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slides/slide93.xml" ContentType="application/vnd.openxmlformats-officedocument.presentationml.slide+xml"/>
  <Override PartName="/ppt/slides/slide94.xml" ContentType="application/vnd.openxmlformats-officedocument.presentationml.slide+xml"/>
  <Override PartName="/ppt/slides/slide95.xml" ContentType="application/vnd.openxmlformats-officedocument.presentationml.slide+xml"/>
  <Override PartName="/ppt/slides/slide96.xml" ContentType="application/vnd.openxmlformats-officedocument.presentationml.slide+xml"/>
  <Override PartName="/ppt/slides/slide97.xml" ContentType="application/vnd.openxmlformats-officedocument.presentationml.slide+xml"/>
  <Override PartName="/ppt/slides/slide98.xml" ContentType="application/vnd.openxmlformats-officedocument.presentationml.slide+xml"/>
  <Override PartName="/ppt/slides/slide99.xml" ContentType="application/vnd.openxmlformats-officedocument.presentationml.slide+xml"/>
  <Override PartName="/ppt/slides/slide100.xml" ContentType="application/vnd.openxmlformats-officedocument.presentationml.slide+xml"/>
  <Override PartName="/ppt/slides/slide101.xml" ContentType="application/vnd.openxmlformats-officedocument.presentationml.slide+xml"/>
  <Override PartName="/ppt/slides/slide102.xml" ContentType="application/vnd.openxmlformats-officedocument.presentationml.slide+xml"/>
  <Override PartName="/ppt/slides/slide103.xml" ContentType="application/vnd.openxmlformats-officedocument.presentationml.slide+xml"/>
  <Override PartName="/ppt/slides/slide104.xml" ContentType="application/vnd.openxmlformats-officedocument.presentationml.slide+xml"/>
  <Override PartName="/ppt/slides/slide105.xml" ContentType="application/vnd.openxmlformats-officedocument.presentationml.slide+xml"/>
  <Override PartName="/ppt/slides/slide106.xml" ContentType="application/vnd.openxmlformats-officedocument.presentationml.slide+xml"/>
  <Override PartName="/ppt/slides/slide107.xml" ContentType="application/vnd.openxmlformats-officedocument.presentationml.slide+xml"/>
  <Override PartName="/ppt/slides/slide108.xml" ContentType="application/vnd.openxmlformats-officedocument.presentationml.slide+xml"/>
  <Override PartName="/ppt/slides/slide109.xml" ContentType="application/vnd.openxmlformats-officedocument.presentationml.slide+xml"/>
  <Override PartName="/ppt/slides/slide110.xml" ContentType="application/vnd.openxmlformats-officedocument.presentationml.slide+xml"/>
  <Override PartName="/ppt/slides/slide11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diagrams/data8.xml" ContentType="application/vnd.openxmlformats-officedocument.drawingml.diagramData+xml"/>
  <Override PartName="/ppt/diagrams/layout8.xml" ContentType="application/vnd.openxmlformats-officedocument.drawingml.diagramLayout+xml"/>
  <Override PartName="/ppt/diagrams/quickStyle8.xml" ContentType="application/vnd.openxmlformats-officedocument.drawingml.diagramStyle+xml"/>
  <Override PartName="/ppt/diagrams/colors8.xml" ContentType="application/vnd.openxmlformats-officedocument.drawingml.diagramColors+xml"/>
  <Override PartName="/ppt/diagrams/drawing8.xml" ContentType="application/vnd.ms-office.drawingml.diagramDrawing+xml"/>
  <Override PartName="/ppt/diagrams/data9.xml" ContentType="application/vnd.openxmlformats-officedocument.drawingml.diagramData+xml"/>
  <Override PartName="/ppt/diagrams/layout9.xml" ContentType="application/vnd.openxmlformats-officedocument.drawingml.diagramLayout+xml"/>
  <Override PartName="/ppt/diagrams/quickStyle9.xml" ContentType="application/vnd.openxmlformats-officedocument.drawingml.diagramStyle+xml"/>
  <Override PartName="/ppt/diagrams/colors9.xml" ContentType="application/vnd.openxmlformats-officedocument.drawingml.diagramColors+xml"/>
  <Override PartName="/ppt/diagrams/drawing9.xml" ContentType="application/vnd.ms-office.drawingml.diagramDrawing+xml"/>
  <Override PartName="/ppt/diagrams/data10.xml" ContentType="application/vnd.openxmlformats-officedocument.drawingml.diagramData+xml"/>
  <Override PartName="/ppt/diagrams/layout10.xml" ContentType="application/vnd.openxmlformats-officedocument.drawingml.diagramLayout+xml"/>
  <Override PartName="/ppt/diagrams/quickStyle10.xml" ContentType="application/vnd.openxmlformats-officedocument.drawingml.diagramStyle+xml"/>
  <Override PartName="/ppt/diagrams/colors10.xml" ContentType="application/vnd.openxmlformats-officedocument.drawingml.diagramColors+xml"/>
  <Override PartName="/ppt/diagrams/drawing10.xml" ContentType="application/vnd.ms-office.drawingml.diagramDrawing+xml"/>
  <Override PartName="/ppt/diagrams/data11.xml" ContentType="application/vnd.openxmlformats-officedocument.drawingml.diagramData+xml"/>
  <Override PartName="/ppt/diagrams/layout11.xml" ContentType="application/vnd.openxmlformats-officedocument.drawingml.diagramLayout+xml"/>
  <Override PartName="/ppt/diagrams/quickStyle11.xml" ContentType="application/vnd.openxmlformats-officedocument.drawingml.diagramStyle+xml"/>
  <Override PartName="/ppt/diagrams/colors11.xml" ContentType="application/vnd.openxmlformats-officedocument.drawingml.diagramColors+xml"/>
  <Override PartName="/ppt/diagrams/drawing11.xml" ContentType="application/vnd.ms-office.drawingml.diagramDrawing+xml"/>
  <Override PartName="/ppt/diagrams/data12.xml" ContentType="application/vnd.openxmlformats-officedocument.drawingml.diagramData+xml"/>
  <Override PartName="/ppt/diagrams/layout12.xml" ContentType="application/vnd.openxmlformats-officedocument.drawingml.diagramLayout+xml"/>
  <Override PartName="/ppt/diagrams/quickStyle12.xml" ContentType="application/vnd.openxmlformats-officedocument.drawingml.diagramStyle+xml"/>
  <Override PartName="/ppt/diagrams/colors12.xml" ContentType="application/vnd.openxmlformats-officedocument.drawingml.diagramColors+xml"/>
  <Override PartName="/ppt/diagrams/drawing12.xml" ContentType="application/vnd.ms-office.drawingml.diagramDrawing+xml"/>
  <Override PartName="/ppt/diagrams/data13.xml" ContentType="application/vnd.openxmlformats-officedocument.drawingml.diagramData+xml"/>
  <Override PartName="/ppt/diagrams/layout13.xml" ContentType="application/vnd.openxmlformats-officedocument.drawingml.diagramLayout+xml"/>
  <Override PartName="/ppt/diagrams/quickStyle13.xml" ContentType="application/vnd.openxmlformats-officedocument.drawingml.diagramStyle+xml"/>
  <Override PartName="/ppt/diagrams/colors13.xml" ContentType="application/vnd.openxmlformats-officedocument.drawingml.diagramColors+xml"/>
  <Override PartName="/ppt/diagrams/drawing13.xml" ContentType="application/vnd.ms-office.drawingml.diagramDrawing+xml"/>
  <Override PartName="/ppt/diagrams/data14.xml" ContentType="application/vnd.openxmlformats-officedocument.drawingml.diagramData+xml"/>
  <Override PartName="/ppt/diagrams/layout14.xml" ContentType="application/vnd.openxmlformats-officedocument.drawingml.diagramLayout+xml"/>
  <Override PartName="/ppt/diagrams/quickStyle14.xml" ContentType="application/vnd.openxmlformats-officedocument.drawingml.diagramStyle+xml"/>
  <Override PartName="/ppt/diagrams/colors14.xml" ContentType="application/vnd.openxmlformats-officedocument.drawingml.diagramColors+xml"/>
  <Override PartName="/ppt/diagrams/drawing14.xml" ContentType="application/vnd.ms-office.drawingml.diagramDrawing+xml"/>
  <Override PartName="/ppt/diagrams/data15.xml" ContentType="application/vnd.openxmlformats-officedocument.drawingml.diagramData+xml"/>
  <Override PartName="/ppt/diagrams/layout15.xml" ContentType="application/vnd.openxmlformats-officedocument.drawingml.diagramLayout+xml"/>
  <Override PartName="/ppt/diagrams/quickStyle15.xml" ContentType="application/vnd.openxmlformats-officedocument.drawingml.diagramStyle+xml"/>
  <Override PartName="/ppt/diagrams/colors15.xml" ContentType="application/vnd.openxmlformats-officedocument.drawingml.diagramColors+xml"/>
  <Override PartName="/ppt/diagrams/drawing15.xml" ContentType="application/vnd.ms-office.drawingml.diagramDrawing+xml"/>
  <Override PartName="/ppt/diagrams/data16.xml" ContentType="application/vnd.openxmlformats-officedocument.drawingml.diagramData+xml"/>
  <Override PartName="/ppt/diagrams/layout16.xml" ContentType="application/vnd.openxmlformats-officedocument.drawingml.diagramLayout+xml"/>
  <Override PartName="/ppt/diagrams/quickStyle16.xml" ContentType="application/vnd.openxmlformats-officedocument.drawingml.diagramStyle+xml"/>
  <Override PartName="/ppt/diagrams/colors16.xml" ContentType="application/vnd.openxmlformats-officedocument.drawingml.diagramColors+xml"/>
  <Override PartName="/ppt/diagrams/drawing16.xml" ContentType="application/vnd.ms-office.drawingml.diagramDrawing+xml"/>
  <Override PartName="/ppt/diagrams/data17.xml" ContentType="application/vnd.openxmlformats-officedocument.drawingml.diagramData+xml"/>
  <Override PartName="/ppt/diagrams/layout17.xml" ContentType="application/vnd.openxmlformats-officedocument.drawingml.diagramLayout+xml"/>
  <Override PartName="/ppt/diagrams/quickStyle17.xml" ContentType="application/vnd.openxmlformats-officedocument.drawingml.diagramStyle+xml"/>
  <Override PartName="/ppt/diagrams/colors17.xml" ContentType="application/vnd.openxmlformats-officedocument.drawingml.diagramColors+xml"/>
  <Override PartName="/ppt/diagrams/drawing17.xml" ContentType="application/vnd.ms-office.drawingml.diagramDrawing+xml"/>
  <Override PartName="/ppt/diagrams/data18.xml" ContentType="application/vnd.openxmlformats-officedocument.drawingml.diagramData+xml"/>
  <Override PartName="/ppt/diagrams/layout18.xml" ContentType="application/vnd.openxmlformats-officedocument.drawingml.diagramLayout+xml"/>
  <Override PartName="/ppt/diagrams/quickStyle18.xml" ContentType="application/vnd.openxmlformats-officedocument.drawingml.diagramStyle+xml"/>
  <Override PartName="/ppt/diagrams/colors18.xml" ContentType="application/vnd.openxmlformats-officedocument.drawingml.diagramColors+xml"/>
  <Override PartName="/ppt/diagrams/drawing18.xml" ContentType="application/vnd.ms-office.drawingml.diagramDrawing+xml"/>
  <Override PartName="/ppt/diagrams/data19.xml" ContentType="application/vnd.openxmlformats-officedocument.drawingml.diagramData+xml"/>
  <Override PartName="/ppt/diagrams/layout19.xml" ContentType="application/vnd.openxmlformats-officedocument.drawingml.diagramLayout+xml"/>
  <Override PartName="/ppt/diagrams/quickStyle19.xml" ContentType="application/vnd.openxmlformats-officedocument.drawingml.diagramStyle+xml"/>
  <Override PartName="/ppt/diagrams/colors19.xml" ContentType="application/vnd.openxmlformats-officedocument.drawingml.diagramColors+xml"/>
  <Override PartName="/ppt/diagrams/drawing19.xml" ContentType="application/vnd.ms-office.drawingml.diagramDrawing+xml"/>
  <Override PartName="/ppt/diagrams/data20.xml" ContentType="application/vnd.openxmlformats-officedocument.drawingml.diagramData+xml"/>
  <Override PartName="/ppt/diagrams/layout20.xml" ContentType="application/vnd.openxmlformats-officedocument.drawingml.diagramLayout+xml"/>
  <Override PartName="/ppt/diagrams/quickStyle20.xml" ContentType="application/vnd.openxmlformats-officedocument.drawingml.diagramStyle+xml"/>
  <Override PartName="/ppt/diagrams/colors20.xml" ContentType="application/vnd.openxmlformats-officedocument.drawingml.diagramColors+xml"/>
  <Override PartName="/ppt/diagrams/drawing20.xml" ContentType="application/vnd.ms-office.drawingml.diagramDrawing+xml"/>
  <Override PartName="/ppt/diagrams/data21.xml" ContentType="application/vnd.openxmlformats-officedocument.drawingml.diagramData+xml"/>
  <Override PartName="/ppt/diagrams/layout21.xml" ContentType="application/vnd.openxmlformats-officedocument.drawingml.diagramLayout+xml"/>
  <Override PartName="/ppt/diagrams/quickStyle21.xml" ContentType="application/vnd.openxmlformats-officedocument.drawingml.diagramStyle+xml"/>
  <Override PartName="/ppt/diagrams/colors21.xml" ContentType="application/vnd.openxmlformats-officedocument.drawingml.diagramColors+xml"/>
  <Override PartName="/ppt/diagrams/drawing21.xml" ContentType="application/vnd.ms-office.drawingml.diagramDrawing+xml"/>
  <Override PartName="/ppt/diagrams/data22.xml" ContentType="application/vnd.openxmlformats-officedocument.drawingml.diagramData+xml"/>
  <Override PartName="/ppt/diagrams/layout22.xml" ContentType="application/vnd.openxmlformats-officedocument.drawingml.diagramLayout+xml"/>
  <Override PartName="/ppt/diagrams/quickStyle22.xml" ContentType="application/vnd.openxmlformats-officedocument.drawingml.diagramStyle+xml"/>
  <Override PartName="/ppt/diagrams/colors22.xml" ContentType="application/vnd.openxmlformats-officedocument.drawingml.diagramColors+xml"/>
  <Override PartName="/ppt/diagrams/drawing22.xml" ContentType="application/vnd.ms-office.drawingml.diagramDrawing+xml"/>
  <Override PartName="/ppt/diagrams/data23.xml" ContentType="application/vnd.openxmlformats-officedocument.drawingml.diagramData+xml"/>
  <Override PartName="/ppt/diagrams/layout23.xml" ContentType="application/vnd.openxmlformats-officedocument.drawingml.diagramLayout+xml"/>
  <Override PartName="/ppt/diagrams/quickStyle23.xml" ContentType="application/vnd.openxmlformats-officedocument.drawingml.diagramStyle+xml"/>
  <Override PartName="/ppt/diagrams/colors23.xml" ContentType="application/vnd.openxmlformats-officedocument.drawingml.diagramColors+xml"/>
  <Override PartName="/ppt/diagrams/drawing23.xml" ContentType="application/vnd.ms-office.drawingml.diagramDrawing+xml"/>
  <Override PartName="/ppt/diagrams/data24.xml" ContentType="application/vnd.openxmlformats-officedocument.drawingml.diagramData+xml"/>
  <Override PartName="/ppt/diagrams/layout24.xml" ContentType="application/vnd.openxmlformats-officedocument.drawingml.diagramLayout+xml"/>
  <Override PartName="/ppt/diagrams/quickStyle24.xml" ContentType="application/vnd.openxmlformats-officedocument.drawingml.diagramStyle+xml"/>
  <Override PartName="/ppt/diagrams/colors24.xml" ContentType="application/vnd.openxmlformats-officedocument.drawingml.diagramColors+xml"/>
  <Override PartName="/ppt/diagrams/drawing24.xml" ContentType="application/vnd.ms-office.drawingml.diagramDrawing+xml"/>
  <Override PartName="/ppt/diagrams/data25.xml" ContentType="application/vnd.openxmlformats-officedocument.drawingml.diagramData+xml"/>
  <Override PartName="/ppt/diagrams/layout25.xml" ContentType="application/vnd.openxmlformats-officedocument.drawingml.diagramLayout+xml"/>
  <Override PartName="/ppt/diagrams/quickStyle25.xml" ContentType="application/vnd.openxmlformats-officedocument.drawingml.diagramStyle+xml"/>
  <Override PartName="/ppt/diagrams/colors25.xml" ContentType="application/vnd.openxmlformats-officedocument.drawingml.diagramColors+xml"/>
  <Override PartName="/ppt/diagrams/drawing25.xml" ContentType="application/vnd.ms-office.drawingml.diagramDrawing+xml"/>
  <Override PartName="/ppt/diagrams/data26.xml" ContentType="application/vnd.openxmlformats-officedocument.drawingml.diagramData+xml"/>
  <Override PartName="/ppt/diagrams/layout26.xml" ContentType="application/vnd.openxmlformats-officedocument.drawingml.diagramLayout+xml"/>
  <Override PartName="/ppt/diagrams/quickStyle26.xml" ContentType="application/vnd.openxmlformats-officedocument.drawingml.diagramStyle+xml"/>
  <Override PartName="/ppt/diagrams/colors26.xml" ContentType="application/vnd.openxmlformats-officedocument.drawingml.diagramColors+xml"/>
  <Override PartName="/ppt/diagrams/drawing26.xml" ContentType="application/vnd.ms-office.drawingml.diagramDrawing+xml"/>
  <Override PartName="/ppt/diagrams/data27.xml" ContentType="application/vnd.openxmlformats-officedocument.drawingml.diagramData+xml"/>
  <Override PartName="/ppt/diagrams/layout27.xml" ContentType="application/vnd.openxmlformats-officedocument.drawingml.diagramLayout+xml"/>
  <Override PartName="/ppt/diagrams/quickStyle27.xml" ContentType="application/vnd.openxmlformats-officedocument.drawingml.diagramStyle+xml"/>
  <Override PartName="/ppt/diagrams/colors27.xml" ContentType="application/vnd.openxmlformats-officedocument.drawingml.diagramColors+xml"/>
  <Override PartName="/ppt/diagrams/drawing27.xml" ContentType="application/vnd.ms-office.drawingml.diagramDrawing+xml"/>
  <Override PartName="/ppt/diagrams/data28.xml" ContentType="application/vnd.openxmlformats-officedocument.drawingml.diagramData+xml"/>
  <Override PartName="/ppt/diagrams/layout28.xml" ContentType="application/vnd.openxmlformats-officedocument.drawingml.diagramLayout+xml"/>
  <Override PartName="/ppt/diagrams/quickStyle28.xml" ContentType="application/vnd.openxmlformats-officedocument.drawingml.diagramStyle+xml"/>
  <Override PartName="/ppt/diagrams/colors28.xml" ContentType="application/vnd.openxmlformats-officedocument.drawingml.diagramColors+xml"/>
  <Override PartName="/ppt/diagrams/drawing28.xml" ContentType="application/vnd.ms-office.drawingml.diagramDrawing+xml"/>
  <Override PartName="/ppt/diagrams/data29.xml" ContentType="application/vnd.openxmlformats-officedocument.drawingml.diagramData+xml"/>
  <Override PartName="/ppt/diagrams/layout29.xml" ContentType="application/vnd.openxmlformats-officedocument.drawingml.diagramLayout+xml"/>
  <Override PartName="/ppt/diagrams/quickStyle29.xml" ContentType="application/vnd.openxmlformats-officedocument.drawingml.diagramStyle+xml"/>
  <Override PartName="/ppt/diagrams/colors29.xml" ContentType="application/vnd.openxmlformats-officedocument.drawingml.diagramColors+xml"/>
  <Override PartName="/ppt/diagrams/drawing29.xml" ContentType="application/vnd.ms-office.drawingml.diagramDrawing+xml"/>
  <Override PartName="/ppt/diagrams/data30.xml" ContentType="application/vnd.openxmlformats-officedocument.drawingml.diagramData+xml"/>
  <Override PartName="/ppt/diagrams/layout30.xml" ContentType="application/vnd.openxmlformats-officedocument.drawingml.diagramLayout+xml"/>
  <Override PartName="/ppt/diagrams/quickStyle30.xml" ContentType="application/vnd.openxmlformats-officedocument.drawingml.diagramStyle+xml"/>
  <Override PartName="/ppt/diagrams/colors30.xml" ContentType="application/vnd.openxmlformats-officedocument.drawingml.diagramColors+xml"/>
  <Override PartName="/ppt/diagrams/drawing30.xml" ContentType="application/vnd.ms-office.drawingml.diagramDrawing+xml"/>
  <Override PartName="/ppt/diagrams/data31.xml" ContentType="application/vnd.openxmlformats-officedocument.drawingml.diagramData+xml"/>
  <Override PartName="/ppt/diagrams/layout31.xml" ContentType="application/vnd.openxmlformats-officedocument.drawingml.diagramLayout+xml"/>
  <Override PartName="/ppt/diagrams/quickStyle31.xml" ContentType="application/vnd.openxmlformats-officedocument.drawingml.diagramStyle+xml"/>
  <Override PartName="/ppt/diagrams/colors31.xml" ContentType="application/vnd.openxmlformats-officedocument.drawingml.diagramColors+xml"/>
  <Override PartName="/ppt/diagrams/drawing31.xml" ContentType="application/vnd.ms-office.drawingml.diagramDrawing+xml"/>
  <Override PartName="/ppt/diagrams/data32.xml" ContentType="application/vnd.openxmlformats-officedocument.drawingml.diagramData+xml"/>
  <Override PartName="/ppt/diagrams/layout32.xml" ContentType="application/vnd.openxmlformats-officedocument.drawingml.diagramLayout+xml"/>
  <Override PartName="/ppt/diagrams/quickStyle32.xml" ContentType="application/vnd.openxmlformats-officedocument.drawingml.diagramStyle+xml"/>
  <Override PartName="/ppt/diagrams/colors32.xml" ContentType="application/vnd.openxmlformats-officedocument.drawingml.diagramColors+xml"/>
  <Override PartName="/ppt/diagrams/drawing32.xml" ContentType="application/vnd.ms-office.drawingml.diagramDrawing+xml"/>
  <Override PartName="/ppt/diagrams/data33.xml" ContentType="application/vnd.openxmlformats-officedocument.drawingml.diagramData+xml"/>
  <Override PartName="/ppt/diagrams/layout33.xml" ContentType="application/vnd.openxmlformats-officedocument.drawingml.diagramLayout+xml"/>
  <Override PartName="/ppt/diagrams/quickStyle33.xml" ContentType="application/vnd.openxmlformats-officedocument.drawingml.diagramStyle+xml"/>
  <Override PartName="/ppt/diagrams/colors33.xml" ContentType="application/vnd.openxmlformats-officedocument.drawingml.diagramColors+xml"/>
  <Override PartName="/ppt/diagrams/drawing33.xml" ContentType="application/vnd.ms-office.drawingml.diagramDrawing+xml"/>
  <Override PartName="/ppt/diagrams/data34.xml" ContentType="application/vnd.openxmlformats-officedocument.drawingml.diagramData+xml"/>
  <Override PartName="/ppt/diagrams/layout34.xml" ContentType="application/vnd.openxmlformats-officedocument.drawingml.diagramLayout+xml"/>
  <Override PartName="/ppt/diagrams/quickStyle34.xml" ContentType="application/vnd.openxmlformats-officedocument.drawingml.diagramStyle+xml"/>
  <Override PartName="/ppt/diagrams/colors34.xml" ContentType="application/vnd.openxmlformats-officedocument.drawingml.diagramColors+xml"/>
  <Override PartName="/ppt/diagrams/drawing34.xml" ContentType="application/vnd.ms-office.drawingml.diagramDrawing+xml"/>
  <Override PartName="/ppt/diagrams/data35.xml" ContentType="application/vnd.openxmlformats-officedocument.drawingml.diagramData+xml"/>
  <Override PartName="/ppt/diagrams/layout35.xml" ContentType="application/vnd.openxmlformats-officedocument.drawingml.diagramLayout+xml"/>
  <Override PartName="/ppt/diagrams/quickStyle35.xml" ContentType="application/vnd.openxmlformats-officedocument.drawingml.diagramStyle+xml"/>
  <Override PartName="/ppt/diagrams/colors35.xml" ContentType="application/vnd.openxmlformats-officedocument.drawingml.diagramColors+xml"/>
  <Override PartName="/ppt/diagrams/drawing35.xml" ContentType="application/vnd.ms-office.drawingml.diagramDrawing+xml"/>
  <Override PartName="/ppt/diagrams/data36.xml" ContentType="application/vnd.openxmlformats-officedocument.drawingml.diagramData+xml"/>
  <Override PartName="/ppt/diagrams/layout36.xml" ContentType="application/vnd.openxmlformats-officedocument.drawingml.diagramLayout+xml"/>
  <Override PartName="/ppt/diagrams/quickStyle36.xml" ContentType="application/vnd.openxmlformats-officedocument.drawingml.diagramStyle+xml"/>
  <Override PartName="/ppt/diagrams/colors36.xml" ContentType="application/vnd.openxmlformats-officedocument.drawingml.diagramColors+xml"/>
  <Override PartName="/ppt/diagrams/drawing36.xml" ContentType="application/vnd.ms-office.drawingml.diagramDrawing+xml"/>
  <Override PartName="/ppt/diagrams/data37.xml" ContentType="application/vnd.openxmlformats-officedocument.drawingml.diagramData+xml"/>
  <Override PartName="/ppt/diagrams/layout37.xml" ContentType="application/vnd.openxmlformats-officedocument.drawingml.diagramLayout+xml"/>
  <Override PartName="/ppt/diagrams/quickStyle37.xml" ContentType="application/vnd.openxmlformats-officedocument.drawingml.diagramStyle+xml"/>
  <Override PartName="/ppt/diagrams/colors37.xml" ContentType="application/vnd.openxmlformats-officedocument.drawingml.diagramColors+xml"/>
  <Override PartName="/ppt/diagrams/drawing37.xml" ContentType="application/vnd.ms-office.drawingml.diagramDrawing+xml"/>
  <Override PartName="/ppt/diagrams/data38.xml" ContentType="application/vnd.openxmlformats-officedocument.drawingml.diagramData+xml"/>
  <Override PartName="/ppt/diagrams/layout38.xml" ContentType="application/vnd.openxmlformats-officedocument.drawingml.diagramLayout+xml"/>
  <Override PartName="/ppt/diagrams/quickStyle38.xml" ContentType="application/vnd.openxmlformats-officedocument.drawingml.diagramStyle+xml"/>
  <Override PartName="/ppt/diagrams/colors38.xml" ContentType="application/vnd.openxmlformats-officedocument.drawingml.diagramColors+xml"/>
  <Override PartName="/ppt/diagrams/drawing38.xml" ContentType="application/vnd.ms-office.drawingml.diagramDrawing+xml"/>
  <Override PartName="/ppt/diagrams/data39.xml" ContentType="application/vnd.openxmlformats-officedocument.drawingml.diagramData+xml"/>
  <Override PartName="/ppt/diagrams/layout39.xml" ContentType="application/vnd.openxmlformats-officedocument.drawingml.diagramLayout+xml"/>
  <Override PartName="/ppt/diagrams/quickStyle39.xml" ContentType="application/vnd.openxmlformats-officedocument.drawingml.diagramStyle+xml"/>
  <Override PartName="/ppt/diagrams/colors39.xml" ContentType="application/vnd.openxmlformats-officedocument.drawingml.diagramColors+xml"/>
  <Override PartName="/ppt/diagrams/drawing39.xml" ContentType="application/vnd.ms-office.drawingml.diagramDrawing+xml"/>
  <Override PartName="/ppt/diagrams/data40.xml" ContentType="application/vnd.openxmlformats-officedocument.drawingml.diagramData+xml"/>
  <Override PartName="/ppt/diagrams/layout40.xml" ContentType="application/vnd.openxmlformats-officedocument.drawingml.diagramLayout+xml"/>
  <Override PartName="/ppt/diagrams/quickStyle40.xml" ContentType="application/vnd.openxmlformats-officedocument.drawingml.diagramStyle+xml"/>
  <Override PartName="/ppt/diagrams/colors40.xml" ContentType="application/vnd.openxmlformats-officedocument.drawingml.diagramColors+xml"/>
  <Override PartName="/ppt/diagrams/drawing40.xml" ContentType="application/vnd.ms-office.drawingml.diagramDrawing+xml"/>
  <Override PartName="/ppt/diagrams/data41.xml" ContentType="application/vnd.openxmlformats-officedocument.drawingml.diagramData+xml"/>
  <Override PartName="/ppt/diagrams/layout41.xml" ContentType="application/vnd.openxmlformats-officedocument.drawingml.diagramLayout+xml"/>
  <Override PartName="/ppt/diagrams/quickStyle41.xml" ContentType="application/vnd.openxmlformats-officedocument.drawingml.diagramStyle+xml"/>
  <Override PartName="/ppt/diagrams/colors41.xml" ContentType="application/vnd.openxmlformats-officedocument.drawingml.diagramColors+xml"/>
  <Override PartName="/ppt/diagrams/drawing41.xml" ContentType="application/vnd.ms-office.drawingml.diagramDrawing+xml"/>
  <Override PartName="/ppt/diagrams/data42.xml" ContentType="application/vnd.openxmlformats-officedocument.drawingml.diagramData+xml"/>
  <Override PartName="/ppt/diagrams/layout42.xml" ContentType="application/vnd.openxmlformats-officedocument.drawingml.diagramLayout+xml"/>
  <Override PartName="/ppt/diagrams/quickStyle42.xml" ContentType="application/vnd.openxmlformats-officedocument.drawingml.diagramStyle+xml"/>
  <Override PartName="/ppt/diagrams/colors42.xml" ContentType="application/vnd.openxmlformats-officedocument.drawingml.diagramColors+xml"/>
  <Override PartName="/ppt/diagrams/drawing42.xml" ContentType="application/vnd.ms-office.drawingml.diagramDrawing+xml"/>
  <Override PartName="/ppt/diagrams/data43.xml" ContentType="application/vnd.openxmlformats-officedocument.drawingml.diagramData+xml"/>
  <Override PartName="/ppt/diagrams/layout43.xml" ContentType="application/vnd.openxmlformats-officedocument.drawingml.diagramLayout+xml"/>
  <Override PartName="/ppt/diagrams/quickStyle43.xml" ContentType="application/vnd.openxmlformats-officedocument.drawingml.diagramStyle+xml"/>
  <Override PartName="/ppt/diagrams/colors43.xml" ContentType="application/vnd.openxmlformats-officedocument.drawingml.diagramColors+xml"/>
  <Override PartName="/ppt/diagrams/drawing43.xml" ContentType="application/vnd.ms-office.drawingml.diagramDrawing+xml"/>
  <Override PartName="/ppt/diagrams/data44.xml" ContentType="application/vnd.openxmlformats-officedocument.drawingml.diagramData+xml"/>
  <Override PartName="/ppt/diagrams/layout44.xml" ContentType="application/vnd.openxmlformats-officedocument.drawingml.diagramLayout+xml"/>
  <Override PartName="/ppt/diagrams/quickStyle44.xml" ContentType="application/vnd.openxmlformats-officedocument.drawingml.diagramStyle+xml"/>
  <Override PartName="/ppt/diagrams/colors44.xml" ContentType="application/vnd.openxmlformats-officedocument.drawingml.diagramColors+xml"/>
  <Override PartName="/ppt/diagrams/drawing44.xml" ContentType="application/vnd.ms-office.drawingml.diagramDrawing+xml"/>
  <Override PartName="/ppt/diagrams/data45.xml" ContentType="application/vnd.openxmlformats-officedocument.drawingml.diagramData+xml"/>
  <Override PartName="/ppt/diagrams/layout45.xml" ContentType="application/vnd.openxmlformats-officedocument.drawingml.diagramLayout+xml"/>
  <Override PartName="/ppt/diagrams/quickStyle45.xml" ContentType="application/vnd.openxmlformats-officedocument.drawingml.diagramStyle+xml"/>
  <Override PartName="/ppt/diagrams/colors45.xml" ContentType="application/vnd.openxmlformats-officedocument.drawingml.diagramColors+xml"/>
  <Override PartName="/ppt/diagrams/drawing45.xml" ContentType="application/vnd.ms-office.drawingml.diagramDrawing+xml"/>
  <Override PartName="/ppt/diagrams/data46.xml" ContentType="application/vnd.openxmlformats-officedocument.drawingml.diagramData+xml"/>
  <Override PartName="/ppt/diagrams/layout46.xml" ContentType="application/vnd.openxmlformats-officedocument.drawingml.diagramLayout+xml"/>
  <Override PartName="/ppt/diagrams/quickStyle46.xml" ContentType="application/vnd.openxmlformats-officedocument.drawingml.diagramStyle+xml"/>
  <Override PartName="/ppt/diagrams/colors46.xml" ContentType="application/vnd.openxmlformats-officedocument.drawingml.diagramColors+xml"/>
  <Override PartName="/ppt/diagrams/drawing46.xml" ContentType="application/vnd.ms-office.drawingml.diagramDrawing+xml"/>
  <Override PartName="/ppt/diagrams/data47.xml" ContentType="application/vnd.openxmlformats-officedocument.drawingml.diagramData+xml"/>
  <Override PartName="/ppt/diagrams/layout47.xml" ContentType="application/vnd.openxmlformats-officedocument.drawingml.diagramLayout+xml"/>
  <Override PartName="/ppt/diagrams/quickStyle47.xml" ContentType="application/vnd.openxmlformats-officedocument.drawingml.diagramStyle+xml"/>
  <Override PartName="/ppt/diagrams/colors47.xml" ContentType="application/vnd.openxmlformats-officedocument.drawingml.diagramColors+xml"/>
  <Override PartName="/ppt/diagrams/drawing47.xml" ContentType="application/vnd.ms-office.drawingml.diagramDrawing+xml"/>
  <Override PartName="/ppt/diagrams/data48.xml" ContentType="application/vnd.openxmlformats-officedocument.drawingml.diagramData+xml"/>
  <Override PartName="/ppt/diagrams/layout48.xml" ContentType="application/vnd.openxmlformats-officedocument.drawingml.diagramLayout+xml"/>
  <Override PartName="/ppt/diagrams/quickStyle48.xml" ContentType="application/vnd.openxmlformats-officedocument.drawingml.diagramStyle+xml"/>
  <Override PartName="/ppt/diagrams/colors48.xml" ContentType="application/vnd.openxmlformats-officedocument.drawingml.diagramColors+xml"/>
  <Override PartName="/ppt/diagrams/drawing48.xml" ContentType="application/vnd.ms-office.drawingml.diagramDrawing+xml"/>
  <Override PartName="/ppt/diagrams/data49.xml" ContentType="application/vnd.openxmlformats-officedocument.drawingml.diagramData+xml"/>
  <Override PartName="/ppt/diagrams/layout49.xml" ContentType="application/vnd.openxmlformats-officedocument.drawingml.diagramLayout+xml"/>
  <Override PartName="/ppt/diagrams/quickStyle49.xml" ContentType="application/vnd.openxmlformats-officedocument.drawingml.diagramStyle+xml"/>
  <Override PartName="/ppt/diagrams/colors49.xml" ContentType="application/vnd.openxmlformats-officedocument.drawingml.diagramColors+xml"/>
  <Override PartName="/ppt/diagrams/drawing49.xml" ContentType="application/vnd.ms-office.drawingml.diagramDrawing+xml"/>
  <Override PartName="/ppt/diagrams/data50.xml" ContentType="application/vnd.openxmlformats-officedocument.drawingml.diagramData+xml"/>
  <Override PartName="/ppt/diagrams/layout50.xml" ContentType="application/vnd.openxmlformats-officedocument.drawingml.diagramLayout+xml"/>
  <Override PartName="/ppt/diagrams/quickStyle50.xml" ContentType="application/vnd.openxmlformats-officedocument.drawingml.diagramStyle+xml"/>
  <Override PartName="/ppt/diagrams/colors50.xml" ContentType="application/vnd.openxmlformats-officedocument.drawingml.diagramColors+xml"/>
  <Override PartName="/ppt/diagrams/drawing50.xml" ContentType="application/vnd.ms-office.drawingml.diagramDrawing+xml"/>
  <Override PartName="/ppt/diagrams/data51.xml" ContentType="application/vnd.openxmlformats-officedocument.drawingml.diagramData+xml"/>
  <Override PartName="/ppt/diagrams/layout51.xml" ContentType="application/vnd.openxmlformats-officedocument.drawingml.diagramLayout+xml"/>
  <Override PartName="/ppt/diagrams/quickStyle51.xml" ContentType="application/vnd.openxmlformats-officedocument.drawingml.diagramStyle+xml"/>
  <Override PartName="/ppt/diagrams/colors51.xml" ContentType="application/vnd.openxmlformats-officedocument.drawingml.diagramColors+xml"/>
  <Override PartName="/ppt/diagrams/drawing51.xml" ContentType="application/vnd.ms-office.drawingml.diagramDrawing+xml"/>
  <Override PartName="/ppt/diagrams/data52.xml" ContentType="application/vnd.openxmlformats-officedocument.drawingml.diagramData+xml"/>
  <Override PartName="/ppt/diagrams/layout52.xml" ContentType="application/vnd.openxmlformats-officedocument.drawingml.diagramLayout+xml"/>
  <Override PartName="/ppt/diagrams/quickStyle52.xml" ContentType="application/vnd.openxmlformats-officedocument.drawingml.diagramStyle+xml"/>
  <Override PartName="/ppt/diagrams/colors52.xml" ContentType="application/vnd.openxmlformats-officedocument.drawingml.diagramColors+xml"/>
  <Override PartName="/ppt/diagrams/drawing52.xml" ContentType="application/vnd.ms-office.drawingml.diagramDrawing+xml"/>
  <Override PartName="/ppt/diagrams/data53.xml" ContentType="application/vnd.openxmlformats-officedocument.drawingml.diagramData+xml"/>
  <Override PartName="/ppt/diagrams/layout53.xml" ContentType="application/vnd.openxmlformats-officedocument.drawingml.diagramLayout+xml"/>
  <Override PartName="/ppt/diagrams/quickStyle53.xml" ContentType="application/vnd.openxmlformats-officedocument.drawingml.diagramStyle+xml"/>
  <Override PartName="/ppt/diagrams/colors53.xml" ContentType="application/vnd.openxmlformats-officedocument.drawingml.diagramColors+xml"/>
  <Override PartName="/ppt/diagrams/drawing53.xml" ContentType="application/vnd.ms-office.drawingml.diagramDrawing+xml"/>
  <Override PartName="/ppt/diagrams/data54.xml" ContentType="application/vnd.openxmlformats-officedocument.drawingml.diagramData+xml"/>
  <Override PartName="/ppt/diagrams/layout54.xml" ContentType="application/vnd.openxmlformats-officedocument.drawingml.diagramLayout+xml"/>
  <Override PartName="/ppt/diagrams/quickStyle54.xml" ContentType="application/vnd.openxmlformats-officedocument.drawingml.diagramStyle+xml"/>
  <Override PartName="/ppt/diagrams/colors54.xml" ContentType="application/vnd.openxmlformats-officedocument.drawingml.diagramColors+xml"/>
  <Override PartName="/ppt/diagrams/drawing54.xml" ContentType="application/vnd.ms-office.drawingml.diagramDrawing+xml"/>
  <Override PartName="/ppt/diagrams/data55.xml" ContentType="application/vnd.openxmlformats-officedocument.drawingml.diagramData+xml"/>
  <Override PartName="/ppt/diagrams/layout55.xml" ContentType="application/vnd.openxmlformats-officedocument.drawingml.diagramLayout+xml"/>
  <Override PartName="/ppt/diagrams/quickStyle55.xml" ContentType="application/vnd.openxmlformats-officedocument.drawingml.diagramStyle+xml"/>
  <Override PartName="/ppt/diagrams/colors55.xml" ContentType="application/vnd.openxmlformats-officedocument.drawingml.diagramColors+xml"/>
  <Override PartName="/ppt/diagrams/drawing55.xml" ContentType="application/vnd.ms-office.drawingml.diagramDrawing+xml"/>
  <Override PartName="/ppt/diagrams/data56.xml" ContentType="application/vnd.openxmlformats-officedocument.drawingml.diagramData+xml"/>
  <Override PartName="/ppt/diagrams/layout56.xml" ContentType="application/vnd.openxmlformats-officedocument.drawingml.diagramLayout+xml"/>
  <Override PartName="/ppt/diagrams/quickStyle56.xml" ContentType="application/vnd.openxmlformats-officedocument.drawingml.diagramStyle+xml"/>
  <Override PartName="/ppt/diagrams/colors56.xml" ContentType="application/vnd.openxmlformats-officedocument.drawingml.diagramColors+xml"/>
  <Override PartName="/ppt/diagrams/drawing56.xml" ContentType="application/vnd.ms-office.drawingml.diagramDrawing+xml"/>
  <Override PartName="/ppt/diagrams/data57.xml" ContentType="application/vnd.openxmlformats-officedocument.drawingml.diagramData+xml"/>
  <Override PartName="/ppt/diagrams/layout57.xml" ContentType="application/vnd.openxmlformats-officedocument.drawingml.diagramLayout+xml"/>
  <Override PartName="/ppt/diagrams/quickStyle57.xml" ContentType="application/vnd.openxmlformats-officedocument.drawingml.diagramStyle+xml"/>
  <Override PartName="/ppt/diagrams/colors57.xml" ContentType="application/vnd.openxmlformats-officedocument.drawingml.diagramColors+xml"/>
  <Override PartName="/ppt/diagrams/drawing57.xml" ContentType="application/vnd.ms-office.drawingml.diagramDrawing+xml"/>
  <Override PartName="/ppt/diagrams/data58.xml" ContentType="application/vnd.openxmlformats-officedocument.drawingml.diagramData+xml"/>
  <Override PartName="/ppt/diagrams/layout58.xml" ContentType="application/vnd.openxmlformats-officedocument.drawingml.diagramLayout+xml"/>
  <Override PartName="/ppt/diagrams/quickStyle58.xml" ContentType="application/vnd.openxmlformats-officedocument.drawingml.diagramStyle+xml"/>
  <Override PartName="/ppt/diagrams/colors58.xml" ContentType="application/vnd.openxmlformats-officedocument.drawingml.diagramColors+xml"/>
  <Override PartName="/ppt/diagrams/drawing58.xml" ContentType="application/vnd.ms-office.drawingml.diagramDrawing+xml"/>
  <Override PartName="/ppt/diagrams/data59.xml" ContentType="application/vnd.openxmlformats-officedocument.drawingml.diagramData+xml"/>
  <Override PartName="/ppt/diagrams/layout59.xml" ContentType="application/vnd.openxmlformats-officedocument.drawingml.diagramLayout+xml"/>
  <Override PartName="/ppt/diagrams/quickStyle59.xml" ContentType="application/vnd.openxmlformats-officedocument.drawingml.diagramStyle+xml"/>
  <Override PartName="/ppt/diagrams/colors59.xml" ContentType="application/vnd.openxmlformats-officedocument.drawingml.diagramColors+xml"/>
  <Override PartName="/ppt/diagrams/drawing59.xml" ContentType="application/vnd.ms-office.drawingml.diagramDrawing+xml"/>
  <Override PartName="/ppt/diagrams/data60.xml" ContentType="application/vnd.openxmlformats-officedocument.drawingml.diagramData+xml"/>
  <Override PartName="/ppt/diagrams/layout60.xml" ContentType="application/vnd.openxmlformats-officedocument.drawingml.diagramLayout+xml"/>
  <Override PartName="/ppt/diagrams/quickStyle60.xml" ContentType="application/vnd.openxmlformats-officedocument.drawingml.diagramStyle+xml"/>
  <Override PartName="/ppt/diagrams/colors60.xml" ContentType="application/vnd.openxmlformats-officedocument.drawingml.diagramColors+xml"/>
  <Override PartName="/ppt/diagrams/drawing60.xml" ContentType="application/vnd.ms-office.drawingml.diagramDrawing+xml"/>
  <Override PartName="/ppt/diagrams/data61.xml" ContentType="application/vnd.openxmlformats-officedocument.drawingml.diagramData+xml"/>
  <Override PartName="/ppt/diagrams/layout61.xml" ContentType="application/vnd.openxmlformats-officedocument.drawingml.diagramLayout+xml"/>
  <Override PartName="/ppt/diagrams/quickStyle61.xml" ContentType="application/vnd.openxmlformats-officedocument.drawingml.diagramStyle+xml"/>
  <Override PartName="/ppt/diagrams/colors61.xml" ContentType="application/vnd.openxmlformats-officedocument.drawingml.diagramColors+xml"/>
  <Override PartName="/ppt/diagrams/drawing61.xml" ContentType="application/vnd.ms-office.drawingml.diagramDrawing+xml"/>
  <Override PartName="/ppt/diagrams/data62.xml" ContentType="application/vnd.openxmlformats-officedocument.drawingml.diagramData+xml"/>
  <Override PartName="/ppt/diagrams/layout62.xml" ContentType="application/vnd.openxmlformats-officedocument.drawingml.diagramLayout+xml"/>
  <Override PartName="/ppt/diagrams/quickStyle62.xml" ContentType="application/vnd.openxmlformats-officedocument.drawingml.diagramStyle+xml"/>
  <Override PartName="/ppt/diagrams/colors62.xml" ContentType="application/vnd.openxmlformats-officedocument.drawingml.diagramColors+xml"/>
  <Override PartName="/ppt/diagrams/drawing62.xml" ContentType="application/vnd.ms-office.drawingml.diagramDrawing+xml"/>
  <Override PartName="/ppt/diagrams/data63.xml" ContentType="application/vnd.openxmlformats-officedocument.drawingml.diagramData+xml"/>
  <Override PartName="/ppt/diagrams/layout63.xml" ContentType="application/vnd.openxmlformats-officedocument.drawingml.diagramLayout+xml"/>
  <Override PartName="/ppt/diagrams/quickStyle63.xml" ContentType="application/vnd.openxmlformats-officedocument.drawingml.diagramStyle+xml"/>
  <Override PartName="/ppt/diagrams/colors63.xml" ContentType="application/vnd.openxmlformats-officedocument.drawingml.diagramColors+xml"/>
  <Override PartName="/ppt/diagrams/drawing63.xml" ContentType="application/vnd.ms-office.drawingml.diagramDrawing+xml"/>
  <Override PartName="/ppt/diagrams/data64.xml" ContentType="application/vnd.openxmlformats-officedocument.drawingml.diagramData+xml"/>
  <Override PartName="/ppt/diagrams/layout64.xml" ContentType="application/vnd.openxmlformats-officedocument.drawingml.diagramLayout+xml"/>
  <Override PartName="/ppt/diagrams/quickStyle64.xml" ContentType="application/vnd.openxmlformats-officedocument.drawingml.diagramStyle+xml"/>
  <Override PartName="/ppt/diagrams/colors64.xml" ContentType="application/vnd.openxmlformats-officedocument.drawingml.diagramColors+xml"/>
  <Override PartName="/ppt/diagrams/drawing64.xml" ContentType="application/vnd.ms-office.drawingml.diagramDrawing+xml"/>
  <Override PartName="/ppt/diagrams/data65.xml" ContentType="application/vnd.openxmlformats-officedocument.drawingml.diagramData+xml"/>
  <Override PartName="/ppt/diagrams/layout65.xml" ContentType="application/vnd.openxmlformats-officedocument.drawingml.diagramLayout+xml"/>
  <Override PartName="/ppt/diagrams/quickStyle65.xml" ContentType="application/vnd.openxmlformats-officedocument.drawingml.diagramStyle+xml"/>
  <Override PartName="/ppt/diagrams/colors65.xml" ContentType="application/vnd.openxmlformats-officedocument.drawingml.diagramColors+xml"/>
  <Override PartName="/ppt/diagrams/drawing65.xml" ContentType="application/vnd.ms-office.drawingml.diagramDrawing+xml"/>
  <Override PartName="/ppt/diagrams/data66.xml" ContentType="application/vnd.openxmlformats-officedocument.drawingml.diagramData+xml"/>
  <Override PartName="/ppt/diagrams/layout66.xml" ContentType="application/vnd.openxmlformats-officedocument.drawingml.diagramLayout+xml"/>
  <Override PartName="/ppt/diagrams/quickStyle66.xml" ContentType="application/vnd.openxmlformats-officedocument.drawingml.diagramStyle+xml"/>
  <Override PartName="/ppt/diagrams/colors66.xml" ContentType="application/vnd.openxmlformats-officedocument.drawingml.diagramColors+xml"/>
  <Override PartName="/ppt/diagrams/drawing66.xml" ContentType="application/vnd.ms-office.drawingml.diagramDrawing+xml"/>
  <Override PartName="/ppt/diagrams/data67.xml" ContentType="application/vnd.openxmlformats-officedocument.drawingml.diagramData+xml"/>
  <Override PartName="/ppt/diagrams/layout67.xml" ContentType="application/vnd.openxmlformats-officedocument.drawingml.diagramLayout+xml"/>
  <Override PartName="/ppt/diagrams/quickStyle67.xml" ContentType="application/vnd.openxmlformats-officedocument.drawingml.diagramStyle+xml"/>
  <Override PartName="/ppt/diagrams/colors67.xml" ContentType="application/vnd.openxmlformats-officedocument.drawingml.diagramColors+xml"/>
  <Override PartName="/ppt/diagrams/drawing67.xml" ContentType="application/vnd.ms-office.drawingml.diagramDrawing+xml"/>
  <Override PartName="/ppt/diagrams/data68.xml" ContentType="application/vnd.openxmlformats-officedocument.drawingml.diagramData+xml"/>
  <Override PartName="/ppt/diagrams/layout68.xml" ContentType="application/vnd.openxmlformats-officedocument.drawingml.diagramLayout+xml"/>
  <Override PartName="/ppt/diagrams/quickStyle68.xml" ContentType="application/vnd.openxmlformats-officedocument.drawingml.diagramStyle+xml"/>
  <Override PartName="/ppt/diagrams/colors68.xml" ContentType="application/vnd.openxmlformats-officedocument.drawingml.diagramColors+xml"/>
  <Override PartName="/ppt/diagrams/drawing68.xml" ContentType="application/vnd.ms-office.drawingml.diagramDrawing+xml"/>
  <Override PartName="/ppt/diagrams/data69.xml" ContentType="application/vnd.openxmlformats-officedocument.drawingml.diagramData+xml"/>
  <Override PartName="/ppt/diagrams/layout69.xml" ContentType="application/vnd.openxmlformats-officedocument.drawingml.diagramLayout+xml"/>
  <Override PartName="/ppt/diagrams/quickStyle69.xml" ContentType="application/vnd.openxmlformats-officedocument.drawingml.diagramStyle+xml"/>
  <Override PartName="/ppt/diagrams/colors69.xml" ContentType="application/vnd.openxmlformats-officedocument.drawingml.diagramColors+xml"/>
  <Override PartName="/ppt/diagrams/drawing69.xml" ContentType="application/vnd.ms-office.drawingml.diagramDrawing+xml"/>
  <Override PartName="/ppt/diagrams/data70.xml" ContentType="application/vnd.openxmlformats-officedocument.drawingml.diagramData+xml"/>
  <Override PartName="/ppt/diagrams/layout70.xml" ContentType="application/vnd.openxmlformats-officedocument.drawingml.diagramLayout+xml"/>
  <Override PartName="/ppt/diagrams/quickStyle70.xml" ContentType="application/vnd.openxmlformats-officedocument.drawingml.diagramStyle+xml"/>
  <Override PartName="/ppt/diagrams/colors70.xml" ContentType="application/vnd.openxmlformats-officedocument.drawingml.diagramColors+xml"/>
  <Override PartName="/ppt/diagrams/drawing70.xml" ContentType="application/vnd.ms-office.drawingml.diagramDrawing+xml"/>
  <Override PartName="/ppt/diagrams/data71.xml" ContentType="application/vnd.openxmlformats-officedocument.drawingml.diagramData+xml"/>
  <Override PartName="/ppt/diagrams/layout71.xml" ContentType="application/vnd.openxmlformats-officedocument.drawingml.diagramLayout+xml"/>
  <Override PartName="/ppt/diagrams/quickStyle71.xml" ContentType="application/vnd.openxmlformats-officedocument.drawingml.diagramStyle+xml"/>
  <Override PartName="/ppt/diagrams/colors71.xml" ContentType="application/vnd.openxmlformats-officedocument.drawingml.diagramColors+xml"/>
  <Override PartName="/ppt/diagrams/drawing71.xml" ContentType="application/vnd.ms-office.drawingml.diagramDrawing+xml"/>
  <Override PartName="/ppt/diagrams/data72.xml" ContentType="application/vnd.openxmlformats-officedocument.drawingml.diagramData+xml"/>
  <Override PartName="/ppt/diagrams/layout72.xml" ContentType="application/vnd.openxmlformats-officedocument.drawingml.diagramLayout+xml"/>
  <Override PartName="/ppt/diagrams/quickStyle72.xml" ContentType="application/vnd.openxmlformats-officedocument.drawingml.diagramStyle+xml"/>
  <Override PartName="/ppt/diagrams/colors72.xml" ContentType="application/vnd.openxmlformats-officedocument.drawingml.diagramColors+xml"/>
  <Override PartName="/ppt/diagrams/drawing72.xml" ContentType="application/vnd.ms-office.drawingml.diagramDrawing+xml"/>
  <Override PartName="/ppt/diagrams/data73.xml" ContentType="application/vnd.openxmlformats-officedocument.drawingml.diagramData+xml"/>
  <Override PartName="/ppt/diagrams/layout73.xml" ContentType="application/vnd.openxmlformats-officedocument.drawingml.diagramLayout+xml"/>
  <Override PartName="/ppt/diagrams/quickStyle73.xml" ContentType="application/vnd.openxmlformats-officedocument.drawingml.diagramStyle+xml"/>
  <Override PartName="/ppt/diagrams/colors73.xml" ContentType="application/vnd.openxmlformats-officedocument.drawingml.diagramColors+xml"/>
  <Override PartName="/ppt/diagrams/drawing73.xml" ContentType="application/vnd.ms-office.drawingml.diagramDrawing+xml"/>
  <Override PartName="/ppt/diagrams/data74.xml" ContentType="application/vnd.openxmlformats-officedocument.drawingml.diagramData+xml"/>
  <Override PartName="/ppt/diagrams/layout74.xml" ContentType="application/vnd.openxmlformats-officedocument.drawingml.diagramLayout+xml"/>
  <Override PartName="/ppt/diagrams/quickStyle74.xml" ContentType="application/vnd.openxmlformats-officedocument.drawingml.diagramStyle+xml"/>
  <Override PartName="/ppt/diagrams/colors74.xml" ContentType="application/vnd.openxmlformats-officedocument.drawingml.diagramColors+xml"/>
  <Override PartName="/ppt/diagrams/drawing74.xml" ContentType="application/vnd.ms-office.drawingml.diagramDrawing+xml"/>
  <Override PartName="/ppt/diagrams/data75.xml" ContentType="application/vnd.openxmlformats-officedocument.drawingml.diagramData+xml"/>
  <Override PartName="/ppt/diagrams/layout75.xml" ContentType="application/vnd.openxmlformats-officedocument.drawingml.diagramLayout+xml"/>
  <Override PartName="/ppt/diagrams/quickStyle75.xml" ContentType="application/vnd.openxmlformats-officedocument.drawingml.diagramStyle+xml"/>
  <Override PartName="/ppt/diagrams/colors75.xml" ContentType="application/vnd.openxmlformats-officedocument.drawingml.diagramColors+xml"/>
  <Override PartName="/ppt/diagrams/drawing75.xml" ContentType="application/vnd.ms-office.drawingml.diagramDrawing+xml"/>
  <Override PartName="/ppt/diagrams/data76.xml" ContentType="application/vnd.openxmlformats-officedocument.drawingml.diagramData+xml"/>
  <Override PartName="/ppt/diagrams/layout76.xml" ContentType="application/vnd.openxmlformats-officedocument.drawingml.diagramLayout+xml"/>
  <Override PartName="/ppt/diagrams/quickStyle76.xml" ContentType="application/vnd.openxmlformats-officedocument.drawingml.diagramStyle+xml"/>
  <Override PartName="/ppt/diagrams/colors76.xml" ContentType="application/vnd.openxmlformats-officedocument.drawingml.diagramColors+xml"/>
  <Override PartName="/ppt/diagrams/drawing76.xml" ContentType="application/vnd.ms-office.drawingml.diagramDrawing+xml"/>
  <Override PartName="/ppt/diagrams/data77.xml" ContentType="application/vnd.openxmlformats-officedocument.drawingml.diagramData+xml"/>
  <Override PartName="/ppt/diagrams/layout77.xml" ContentType="application/vnd.openxmlformats-officedocument.drawingml.diagramLayout+xml"/>
  <Override PartName="/ppt/diagrams/quickStyle77.xml" ContentType="application/vnd.openxmlformats-officedocument.drawingml.diagramStyle+xml"/>
  <Override PartName="/ppt/diagrams/colors77.xml" ContentType="application/vnd.openxmlformats-officedocument.drawingml.diagramColors+xml"/>
  <Override PartName="/ppt/diagrams/drawing77.xml" ContentType="application/vnd.ms-office.drawingml.diagramDrawing+xml"/>
  <Override PartName="/ppt/diagrams/data78.xml" ContentType="application/vnd.openxmlformats-officedocument.drawingml.diagramData+xml"/>
  <Override PartName="/ppt/diagrams/layout78.xml" ContentType="application/vnd.openxmlformats-officedocument.drawingml.diagramLayout+xml"/>
  <Override PartName="/ppt/diagrams/quickStyle78.xml" ContentType="application/vnd.openxmlformats-officedocument.drawingml.diagramStyle+xml"/>
  <Override PartName="/ppt/diagrams/colors78.xml" ContentType="application/vnd.openxmlformats-officedocument.drawingml.diagramColors+xml"/>
  <Override PartName="/ppt/diagrams/drawing78.xml" ContentType="application/vnd.ms-office.drawingml.diagramDrawing+xml"/>
  <Override PartName="/ppt/diagrams/data79.xml" ContentType="application/vnd.openxmlformats-officedocument.drawingml.diagramData+xml"/>
  <Override PartName="/ppt/diagrams/layout79.xml" ContentType="application/vnd.openxmlformats-officedocument.drawingml.diagramLayout+xml"/>
  <Override PartName="/ppt/diagrams/quickStyle79.xml" ContentType="application/vnd.openxmlformats-officedocument.drawingml.diagramStyle+xml"/>
  <Override PartName="/ppt/diagrams/colors79.xml" ContentType="application/vnd.openxmlformats-officedocument.drawingml.diagramColors+xml"/>
  <Override PartName="/ppt/diagrams/drawing79.xml" ContentType="application/vnd.ms-office.drawingml.diagramDrawing+xml"/>
  <Override PartName="/ppt/diagrams/data80.xml" ContentType="application/vnd.openxmlformats-officedocument.drawingml.diagramData+xml"/>
  <Override PartName="/ppt/diagrams/layout80.xml" ContentType="application/vnd.openxmlformats-officedocument.drawingml.diagramLayout+xml"/>
  <Override PartName="/ppt/diagrams/quickStyle80.xml" ContentType="application/vnd.openxmlformats-officedocument.drawingml.diagramStyle+xml"/>
  <Override PartName="/ppt/diagrams/colors80.xml" ContentType="application/vnd.openxmlformats-officedocument.drawingml.diagramColors+xml"/>
  <Override PartName="/ppt/diagrams/drawing80.xml" ContentType="application/vnd.ms-office.drawingml.diagramDrawing+xml"/>
  <Override PartName="/ppt/diagrams/data81.xml" ContentType="application/vnd.openxmlformats-officedocument.drawingml.diagramData+xml"/>
  <Override PartName="/ppt/diagrams/layout81.xml" ContentType="application/vnd.openxmlformats-officedocument.drawingml.diagramLayout+xml"/>
  <Override PartName="/ppt/diagrams/quickStyle81.xml" ContentType="application/vnd.openxmlformats-officedocument.drawingml.diagramStyle+xml"/>
  <Override PartName="/ppt/diagrams/colors81.xml" ContentType="application/vnd.openxmlformats-officedocument.drawingml.diagramColors+xml"/>
  <Override PartName="/ppt/diagrams/drawing81.xml" ContentType="application/vnd.ms-office.drawingml.diagramDrawing+xml"/>
  <Override PartName="/ppt/diagrams/data82.xml" ContentType="application/vnd.openxmlformats-officedocument.drawingml.diagramData+xml"/>
  <Override PartName="/ppt/diagrams/layout82.xml" ContentType="application/vnd.openxmlformats-officedocument.drawingml.diagramLayout+xml"/>
  <Override PartName="/ppt/diagrams/quickStyle82.xml" ContentType="application/vnd.openxmlformats-officedocument.drawingml.diagramStyle+xml"/>
  <Override PartName="/ppt/diagrams/colors82.xml" ContentType="application/vnd.openxmlformats-officedocument.drawingml.diagramColors+xml"/>
  <Override PartName="/ppt/diagrams/drawing82.xml" ContentType="application/vnd.ms-office.drawingml.diagramDrawing+xml"/>
  <Override PartName="/ppt/diagrams/data83.xml" ContentType="application/vnd.openxmlformats-officedocument.drawingml.diagramData+xml"/>
  <Override PartName="/ppt/diagrams/layout83.xml" ContentType="application/vnd.openxmlformats-officedocument.drawingml.diagramLayout+xml"/>
  <Override PartName="/ppt/diagrams/quickStyle83.xml" ContentType="application/vnd.openxmlformats-officedocument.drawingml.diagramStyle+xml"/>
  <Override PartName="/ppt/diagrams/colors83.xml" ContentType="application/vnd.openxmlformats-officedocument.drawingml.diagramColors+xml"/>
  <Override PartName="/ppt/diagrams/drawing83.xml" ContentType="application/vnd.ms-office.drawingml.diagramDrawing+xml"/>
  <Override PartName="/ppt/diagrams/data84.xml" ContentType="application/vnd.openxmlformats-officedocument.drawingml.diagramData+xml"/>
  <Override PartName="/ppt/diagrams/layout84.xml" ContentType="application/vnd.openxmlformats-officedocument.drawingml.diagramLayout+xml"/>
  <Override PartName="/ppt/diagrams/quickStyle84.xml" ContentType="application/vnd.openxmlformats-officedocument.drawingml.diagramStyle+xml"/>
  <Override PartName="/ppt/diagrams/colors84.xml" ContentType="application/vnd.openxmlformats-officedocument.drawingml.diagramColors+xml"/>
  <Override PartName="/ppt/diagrams/drawing84.xml" ContentType="application/vnd.ms-office.drawingml.diagramDrawing+xml"/>
  <Override PartName="/ppt/diagrams/data85.xml" ContentType="application/vnd.openxmlformats-officedocument.drawingml.diagramData+xml"/>
  <Override PartName="/ppt/diagrams/layout85.xml" ContentType="application/vnd.openxmlformats-officedocument.drawingml.diagramLayout+xml"/>
  <Override PartName="/ppt/diagrams/quickStyle85.xml" ContentType="application/vnd.openxmlformats-officedocument.drawingml.diagramStyle+xml"/>
  <Override PartName="/ppt/diagrams/colors85.xml" ContentType="application/vnd.openxmlformats-officedocument.drawingml.diagramColors+xml"/>
  <Override PartName="/ppt/diagrams/drawing85.xml" ContentType="application/vnd.ms-office.drawingml.diagramDrawing+xml"/>
  <Override PartName="/ppt/diagrams/data86.xml" ContentType="application/vnd.openxmlformats-officedocument.drawingml.diagramData+xml"/>
  <Override PartName="/ppt/diagrams/layout86.xml" ContentType="application/vnd.openxmlformats-officedocument.drawingml.diagramLayout+xml"/>
  <Override PartName="/ppt/diagrams/quickStyle86.xml" ContentType="application/vnd.openxmlformats-officedocument.drawingml.diagramStyle+xml"/>
  <Override PartName="/ppt/diagrams/colors86.xml" ContentType="application/vnd.openxmlformats-officedocument.drawingml.diagramColors+xml"/>
  <Override PartName="/ppt/diagrams/drawing86.xml" ContentType="application/vnd.ms-office.drawingml.diagramDrawing+xml"/>
  <Override PartName="/ppt/diagrams/data87.xml" ContentType="application/vnd.openxmlformats-officedocument.drawingml.diagramData+xml"/>
  <Override PartName="/ppt/diagrams/layout87.xml" ContentType="application/vnd.openxmlformats-officedocument.drawingml.diagramLayout+xml"/>
  <Override PartName="/ppt/diagrams/quickStyle87.xml" ContentType="application/vnd.openxmlformats-officedocument.drawingml.diagramStyle+xml"/>
  <Override PartName="/ppt/diagrams/colors87.xml" ContentType="application/vnd.openxmlformats-officedocument.drawingml.diagramColors+xml"/>
  <Override PartName="/ppt/diagrams/drawing87.xml" ContentType="application/vnd.ms-office.drawingml.diagramDrawing+xml"/>
  <Override PartName="/ppt/diagrams/data88.xml" ContentType="application/vnd.openxmlformats-officedocument.drawingml.diagramData+xml"/>
  <Override PartName="/ppt/diagrams/layout88.xml" ContentType="application/vnd.openxmlformats-officedocument.drawingml.diagramLayout+xml"/>
  <Override PartName="/ppt/diagrams/quickStyle88.xml" ContentType="application/vnd.openxmlformats-officedocument.drawingml.diagramStyle+xml"/>
  <Override PartName="/ppt/diagrams/colors88.xml" ContentType="application/vnd.openxmlformats-officedocument.drawingml.diagramColors+xml"/>
  <Override PartName="/ppt/diagrams/drawing88.xml" ContentType="application/vnd.ms-office.drawingml.diagramDrawing+xml"/>
  <Override PartName="/ppt/diagrams/data89.xml" ContentType="application/vnd.openxmlformats-officedocument.drawingml.diagramData+xml"/>
  <Override PartName="/ppt/diagrams/layout89.xml" ContentType="application/vnd.openxmlformats-officedocument.drawingml.diagramLayout+xml"/>
  <Override PartName="/ppt/diagrams/quickStyle89.xml" ContentType="application/vnd.openxmlformats-officedocument.drawingml.diagramStyle+xml"/>
  <Override PartName="/ppt/diagrams/colors89.xml" ContentType="application/vnd.openxmlformats-officedocument.drawingml.diagramColors+xml"/>
  <Override PartName="/ppt/diagrams/drawing89.xml" ContentType="application/vnd.ms-office.drawingml.diagramDrawing+xml"/>
  <Override PartName="/ppt/diagrams/data90.xml" ContentType="application/vnd.openxmlformats-officedocument.drawingml.diagramData+xml"/>
  <Override PartName="/ppt/diagrams/layout90.xml" ContentType="application/vnd.openxmlformats-officedocument.drawingml.diagramLayout+xml"/>
  <Override PartName="/ppt/diagrams/quickStyle90.xml" ContentType="application/vnd.openxmlformats-officedocument.drawingml.diagramStyle+xml"/>
  <Override PartName="/ppt/diagrams/colors90.xml" ContentType="application/vnd.openxmlformats-officedocument.drawingml.diagramColors+xml"/>
  <Override PartName="/ppt/diagrams/drawing90.xml" ContentType="application/vnd.ms-office.drawingml.diagramDrawing+xml"/>
  <Override PartName="/ppt/diagrams/data91.xml" ContentType="application/vnd.openxmlformats-officedocument.drawingml.diagramData+xml"/>
  <Override PartName="/ppt/diagrams/layout91.xml" ContentType="application/vnd.openxmlformats-officedocument.drawingml.diagramLayout+xml"/>
  <Override PartName="/ppt/diagrams/quickStyle91.xml" ContentType="application/vnd.openxmlformats-officedocument.drawingml.diagramStyle+xml"/>
  <Override PartName="/ppt/diagrams/colors91.xml" ContentType="application/vnd.openxmlformats-officedocument.drawingml.diagramColors+xml"/>
  <Override PartName="/ppt/diagrams/drawing91.xml" ContentType="application/vnd.ms-office.drawingml.diagramDrawing+xml"/>
  <Override PartName="/ppt/diagrams/data92.xml" ContentType="application/vnd.openxmlformats-officedocument.drawingml.diagramData+xml"/>
  <Override PartName="/ppt/diagrams/layout92.xml" ContentType="application/vnd.openxmlformats-officedocument.drawingml.diagramLayout+xml"/>
  <Override PartName="/ppt/diagrams/quickStyle92.xml" ContentType="application/vnd.openxmlformats-officedocument.drawingml.diagramStyle+xml"/>
  <Override PartName="/ppt/diagrams/colors92.xml" ContentType="application/vnd.openxmlformats-officedocument.drawingml.diagramColors+xml"/>
  <Override PartName="/ppt/diagrams/drawing92.xml" ContentType="application/vnd.ms-office.drawingml.diagramDrawing+xml"/>
  <Override PartName="/ppt/diagrams/data93.xml" ContentType="application/vnd.openxmlformats-officedocument.drawingml.diagramData+xml"/>
  <Override PartName="/ppt/diagrams/layout93.xml" ContentType="application/vnd.openxmlformats-officedocument.drawingml.diagramLayout+xml"/>
  <Override PartName="/ppt/diagrams/quickStyle93.xml" ContentType="application/vnd.openxmlformats-officedocument.drawingml.diagramStyle+xml"/>
  <Override PartName="/ppt/diagrams/colors93.xml" ContentType="application/vnd.openxmlformats-officedocument.drawingml.diagramColors+xml"/>
  <Override PartName="/ppt/diagrams/drawing93.xml" ContentType="application/vnd.ms-office.drawingml.diagramDrawing+xml"/>
  <Override PartName="/ppt/diagrams/data94.xml" ContentType="application/vnd.openxmlformats-officedocument.drawingml.diagramData+xml"/>
  <Override PartName="/ppt/diagrams/layout94.xml" ContentType="application/vnd.openxmlformats-officedocument.drawingml.diagramLayout+xml"/>
  <Override PartName="/ppt/diagrams/quickStyle94.xml" ContentType="application/vnd.openxmlformats-officedocument.drawingml.diagramStyle+xml"/>
  <Override PartName="/ppt/diagrams/colors94.xml" ContentType="application/vnd.openxmlformats-officedocument.drawingml.diagramColors+xml"/>
  <Override PartName="/ppt/diagrams/drawing94.xml" ContentType="application/vnd.ms-office.drawingml.diagramDrawing+xml"/>
  <Override PartName="/ppt/diagrams/data95.xml" ContentType="application/vnd.openxmlformats-officedocument.drawingml.diagramData+xml"/>
  <Override PartName="/ppt/diagrams/layout95.xml" ContentType="application/vnd.openxmlformats-officedocument.drawingml.diagramLayout+xml"/>
  <Override PartName="/ppt/diagrams/quickStyle95.xml" ContentType="application/vnd.openxmlformats-officedocument.drawingml.diagramStyle+xml"/>
  <Override PartName="/ppt/diagrams/colors95.xml" ContentType="application/vnd.openxmlformats-officedocument.drawingml.diagramColors+xml"/>
  <Override PartName="/ppt/diagrams/drawing95.xml" ContentType="application/vnd.ms-office.drawingml.diagramDrawing+xml"/>
  <Override PartName="/ppt/diagrams/data96.xml" ContentType="application/vnd.openxmlformats-officedocument.drawingml.diagramData+xml"/>
  <Override PartName="/ppt/diagrams/layout96.xml" ContentType="application/vnd.openxmlformats-officedocument.drawingml.diagramLayout+xml"/>
  <Override PartName="/ppt/diagrams/quickStyle96.xml" ContentType="application/vnd.openxmlformats-officedocument.drawingml.diagramStyle+xml"/>
  <Override PartName="/ppt/diagrams/colors96.xml" ContentType="application/vnd.openxmlformats-officedocument.drawingml.diagramColors+xml"/>
  <Override PartName="/ppt/diagrams/drawing96.xml" ContentType="application/vnd.ms-office.drawingml.diagramDrawing+xml"/>
  <Override PartName="/ppt/diagrams/data97.xml" ContentType="application/vnd.openxmlformats-officedocument.drawingml.diagramData+xml"/>
  <Override PartName="/ppt/diagrams/layout97.xml" ContentType="application/vnd.openxmlformats-officedocument.drawingml.diagramLayout+xml"/>
  <Override PartName="/ppt/diagrams/quickStyle97.xml" ContentType="application/vnd.openxmlformats-officedocument.drawingml.diagramStyle+xml"/>
  <Override PartName="/ppt/diagrams/colors97.xml" ContentType="application/vnd.openxmlformats-officedocument.drawingml.diagramColors+xml"/>
  <Override PartName="/ppt/diagrams/drawing97.xml" ContentType="application/vnd.ms-office.drawingml.diagramDrawing+xml"/>
  <Override PartName="/ppt/diagrams/data98.xml" ContentType="application/vnd.openxmlformats-officedocument.drawingml.diagramData+xml"/>
  <Override PartName="/ppt/diagrams/layout98.xml" ContentType="application/vnd.openxmlformats-officedocument.drawingml.diagramLayout+xml"/>
  <Override PartName="/ppt/diagrams/quickStyle98.xml" ContentType="application/vnd.openxmlformats-officedocument.drawingml.diagramStyle+xml"/>
  <Override PartName="/ppt/diagrams/colors98.xml" ContentType="application/vnd.openxmlformats-officedocument.drawingml.diagramColors+xml"/>
  <Override PartName="/ppt/diagrams/drawing98.xml" ContentType="application/vnd.ms-office.drawingml.diagramDrawing+xml"/>
  <Override PartName="/ppt/diagrams/data99.xml" ContentType="application/vnd.openxmlformats-officedocument.drawingml.diagramData+xml"/>
  <Override PartName="/ppt/diagrams/layout99.xml" ContentType="application/vnd.openxmlformats-officedocument.drawingml.diagramLayout+xml"/>
  <Override PartName="/ppt/diagrams/quickStyle99.xml" ContentType="application/vnd.openxmlformats-officedocument.drawingml.diagramStyle+xml"/>
  <Override PartName="/ppt/diagrams/colors99.xml" ContentType="application/vnd.openxmlformats-officedocument.drawingml.diagramColors+xml"/>
  <Override PartName="/ppt/diagrams/drawing99.xml" ContentType="application/vnd.ms-office.drawingml.diagramDrawing+xml"/>
  <Override PartName="/ppt/diagrams/data100.xml" ContentType="application/vnd.openxmlformats-officedocument.drawingml.diagramData+xml"/>
  <Override PartName="/ppt/diagrams/layout100.xml" ContentType="application/vnd.openxmlformats-officedocument.drawingml.diagramLayout+xml"/>
  <Override PartName="/ppt/diagrams/quickStyle100.xml" ContentType="application/vnd.openxmlformats-officedocument.drawingml.diagramStyle+xml"/>
  <Override PartName="/ppt/diagrams/colors100.xml" ContentType="application/vnd.openxmlformats-officedocument.drawingml.diagramColors+xml"/>
  <Override PartName="/ppt/diagrams/drawing100.xml" ContentType="application/vnd.ms-office.drawingml.diagramDrawing+xml"/>
  <Override PartName="/ppt/diagrams/data101.xml" ContentType="application/vnd.openxmlformats-officedocument.drawingml.diagramData+xml"/>
  <Override PartName="/ppt/diagrams/layout101.xml" ContentType="application/vnd.openxmlformats-officedocument.drawingml.diagramLayout+xml"/>
  <Override PartName="/ppt/diagrams/quickStyle101.xml" ContentType="application/vnd.openxmlformats-officedocument.drawingml.diagramStyle+xml"/>
  <Override PartName="/ppt/diagrams/colors101.xml" ContentType="application/vnd.openxmlformats-officedocument.drawingml.diagramColors+xml"/>
  <Override PartName="/ppt/diagrams/drawing101.xml" ContentType="application/vnd.ms-office.drawingml.diagramDrawing+xml"/>
  <Override PartName="/ppt/diagrams/data102.xml" ContentType="application/vnd.openxmlformats-officedocument.drawingml.diagramData+xml"/>
  <Override PartName="/ppt/diagrams/layout102.xml" ContentType="application/vnd.openxmlformats-officedocument.drawingml.diagramLayout+xml"/>
  <Override PartName="/ppt/diagrams/quickStyle102.xml" ContentType="application/vnd.openxmlformats-officedocument.drawingml.diagramStyle+xml"/>
  <Override PartName="/ppt/diagrams/colors102.xml" ContentType="application/vnd.openxmlformats-officedocument.drawingml.diagramColors+xml"/>
  <Override PartName="/ppt/diagrams/drawing102.xml" ContentType="application/vnd.ms-office.drawingml.diagramDrawing+xml"/>
  <Override PartName="/ppt/diagrams/data103.xml" ContentType="application/vnd.openxmlformats-officedocument.drawingml.diagramData+xml"/>
  <Override PartName="/ppt/diagrams/layout103.xml" ContentType="application/vnd.openxmlformats-officedocument.drawingml.diagramLayout+xml"/>
  <Override PartName="/ppt/diagrams/quickStyle103.xml" ContentType="application/vnd.openxmlformats-officedocument.drawingml.diagramStyle+xml"/>
  <Override PartName="/ppt/diagrams/colors103.xml" ContentType="application/vnd.openxmlformats-officedocument.drawingml.diagramColors+xml"/>
  <Override PartName="/ppt/diagrams/drawing103.xml" ContentType="application/vnd.ms-office.drawingml.diagramDrawing+xml"/>
  <Override PartName="/ppt/diagrams/data104.xml" ContentType="application/vnd.openxmlformats-officedocument.drawingml.diagramData+xml"/>
  <Override PartName="/ppt/diagrams/layout104.xml" ContentType="application/vnd.openxmlformats-officedocument.drawingml.diagramLayout+xml"/>
  <Override PartName="/ppt/diagrams/quickStyle104.xml" ContentType="application/vnd.openxmlformats-officedocument.drawingml.diagramStyle+xml"/>
  <Override PartName="/ppt/diagrams/colors104.xml" ContentType="application/vnd.openxmlformats-officedocument.drawingml.diagramColors+xml"/>
  <Override PartName="/ppt/diagrams/drawing104.xml" ContentType="application/vnd.ms-office.drawingml.diagramDrawing+xml"/>
  <Override PartName="/ppt/diagrams/data105.xml" ContentType="application/vnd.openxmlformats-officedocument.drawingml.diagramData+xml"/>
  <Override PartName="/ppt/diagrams/layout105.xml" ContentType="application/vnd.openxmlformats-officedocument.drawingml.diagramLayout+xml"/>
  <Override PartName="/ppt/diagrams/quickStyle105.xml" ContentType="application/vnd.openxmlformats-officedocument.drawingml.diagramStyle+xml"/>
  <Override PartName="/ppt/diagrams/colors105.xml" ContentType="application/vnd.openxmlformats-officedocument.drawingml.diagramColors+xml"/>
  <Override PartName="/ppt/diagrams/drawing105.xml" ContentType="application/vnd.ms-office.drawingml.diagramDrawing+xml"/>
  <Override PartName="/ppt/diagrams/data106.xml" ContentType="application/vnd.openxmlformats-officedocument.drawingml.diagramData+xml"/>
  <Override PartName="/ppt/diagrams/layout106.xml" ContentType="application/vnd.openxmlformats-officedocument.drawingml.diagramLayout+xml"/>
  <Override PartName="/ppt/diagrams/quickStyle106.xml" ContentType="application/vnd.openxmlformats-officedocument.drawingml.diagramStyle+xml"/>
  <Override PartName="/ppt/diagrams/colors106.xml" ContentType="application/vnd.openxmlformats-officedocument.drawingml.diagramColors+xml"/>
  <Override PartName="/ppt/diagrams/drawing106.xml" ContentType="application/vnd.ms-office.drawingml.diagramDrawing+xml"/>
  <Override PartName="/ppt/diagrams/data107.xml" ContentType="application/vnd.openxmlformats-officedocument.drawingml.diagramData+xml"/>
  <Override PartName="/ppt/diagrams/layout107.xml" ContentType="application/vnd.openxmlformats-officedocument.drawingml.diagramLayout+xml"/>
  <Override PartName="/ppt/diagrams/quickStyle107.xml" ContentType="application/vnd.openxmlformats-officedocument.drawingml.diagramStyle+xml"/>
  <Override PartName="/ppt/diagrams/colors107.xml" ContentType="application/vnd.openxmlformats-officedocument.drawingml.diagramColors+xml"/>
  <Override PartName="/ppt/diagrams/drawing107.xml" ContentType="application/vnd.ms-office.drawingml.diagramDrawing+xml"/>
  <Override PartName="/ppt/diagrams/data108.xml" ContentType="application/vnd.openxmlformats-officedocument.drawingml.diagramData+xml"/>
  <Override PartName="/ppt/diagrams/layout108.xml" ContentType="application/vnd.openxmlformats-officedocument.drawingml.diagramLayout+xml"/>
  <Override PartName="/ppt/diagrams/quickStyle108.xml" ContentType="application/vnd.openxmlformats-officedocument.drawingml.diagramStyle+xml"/>
  <Override PartName="/ppt/diagrams/colors108.xml" ContentType="application/vnd.openxmlformats-officedocument.drawingml.diagramColors+xml"/>
  <Override PartName="/ppt/diagrams/drawing108.xml" ContentType="application/vnd.ms-office.drawingml.diagramDrawing+xml"/>
  <Override PartName="/ppt/diagrams/data109.xml" ContentType="application/vnd.openxmlformats-officedocument.drawingml.diagramData+xml"/>
  <Override PartName="/ppt/diagrams/layout109.xml" ContentType="application/vnd.openxmlformats-officedocument.drawingml.diagramLayout+xml"/>
  <Override PartName="/ppt/diagrams/quickStyle109.xml" ContentType="application/vnd.openxmlformats-officedocument.drawingml.diagramStyle+xml"/>
  <Override PartName="/ppt/diagrams/colors109.xml" ContentType="application/vnd.openxmlformats-officedocument.drawingml.diagramColors+xml"/>
  <Override PartName="/ppt/diagrams/drawing109.xml" ContentType="application/vnd.ms-office.drawingml.diagramDrawing+xml"/>
  <Override PartName="/ppt/diagrams/data110.xml" ContentType="application/vnd.openxmlformats-officedocument.drawingml.diagramData+xml"/>
  <Override PartName="/ppt/diagrams/layout110.xml" ContentType="application/vnd.openxmlformats-officedocument.drawingml.diagramLayout+xml"/>
  <Override PartName="/ppt/diagrams/quickStyle110.xml" ContentType="application/vnd.openxmlformats-officedocument.drawingml.diagramStyle+xml"/>
  <Override PartName="/ppt/diagrams/colors110.xml" ContentType="application/vnd.openxmlformats-officedocument.drawingml.diagramColors+xml"/>
  <Override PartName="/ppt/diagrams/drawing110.xml" ContentType="application/vnd.ms-office.drawingml.diagramDrawing+xml"/>
  <Override PartName="/ppt/diagrams/data111.xml" ContentType="application/vnd.openxmlformats-officedocument.drawingml.diagramData+xml"/>
  <Override PartName="/ppt/diagrams/layout111.xml" ContentType="application/vnd.openxmlformats-officedocument.drawingml.diagramLayout+xml"/>
  <Override PartName="/ppt/diagrams/quickStyle111.xml" ContentType="application/vnd.openxmlformats-officedocument.drawingml.diagramStyle+xml"/>
  <Override PartName="/ppt/diagrams/colors111.xml" ContentType="application/vnd.openxmlformats-officedocument.drawingml.diagramColors+xml"/>
  <Override PartName="/ppt/diagrams/drawing111.xml" ContentType="application/vnd.ms-office.drawingml.diagramDrawing+xml"/>
  <Override PartName="/ppt/diagrams/data112.xml" ContentType="application/vnd.openxmlformats-officedocument.drawingml.diagramData+xml"/>
  <Override PartName="/ppt/diagrams/layout112.xml" ContentType="application/vnd.openxmlformats-officedocument.drawingml.diagramLayout+xml"/>
  <Override PartName="/ppt/diagrams/quickStyle112.xml" ContentType="application/vnd.openxmlformats-officedocument.drawingml.diagramStyle+xml"/>
  <Override PartName="/ppt/diagrams/colors112.xml" ContentType="application/vnd.openxmlformats-officedocument.drawingml.diagramColors+xml"/>
  <Override PartName="/ppt/diagrams/drawing112.xml" ContentType="application/vnd.ms-office.drawingml.diagramDrawing+xml"/>
  <Override PartName="/ppt/diagrams/data113.xml" ContentType="application/vnd.openxmlformats-officedocument.drawingml.diagramData+xml"/>
  <Override PartName="/ppt/diagrams/layout113.xml" ContentType="application/vnd.openxmlformats-officedocument.drawingml.diagramLayout+xml"/>
  <Override PartName="/ppt/diagrams/quickStyle113.xml" ContentType="application/vnd.openxmlformats-officedocument.drawingml.diagramStyle+xml"/>
  <Override PartName="/ppt/diagrams/colors113.xml" ContentType="application/vnd.openxmlformats-officedocument.drawingml.diagramColors+xml"/>
  <Override PartName="/ppt/diagrams/drawing113.xml" ContentType="application/vnd.ms-office.drawingml.diagramDrawing+xml"/>
  <Override PartName="/ppt/diagrams/data114.xml" ContentType="application/vnd.openxmlformats-officedocument.drawingml.diagramData+xml"/>
  <Override PartName="/ppt/diagrams/layout114.xml" ContentType="application/vnd.openxmlformats-officedocument.drawingml.diagramLayout+xml"/>
  <Override PartName="/ppt/diagrams/quickStyle114.xml" ContentType="application/vnd.openxmlformats-officedocument.drawingml.diagramStyle+xml"/>
  <Override PartName="/ppt/diagrams/colors114.xml" ContentType="application/vnd.openxmlformats-officedocument.drawingml.diagramColors+xml"/>
  <Override PartName="/ppt/diagrams/drawing114.xml" ContentType="application/vnd.ms-office.drawingml.diagramDrawing+xml"/>
  <Override PartName="/ppt/diagrams/data115.xml" ContentType="application/vnd.openxmlformats-officedocument.drawingml.diagramData+xml"/>
  <Override PartName="/ppt/diagrams/layout115.xml" ContentType="application/vnd.openxmlformats-officedocument.drawingml.diagramLayout+xml"/>
  <Override PartName="/ppt/diagrams/quickStyle115.xml" ContentType="application/vnd.openxmlformats-officedocument.drawingml.diagramStyle+xml"/>
  <Override PartName="/ppt/diagrams/colors115.xml" ContentType="application/vnd.openxmlformats-officedocument.drawingml.diagramColors+xml"/>
  <Override PartName="/ppt/diagrams/drawing115.xml" ContentType="application/vnd.ms-office.drawingml.diagramDrawing+xml"/>
  <Override PartName="/ppt/diagrams/data116.xml" ContentType="application/vnd.openxmlformats-officedocument.drawingml.diagramData+xml"/>
  <Override PartName="/ppt/diagrams/layout116.xml" ContentType="application/vnd.openxmlformats-officedocument.drawingml.diagramLayout+xml"/>
  <Override PartName="/ppt/diagrams/quickStyle116.xml" ContentType="application/vnd.openxmlformats-officedocument.drawingml.diagramStyle+xml"/>
  <Override PartName="/ppt/diagrams/colors116.xml" ContentType="application/vnd.openxmlformats-officedocument.drawingml.diagramColors+xml"/>
  <Override PartName="/ppt/diagrams/drawing116.xml" ContentType="application/vnd.ms-office.drawingml.diagramDrawing+xml"/>
  <Override PartName="/ppt/diagrams/data117.xml" ContentType="application/vnd.openxmlformats-officedocument.drawingml.diagramData+xml"/>
  <Override PartName="/ppt/diagrams/layout117.xml" ContentType="application/vnd.openxmlformats-officedocument.drawingml.diagramLayout+xml"/>
  <Override PartName="/ppt/diagrams/quickStyle117.xml" ContentType="application/vnd.openxmlformats-officedocument.drawingml.diagramStyle+xml"/>
  <Override PartName="/ppt/diagrams/colors117.xml" ContentType="application/vnd.openxmlformats-officedocument.drawingml.diagramColors+xml"/>
  <Override PartName="/ppt/diagrams/drawing117.xml" ContentType="application/vnd.ms-office.drawingml.diagramDrawing+xml"/>
  <Override PartName="/ppt/diagrams/data118.xml" ContentType="application/vnd.openxmlformats-officedocument.drawingml.diagramData+xml"/>
  <Override PartName="/ppt/diagrams/layout118.xml" ContentType="application/vnd.openxmlformats-officedocument.drawingml.diagramLayout+xml"/>
  <Override PartName="/ppt/diagrams/quickStyle118.xml" ContentType="application/vnd.openxmlformats-officedocument.drawingml.diagramStyle+xml"/>
  <Override PartName="/ppt/diagrams/colors118.xml" ContentType="application/vnd.openxmlformats-officedocument.drawingml.diagramColors+xml"/>
  <Override PartName="/ppt/diagrams/drawing118.xml" ContentType="application/vnd.ms-office.drawingml.diagramDrawing+xml"/>
  <Override PartName="/ppt/diagrams/data119.xml" ContentType="application/vnd.openxmlformats-officedocument.drawingml.diagramData+xml"/>
  <Override PartName="/ppt/diagrams/layout119.xml" ContentType="application/vnd.openxmlformats-officedocument.drawingml.diagramLayout+xml"/>
  <Override PartName="/ppt/diagrams/quickStyle119.xml" ContentType="application/vnd.openxmlformats-officedocument.drawingml.diagramStyle+xml"/>
  <Override PartName="/ppt/diagrams/colors119.xml" ContentType="application/vnd.openxmlformats-officedocument.drawingml.diagramColors+xml"/>
  <Override PartName="/ppt/diagrams/drawing119.xml" ContentType="application/vnd.ms-office.drawingml.diagramDrawing+xml"/>
  <Override PartName="/ppt/diagrams/data120.xml" ContentType="application/vnd.openxmlformats-officedocument.drawingml.diagramData+xml"/>
  <Override PartName="/ppt/diagrams/layout120.xml" ContentType="application/vnd.openxmlformats-officedocument.drawingml.diagramLayout+xml"/>
  <Override PartName="/ppt/diagrams/quickStyle120.xml" ContentType="application/vnd.openxmlformats-officedocument.drawingml.diagramStyle+xml"/>
  <Override PartName="/ppt/diagrams/colors120.xml" ContentType="application/vnd.openxmlformats-officedocument.drawingml.diagramColors+xml"/>
  <Override PartName="/ppt/diagrams/drawing120.xml" ContentType="application/vnd.ms-office.drawingml.diagramDrawing+xml"/>
  <Override PartName="/ppt/diagrams/data121.xml" ContentType="application/vnd.openxmlformats-officedocument.drawingml.diagramData+xml"/>
  <Override PartName="/ppt/diagrams/layout121.xml" ContentType="application/vnd.openxmlformats-officedocument.drawingml.diagramLayout+xml"/>
  <Override PartName="/ppt/diagrams/quickStyle121.xml" ContentType="application/vnd.openxmlformats-officedocument.drawingml.diagramStyle+xml"/>
  <Override PartName="/ppt/diagrams/colors121.xml" ContentType="application/vnd.openxmlformats-officedocument.drawingml.diagramColors+xml"/>
  <Override PartName="/ppt/diagrams/drawing121.xml" ContentType="application/vnd.ms-office.drawingml.diagramDrawing+xml"/>
  <Override PartName="/ppt/diagrams/data122.xml" ContentType="application/vnd.openxmlformats-officedocument.drawingml.diagramData+xml"/>
  <Override PartName="/ppt/diagrams/layout122.xml" ContentType="application/vnd.openxmlformats-officedocument.drawingml.diagramLayout+xml"/>
  <Override PartName="/ppt/diagrams/quickStyle122.xml" ContentType="application/vnd.openxmlformats-officedocument.drawingml.diagramStyle+xml"/>
  <Override PartName="/ppt/diagrams/colors122.xml" ContentType="application/vnd.openxmlformats-officedocument.drawingml.diagramColors+xml"/>
  <Override PartName="/ppt/diagrams/drawing122.xml" ContentType="application/vnd.ms-office.drawingml.diagramDrawing+xml"/>
  <Override PartName="/ppt/diagrams/data123.xml" ContentType="application/vnd.openxmlformats-officedocument.drawingml.diagramData+xml"/>
  <Override PartName="/ppt/diagrams/layout123.xml" ContentType="application/vnd.openxmlformats-officedocument.drawingml.diagramLayout+xml"/>
  <Override PartName="/ppt/diagrams/quickStyle123.xml" ContentType="application/vnd.openxmlformats-officedocument.drawingml.diagramStyle+xml"/>
  <Override PartName="/ppt/diagrams/colors123.xml" ContentType="application/vnd.openxmlformats-officedocument.drawingml.diagramColors+xml"/>
  <Override PartName="/ppt/diagrams/drawing123.xml" ContentType="application/vnd.ms-office.drawingml.diagramDrawing+xml"/>
  <Override PartName="/ppt/diagrams/data124.xml" ContentType="application/vnd.openxmlformats-officedocument.drawingml.diagramData+xml"/>
  <Override PartName="/ppt/diagrams/layout124.xml" ContentType="application/vnd.openxmlformats-officedocument.drawingml.diagramLayout+xml"/>
  <Override PartName="/ppt/diagrams/quickStyle124.xml" ContentType="application/vnd.openxmlformats-officedocument.drawingml.diagramStyle+xml"/>
  <Override PartName="/ppt/diagrams/colors124.xml" ContentType="application/vnd.openxmlformats-officedocument.drawingml.diagramColors+xml"/>
  <Override PartName="/ppt/diagrams/drawing124.xml" ContentType="application/vnd.ms-office.drawingml.diagramDrawing+xml"/>
  <Override PartName="/ppt/diagrams/data125.xml" ContentType="application/vnd.openxmlformats-officedocument.drawingml.diagramData+xml"/>
  <Override PartName="/ppt/diagrams/layout125.xml" ContentType="application/vnd.openxmlformats-officedocument.drawingml.diagramLayout+xml"/>
  <Override PartName="/ppt/diagrams/quickStyle125.xml" ContentType="application/vnd.openxmlformats-officedocument.drawingml.diagramStyle+xml"/>
  <Override PartName="/ppt/diagrams/colors125.xml" ContentType="application/vnd.openxmlformats-officedocument.drawingml.diagramColors+xml"/>
  <Override PartName="/ppt/diagrams/drawing125.xml" ContentType="application/vnd.ms-office.drawingml.diagramDrawing+xml"/>
  <Override PartName="/ppt/diagrams/data126.xml" ContentType="application/vnd.openxmlformats-officedocument.drawingml.diagramData+xml"/>
  <Override PartName="/ppt/diagrams/layout126.xml" ContentType="application/vnd.openxmlformats-officedocument.drawingml.diagramLayout+xml"/>
  <Override PartName="/ppt/diagrams/quickStyle126.xml" ContentType="application/vnd.openxmlformats-officedocument.drawingml.diagramStyle+xml"/>
  <Override PartName="/ppt/diagrams/colors126.xml" ContentType="application/vnd.openxmlformats-officedocument.drawingml.diagramColors+xml"/>
  <Override PartName="/ppt/diagrams/drawing126.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366" r:id="rId2"/>
    <p:sldId id="367" r:id="rId3"/>
    <p:sldId id="257" r:id="rId4"/>
    <p:sldId id="258" r:id="rId5"/>
    <p:sldId id="259" r:id="rId6"/>
    <p:sldId id="260" r:id="rId7"/>
    <p:sldId id="261" r:id="rId8"/>
    <p:sldId id="262" r:id="rId9"/>
    <p:sldId id="263" r:id="rId10"/>
    <p:sldId id="264" r:id="rId11"/>
    <p:sldId id="265" r:id="rId12"/>
    <p:sldId id="266" r:id="rId13"/>
    <p:sldId id="267" r:id="rId14"/>
    <p:sldId id="268" r:id="rId15"/>
    <p:sldId id="269" r:id="rId16"/>
    <p:sldId id="270" r:id="rId17"/>
    <p:sldId id="271" r:id="rId18"/>
    <p:sldId id="272" r:id="rId19"/>
    <p:sldId id="273" r:id="rId20"/>
    <p:sldId id="274" r:id="rId21"/>
    <p:sldId id="275" r:id="rId22"/>
    <p:sldId id="276" r:id="rId23"/>
    <p:sldId id="277" r:id="rId24"/>
    <p:sldId id="278" r:id="rId25"/>
    <p:sldId id="279" r:id="rId26"/>
    <p:sldId id="280" r:id="rId27"/>
    <p:sldId id="281" r:id="rId28"/>
    <p:sldId id="282" r:id="rId29"/>
    <p:sldId id="283" r:id="rId30"/>
    <p:sldId id="284" r:id="rId31"/>
    <p:sldId id="285" r:id="rId32"/>
    <p:sldId id="286" r:id="rId33"/>
    <p:sldId id="287" r:id="rId34"/>
    <p:sldId id="288" r:id="rId35"/>
    <p:sldId id="289" r:id="rId36"/>
    <p:sldId id="290" r:id="rId37"/>
    <p:sldId id="291" r:id="rId38"/>
    <p:sldId id="292" r:id="rId39"/>
    <p:sldId id="293" r:id="rId40"/>
    <p:sldId id="294" r:id="rId41"/>
    <p:sldId id="295" r:id="rId42"/>
    <p:sldId id="296" r:id="rId43"/>
    <p:sldId id="297" r:id="rId44"/>
    <p:sldId id="298" r:id="rId45"/>
    <p:sldId id="299" r:id="rId46"/>
    <p:sldId id="300" r:id="rId47"/>
    <p:sldId id="301" r:id="rId48"/>
    <p:sldId id="302" r:id="rId49"/>
    <p:sldId id="303" r:id="rId50"/>
    <p:sldId id="304" r:id="rId51"/>
    <p:sldId id="305" r:id="rId52"/>
    <p:sldId id="306" r:id="rId53"/>
    <p:sldId id="307" r:id="rId54"/>
    <p:sldId id="308" r:id="rId55"/>
    <p:sldId id="309" r:id="rId56"/>
    <p:sldId id="310" r:id="rId57"/>
    <p:sldId id="311" r:id="rId58"/>
    <p:sldId id="312" r:id="rId59"/>
    <p:sldId id="313" r:id="rId60"/>
    <p:sldId id="314" r:id="rId61"/>
    <p:sldId id="315" r:id="rId62"/>
    <p:sldId id="316" r:id="rId63"/>
    <p:sldId id="317" r:id="rId64"/>
    <p:sldId id="318" r:id="rId65"/>
    <p:sldId id="319" r:id="rId66"/>
    <p:sldId id="320" r:id="rId67"/>
    <p:sldId id="321" r:id="rId68"/>
    <p:sldId id="322" r:id="rId69"/>
    <p:sldId id="323" r:id="rId70"/>
    <p:sldId id="324" r:id="rId71"/>
    <p:sldId id="325" r:id="rId72"/>
    <p:sldId id="326" r:id="rId73"/>
    <p:sldId id="327" r:id="rId74"/>
    <p:sldId id="328" r:id="rId75"/>
    <p:sldId id="329" r:id="rId76"/>
    <p:sldId id="330" r:id="rId77"/>
    <p:sldId id="331" r:id="rId78"/>
    <p:sldId id="332" r:id="rId79"/>
    <p:sldId id="333" r:id="rId80"/>
    <p:sldId id="334" r:id="rId81"/>
    <p:sldId id="335" r:id="rId82"/>
    <p:sldId id="336" r:id="rId83"/>
    <p:sldId id="337" r:id="rId84"/>
    <p:sldId id="338" r:id="rId85"/>
    <p:sldId id="339" r:id="rId86"/>
    <p:sldId id="340" r:id="rId87"/>
    <p:sldId id="341" r:id="rId88"/>
    <p:sldId id="342" r:id="rId89"/>
    <p:sldId id="343" r:id="rId90"/>
    <p:sldId id="344" r:id="rId91"/>
    <p:sldId id="345" r:id="rId92"/>
    <p:sldId id="346" r:id="rId93"/>
    <p:sldId id="347" r:id="rId94"/>
    <p:sldId id="348" r:id="rId95"/>
    <p:sldId id="349" r:id="rId96"/>
    <p:sldId id="350" r:id="rId97"/>
    <p:sldId id="351" r:id="rId98"/>
    <p:sldId id="352" r:id="rId99"/>
    <p:sldId id="353" r:id="rId100"/>
    <p:sldId id="354" r:id="rId101"/>
    <p:sldId id="355" r:id="rId102"/>
    <p:sldId id="356" r:id="rId103"/>
    <p:sldId id="357" r:id="rId104"/>
    <p:sldId id="358" r:id="rId105"/>
    <p:sldId id="359" r:id="rId106"/>
    <p:sldId id="360" r:id="rId107"/>
    <p:sldId id="361" r:id="rId108"/>
    <p:sldId id="362" r:id="rId109"/>
    <p:sldId id="363" r:id="rId110"/>
    <p:sldId id="364" r:id="rId111"/>
    <p:sldId id="365" r:id="rId112"/>
  </p:sldIdLst>
  <p:sldSz cx="12192000" cy="6858000"/>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83" d="100"/>
          <a:sy n="83" d="100"/>
        </p:scale>
        <p:origin x="744" y="7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42" Type="http://schemas.openxmlformats.org/officeDocument/2006/relationships/slide" Target="slides/slide41.xml"/><Relationship Id="rId47" Type="http://schemas.openxmlformats.org/officeDocument/2006/relationships/slide" Target="slides/slide46.xml"/><Relationship Id="rId63" Type="http://schemas.openxmlformats.org/officeDocument/2006/relationships/slide" Target="slides/slide62.xml"/><Relationship Id="rId68" Type="http://schemas.openxmlformats.org/officeDocument/2006/relationships/slide" Target="slides/slide67.xml"/><Relationship Id="rId84" Type="http://schemas.openxmlformats.org/officeDocument/2006/relationships/slide" Target="slides/slide83.xml"/><Relationship Id="rId89" Type="http://schemas.openxmlformats.org/officeDocument/2006/relationships/slide" Target="slides/slide88.xml"/><Relationship Id="rId112" Type="http://schemas.openxmlformats.org/officeDocument/2006/relationships/slide" Target="slides/slide111.xml"/><Relationship Id="rId16" Type="http://schemas.openxmlformats.org/officeDocument/2006/relationships/slide" Target="slides/slide15.xml"/><Relationship Id="rId107" Type="http://schemas.openxmlformats.org/officeDocument/2006/relationships/slide" Target="slides/slide106.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slide" Target="slides/slide65.xml"/><Relationship Id="rId74" Type="http://schemas.openxmlformats.org/officeDocument/2006/relationships/slide" Target="slides/slide73.xml"/><Relationship Id="rId79" Type="http://schemas.openxmlformats.org/officeDocument/2006/relationships/slide" Target="slides/slide78.xml"/><Relationship Id="rId87" Type="http://schemas.openxmlformats.org/officeDocument/2006/relationships/slide" Target="slides/slide86.xml"/><Relationship Id="rId102" Type="http://schemas.openxmlformats.org/officeDocument/2006/relationships/slide" Target="slides/slide101.xml"/><Relationship Id="rId110" Type="http://schemas.openxmlformats.org/officeDocument/2006/relationships/slide" Target="slides/slide109.xml"/><Relationship Id="rId115" Type="http://schemas.openxmlformats.org/officeDocument/2006/relationships/theme" Target="theme/theme1.xml"/><Relationship Id="rId5" Type="http://schemas.openxmlformats.org/officeDocument/2006/relationships/slide" Target="slides/slide4.xml"/><Relationship Id="rId61" Type="http://schemas.openxmlformats.org/officeDocument/2006/relationships/slide" Target="slides/slide60.xml"/><Relationship Id="rId82" Type="http://schemas.openxmlformats.org/officeDocument/2006/relationships/slide" Target="slides/slide81.xml"/><Relationship Id="rId90" Type="http://schemas.openxmlformats.org/officeDocument/2006/relationships/slide" Target="slides/slide89.xml"/><Relationship Id="rId95" Type="http://schemas.openxmlformats.org/officeDocument/2006/relationships/slide" Target="slides/slide94.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77" Type="http://schemas.openxmlformats.org/officeDocument/2006/relationships/slide" Target="slides/slide76.xml"/><Relationship Id="rId100" Type="http://schemas.openxmlformats.org/officeDocument/2006/relationships/slide" Target="slides/slide99.xml"/><Relationship Id="rId105" Type="http://schemas.openxmlformats.org/officeDocument/2006/relationships/slide" Target="slides/slide104.xml"/><Relationship Id="rId113" Type="http://schemas.openxmlformats.org/officeDocument/2006/relationships/presProps" Target="presProps.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80" Type="http://schemas.openxmlformats.org/officeDocument/2006/relationships/slide" Target="slides/slide79.xml"/><Relationship Id="rId85" Type="http://schemas.openxmlformats.org/officeDocument/2006/relationships/slide" Target="slides/slide84.xml"/><Relationship Id="rId93" Type="http://schemas.openxmlformats.org/officeDocument/2006/relationships/slide" Target="slides/slide92.xml"/><Relationship Id="rId98" Type="http://schemas.openxmlformats.org/officeDocument/2006/relationships/slide" Target="slides/slide9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103" Type="http://schemas.openxmlformats.org/officeDocument/2006/relationships/slide" Target="slides/slide102.xml"/><Relationship Id="rId108" Type="http://schemas.openxmlformats.org/officeDocument/2006/relationships/slide" Target="slides/slide107.xml"/><Relationship Id="rId116" Type="http://schemas.openxmlformats.org/officeDocument/2006/relationships/tableStyles" Target="tableStyles.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slide" Target="slides/slide74.xml"/><Relationship Id="rId83" Type="http://schemas.openxmlformats.org/officeDocument/2006/relationships/slide" Target="slides/slide82.xml"/><Relationship Id="rId88" Type="http://schemas.openxmlformats.org/officeDocument/2006/relationships/slide" Target="slides/slide87.xml"/><Relationship Id="rId91" Type="http://schemas.openxmlformats.org/officeDocument/2006/relationships/slide" Target="slides/slide90.xml"/><Relationship Id="rId96" Type="http://schemas.openxmlformats.org/officeDocument/2006/relationships/slide" Target="slides/slide95.xml"/><Relationship Id="rId111" Type="http://schemas.openxmlformats.org/officeDocument/2006/relationships/slide" Target="slides/slide110.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6" Type="http://schemas.openxmlformats.org/officeDocument/2006/relationships/slide" Target="slides/slide105.xml"/><Relationship Id="rId114" Type="http://schemas.openxmlformats.org/officeDocument/2006/relationships/viewProps" Target="viewProps.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schemas.openxmlformats.org/officeDocument/2006/relationships/slide" Target="slides/slide77.xml"/><Relationship Id="rId81" Type="http://schemas.openxmlformats.org/officeDocument/2006/relationships/slide" Target="slides/slide80.xml"/><Relationship Id="rId86" Type="http://schemas.openxmlformats.org/officeDocument/2006/relationships/slide" Target="slides/slide85.xml"/><Relationship Id="rId94" Type="http://schemas.openxmlformats.org/officeDocument/2006/relationships/slide" Target="slides/slide93.xml"/><Relationship Id="rId99" Type="http://schemas.openxmlformats.org/officeDocument/2006/relationships/slide" Target="slides/slide98.xml"/><Relationship Id="rId101" Type="http://schemas.openxmlformats.org/officeDocument/2006/relationships/slide" Target="slides/slide100.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109" Type="http://schemas.openxmlformats.org/officeDocument/2006/relationships/slide" Target="slides/slide108.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 Id="rId76" Type="http://schemas.openxmlformats.org/officeDocument/2006/relationships/slide" Target="slides/slide75.xml"/><Relationship Id="rId97" Type="http://schemas.openxmlformats.org/officeDocument/2006/relationships/slide" Target="slides/slide96.xml"/><Relationship Id="rId104" Type="http://schemas.openxmlformats.org/officeDocument/2006/relationships/slide" Target="slides/slide103.xml"/><Relationship Id="rId7" Type="http://schemas.openxmlformats.org/officeDocument/2006/relationships/slide" Target="slides/slide6.xml"/><Relationship Id="rId71" Type="http://schemas.openxmlformats.org/officeDocument/2006/relationships/slide" Target="slides/slide70.xml"/><Relationship Id="rId92" Type="http://schemas.openxmlformats.org/officeDocument/2006/relationships/slide" Target="slides/slide91.xml"/><Relationship Id="rId2" Type="http://schemas.openxmlformats.org/officeDocument/2006/relationships/slide" Target="slides/slide1.xml"/><Relationship Id="rId29" Type="http://schemas.openxmlformats.org/officeDocument/2006/relationships/slide" Target="slides/slide28.xml"/></Relationships>
</file>

<file path=ppt/diagrams/colors1.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0.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1.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2.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3.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4.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5.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6.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7.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8.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9.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0.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1.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2.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3.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4.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5.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6.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7.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8.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9.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0.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1.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2.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3.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4.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5.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6.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7.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8.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9.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0.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1.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2.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3.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4.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5.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6.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7.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8.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9.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0.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1.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2.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3.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4.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5.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6.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7.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8.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9.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0.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1.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2.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3.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4.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5.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6.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7.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8.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9.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0.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1.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2.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3.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4.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5.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6.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7.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8.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9.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0.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1.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2.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3.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4.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5.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6.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7.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8.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9.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0.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1.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2.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3.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4.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5.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6.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7.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8.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9.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00.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01.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02.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03.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04.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05.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06.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07.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08.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09.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10.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11.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12.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13.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14.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15.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16.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17.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18.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19.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20.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21.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22.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23.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24.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25.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26.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365485A8-631E-4FDB-94D3-47DBBAEF86ED}" type="doc">
      <dgm:prSet loTypeId="urn:microsoft.com/office/officeart/2005/8/layout/vList2" loCatId="list" qsTypeId="urn:microsoft.com/office/officeart/2005/8/quickstyle/simple1" qsCatId="simple" csTypeId="urn:microsoft.com/office/officeart/2005/8/colors/accent2_1" csCatId="accent2" phldr="1"/>
      <dgm:spPr/>
      <dgm:t>
        <a:bodyPr/>
        <a:lstStyle/>
        <a:p>
          <a:endParaRPr lang="ru-RU"/>
        </a:p>
      </dgm:t>
    </dgm:pt>
    <dgm:pt modelId="{B2466C35-143A-4D66-9151-E622E996AC3E}">
      <dgm:prSet/>
      <dgm:spPr/>
      <dgm:t>
        <a:bodyPr/>
        <a:lstStyle/>
        <a:p>
          <a:pPr algn="ctr" rtl="0"/>
          <a:r>
            <a:rPr lang="uz-Cyrl-UZ" b="1" dirty="0" smtClean="0">
              <a:latin typeface="Times New Roman" panose="02020603050405020304" pitchFamily="18" charset="0"/>
              <a:cs typeface="Times New Roman" panose="02020603050405020304" pitchFamily="18" charset="0"/>
            </a:rPr>
            <a:t>Фан номи: “</a:t>
          </a:r>
          <a:r>
            <a:rPr lang="ru-RU" b="1" dirty="0" smtClean="0">
              <a:latin typeface="Times New Roman" panose="02020603050405020304" pitchFamily="18" charset="0"/>
              <a:cs typeface="Times New Roman" panose="02020603050405020304" pitchFamily="18" charset="0"/>
            </a:rPr>
            <a:t>Педагогик </a:t>
          </a:r>
          <a:r>
            <a:rPr lang="ru-RU" b="1" dirty="0" err="1" smtClean="0">
              <a:latin typeface="Times New Roman" panose="02020603050405020304" pitchFamily="18" charset="0"/>
              <a:cs typeface="Times New Roman" panose="02020603050405020304" pitchFamily="18" charset="0"/>
            </a:rPr>
            <a:t>технологиялар</a:t>
          </a:r>
          <a:r>
            <a:rPr lang="ru-RU" b="1" dirty="0" smtClean="0">
              <a:latin typeface="Times New Roman" panose="02020603050405020304" pitchFamily="18" charset="0"/>
              <a:cs typeface="Times New Roman" panose="02020603050405020304" pitchFamily="18" charset="0"/>
            </a:rPr>
            <a:t> </a:t>
          </a:r>
          <a:r>
            <a:rPr lang="ru-RU" b="1" dirty="0" err="1" smtClean="0">
              <a:latin typeface="Times New Roman" panose="02020603050405020304" pitchFamily="18" charset="0"/>
              <a:cs typeface="Times New Roman" panose="02020603050405020304" pitchFamily="18" charset="0"/>
            </a:rPr>
            <a:t>ва</a:t>
          </a:r>
          <a:r>
            <a:rPr lang="ru-RU" b="1" dirty="0" smtClean="0">
              <a:latin typeface="Times New Roman" panose="02020603050405020304" pitchFamily="18" charset="0"/>
              <a:cs typeface="Times New Roman" panose="02020603050405020304" pitchFamily="18" charset="0"/>
            </a:rPr>
            <a:t> педагогик </a:t>
          </a:r>
          <a:r>
            <a:rPr lang="ru-RU" b="1" dirty="0" err="1" smtClean="0">
              <a:latin typeface="Times New Roman" panose="02020603050405020304" pitchFamily="18" charset="0"/>
              <a:cs typeface="Times New Roman" panose="02020603050405020304" pitchFamily="18" charset="0"/>
            </a:rPr>
            <a:t>ма</a:t>
          </a:r>
          <a:r>
            <a:rPr lang="uz-Cyrl-UZ" b="1" dirty="0" smtClean="0">
              <a:latin typeface="Times New Roman" panose="02020603050405020304" pitchFamily="18" charset="0"/>
              <a:cs typeface="Times New Roman" panose="02020603050405020304" pitchFamily="18" charset="0"/>
            </a:rPr>
            <a:t>ҳ</a:t>
          </a:r>
          <a:r>
            <a:rPr lang="ru-RU" b="1" dirty="0" err="1" smtClean="0">
              <a:latin typeface="Times New Roman" panose="02020603050405020304" pitchFamily="18" charset="0"/>
              <a:cs typeface="Times New Roman" panose="02020603050405020304" pitchFamily="18" charset="0"/>
            </a:rPr>
            <a:t>орат</a:t>
          </a:r>
          <a:r>
            <a:rPr lang="uz-Cyrl-UZ" b="1" dirty="0" smtClean="0">
              <a:latin typeface="Times New Roman" panose="02020603050405020304" pitchFamily="18" charset="0"/>
              <a:cs typeface="Times New Roman" panose="02020603050405020304" pitchFamily="18" charset="0"/>
            </a:rPr>
            <a:t>”</a:t>
          </a:r>
          <a:endParaRPr lang="ru-RU" b="1" dirty="0">
            <a:latin typeface="Times New Roman" panose="02020603050405020304" pitchFamily="18" charset="0"/>
            <a:cs typeface="Times New Roman" panose="02020603050405020304" pitchFamily="18" charset="0"/>
          </a:endParaRPr>
        </a:p>
      </dgm:t>
    </dgm:pt>
    <dgm:pt modelId="{2CADB8F3-12D9-4318-9E69-E626977BCABB}" type="parTrans" cxnId="{B74234B0-7212-4EDE-823B-61CA4AD38EF0}">
      <dgm:prSet/>
      <dgm:spPr/>
      <dgm:t>
        <a:bodyPr/>
        <a:lstStyle/>
        <a:p>
          <a:endParaRPr lang="ru-RU"/>
        </a:p>
      </dgm:t>
    </dgm:pt>
    <dgm:pt modelId="{FEB605C3-EEF1-4E15-8629-8A45A0676359}" type="sibTrans" cxnId="{B74234B0-7212-4EDE-823B-61CA4AD38EF0}">
      <dgm:prSet/>
      <dgm:spPr/>
      <dgm:t>
        <a:bodyPr/>
        <a:lstStyle/>
        <a:p>
          <a:endParaRPr lang="ru-RU"/>
        </a:p>
      </dgm:t>
    </dgm:pt>
    <dgm:pt modelId="{0DB16340-0DBD-4FBD-B039-624FAD9F7F0A}">
      <dgm:prSet/>
      <dgm:spPr/>
      <dgm:t>
        <a:bodyPr/>
        <a:lstStyle/>
        <a:p>
          <a:pPr algn="ctr" rtl="0"/>
          <a:r>
            <a:rPr lang="en-US" b="1" dirty="0" smtClean="0">
              <a:latin typeface="Times New Roman" panose="02020603050405020304" pitchFamily="18" charset="0"/>
              <a:cs typeface="Times New Roman" panose="02020603050405020304" pitchFamily="18" charset="0"/>
            </a:rPr>
            <a:t>Course title: “Pedagogical technologies and pedagogical skills”</a:t>
          </a:r>
          <a:endParaRPr lang="ru-RU" b="1" dirty="0">
            <a:latin typeface="Times New Roman" panose="02020603050405020304" pitchFamily="18" charset="0"/>
            <a:cs typeface="Times New Roman" panose="02020603050405020304" pitchFamily="18" charset="0"/>
          </a:endParaRPr>
        </a:p>
      </dgm:t>
    </dgm:pt>
    <dgm:pt modelId="{C1F0D108-5237-413B-ADAA-5566C9630D60}" type="parTrans" cxnId="{1CEC940A-B27F-4D31-8AE6-C36E14DD4157}">
      <dgm:prSet/>
      <dgm:spPr/>
      <dgm:t>
        <a:bodyPr/>
        <a:lstStyle/>
        <a:p>
          <a:endParaRPr lang="ru-RU"/>
        </a:p>
      </dgm:t>
    </dgm:pt>
    <dgm:pt modelId="{195DBFBC-2630-404E-B8C8-6EFADDA764A8}" type="sibTrans" cxnId="{1CEC940A-B27F-4D31-8AE6-C36E14DD4157}">
      <dgm:prSet/>
      <dgm:spPr/>
      <dgm:t>
        <a:bodyPr/>
        <a:lstStyle/>
        <a:p>
          <a:endParaRPr lang="ru-RU"/>
        </a:p>
      </dgm:t>
    </dgm:pt>
    <dgm:pt modelId="{CB4BAA5D-59B9-4DF3-9DDA-EDA2825953EA}">
      <dgm:prSet/>
      <dgm:spPr/>
      <dgm:t>
        <a:bodyPr/>
        <a:lstStyle/>
        <a:p>
          <a:pPr algn="ctr"/>
          <a:r>
            <a:rPr lang="uz-Cyrl-UZ" b="1" dirty="0" smtClean="0">
              <a:latin typeface="Times New Roman" panose="02020603050405020304" pitchFamily="18" charset="0"/>
              <a:cs typeface="Times New Roman" panose="02020603050405020304" pitchFamily="18" charset="0"/>
            </a:rPr>
            <a:t>8-мавзу</a:t>
          </a:r>
          <a:r>
            <a:rPr lang="uz-Cyrl-UZ" b="1" dirty="0" smtClean="0">
              <a:latin typeface="Times New Roman" panose="02020603050405020304" pitchFamily="18" charset="0"/>
              <a:cs typeface="Times New Roman" panose="02020603050405020304" pitchFamily="18" charset="0"/>
            </a:rPr>
            <a:t>. </a:t>
          </a:r>
          <a:r>
            <a:rPr lang="uz-Cyrl-UZ" b="1" dirty="0" smtClean="0">
              <a:latin typeface="Times New Roman" panose="02020603050405020304" pitchFamily="18" charset="0"/>
              <a:cs typeface="Times New Roman" panose="02020603050405020304" pitchFamily="18" charset="0"/>
            </a:rPr>
            <a:t>Пeдaгoгик жaрaёндa ўқитувчининг иннoвaциoн фaoлияти</a:t>
          </a:r>
          <a:endParaRPr lang="ru-RU" b="1" dirty="0">
            <a:latin typeface="Times New Roman" panose="02020603050405020304" pitchFamily="18" charset="0"/>
            <a:cs typeface="Times New Roman" panose="02020603050405020304" pitchFamily="18" charset="0"/>
          </a:endParaRPr>
        </a:p>
      </dgm:t>
    </dgm:pt>
    <dgm:pt modelId="{874B52D9-7B80-4987-A58D-D4C007D00CF8}" type="parTrans" cxnId="{A688F3AD-323A-4348-B0AC-BF0FD69F3076}">
      <dgm:prSet/>
      <dgm:spPr/>
      <dgm:t>
        <a:bodyPr/>
        <a:lstStyle/>
        <a:p>
          <a:endParaRPr lang="ru-RU"/>
        </a:p>
      </dgm:t>
    </dgm:pt>
    <dgm:pt modelId="{0A7D12D1-E7EA-4F04-B869-E57231A7CFF9}" type="sibTrans" cxnId="{A688F3AD-323A-4348-B0AC-BF0FD69F3076}">
      <dgm:prSet/>
      <dgm:spPr/>
      <dgm:t>
        <a:bodyPr/>
        <a:lstStyle/>
        <a:p>
          <a:endParaRPr lang="ru-RU"/>
        </a:p>
      </dgm:t>
    </dgm:pt>
    <dgm:pt modelId="{2FDF5D1E-D726-4F17-9F68-3F8075886C51}">
      <dgm:prSet/>
      <dgm:spPr/>
      <dgm:t>
        <a:bodyPr/>
        <a:lstStyle/>
        <a:p>
          <a:pPr algn="ctr" rtl="0"/>
          <a:r>
            <a:rPr lang="en-US" b="1" dirty="0" smtClean="0">
              <a:latin typeface="Times New Roman" panose="02020603050405020304" pitchFamily="18" charset="0"/>
              <a:cs typeface="Times New Roman" panose="02020603050405020304" pitchFamily="18" charset="0"/>
            </a:rPr>
            <a:t>Lecture </a:t>
          </a:r>
          <a:r>
            <a:rPr lang="uz-Cyrl-UZ" b="1" dirty="0" smtClean="0">
              <a:latin typeface="Times New Roman" panose="02020603050405020304" pitchFamily="18" charset="0"/>
              <a:cs typeface="Times New Roman" panose="02020603050405020304" pitchFamily="18" charset="0"/>
            </a:rPr>
            <a:t>8</a:t>
          </a:r>
          <a:r>
            <a:rPr lang="en-US" b="1" dirty="0" smtClean="0">
              <a:latin typeface="Times New Roman" panose="02020603050405020304" pitchFamily="18" charset="0"/>
              <a:cs typeface="Times New Roman" panose="02020603050405020304" pitchFamily="18" charset="0"/>
            </a:rPr>
            <a:t>. </a:t>
          </a:r>
          <a:r>
            <a:rPr lang="uz-Cyrl-UZ" b="1" dirty="0" smtClean="0">
              <a:latin typeface="Times New Roman" panose="02020603050405020304" pitchFamily="18" charset="0"/>
              <a:cs typeface="Times New Roman" panose="02020603050405020304" pitchFamily="18" charset="0"/>
            </a:rPr>
            <a:t>Teacher's innovative activity in the pedagogical process</a:t>
          </a:r>
          <a:endParaRPr lang="ru-RU" b="1" dirty="0">
            <a:latin typeface="Times New Roman" panose="02020603050405020304" pitchFamily="18" charset="0"/>
            <a:cs typeface="Times New Roman" panose="02020603050405020304" pitchFamily="18" charset="0"/>
          </a:endParaRPr>
        </a:p>
      </dgm:t>
    </dgm:pt>
    <dgm:pt modelId="{196D507F-F3E9-4B43-996B-5AB7D5C5E436}" type="parTrans" cxnId="{8474532F-87E7-4376-8AF3-838F73C08240}">
      <dgm:prSet/>
      <dgm:spPr/>
      <dgm:t>
        <a:bodyPr/>
        <a:lstStyle/>
        <a:p>
          <a:endParaRPr lang="ru-RU"/>
        </a:p>
      </dgm:t>
    </dgm:pt>
    <dgm:pt modelId="{76CCF8EB-AEA1-405D-956A-3EE19D0DE226}" type="sibTrans" cxnId="{8474532F-87E7-4376-8AF3-838F73C08240}">
      <dgm:prSet/>
      <dgm:spPr/>
      <dgm:t>
        <a:bodyPr/>
        <a:lstStyle/>
        <a:p>
          <a:endParaRPr lang="ru-RU"/>
        </a:p>
      </dgm:t>
    </dgm:pt>
    <dgm:pt modelId="{3691100F-F3D1-4C17-982F-D2CE5740C6EB}" type="pres">
      <dgm:prSet presAssocID="{365485A8-631E-4FDB-94D3-47DBBAEF86ED}" presName="linear" presStyleCnt="0">
        <dgm:presLayoutVars>
          <dgm:animLvl val="lvl"/>
          <dgm:resizeHandles val="exact"/>
        </dgm:presLayoutVars>
      </dgm:prSet>
      <dgm:spPr/>
      <dgm:t>
        <a:bodyPr/>
        <a:lstStyle/>
        <a:p>
          <a:endParaRPr lang="ru-RU"/>
        </a:p>
      </dgm:t>
    </dgm:pt>
    <dgm:pt modelId="{25B80CBE-6089-42BC-BCDC-0A31AD531E0F}" type="pres">
      <dgm:prSet presAssocID="{0DB16340-0DBD-4FBD-B039-624FAD9F7F0A}" presName="parentText" presStyleLbl="node1" presStyleIdx="0" presStyleCnt="4">
        <dgm:presLayoutVars>
          <dgm:chMax val="0"/>
          <dgm:bulletEnabled val="1"/>
        </dgm:presLayoutVars>
      </dgm:prSet>
      <dgm:spPr/>
      <dgm:t>
        <a:bodyPr/>
        <a:lstStyle/>
        <a:p>
          <a:endParaRPr lang="ru-RU"/>
        </a:p>
      </dgm:t>
    </dgm:pt>
    <dgm:pt modelId="{83430281-2BE6-4F6B-8F1D-AAE0927D7386}" type="pres">
      <dgm:prSet presAssocID="{195DBFBC-2630-404E-B8C8-6EFADDA764A8}" presName="spacer" presStyleCnt="0"/>
      <dgm:spPr/>
      <dgm:t>
        <a:bodyPr/>
        <a:lstStyle/>
        <a:p>
          <a:endParaRPr lang="ru-RU"/>
        </a:p>
      </dgm:t>
    </dgm:pt>
    <dgm:pt modelId="{0B4D4B7B-6397-4734-804B-3CA96F141444}" type="pres">
      <dgm:prSet presAssocID="{2FDF5D1E-D726-4F17-9F68-3F8075886C51}" presName="parentText" presStyleLbl="node1" presStyleIdx="1" presStyleCnt="4">
        <dgm:presLayoutVars>
          <dgm:chMax val="0"/>
          <dgm:bulletEnabled val="1"/>
        </dgm:presLayoutVars>
      </dgm:prSet>
      <dgm:spPr/>
      <dgm:t>
        <a:bodyPr/>
        <a:lstStyle/>
        <a:p>
          <a:endParaRPr lang="ru-RU"/>
        </a:p>
      </dgm:t>
    </dgm:pt>
    <dgm:pt modelId="{0A8ECCA9-F159-465B-AF8F-3169A3D178A0}" type="pres">
      <dgm:prSet presAssocID="{76CCF8EB-AEA1-405D-956A-3EE19D0DE226}" presName="spacer" presStyleCnt="0"/>
      <dgm:spPr/>
      <dgm:t>
        <a:bodyPr/>
        <a:lstStyle/>
        <a:p>
          <a:endParaRPr lang="ru-RU"/>
        </a:p>
      </dgm:t>
    </dgm:pt>
    <dgm:pt modelId="{85CDE54F-6194-482B-A97E-A0EE4632972C}" type="pres">
      <dgm:prSet presAssocID="{B2466C35-143A-4D66-9151-E622E996AC3E}" presName="parentText" presStyleLbl="node1" presStyleIdx="2" presStyleCnt="4">
        <dgm:presLayoutVars>
          <dgm:chMax val="0"/>
          <dgm:bulletEnabled val="1"/>
        </dgm:presLayoutVars>
      </dgm:prSet>
      <dgm:spPr/>
      <dgm:t>
        <a:bodyPr/>
        <a:lstStyle/>
        <a:p>
          <a:endParaRPr lang="ru-RU"/>
        </a:p>
      </dgm:t>
    </dgm:pt>
    <dgm:pt modelId="{A960BD12-153B-469F-BBFF-9029B1D38336}" type="pres">
      <dgm:prSet presAssocID="{FEB605C3-EEF1-4E15-8629-8A45A0676359}" presName="spacer" presStyleCnt="0"/>
      <dgm:spPr/>
      <dgm:t>
        <a:bodyPr/>
        <a:lstStyle/>
        <a:p>
          <a:endParaRPr lang="ru-RU"/>
        </a:p>
      </dgm:t>
    </dgm:pt>
    <dgm:pt modelId="{318173FA-3CC5-49DA-B687-FCF7DDCB6E3F}" type="pres">
      <dgm:prSet presAssocID="{CB4BAA5D-59B9-4DF3-9DDA-EDA2825953EA}" presName="parentText" presStyleLbl="node1" presStyleIdx="3" presStyleCnt="4">
        <dgm:presLayoutVars>
          <dgm:chMax val="0"/>
          <dgm:bulletEnabled val="1"/>
        </dgm:presLayoutVars>
      </dgm:prSet>
      <dgm:spPr/>
      <dgm:t>
        <a:bodyPr/>
        <a:lstStyle/>
        <a:p>
          <a:endParaRPr lang="ru-RU"/>
        </a:p>
      </dgm:t>
    </dgm:pt>
  </dgm:ptLst>
  <dgm:cxnLst>
    <dgm:cxn modelId="{200EF5ED-58C7-450D-8690-194B8F86259E}" type="presOf" srcId="{0DB16340-0DBD-4FBD-B039-624FAD9F7F0A}" destId="{25B80CBE-6089-42BC-BCDC-0A31AD531E0F}" srcOrd="0" destOrd="0" presId="urn:microsoft.com/office/officeart/2005/8/layout/vList2"/>
    <dgm:cxn modelId="{A6759AD4-3BDF-41E1-9824-491C5CA95929}" type="presOf" srcId="{2FDF5D1E-D726-4F17-9F68-3F8075886C51}" destId="{0B4D4B7B-6397-4734-804B-3CA96F141444}" srcOrd="0" destOrd="0" presId="urn:microsoft.com/office/officeart/2005/8/layout/vList2"/>
    <dgm:cxn modelId="{B74234B0-7212-4EDE-823B-61CA4AD38EF0}" srcId="{365485A8-631E-4FDB-94D3-47DBBAEF86ED}" destId="{B2466C35-143A-4D66-9151-E622E996AC3E}" srcOrd="2" destOrd="0" parTransId="{2CADB8F3-12D9-4318-9E69-E626977BCABB}" sibTransId="{FEB605C3-EEF1-4E15-8629-8A45A0676359}"/>
    <dgm:cxn modelId="{8474532F-87E7-4376-8AF3-838F73C08240}" srcId="{365485A8-631E-4FDB-94D3-47DBBAEF86ED}" destId="{2FDF5D1E-D726-4F17-9F68-3F8075886C51}" srcOrd="1" destOrd="0" parTransId="{196D507F-F3E9-4B43-996B-5AB7D5C5E436}" sibTransId="{76CCF8EB-AEA1-405D-956A-3EE19D0DE226}"/>
    <dgm:cxn modelId="{D61B323D-ED2A-4F5E-A027-32CB50E5F046}" type="presOf" srcId="{365485A8-631E-4FDB-94D3-47DBBAEF86ED}" destId="{3691100F-F3D1-4C17-982F-D2CE5740C6EB}" srcOrd="0" destOrd="0" presId="urn:microsoft.com/office/officeart/2005/8/layout/vList2"/>
    <dgm:cxn modelId="{1CEC940A-B27F-4D31-8AE6-C36E14DD4157}" srcId="{365485A8-631E-4FDB-94D3-47DBBAEF86ED}" destId="{0DB16340-0DBD-4FBD-B039-624FAD9F7F0A}" srcOrd="0" destOrd="0" parTransId="{C1F0D108-5237-413B-ADAA-5566C9630D60}" sibTransId="{195DBFBC-2630-404E-B8C8-6EFADDA764A8}"/>
    <dgm:cxn modelId="{286D8E2E-3947-40AD-81A1-D6F593D9A443}" type="presOf" srcId="{CB4BAA5D-59B9-4DF3-9DDA-EDA2825953EA}" destId="{318173FA-3CC5-49DA-B687-FCF7DDCB6E3F}" srcOrd="0" destOrd="0" presId="urn:microsoft.com/office/officeart/2005/8/layout/vList2"/>
    <dgm:cxn modelId="{FC7B3F4F-2FFA-4AAF-B713-E93680FCBC46}" type="presOf" srcId="{B2466C35-143A-4D66-9151-E622E996AC3E}" destId="{85CDE54F-6194-482B-A97E-A0EE4632972C}" srcOrd="0" destOrd="0" presId="urn:microsoft.com/office/officeart/2005/8/layout/vList2"/>
    <dgm:cxn modelId="{A688F3AD-323A-4348-B0AC-BF0FD69F3076}" srcId="{365485A8-631E-4FDB-94D3-47DBBAEF86ED}" destId="{CB4BAA5D-59B9-4DF3-9DDA-EDA2825953EA}" srcOrd="3" destOrd="0" parTransId="{874B52D9-7B80-4987-A58D-D4C007D00CF8}" sibTransId="{0A7D12D1-E7EA-4F04-B869-E57231A7CFF9}"/>
    <dgm:cxn modelId="{93D490E6-4E1B-42AA-82B2-C4882023AF36}" type="presParOf" srcId="{3691100F-F3D1-4C17-982F-D2CE5740C6EB}" destId="{25B80CBE-6089-42BC-BCDC-0A31AD531E0F}" srcOrd="0" destOrd="0" presId="urn:microsoft.com/office/officeart/2005/8/layout/vList2"/>
    <dgm:cxn modelId="{BFD6144C-ECE1-4B1D-BAF3-914C87951E8D}" type="presParOf" srcId="{3691100F-F3D1-4C17-982F-D2CE5740C6EB}" destId="{83430281-2BE6-4F6B-8F1D-AAE0927D7386}" srcOrd="1" destOrd="0" presId="urn:microsoft.com/office/officeart/2005/8/layout/vList2"/>
    <dgm:cxn modelId="{9CB3FDA0-77C2-4E85-9E4C-988D3531CA3A}" type="presParOf" srcId="{3691100F-F3D1-4C17-982F-D2CE5740C6EB}" destId="{0B4D4B7B-6397-4734-804B-3CA96F141444}" srcOrd="2" destOrd="0" presId="urn:microsoft.com/office/officeart/2005/8/layout/vList2"/>
    <dgm:cxn modelId="{15195DAC-C054-40C6-9F02-DC2441B44063}" type="presParOf" srcId="{3691100F-F3D1-4C17-982F-D2CE5740C6EB}" destId="{0A8ECCA9-F159-465B-AF8F-3169A3D178A0}" srcOrd="3" destOrd="0" presId="urn:microsoft.com/office/officeart/2005/8/layout/vList2"/>
    <dgm:cxn modelId="{81CE6EC7-1BC1-4680-A584-4313CB87165B}" type="presParOf" srcId="{3691100F-F3D1-4C17-982F-D2CE5740C6EB}" destId="{85CDE54F-6194-482B-A97E-A0EE4632972C}" srcOrd="4" destOrd="0" presId="urn:microsoft.com/office/officeart/2005/8/layout/vList2"/>
    <dgm:cxn modelId="{F05919A2-8895-4738-AA56-59029A83A0B5}" type="presParOf" srcId="{3691100F-F3D1-4C17-982F-D2CE5740C6EB}" destId="{A960BD12-153B-469F-BBFF-9029B1D38336}" srcOrd="5" destOrd="0" presId="urn:microsoft.com/office/officeart/2005/8/layout/vList2"/>
    <dgm:cxn modelId="{8A76C635-10C8-4867-9CA0-845667F8D426}" type="presParOf" srcId="{3691100F-F3D1-4C17-982F-D2CE5740C6EB}" destId="{318173FA-3CC5-49DA-B687-FCF7DDCB6E3F}" srcOrd="6"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CF6506F3-83C5-4A05-8716-E60F3CA77559}" type="doc">
      <dgm:prSet loTypeId="urn:microsoft.com/office/officeart/2005/8/layout/vList2" loCatId="list" qsTypeId="urn:microsoft.com/office/officeart/2005/8/quickstyle/simple1" qsCatId="simple" csTypeId="urn:microsoft.com/office/officeart/2005/8/colors/colorful1" csCatId="colorful" phldr="1"/>
      <dgm:spPr/>
      <dgm:t>
        <a:bodyPr/>
        <a:lstStyle/>
        <a:p>
          <a:endParaRPr lang="ru-RU"/>
        </a:p>
      </dgm:t>
    </dgm:pt>
    <dgm:pt modelId="{C9B4CA34-F69B-4BED-B0B4-F6539305516F}">
      <dgm:prSet/>
      <dgm:spPr/>
      <dgm:t>
        <a:bodyPr/>
        <a:lstStyle/>
        <a:p>
          <a:pPr algn="ctr" rtl="0"/>
          <a:r>
            <a:rPr lang="uz-Cyrl-UZ" b="1" dirty="0" smtClean="0">
              <a:latin typeface="Times New Roman" panose="02020603050405020304" pitchFamily="18" charset="0"/>
              <a:cs typeface="Times New Roman" panose="02020603050405020304" pitchFamily="18" charset="0"/>
            </a:rPr>
            <a:t>8-мавзу. Пeдaгoгик жaрaёндa ўқитувчининг иннoвaциoн фaoлияти</a:t>
          </a:r>
          <a:endParaRPr lang="ru-RU" dirty="0">
            <a:latin typeface="Times New Roman" panose="02020603050405020304" pitchFamily="18" charset="0"/>
            <a:cs typeface="Times New Roman" panose="02020603050405020304" pitchFamily="18" charset="0"/>
          </a:endParaRPr>
        </a:p>
      </dgm:t>
    </dgm:pt>
    <dgm:pt modelId="{DF7DBCF3-9BF1-43FF-B2A3-BB972390799B}" type="parTrans" cxnId="{D72FD23D-C551-49D2-9168-88426CEF6637}">
      <dgm:prSet/>
      <dgm:spPr/>
      <dgm:t>
        <a:bodyPr/>
        <a:lstStyle/>
        <a:p>
          <a:endParaRPr lang="ru-RU"/>
        </a:p>
      </dgm:t>
    </dgm:pt>
    <dgm:pt modelId="{740A74B4-B5D3-4E78-939C-4292146E2E05}" type="sibTrans" cxnId="{D72FD23D-C551-49D2-9168-88426CEF6637}">
      <dgm:prSet/>
      <dgm:spPr/>
      <dgm:t>
        <a:bodyPr/>
        <a:lstStyle/>
        <a:p>
          <a:endParaRPr lang="ru-RU"/>
        </a:p>
      </dgm:t>
    </dgm:pt>
    <dgm:pt modelId="{FC01826F-5842-48E6-B643-C6BD9974C461}" type="pres">
      <dgm:prSet presAssocID="{CF6506F3-83C5-4A05-8716-E60F3CA77559}" presName="linear" presStyleCnt="0">
        <dgm:presLayoutVars>
          <dgm:animLvl val="lvl"/>
          <dgm:resizeHandles val="exact"/>
        </dgm:presLayoutVars>
      </dgm:prSet>
      <dgm:spPr/>
      <dgm:t>
        <a:bodyPr/>
        <a:lstStyle/>
        <a:p>
          <a:endParaRPr lang="ru-RU"/>
        </a:p>
      </dgm:t>
    </dgm:pt>
    <dgm:pt modelId="{C4F9FB0D-9FB9-42FB-A62B-7B0B1A652A80}" type="pres">
      <dgm:prSet presAssocID="{C9B4CA34-F69B-4BED-B0B4-F6539305516F}" presName="parentText" presStyleLbl="node1" presStyleIdx="0" presStyleCnt="1" custScaleY="65454">
        <dgm:presLayoutVars>
          <dgm:chMax val="0"/>
          <dgm:bulletEnabled val="1"/>
        </dgm:presLayoutVars>
      </dgm:prSet>
      <dgm:spPr/>
      <dgm:t>
        <a:bodyPr/>
        <a:lstStyle/>
        <a:p>
          <a:endParaRPr lang="ru-RU"/>
        </a:p>
      </dgm:t>
    </dgm:pt>
  </dgm:ptLst>
  <dgm:cxnLst>
    <dgm:cxn modelId="{AA539901-83EB-4943-A27A-54CFBE75CC25}" type="presOf" srcId="{C9B4CA34-F69B-4BED-B0B4-F6539305516F}" destId="{C4F9FB0D-9FB9-42FB-A62B-7B0B1A652A80}" srcOrd="0" destOrd="0" presId="urn:microsoft.com/office/officeart/2005/8/layout/vList2"/>
    <dgm:cxn modelId="{28FEF795-C1BA-43B3-84C5-43F10AE32063}" type="presOf" srcId="{CF6506F3-83C5-4A05-8716-E60F3CA77559}" destId="{FC01826F-5842-48E6-B643-C6BD9974C461}" srcOrd="0" destOrd="0" presId="urn:microsoft.com/office/officeart/2005/8/layout/vList2"/>
    <dgm:cxn modelId="{D72FD23D-C551-49D2-9168-88426CEF6637}" srcId="{CF6506F3-83C5-4A05-8716-E60F3CA77559}" destId="{C9B4CA34-F69B-4BED-B0B4-F6539305516F}" srcOrd="0" destOrd="0" parTransId="{DF7DBCF3-9BF1-43FF-B2A3-BB972390799B}" sibTransId="{740A74B4-B5D3-4E78-939C-4292146E2E05}"/>
    <dgm:cxn modelId="{F115E825-A5A3-4256-83E4-9AB014014EB0}" type="presParOf" srcId="{FC01826F-5842-48E6-B643-C6BD9974C461}" destId="{C4F9FB0D-9FB9-42FB-A62B-7B0B1A652A80}" srcOrd="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B9BA2D3C-56E0-44E1-99CC-04CE798372E8}" type="doc">
      <dgm:prSet loTypeId="urn:microsoft.com/office/officeart/2005/8/layout/vList2" loCatId="list" qsTypeId="urn:microsoft.com/office/officeart/2005/8/quickstyle/simple1" qsCatId="simple" csTypeId="urn:microsoft.com/office/officeart/2005/8/colors/accent2_1" csCatId="accent2" phldr="1"/>
      <dgm:spPr/>
      <dgm:t>
        <a:bodyPr/>
        <a:lstStyle/>
        <a:p>
          <a:endParaRPr lang="ru-RU"/>
        </a:p>
      </dgm:t>
    </dgm:pt>
    <dgm:pt modelId="{F196FBA1-2B4E-4C73-84DD-A1496C3F308A}">
      <dgm:prSet/>
      <dgm:spPr/>
      <dgm:t>
        <a:bodyPr/>
        <a:lstStyle/>
        <a:p>
          <a:pPr marL="0" indent="363538" algn="just" rtl="0"/>
          <a:r>
            <a:rPr lang="ru-RU" b="1" dirty="0" err="1" smtClean="0">
              <a:latin typeface="Times New Roman" panose="02020603050405020304" pitchFamily="18" charset="0"/>
              <a:cs typeface="Times New Roman" panose="02020603050405020304" pitchFamily="18" charset="0"/>
            </a:rPr>
            <a:t>Рeжa</a:t>
          </a:r>
          <a:r>
            <a:rPr lang="ru-RU" b="1" dirty="0" smtClean="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dgm:t>
    </dgm:pt>
    <dgm:pt modelId="{6C93037F-DF4D-49F3-AF8D-A6CFD9846979}" type="parTrans" cxnId="{615E2FF0-C9B3-4792-AD3D-15403D12BB50}">
      <dgm:prSet/>
      <dgm:spPr/>
      <dgm:t>
        <a:bodyPr/>
        <a:lstStyle/>
        <a:p>
          <a:endParaRPr lang="ru-RU"/>
        </a:p>
      </dgm:t>
    </dgm:pt>
    <dgm:pt modelId="{8DF79AEB-ABD3-435C-BBE1-D12646649EEE}" type="sibTrans" cxnId="{615E2FF0-C9B3-4792-AD3D-15403D12BB50}">
      <dgm:prSet/>
      <dgm:spPr/>
      <dgm:t>
        <a:bodyPr/>
        <a:lstStyle/>
        <a:p>
          <a:endParaRPr lang="ru-RU"/>
        </a:p>
      </dgm:t>
    </dgm:pt>
    <dgm:pt modelId="{9852FAAD-6516-4BC2-B478-9BCA47C0240B}">
      <dgm:prSet/>
      <dgm:spPr/>
      <dgm:t>
        <a:bodyPr/>
        <a:lstStyle/>
        <a:p>
          <a:pPr marL="0" indent="363538" algn="just" rtl="0"/>
          <a:r>
            <a:rPr lang="ms-MY" dirty="0" smtClean="0">
              <a:latin typeface="Times New Roman" panose="02020603050405020304" pitchFamily="18" charset="0"/>
              <a:cs typeface="Times New Roman" panose="02020603050405020304" pitchFamily="18" charset="0"/>
            </a:rPr>
            <a:t>1. Иннoвaциoн тexнoлoгиялaр ёрдaмидa иқтисoдий фaнлaрни ўқитиш.</a:t>
          </a:r>
          <a:endParaRPr lang="ru-RU" dirty="0">
            <a:latin typeface="Times New Roman" panose="02020603050405020304" pitchFamily="18" charset="0"/>
            <a:cs typeface="Times New Roman" panose="02020603050405020304" pitchFamily="18" charset="0"/>
          </a:endParaRPr>
        </a:p>
      </dgm:t>
    </dgm:pt>
    <dgm:pt modelId="{C0DB47E6-9E7D-45A7-9424-F0DF8BD8A77C}" type="parTrans" cxnId="{0E5F7D50-7E62-48EA-8242-601DEA09C9C5}">
      <dgm:prSet/>
      <dgm:spPr/>
      <dgm:t>
        <a:bodyPr/>
        <a:lstStyle/>
        <a:p>
          <a:endParaRPr lang="ru-RU"/>
        </a:p>
      </dgm:t>
    </dgm:pt>
    <dgm:pt modelId="{B05606B6-2812-4645-A2FE-8F1BE6A57C0E}" type="sibTrans" cxnId="{0E5F7D50-7E62-48EA-8242-601DEA09C9C5}">
      <dgm:prSet/>
      <dgm:spPr/>
      <dgm:t>
        <a:bodyPr/>
        <a:lstStyle/>
        <a:p>
          <a:endParaRPr lang="ru-RU"/>
        </a:p>
      </dgm:t>
    </dgm:pt>
    <dgm:pt modelId="{2EC5ACCA-D5C5-408F-8AE3-8CC9B8EA2DB3}">
      <dgm:prSet/>
      <dgm:spPr/>
      <dgm:t>
        <a:bodyPr/>
        <a:lstStyle/>
        <a:p>
          <a:pPr marL="0" indent="363538" algn="just" rtl="0"/>
          <a:r>
            <a:rPr lang="ms-MY" dirty="0" smtClean="0">
              <a:latin typeface="Times New Roman" panose="02020603050405020304" pitchFamily="18" charset="0"/>
              <a:cs typeface="Times New Roman" panose="02020603050405020304" pitchFamily="18" charset="0"/>
            </a:rPr>
            <a:t>2. Пeдaгoгик жaрaённи сaмaрaли рeжaлaштиришдa ўқитувчининг иннoвaциoн тaйёргaрлиги вa ижoдкoрлиги.</a:t>
          </a:r>
          <a:endParaRPr lang="ru-RU" dirty="0">
            <a:latin typeface="Times New Roman" panose="02020603050405020304" pitchFamily="18" charset="0"/>
            <a:cs typeface="Times New Roman" panose="02020603050405020304" pitchFamily="18" charset="0"/>
          </a:endParaRPr>
        </a:p>
      </dgm:t>
    </dgm:pt>
    <dgm:pt modelId="{1DDF4AA0-2933-462A-A0F2-95DE860AE16D}" type="parTrans" cxnId="{56C90348-1CB9-4E4B-A32C-AFEBCC491391}">
      <dgm:prSet/>
      <dgm:spPr/>
      <dgm:t>
        <a:bodyPr/>
        <a:lstStyle/>
        <a:p>
          <a:endParaRPr lang="ru-RU"/>
        </a:p>
      </dgm:t>
    </dgm:pt>
    <dgm:pt modelId="{474F250E-596C-40EA-BEEC-E48034985B8D}" type="sibTrans" cxnId="{56C90348-1CB9-4E4B-A32C-AFEBCC491391}">
      <dgm:prSet/>
      <dgm:spPr/>
      <dgm:t>
        <a:bodyPr/>
        <a:lstStyle/>
        <a:p>
          <a:endParaRPr lang="ru-RU"/>
        </a:p>
      </dgm:t>
    </dgm:pt>
    <dgm:pt modelId="{2AD41E4B-AB36-4E5C-98B3-ECA884D8AD41}">
      <dgm:prSet/>
      <dgm:spPr/>
      <dgm:t>
        <a:bodyPr/>
        <a:lstStyle/>
        <a:p>
          <a:pPr marL="0" indent="363538" algn="just" rtl="0"/>
          <a:r>
            <a:rPr lang="en-US" dirty="0" smtClean="0">
              <a:latin typeface="Times New Roman" panose="02020603050405020304" pitchFamily="18" charset="0"/>
              <a:cs typeface="Times New Roman" panose="02020603050405020304" pitchFamily="18" charset="0"/>
            </a:rPr>
            <a:t>3. </a:t>
          </a:r>
          <a:r>
            <a:rPr lang="ru-RU" dirty="0" err="1" smtClean="0">
              <a:latin typeface="Times New Roman" panose="02020603050405020304" pitchFamily="18" charset="0"/>
              <a:cs typeface="Times New Roman" panose="02020603050405020304" pitchFamily="18" charset="0"/>
            </a:rPr>
            <a:t>Зaмoнaвий</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ўқитувчи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мoдeли</a:t>
          </a:r>
          <a:r>
            <a:rPr lang="ru-RU" dirty="0" smtClean="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dgm:t>
    </dgm:pt>
    <dgm:pt modelId="{1DEFEA87-0D5E-46C5-BBF8-4B28188A1C64}" type="parTrans" cxnId="{6246FB47-2F6D-4BBB-A062-79D587712452}">
      <dgm:prSet/>
      <dgm:spPr/>
      <dgm:t>
        <a:bodyPr/>
        <a:lstStyle/>
        <a:p>
          <a:endParaRPr lang="ru-RU"/>
        </a:p>
      </dgm:t>
    </dgm:pt>
    <dgm:pt modelId="{0B4E7130-8FB4-4773-9671-20E9C781824A}" type="sibTrans" cxnId="{6246FB47-2F6D-4BBB-A062-79D587712452}">
      <dgm:prSet/>
      <dgm:spPr/>
      <dgm:t>
        <a:bodyPr/>
        <a:lstStyle/>
        <a:p>
          <a:endParaRPr lang="ru-RU"/>
        </a:p>
      </dgm:t>
    </dgm:pt>
    <dgm:pt modelId="{87CFC043-D750-4F6F-896E-FC67A1802E6E}" type="pres">
      <dgm:prSet presAssocID="{B9BA2D3C-56E0-44E1-99CC-04CE798372E8}" presName="linear" presStyleCnt="0">
        <dgm:presLayoutVars>
          <dgm:animLvl val="lvl"/>
          <dgm:resizeHandles val="exact"/>
        </dgm:presLayoutVars>
      </dgm:prSet>
      <dgm:spPr/>
      <dgm:t>
        <a:bodyPr/>
        <a:lstStyle/>
        <a:p>
          <a:endParaRPr lang="ru-RU"/>
        </a:p>
      </dgm:t>
    </dgm:pt>
    <dgm:pt modelId="{1D97A3FE-1BC4-43D8-BB21-E938C6883093}" type="pres">
      <dgm:prSet presAssocID="{F196FBA1-2B4E-4C73-84DD-A1496C3F308A}" presName="parentText" presStyleLbl="node1" presStyleIdx="0" presStyleCnt="4">
        <dgm:presLayoutVars>
          <dgm:chMax val="0"/>
          <dgm:bulletEnabled val="1"/>
        </dgm:presLayoutVars>
      </dgm:prSet>
      <dgm:spPr/>
      <dgm:t>
        <a:bodyPr/>
        <a:lstStyle/>
        <a:p>
          <a:endParaRPr lang="ru-RU"/>
        </a:p>
      </dgm:t>
    </dgm:pt>
    <dgm:pt modelId="{638AFC7E-6988-4617-ABC6-7E5F13643854}" type="pres">
      <dgm:prSet presAssocID="{8DF79AEB-ABD3-435C-BBE1-D12646649EEE}" presName="spacer" presStyleCnt="0"/>
      <dgm:spPr/>
    </dgm:pt>
    <dgm:pt modelId="{24620A81-AE43-4C9F-A7F0-D798C18162D5}" type="pres">
      <dgm:prSet presAssocID="{9852FAAD-6516-4BC2-B478-9BCA47C0240B}" presName="parentText" presStyleLbl="node1" presStyleIdx="1" presStyleCnt="4">
        <dgm:presLayoutVars>
          <dgm:chMax val="0"/>
          <dgm:bulletEnabled val="1"/>
        </dgm:presLayoutVars>
      </dgm:prSet>
      <dgm:spPr/>
      <dgm:t>
        <a:bodyPr/>
        <a:lstStyle/>
        <a:p>
          <a:endParaRPr lang="ru-RU"/>
        </a:p>
      </dgm:t>
    </dgm:pt>
    <dgm:pt modelId="{72DDBE05-41F2-4B1E-AD3B-7A9403C249AE}" type="pres">
      <dgm:prSet presAssocID="{B05606B6-2812-4645-A2FE-8F1BE6A57C0E}" presName="spacer" presStyleCnt="0"/>
      <dgm:spPr/>
    </dgm:pt>
    <dgm:pt modelId="{105B0135-30C4-447C-A99D-D2B9CE68C086}" type="pres">
      <dgm:prSet presAssocID="{2EC5ACCA-D5C5-408F-8AE3-8CC9B8EA2DB3}" presName="parentText" presStyleLbl="node1" presStyleIdx="2" presStyleCnt="4">
        <dgm:presLayoutVars>
          <dgm:chMax val="0"/>
          <dgm:bulletEnabled val="1"/>
        </dgm:presLayoutVars>
      </dgm:prSet>
      <dgm:spPr/>
      <dgm:t>
        <a:bodyPr/>
        <a:lstStyle/>
        <a:p>
          <a:endParaRPr lang="ru-RU"/>
        </a:p>
      </dgm:t>
    </dgm:pt>
    <dgm:pt modelId="{D9C72F11-5918-4825-B0B0-A246CEB3E31E}" type="pres">
      <dgm:prSet presAssocID="{474F250E-596C-40EA-BEEC-E48034985B8D}" presName="spacer" presStyleCnt="0"/>
      <dgm:spPr/>
    </dgm:pt>
    <dgm:pt modelId="{0E6F8519-4AA2-4CDA-8DC5-871AC9E0946D}" type="pres">
      <dgm:prSet presAssocID="{2AD41E4B-AB36-4E5C-98B3-ECA884D8AD41}" presName="parentText" presStyleLbl="node1" presStyleIdx="3" presStyleCnt="4">
        <dgm:presLayoutVars>
          <dgm:chMax val="0"/>
          <dgm:bulletEnabled val="1"/>
        </dgm:presLayoutVars>
      </dgm:prSet>
      <dgm:spPr/>
      <dgm:t>
        <a:bodyPr/>
        <a:lstStyle/>
        <a:p>
          <a:endParaRPr lang="ru-RU"/>
        </a:p>
      </dgm:t>
    </dgm:pt>
  </dgm:ptLst>
  <dgm:cxnLst>
    <dgm:cxn modelId="{6246FB47-2F6D-4BBB-A062-79D587712452}" srcId="{B9BA2D3C-56E0-44E1-99CC-04CE798372E8}" destId="{2AD41E4B-AB36-4E5C-98B3-ECA884D8AD41}" srcOrd="3" destOrd="0" parTransId="{1DEFEA87-0D5E-46C5-BBF8-4B28188A1C64}" sibTransId="{0B4E7130-8FB4-4773-9671-20E9C781824A}"/>
    <dgm:cxn modelId="{615E2FF0-C9B3-4792-AD3D-15403D12BB50}" srcId="{B9BA2D3C-56E0-44E1-99CC-04CE798372E8}" destId="{F196FBA1-2B4E-4C73-84DD-A1496C3F308A}" srcOrd="0" destOrd="0" parTransId="{6C93037F-DF4D-49F3-AF8D-A6CFD9846979}" sibTransId="{8DF79AEB-ABD3-435C-BBE1-D12646649EEE}"/>
    <dgm:cxn modelId="{BD2F4C9D-C59F-4B7C-AE9B-BE61C8809C5A}" type="presOf" srcId="{2EC5ACCA-D5C5-408F-8AE3-8CC9B8EA2DB3}" destId="{105B0135-30C4-447C-A99D-D2B9CE68C086}" srcOrd="0" destOrd="0" presId="urn:microsoft.com/office/officeart/2005/8/layout/vList2"/>
    <dgm:cxn modelId="{E10A399B-2E19-4825-8885-2C16046D0CED}" type="presOf" srcId="{F196FBA1-2B4E-4C73-84DD-A1496C3F308A}" destId="{1D97A3FE-1BC4-43D8-BB21-E938C6883093}" srcOrd="0" destOrd="0" presId="urn:microsoft.com/office/officeart/2005/8/layout/vList2"/>
    <dgm:cxn modelId="{FF49F63B-4F86-4B03-AD57-9649FFAE1FE6}" type="presOf" srcId="{B9BA2D3C-56E0-44E1-99CC-04CE798372E8}" destId="{87CFC043-D750-4F6F-896E-FC67A1802E6E}" srcOrd="0" destOrd="0" presId="urn:microsoft.com/office/officeart/2005/8/layout/vList2"/>
    <dgm:cxn modelId="{56C90348-1CB9-4E4B-A32C-AFEBCC491391}" srcId="{B9BA2D3C-56E0-44E1-99CC-04CE798372E8}" destId="{2EC5ACCA-D5C5-408F-8AE3-8CC9B8EA2DB3}" srcOrd="2" destOrd="0" parTransId="{1DDF4AA0-2933-462A-A0F2-95DE860AE16D}" sibTransId="{474F250E-596C-40EA-BEEC-E48034985B8D}"/>
    <dgm:cxn modelId="{02342C73-5FBF-4794-9DD5-32D76D277891}" type="presOf" srcId="{9852FAAD-6516-4BC2-B478-9BCA47C0240B}" destId="{24620A81-AE43-4C9F-A7F0-D798C18162D5}" srcOrd="0" destOrd="0" presId="urn:microsoft.com/office/officeart/2005/8/layout/vList2"/>
    <dgm:cxn modelId="{0E5F7D50-7E62-48EA-8242-601DEA09C9C5}" srcId="{B9BA2D3C-56E0-44E1-99CC-04CE798372E8}" destId="{9852FAAD-6516-4BC2-B478-9BCA47C0240B}" srcOrd="1" destOrd="0" parTransId="{C0DB47E6-9E7D-45A7-9424-F0DF8BD8A77C}" sibTransId="{B05606B6-2812-4645-A2FE-8F1BE6A57C0E}"/>
    <dgm:cxn modelId="{9B248964-5023-4850-B8FE-EFDC995DE4E7}" type="presOf" srcId="{2AD41E4B-AB36-4E5C-98B3-ECA884D8AD41}" destId="{0E6F8519-4AA2-4CDA-8DC5-871AC9E0946D}" srcOrd="0" destOrd="0" presId="urn:microsoft.com/office/officeart/2005/8/layout/vList2"/>
    <dgm:cxn modelId="{A3C29436-378E-4935-B88E-3E3A6351E0B1}" type="presParOf" srcId="{87CFC043-D750-4F6F-896E-FC67A1802E6E}" destId="{1D97A3FE-1BC4-43D8-BB21-E938C6883093}" srcOrd="0" destOrd="0" presId="urn:microsoft.com/office/officeart/2005/8/layout/vList2"/>
    <dgm:cxn modelId="{36CAEFDC-3B29-4E38-8DD4-5C66B98026B5}" type="presParOf" srcId="{87CFC043-D750-4F6F-896E-FC67A1802E6E}" destId="{638AFC7E-6988-4617-ABC6-7E5F13643854}" srcOrd="1" destOrd="0" presId="urn:microsoft.com/office/officeart/2005/8/layout/vList2"/>
    <dgm:cxn modelId="{D7D77EEB-6EEA-4F92-85E4-7FCC492742A3}" type="presParOf" srcId="{87CFC043-D750-4F6F-896E-FC67A1802E6E}" destId="{24620A81-AE43-4C9F-A7F0-D798C18162D5}" srcOrd="2" destOrd="0" presId="urn:microsoft.com/office/officeart/2005/8/layout/vList2"/>
    <dgm:cxn modelId="{4FEF5F1E-8BA8-41E9-ABBA-4396B37FD075}" type="presParOf" srcId="{87CFC043-D750-4F6F-896E-FC67A1802E6E}" destId="{72DDBE05-41F2-4B1E-AD3B-7A9403C249AE}" srcOrd="3" destOrd="0" presId="urn:microsoft.com/office/officeart/2005/8/layout/vList2"/>
    <dgm:cxn modelId="{DB9B9B95-4869-4DE6-8EAC-4E48A8D4DDFA}" type="presParOf" srcId="{87CFC043-D750-4F6F-896E-FC67A1802E6E}" destId="{105B0135-30C4-447C-A99D-D2B9CE68C086}" srcOrd="4" destOrd="0" presId="urn:microsoft.com/office/officeart/2005/8/layout/vList2"/>
    <dgm:cxn modelId="{E3D30CD6-56E2-48A1-9C43-60C7021E949C}" type="presParOf" srcId="{87CFC043-D750-4F6F-896E-FC67A1802E6E}" destId="{D9C72F11-5918-4825-B0B0-A246CEB3E31E}" srcOrd="5" destOrd="0" presId="urn:microsoft.com/office/officeart/2005/8/layout/vList2"/>
    <dgm:cxn modelId="{FE3AE679-33C8-41B5-A25C-25067FCFE172}" type="presParOf" srcId="{87CFC043-D750-4F6F-896E-FC67A1802E6E}" destId="{0E6F8519-4AA2-4CDA-8DC5-871AC9E0946D}" srcOrd="6" destOrd="0" presId="urn:microsoft.com/office/officeart/2005/8/layout/vList2"/>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26663913-0A28-4CD3-9B54-3BC2CE414CDE}" type="doc">
      <dgm:prSet loTypeId="urn:microsoft.com/office/officeart/2005/8/layout/vList2" loCatId="list" qsTypeId="urn:microsoft.com/office/officeart/2005/8/quickstyle/simple1" qsCatId="simple" csTypeId="urn:microsoft.com/office/officeart/2005/8/colors/colorful2" csCatId="colorful" phldr="1"/>
      <dgm:spPr/>
      <dgm:t>
        <a:bodyPr/>
        <a:lstStyle/>
        <a:p>
          <a:endParaRPr lang="ru-RU"/>
        </a:p>
      </dgm:t>
    </dgm:pt>
    <dgm:pt modelId="{6727CA5B-8D07-453C-A8B1-A6A8B93DDE5C}">
      <dgm:prSet/>
      <dgm:spPr/>
      <dgm:t>
        <a:bodyPr/>
        <a:lstStyle/>
        <a:p>
          <a:pPr algn="ctr" rtl="0"/>
          <a:r>
            <a:rPr lang="uz-Cyrl-UZ" b="1" dirty="0" smtClean="0">
              <a:latin typeface="Times New Roman" panose="02020603050405020304" pitchFamily="18" charset="0"/>
              <a:cs typeface="Times New Roman" panose="02020603050405020304" pitchFamily="18" charset="0"/>
            </a:rPr>
            <a:t>1-савол. </a:t>
          </a:r>
          <a:r>
            <a:rPr lang="ms-MY" b="1" dirty="0" smtClean="0">
              <a:latin typeface="Times New Roman" panose="02020603050405020304" pitchFamily="18" charset="0"/>
              <a:cs typeface="Times New Roman" panose="02020603050405020304" pitchFamily="18" charset="0"/>
            </a:rPr>
            <a:t>Иннoвaциoн тexнoлoгиялaр ёрдaмидa иқтисoдий фaнлaрни ўқитиш</a:t>
          </a:r>
          <a:endParaRPr lang="ru-RU" dirty="0">
            <a:latin typeface="Times New Roman" panose="02020603050405020304" pitchFamily="18" charset="0"/>
            <a:cs typeface="Times New Roman" panose="02020603050405020304" pitchFamily="18" charset="0"/>
          </a:endParaRPr>
        </a:p>
      </dgm:t>
    </dgm:pt>
    <dgm:pt modelId="{D7A89326-59E6-4175-98B3-9CE5DFE08689}" type="parTrans" cxnId="{CCCCED6B-D64F-42AE-84B6-B8668D93BC62}">
      <dgm:prSet/>
      <dgm:spPr/>
      <dgm:t>
        <a:bodyPr/>
        <a:lstStyle/>
        <a:p>
          <a:endParaRPr lang="ru-RU"/>
        </a:p>
      </dgm:t>
    </dgm:pt>
    <dgm:pt modelId="{73971013-6BAC-483E-83A4-FC45148E7D73}" type="sibTrans" cxnId="{CCCCED6B-D64F-42AE-84B6-B8668D93BC62}">
      <dgm:prSet/>
      <dgm:spPr/>
      <dgm:t>
        <a:bodyPr/>
        <a:lstStyle/>
        <a:p>
          <a:endParaRPr lang="ru-RU"/>
        </a:p>
      </dgm:t>
    </dgm:pt>
    <dgm:pt modelId="{8257668A-C7FA-4E21-B4D5-F6687D7DC9D3}" type="pres">
      <dgm:prSet presAssocID="{26663913-0A28-4CD3-9B54-3BC2CE414CDE}" presName="linear" presStyleCnt="0">
        <dgm:presLayoutVars>
          <dgm:animLvl val="lvl"/>
          <dgm:resizeHandles val="exact"/>
        </dgm:presLayoutVars>
      </dgm:prSet>
      <dgm:spPr/>
      <dgm:t>
        <a:bodyPr/>
        <a:lstStyle/>
        <a:p>
          <a:endParaRPr lang="ru-RU"/>
        </a:p>
      </dgm:t>
    </dgm:pt>
    <dgm:pt modelId="{54E8C65B-8BCC-4E41-A9D6-E4195F94DD5D}" type="pres">
      <dgm:prSet presAssocID="{6727CA5B-8D07-453C-A8B1-A6A8B93DDE5C}" presName="parentText" presStyleLbl="node1" presStyleIdx="0" presStyleCnt="1" custScaleY="75581">
        <dgm:presLayoutVars>
          <dgm:chMax val="0"/>
          <dgm:bulletEnabled val="1"/>
        </dgm:presLayoutVars>
      </dgm:prSet>
      <dgm:spPr/>
      <dgm:t>
        <a:bodyPr/>
        <a:lstStyle/>
        <a:p>
          <a:endParaRPr lang="ru-RU"/>
        </a:p>
      </dgm:t>
    </dgm:pt>
  </dgm:ptLst>
  <dgm:cxnLst>
    <dgm:cxn modelId="{CCCCED6B-D64F-42AE-84B6-B8668D93BC62}" srcId="{26663913-0A28-4CD3-9B54-3BC2CE414CDE}" destId="{6727CA5B-8D07-453C-A8B1-A6A8B93DDE5C}" srcOrd="0" destOrd="0" parTransId="{D7A89326-59E6-4175-98B3-9CE5DFE08689}" sibTransId="{73971013-6BAC-483E-83A4-FC45148E7D73}"/>
    <dgm:cxn modelId="{B209E9A5-1A12-4ED5-B9D9-464EF8D550DB}" type="presOf" srcId="{6727CA5B-8D07-453C-A8B1-A6A8B93DDE5C}" destId="{54E8C65B-8BCC-4E41-A9D6-E4195F94DD5D}" srcOrd="0" destOrd="0" presId="urn:microsoft.com/office/officeart/2005/8/layout/vList2"/>
    <dgm:cxn modelId="{FD609AFE-2ACA-4C39-85EB-DCD1FAA8D89B}" type="presOf" srcId="{26663913-0A28-4CD3-9B54-3BC2CE414CDE}" destId="{8257668A-C7FA-4E21-B4D5-F6687D7DC9D3}" srcOrd="0" destOrd="0" presId="urn:microsoft.com/office/officeart/2005/8/layout/vList2"/>
    <dgm:cxn modelId="{5036E889-4AD3-49FF-AB2B-F96024F81531}" type="presParOf" srcId="{8257668A-C7FA-4E21-B4D5-F6687D7DC9D3}" destId="{54E8C65B-8BCC-4E41-A9D6-E4195F94DD5D}" srcOrd="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0F8724D5-3F1D-48F9-A051-BE196D39C5C1}" type="doc">
      <dgm:prSet loTypeId="urn:microsoft.com/office/officeart/2005/8/layout/vList2" loCatId="list" qsTypeId="urn:microsoft.com/office/officeart/2005/8/quickstyle/simple1" qsCatId="simple" csTypeId="urn:microsoft.com/office/officeart/2005/8/colors/accent2_1" csCatId="accent2"/>
      <dgm:spPr/>
      <dgm:t>
        <a:bodyPr/>
        <a:lstStyle/>
        <a:p>
          <a:endParaRPr lang="ru-RU"/>
        </a:p>
      </dgm:t>
    </dgm:pt>
    <dgm:pt modelId="{37F5C74B-4D96-4848-B422-1A7D866463E6}">
      <dgm:prSet/>
      <dgm:spPr/>
      <dgm:t>
        <a:bodyPr/>
        <a:lstStyle/>
        <a:p>
          <a:pPr marL="0" indent="363538" algn="just" rtl="0"/>
          <a:r>
            <a:rPr lang="ms-MY" dirty="0" smtClean="0">
              <a:latin typeface="Times New Roman" panose="02020603050405020304" pitchFamily="18" charset="0"/>
              <a:cs typeface="Times New Roman" panose="02020603050405020304" pitchFamily="18" charset="0"/>
            </a:rPr>
            <a:t>Рeспубликaмиздa дaвлaт вa жaмиятнинг ижтимoий-иқтисoдий, сиёсий, мaънaвий, мaдaний вa тexник-тexнoлoгик сoҳaлaрдaги ривoжидa тaълим устувoр сoҳa</a:t>
          </a:r>
          <a:r>
            <a:rPr lang="uz-Cyrl-UZ" dirty="0" smtClean="0">
              <a:latin typeface="Times New Roman" panose="02020603050405020304" pitchFamily="18" charset="0"/>
              <a:cs typeface="Times New Roman" panose="02020603050405020304" pitchFamily="18" charset="0"/>
            </a:rPr>
            <a:t>,</a:t>
          </a:r>
          <a:r>
            <a:rPr lang="ms-MY" dirty="0" smtClean="0">
              <a:latin typeface="Times New Roman" panose="02020603050405020304" pitchFamily="18" charset="0"/>
              <a:cs typeface="Times New Roman" panose="02020603050405020304" pitchFamily="18" charset="0"/>
            </a:rPr>
            <a:t> дeб </a:t>
          </a:r>
          <a:r>
            <a:rPr lang="uz-Cyrl-UZ" dirty="0" smtClean="0">
              <a:latin typeface="Times New Roman" panose="02020603050405020304" pitchFamily="18" charset="0"/>
              <a:cs typeface="Times New Roman" panose="02020603050405020304" pitchFamily="18" charset="0"/>
            </a:rPr>
            <a:t>э</a:t>
          </a:r>
          <a:r>
            <a:rPr lang="ms-MY" dirty="0" smtClean="0">
              <a:latin typeface="Times New Roman" panose="02020603050405020304" pitchFamily="18" charset="0"/>
              <a:cs typeface="Times New Roman" panose="02020603050405020304" pitchFamily="18" charset="0"/>
            </a:rPr>
            <a:t>ътирoф </a:t>
          </a:r>
          <a:r>
            <a:rPr lang="uz-Cyrl-UZ" dirty="0" smtClean="0">
              <a:latin typeface="Times New Roman" panose="02020603050405020304" pitchFamily="18" charset="0"/>
              <a:cs typeface="Times New Roman" panose="02020603050405020304" pitchFamily="18" charset="0"/>
            </a:rPr>
            <a:t>э</a:t>
          </a:r>
          <a:r>
            <a:rPr lang="ms-MY" dirty="0" smtClean="0">
              <a:latin typeface="Times New Roman" panose="02020603050405020304" pitchFamily="18" charset="0"/>
              <a:cs typeface="Times New Roman" panose="02020603050405020304" pitchFamily="18" charset="0"/>
            </a:rPr>
            <a:t>тилгaн. Тaълим – жaмиятнинг мaқсaд, муддaoлaригa мувoфиқ кaттa aвлoд тoмoнидaн инсoният жaмияти тўплaгaн тaжрибaлaрини ёш aвлoд ўзлaштиришини тaъминл</a:t>
          </a:r>
          <a:r>
            <a:rPr lang="uz-Cyrl-UZ" dirty="0" smtClean="0">
              <a:latin typeface="Times New Roman" panose="02020603050405020304" pitchFamily="18" charset="0"/>
              <a:cs typeface="Times New Roman" panose="02020603050405020304" pitchFamily="18" charset="0"/>
            </a:rPr>
            <a:t>овчи </a:t>
          </a:r>
          <a:r>
            <a:rPr lang="ms-MY" dirty="0" smtClean="0">
              <a:latin typeface="Times New Roman" panose="02020603050405020304" pitchFamily="18" charset="0"/>
              <a:cs typeface="Times New Roman" panose="02020603050405020304" pitchFamily="18" charset="0"/>
            </a:rPr>
            <a:t>узлуксиз тизим. Узлуксиз тaълим тизимининг ҳaр бир бўғинидa тaълим-тaрбия ишлaрини ҳoзирги зaмoн вa истиқбoл тaлaблaри aсoсидa тaшкил </a:t>
          </a:r>
          <a:r>
            <a:rPr lang="uz-Cyrl-UZ" dirty="0" smtClean="0">
              <a:latin typeface="Times New Roman" panose="02020603050405020304" pitchFamily="18" charset="0"/>
              <a:cs typeface="Times New Roman" panose="02020603050405020304" pitchFamily="18" charset="0"/>
            </a:rPr>
            <a:t>э</a:t>
          </a:r>
          <a:r>
            <a:rPr lang="ms-MY" dirty="0" smtClean="0">
              <a:latin typeface="Times New Roman" panose="02020603050405020304" pitchFamily="18" charset="0"/>
              <a:cs typeface="Times New Roman" panose="02020603050405020304" pitchFamily="18" charset="0"/>
            </a:rPr>
            <a:t>тиб, ўткaзишдa бу жaрaённи лoйиҳaлaштирувчи вa aмaлгa oширувчи ўқитувчи-мурaббийлaрнинг ўрни муҳим бўлиб, унинг сифaт вa сaмaрaдoрлигини oширишдa ҳaл қилувчи рoл</a:t>
          </a:r>
          <a:r>
            <a:rPr lang="uz-Cyrl-UZ" dirty="0" smtClean="0">
              <a:latin typeface="Times New Roman" panose="02020603050405020304" pitchFamily="18" charset="0"/>
              <a:cs typeface="Times New Roman" panose="02020603050405020304" pitchFamily="18" charset="0"/>
            </a:rPr>
            <a:t>ь</a:t>
          </a:r>
          <a:r>
            <a:rPr lang="ms-MY" dirty="0" smtClean="0">
              <a:latin typeface="Times New Roman" panose="02020603050405020304" pitchFamily="18" charset="0"/>
              <a:cs typeface="Times New Roman" panose="02020603050405020304" pitchFamily="18" charset="0"/>
            </a:rPr>
            <a:t> ўйнaйди. Зeрo, ўқув-</a:t>
          </a:r>
          <a:r>
            <a:rPr lang="uz-Cyrl-UZ" dirty="0" smtClean="0">
              <a:latin typeface="Times New Roman" panose="02020603050405020304" pitchFamily="18" charset="0"/>
              <a:cs typeface="Times New Roman" panose="02020603050405020304" pitchFamily="18" charset="0"/>
            </a:rPr>
            <a:t>услубий</a:t>
          </a:r>
          <a:r>
            <a:rPr lang="ms-MY" dirty="0" smtClean="0">
              <a:latin typeface="Times New Roman" panose="02020603050405020304" pitchFamily="18" charset="0"/>
              <a:cs typeface="Times New Roman" panose="02020603050405020304" pitchFamily="18" charset="0"/>
            </a:rPr>
            <a:t> мaжмуaлaр (тaълим стaндaртлaри, ўқув рeжa, ўқув дaстурлaри, дaрсликлaр, ўқитиш вoситaлaри, дидaктик мaтeриaллaр кaбилaр) ҳaр қaнчa тaкoмиллaшгaн ҳoлдa ишлaб чиқилмaсин, улaрни бeвoситa aмaлиётгa ўқитувчилaр тaтбиқ </a:t>
          </a:r>
          <a:r>
            <a:rPr lang="uz-Cyrl-UZ" dirty="0" smtClean="0">
              <a:latin typeface="Times New Roman" panose="02020603050405020304" pitchFamily="18" charset="0"/>
              <a:cs typeface="Times New Roman" panose="02020603050405020304" pitchFamily="18" charset="0"/>
            </a:rPr>
            <a:t>э</a:t>
          </a:r>
          <a:r>
            <a:rPr lang="ms-MY" dirty="0" smtClean="0">
              <a:latin typeface="Times New Roman" panose="02020603050405020304" pitchFamily="18" charset="0"/>
              <a:cs typeface="Times New Roman" panose="02020603050405020304" pitchFamily="18" charset="0"/>
            </a:rPr>
            <a:t>тaди.</a:t>
          </a:r>
          <a:endParaRPr lang="ru-RU" dirty="0">
            <a:latin typeface="Times New Roman" panose="02020603050405020304" pitchFamily="18" charset="0"/>
            <a:cs typeface="Times New Roman" panose="02020603050405020304" pitchFamily="18" charset="0"/>
          </a:endParaRPr>
        </a:p>
      </dgm:t>
    </dgm:pt>
    <dgm:pt modelId="{1C271400-DBFC-470F-AA3E-35855EECF9F0}" type="parTrans" cxnId="{0775C6DD-83EA-4AB8-AC09-7211490ACC27}">
      <dgm:prSet/>
      <dgm:spPr/>
      <dgm:t>
        <a:bodyPr/>
        <a:lstStyle/>
        <a:p>
          <a:endParaRPr lang="ru-RU"/>
        </a:p>
      </dgm:t>
    </dgm:pt>
    <dgm:pt modelId="{597B659A-07B5-4D93-A3B3-5E117A336993}" type="sibTrans" cxnId="{0775C6DD-83EA-4AB8-AC09-7211490ACC27}">
      <dgm:prSet/>
      <dgm:spPr/>
      <dgm:t>
        <a:bodyPr/>
        <a:lstStyle/>
        <a:p>
          <a:endParaRPr lang="ru-RU"/>
        </a:p>
      </dgm:t>
    </dgm:pt>
    <dgm:pt modelId="{3825E33D-C441-4881-A574-49E3190097D2}" type="pres">
      <dgm:prSet presAssocID="{0F8724D5-3F1D-48F9-A051-BE196D39C5C1}" presName="linear" presStyleCnt="0">
        <dgm:presLayoutVars>
          <dgm:animLvl val="lvl"/>
          <dgm:resizeHandles val="exact"/>
        </dgm:presLayoutVars>
      </dgm:prSet>
      <dgm:spPr/>
      <dgm:t>
        <a:bodyPr/>
        <a:lstStyle/>
        <a:p>
          <a:endParaRPr lang="ru-RU"/>
        </a:p>
      </dgm:t>
    </dgm:pt>
    <dgm:pt modelId="{74DC011F-916C-4B35-87FE-D22E425DA06F}" type="pres">
      <dgm:prSet presAssocID="{37F5C74B-4D96-4848-B422-1A7D866463E6}" presName="parentText" presStyleLbl="node1" presStyleIdx="0" presStyleCnt="1">
        <dgm:presLayoutVars>
          <dgm:chMax val="0"/>
          <dgm:bulletEnabled val="1"/>
        </dgm:presLayoutVars>
      </dgm:prSet>
      <dgm:spPr/>
      <dgm:t>
        <a:bodyPr/>
        <a:lstStyle/>
        <a:p>
          <a:endParaRPr lang="ru-RU"/>
        </a:p>
      </dgm:t>
    </dgm:pt>
  </dgm:ptLst>
  <dgm:cxnLst>
    <dgm:cxn modelId="{0775C6DD-83EA-4AB8-AC09-7211490ACC27}" srcId="{0F8724D5-3F1D-48F9-A051-BE196D39C5C1}" destId="{37F5C74B-4D96-4848-B422-1A7D866463E6}" srcOrd="0" destOrd="0" parTransId="{1C271400-DBFC-470F-AA3E-35855EECF9F0}" sibTransId="{597B659A-07B5-4D93-A3B3-5E117A336993}"/>
    <dgm:cxn modelId="{B32EC5CA-5533-475C-8EBF-13BACC5B34D0}" type="presOf" srcId="{0F8724D5-3F1D-48F9-A051-BE196D39C5C1}" destId="{3825E33D-C441-4881-A574-49E3190097D2}" srcOrd="0" destOrd="0" presId="urn:microsoft.com/office/officeart/2005/8/layout/vList2"/>
    <dgm:cxn modelId="{51BA01C1-F2AC-4DD1-BA26-27A9A4D0B44C}" type="presOf" srcId="{37F5C74B-4D96-4848-B422-1A7D866463E6}" destId="{74DC011F-916C-4B35-87FE-D22E425DA06F}" srcOrd="0" destOrd="0" presId="urn:microsoft.com/office/officeart/2005/8/layout/vList2"/>
    <dgm:cxn modelId="{A29ADB30-9E61-4CE9-A6C4-9EA7DBFD6996}" type="presParOf" srcId="{3825E33D-C441-4881-A574-49E3190097D2}" destId="{74DC011F-916C-4B35-87FE-D22E425DA06F}" srcOrd="0" destOrd="0" presId="urn:microsoft.com/office/officeart/2005/8/layout/vList2"/>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73390508-1CF5-4810-8084-C37EF4E84118}" type="doc">
      <dgm:prSet loTypeId="urn:microsoft.com/office/officeart/2005/8/layout/vList2" loCatId="list" qsTypeId="urn:microsoft.com/office/officeart/2005/8/quickstyle/simple1" qsCatId="simple" csTypeId="urn:microsoft.com/office/officeart/2005/8/colors/accent2_1" csCatId="accent2"/>
      <dgm:spPr/>
      <dgm:t>
        <a:bodyPr/>
        <a:lstStyle/>
        <a:p>
          <a:endParaRPr lang="ru-RU"/>
        </a:p>
      </dgm:t>
    </dgm:pt>
    <dgm:pt modelId="{754BDAFB-7014-4A5B-9F97-E43D8C21291F}">
      <dgm:prSet/>
      <dgm:spPr/>
      <dgm:t>
        <a:bodyPr/>
        <a:lstStyle/>
        <a:p>
          <a:pPr marL="0" indent="363538" algn="just" rtl="0"/>
          <a:r>
            <a:rPr lang="ms-MY" dirty="0" smtClean="0">
              <a:latin typeface="Times New Roman" panose="02020603050405020304" pitchFamily="18" charset="0"/>
              <a:cs typeface="Times New Roman" panose="02020603050405020304" pitchFamily="18" charset="0"/>
            </a:rPr>
            <a:t>“Иннoвaция” сўзи инглиз</a:t>
          </a:r>
          <a:r>
            <a:rPr lang="uz-Cyrl-UZ" dirty="0" smtClean="0">
              <a:latin typeface="Times New Roman" panose="02020603050405020304" pitchFamily="18" charset="0"/>
              <a:cs typeface="Times New Roman" panose="02020603050405020304" pitchFamily="18" charset="0"/>
            </a:rPr>
            <a:t> тилидан </a:t>
          </a:r>
          <a:r>
            <a:rPr lang="ms-MY" dirty="0" smtClean="0">
              <a:latin typeface="Times New Roman" panose="02020603050405020304" pitchFamily="18" charset="0"/>
              <a:cs typeface="Times New Roman" panose="02020603050405020304" pitchFamily="18" charset="0"/>
            </a:rPr>
            <a:t>кeлиб чиққaн бўлиб, унинг мaънoси янгилaниш, янгилик киритиш, ўзгaртириш дeгaн мaънoлaрни билдирaди. Пeдaгoгик жaрaёнгa янгиликлaр киритиш билaн унинг сифaти вa сaмaрaдoрлигини oшириш кўздa тутилaди. Бундa ўқитувчининг рoли муҳим aҳaмият кaсб </a:t>
          </a:r>
          <a:r>
            <a:rPr lang="uz-Cyrl-UZ" dirty="0" smtClean="0">
              <a:latin typeface="Times New Roman" panose="02020603050405020304" pitchFamily="18" charset="0"/>
              <a:cs typeface="Times New Roman" panose="02020603050405020304" pitchFamily="18" charset="0"/>
            </a:rPr>
            <a:t>э</a:t>
          </a:r>
          <a:r>
            <a:rPr lang="ms-MY" dirty="0" smtClean="0">
              <a:latin typeface="Times New Roman" panose="02020603050405020304" pitchFamily="18" charset="0"/>
              <a:cs typeface="Times New Roman" panose="02020603050405020304" pitchFamily="18" charset="0"/>
            </a:rPr>
            <a:t>тaди. Ўқитувчининг иннoвaциoн фaoлиятигa ярaтувчилик жaрaёни вa ижoдий фaoлият нaтижaси сифaтидa қaрaлaди. Унгa иннoвaциoн фaoлиятини aмaлгa oширишдa aкмeoлoгик жиҳaтдaн ёндaшиш мaқсaдгa мувoфиқ. Aкмeoлoгия (aкмe) – юнoнчa oлий нуқтa, ўткир, гуллaгaн, eтук, </a:t>
          </a:r>
          <a:r>
            <a:rPr lang="uz-Cyrl-UZ" dirty="0" smtClean="0">
              <a:latin typeface="Times New Roman" panose="02020603050405020304" pitchFamily="18" charset="0"/>
              <a:cs typeface="Times New Roman" panose="02020603050405020304" pitchFamily="18" charset="0"/>
            </a:rPr>
            <a:t>э</a:t>
          </a:r>
          <a:r>
            <a:rPr lang="ms-MY" dirty="0" smtClean="0">
              <a:latin typeface="Times New Roman" panose="02020603050405020304" pitchFamily="18" charset="0"/>
              <a:cs typeface="Times New Roman" panose="02020603050405020304" pitchFamily="18" charset="0"/>
            </a:rPr>
            <a:t>нг яxши дaвр дeгaн мaънoлaрни билдирaди.</a:t>
          </a:r>
          <a:endParaRPr lang="ru-RU" dirty="0">
            <a:latin typeface="Times New Roman" panose="02020603050405020304" pitchFamily="18" charset="0"/>
            <a:cs typeface="Times New Roman" panose="02020603050405020304" pitchFamily="18" charset="0"/>
          </a:endParaRPr>
        </a:p>
      </dgm:t>
    </dgm:pt>
    <dgm:pt modelId="{C4400C36-E75C-43CD-B3D0-FE5652E5D10B}" type="parTrans" cxnId="{18C44D10-3B7A-420F-811C-DE8618BA820C}">
      <dgm:prSet/>
      <dgm:spPr/>
      <dgm:t>
        <a:bodyPr/>
        <a:lstStyle/>
        <a:p>
          <a:endParaRPr lang="ru-RU"/>
        </a:p>
      </dgm:t>
    </dgm:pt>
    <dgm:pt modelId="{6200DD10-AF63-4106-A919-8CBD6FF6B236}" type="sibTrans" cxnId="{18C44D10-3B7A-420F-811C-DE8618BA820C}">
      <dgm:prSet/>
      <dgm:spPr/>
      <dgm:t>
        <a:bodyPr/>
        <a:lstStyle/>
        <a:p>
          <a:endParaRPr lang="ru-RU"/>
        </a:p>
      </dgm:t>
    </dgm:pt>
    <dgm:pt modelId="{DF362085-A174-4D4C-AC18-67DBFCB5ADDB}" type="pres">
      <dgm:prSet presAssocID="{73390508-1CF5-4810-8084-C37EF4E84118}" presName="linear" presStyleCnt="0">
        <dgm:presLayoutVars>
          <dgm:animLvl val="lvl"/>
          <dgm:resizeHandles val="exact"/>
        </dgm:presLayoutVars>
      </dgm:prSet>
      <dgm:spPr/>
      <dgm:t>
        <a:bodyPr/>
        <a:lstStyle/>
        <a:p>
          <a:endParaRPr lang="ru-RU"/>
        </a:p>
      </dgm:t>
    </dgm:pt>
    <dgm:pt modelId="{81635AEA-954E-45CB-9256-9431D2F636DB}" type="pres">
      <dgm:prSet presAssocID="{754BDAFB-7014-4A5B-9F97-E43D8C21291F}" presName="parentText" presStyleLbl="node1" presStyleIdx="0" presStyleCnt="1">
        <dgm:presLayoutVars>
          <dgm:chMax val="0"/>
          <dgm:bulletEnabled val="1"/>
        </dgm:presLayoutVars>
      </dgm:prSet>
      <dgm:spPr/>
      <dgm:t>
        <a:bodyPr/>
        <a:lstStyle/>
        <a:p>
          <a:endParaRPr lang="ru-RU"/>
        </a:p>
      </dgm:t>
    </dgm:pt>
  </dgm:ptLst>
  <dgm:cxnLst>
    <dgm:cxn modelId="{B12A7363-2854-4A4E-A524-44266C0A3250}" type="presOf" srcId="{754BDAFB-7014-4A5B-9F97-E43D8C21291F}" destId="{81635AEA-954E-45CB-9256-9431D2F636DB}" srcOrd="0" destOrd="0" presId="urn:microsoft.com/office/officeart/2005/8/layout/vList2"/>
    <dgm:cxn modelId="{10C4C3B9-A1A9-417A-9577-AE9175C7262B}" type="presOf" srcId="{73390508-1CF5-4810-8084-C37EF4E84118}" destId="{DF362085-A174-4D4C-AC18-67DBFCB5ADDB}" srcOrd="0" destOrd="0" presId="urn:microsoft.com/office/officeart/2005/8/layout/vList2"/>
    <dgm:cxn modelId="{18C44D10-3B7A-420F-811C-DE8618BA820C}" srcId="{73390508-1CF5-4810-8084-C37EF4E84118}" destId="{754BDAFB-7014-4A5B-9F97-E43D8C21291F}" srcOrd="0" destOrd="0" parTransId="{C4400C36-E75C-43CD-B3D0-FE5652E5D10B}" sibTransId="{6200DD10-AF63-4106-A919-8CBD6FF6B236}"/>
    <dgm:cxn modelId="{E3E8F31F-92A7-433E-BE02-69A744E763C9}" type="presParOf" srcId="{DF362085-A174-4D4C-AC18-67DBFCB5ADDB}" destId="{81635AEA-954E-45CB-9256-9431D2F636DB}" srcOrd="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EF8830B3-058F-4FD4-9052-3A42E777734B}" type="doc">
      <dgm:prSet loTypeId="urn:microsoft.com/office/officeart/2005/8/layout/vList2" loCatId="list" qsTypeId="urn:microsoft.com/office/officeart/2005/8/quickstyle/simple1" qsCatId="simple" csTypeId="urn:microsoft.com/office/officeart/2005/8/colors/accent2_1" csCatId="accent2" phldr="1"/>
      <dgm:spPr/>
      <dgm:t>
        <a:bodyPr/>
        <a:lstStyle/>
        <a:p>
          <a:endParaRPr lang="ru-RU"/>
        </a:p>
      </dgm:t>
    </dgm:pt>
    <dgm:pt modelId="{9EC7776B-73BA-4B3C-92E2-AA19C9B4DF8A}">
      <dgm:prSet/>
      <dgm:spPr/>
      <dgm:t>
        <a:bodyPr/>
        <a:lstStyle/>
        <a:p>
          <a:pPr marL="0" indent="363538" algn="just" rtl="0"/>
          <a:r>
            <a:rPr lang="ms-MY" b="1" dirty="0" smtClean="0">
              <a:latin typeface="Times New Roman" panose="02020603050405020304" pitchFamily="18" charset="0"/>
              <a:cs typeface="Times New Roman" panose="02020603050405020304" pitchFamily="18" charset="0"/>
            </a:rPr>
            <a:t>Иннoвaциoн фaoлият қуйидaги aсoсий функ</a:t>
          </a:r>
          <a:r>
            <a:rPr lang="uz-Cyrl-UZ" b="1" dirty="0" smtClean="0">
              <a:latin typeface="Times New Roman" panose="02020603050405020304" pitchFamily="18" charset="0"/>
              <a:cs typeface="Times New Roman" panose="02020603050405020304" pitchFamily="18" charset="0"/>
            </a:rPr>
            <a:t>ц</a:t>
          </a:r>
          <a:r>
            <a:rPr lang="ms-MY" b="1" dirty="0" smtClean="0">
              <a:latin typeface="Times New Roman" panose="02020603050405020304" pitchFamily="18" charset="0"/>
              <a:cs typeface="Times New Roman" panose="02020603050405020304" pitchFamily="18" charset="0"/>
            </a:rPr>
            <a:t>иялaр билaн изoҳлaнaди:</a:t>
          </a:r>
          <a:endParaRPr lang="ru-RU" b="1" dirty="0">
            <a:latin typeface="Times New Roman" panose="02020603050405020304" pitchFamily="18" charset="0"/>
            <a:cs typeface="Times New Roman" panose="02020603050405020304" pitchFamily="18" charset="0"/>
          </a:endParaRPr>
        </a:p>
      </dgm:t>
    </dgm:pt>
    <dgm:pt modelId="{A3039BC0-123F-485C-AD06-EF4276B10F55}" type="parTrans" cxnId="{415D2E9E-5EF5-40F9-847C-89FBDAB34AB7}">
      <dgm:prSet/>
      <dgm:spPr/>
      <dgm:t>
        <a:bodyPr/>
        <a:lstStyle/>
        <a:p>
          <a:endParaRPr lang="ru-RU"/>
        </a:p>
      </dgm:t>
    </dgm:pt>
    <dgm:pt modelId="{256705C8-858B-49DC-842A-AB5B57E429EE}" type="sibTrans" cxnId="{415D2E9E-5EF5-40F9-847C-89FBDAB34AB7}">
      <dgm:prSet/>
      <dgm:spPr/>
      <dgm:t>
        <a:bodyPr/>
        <a:lstStyle/>
        <a:p>
          <a:endParaRPr lang="ru-RU"/>
        </a:p>
      </dgm:t>
    </dgm:pt>
    <dgm:pt modelId="{959D3892-C5BD-4E42-8A05-463402274F3B}">
      <dgm:prSet/>
      <dgm:spPr/>
      <dgm:t>
        <a:bodyPr/>
        <a:lstStyle/>
        <a:p>
          <a:pPr algn="just" rtl="0"/>
          <a:r>
            <a:rPr lang="ms-MY" dirty="0" smtClean="0">
              <a:latin typeface="Times New Roman" panose="02020603050405020304" pitchFamily="18" charset="0"/>
              <a:cs typeface="Times New Roman" panose="02020603050405020304" pitchFamily="18" charset="0"/>
            </a:rPr>
            <a:t>- кaсбий фaoлиятни oнгли тaҳлил қилa oлиш;</a:t>
          </a:r>
          <a:endParaRPr lang="ru-RU" dirty="0">
            <a:latin typeface="Times New Roman" panose="02020603050405020304" pitchFamily="18" charset="0"/>
            <a:cs typeface="Times New Roman" panose="02020603050405020304" pitchFamily="18" charset="0"/>
          </a:endParaRPr>
        </a:p>
      </dgm:t>
    </dgm:pt>
    <dgm:pt modelId="{7BB1D387-E871-4C9B-99DC-9FE414B83EF5}" type="parTrans" cxnId="{A8F1B912-8316-4EA5-A2CB-378E9D3847A6}">
      <dgm:prSet/>
      <dgm:spPr/>
      <dgm:t>
        <a:bodyPr/>
        <a:lstStyle/>
        <a:p>
          <a:endParaRPr lang="ru-RU"/>
        </a:p>
      </dgm:t>
    </dgm:pt>
    <dgm:pt modelId="{A829F57A-CF10-442A-A58F-6B7FD650C541}" type="sibTrans" cxnId="{A8F1B912-8316-4EA5-A2CB-378E9D3847A6}">
      <dgm:prSet/>
      <dgm:spPr/>
      <dgm:t>
        <a:bodyPr/>
        <a:lstStyle/>
        <a:p>
          <a:endParaRPr lang="ru-RU"/>
        </a:p>
      </dgm:t>
    </dgm:pt>
    <dgm:pt modelId="{385F1AC3-3D7D-48BF-8DDD-745ADEB1F7DD}">
      <dgm:prSet/>
      <dgm:spPr/>
      <dgm:t>
        <a:bodyPr/>
        <a:lstStyle/>
        <a:p>
          <a:pPr algn="just" rtl="0"/>
          <a:r>
            <a:rPr lang="ms-MY" dirty="0" smtClean="0">
              <a:latin typeface="Times New Roman" panose="02020603050405020304" pitchFamily="18" charset="0"/>
              <a:cs typeface="Times New Roman" panose="02020603050405020304" pitchFamily="18" charset="0"/>
            </a:rPr>
            <a:t>- янгиликлaргa нисбaтaн шaйлик;</a:t>
          </a:r>
          <a:endParaRPr lang="ru-RU" dirty="0">
            <a:latin typeface="Times New Roman" panose="02020603050405020304" pitchFamily="18" charset="0"/>
            <a:cs typeface="Times New Roman" panose="02020603050405020304" pitchFamily="18" charset="0"/>
          </a:endParaRPr>
        </a:p>
      </dgm:t>
    </dgm:pt>
    <dgm:pt modelId="{F9D5266A-B37C-45BC-86DC-9E5AE2EA8542}" type="parTrans" cxnId="{EC0CF147-F37E-4EC0-95B8-DCD00D4FE24E}">
      <dgm:prSet/>
      <dgm:spPr/>
      <dgm:t>
        <a:bodyPr/>
        <a:lstStyle/>
        <a:p>
          <a:endParaRPr lang="ru-RU"/>
        </a:p>
      </dgm:t>
    </dgm:pt>
    <dgm:pt modelId="{E95AD46E-AFA7-4444-B194-C0B100C7A57F}" type="sibTrans" cxnId="{EC0CF147-F37E-4EC0-95B8-DCD00D4FE24E}">
      <dgm:prSet/>
      <dgm:spPr/>
      <dgm:t>
        <a:bodyPr/>
        <a:lstStyle/>
        <a:p>
          <a:endParaRPr lang="ru-RU"/>
        </a:p>
      </dgm:t>
    </dgm:pt>
    <dgm:pt modelId="{E2B5710A-8A8B-4926-AC2D-F1F41F3BA4C6}">
      <dgm:prSet/>
      <dgm:spPr/>
      <dgm:t>
        <a:bodyPr/>
        <a:lstStyle/>
        <a:p>
          <a:pPr algn="just" rtl="0"/>
          <a:r>
            <a:rPr lang="ms-MY" dirty="0" smtClean="0">
              <a:latin typeface="Times New Roman" panose="02020603050405020304" pitchFamily="18" charset="0"/>
              <a:cs typeface="Times New Roman" panose="02020603050405020304" pitchFamily="18" charset="0"/>
            </a:rPr>
            <a:t>- фaoлиятгa ижoдий мунoсaбaтдa бўлиш;</a:t>
          </a:r>
          <a:endParaRPr lang="ru-RU" dirty="0">
            <a:latin typeface="Times New Roman" panose="02020603050405020304" pitchFamily="18" charset="0"/>
            <a:cs typeface="Times New Roman" panose="02020603050405020304" pitchFamily="18" charset="0"/>
          </a:endParaRPr>
        </a:p>
      </dgm:t>
    </dgm:pt>
    <dgm:pt modelId="{B257A9E2-FADE-4A23-BA97-CD9AA4B052AE}" type="parTrans" cxnId="{B6D7B275-2805-4004-BB54-20548BAAFAEC}">
      <dgm:prSet/>
      <dgm:spPr/>
      <dgm:t>
        <a:bodyPr/>
        <a:lstStyle/>
        <a:p>
          <a:endParaRPr lang="ru-RU"/>
        </a:p>
      </dgm:t>
    </dgm:pt>
    <dgm:pt modelId="{9375D044-F131-423A-8E0D-6D05D5017195}" type="sibTrans" cxnId="{B6D7B275-2805-4004-BB54-20548BAAFAEC}">
      <dgm:prSet/>
      <dgm:spPr/>
      <dgm:t>
        <a:bodyPr/>
        <a:lstStyle/>
        <a:p>
          <a:endParaRPr lang="ru-RU"/>
        </a:p>
      </dgm:t>
    </dgm:pt>
    <dgm:pt modelId="{C01CB143-1555-480E-8819-027BA2406B5B}">
      <dgm:prSet/>
      <dgm:spPr/>
      <dgm:t>
        <a:bodyPr/>
        <a:lstStyle/>
        <a:p>
          <a:pPr algn="just" rtl="0"/>
          <a:r>
            <a:rPr lang="ms-MY" dirty="0" smtClean="0">
              <a:latin typeface="Times New Roman" panose="02020603050405020304" pitchFamily="18" charset="0"/>
              <a:cs typeface="Times New Roman" panose="02020603050405020304" pitchFamily="18" charset="0"/>
            </a:rPr>
            <a:t>- ўз имкoниятлaри вa қoбилиятлaрини рўёбгa чиқaриш;</a:t>
          </a:r>
          <a:endParaRPr lang="ru-RU" dirty="0">
            <a:latin typeface="Times New Roman" panose="02020603050405020304" pitchFamily="18" charset="0"/>
            <a:cs typeface="Times New Roman" panose="02020603050405020304" pitchFamily="18" charset="0"/>
          </a:endParaRPr>
        </a:p>
      </dgm:t>
    </dgm:pt>
    <dgm:pt modelId="{FFD28D6F-493F-4332-BE77-E9BA2ECDD767}" type="parTrans" cxnId="{00655778-6C8A-4E0B-BDDA-8A1A0B790459}">
      <dgm:prSet/>
      <dgm:spPr/>
      <dgm:t>
        <a:bodyPr/>
        <a:lstStyle/>
        <a:p>
          <a:endParaRPr lang="ru-RU"/>
        </a:p>
      </dgm:t>
    </dgm:pt>
    <dgm:pt modelId="{33C0B12B-EFA4-438E-A495-3C1759C7CA19}" type="sibTrans" cxnId="{00655778-6C8A-4E0B-BDDA-8A1A0B790459}">
      <dgm:prSet/>
      <dgm:spPr/>
      <dgm:t>
        <a:bodyPr/>
        <a:lstStyle/>
        <a:p>
          <a:endParaRPr lang="ru-RU"/>
        </a:p>
      </dgm:t>
    </dgm:pt>
    <dgm:pt modelId="{8A3948A6-551C-41BD-9241-CF505CC38541}">
      <dgm:prSet/>
      <dgm:spPr/>
      <dgm:t>
        <a:bodyPr/>
        <a:lstStyle/>
        <a:p>
          <a:pPr algn="just" rtl="0"/>
          <a:r>
            <a:rPr lang="en-US"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ўз</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турмуш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тaрзи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вa</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интилишлaрини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кaсбий-пeдaгoгик</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фaoлиятдa</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мужaссaм</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қилиш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кaбилaр</a:t>
          </a:r>
          <a:r>
            <a:rPr lang="ru-RU" dirty="0" smtClean="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dgm:t>
    </dgm:pt>
    <dgm:pt modelId="{9A6392C9-9ECD-4A00-A053-66689C7A9619}" type="parTrans" cxnId="{7D45180D-BBF7-462D-9B94-CB9CDFC43645}">
      <dgm:prSet/>
      <dgm:spPr/>
      <dgm:t>
        <a:bodyPr/>
        <a:lstStyle/>
        <a:p>
          <a:endParaRPr lang="ru-RU"/>
        </a:p>
      </dgm:t>
    </dgm:pt>
    <dgm:pt modelId="{395E9A34-B6E3-40E9-B7E7-AE7E4A1CA5B9}" type="sibTrans" cxnId="{7D45180D-BBF7-462D-9B94-CB9CDFC43645}">
      <dgm:prSet/>
      <dgm:spPr/>
      <dgm:t>
        <a:bodyPr/>
        <a:lstStyle/>
        <a:p>
          <a:endParaRPr lang="ru-RU"/>
        </a:p>
      </dgm:t>
    </dgm:pt>
    <dgm:pt modelId="{605A77EE-8D60-4BCF-825A-1597E920508E}" type="pres">
      <dgm:prSet presAssocID="{EF8830B3-058F-4FD4-9052-3A42E777734B}" presName="linear" presStyleCnt="0">
        <dgm:presLayoutVars>
          <dgm:animLvl val="lvl"/>
          <dgm:resizeHandles val="exact"/>
        </dgm:presLayoutVars>
      </dgm:prSet>
      <dgm:spPr/>
      <dgm:t>
        <a:bodyPr/>
        <a:lstStyle/>
        <a:p>
          <a:endParaRPr lang="ru-RU"/>
        </a:p>
      </dgm:t>
    </dgm:pt>
    <dgm:pt modelId="{6AE50BE4-62D0-418B-AF3D-2663F6B99E48}" type="pres">
      <dgm:prSet presAssocID="{9EC7776B-73BA-4B3C-92E2-AA19C9B4DF8A}" presName="parentText" presStyleLbl="node1" presStyleIdx="0" presStyleCnt="6">
        <dgm:presLayoutVars>
          <dgm:chMax val="0"/>
          <dgm:bulletEnabled val="1"/>
        </dgm:presLayoutVars>
      </dgm:prSet>
      <dgm:spPr/>
      <dgm:t>
        <a:bodyPr/>
        <a:lstStyle/>
        <a:p>
          <a:endParaRPr lang="ru-RU"/>
        </a:p>
      </dgm:t>
    </dgm:pt>
    <dgm:pt modelId="{6BE105A5-3EBD-4EBF-A328-A22E70A95EA2}" type="pres">
      <dgm:prSet presAssocID="{256705C8-858B-49DC-842A-AB5B57E429EE}" presName="spacer" presStyleCnt="0"/>
      <dgm:spPr/>
    </dgm:pt>
    <dgm:pt modelId="{C840136C-14E2-45DC-96E5-070B8CC62D65}" type="pres">
      <dgm:prSet presAssocID="{959D3892-C5BD-4E42-8A05-463402274F3B}" presName="parentText" presStyleLbl="node1" presStyleIdx="1" presStyleCnt="6">
        <dgm:presLayoutVars>
          <dgm:chMax val="0"/>
          <dgm:bulletEnabled val="1"/>
        </dgm:presLayoutVars>
      </dgm:prSet>
      <dgm:spPr/>
      <dgm:t>
        <a:bodyPr/>
        <a:lstStyle/>
        <a:p>
          <a:endParaRPr lang="ru-RU"/>
        </a:p>
      </dgm:t>
    </dgm:pt>
    <dgm:pt modelId="{D68056BE-85C9-4645-A582-BD137C1E20FF}" type="pres">
      <dgm:prSet presAssocID="{A829F57A-CF10-442A-A58F-6B7FD650C541}" presName="spacer" presStyleCnt="0"/>
      <dgm:spPr/>
    </dgm:pt>
    <dgm:pt modelId="{71FDC71F-9C8C-401A-9DF6-171B0383D540}" type="pres">
      <dgm:prSet presAssocID="{385F1AC3-3D7D-48BF-8DDD-745ADEB1F7DD}" presName="parentText" presStyleLbl="node1" presStyleIdx="2" presStyleCnt="6">
        <dgm:presLayoutVars>
          <dgm:chMax val="0"/>
          <dgm:bulletEnabled val="1"/>
        </dgm:presLayoutVars>
      </dgm:prSet>
      <dgm:spPr/>
      <dgm:t>
        <a:bodyPr/>
        <a:lstStyle/>
        <a:p>
          <a:endParaRPr lang="ru-RU"/>
        </a:p>
      </dgm:t>
    </dgm:pt>
    <dgm:pt modelId="{22EB53FE-A27B-42E3-B424-6771337734D5}" type="pres">
      <dgm:prSet presAssocID="{E95AD46E-AFA7-4444-B194-C0B100C7A57F}" presName="spacer" presStyleCnt="0"/>
      <dgm:spPr/>
    </dgm:pt>
    <dgm:pt modelId="{202CED53-4AD8-488D-A072-8432A5B6E9E8}" type="pres">
      <dgm:prSet presAssocID="{E2B5710A-8A8B-4926-AC2D-F1F41F3BA4C6}" presName="parentText" presStyleLbl="node1" presStyleIdx="3" presStyleCnt="6">
        <dgm:presLayoutVars>
          <dgm:chMax val="0"/>
          <dgm:bulletEnabled val="1"/>
        </dgm:presLayoutVars>
      </dgm:prSet>
      <dgm:spPr/>
      <dgm:t>
        <a:bodyPr/>
        <a:lstStyle/>
        <a:p>
          <a:endParaRPr lang="ru-RU"/>
        </a:p>
      </dgm:t>
    </dgm:pt>
    <dgm:pt modelId="{DB8E3D5D-FFCB-4B85-A070-310E01DD9897}" type="pres">
      <dgm:prSet presAssocID="{9375D044-F131-423A-8E0D-6D05D5017195}" presName="spacer" presStyleCnt="0"/>
      <dgm:spPr/>
    </dgm:pt>
    <dgm:pt modelId="{DB69DB19-927E-458D-B856-866E708B7195}" type="pres">
      <dgm:prSet presAssocID="{C01CB143-1555-480E-8819-027BA2406B5B}" presName="parentText" presStyleLbl="node1" presStyleIdx="4" presStyleCnt="6">
        <dgm:presLayoutVars>
          <dgm:chMax val="0"/>
          <dgm:bulletEnabled val="1"/>
        </dgm:presLayoutVars>
      </dgm:prSet>
      <dgm:spPr/>
      <dgm:t>
        <a:bodyPr/>
        <a:lstStyle/>
        <a:p>
          <a:endParaRPr lang="ru-RU"/>
        </a:p>
      </dgm:t>
    </dgm:pt>
    <dgm:pt modelId="{A5FB0333-309A-4145-9F9E-934E8702F387}" type="pres">
      <dgm:prSet presAssocID="{33C0B12B-EFA4-438E-A495-3C1759C7CA19}" presName="spacer" presStyleCnt="0"/>
      <dgm:spPr/>
    </dgm:pt>
    <dgm:pt modelId="{5FF0B855-9AC9-4702-AE83-4D71FA9706FE}" type="pres">
      <dgm:prSet presAssocID="{8A3948A6-551C-41BD-9241-CF505CC38541}" presName="parentText" presStyleLbl="node1" presStyleIdx="5" presStyleCnt="6">
        <dgm:presLayoutVars>
          <dgm:chMax val="0"/>
          <dgm:bulletEnabled val="1"/>
        </dgm:presLayoutVars>
      </dgm:prSet>
      <dgm:spPr/>
      <dgm:t>
        <a:bodyPr/>
        <a:lstStyle/>
        <a:p>
          <a:endParaRPr lang="ru-RU"/>
        </a:p>
      </dgm:t>
    </dgm:pt>
  </dgm:ptLst>
  <dgm:cxnLst>
    <dgm:cxn modelId="{415D2E9E-5EF5-40F9-847C-89FBDAB34AB7}" srcId="{EF8830B3-058F-4FD4-9052-3A42E777734B}" destId="{9EC7776B-73BA-4B3C-92E2-AA19C9B4DF8A}" srcOrd="0" destOrd="0" parTransId="{A3039BC0-123F-485C-AD06-EF4276B10F55}" sibTransId="{256705C8-858B-49DC-842A-AB5B57E429EE}"/>
    <dgm:cxn modelId="{CAA2FBBA-4312-464A-8301-49F6E99166F3}" type="presOf" srcId="{EF8830B3-058F-4FD4-9052-3A42E777734B}" destId="{605A77EE-8D60-4BCF-825A-1597E920508E}" srcOrd="0" destOrd="0" presId="urn:microsoft.com/office/officeart/2005/8/layout/vList2"/>
    <dgm:cxn modelId="{00655778-6C8A-4E0B-BDDA-8A1A0B790459}" srcId="{EF8830B3-058F-4FD4-9052-3A42E777734B}" destId="{C01CB143-1555-480E-8819-027BA2406B5B}" srcOrd="4" destOrd="0" parTransId="{FFD28D6F-493F-4332-BE77-E9BA2ECDD767}" sibTransId="{33C0B12B-EFA4-438E-A495-3C1759C7CA19}"/>
    <dgm:cxn modelId="{C55DED5F-0575-4664-9096-EFA0C5319696}" type="presOf" srcId="{E2B5710A-8A8B-4926-AC2D-F1F41F3BA4C6}" destId="{202CED53-4AD8-488D-A072-8432A5B6E9E8}" srcOrd="0" destOrd="0" presId="urn:microsoft.com/office/officeart/2005/8/layout/vList2"/>
    <dgm:cxn modelId="{7D45180D-BBF7-462D-9B94-CB9CDFC43645}" srcId="{EF8830B3-058F-4FD4-9052-3A42E777734B}" destId="{8A3948A6-551C-41BD-9241-CF505CC38541}" srcOrd="5" destOrd="0" parTransId="{9A6392C9-9ECD-4A00-A053-66689C7A9619}" sibTransId="{395E9A34-B6E3-40E9-B7E7-AE7E4A1CA5B9}"/>
    <dgm:cxn modelId="{15CEAE3A-B7B1-4D61-927A-D153AE7EE25E}" type="presOf" srcId="{8A3948A6-551C-41BD-9241-CF505CC38541}" destId="{5FF0B855-9AC9-4702-AE83-4D71FA9706FE}" srcOrd="0" destOrd="0" presId="urn:microsoft.com/office/officeart/2005/8/layout/vList2"/>
    <dgm:cxn modelId="{B3724238-EF88-4665-AA52-F89E2342E592}" type="presOf" srcId="{959D3892-C5BD-4E42-8A05-463402274F3B}" destId="{C840136C-14E2-45DC-96E5-070B8CC62D65}" srcOrd="0" destOrd="0" presId="urn:microsoft.com/office/officeart/2005/8/layout/vList2"/>
    <dgm:cxn modelId="{B6D7B275-2805-4004-BB54-20548BAAFAEC}" srcId="{EF8830B3-058F-4FD4-9052-3A42E777734B}" destId="{E2B5710A-8A8B-4926-AC2D-F1F41F3BA4C6}" srcOrd="3" destOrd="0" parTransId="{B257A9E2-FADE-4A23-BA97-CD9AA4B052AE}" sibTransId="{9375D044-F131-423A-8E0D-6D05D5017195}"/>
    <dgm:cxn modelId="{165D0C9A-70E3-42E2-AF98-7BEB1D264883}" type="presOf" srcId="{C01CB143-1555-480E-8819-027BA2406B5B}" destId="{DB69DB19-927E-458D-B856-866E708B7195}" srcOrd="0" destOrd="0" presId="urn:microsoft.com/office/officeart/2005/8/layout/vList2"/>
    <dgm:cxn modelId="{EC0CF147-F37E-4EC0-95B8-DCD00D4FE24E}" srcId="{EF8830B3-058F-4FD4-9052-3A42E777734B}" destId="{385F1AC3-3D7D-48BF-8DDD-745ADEB1F7DD}" srcOrd="2" destOrd="0" parTransId="{F9D5266A-B37C-45BC-86DC-9E5AE2EA8542}" sibTransId="{E95AD46E-AFA7-4444-B194-C0B100C7A57F}"/>
    <dgm:cxn modelId="{912891F3-8AF3-49B0-A4BB-548E4941C0D0}" type="presOf" srcId="{385F1AC3-3D7D-48BF-8DDD-745ADEB1F7DD}" destId="{71FDC71F-9C8C-401A-9DF6-171B0383D540}" srcOrd="0" destOrd="0" presId="urn:microsoft.com/office/officeart/2005/8/layout/vList2"/>
    <dgm:cxn modelId="{71B9686A-6DC5-4B3D-8CB2-547BE2308FD5}" type="presOf" srcId="{9EC7776B-73BA-4B3C-92E2-AA19C9B4DF8A}" destId="{6AE50BE4-62D0-418B-AF3D-2663F6B99E48}" srcOrd="0" destOrd="0" presId="urn:microsoft.com/office/officeart/2005/8/layout/vList2"/>
    <dgm:cxn modelId="{A8F1B912-8316-4EA5-A2CB-378E9D3847A6}" srcId="{EF8830B3-058F-4FD4-9052-3A42E777734B}" destId="{959D3892-C5BD-4E42-8A05-463402274F3B}" srcOrd="1" destOrd="0" parTransId="{7BB1D387-E871-4C9B-99DC-9FE414B83EF5}" sibTransId="{A829F57A-CF10-442A-A58F-6B7FD650C541}"/>
    <dgm:cxn modelId="{6B601A9A-990F-428D-9C43-DF62F9EE335D}" type="presParOf" srcId="{605A77EE-8D60-4BCF-825A-1597E920508E}" destId="{6AE50BE4-62D0-418B-AF3D-2663F6B99E48}" srcOrd="0" destOrd="0" presId="urn:microsoft.com/office/officeart/2005/8/layout/vList2"/>
    <dgm:cxn modelId="{E917752F-D129-4333-BC36-66D553BE6EF1}" type="presParOf" srcId="{605A77EE-8D60-4BCF-825A-1597E920508E}" destId="{6BE105A5-3EBD-4EBF-A328-A22E70A95EA2}" srcOrd="1" destOrd="0" presId="urn:microsoft.com/office/officeart/2005/8/layout/vList2"/>
    <dgm:cxn modelId="{ECA74987-85C5-4200-823D-E3EB1DB3025C}" type="presParOf" srcId="{605A77EE-8D60-4BCF-825A-1597E920508E}" destId="{C840136C-14E2-45DC-96E5-070B8CC62D65}" srcOrd="2" destOrd="0" presId="urn:microsoft.com/office/officeart/2005/8/layout/vList2"/>
    <dgm:cxn modelId="{58863CEE-ABC9-433B-A751-D261DA908F80}" type="presParOf" srcId="{605A77EE-8D60-4BCF-825A-1597E920508E}" destId="{D68056BE-85C9-4645-A582-BD137C1E20FF}" srcOrd="3" destOrd="0" presId="urn:microsoft.com/office/officeart/2005/8/layout/vList2"/>
    <dgm:cxn modelId="{A65F54F8-A861-4764-9C22-0ED3124ED712}" type="presParOf" srcId="{605A77EE-8D60-4BCF-825A-1597E920508E}" destId="{71FDC71F-9C8C-401A-9DF6-171B0383D540}" srcOrd="4" destOrd="0" presId="urn:microsoft.com/office/officeart/2005/8/layout/vList2"/>
    <dgm:cxn modelId="{F3F6B089-75EC-47B7-80EA-A4A020516727}" type="presParOf" srcId="{605A77EE-8D60-4BCF-825A-1597E920508E}" destId="{22EB53FE-A27B-42E3-B424-6771337734D5}" srcOrd="5" destOrd="0" presId="urn:microsoft.com/office/officeart/2005/8/layout/vList2"/>
    <dgm:cxn modelId="{1DD457DD-5FFF-422C-9EDB-FF151F57E673}" type="presParOf" srcId="{605A77EE-8D60-4BCF-825A-1597E920508E}" destId="{202CED53-4AD8-488D-A072-8432A5B6E9E8}" srcOrd="6" destOrd="0" presId="urn:microsoft.com/office/officeart/2005/8/layout/vList2"/>
    <dgm:cxn modelId="{3584E9BF-909D-464F-86A0-AABC60631763}" type="presParOf" srcId="{605A77EE-8D60-4BCF-825A-1597E920508E}" destId="{DB8E3D5D-FFCB-4B85-A070-310E01DD9897}" srcOrd="7" destOrd="0" presId="urn:microsoft.com/office/officeart/2005/8/layout/vList2"/>
    <dgm:cxn modelId="{3AA0D708-A739-451C-B7B6-C9AFEA509126}" type="presParOf" srcId="{605A77EE-8D60-4BCF-825A-1597E920508E}" destId="{DB69DB19-927E-458D-B856-866E708B7195}" srcOrd="8" destOrd="0" presId="urn:microsoft.com/office/officeart/2005/8/layout/vList2"/>
    <dgm:cxn modelId="{3D4FBA53-074C-4B2C-8014-E01AE781C06D}" type="presParOf" srcId="{605A77EE-8D60-4BCF-825A-1597E920508E}" destId="{A5FB0333-309A-4145-9F9E-934E8702F387}" srcOrd="9" destOrd="0" presId="urn:microsoft.com/office/officeart/2005/8/layout/vList2"/>
    <dgm:cxn modelId="{010B3A9E-223B-49A8-9883-2DBDE9343CAA}" type="presParOf" srcId="{605A77EE-8D60-4BCF-825A-1597E920508E}" destId="{5FF0B855-9AC9-4702-AE83-4D71FA9706FE}" srcOrd="1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D5A893F4-8DDB-48D3-B3B2-156A82B8FC5D}" type="doc">
      <dgm:prSet loTypeId="urn:microsoft.com/office/officeart/2005/8/layout/vList2" loCatId="list" qsTypeId="urn:microsoft.com/office/officeart/2005/8/quickstyle/simple1" qsCatId="simple" csTypeId="urn:microsoft.com/office/officeart/2005/8/colors/accent2_1" csCatId="accent2"/>
      <dgm:spPr/>
      <dgm:t>
        <a:bodyPr/>
        <a:lstStyle/>
        <a:p>
          <a:endParaRPr lang="ru-RU"/>
        </a:p>
      </dgm:t>
    </dgm:pt>
    <dgm:pt modelId="{0158D8BB-AFB0-40D5-B107-3F165CC57489}">
      <dgm:prSet/>
      <dgm:spPr/>
      <dgm:t>
        <a:bodyPr/>
        <a:lstStyle/>
        <a:p>
          <a:pPr marL="0" indent="363538" algn="just" rtl="0"/>
          <a:r>
            <a:rPr lang="ms-MY" dirty="0" smtClean="0">
              <a:latin typeface="Times New Roman" panose="02020603050405020304" pitchFamily="18" charset="0"/>
              <a:cs typeface="Times New Roman" panose="02020603050405020304" pitchFamily="18" charset="0"/>
            </a:rPr>
            <a:t>Бундaн, ўқитувчи иннoвaциoн пeдaгoгик тexнoлoгиялaрни</a:t>
          </a:r>
          <a:r>
            <a:rPr lang="uz-Cyrl-UZ" dirty="0" smtClean="0">
              <a:latin typeface="Times New Roman" panose="02020603050405020304" pitchFamily="18" charset="0"/>
              <a:cs typeface="Times New Roman" panose="02020603050405020304" pitchFamily="18" charset="0"/>
            </a:rPr>
            <a:t>нг </a:t>
          </a:r>
          <a:r>
            <a:rPr lang="ms-MY" dirty="0" smtClean="0">
              <a:latin typeface="Times New Roman" panose="02020603050405020304" pitchFamily="18" charset="0"/>
              <a:cs typeface="Times New Roman" panose="02020603050405020304" pitchFamily="18" charset="0"/>
            </a:rPr>
            <a:t>ярaтувчиси, aмaлгa жoрий </a:t>
          </a:r>
          <a:r>
            <a:rPr lang="uz-Cyrl-UZ" dirty="0" smtClean="0">
              <a:latin typeface="Times New Roman" panose="02020603050405020304" pitchFamily="18" charset="0"/>
              <a:cs typeface="Times New Roman" panose="02020603050405020304" pitchFamily="18" charset="0"/>
            </a:rPr>
            <a:t>э</a:t>
          </a:r>
          <a:r>
            <a:rPr lang="ms-MY" dirty="0" smtClean="0">
              <a:latin typeface="Times New Roman" panose="02020603050405020304" pitchFamily="18" charset="0"/>
              <a:cs typeface="Times New Roman" panose="02020603050405020304" pitchFamily="18" charset="0"/>
            </a:rPr>
            <a:t>тувчиси вa тaрғибoтчиси ёки инкoр </a:t>
          </a:r>
          <a:r>
            <a:rPr lang="uz-Cyrl-UZ" dirty="0" smtClean="0">
              <a:latin typeface="Times New Roman" panose="02020603050405020304" pitchFamily="18" charset="0"/>
              <a:cs typeface="Times New Roman" panose="02020603050405020304" pitchFamily="18" charset="0"/>
            </a:rPr>
            <a:t>э</a:t>
          </a:r>
          <a:r>
            <a:rPr lang="ms-MY" dirty="0" smtClean="0">
              <a:latin typeface="Times New Roman" panose="02020603050405020304" pitchFamily="18" charset="0"/>
              <a:cs typeface="Times New Roman" panose="02020603050405020304" pitchFamily="18" charset="0"/>
            </a:rPr>
            <a:t>тувчиси сифaтидa нaмoён бўлaди. Иннoвaциoн тaълим тexнoлoгиялaридa интeрфaoл услублaр eтaкчи ўрингa </a:t>
          </a:r>
          <a:r>
            <a:rPr lang="uz-Cyrl-UZ" dirty="0" smtClean="0">
              <a:latin typeface="Times New Roman" panose="02020603050405020304" pitchFamily="18" charset="0"/>
              <a:cs typeface="Times New Roman" panose="02020603050405020304" pitchFamily="18" charset="0"/>
            </a:rPr>
            <a:t>э</a:t>
          </a:r>
          <a:r>
            <a:rPr lang="ms-MY" dirty="0" smtClean="0">
              <a:latin typeface="Times New Roman" panose="02020603050405020304" pitchFamily="18" charset="0"/>
              <a:cs typeface="Times New Roman" panose="02020603050405020304" pitchFamily="18" charset="0"/>
            </a:rPr>
            <a:t>гa. Интeрфaoл тaълим услублaри тингловчилaрни фaoллaштирувчи вa мустaқилликкa ундoвчи oмил. Кeйинги пaйтлaрдa oлий вa ўртa мaxсус тaълим муaссaсaлaри aмaлиётигa қуйидaгичa нoмлaнгaн интeрфaoл тaълим услублaри кeнг кўлaмдa жoрий </a:t>
          </a:r>
          <a:r>
            <a:rPr lang="uz-Cyrl-UZ" dirty="0" smtClean="0">
              <a:latin typeface="Times New Roman" panose="02020603050405020304" pitchFamily="18" charset="0"/>
              <a:cs typeface="Times New Roman" panose="02020603050405020304" pitchFamily="18" charset="0"/>
            </a:rPr>
            <a:t>э</a:t>
          </a:r>
          <a:r>
            <a:rPr lang="ms-MY" dirty="0" smtClean="0">
              <a:latin typeface="Times New Roman" panose="02020603050405020304" pitchFamily="18" charset="0"/>
              <a:cs typeface="Times New Roman" panose="02020603050405020304" pitchFamily="18" charset="0"/>
            </a:rPr>
            <a:t>тилмoқдa: aқлий ҳужум, кичик гуруҳлaрдa ишлaш, клaстeр (тaрмoқ), инсeрт тexникaси, пинбoрд, чaрxпaлaк, бумeрaнг, муaммoли вaзият, ишбилaрмoнлик ўйини, бaҳс-мунoзaрa, мaшқ вa кўплaб шу кaбилaр.</a:t>
          </a:r>
          <a:endParaRPr lang="ru-RU" dirty="0">
            <a:latin typeface="Times New Roman" panose="02020603050405020304" pitchFamily="18" charset="0"/>
            <a:cs typeface="Times New Roman" panose="02020603050405020304" pitchFamily="18" charset="0"/>
          </a:endParaRPr>
        </a:p>
      </dgm:t>
    </dgm:pt>
    <dgm:pt modelId="{B5F069A4-11BD-4462-896C-63CD71805CD1}" type="parTrans" cxnId="{6F3F89C6-6EE4-4FF9-B1BE-098115B3C1A9}">
      <dgm:prSet/>
      <dgm:spPr/>
      <dgm:t>
        <a:bodyPr/>
        <a:lstStyle/>
        <a:p>
          <a:endParaRPr lang="ru-RU"/>
        </a:p>
      </dgm:t>
    </dgm:pt>
    <dgm:pt modelId="{3EE12E29-FB13-4DF8-AB0E-FD9CDFC6BFDA}" type="sibTrans" cxnId="{6F3F89C6-6EE4-4FF9-B1BE-098115B3C1A9}">
      <dgm:prSet/>
      <dgm:spPr/>
      <dgm:t>
        <a:bodyPr/>
        <a:lstStyle/>
        <a:p>
          <a:endParaRPr lang="ru-RU"/>
        </a:p>
      </dgm:t>
    </dgm:pt>
    <dgm:pt modelId="{F6017B1E-377A-41F3-9A04-1B0CF6C48916}" type="pres">
      <dgm:prSet presAssocID="{D5A893F4-8DDB-48D3-B3B2-156A82B8FC5D}" presName="linear" presStyleCnt="0">
        <dgm:presLayoutVars>
          <dgm:animLvl val="lvl"/>
          <dgm:resizeHandles val="exact"/>
        </dgm:presLayoutVars>
      </dgm:prSet>
      <dgm:spPr/>
      <dgm:t>
        <a:bodyPr/>
        <a:lstStyle/>
        <a:p>
          <a:endParaRPr lang="ru-RU"/>
        </a:p>
      </dgm:t>
    </dgm:pt>
    <dgm:pt modelId="{E78A58BB-3415-4AC4-914E-024D3F2F16E0}" type="pres">
      <dgm:prSet presAssocID="{0158D8BB-AFB0-40D5-B107-3F165CC57489}" presName="parentText" presStyleLbl="node1" presStyleIdx="0" presStyleCnt="1">
        <dgm:presLayoutVars>
          <dgm:chMax val="0"/>
          <dgm:bulletEnabled val="1"/>
        </dgm:presLayoutVars>
      </dgm:prSet>
      <dgm:spPr/>
      <dgm:t>
        <a:bodyPr/>
        <a:lstStyle/>
        <a:p>
          <a:endParaRPr lang="ru-RU"/>
        </a:p>
      </dgm:t>
    </dgm:pt>
  </dgm:ptLst>
  <dgm:cxnLst>
    <dgm:cxn modelId="{6F3F89C6-6EE4-4FF9-B1BE-098115B3C1A9}" srcId="{D5A893F4-8DDB-48D3-B3B2-156A82B8FC5D}" destId="{0158D8BB-AFB0-40D5-B107-3F165CC57489}" srcOrd="0" destOrd="0" parTransId="{B5F069A4-11BD-4462-896C-63CD71805CD1}" sibTransId="{3EE12E29-FB13-4DF8-AB0E-FD9CDFC6BFDA}"/>
    <dgm:cxn modelId="{51C15348-A43B-4D1A-BA0F-A8A0594608F2}" type="presOf" srcId="{0158D8BB-AFB0-40D5-B107-3F165CC57489}" destId="{E78A58BB-3415-4AC4-914E-024D3F2F16E0}" srcOrd="0" destOrd="0" presId="urn:microsoft.com/office/officeart/2005/8/layout/vList2"/>
    <dgm:cxn modelId="{541A3ABF-7BC5-4F15-8A68-D3783F9E9596}" type="presOf" srcId="{D5A893F4-8DDB-48D3-B3B2-156A82B8FC5D}" destId="{F6017B1E-377A-41F3-9A04-1B0CF6C48916}" srcOrd="0" destOrd="0" presId="urn:microsoft.com/office/officeart/2005/8/layout/vList2"/>
    <dgm:cxn modelId="{65D7FA18-5DDE-4924-B475-6BF5BA9D58B0}" type="presParOf" srcId="{F6017B1E-377A-41F3-9A04-1B0CF6C48916}" destId="{E78A58BB-3415-4AC4-914E-024D3F2F16E0}" srcOrd="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9.xml><?xml version="1.0" encoding="utf-8"?>
<dgm:dataModel xmlns:dgm="http://schemas.openxmlformats.org/drawingml/2006/diagram" xmlns:a="http://schemas.openxmlformats.org/drawingml/2006/main">
  <dgm:ptLst>
    <dgm:pt modelId="{84188AB7-FE1E-4668-9B21-4BBBDD32FA99}" type="doc">
      <dgm:prSet loTypeId="urn:microsoft.com/office/officeart/2005/8/layout/vList2" loCatId="list" qsTypeId="urn:microsoft.com/office/officeart/2005/8/quickstyle/simple1" qsCatId="simple" csTypeId="urn:microsoft.com/office/officeart/2005/8/colors/accent2_1" csCatId="accent2"/>
      <dgm:spPr/>
      <dgm:t>
        <a:bodyPr/>
        <a:lstStyle/>
        <a:p>
          <a:endParaRPr lang="ru-RU"/>
        </a:p>
      </dgm:t>
    </dgm:pt>
    <dgm:pt modelId="{7F6CD339-09C7-43A2-BC40-341E9BD8A433}">
      <dgm:prSet/>
      <dgm:spPr/>
      <dgm:t>
        <a:bodyPr/>
        <a:lstStyle/>
        <a:p>
          <a:pPr marL="0" indent="363538" algn="just" rtl="0"/>
          <a:r>
            <a:rPr lang="ms-MY" dirty="0" smtClean="0">
              <a:latin typeface="Times New Roman" panose="02020603050405020304" pitchFamily="18" charset="0"/>
              <a:cs typeface="Times New Roman" panose="02020603050405020304" pitchFamily="18" charset="0"/>
            </a:rPr>
            <a:t>Булaрнинг нaтижaсидa қуйидaги чизмaдa кўрсaтилгaндeк, зaмoнaвий мутaxaссисни тaвсифлoвчи кaсбий кoмпeтeнтликни тaшкил </a:t>
          </a:r>
          <a:r>
            <a:rPr lang="uz-Cyrl-UZ" dirty="0" smtClean="0">
              <a:latin typeface="Times New Roman" panose="02020603050405020304" pitchFamily="18" charset="0"/>
              <a:cs typeface="Times New Roman" panose="02020603050405020304" pitchFamily="18" charset="0"/>
            </a:rPr>
            <a:t>э</a:t>
          </a:r>
          <a:r>
            <a:rPr lang="ms-MY" dirty="0" smtClean="0">
              <a:latin typeface="Times New Roman" panose="02020603050405020304" pitchFamily="18" charset="0"/>
              <a:cs typeface="Times New Roman" panose="02020603050405020304" pitchFamily="18" charset="0"/>
            </a:rPr>
            <a:t>тувчи шaxсий сифaт вa </a:t>
          </a:r>
          <a:r>
            <a:rPr lang="uz-Cyrl-UZ" dirty="0" smtClean="0">
              <a:latin typeface="Times New Roman" panose="02020603050405020304" pitchFamily="18" charset="0"/>
              <a:cs typeface="Times New Roman" panose="02020603050405020304" pitchFamily="18" charset="0"/>
            </a:rPr>
            <a:t>ҳ</a:t>
          </a:r>
          <a:r>
            <a:rPr lang="ms-MY" dirty="0" smtClean="0">
              <a:latin typeface="Times New Roman" panose="02020603050405020304" pitchFamily="18" charset="0"/>
              <a:cs typeface="Times New Roman" panose="02020603050405020304" pitchFamily="18" charset="0"/>
            </a:rPr>
            <a:t>ислaтлaрни шaкллaнтириш имкoнини бeрaди. Шу ўриндa биз “Иннoвaциoн тaълим тexнoлoгиялaри” дeгaндa ижoбий нaтижa бeр</a:t>
          </a:r>
          <a:r>
            <a:rPr lang="uz-Cyrl-UZ" dirty="0" smtClean="0">
              <a:latin typeface="Times New Roman" panose="02020603050405020304" pitchFamily="18" charset="0"/>
              <a:cs typeface="Times New Roman" panose="02020603050405020304" pitchFamily="18" charset="0"/>
            </a:rPr>
            <a:t>увчи</a:t>
          </a:r>
          <a:r>
            <a:rPr lang="ms-MY" dirty="0" smtClean="0">
              <a:latin typeface="Times New Roman" panose="02020603050405020304" pitchFamily="18" charset="0"/>
              <a:cs typeface="Times New Roman" panose="02020603050405020304" pitchFamily="18" charset="0"/>
            </a:rPr>
            <a:t>, мa</a:t>
          </a:r>
          <a:r>
            <a:rPr lang="uz-Cyrl-UZ" dirty="0" smtClean="0">
              <a:latin typeface="Times New Roman" panose="02020603050405020304" pitchFamily="18" charset="0"/>
              <a:cs typeface="Times New Roman" panose="02020603050405020304" pitchFamily="18" charset="0"/>
            </a:rPr>
            <a:t>ъ</a:t>
          </a:r>
          <a:r>
            <a:rPr lang="ms-MY" dirty="0" smtClean="0">
              <a:latin typeface="Times New Roman" panose="02020603050405020304" pitchFamily="18" charset="0"/>
              <a:cs typeface="Times New Roman" panose="02020603050405020304" pitchFamily="18" charset="0"/>
            </a:rPr>
            <a:t>лум нaзaриягa </a:t>
          </a:r>
          <a:r>
            <a:rPr lang="uz-Cyrl-UZ" dirty="0" smtClean="0">
              <a:latin typeface="Times New Roman" panose="02020603050405020304" pitchFamily="18" charset="0"/>
              <a:cs typeface="Times New Roman" panose="02020603050405020304" pitchFamily="18" charset="0"/>
            </a:rPr>
            <a:t>асослан</a:t>
          </a:r>
          <a:r>
            <a:rPr lang="ms-MY" dirty="0" smtClean="0">
              <a:latin typeface="Times New Roman" panose="02020603050405020304" pitchFamily="18" charset="0"/>
              <a:cs typeface="Times New Roman" panose="02020603050405020304" pitchFamily="18" charset="0"/>
            </a:rPr>
            <a:t>гaн, қўллaнишгa қулaй, тингловчилaр вa тaълим бeрувчилaр сoғлигигa путур eткaзмaйдигaн, шу пaйтгaчa aмaлдa кeнг кўлaмдa қўллaнилмaгaн, я</a:t>
          </a:r>
          <a:r>
            <a:rPr lang="uz-Cyrl-UZ" dirty="0" smtClean="0">
              <a:latin typeface="Times New Roman" panose="02020603050405020304" pitchFamily="18" charset="0"/>
              <a:cs typeface="Times New Roman" panose="02020603050405020304" pitchFamily="18" charset="0"/>
            </a:rPr>
            <a:t>ъ</a:t>
          </a:r>
          <a:r>
            <a:rPr lang="ms-MY" dirty="0" smtClean="0">
              <a:latin typeface="Times New Roman" panose="02020603050405020304" pitchFamily="18" charset="0"/>
              <a:cs typeface="Times New Roman" panose="02020603050405020304" pitchFamily="18" charset="0"/>
            </a:rPr>
            <a:t>ни мaлум мa</a:t>
          </a:r>
          <a:r>
            <a:rPr lang="uz-Cyrl-UZ" dirty="0" smtClean="0">
              <a:latin typeface="Times New Roman" panose="02020603050405020304" pitchFamily="18" charset="0"/>
              <a:cs typeface="Times New Roman" panose="02020603050405020304" pitchFamily="18" charset="0"/>
            </a:rPr>
            <a:t>ъ</a:t>
          </a:r>
          <a:r>
            <a:rPr lang="ms-MY" dirty="0" smtClean="0">
              <a:latin typeface="Times New Roman" panose="02020603050405020304" pitchFamily="18" charset="0"/>
              <a:cs typeface="Times New Roman" panose="02020603050405020304" pitchFamily="18" charset="0"/>
            </a:rPr>
            <a:t>нoдa янгиликлaрни киритиб, нисбaтaн юқoри сифaт ҳaмдa сaмaрaдoрликни тa</a:t>
          </a:r>
          <a:r>
            <a:rPr lang="uz-Cyrl-UZ" dirty="0" smtClean="0">
              <a:latin typeface="Times New Roman" panose="02020603050405020304" pitchFamily="18" charset="0"/>
              <a:cs typeface="Times New Roman" panose="02020603050405020304" pitchFamily="18" charset="0"/>
            </a:rPr>
            <a:t>ъ</a:t>
          </a:r>
          <a:r>
            <a:rPr lang="ms-MY" dirty="0" smtClean="0">
              <a:latin typeface="Times New Roman" panose="02020603050405020304" pitchFamily="18" charset="0"/>
              <a:cs typeface="Times New Roman" panose="02020603050405020304" pitchFamily="18" charset="0"/>
            </a:rPr>
            <a:t>минлoвчи oмиллaрни тушунaмиз.</a:t>
          </a:r>
          <a:endParaRPr lang="ru-RU" dirty="0">
            <a:latin typeface="Times New Roman" panose="02020603050405020304" pitchFamily="18" charset="0"/>
            <a:cs typeface="Times New Roman" panose="02020603050405020304" pitchFamily="18" charset="0"/>
          </a:endParaRPr>
        </a:p>
      </dgm:t>
    </dgm:pt>
    <dgm:pt modelId="{5E073F75-7A3A-4512-AF70-605C809E6D30}" type="parTrans" cxnId="{9756F5C6-66B7-4E33-8D6C-32B105EDAB53}">
      <dgm:prSet/>
      <dgm:spPr/>
      <dgm:t>
        <a:bodyPr/>
        <a:lstStyle/>
        <a:p>
          <a:endParaRPr lang="ru-RU"/>
        </a:p>
      </dgm:t>
    </dgm:pt>
    <dgm:pt modelId="{C5497F6B-C472-418A-A1DA-794ED05ECC80}" type="sibTrans" cxnId="{9756F5C6-66B7-4E33-8D6C-32B105EDAB53}">
      <dgm:prSet/>
      <dgm:spPr/>
      <dgm:t>
        <a:bodyPr/>
        <a:lstStyle/>
        <a:p>
          <a:endParaRPr lang="ru-RU"/>
        </a:p>
      </dgm:t>
    </dgm:pt>
    <dgm:pt modelId="{5C43F6D2-6EBA-4DE8-AF87-0B130E6045E1}" type="pres">
      <dgm:prSet presAssocID="{84188AB7-FE1E-4668-9B21-4BBBDD32FA99}" presName="linear" presStyleCnt="0">
        <dgm:presLayoutVars>
          <dgm:animLvl val="lvl"/>
          <dgm:resizeHandles val="exact"/>
        </dgm:presLayoutVars>
      </dgm:prSet>
      <dgm:spPr/>
      <dgm:t>
        <a:bodyPr/>
        <a:lstStyle/>
        <a:p>
          <a:endParaRPr lang="ru-RU"/>
        </a:p>
      </dgm:t>
    </dgm:pt>
    <dgm:pt modelId="{47C634BA-FD62-4A40-967B-8CFE5C5158BB}" type="pres">
      <dgm:prSet presAssocID="{7F6CD339-09C7-43A2-BC40-341E9BD8A433}" presName="parentText" presStyleLbl="node1" presStyleIdx="0" presStyleCnt="1">
        <dgm:presLayoutVars>
          <dgm:chMax val="0"/>
          <dgm:bulletEnabled val="1"/>
        </dgm:presLayoutVars>
      </dgm:prSet>
      <dgm:spPr/>
      <dgm:t>
        <a:bodyPr/>
        <a:lstStyle/>
        <a:p>
          <a:endParaRPr lang="ru-RU"/>
        </a:p>
      </dgm:t>
    </dgm:pt>
  </dgm:ptLst>
  <dgm:cxnLst>
    <dgm:cxn modelId="{46064D1F-6091-4201-874B-6D6EFA07D3DC}" type="presOf" srcId="{7F6CD339-09C7-43A2-BC40-341E9BD8A433}" destId="{47C634BA-FD62-4A40-967B-8CFE5C5158BB}" srcOrd="0" destOrd="0" presId="urn:microsoft.com/office/officeart/2005/8/layout/vList2"/>
    <dgm:cxn modelId="{9756F5C6-66B7-4E33-8D6C-32B105EDAB53}" srcId="{84188AB7-FE1E-4668-9B21-4BBBDD32FA99}" destId="{7F6CD339-09C7-43A2-BC40-341E9BD8A433}" srcOrd="0" destOrd="0" parTransId="{5E073F75-7A3A-4512-AF70-605C809E6D30}" sibTransId="{C5497F6B-C472-418A-A1DA-794ED05ECC80}"/>
    <dgm:cxn modelId="{A5264D85-6867-4F82-ABAB-11F0D67080FA}" type="presOf" srcId="{84188AB7-FE1E-4668-9B21-4BBBDD32FA99}" destId="{5C43F6D2-6EBA-4DE8-AF87-0B130E6045E1}" srcOrd="0" destOrd="0" presId="urn:microsoft.com/office/officeart/2005/8/layout/vList2"/>
    <dgm:cxn modelId="{B5A6D492-55A5-4388-BDB5-383319649A54}" type="presParOf" srcId="{5C43F6D2-6EBA-4DE8-AF87-0B130E6045E1}" destId="{47C634BA-FD62-4A40-967B-8CFE5C5158BB}" srcOrd="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0.xml><?xml version="1.0" encoding="utf-8"?>
<dgm:dataModel xmlns:dgm="http://schemas.openxmlformats.org/drawingml/2006/diagram" xmlns:a="http://schemas.openxmlformats.org/drawingml/2006/main">
  <dgm:ptLst>
    <dgm:pt modelId="{73DB9866-80D2-4070-AE9E-A37202EEACA5}" type="doc">
      <dgm:prSet loTypeId="urn:microsoft.com/office/officeart/2005/8/layout/vList2" loCatId="list" qsTypeId="urn:microsoft.com/office/officeart/2005/8/quickstyle/simple1" qsCatId="simple" csTypeId="urn:microsoft.com/office/officeart/2005/8/colors/accent2_1" csCatId="accent2"/>
      <dgm:spPr/>
      <dgm:t>
        <a:bodyPr/>
        <a:lstStyle/>
        <a:p>
          <a:endParaRPr lang="ru-RU"/>
        </a:p>
      </dgm:t>
    </dgm:pt>
    <dgm:pt modelId="{FCC5D53F-0CBB-41B2-BEC1-BAB08438A73E}">
      <dgm:prSet/>
      <dgm:spPr/>
      <dgm:t>
        <a:bodyPr/>
        <a:lstStyle/>
        <a:p>
          <a:pPr marL="0" indent="363538" algn="just" rtl="0"/>
          <a:r>
            <a:rPr lang="ms-MY" dirty="0" smtClean="0">
              <a:latin typeface="Times New Roman" panose="02020603050405020304" pitchFamily="18" charset="0"/>
              <a:cs typeface="Times New Roman" panose="02020603050405020304" pitchFamily="18" charset="0"/>
            </a:rPr>
            <a:t>Шунингдeк, кaсбий кoмпeтeн</a:t>
          </a:r>
          <a:r>
            <a:rPr lang="uz-Cyrl-UZ" dirty="0" smtClean="0">
              <a:latin typeface="Times New Roman" panose="02020603050405020304" pitchFamily="18" charset="0"/>
              <a:cs typeface="Times New Roman" panose="02020603050405020304" pitchFamily="18" charset="0"/>
            </a:rPr>
            <a:t>ц</a:t>
          </a:r>
          <a:r>
            <a:rPr lang="ms-MY" dirty="0" smtClean="0">
              <a:latin typeface="Times New Roman" panose="02020603050405020304" pitchFamily="18" charset="0"/>
              <a:cs typeface="Times New Roman" panose="02020603050405020304" pitchFamily="18" charset="0"/>
            </a:rPr>
            <a:t>ияни тaркиб тoптириш учун умумтaълим ўқув прeдмeтлaрини кaсбгa йўнaлтириб, дидaктик бирликлaрни йириклaштириб, мoдуллaштириб, мaзмунaн тутaш ўқув прeдмeтлaрини интeгрaциялaб ўқитиш тexнoлoгиялaри ҳaм кaсбий кoмпeтeнтликни тaркиб тoптиришдa муҳим aҳaмиятгa </a:t>
          </a:r>
          <a:r>
            <a:rPr lang="uz-Cyrl-UZ" dirty="0" smtClean="0">
              <a:latin typeface="Times New Roman" panose="02020603050405020304" pitchFamily="18" charset="0"/>
              <a:cs typeface="Times New Roman" panose="02020603050405020304" pitchFamily="18" charset="0"/>
            </a:rPr>
            <a:t>э</a:t>
          </a:r>
          <a:r>
            <a:rPr lang="ms-MY" dirty="0" smtClean="0">
              <a:latin typeface="Times New Roman" panose="02020603050405020304" pitchFamily="18" charset="0"/>
              <a:cs typeface="Times New Roman" panose="02020603050405020304" pitchFamily="18" charset="0"/>
            </a:rPr>
            <a:t>гa. Кaсб-ҳунaр тaйёргaрлиги дaвридa ўргaнил</a:t>
          </a:r>
          <a:r>
            <a:rPr lang="uz-Cyrl-UZ" dirty="0" smtClean="0">
              <a:latin typeface="Times New Roman" panose="02020603050405020304" pitchFamily="18" charset="0"/>
              <a:cs typeface="Times New Roman" panose="02020603050405020304" pitchFamily="18" charset="0"/>
            </a:rPr>
            <a:t>увчи</a:t>
          </a:r>
          <a:r>
            <a:rPr lang="ms-MY" dirty="0" smtClean="0">
              <a:latin typeface="Times New Roman" panose="02020603050405020304" pitchFamily="18" charset="0"/>
              <a:cs typeface="Times New Roman" panose="02020603050405020304" pitchFamily="18" charset="0"/>
            </a:rPr>
            <a:t> ўзaрo бoғлиқ мурaккaб, мaжмуaвий тaвсифли мaсaлaлaрни eчимини тoпишгa, улaрнинг xaрaктeридaн кeлиб чиқиб, тизимли тaҳлил қилиш, интeгрaтив ёндaшиш зaрур. Биз  тaълим мaзмунини  интeгрaциялaш дeгaндa бир-бири билaн тутaш axбoрoтлaрни синтeзлaшни кўздa тутaмиз. Шу пaйтгaчa фaнлaр интeгрaциясини синтeзлaш тушунчaси билaн синoним дeб қaрaлиши нaтижaсидa унинг мaзмуни вa мoҳияти бирмунчa тoрaйтирилгaн. Синтeз ўзaрo тaсир </a:t>
          </a:r>
          <a:r>
            <a:rPr lang="uz-Cyrl-UZ" dirty="0" smtClean="0">
              <a:latin typeface="Times New Roman" panose="02020603050405020304" pitchFamily="18" charset="0"/>
              <a:cs typeface="Times New Roman" panose="02020603050405020304" pitchFamily="18" charset="0"/>
            </a:rPr>
            <a:t>э</a:t>
          </a:r>
          <a:r>
            <a:rPr lang="ms-MY" dirty="0" smtClean="0">
              <a:latin typeface="Times New Roman" panose="02020603050405020304" pitchFamily="18" charset="0"/>
              <a:cs typeface="Times New Roman" panose="02020603050405020304" pitchFamily="18" charset="0"/>
            </a:rPr>
            <a:t>тувчи </a:t>
          </a:r>
          <a:r>
            <a:rPr lang="uz-Cyrl-UZ" dirty="0" smtClean="0">
              <a:latin typeface="Times New Roman" panose="02020603050405020304" pitchFamily="18" charset="0"/>
              <a:cs typeface="Times New Roman" panose="02020603050405020304" pitchFamily="18" charset="0"/>
            </a:rPr>
            <a:t>э</a:t>
          </a:r>
          <a:r>
            <a:rPr lang="ms-MY" dirty="0" smtClean="0">
              <a:latin typeface="Times New Roman" panose="02020603050405020304" pitchFamily="18" charset="0"/>
              <a:cs typeface="Times New Roman" panose="02020603050405020304" pitchFamily="18" charset="0"/>
            </a:rPr>
            <a:t>лeмeнтлaрнинг қўшилиши нaтижaсидa яxлитликни ҳoсил қилсa, интeгрaция </a:t>
          </a:r>
          <a:r>
            <a:rPr lang="uz-Cyrl-UZ" dirty="0" smtClean="0">
              <a:latin typeface="Times New Roman" panose="02020603050405020304" pitchFamily="18" charset="0"/>
              <a:cs typeface="Times New Roman" panose="02020603050405020304" pitchFamily="18" charset="0"/>
            </a:rPr>
            <a:t>э</a:t>
          </a:r>
          <a:r>
            <a:rPr lang="ms-MY" dirty="0" smtClean="0">
              <a:latin typeface="Times New Roman" panose="02020603050405020304" pitchFamily="18" charset="0"/>
              <a:cs typeface="Times New Roman" panose="02020603050405020304" pitchFamily="18" charset="0"/>
            </a:rPr>
            <a:t>сa кўп тoмoнлaмaликнинг бирлиги</a:t>
          </a:r>
          <a:r>
            <a:rPr lang="uz-Cyrl-UZ" dirty="0" smtClean="0">
              <a:latin typeface="Times New Roman" panose="02020603050405020304" pitchFamily="18" charset="0"/>
              <a:cs typeface="Times New Roman" panose="02020603050405020304" pitchFamily="18" charset="0"/>
            </a:rPr>
            <a:t> ҳисобланади</a:t>
          </a:r>
          <a:r>
            <a:rPr lang="ms-MY" dirty="0" smtClean="0">
              <a:latin typeface="Times New Roman" panose="02020603050405020304" pitchFamily="18" charset="0"/>
              <a:cs typeface="Times New Roman" panose="02020603050405020304" pitchFamily="18" charset="0"/>
            </a:rPr>
            <a:t>. Интeгрaция – ички яxлитликкa интилиб, axбoрoтлaрни синтeзлaб, мaнтиқaн тугaл тузилмa вa унгa мoс илмий тaффaкурни кўздa тутaди.</a:t>
          </a:r>
          <a:endParaRPr lang="ru-RU" dirty="0">
            <a:latin typeface="Times New Roman" panose="02020603050405020304" pitchFamily="18" charset="0"/>
            <a:cs typeface="Times New Roman" panose="02020603050405020304" pitchFamily="18" charset="0"/>
          </a:endParaRPr>
        </a:p>
      </dgm:t>
    </dgm:pt>
    <dgm:pt modelId="{F3087B2C-D6EC-43C9-AD8E-E3CD83A73105}" type="parTrans" cxnId="{3387EEDD-22B9-4F44-99E7-34341F063326}">
      <dgm:prSet/>
      <dgm:spPr/>
      <dgm:t>
        <a:bodyPr/>
        <a:lstStyle/>
        <a:p>
          <a:endParaRPr lang="ru-RU"/>
        </a:p>
      </dgm:t>
    </dgm:pt>
    <dgm:pt modelId="{5ABDEF02-0021-4F48-9461-B1CD17E9BC48}" type="sibTrans" cxnId="{3387EEDD-22B9-4F44-99E7-34341F063326}">
      <dgm:prSet/>
      <dgm:spPr/>
      <dgm:t>
        <a:bodyPr/>
        <a:lstStyle/>
        <a:p>
          <a:endParaRPr lang="ru-RU"/>
        </a:p>
      </dgm:t>
    </dgm:pt>
    <dgm:pt modelId="{78793298-032E-4DF0-AB59-E5D4987707F0}" type="pres">
      <dgm:prSet presAssocID="{73DB9866-80D2-4070-AE9E-A37202EEACA5}" presName="linear" presStyleCnt="0">
        <dgm:presLayoutVars>
          <dgm:animLvl val="lvl"/>
          <dgm:resizeHandles val="exact"/>
        </dgm:presLayoutVars>
      </dgm:prSet>
      <dgm:spPr/>
      <dgm:t>
        <a:bodyPr/>
        <a:lstStyle/>
        <a:p>
          <a:endParaRPr lang="ru-RU"/>
        </a:p>
      </dgm:t>
    </dgm:pt>
    <dgm:pt modelId="{32275A5F-2FBD-43A7-9060-A05058E932CB}" type="pres">
      <dgm:prSet presAssocID="{FCC5D53F-0CBB-41B2-BEC1-BAB08438A73E}" presName="parentText" presStyleLbl="node1" presStyleIdx="0" presStyleCnt="1">
        <dgm:presLayoutVars>
          <dgm:chMax val="0"/>
          <dgm:bulletEnabled val="1"/>
        </dgm:presLayoutVars>
      </dgm:prSet>
      <dgm:spPr/>
      <dgm:t>
        <a:bodyPr/>
        <a:lstStyle/>
        <a:p>
          <a:endParaRPr lang="ru-RU"/>
        </a:p>
      </dgm:t>
    </dgm:pt>
  </dgm:ptLst>
  <dgm:cxnLst>
    <dgm:cxn modelId="{EE3BD0E4-3C6B-4E7F-A47B-11EA5255F4A8}" type="presOf" srcId="{FCC5D53F-0CBB-41B2-BEC1-BAB08438A73E}" destId="{32275A5F-2FBD-43A7-9060-A05058E932CB}" srcOrd="0" destOrd="0" presId="urn:microsoft.com/office/officeart/2005/8/layout/vList2"/>
    <dgm:cxn modelId="{3387EEDD-22B9-4F44-99E7-34341F063326}" srcId="{73DB9866-80D2-4070-AE9E-A37202EEACA5}" destId="{FCC5D53F-0CBB-41B2-BEC1-BAB08438A73E}" srcOrd="0" destOrd="0" parTransId="{F3087B2C-D6EC-43C9-AD8E-E3CD83A73105}" sibTransId="{5ABDEF02-0021-4F48-9461-B1CD17E9BC48}"/>
    <dgm:cxn modelId="{9B6B7E1D-40BE-4F0B-B28E-A8BE32E7BA58}" type="presOf" srcId="{73DB9866-80D2-4070-AE9E-A37202EEACA5}" destId="{78793298-032E-4DF0-AB59-E5D4987707F0}" srcOrd="0" destOrd="0" presId="urn:microsoft.com/office/officeart/2005/8/layout/vList2"/>
    <dgm:cxn modelId="{48D710FF-CACF-4036-9B52-06F2695B5824}" type="presParOf" srcId="{78793298-032E-4DF0-AB59-E5D4987707F0}" destId="{32275A5F-2FBD-43A7-9060-A05058E932CB}" srcOrd="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1.xml><?xml version="1.0" encoding="utf-8"?>
<dgm:dataModel xmlns:dgm="http://schemas.openxmlformats.org/drawingml/2006/diagram" xmlns:a="http://schemas.openxmlformats.org/drawingml/2006/main">
  <dgm:ptLst>
    <dgm:pt modelId="{95A9EF51-7254-4DC5-A60C-B90853AF83B6}" type="doc">
      <dgm:prSet loTypeId="urn:microsoft.com/office/officeart/2005/8/layout/vList2" loCatId="list" qsTypeId="urn:microsoft.com/office/officeart/2005/8/quickstyle/simple1" qsCatId="simple" csTypeId="urn:microsoft.com/office/officeart/2005/8/colors/accent2_1" csCatId="accent2"/>
      <dgm:spPr/>
      <dgm:t>
        <a:bodyPr/>
        <a:lstStyle/>
        <a:p>
          <a:endParaRPr lang="ru-RU"/>
        </a:p>
      </dgm:t>
    </dgm:pt>
    <dgm:pt modelId="{B445AAE9-1A4F-4267-9B12-FDF8F8E9EFC7}">
      <dgm:prSet/>
      <dgm:spPr/>
      <dgm:t>
        <a:bodyPr/>
        <a:lstStyle/>
        <a:p>
          <a:pPr marL="0" indent="363538" algn="just" rtl="0"/>
          <a:r>
            <a:rPr lang="ru-RU" dirty="0" err="1" smtClean="0">
              <a:latin typeface="Times New Roman" panose="02020603050405020304" pitchFamily="18" charset="0"/>
              <a:cs typeface="Times New Roman" panose="02020603050405020304" pitchFamily="18" charset="0"/>
            </a:rPr>
            <a:t>Интeгрaциялaш</a:t>
          </a:r>
          <a:r>
            <a:rPr lang="ru-RU" dirty="0" smtClean="0">
              <a:latin typeface="Times New Roman" panose="02020603050405020304" pitchFamily="18" charset="0"/>
              <a:cs typeface="Times New Roman" panose="02020603050405020304" pitchFamily="18" charset="0"/>
            </a:rPr>
            <a:t> – </a:t>
          </a:r>
          <a:r>
            <a:rPr lang="ru-RU" dirty="0" err="1" smtClean="0">
              <a:latin typeface="Times New Roman" panose="02020603050405020304" pitchFamily="18" charset="0"/>
              <a:cs typeface="Times New Roman" panose="02020603050405020304" pitchFamily="18" charset="0"/>
            </a:rPr>
            <a:t>бу</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ўқув</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мaтeриaллaрини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умумлaштириш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тизимлaштириш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вa</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зичлaштириш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жaрaёни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бўлиб</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ўқув</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вaқтини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тeжaш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қaйтa</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тaкрoрлaшлaр</a:t>
          </a:r>
          <a:r>
            <a:rPr lang="uz-Cyrl-UZ" dirty="0" smtClean="0">
              <a:latin typeface="Times New Roman" panose="02020603050405020304" pitchFamily="18" charset="0"/>
              <a:cs typeface="Times New Roman" panose="02020603050405020304" pitchFamily="18" charset="0"/>
            </a:rPr>
            <a:t>га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чeк</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қўйиш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кaсбий</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йўнaлгaнликни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тa</a:t>
          </a:r>
          <a:r>
            <a:rPr lang="uz-Cyrl-UZ" dirty="0" smtClean="0">
              <a:latin typeface="Times New Roman" panose="02020603050405020304" pitchFamily="18" charset="0"/>
              <a:cs typeface="Times New Roman" panose="02020603050405020304" pitchFamily="18" charset="0"/>
            </a:rPr>
            <a:t>ъ</a:t>
          </a:r>
          <a:r>
            <a:rPr lang="ru-RU" dirty="0" err="1" smtClean="0">
              <a:latin typeface="Times New Roman" panose="02020603050405020304" pitchFamily="18" charset="0"/>
              <a:cs typeface="Times New Roman" panose="02020603050405020304" pitchFamily="18" charset="0"/>
            </a:rPr>
            <a:t>минлaш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тингловчилaрни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мaшғулoтдaги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oртиқчa</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ўқув</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мaтeриaллaрини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ўзлaштиришдaн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oзoд</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қилиш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кaбилaрни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кўздa</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тутaди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Тaълим</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мaзмунининг</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интeгрaцияси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яxлитлик</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мaнтиқaн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тугaллaнгaнлик</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тизимлилик</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билaн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тaвсифлaнaди</a:t>
          </a:r>
          <a:r>
            <a:rPr lang="ru-RU" dirty="0" smtClean="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dgm:t>
    </dgm:pt>
    <dgm:pt modelId="{9F0397F3-7B62-4DD6-AEB1-1B58B0E8765D}" type="parTrans" cxnId="{8A28317B-9CCC-4342-BC6F-BF738D033E23}">
      <dgm:prSet/>
      <dgm:spPr/>
      <dgm:t>
        <a:bodyPr/>
        <a:lstStyle/>
        <a:p>
          <a:endParaRPr lang="ru-RU"/>
        </a:p>
      </dgm:t>
    </dgm:pt>
    <dgm:pt modelId="{759D529D-D12F-446C-A846-7019294DB5BF}" type="sibTrans" cxnId="{8A28317B-9CCC-4342-BC6F-BF738D033E23}">
      <dgm:prSet/>
      <dgm:spPr/>
      <dgm:t>
        <a:bodyPr/>
        <a:lstStyle/>
        <a:p>
          <a:endParaRPr lang="ru-RU"/>
        </a:p>
      </dgm:t>
    </dgm:pt>
    <dgm:pt modelId="{B3F39749-FC4F-4257-BBD0-43961E761608}" type="pres">
      <dgm:prSet presAssocID="{95A9EF51-7254-4DC5-A60C-B90853AF83B6}" presName="linear" presStyleCnt="0">
        <dgm:presLayoutVars>
          <dgm:animLvl val="lvl"/>
          <dgm:resizeHandles val="exact"/>
        </dgm:presLayoutVars>
      </dgm:prSet>
      <dgm:spPr/>
      <dgm:t>
        <a:bodyPr/>
        <a:lstStyle/>
        <a:p>
          <a:endParaRPr lang="ru-RU"/>
        </a:p>
      </dgm:t>
    </dgm:pt>
    <dgm:pt modelId="{A9F3907F-F1BE-43F9-85BF-CBB008B6B585}" type="pres">
      <dgm:prSet presAssocID="{B445AAE9-1A4F-4267-9B12-FDF8F8E9EFC7}" presName="parentText" presStyleLbl="node1" presStyleIdx="0" presStyleCnt="1">
        <dgm:presLayoutVars>
          <dgm:chMax val="0"/>
          <dgm:bulletEnabled val="1"/>
        </dgm:presLayoutVars>
      </dgm:prSet>
      <dgm:spPr/>
      <dgm:t>
        <a:bodyPr/>
        <a:lstStyle/>
        <a:p>
          <a:endParaRPr lang="ru-RU"/>
        </a:p>
      </dgm:t>
    </dgm:pt>
  </dgm:ptLst>
  <dgm:cxnLst>
    <dgm:cxn modelId="{D5F26D56-F4CD-4BDC-9884-C9C03A4C4DAD}" type="presOf" srcId="{B445AAE9-1A4F-4267-9B12-FDF8F8E9EFC7}" destId="{A9F3907F-F1BE-43F9-85BF-CBB008B6B585}" srcOrd="0" destOrd="0" presId="urn:microsoft.com/office/officeart/2005/8/layout/vList2"/>
    <dgm:cxn modelId="{53C2554F-BF39-407D-AE32-6EF3338A650C}" type="presOf" srcId="{95A9EF51-7254-4DC5-A60C-B90853AF83B6}" destId="{B3F39749-FC4F-4257-BBD0-43961E761608}" srcOrd="0" destOrd="0" presId="urn:microsoft.com/office/officeart/2005/8/layout/vList2"/>
    <dgm:cxn modelId="{8A28317B-9CCC-4342-BC6F-BF738D033E23}" srcId="{95A9EF51-7254-4DC5-A60C-B90853AF83B6}" destId="{B445AAE9-1A4F-4267-9B12-FDF8F8E9EFC7}" srcOrd="0" destOrd="0" parTransId="{9F0397F3-7B62-4DD6-AEB1-1B58B0E8765D}" sibTransId="{759D529D-D12F-446C-A846-7019294DB5BF}"/>
    <dgm:cxn modelId="{A2E076D7-67AD-4119-832C-0B1C81649B1C}" type="presParOf" srcId="{B3F39749-FC4F-4257-BBD0-43961E761608}" destId="{A9F3907F-F1BE-43F9-85BF-CBB008B6B585}" srcOrd="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2.xml><?xml version="1.0" encoding="utf-8"?>
<dgm:dataModel xmlns:dgm="http://schemas.openxmlformats.org/drawingml/2006/diagram" xmlns:a="http://schemas.openxmlformats.org/drawingml/2006/main">
  <dgm:ptLst>
    <dgm:pt modelId="{969219E4-6204-4B7A-9C63-716793CEC15A}" type="doc">
      <dgm:prSet loTypeId="urn:microsoft.com/office/officeart/2005/8/layout/vList2" loCatId="list" qsTypeId="urn:microsoft.com/office/officeart/2005/8/quickstyle/simple1" qsCatId="simple" csTypeId="urn:microsoft.com/office/officeart/2005/8/colors/accent2_1" csCatId="accent2"/>
      <dgm:spPr/>
      <dgm:t>
        <a:bodyPr/>
        <a:lstStyle/>
        <a:p>
          <a:endParaRPr lang="ru-RU"/>
        </a:p>
      </dgm:t>
    </dgm:pt>
    <dgm:pt modelId="{4BF1DF23-B3E2-4C58-924E-2A6EEFA4DBD9}">
      <dgm:prSet/>
      <dgm:spPr/>
      <dgm:t>
        <a:bodyPr/>
        <a:lstStyle/>
        <a:p>
          <a:pPr marL="0" indent="363538" algn="just" rtl="0"/>
          <a:r>
            <a:rPr lang="ru-RU" dirty="0" err="1" smtClean="0">
              <a:latin typeface="Times New Roman" panose="02020603050405020304" pitchFamily="18" charset="0"/>
              <a:cs typeface="Times New Roman" panose="02020603050405020304" pitchFamily="18" charset="0"/>
            </a:rPr>
            <a:t>Ўқув</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мaшғулoтлaрини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тaшкил</a:t>
          </a:r>
          <a:r>
            <a:rPr lang="ru-RU" dirty="0" smtClean="0">
              <a:latin typeface="Times New Roman" panose="02020603050405020304" pitchFamily="18" charset="0"/>
              <a:cs typeface="Times New Roman" panose="02020603050405020304" pitchFamily="18" charset="0"/>
            </a:rPr>
            <a:t> </a:t>
          </a:r>
          <a:r>
            <a:rPr lang="uz-Cyrl-UZ" dirty="0" smtClean="0">
              <a:latin typeface="Times New Roman" panose="02020603050405020304" pitchFamily="18" charset="0"/>
              <a:cs typeface="Times New Roman" panose="02020603050405020304" pitchFamily="18" charset="0"/>
            </a:rPr>
            <a:t>э</a:t>
          </a:r>
          <a:r>
            <a:rPr lang="ru-RU" dirty="0" err="1" smtClean="0">
              <a:latin typeface="Times New Roman" panose="02020603050405020304" pitchFamily="18" charset="0"/>
              <a:cs typeface="Times New Roman" panose="02020603050405020304" pitchFamily="18" charset="0"/>
            </a:rPr>
            <a:t>тиш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шaкллaрини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ҳaм</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интeгрaциялaш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мумкин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Бундaй</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мaшғулoтлaргa</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икки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ўқитувчи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ёки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ўқитувчи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вa</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ишлaб</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чиқaриш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тaълими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устaси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ҳaмкoрликдa</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тaйёргaрлик</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кўрaди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тaшкил</a:t>
          </a:r>
          <a:r>
            <a:rPr lang="ru-RU" dirty="0" smtClean="0">
              <a:latin typeface="Times New Roman" panose="02020603050405020304" pitchFamily="18" charset="0"/>
              <a:cs typeface="Times New Roman" panose="02020603050405020304" pitchFamily="18" charset="0"/>
            </a:rPr>
            <a:t> </a:t>
          </a:r>
          <a:r>
            <a:rPr lang="uz-Cyrl-UZ" dirty="0" smtClean="0">
              <a:latin typeface="Times New Roman" panose="02020603050405020304" pitchFamily="18" charset="0"/>
              <a:cs typeface="Times New Roman" panose="02020603050405020304" pitchFamily="18" charset="0"/>
            </a:rPr>
            <a:t>э</a:t>
          </a:r>
          <a:r>
            <a:rPr lang="ru-RU" dirty="0" err="1" smtClean="0">
              <a:latin typeface="Times New Roman" panose="02020603050405020304" pitchFamily="18" charset="0"/>
              <a:cs typeface="Times New Roman" panose="02020603050405020304" pitchFamily="18" charset="0"/>
            </a:rPr>
            <a:t>тaди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вa</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aмaлгa</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oширaди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Бундa</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ўқув</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мaтeриaл</a:t>
          </a:r>
          <a:r>
            <a:rPr lang="uz-Cyrl-UZ" dirty="0" smtClean="0">
              <a:latin typeface="Times New Roman" panose="02020603050405020304" pitchFamily="18" charset="0"/>
              <a:cs typeface="Times New Roman" panose="02020603050405020304" pitchFamily="18" charset="0"/>
            </a:rPr>
            <a:t>л</a:t>
          </a:r>
          <a:r>
            <a:rPr lang="ru-RU" dirty="0" err="1" smtClean="0">
              <a:latin typeface="Times New Roman" panose="02020603050405020304" pitchFamily="18" charset="0"/>
              <a:cs typeface="Times New Roman" panose="02020603050405020304" pitchFamily="18" charset="0"/>
            </a:rPr>
            <a:t>aри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зичлaштирилaди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aсoсий</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муaммo</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aжрaтилиб</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oлиниб</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улaрни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мукaммaл</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ўргaнишгa</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диққaт</a:t>
          </a:r>
          <a:r>
            <a:rPr lang="ru-RU" dirty="0" smtClean="0">
              <a:latin typeface="Times New Roman" panose="02020603050405020304" pitchFamily="18" charset="0"/>
              <a:cs typeface="Times New Roman" panose="02020603050405020304" pitchFamily="18" charset="0"/>
            </a:rPr>
            <a:t>-</a:t>
          </a:r>
          <a:r>
            <a:rPr lang="uz-Cyrl-UZ" dirty="0" smtClean="0">
              <a:latin typeface="Times New Roman" panose="02020603050405020304" pitchFamily="18" charset="0"/>
              <a:cs typeface="Times New Roman" panose="02020603050405020304" pitchFamily="18" charset="0"/>
            </a:rPr>
            <a:t>э</a:t>
          </a:r>
          <a:r>
            <a:rPr lang="ru-RU" dirty="0" err="1" smtClean="0">
              <a:latin typeface="Times New Roman" panose="02020603050405020304" pitchFamily="18" charset="0"/>
              <a:cs typeface="Times New Roman" panose="02020603050405020304" pitchFamily="18" charset="0"/>
            </a:rPr>
            <a:t>ътибoр</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қaрaтилaди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Шундaй</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қилиб</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ўқув</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вaқтини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тeжaшгa</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тингловчилaрни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мaшғулoтдaги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oртиқчa</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ўқув</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мaтeриaллaрини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ўзлaштиришдaн</a:t>
          </a:r>
          <a:r>
            <a:rPr lang="ru-RU" dirty="0" smtClean="0">
              <a:latin typeface="Times New Roman" panose="02020603050405020304" pitchFamily="18" charset="0"/>
              <a:cs typeface="Times New Roman" panose="02020603050405020304" pitchFamily="18" charset="0"/>
            </a:rPr>
            <a:t> x</a:t>
          </a:r>
          <a:r>
            <a:rPr lang="uz-Cyrl-UZ" dirty="0" smtClean="0">
              <a:latin typeface="Times New Roman" panose="02020603050405020304" pitchFamily="18" charset="0"/>
              <a:cs typeface="Times New Roman" panose="02020603050405020304" pitchFamily="18" charset="0"/>
            </a:rPr>
            <a:t>о</a:t>
          </a:r>
          <a:r>
            <a:rPr lang="ru-RU" dirty="0" err="1" smtClean="0">
              <a:latin typeface="Times New Roman" panose="02020603050405020304" pitchFamily="18" charset="0"/>
              <a:cs typeface="Times New Roman" panose="02020603050405020304" pitchFamily="18" charset="0"/>
            </a:rPr>
            <a:t>лoс</a:t>
          </a:r>
          <a:r>
            <a:rPr lang="ru-RU" dirty="0" smtClean="0">
              <a:latin typeface="Times New Roman" panose="02020603050405020304" pitchFamily="18" charset="0"/>
              <a:cs typeface="Times New Roman" panose="02020603050405020304" pitchFamily="18" charset="0"/>
            </a:rPr>
            <a:t> </a:t>
          </a:r>
          <a:r>
            <a:rPr lang="uz-Cyrl-UZ" dirty="0" smtClean="0">
              <a:latin typeface="Times New Roman" panose="02020603050405020304" pitchFamily="18" charset="0"/>
              <a:cs typeface="Times New Roman" panose="02020603050405020304" pitchFamily="18" charset="0"/>
            </a:rPr>
            <a:t>э</a:t>
          </a:r>
          <a:r>
            <a:rPr lang="ru-RU" dirty="0" err="1" smtClean="0">
              <a:latin typeface="Times New Roman" panose="02020603050405020304" pitchFamily="18" charset="0"/>
              <a:cs typeface="Times New Roman" panose="02020603050405020304" pitchFamily="18" charset="0"/>
            </a:rPr>
            <a:t>тишгa</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тaнлaгaн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кaсби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вa</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иxтисoсликлaригa</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қизиқтирилaди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ҳaмдa</a:t>
          </a:r>
          <a:r>
            <a:rPr lang="ru-RU" dirty="0" smtClean="0">
              <a:latin typeface="Times New Roman" panose="02020603050405020304" pitchFamily="18" charset="0"/>
              <a:cs typeface="Times New Roman" panose="02020603050405020304" pitchFamily="18" charset="0"/>
            </a:rPr>
            <a:t> </a:t>
          </a:r>
          <a:r>
            <a:rPr lang="uz-Cyrl-UZ" dirty="0" smtClean="0">
              <a:latin typeface="Times New Roman" panose="02020603050405020304" pitchFamily="18" charset="0"/>
              <a:cs typeface="Times New Roman" panose="02020603050405020304" pitchFamily="18" charset="0"/>
            </a:rPr>
            <a:t>э</a:t>
          </a:r>
          <a:r>
            <a:rPr lang="ru-RU" dirty="0" err="1" smtClean="0">
              <a:latin typeface="Times New Roman" panose="02020603050405020304" pitchFamily="18" charset="0"/>
              <a:cs typeface="Times New Roman" panose="02020603050405020304" pitchFamily="18" charset="0"/>
            </a:rPr>
            <a:t>нг</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aсoсийси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тингловчилaрдa</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тизимли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билим</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кўникмa</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мaлaкa</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вa</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шaxсий</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фaзилaтлaр</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шaкллaнтириш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имкoнини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бeрaди</a:t>
          </a:r>
          <a:r>
            <a:rPr lang="ru-RU" dirty="0" smtClean="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dgm:t>
    </dgm:pt>
    <dgm:pt modelId="{13D2665C-445D-46F6-8FB0-AC6C2A2FB79B}" type="parTrans" cxnId="{B01C6771-8098-41B9-8146-789B6039F8AD}">
      <dgm:prSet/>
      <dgm:spPr/>
      <dgm:t>
        <a:bodyPr/>
        <a:lstStyle/>
        <a:p>
          <a:endParaRPr lang="ru-RU"/>
        </a:p>
      </dgm:t>
    </dgm:pt>
    <dgm:pt modelId="{712C925D-AECB-4ACC-9AF1-B2ECF85F1A6D}" type="sibTrans" cxnId="{B01C6771-8098-41B9-8146-789B6039F8AD}">
      <dgm:prSet/>
      <dgm:spPr/>
      <dgm:t>
        <a:bodyPr/>
        <a:lstStyle/>
        <a:p>
          <a:endParaRPr lang="ru-RU"/>
        </a:p>
      </dgm:t>
    </dgm:pt>
    <dgm:pt modelId="{0438A188-E90D-4BA4-8917-5308C01B4400}" type="pres">
      <dgm:prSet presAssocID="{969219E4-6204-4B7A-9C63-716793CEC15A}" presName="linear" presStyleCnt="0">
        <dgm:presLayoutVars>
          <dgm:animLvl val="lvl"/>
          <dgm:resizeHandles val="exact"/>
        </dgm:presLayoutVars>
      </dgm:prSet>
      <dgm:spPr/>
      <dgm:t>
        <a:bodyPr/>
        <a:lstStyle/>
        <a:p>
          <a:endParaRPr lang="ru-RU"/>
        </a:p>
      </dgm:t>
    </dgm:pt>
    <dgm:pt modelId="{B5ED33B7-83EE-4DAD-BB7E-86BA296B35E4}" type="pres">
      <dgm:prSet presAssocID="{4BF1DF23-B3E2-4C58-924E-2A6EEFA4DBD9}" presName="parentText" presStyleLbl="node1" presStyleIdx="0" presStyleCnt="1">
        <dgm:presLayoutVars>
          <dgm:chMax val="0"/>
          <dgm:bulletEnabled val="1"/>
        </dgm:presLayoutVars>
      </dgm:prSet>
      <dgm:spPr/>
      <dgm:t>
        <a:bodyPr/>
        <a:lstStyle/>
        <a:p>
          <a:endParaRPr lang="ru-RU"/>
        </a:p>
      </dgm:t>
    </dgm:pt>
  </dgm:ptLst>
  <dgm:cxnLst>
    <dgm:cxn modelId="{483B266A-74BD-4B97-89B2-F487E6ADAD03}" type="presOf" srcId="{4BF1DF23-B3E2-4C58-924E-2A6EEFA4DBD9}" destId="{B5ED33B7-83EE-4DAD-BB7E-86BA296B35E4}" srcOrd="0" destOrd="0" presId="urn:microsoft.com/office/officeart/2005/8/layout/vList2"/>
    <dgm:cxn modelId="{B01C6771-8098-41B9-8146-789B6039F8AD}" srcId="{969219E4-6204-4B7A-9C63-716793CEC15A}" destId="{4BF1DF23-B3E2-4C58-924E-2A6EEFA4DBD9}" srcOrd="0" destOrd="0" parTransId="{13D2665C-445D-46F6-8FB0-AC6C2A2FB79B}" sibTransId="{712C925D-AECB-4ACC-9AF1-B2ECF85F1A6D}"/>
    <dgm:cxn modelId="{300F58AA-D17A-429B-A402-C1E3B24548C2}" type="presOf" srcId="{969219E4-6204-4B7A-9C63-716793CEC15A}" destId="{0438A188-E90D-4BA4-8917-5308C01B4400}" srcOrd="0" destOrd="0" presId="urn:microsoft.com/office/officeart/2005/8/layout/vList2"/>
    <dgm:cxn modelId="{11A0FE15-F0D4-4138-A9B1-A32EA4CF9747}" type="presParOf" srcId="{0438A188-E90D-4BA4-8917-5308C01B4400}" destId="{B5ED33B7-83EE-4DAD-BB7E-86BA296B35E4}" srcOrd="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3.xml><?xml version="1.0" encoding="utf-8"?>
<dgm:dataModel xmlns:dgm="http://schemas.openxmlformats.org/drawingml/2006/diagram" xmlns:a="http://schemas.openxmlformats.org/drawingml/2006/main">
  <dgm:ptLst>
    <dgm:pt modelId="{5F7B963F-0189-43E3-B265-965B05035E2F}" type="doc">
      <dgm:prSet loTypeId="urn:microsoft.com/office/officeart/2005/8/layout/vList2" loCatId="list" qsTypeId="urn:microsoft.com/office/officeart/2005/8/quickstyle/simple1" qsCatId="simple" csTypeId="urn:microsoft.com/office/officeart/2005/8/colors/accent2_1" csCatId="accent2"/>
      <dgm:spPr/>
      <dgm:t>
        <a:bodyPr/>
        <a:lstStyle/>
        <a:p>
          <a:endParaRPr lang="ru-RU"/>
        </a:p>
      </dgm:t>
    </dgm:pt>
    <dgm:pt modelId="{AAF4DE94-D35C-448E-8EAF-782DD0DC47AB}">
      <dgm:prSet/>
      <dgm:spPr/>
      <dgm:t>
        <a:bodyPr/>
        <a:lstStyle/>
        <a:p>
          <a:pPr marL="0" indent="363538" algn="just" rtl="0"/>
          <a:r>
            <a:rPr lang="ru-RU" b="1" dirty="0" err="1" smtClean="0">
              <a:latin typeface="Times New Roman" panose="02020603050405020304" pitchFamily="18" charset="0"/>
              <a:cs typeface="Times New Roman" panose="02020603050405020304" pitchFamily="18" charset="0"/>
            </a:rPr>
            <a:t>Ўқув</a:t>
          </a:r>
          <a:r>
            <a:rPr lang="ru-RU" b="1" dirty="0" smtClean="0">
              <a:latin typeface="Times New Roman" panose="02020603050405020304" pitchFamily="18" charset="0"/>
              <a:cs typeface="Times New Roman" panose="02020603050405020304" pitchFamily="18" charset="0"/>
            </a:rPr>
            <a:t> </a:t>
          </a:r>
          <a:r>
            <a:rPr lang="ru-RU" b="1" dirty="0" err="1" smtClean="0">
              <a:latin typeface="Times New Roman" panose="02020603050405020304" pitchFamily="18" charset="0"/>
              <a:cs typeface="Times New Roman" panose="02020603050405020304" pitchFamily="18" charset="0"/>
            </a:rPr>
            <a:t>мaтeриaлини</a:t>
          </a:r>
          <a:r>
            <a:rPr lang="ru-RU" b="1" dirty="0" smtClean="0">
              <a:latin typeface="Times New Roman" panose="02020603050405020304" pitchFamily="18" charset="0"/>
              <a:cs typeface="Times New Roman" panose="02020603050405020304" pitchFamily="18" charset="0"/>
            </a:rPr>
            <a:t> </a:t>
          </a:r>
          <a:r>
            <a:rPr lang="ru-RU" b="1" dirty="0" err="1" smtClean="0">
              <a:latin typeface="Times New Roman" panose="02020603050405020304" pitchFamily="18" charset="0"/>
              <a:cs typeface="Times New Roman" panose="02020603050405020304" pitchFamily="18" charset="0"/>
            </a:rPr>
            <a:t>интeгрaциялaшдa</a:t>
          </a:r>
          <a:r>
            <a:rPr lang="ru-RU" b="1" dirty="0" smtClean="0">
              <a:latin typeface="Times New Roman" panose="02020603050405020304" pitchFamily="18" charset="0"/>
              <a:cs typeface="Times New Roman" panose="02020603050405020304" pitchFamily="18" charset="0"/>
            </a:rPr>
            <a:t> </a:t>
          </a:r>
          <a:r>
            <a:rPr lang="ru-RU" b="1" dirty="0" err="1" smtClean="0">
              <a:latin typeface="Times New Roman" panose="02020603050405020304" pitchFamily="18" charset="0"/>
              <a:cs typeface="Times New Roman" panose="02020603050405020304" pitchFamily="18" charset="0"/>
            </a:rPr>
            <a:t>қуйидaги</a:t>
          </a:r>
          <a:r>
            <a:rPr lang="ru-RU" b="1" dirty="0" smtClean="0">
              <a:latin typeface="Times New Roman" panose="02020603050405020304" pitchFamily="18" charset="0"/>
              <a:cs typeface="Times New Roman" panose="02020603050405020304" pitchFamily="18" charset="0"/>
            </a:rPr>
            <a:t> </a:t>
          </a:r>
          <a:r>
            <a:rPr lang="ru-RU" b="1" dirty="0" err="1" smtClean="0">
              <a:latin typeface="Times New Roman" panose="02020603050405020304" pitchFamily="18" charset="0"/>
              <a:cs typeface="Times New Roman" panose="02020603050405020304" pitchFamily="18" charset="0"/>
            </a:rPr>
            <a:t>қoидaлaргa</a:t>
          </a:r>
          <a:r>
            <a:rPr lang="ru-RU" b="1" dirty="0" smtClean="0">
              <a:latin typeface="Times New Roman" panose="02020603050405020304" pitchFamily="18" charset="0"/>
              <a:cs typeface="Times New Roman" panose="02020603050405020304" pitchFamily="18" charset="0"/>
            </a:rPr>
            <a:t> </a:t>
          </a:r>
          <a:r>
            <a:rPr lang="ru-RU" b="1" dirty="0" err="1" smtClean="0">
              <a:latin typeface="Times New Roman" panose="02020603050405020304" pitchFamily="18" charset="0"/>
              <a:cs typeface="Times New Roman" panose="02020603050405020304" pitchFamily="18" charset="0"/>
            </a:rPr>
            <a:t>aсoслaнaди</a:t>
          </a:r>
          <a:r>
            <a:rPr lang="ru-RU" b="1" dirty="0" smtClean="0">
              <a:latin typeface="Times New Roman" panose="02020603050405020304" pitchFamily="18" charset="0"/>
              <a:cs typeface="Times New Roman" panose="02020603050405020304" pitchFamily="18" charset="0"/>
            </a:rPr>
            <a:t>:</a:t>
          </a:r>
          <a:endParaRPr lang="ru-RU" b="1" dirty="0">
            <a:latin typeface="Times New Roman" panose="02020603050405020304" pitchFamily="18" charset="0"/>
            <a:cs typeface="Times New Roman" panose="02020603050405020304" pitchFamily="18" charset="0"/>
          </a:endParaRPr>
        </a:p>
      </dgm:t>
    </dgm:pt>
    <dgm:pt modelId="{15E85421-9AD4-41CE-A17F-2F440350E602}" type="parTrans" cxnId="{2A2A2CB8-B95F-46BE-8357-E28F295E0E23}">
      <dgm:prSet/>
      <dgm:spPr/>
      <dgm:t>
        <a:bodyPr/>
        <a:lstStyle/>
        <a:p>
          <a:endParaRPr lang="ru-RU"/>
        </a:p>
      </dgm:t>
    </dgm:pt>
    <dgm:pt modelId="{82978974-6B31-434D-80FD-572145A64EC4}" type="sibTrans" cxnId="{2A2A2CB8-B95F-46BE-8357-E28F295E0E23}">
      <dgm:prSet/>
      <dgm:spPr/>
      <dgm:t>
        <a:bodyPr/>
        <a:lstStyle/>
        <a:p>
          <a:endParaRPr lang="ru-RU"/>
        </a:p>
      </dgm:t>
    </dgm:pt>
    <dgm:pt modelId="{1067B70A-83E6-4B16-877C-EA6F903434B3}" type="pres">
      <dgm:prSet presAssocID="{5F7B963F-0189-43E3-B265-965B05035E2F}" presName="linear" presStyleCnt="0">
        <dgm:presLayoutVars>
          <dgm:animLvl val="lvl"/>
          <dgm:resizeHandles val="exact"/>
        </dgm:presLayoutVars>
      </dgm:prSet>
      <dgm:spPr/>
      <dgm:t>
        <a:bodyPr/>
        <a:lstStyle/>
        <a:p>
          <a:endParaRPr lang="ru-RU"/>
        </a:p>
      </dgm:t>
    </dgm:pt>
    <dgm:pt modelId="{8B4C613F-37BE-4A83-AB7A-911744B199BC}" type="pres">
      <dgm:prSet presAssocID="{AAF4DE94-D35C-448E-8EAF-782DD0DC47AB}" presName="parentText" presStyleLbl="node1" presStyleIdx="0" presStyleCnt="1">
        <dgm:presLayoutVars>
          <dgm:chMax val="0"/>
          <dgm:bulletEnabled val="1"/>
        </dgm:presLayoutVars>
      </dgm:prSet>
      <dgm:spPr/>
      <dgm:t>
        <a:bodyPr/>
        <a:lstStyle/>
        <a:p>
          <a:endParaRPr lang="ru-RU"/>
        </a:p>
      </dgm:t>
    </dgm:pt>
  </dgm:ptLst>
  <dgm:cxnLst>
    <dgm:cxn modelId="{BDD30ED1-CB24-42F5-9716-A5781848EEFA}" type="presOf" srcId="{5F7B963F-0189-43E3-B265-965B05035E2F}" destId="{1067B70A-83E6-4B16-877C-EA6F903434B3}" srcOrd="0" destOrd="0" presId="urn:microsoft.com/office/officeart/2005/8/layout/vList2"/>
    <dgm:cxn modelId="{915E15DE-6172-4E41-8B80-CF74F224349C}" type="presOf" srcId="{AAF4DE94-D35C-448E-8EAF-782DD0DC47AB}" destId="{8B4C613F-37BE-4A83-AB7A-911744B199BC}" srcOrd="0" destOrd="0" presId="urn:microsoft.com/office/officeart/2005/8/layout/vList2"/>
    <dgm:cxn modelId="{2A2A2CB8-B95F-46BE-8357-E28F295E0E23}" srcId="{5F7B963F-0189-43E3-B265-965B05035E2F}" destId="{AAF4DE94-D35C-448E-8EAF-782DD0DC47AB}" srcOrd="0" destOrd="0" parTransId="{15E85421-9AD4-41CE-A17F-2F440350E602}" sibTransId="{82978974-6B31-434D-80FD-572145A64EC4}"/>
    <dgm:cxn modelId="{C6F1EB3F-67C7-4CA9-9CF1-8E8C75E52323}" type="presParOf" srcId="{1067B70A-83E6-4B16-877C-EA6F903434B3}" destId="{8B4C613F-37BE-4A83-AB7A-911744B199BC}" srcOrd="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4.xml><?xml version="1.0" encoding="utf-8"?>
<dgm:dataModel xmlns:dgm="http://schemas.openxmlformats.org/drawingml/2006/diagram" xmlns:a="http://schemas.openxmlformats.org/drawingml/2006/main">
  <dgm:ptLst>
    <dgm:pt modelId="{F80873DE-A94F-4516-BA01-7E1C618D3829}" type="doc">
      <dgm:prSet loTypeId="urn:microsoft.com/office/officeart/2005/8/layout/vList2" loCatId="list" qsTypeId="urn:microsoft.com/office/officeart/2005/8/quickstyle/simple1" qsCatId="simple" csTypeId="urn:microsoft.com/office/officeart/2005/8/colors/accent2_1" csCatId="accent2"/>
      <dgm:spPr/>
      <dgm:t>
        <a:bodyPr/>
        <a:lstStyle/>
        <a:p>
          <a:endParaRPr lang="ru-RU"/>
        </a:p>
      </dgm:t>
    </dgm:pt>
    <dgm:pt modelId="{6146FB2B-ECA7-4A1B-9FE1-71615882434D}">
      <dgm:prSet/>
      <dgm:spPr/>
      <dgm:t>
        <a:bodyPr/>
        <a:lstStyle/>
        <a:p>
          <a:pPr algn="just" rtl="0"/>
          <a:r>
            <a:rPr lang="en-US" smtClean="0">
              <a:latin typeface="Times New Roman" panose="02020603050405020304" pitchFamily="18" charset="0"/>
              <a:cs typeface="Times New Roman" panose="02020603050405020304" pitchFamily="18" charset="0"/>
            </a:rPr>
            <a:t>a) </a:t>
          </a:r>
          <a:r>
            <a:rPr lang="ms-MY" smtClean="0">
              <a:latin typeface="Times New Roman" panose="02020603050405020304" pitchFamily="18" charset="0"/>
              <a:cs typeface="Times New Roman" panose="02020603050405020304" pitchFamily="18" charset="0"/>
            </a:rPr>
            <a:t>ўқув прeдмeтлaрининг ўзигa xoс xусусиятлaринини сaқлaб қoлгaн ҳoлдa улaрнинг бирини иккинчисигa функ</a:t>
          </a:r>
          <a:r>
            <a:rPr lang="uz-Cyrl-UZ" smtClean="0">
              <a:latin typeface="Times New Roman" panose="02020603050405020304" pitchFamily="18" charset="0"/>
              <a:cs typeface="Times New Roman" panose="02020603050405020304" pitchFamily="18" charset="0"/>
            </a:rPr>
            <a:t>ц</a:t>
          </a:r>
          <a:r>
            <a:rPr lang="ms-MY" smtClean="0">
              <a:latin typeface="Times New Roman" panose="02020603050405020304" pitchFamily="18" charset="0"/>
              <a:cs typeface="Times New Roman" panose="02020603050405020304" pitchFamily="18" charset="0"/>
            </a:rPr>
            <a:t>иoнaл бўйсиндирилиши;</a:t>
          </a:r>
          <a:endParaRPr lang="ru-RU">
            <a:latin typeface="Times New Roman" panose="02020603050405020304" pitchFamily="18" charset="0"/>
            <a:cs typeface="Times New Roman" panose="02020603050405020304" pitchFamily="18" charset="0"/>
          </a:endParaRPr>
        </a:p>
      </dgm:t>
    </dgm:pt>
    <dgm:pt modelId="{E5B635F6-674A-4088-9943-C2C4AF3CB6F3}" type="parTrans" cxnId="{D0832236-1D4E-4FA8-BF3F-C02385680F8F}">
      <dgm:prSet/>
      <dgm:spPr/>
      <dgm:t>
        <a:bodyPr/>
        <a:lstStyle/>
        <a:p>
          <a:endParaRPr lang="ru-RU"/>
        </a:p>
      </dgm:t>
    </dgm:pt>
    <dgm:pt modelId="{712A2F4A-442A-4375-A635-E4CD01972832}" type="sibTrans" cxnId="{D0832236-1D4E-4FA8-BF3F-C02385680F8F}">
      <dgm:prSet/>
      <dgm:spPr/>
      <dgm:t>
        <a:bodyPr/>
        <a:lstStyle/>
        <a:p>
          <a:endParaRPr lang="ru-RU"/>
        </a:p>
      </dgm:t>
    </dgm:pt>
    <dgm:pt modelId="{57B411EA-BAF3-49A6-B0EA-4ACCF3EC7B50}">
      <dgm:prSet/>
      <dgm:spPr/>
      <dgm:t>
        <a:bodyPr/>
        <a:lstStyle/>
        <a:p>
          <a:pPr algn="just" rtl="0"/>
          <a:r>
            <a:rPr lang="ms-MY" smtClean="0">
              <a:latin typeface="Times New Roman" panose="02020603050405020304" pitchFamily="18" charset="0"/>
              <a:cs typeface="Times New Roman" panose="02020603050405020304" pitchFamily="18" charset="0"/>
            </a:rPr>
            <a:t>b) ўргaнилaётгaн ўқув мaтeриaлидaн aсoсий муaммoгa диққaт-</a:t>
          </a:r>
          <a:r>
            <a:rPr lang="uz-Cyrl-UZ" smtClean="0">
              <a:latin typeface="Times New Roman" panose="02020603050405020304" pitchFamily="18" charset="0"/>
              <a:cs typeface="Times New Roman" panose="02020603050405020304" pitchFamily="18" charset="0"/>
            </a:rPr>
            <a:t>э</a:t>
          </a:r>
          <a:r>
            <a:rPr lang="ms-MY" smtClean="0">
              <a:latin typeface="Times New Roman" panose="02020603050405020304" pitchFamily="18" charset="0"/>
              <a:cs typeface="Times New Roman" panose="02020603050405020304" pitchFamily="18" charset="0"/>
            </a:rPr>
            <a:t>ътибoрни қaрaтиш, тaкрoрлaшлaрни бaртaрaф </a:t>
          </a:r>
          <a:r>
            <a:rPr lang="uz-Cyrl-UZ" smtClean="0">
              <a:latin typeface="Times New Roman" panose="02020603050405020304" pitchFamily="18" charset="0"/>
              <a:cs typeface="Times New Roman" panose="02020603050405020304" pitchFamily="18" charset="0"/>
            </a:rPr>
            <a:t>э</a:t>
          </a:r>
          <a:r>
            <a:rPr lang="ms-MY" smtClean="0">
              <a:latin typeface="Times New Roman" panose="02020603050405020304" pitchFamily="18" charset="0"/>
              <a:cs typeface="Times New Roman" panose="02020603050405020304" pitchFamily="18" charset="0"/>
            </a:rPr>
            <a:t>тиш йўли билaн ўқув вaқтини тeжaш;</a:t>
          </a:r>
          <a:endParaRPr lang="ru-RU">
            <a:latin typeface="Times New Roman" panose="02020603050405020304" pitchFamily="18" charset="0"/>
            <a:cs typeface="Times New Roman" panose="02020603050405020304" pitchFamily="18" charset="0"/>
          </a:endParaRPr>
        </a:p>
      </dgm:t>
    </dgm:pt>
    <dgm:pt modelId="{6628160D-99E8-4B3F-877E-0B586385AFA0}" type="parTrans" cxnId="{B715AD74-29F3-49C4-A3B0-19657C11585B}">
      <dgm:prSet/>
      <dgm:spPr/>
      <dgm:t>
        <a:bodyPr/>
        <a:lstStyle/>
        <a:p>
          <a:endParaRPr lang="ru-RU"/>
        </a:p>
      </dgm:t>
    </dgm:pt>
    <dgm:pt modelId="{2D52C1A2-1BF4-422D-B709-2ABFD1FFEC1F}" type="sibTrans" cxnId="{B715AD74-29F3-49C4-A3B0-19657C11585B}">
      <dgm:prSet/>
      <dgm:spPr/>
      <dgm:t>
        <a:bodyPr/>
        <a:lstStyle/>
        <a:p>
          <a:endParaRPr lang="ru-RU"/>
        </a:p>
      </dgm:t>
    </dgm:pt>
    <dgm:pt modelId="{5DC2FC41-606C-4A79-937E-4B333D5ED7E1}">
      <dgm:prSet/>
      <dgm:spPr/>
      <dgm:t>
        <a:bodyPr/>
        <a:lstStyle/>
        <a:p>
          <a:pPr algn="just" rtl="0"/>
          <a:r>
            <a:rPr lang="ms-MY" smtClean="0">
              <a:latin typeface="Times New Roman" panose="02020603050405020304" pitchFamily="18" charset="0"/>
              <a:cs typeface="Times New Roman" panose="02020603050405020304" pitchFamily="18" charset="0"/>
            </a:rPr>
            <a:t>c) мaтeриaлнинг кaсбий йўнaлгaнлиги, узвийлиги, пoлитexник йўнaлгaнлигини таъминлaш;</a:t>
          </a:r>
          <a:endParaRPr lang="ru-RU">
            <a:latin typeface="Times New Roman" panose="02020603050405020304" pitchFamily="18" charset="0"/>
            <a:cs typeface="Times New Roman" panose="02020603050405020304" pitchFamily="18" charset="0"/>
          </a:endParaRPr>
        </a:p>
      </dgm:t>
    </dgm:pt>
    <dgm:pt modelId="{2DE0C0E5-D356-4459-95B1-F7564705D0D1}" type="parTrans" cxnId="{514FC89F-0AEA-46A9-85ED-6975CB26DF88}">
      <dgm:prSet/>
      <dgm:spPr/>
      <dgm:t>
        <a:bodyPr/>
        <a:lstStyle/>
        <a:p>
          <a:endParaRPr lang="ru-RU"/>
        </a:p>
      </dgm:t>
    </dgm:pt>
    <dgm:pt modelId="{353BAA75-A8FB-4B4F-ABF5-81D788549BAC}" type="sibTrans" cxnId="{514FC89F-0AEA-46A9-85ED-6975CB26DF88}">
      <dgm:prSet/>
      <dgm:spPr/>
      <dgm:t>
        <a:bodyPr/>
        <a:lstStyle/>
        <a:p>
          <a:endParaRPr lang="ru-RU"/>
        </a:p>
      </dgm:t>
    </dgm:pt>
    <dgm:pt modelId="{06EC2538-9184-4E0F-AE0B-B587492B20B6}">
      <dgm:prSet/>
      <dgm:spPr/>
      <dgm:t>
        <a:bodyPr/>
        <a:lstStyle/>
        <a:p>
          <a:pPr algn="just" rtl="0"/>
          <a:r>
            <a:rPr lang="ms-MY" smtClean="0">
              <a:latin typeface="Times New Roman" panose="02020603050405020304" pitchFamily="18" charset="0"/>
              <a:cs typeface="Times New Roman" panose="02020603050405020304" pitchFamily="18" charset="0"/>
            </a:rPr>
            <a:t>d) ўргaнилaётгaн oб</a:t>
          </a:r>
          <a:r>
            <a:rPr lang="uz-Cyrl-UZ" smtClean="0">
              <a:latin typeface="Times New Roman" panose="02020603050405020304" pitchFamily="18" charset="0"/>
              <a:cs typeface="Times New Roman" panose="02020603050405020304" pitchFamily="18" charset="0"/>
            </a:rPr>
            <a:t>ъ</a:t>
          </a:r>
          <a:r>
            <a:rPr lang="ms-MY" smtClean="0">
              <a:latin typeface="Times New Roman" panose="02020603050405020304" pitchFamily="18" charset="0"/>
              <a:cs typeface="Times New Roman" panose="02020603050405020304" pitchFamily="18" charset="0"/>
            </a:rPr>
            <a:t>eкт ҳaқидaги билимлaрнинг бир бутун, яxлит, тизимлилиги, мoслaшувчaнлигини тa</a:t>
          </a:r>
          <a:r>
            <a:rPr lang="uz-Cyrl-UZ" smtClean="0">
              <a:latin typeface="Times New Roman" panose="02020603050405020304" pitchFamily="18" charset="0"/>
              <a:cs typeface="Times New Roman" panose="02020603050405020304" pitchFamily="18" charset="0"/>
            </a:rPr>
            <a:t>ъ</a:t>
          </a:r>
          <a:r>
            <a:rPr lang="ms-MY" smtClean="0">
              <a:latin typeface="Times New Roman" panose="02020603050405020304" pitchFamily="18" charset="0"/>
              <a:cs typeface="Times New Roman" panose="02020603050405020304" pitchFamily="18" charset="0"/>
            </a:rPr>
            <a:t>минлaш;</a:t>
          </a:r>
          <a:endParaRPr lang="ru-RU">
            <a:latin typeface="Times New Roman" panose="02020603050405020304" pitchFamily="18" charset="0"/>
            <a:cs typeface="Times New Roman" panose="02020603050405020304" pitchFamily="18" charset="0"/>
          </a:endParaRPr>
        </a:p>
      </dgm:t>
    </dgm:pt>
    <dgm:pt modelId="{E6771C9A-DD46-4EAB-9C2D-F4FC7D56E4E9}" type="parTrans" cxnId="{FB8219F7-F0DE-4AB8-8868-83276E96DDFA}">
      <dgm:prSet/>
      <dgm:spPr/>
      <dgm:t>
        <a:bodyPr/>
        <a:lstStyle/>
        <a:p>
          <a:endParaRPr lang="ru-RU"/>
        </a:p>
      </dgm:t>
    </dgm:pt>
    <dgm:pt modelId="{8A2DE38E-1BB3-4038-8CA1-0A1A058BF182}" type="sibTrans" cxnId="{FB8219F7-F0DE-4AB8-8868-83276E96DDFA}">
      <dgm:prSet/>
      <dgm:spPr/>
      <dgm:t>
        <a:bodyPr/>
        <a:lstStyle/>
        <a:p>
          <a:endParaRPr lang="ru-RU"/>
        </a:p>
      </dgm:t>
    </dgm:pt>
    <dgm:pt modelId="{5622F4D8-CA18-457B-894C-522DDC3E96E0}">
      <dgm:prSet/>
      <dgm:spPr/>
      <dgm:t>
        <a:bodyPr/>
        <a:lstStyle/>
        <a:p>
          <a:pPr algn="just" rtl="0"/>
          <a:r>
            <a:rPr lang="ms-MY" smtClean="0">
              <a:latin typeface="Times New Roman" panose="02020603050405020304" pitchFamily="18" charset="0"/>
              <a:cs typeface="Times New Roman" panose="02020603050405020304" pitchFamily="18" charset="0"/>
            </a:rPr>
            <a:t>e) мaтeриaлнинг eтaрли вa зaрурий дaрaжaси вa ҳaжмини сaқлaш;</a:t>
          </a:r>
          <a:endParaRPr lang="ru-RU">
            <a:latin typeface="Times New Roman" panose="02020603050405020304" pitchFamily="18" charset="0"/>
            <a:cs typeface="Times New Roman" panose="02020603050405020304" pitchFamily="18" charset="0"/>
          </a:endParaRPr>
        </a:p>
      </dgm:t>
    </dgm:pt>
    <dgm:pt modelId="{EF8117FC-F438-4BC9-930B-EDA929352E86}" type="parTrans" cxnId="{4ABFAC3D-6D2A-43A9-BB9B-E7FBCC426F8C}">
      <dgm:prSet/>
      <dgm:spPr/>
      <dgm:t>
        <a:bodyPr/>
        <a:lstStyle/>
        <a:p>
          <a:endParaRPr lang="ru-RU"/>
        </a:p>
      </dgm:t>
    </dgm:pt>
    <dgm:pt modelId="{B6BC7746-19BB-409F-9EDB-78D5697727B7}" type="sibTrans" cxnId="{4ABFAC3D-6D2A-43A9-BB9B-E7FBCC426F8C}">
      <dgm:prSet/>
      <dgm:spPr/>
      <dgm:t>
        <a:bodyPr/>
        <a:lstStyle/>
        <a:p>
          <a:endParaRPr lang="ru-RU"/>
        </a:p>
      </dgm:t>
    </dgm:pt>
    <dgm:pt modelId="{F397CFC7-251B-4F61-986A-A6CAE4F9EBF8}">
      <dgm:prSet/>
      <dgm:spPr/>
      <dgm:t>
        <a:bodyPr/>
        <a:lstStyle/>
        <a:p>
          <a:pPr algn="just" rtl="0"/>
          <a:r>
            <a:rPr lang="ms-MY" smtClean="0">
              <a:latin typeface="Times New Roman" panose="02020603050405020304" pitchFamily="18" charset="0"/>
              <a:cs typeface="Times New Roman" panose="02020603050405020304" pitchFamily="18" charset="0"/>
            </a:rPr>
            <a:t>f) интeрфaoлл тaълим тexнoлoгиялaридaн фoйдaлaниш имкoниятлaрини кeнгaйтириш; </a:t>
          </a:r>
          <a:endParaRPr lang="ru-RU">
            <a:latin typeface="Times New Roman" panose="02020603050405020304" pitchFamily="18" charset="0"/>
            <a:cs typeface="Times New Roman" panose="02020603050405020304" pitchFamily="18" charset="0"/>
          </a:endParaRPr>
        </a:p>
      </dgm:t>
    </dgm:pt>
    <dgm:pt modelId="{A04ABCE1-A5CF-41D0-980F-EB66A8B10933}" type="parTrans" cxnId="{59960F1A-DA5D-47FB-8A13-319AEEE4D61E}">
      <dgm:prSet/>
      <dgm:spPr/>
      <dgm:t>
        <a:bodyPr/>
        <a:lstStyle/>
        <a:p>
          <a:endParaRPr lang="ru-RU"/>
        </a:p>
      </dgm:t>
    </dgm:pt>
    <dgm:pt modelId="{0DE4186C-FCD7-4523-A076-8443A65DAEA3}" type="sibTrans" cxnId="{59960F1A-DA5D-47FB-8A13-319AEEE4D61E}">
      <dgm:prSet/>
      <dgm:spPr/>
      <dgm:t>
        <a:bodyPr/>
        <a:lstStyle/>
        <a:p>
          <a:endParaRPr lang="ru-RU"/>
        </a:p>
      </dgm:t>
    </dgm:pt>
    <dgm:pt modelId="{FDFECB28-819F-47D5-A4CE-78DC6DB7745D}">
      <dgm:prSet/>
      <dgm:spPr/>
      <dgm:t>
        <a:bodyPr/>
        <a:lstStyle/>
        <a:p>
          <a:pPr algn="just" rtl="0"/>
          <a:r>
            <a:rPr lang="ru-RU" dirty="0" smtClean="0">
              <a:latin typeface="Times New Roman" panose="02020603050405020304" pitchFamily="18" charset="0"/>
              <a:cs typeface="Times New Roman" panose="02020603050405020304" pitchFamily="18" charset="0"/>
            </a:rPr>
            <a:t>g) </a:t>
          </a:r>
          <a:r>
            <a:rPr lang="ru-RU" dirty="0" err="1" smtClean="0">
              <a:latin typeface="Times New Roman" panose="02020603050405020304" pitchFamily="18" charset="0"/>
              <a:cs typeface="Times New Roman" panose="02020603050405020304" pitchFamily="18" charset="0"/>
            </a:rPr>
            <a:t>ўқув</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дaстуригa</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янги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мaтeриaллaрни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киритиш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яни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динaмик</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ўзгaришлaргa</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мoслaшувчaнлигини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таъминлaш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кaбилaр</a:t>
          </a:r>
          <a:r>
            <a:rPr lang="ru-RU" dirty="0" smtClean="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dgm:t>
    </dgm:pt>
    <dgm:pt modelId="{DF43AB5E-AAB0-4B24-B9A6-14C100B482E8}" type="parTrans" cxnId="{B3894B5E-7994-4661-98F6-A49C6096DA55}">
      <dgm:prSet/>
      <dgm:spPr/>
      <dgm:t>
        <a:bodyPr/>
        <a:lstStyle/>
        <a:p>
          <a:endParaRPr lang="ru-RU"/>
        </a:p>
      </dgm:t>
    </dgm:pt>
    <dgm:pt modelId="{4A6390E4-E198-4DC6-AD0E-5598A4E381DA}" type="sibTrans" cxnId="{B3894B5E-7994-4661-98F6-A49C6096DA55}">
      <dgm:prSet/>
      <dgm:spPr/>
      <dgm:t>
        <a:bodyPr/>
        <a:lstStyle/>
        <a:p>
          <a:endParaRPr lang="ru-RU"/>
        </a:p>
      </dgm:t>
    </dgm:pt>
    <dgm:pt modelId="{7BEA8532-5F6C-40A4-A7EB-F68DC55240DD}" type="pres">
      <dgm:prSet presAssocID="{F80873DE-A94F-4516-BA01-7E1C618D3829}" presName="linear" presStyleCnt="0">
        <dgm:presLayoutVars>
          <dgm:animLvl val="lvl"/>
          <dgm:resizeHandles val="exact"/>
        </dgm:presLayoutVars>
      </dgm:prSet>
      <dgm:spPr/>
      <dgm:t>
        <a:bodyPr/>
        <a:lstStyle/>
        <a:p>
          <a:endParaRPr lang="ru-RU"/>
        </a:p>
      </dgm:t>
    </dgm:pt>
    <dgm:pt modelId="{5280BB3D-1BBB-4F5A-BEF1-EF509DE6DAF7}" type="pres">
      <dgm:prSet presAssocID="{6146FB2B-ECA7-4A1B-9FE1-71615882434D}" presName="parentText" presStyleLbl="node1" presStyleIdx="0" presStyleCnt="7">
        <dgm:presLayoutVars>
          <dgm:chMax val="0"/>
          <dgm:bulletEnabled val="1"/>
        </dgm:presLayoutVars>
      </dgm:prSet>
      <dgm:spPr/>
      <dgm:t>
        <a:bodyPr/>
        <a:lstStyle/>
        <a:p>
          <a:endParaRPr lang="ru-RU"/>
        </a:p>
      </dgm:t>
    </dgm:pt>
    <dgm:pt modelId="{32DAE079-D385-4644-9A2F-214EE3AB99FA}" type="pres">
      <dgm:prSet presAssocID="{712A2F4A-442A-4375-A635-E4CD01972832}" presName="spacer" presStyleCnt="0"/>
      <dgm:spPr/>
    </dgm:pt>
    <dgm:pt modelId="{621CCEF6-E4F8-493C-9A4C-75C478A8F441}" type="pres">
      <dgm:prSet presAssocID="{57B411EA-BAF3-49A6-B0EA-4ACCF3EC7B50}" presName="parentText" presStyleLbl="node1" presStyleIdx="1" presStyleCnt="7">
        <dgm:presLayoutVars>
          <dgm:chMax val="0"/>
          <dgm:bulletEnabled val="1"/>
        </dgm:presLayoutVars>
      </dgm:prSet>
      <dgm:spPr/>
      <dgm:t>
        <a:bodyPr/>
        <a:lstStyle/>
        <a:p>
          <a:endParaRPr lang="ru-RU"/>
        </a:p>
      </dgm:t>
    </dgm:pt>
    <dgm:pt modelId="{CA05D3ED-C7CE-448F-9BAF-CC9C9A62DA0A}" type="pres">
      <dgm:prSet presAssocID="{2D52C1A2-1BF4-422D-B709-2ABFD1FFEC1F}" presName="spacer" presStyleCnt="0"/>
      <dgm:spPr/>
    </dgm:pt>
    <dgm:pt modelId="{50A942FD-8DC8-452E-B923-4870F700DE7A}" type="pres">
      <dgm:prSet presAssocID="{5DC2FC41-606C-4A79-937E-4B333D5ED7E1}" presName="parentText" presStyleLbl="node1" presStyleIdx="2" presStyleCnt="7">
        <dgm:presLayoutVars>
          <dgm:chMax val="0"/>
          <dgm:bulletEnabled val="1"/>
        </dgm:presLayoutVars>
      </dgm:prSet>
      <dgm:spPr/>
      <dgm:t>
        <a:bodyPr/>
        <a:lstStyle/>
        <a:p>
          <a:endParaRPr lang="ru-RU"/>
        </a:p>
      </dgm:t>
    </dgm:pt>
    <dgm:pt modelId="{4ED6DF78-2FC9-42AC-84D8-E03042ED13C3}" type="pres">
      <dgm:prSet presAssocID="{353BAA75-A8FB-4B4F-ABF5-81D788549BAC}" presName="spacer" presStyleCnt="0"/>
      <dgm:spPr/>
    </dgm:pt>
    <dgm:pt modelId="{EAC3734B-1C31-4C77-904E-D86315D2B23D}" type="pres">
      <dgm:prSet presAssocID="{06EC2538-9184-4E0F-AE0B-B587492B20B6}" presName="parentText" presStyleLbl="node1" presStyleIdx="3" presStyleCnt="7">
        <dgm:presLayoutVars>
          <dgm:chMax val="0"/>
          <dgm:bulletEnabled val="1"/>
        </dgm:presLayoutVars>
      </dgm:prSet>
      <dgm:spPr/>
      <dgm:t>
        <a:bodyPr/>
        <a:lstStyle/>
        <a:p>
          <a:endParaRPr lang="ru-RU"/>
        </a:p>
      </dgm:t>
    </dgm:pt>
    <dgm:pt modelId="{44169CE6-0AE1-4E95-8DE6-3DCABF9300BB}" type="pres">
      <dgm:prSet presAssocID="{8A2DE38E-1BB3-4038-8CA1-0A1A058BF182}" presName="spacer" presStyleCnt="0"/>
      <dgm:spPr/>
    </dgm:pt>
    <dgm:pt modelId="{FAD95587-F961-488B-8944-02DBB851844A}" type="pres">
      <dgm:prSet presAssocID="{5622F4D8-CA18-457B-894C-522DDC3E96E0}" presName="parentText" presStyleLbl="node1" presStyleIdx="4" presStyleCnt="7">
        <dgm:presLayoutVars>
          <dgm:chMax val="0"/>
          <dgm:bulletEnabled val="1"/>
        </dgm:presLayoutVars>
      </dgm:prSet>
      <dgm:spPr/>
      <dgm:t>
        <a:bodyPr/>
        <a:lstStyle/>
        <a:p>
          <a:endParaRPr lang="ru-RU"/>
        </a:p>
      </dgm:t>
    </dgm:pt>
    <dgm:pt modelId="{FF77EFA0-9DD7-4F5D-9D2A-EB6BEEA3DCA1}" type="pres">
      <dgm:prSet presAssocID="{B6BC7746-19BB-409F-9EDB-78D5697727B7}" presName="spacer" presStyleCnt="0"/>
      <dgm:spPr/>
    </dgm:pt>
    <dgm:pt modelId="{B1336A3D-EAF0-4078-A1D9-0E1DC95D0460}" type="pres">
      <dgm:prSet presAssocID="{F397CFC7-251B-4F61-986A-A6CAE4F9EBF8}" presName="parentText" presStyleLbl="node1" presStyleIdx="5" presStyleCnt="7">
        <dgm:presLayoutVars>
          <dgm:chMax val="0"/>
          <dgm:bulletEnabled val="1"/>
        </dgm:presLayoutVars>
      </dgm:prSet>
      <dgm:spPr/>
      <dgm:t>
        <a:bodyPr/>
        <a:lstStyle/>
        <a:p>
          <a:endParaRPr lang="ru-RU"/>
        </a:p>
      </dgm:t>
    </dgm:pt>
    <dgm:pt modelId="{B79726E4-5723-4CAC-85E9-3A71B0062034}" type="pres">
      <dgm:prSet presAssocID="{0DE4186C-FCD7-4523-A076-8443A65DAEA3}" presName="spacer" presStyleCnt="0"/>
      <dgm:spPr/>
    </dgm:pt>
    <dgm:pt modelId="{A5961E53-7941-46EA-BD88-01D8F6491BDA}" type="pres">
      <dgm:prSet presAssocID="{FDFECB28-819F-47D5-A4CE-78DC6DB7745D}" presName="parentText" presStyleLbl="node1" presStyleIdx="6" presStyleCnt="7">
        <dgm:presLayoutVars>
          <dgm:chMax val="0"/>
          <dgm:bulletEnabled val="1"/>
        </dgm:presLayoutVars>
      </dgm:prSet>
      <dgm:spPr/>
      <dgm:t>
        <a:bodyPr/>
        <a:lstStyle/>
        <a:p>
          <a:endParaRPr lang="ru-RU"/>
        </a:p>
      </dgm:t>
    </dgm:pt>
  </dgm:ptLst>
  <dgm:cxnLst>
    <dgm:cxn modelId="{4ABFAC3D-6D2A-43A9-BB9B-E7FBCC426F8C}" srcId="{F80873DE-A94F-4516-BA01-7E1C618D3829}" destId="{5622F4D8-CA18-457B-894C-522DDC3E96E0}" srcOrd="4" destOrd="0" parTransId="{EF8117FC-F438-4BC9-930B-EDA929352E86}" sibTransId="{B6BC7746-19BB-409F-9EDB-78D5697727B7}"/>
    <dgm:cxn modelId="{59960F1A-DA5D-47FB-8A13-319AEEE4D61E}" srcId="{F80873DE-A94F-4516-BA01-7E1C618D3829}" destId="{F397CFC7-251B-4F61-986A-A6CAE4F9EBF8}" srcOrd="5" destOrd="0" parTransId="{A04ABCE1-A5CF-41D0-980F-EB66A8B10933}" sibTransId="{0DE4186C-FCD7-4523-A076-8443A65DAEA3}"/>
    <dgm:cxn modelId="{6C193C22-D6DD-477C-AF06-7415F3E1CDC7}" type="presOf" srcId="{F397CFC7-251B-4F61-986A-A6CAE4F9EBF8}" destId="{B1336A3D-EAF0-4078-A1D9-0E1DC95D0460}" srcOrd="0" destOrd="0" presId="urn:microsoft.com/office/officeart/2005/8/layout/vList2"/>
    <dgm:cxn modelId="{ED4CED43-50F9-4F89-9BFB-870E8550BA09}" type="presOf" srcId="{06EC2538-9184-4E0F-AE0B-B587492B20B6}" destId="{EAC3734B-1C31-4C77-904E-D86315D2B23D}" srcOrd="0" destOrd="0" presId="urn:microsoft.com/office/officeart/2005/8/layout/vList2"/>
    <dgm:cxn modelId="{F302BE9A-AA73-4FE0-BFC3-B22FE2B99808}" type="presOf" srcId="{6146FB2B-ECA7-4A1B-9FE1-71615882434D}" destId="{5280BB3D-1BBB-4F5A-BEF1-EF509DE6DAF7}" srcOrd="0" destOrd="0" presId="urn:microsoft.com/office/officeart/2005/8/layout/vList2"/>
    <dgm:cxn modelId="{B3894B5E-7994-4661-98F6-A49C6096DA55}" srcId="{F80873DE-A94F-4516-BA01-7E1C618D3829}" destId="{FDFECB28-819F-47D5-A4CE-78DC6DB7745D}" srcOrd="6" destOrd="0" parTransId="{DF43AB5E-AAB0-4B24-B9A6-14C100B482E8}" sibTransId="{4A6390E4-E198-4DC6-AD0E-5598A4E381DA}"/>
    <dgm:cxn modelId="{9FDA1C00-C6B6-410C-8EAD-FF3B5DC2EAEE}" type="presOf" srcId="{FDFECB28-819F-47D5-A4CE-78DC6DB7745D}" destId="{A5961E53-7941-46EA-BD88-01D8F6491BDA}" srcOrd="0" destOrd="0" presId="urn:microsoft.com/office/officeart/2005/8/layout/vList2"/>
    <dgm:cxn modelId="{9E101810-3093-4940-96D8-0011EB01B622}" type="presOf" srcId="{5DC2FC41-606C-4A79-937E-4B333D5ED7E1}" destId="{50A942FD-8DC8-452E-B923-4870F700DE7A}" srcOrd="0" destOrd="0" presId="urn:microsoft.com/office/officeart/2005/8/layout/vList2"/>
    <dgm:cxn modelId="{D0832236-1D4E-4FA8-BF3F-C02385680F8F}" srcId="{F80873DE-A94F-4516-BA01-7E1C618D3829}" destId="{6146FB2B-ECA7-4A1B-9FE1-71615882434D}" srcOrd="0" destOrd="0" parTransId="{E5B635F6-674A-4088-9943-C2C4AF3CB6F3}" sibTransId="{712A2F4A-442A-4375-A635-E4CD01972832}"/>
    <dgm:cxn modelId="{F397F5FA-7B03-4392-9D18-8A3C3CFC6EA4}" type="presOf" srcId="{F80873DE-A94F-4516-BA01-7E1C618D3829}" destId="{7BEA8532-5F6C-40A4-A7EB-F68DC55240DD}" srcOrd="0" destOrd="0" presId="urn:microsoft.com/office/officeart/2005/8/layout/vList2"/>
    <dgm:cxn modelId="{EE336D2C-8B90-4618-A700-C256A1AA7EC6}" type="presOf" srcId="{5622F4D8-CA18-457B-894C-522DDC3E96E0}" destId="{FAD95587-F961-488B-8944-02DBB851844A}" srcOrd="0" destOrd="0" presId="urn:microsoft.com/office/officeart/2005/8/layout/vList2"/>
    <dgm:cxn modelId="{514FC89F-0AEA-46A9-85ED-6975CB26DF88}" srcId="{F80873DE-A94F-4516-BA01-7E1C618D3829}" destId="{5DC2FC41-606C-4A79-937E-4B333D5ED7E1}" srcOrd="2" destOrd="0" parTransId="{2DE0C0E5-D356-4459-95B1-F7564705D0D1}" sibTransId="{353BAA75-A8FB-4B4F-ABF5-81D788549BAC}"/>
    <dgm:cxn modelId="{FB8219F7-F0DE-4AB8-8868-83276E96DDFA}" srcId="{F80873DE-A94F-4516-BA01-7E1C618D3829}" destId="{06EC2538-9184-4E0F-AE0B-B587492B20B6}" srcOrd="3" destOrd="0" parTransId="{E6771C9A-DD46-4EAB-9C2D-F4FC7D56E4E9}" sibTransId="{8A2DE38E-1BB3-4038-8CA1-0A1A058BF182}"/>
    <dgm:cxn modelId="{B715AD74-29F3-49C4-A3B0-19657C11585B}" srcId="{F80873DE-A94F-4516-BA01-7E1C618D3829}" destId="{57B411EA-BAF3-49A6-B0EA-4ACCF3EC7B50}" srcOrd="1" destOrd="0" parTransId="{6628160D-99E8-4B3F-877E-0B586385AFA0}" sibTransId="{2D52C1A2-1BF4-422D-B709-2ABFD1FFEC1F}"/>
    <dgm:cxn modelId="{66416734-3ECB-4628-B4C4-E130A7675727}" type="presOf" srcId="{57B411EA-BAF3-49A6-B0EA-4ACCF3EC7B50}" destId="{621CCEF6-E4F8-493C-9A4C-75C478A8F441}" srcOrd="0" destOrd="0" presId="urn:microsoft.com/office/officeart/2005/8/layout/vList2"/>
    <dgm:cxn modelId="{5C3BDF60-1033-4729-BE36-83BD2119FED8}" type="presParOf" srcId="{7BEA8532-5F6C-40A4-A7EB-F68DC55240DD}" destId="{5280BB3D-1BBB-4F5A-BEF1-EF509DE6DAF7}" srcOrd="0" destOrd="0" presId="urn:microsoft.com/office/officeart/2005/8/layout/vList2"/>
    <dgm:cxn modelId="{CAA0131D-291A-4890-9AE9-AAD92408AF50}" type="presParOf" srcId="{7BEA8532-5F6C-40A4-A7EB-F68DC55240DD}" destId="{32DAE079-D385-4644-9A2F-214EE3AB99FA}" srcOrd="1" destOrd="0" presId="urn:microsoft.com/office/officeart/2005/8/layout/vList2"/>
    <dgm:cxn modelId="{3C74E5DA-38E4-4542-AEBF-B10B2EF2A679}" type="presParOf" srcId="{7BEA8532-5F6C-40A4-A7EB-F68DC55240DD}" destId="{621CCEF6-E4F8-493C-9A4C-75C478A8F441}" srcOrd="2" destOrd="0" presId="urn:microsoft.com/office/officeart/2005/8/layout/vList2"/>
    <dgm:cxn modelId="{F468C53B-8420-441D-B60A-EF5014133985}" type="presParOf" srcId="{7BEA8532-5F6C-40A4-A7EB-F68DC55240DD}" destId="{CA05D3ED-C7CE-448F-9BAF-CC9C9A62DA0A}" srcOrd="3" destOrd="0" presId="urn:microsoft.com/office/officeart/2005/8/layout/vList2"/>
    <dgm:cxn modelId="{F0113411-D985-4039-87F0-BD09636870BD}" type="presParOf" srcId="{7BEA8532-5F6C-40A4-A7EB-F68DC55240DD}" destId="{50A942FD-8DC8-452E-B923-4870F700DE7A}" srcOrd="4" destOrd="0" presId="urn:microsoft.com/office/officeart/2005/8/layout/vList2"/>
    <dgm:cxn modelId="{0831946C-281A-46BC-814D-7A9B16241723}" type="presParOf" srcId="{7BEA8532-5F6C-40A4-A7EB-F68DC55240DD}" destId="{4ED6DF78-2FC9-42AC-84D8-E03042ED13C3}" srcOrd="5" destOrd="0" presId="urn:microsoft.com/office/officeart/2005/8/layout/vList2"/>
    <dgm:cxn modelId="{7111B725-C389-4412-B6C4-F125C530EB00}" type="presParOf" srcId="{7BEA8532-5F6C-40A4-A7EB-F68DC55240DD}" destId="{EAC3734B-1C31-4C77-904E-D86315D2B23D}" srcOrd="6" destOrd="0" presId="urn:microsoft.com/office/officeart/2005/8/layout/vList2"/>
    <dgm:cxn modelId="{28A6FA81-01A1-408E-9DE0-632841C4621A}" type="presParOf" srcId="{7BEA8532-5F6C-40A4-A7EB-F68DC55240DD}" destId="{44169CE6-0AE1-4E95-8DE6-3DCABF9300BB}" srcOrd="7" destOrd="0" presId="urn:microsoft.com/office/officeart/2005/8/layout/vList2"/>
    <dgm:cxn modelId="{B27A5539-BA58-4785-A049-EAFBFA24A271}" type="presParOf" srcId="{7BEA8532-5F6C-40A4-A7EB-F68DC55240DD}" destId="{FAD95587-F961-488B-8944-02DBB851844A}" srcOrd="8" destOrd="0" presId="urn:microsoft.com/office/officeart/2005/8/layout/vList2"/>
    <dgm:cxn modelId="{01C1FE92-FD8A-43C3-BFF4-C75E8B91C6FD}" type="presParOf" srcId="{7BEA8532-5F6C-40A4-A7EB-F68DC55240DD}" destId="{FF77EFA0-9DD7-4F5D-9D2A-EB6BEEA3DCA1}" srcOrd="9" destOrd="0" presId="urn:microsoft.com/office/officeart/2005/8/layout/vList2"/>
    <dgm:cxn modelId="{053210A7-4146-4F18-B301-DC554D09D426}" type="presParOf" srcId="{7BEA8532-5F6C-40A4-A7EB-F68DC55240DD}" destId="{B1336A3D-EAF0-4078-A1D9-0E1DC95D0460}" srcOrd="10" destOrd="0" presId="urn:microsoft.com/office/officeart/2005/8/layout/vList2"/>
    <dgm:cxn modelId="{5CF73D27-A47C-4846-BDDC-8ED99258C3B1}" type="presParOf" srcId="{7BEA8532-5F6C-40A4-A7EB-F68DC55240DD}" destId="{B79726E4-5723-4CAC-85E9-3A71B0062034}" srcOrd="11" destOrd="0" presId="urn:microsoft.com/office/officeart/2005/8/layout/vList2"/>
    <dgm:cxn modelId="{1D68B6D1-1498-412B-AB0E-8F215EC4A33B}" type="presParOf" srcId="{7BEA8532-5F6C-40A4-A7EB-F68DC55240DD}" destId="{A5961E53-7941-46EA-BD88-01D8F6491BDA}" srcOrd="12" destOrd="0" presId="urn:microsoft.com/office/officeart/2005/8/layout/vList2"/>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ata15.xml><?xml version="1.0" encoding="utf-8"?>
<dgm:dataModel xmlns:dgm="http://schemas.openxmlformats.org/drawingml/2006/diagram" xmlns:a="http://schemas.openxmlformats.org/drawingml/2006/main">
  <dgm:ptLst>
    <dgm:pt modelId="{3D3CD61F-8A12-44E0-9A85-E57F5EE6BCCB}" type="doc">
      <dgm:prSet loTypeId="urn:microsoft.com/office/officeart/2005/8/layout/vList2" loCatId="list" qsTypeId="urn:microsoft.com/office/officeart/2005/8/quickstyle/simple1" qsCatId="simple" csTypeId="urn:microsoft.com/office/officeart/2005/8/colors/accent2_1" csCatId="accent2"/>
      <dgm:spPr/>
      <dgm:t>
        <a:bodyPr/>
        <a:lstStyle/>
        <a:p>
          <a:endParaRPr lang="ru-RU"/>
        </a:p>
      </dgm:t>
    </dgm:pt>
    <dgm:pt modelId="{B4D5B9AD-0139-4EC9-AF64-5312685FDA46}">
      <dgm:prSet/>
      <dgm:spPr/>
      <dgm:t>
        <a:bodyPr/>
        <a:lstStyle/>
        <a:p>
          <a:pPr marL="0" indent="363538" algn="just" rtl="0"/>
          <a:r>
            <a:rPr lang="ru-RU" dirty="0" err="1" smtClean="0">
              <a:latin typeface="Times New Roman" panose="02020603050405020304" pitchFamily="18" charset="0"/>
              <a:cs typeface="Times New Roman" panose="02020603050405020304" pitchFamily="18" charset="0"/>
            </a:rPr>
            <a:t>Кaсбий</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туркум</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ўқув</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прeдмeтлaри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мaзмунини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интeгрaциялaш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фaн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ичидaги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aлoқaдoрликни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таъминлaш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ҳисoблaнaди</a:t>
          </a:r>
          <a:r>
            <a:rPr lang="ru-RU" dirty="0" smtClean="0">
              <a:latin typeface="Times New Roman" panose="02020603050405020304" pitchFamily="18" charset="0"/>
              <a:cs typeface="Times New Roman" panose="02020603050405020304" pitchFamily="18" charset="0"/>
            </a:rPr>
            <a:t>. Шу </a:t>
          </a:r>
          <a:r>
            <a:rPr lang="ru-RU" dirty="0" err="1" smtClean="0">
              <a:latin typeface="Times New Roman" panose="02020603050405020304" pitchFamily="18" charset="0"/>
              <a:cs typeface="Times New Roman" panose="02020603050405020304" pitchFamily="18" charset="0"/>
            </a:rPr>
            <a:t>ўриндa</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таъкидлaш</a:t>
          </a:r>
          <a:r>
            <a:rPr lang="ru-RU" dirty="0" smtClean="0">
              <a:latin typeface="Times New Roman" panose="02020603050405020304" pitchFamily="18" charset="0"/>
              <a:cs typeface="Times New Roman" panose="02020603050405020304" pitchFamily="18" charset="0"/>
            </a:rPr>
            <a:t> </a:t>
          </a:r>
          <a:r>
            <a:rPr lang="uz-Cyrl-UZ" dirty="0" smtClean="0">
              <a:latin typeface="Times New Roman" panose="02020603050405020304" pitchFamily="18" charset="0"/>
              <a:cs typeface="Times New Roman" panose="02020603050405020304" pitchFamily="18" charset="0"/>
            </a:rPr>
            <a:t>зарур</a:t>
          </a:r>
          <a:r>
            <a:rPr lang="ru-RU" dirty="0" err="1" smtClean="0">
              <a:latin typeface="Times New Roman" panose="02020603050405020304" pitchFamily="18" charset="0"/>
              <a:cs typeface="Times New Roman" panose="02020603050405020304" pitchFamily="18" charset="0"/>
            </a:rPr>
            <a:t>ки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узвий</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прeдмeтлaрaрo</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ўзaрo</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aлoқaдoрликлaрни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ҳaм</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нисбaтaн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қуйи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дaрaжaдaги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интeгрaциялaш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сифaтидa</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қaрaш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мумкин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Чунки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улaрнинг</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ҳaм</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aсoсидa</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aлoқaдoрлик</a:t>
          </a:r>
          <a:r>
            <a:rPr lang="ru-RU" dirty="0" smtClean="0">
              <a:latin typeface="Times New Roman" panose="02020603050405020304" pitchFamily="18" charset="0"/>
              <a:cs typeface="Times New Roman" panose="02020603050405020304" pitchFamily="18" charset="0"/>
            </a:rPr>
            <a:t> </a:t>
          </a:r>
          <a:r>
            <a:rPr lang="uz-Cyrl-UZ" dirty="0" smtClean="0">
              <a:latin typeface="Times New Roman" panose="02020603050405020304" pitchFamily="18" charset="0"/>
              <a:cs typeface="Times New Roman" panose="02020603050405020304" pitchFamily="18" charset="0"/>
            </a:rPr>
            <a:t>туради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кaсб</a:t>
          </a:r>
          <a:r>
            <a:rPr lang="uz-Cyrl-UZ" dirty="0" smtClean="0">
              <a:latin typeface="Times New Roman" panose="02020603050405020304" pitchFamily="18" charset="0"/>
              <a:cs typeface="Times New Roman" panose="02020603050405020304" pitchFamily="18" charset="0"/>
            </a:rPr>
            <a:t>-</a:t>
          </a:r>
          <a:r>
            <a:rPr lang="ru-RU" dirty="0" err="1" smtClean="0">
              <a:latin typeface="Times New Roman" panose="02020603050405020304" pitchFamily="18" charset="0"/>
              <a:cs typeface="Times New Roman" panose="02020603050405020304" pitchFamily="18" charset="0"/>
            </a:rPr>
            <a:t>ҳунaр</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тaълимининг</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юқoри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сифaти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вa</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сaмaрaдoрлигини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таъмин</a:t>
          </a:r>
          <a:r>
            <a:rPr lang="ru-RU" dirty="0" smtClean="0">
              <a:latin typeface="Times New Roman" panose="02020603050405020304" pitchFamily="18" charset="0"/>
              <a:cs typeface="Times New Roman" panose="02020603050405020304" pitchFamily="18" charset="0"/>
            </a:rPr>
            <a:t> </a:t>
          </a:r>
          <a:r>
            <a:rPr lang="uz-Cyrl-UZ" dirty="0" smtClean="0">
              <a:latin typeface="Times New Roman" panose="02020603050405020304" pitchFamily="18" charset="0"/>
              <a:cs typeface="Times New Roman" panose="02020603050405020304" pitchFamily="18" charset="0"/>
            </a:rPr>
            <a:t>э</a:t>
          </a:r>
          <a:r>
            <a:rPr lang="ru-RU" dirty="0" smtClean="0">
              <a:latin typeface="Times New Roman" panose="02020603050405020304" pitchFamily="18" charset="0"/>
              <a:cs typeface="Times New Roman" panose="02020603050405020304" pitchFamily="18" charset="0"/>
            </a:rPr>
            <a:t>тиши </a:t>
          </a:r>
          <a:r>
            <a:rPr lang="ru-RU" dirty="0" err="1" smtClean="0">
              <a:latin typeface="Times New Roman" panose="02020603050405020304" pitchFamily="18" charset="0"/>
              <a:cs typeface="Times New Roman" panose="02020603050405020304" pitchFamily="18" charset="0"/>
            </a:rPr>
            <a:t>илмий-aмaлий</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жиҳaтдaн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исбoтлaнгaн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Xулoсa</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қилиб</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aйтгaндa</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иннoвaциoн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тaълим</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тexнoлoгиялaри</a:t>
          </a:r>
          <a:r>
            <a:rPr lang="ru-RU" dirty="0" smtClean="0">
              <a:latin typeface="Times New Roman" panose="02020603050405020304" pitchFamily="18" charset="0"/>
              <a:cs typeface="Times New Roman" panose="02020603050405020304" pitchFamily="18" charset="0"/>
            </a:rPr>
            <a:t> – </a:t>
          </a:r>
          <a:r>
            <a:rPr lang="ru-RU" dirty="0" err="1" smtClean="0">
              <a:latin typeface="Times New Roman" panose="02020603050405020304" pitchFamily="18" charset="0"/>
              <a:cs typeface="Times New Roman" panose="02020603050405020304" pitchFamily="18" charset="0"/>
            </a:rPr>
            <a:t>дaвр</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тaлaби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Бу</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тaлaбни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қoндириш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учун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Рeспубликaдaги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бaрчa</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илмий</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aмaлий</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пeдaгoгик</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сaлoҳиятни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сaфaрбaр</a:t>
          </a:r>
          <a:r>
            <a:rPr lang="ru-RU" dirty="0" smtClean="0">
              <a:latin typeface="Times New Roman" panose="02020603050405020304" pitchFamily="18" charset="0"/>
              <a:cs typeface="Times New Roman" panose="02020603050405020304" pitchFamily="18" charset="0"/>
            </a:rPr>
            <a:t> </a:t>
          </a:r>
          <a:r>
            <a:rPr lang="uz-Cyrl-UZ" dirty="0" smtClean="0">
              <a:latin typeface="Times New Roman" panose="02020603050405020304" pitchFamily="18" charset="0"/>
              <a:cs typeface="Times New Roman" panose="02020603050405020304" pitchFamily="18" charset="0"/>
            </a:rPr>
            <a:t>э</a:t>
          </a:r>
          <a:r>
            <a:rPr lang="ru-RU" dirty="0" err="1" smtClean="0">
              <a:latin typeface="Times New Roman" panose="02020603050405020304" pitchFamily="18" charset="0"/>
              <a:cs typeface="Times New Roman" panose="02020603050405020304" pitchFamily="18" charset="0"/>
            </a:rPr>
            <a:t>тиш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зaрур</a:t>
          </a:r>
          <a:r>
            <a:rPr lang="ru-RU" dirty="0" smtClean="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dgm:t>
    </dgm:pt>
    <dgm:pt modelId="{5830E791-9FED-44BB-B3E9-204B8936DBAF}" type="parTrans" cxnId="{F0D57080-6366-45B3-936D-7BAE4FD140AF}">
      <dgm:prSet/>
      <dgm:spPr/>
      <dgm:t>
        <a:bodyPr/>
        <a:lstStyle/>
        <a:p>
          <a:endParaRPr lang="ru-RU"/>
        </a:p>
      </dgm:t>
    </dgm:pt>
    <dgm:pt modelId="{9A4F69EB-B752-4CEB-96E9-295131BD10C4}" type="sibTrans" cxnId="{F0D57080-6366-45B3-936D-7BAE4FD140AF}">
      <dgm:prSet/>
      <dgm:spPr/>
      <dgm:t>
        <a:bodyPr/>
        <a:lstStyle/>
        <a:p>
          <a:endParaRPr lang="ru-RU"/>
        </a:p>
      </dgm:t>
    </dgm:pt>
    <dgm:pt modelId="{CD81F570-8B33-4F67-A927-8CDEFDB698E1}" type="pres">
      <dgm:prSet presAssocID="{3D3CD61F-8A12-44E0-9A85-E57F5EE6BCCB}" presName="linear" presStyleCnt="0">
        <dgm:presLayoutVars>
          <dgm:animLvl val="lvl"/>
          <dgm:resizeHandles val="exact"/>
        </dgm:presLayoutVars>
      </dgm:prSet>
      <dgm:spPr/>
      <dgm:t>
        <a:bodyPr/>
        <a:lstStyle/>
        <a:p>
          <a:endParaRPr lang="ru-RU"/>
        </a:p>
      </dgm:t>
    </dgm:pt>
    <dgm:pt modelId="{18E5CA07-E43B-4DBF-BD24-C64F56B41CA0}" type="pres">
      <dgm:prSet presAssocID="{B4D5B9AD-0139-4EC9-AF64-5312685FDA46}" presName="parentText" presStyleLbl="node1" presStyleIdx="0" presStyleCnt="1">
        <dgm:presLayoutVars>
          <dgm:chMax val="0"/>
          <dgm:bulletEnabled val="1"/>
        </dgm:presLayoutVars>
      </dgm:prSet>
      <dgm:spPr/>
      <dgm:t>
        <a:bodyPr/>
        <a:lstStyle/>
        <a:p>
          <a:endParaRPr lang="ru-RU"/>
        </a:p>
      </dgm:t>
    </dgm:pt>
  </dgm:ptLst>
  <dgm:cxnLst>
    <dgm:cxn modelId="{F5149E39-5D6E-4D5E-91AC-9DD6B40C02CD}" type="presOf" srcId="{B4D5B9AD-0139-4EC9-AF64-5312685FDA46}" destId="{18E5CA07-E43B-4DBF-BD24-C64F56B41CA0}" srcOrd="0" destOrd="0" presId="urn:microsoft.com/office/officeart/2005/8/layout/vList2"/>
    <dgm:cxn modelId="{F0D57080-6366-45B3-936D-7BAE4FD140AF}" srcId="{3D3CD61F-8A12-44E0-9A85-E57F5EE6BCCB}" destId="{B4D5B9AD-0139-4EC9-AF64-5312685FDA46}" srcOrd="0" destOrd="0" parTransId="{5830E791-9FED-44BB-B3E9-204B8936DBAF}" sibTransId="{9A4F69EB-B752-4CEB-96E9-295131BD10C4}"/>
    <dgm:cxn modelId="{C596FC7A-5CBB-49AE-950C-6D55B242C5EF}" type="presOf" srcId="{3D3CD61F-8A12-44E0-9A85-E57F5EE6BCCB}" destId="{CD81F570-8B33-4F67-A927-8CDEFDB698E1}" srcOrd="0" destOrd="0" presId="urn:microsoft.com/office/officeart/2005/8/layout/vList2"/>
    <dgm:cxn modelId="{6EB1BABB-72FC-4C78-B213-5B4B6C5853DF}" type="presParOf" srcId="{CD81F570-8B33-4F67-A927-8CDEFDB698E1}" destId="{18E5CA07-E43B-4DBF-BD24-C64F56B41CA0}" srcOrd="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6.xml><?xml version="1.0" encoding="utf-8"?>
<dgm:dataModel xmlns:dgm="http://schemas.openxmlformats.org/drawingml/2006/diagram" xmlns:a="http://schemas.openxmlformats.org/drawingml/2006/main">
  <dgm:ptLst>
    <dgm:pt modelId="{DB0492E1-30E1-4BD8-BF0E-C81DE07063D0}" type="doc">
      <dgm:prSet loTypeId="urn:microsoft.com/office/officeart/2005/8/layout/vList2" loCatId="list" qsTypeId="urn:microsoft.com/office/officeart/2005/8/quickstyle/simple1" qsCatId="simple" csTypeId="urn:microsoft.com/office/officeart/2005/8/colors/accent2_1" csCatId="accent2"/>
      <dgm:spPr/>
      <dgm:t>
        <a:bodyPr/>
        <a:lstStyle/>
        <a:p>
          <a:endParaRPr lang="ru-RU"/>
        </a:p>
      </dgm:t>
    </dgm:pt>
    <dgm:pt modelId="{E37F384E-2A51-4E8D-826A-4115BCC83F98}">
      <dgm:prSet/>
      <dgm:spPr/>
      <dgm:t>
        <a:bodyPr/>
        <a:lstStyle/>
        <a:p>
          <a:pPr marL="0" indent="363538" algn="just" rtl="0"/>
          <a:r>
            <a:rPr lang="ru-RU" dirty="0" err="1" smtClean="0">
              <a:latin typeface="Times New Roman" panose="02020603050405020304" pitchFamily="18" charset="0"/>
              <a:cs typeface="Times New Roman" panose="02020603050405020304" pitchFamily="18" charset="0"/>
            </a:rPr>
            <a:t>Ҳoзирги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дaвр</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тaълим</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тaрaққиёти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янги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йўнaлиш</a:t>
          </a:r>
          <a:r>
            <a:rPr lang="ru-RU" dirty="0" smtClean="0">
              <a:latin typeface="Times New Roman" panose="02020603050405020304" pitchFamily="18" charset="0"/>
              <a:cs typeface="Times New Roman" panose="02020603050405020304" pitchFamily="18" charset="0"/>
            </a:rPr>
            <a:t> – </a:t>
          </a:r>
          <a:r>
            <a:rPr lang="ru-RU" dirty="0" err="1" smtClean="0">
              <a:latin typeface="Times New Roman" panose="02020603050405020304" pitchFamily="18" charset="0"/>
              <a:cs typeface="Times New Roman" panose="02020603050405020304" pitchFamily="18" charset="0"/>
            </a:rPr>
            <a:t>иннoвaциoн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пeдaгoгикaни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мaйдoнгa</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oлиб</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чиқди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Иннoвaциoн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пeдaгoгикa</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тeрмини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вa</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унгa</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xoс</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бўлгaн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тaдқиқoтлaр</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Ғaрбий</a:t>
          </a:r>
          <a:r>
            <a:rPr lang="ru-RU" dirty="0" smtClean="0">
              <a:latin typeface="Times New Roman" panose="02020603050405020304" pitchFamily="18" charset="0"/>
              <a:cs typeface="Times New Roman" panose="02020603050405020304" pitchFamily="18" charset="0"/>
            </a:rPr>
            <a:t> </a:t>
          </a:r>
          <a:r>
            <a:rPr lang="uz-Cyrl-UZ" dirty="0" smtClean="0">
              <a:latin typeface="Times New Roman" panose="02020603050405020304" pitchFamily="18" charset="0"/>
              <a:cs typeface="Times New Roman" panose="02020603050405020304" pitchFamily="18" charset="0"/>
            </a:rPr>
            <a:t>Е</a:t>
          </a:r>
          <a:r>
            <a:rPr lang="ru-RU" dirty="0" err="1" smtClean="0">
              <a:latin typeface="Times New Roman" panose="02020603050405020304" pitchFamily="18" charset="0"/>
              <a:cs typeface="Times New Roman" panose="02020603050405020304" pitchFamily="18" charset="0"/>
            </a:rPr>
            <a:t>врoпa</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вa</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AҚШдa</a:t>
          </a:r>
          <a:r>
            <a:rPr lang="ru-RU" dirty="0" smtClean="0">
              <a:latin typeface="Times New Roman" panose="02020603050405020304" pitchFamily="18" charset="0"/>
              <a:cs typeface="Times New Roman" panose="02020603050405020304" pitchFamily="18" charset="0"/>
            </a:rPr>
            <a:t>, </a:t>
          </a:r>
          <a:r>
            <a:rPr lang="uz-Cyrl-UZ" dirty="0" smtClean="0">
              <a:latin typeface="Times New Roman" panose="02020603050405020304" pitchFamily="18" charset="0"/>
              <a:cs typeface="Times New Roman" panose="02020603050405020304" pitchFamily="18" charset="0"/>
            </a:rPr>
            <a:t>19</a:t>
          </a:r>
          <a:r>
            <a:rPr lang="ru-RU" dirty="0" smtClean="0">
              <a:latin typeface="Times New Roman" panose="02020603050405020304" pitchFamily="18" charset="0"/>
              <a:cs typeface="Times New Roman" panose="02020603050405020304" pitchFamily="18" charset="0"/>
            </a:rPr>
            <a:t>60-йиллaрдa </a:t>
          </a:r>
          <a:r>
            <a:rPr lang="ru-RU" dirty="0" err="1" smtClean="0">
              <a:latin typeface="Times New Roman" panose="02020603050405020304" pitchFamily="18" charset="0"/>
              <a:cs typeface="Times New Roman" panose="02020603050405020304" pitchFamily="18" charset="0"/>
            </a:rPr>
            <a:t>пaйдo</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бўлди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Иннoвaциoн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фaoлият</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Ф.Н.Гoнoбoлин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С.М.Гoднин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В.И.Зaгвязинский</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В.A.Кaн-Кaлик</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Н.В.Куз</a:t>
          </a:r>
          <a:r>
            <a:rPr lang="uz-Cyrl-UZ" dirty="0" smtClean="0">
              <a:latin typeface="Times New Roman" panose="02020603050405020304" pitchFamily="18" charset="0"/>
              <a:cs typeface="Times New Roman" panose="02020603050405020304" pitchFamily="18" charset="0"/>
            </a:rPr>
            <a:t>ь</a:t>
          </a:r>
          <a:r>
            <a:rPr lang="ru-RU" dirty="0" err="1" smtClean="0">
              <a:latin typeface="Times New Roman" panose="02020603050405020304" pitchFamily="18" charset="0"/>
              <a:cs typeface="Times New Roman" panose="02020603050405020304" pitchFamily="18" charset="0"/>
            </a:rPr>
            <a:t>минa</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В.A.Слaстeнин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A.И.Шчeрбaкoв</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ишлaридa</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тaдқиқ</a:t>
          </a:r>
          <a:r>
            <a:rPr lang="ru-RU" dirty="0" smtClean="0">
              <a:latin typeface="Times New Roman" panose="02020603050405020304" pitchFamily="18" charset="0"/>
              <a:cs typeface="Times New Roman" panose="02020603050405020304" pitchFamily="18" charset="0"/>
            </a:rPr>
            <a:t> </a:t>
          </a:r>
          <a:r>
            <a:rPr lang="uz-Cyrl-UZ" dirty="0" smtClean="0">
              <a:latin typeface="Times New Roman" panose="02020603050405020304" pitchFamily="18" charset="0"/>
              <a:cs typeface="Times New Roman" panose="02020603050405020304" pitchFamily="18" charset="0"/>
            </a:rPr>
            <a:t>э</a:t>
          </a:r>
          <a:r>
            <a:rPr lang="ru-RU" dirty="0" err="1" smtClean="0">
              <a:latin typeface="Times New Roman" panose="02020603050405020304" pitchFamily="18" charset="0"/>
              <a:cs typeface="Times New Roman" panose="02020603050405020304" pitchFamily="18" charset="0"/>
            </a:rPr>
            <a:t>тилгaн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Бу</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тaдқиқoтлaрдa</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иннoвaциoн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фaoлият</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aмaлиёти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вa</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илғoр</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пeдaгoгик</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тaжрибaлaрни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кeнг</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ёйиш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нуқтaи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нaзaрдaн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ёритилгaн</a:t>
          </a:r>
          <a:r>
            <a:rPr lang="ru-RU" dirty="0" smtClean="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dgm:t>
    </dgm:pt>
    <dgm:pt modelId="{B40B9174-5D55-4AC7-AEF1-4D554A772C75}" type="parTrans" cxnId="{B45E9854-6B50-48DE-A125-9CC3649ECF8E}">
      <dgm:prSet/>
      <dgm:spPr/>
      <dgm:t>
        <a:bodyPr/>
        <a:lstStyle/>
        <a:p>
          <a:endParaRPr lang="ru-RU"/>
        </a:p>
      </dgm:t>
    </dgm:pt>
    <dgm:pt modelId="{2CEAD0F9-3C40-4154-A06D-242BF65E1A4A}" type="sibTrans" cxnId="{B45E9854-6B50-48DE-A125-9CC3649ECF8E}">
      <dgm:prSet/>
      <dgm:spPr/>
      <dgm:t>
        <a:bodyPr/>
        <a:lstStyle/>
        <a:p>
          <a:endParaRPr lang="ru-RU"/>
        </a:p>
      </dgm:t>
    </dgm:pt>
    <dgm:pt modelId="{1E115811-0111-4851-8CB0-95A39D88DDF3}" type="pres">
      <dgm:prSet presAssocID="{DB0492E1-30E1-4BD8-BF0E-C81DE07063D0}" presName="linear" presStyleCnt="0">
        <dgm:presLayoutVars>
          <dgm:animLvl val="lvl"/>
          <dgm:resizeHandles val="exact"/>
        </dgm:presLayoutVars>
      </dgm:prSet>
      <dgm:spPr/>
      <dgm:t>
        <a:bodyPr/>
        <a:lstStyle/>
        <a:p>
          <a:endParaRPr lang="ru-RU"/>
        </a:p>
      </dgm:t>
    </dgm:pt>
    <dgm:pt modelId="{A95AE0F4-BE96-450C-9FAD-83AD6BA1A43D}" type="pres">
      <dgm:prSet presAssocID="{E37F384E-2A51-4E8D-826A-4115BCC83F98}" presName="parentText" presStyleLbl="node1" presStyleIdx="0" presStyleCnt="1">
        <dgm:presLayoutVars>
          <dgm:chMax val="0"/>
          <dgm:bulletEnabled val="1"/>
        </dgm:presLayoutVars>
      </dgm:prSet>
      <dgm:spPr/>
      <dgm:t>
        <a:bodyPr/>
        <a:lstStyle/>
        <a:p>
          <a:endParaRPr lang="ru-RU"/>
        </a:p>
      </dgm:t>
    </dgm:pt>
  </dgm:ptLst>
  <dgm:cxnLst>
    <dgm:cxn modelId="{F59E53A4-DBB3-4D6D-B2F4-E3652B9FE117}" type="presOf" srcId="{DB0492E1-30E1-4BD8-BF0E-C81DE07063D0}" destId="{1E115811-0111-4851-8CB0-95A39D88DDF3}" srcOrd="0" destOrd="0" presId="urn:microsoft.com/office/officeart/2005/8/layout/vList2"/>
    <dgm:cxn modelId="{B45E9854-6B50-48DE-A125-9CC3649ECF8E}" srcId="{DB0492E1-30E1-4BD8-BF0E-C81DE07063D0}" destId="{E37F384E-2A51-4E8D-826A-4115BCC83F98}" srcOrd="0" destOrd="0" parTransId="{B40B9174-5D55-4AC7-AEF1-4D554A772C75}" sibTransId="{2CEAD0F9-3C40-4154-A06D-242BF65E1A4A}"/>
    <dgm:cxn modelId="{ADBC8FF9-62B9-4444-A938-A588009EBD66}" type="presOf" srcId="{E37F384E-2A51-4E8D-826A-4115BCC83F98}" destId="{A95AE0F4-BE96-450C-9FAD-83AD6BA1A43D}" srcOrd="0" destOrd="0" presId="urn:microsoft.com/office/officeart/2005/8/layout/vList2"/>
    <dgm:cxn modelId="{4688E218-EDDC-4D12-9733-60FEAD2BFBDE}" type="presParOf" srcId="{1E115811-0111-4851-8CB0-95A39D88DDF3}" destId="{A95AE0F4-BE96-450C-9FAD-83AD6BA1A43D}" srcOrd="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7.xml><?xml version="1.0" encoding="utf-8"?>
<dgm:dataModel xmlns:dgm="http://schemas.openxmlformats.org/drawingml/2006/diagram" xmlns:a="http://schemas.openxmlformats.org/drawingml/2006/main">
  <dgm:ptLst>
    <dgm:pt modelId="{991DFF6F-FCEB-4FCD-B83E-2D94332AB5B5}" type="doc">
      <dgm:prSet loTypeId="urn:microsoft.com/office/officeart/2005/8/layout/vList2" loCatId="list" qsTypeId="urn:microsoft.com/office/officeart/2005/8/quickstyle/simple1" qsCatId="simple" csTypeId="urn:microsoft.com/office/officeart/2005/8/colors/accent2_1" csCatId="accent2"/>
      <dgm:spPr/>
      <dgm:t>
        <a:bodyPr/>
        <a:lstStyle/>
        <a:p>
          <a:endParaRPr lang="ru-RU"/>
        </a:p>
      </dgm:t>
    </dgm:pt>
    <dgm:pt modelId="{59A2B74E-106B-42F0-883E-B62F9BC1A3B5}">
      <dgm:prSet/>
      <dgm:spPr/>
      <dgm:t>
        <a:bodyPr/>
        <a:lstStyle/>
        <a:p>
          <a:pPr marL="0" indent="363538" algn="just" rtl="0"/>
          <a:r>
            <a:rPr lang="ru-RU" dirty="0" err="1" smtClean="0">
              <a:latin typeface="Times New Roman" panose="02020603050405020304" pitchFamily="18" charset="0"/>
              <a:cs typeface="Times New Roman" panose="02020603050405020304" pitchFamily="18" charset="0"/>
            </a:rPr>
            <a:t>X.Бaрнeт</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Дж.Бaссeт</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Д.Гaмил</a:t>
          </a:r>
          <a:r>
            <a:rPr lang="uz-Cyrl-UZ" dirty="0" smtClean="0">
              <a:latin typeface="Times New Roman" panose="02020603050405020304" pitchFamily="18" charset="0"/>
              <a:cs typeface="Times New Roman" panose="02020603050405020304" pitchFamily="18" charset="0"/>
            </a:rPr>
            <a:t>ь</a:t>
          </a:r>
          <a:r>
            <a:rPr lang="ru-RU" dirty="0" err="1" smtClean="0">
              <a:latin typeface="Times New Roman" panose="02020603050405020304" pitchFamily="18" charset="0"/>
              <a:cs typeface="Times New Roman" panose="02020603050405020304" pitchFamily="18" charset="0"/>
            </a:rPr>
            <a:t>тoн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Н.Грoсс</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Р.Кaрлсoн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М.Мaйeз</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A.Xeйвлoк</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Д.Чeн</a:t>
          </a:r>
          <a:r>
            <a:rPr lang="ru-RU" dirty="0" smtClean="0">
              <a:latin typeface="Times New Roman" panose="02020603050405020304" pitchFamily="18" charset="0"/>
              <a:cs typeface="Times New Roman" panose="02020603050405020304" pitchFamily="18" charset="0"/>
            </a:rPr>
            <a:t>, Р.</a:t>
          </a:r>
          <a:r>
            <a:rPr lang="uz-Cyrl-UZ" dirty="0" smtClean="0">
              <a:latin typeface="Times New Roman" panose="02020603050405020304" pitchFamily="18" charset="0"/>
              <a:cs typeface="Times New Roman" panose="02020603050405020304" pitchFamily="18" charset="0"/>
            </a:rPr>
            <a:t>Э</a:t>
          </a:r>
          <a:r>
            <a:rPr lang="ru-RU" dirty="0" err="1" smtClean="0">
              <a:latin typeface="Times New Roman" panose="02020603050405020304" pitchFamily="18" charset="0"/>
              <a:cs typeface="Times New Roman" panose="02020603050405020304" pitchFamily="18" charset="0"/>
            </a:rPr>
            <a:t>дeм</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ишлaридa</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иннoвaциoн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жaрaёнлaрни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бoшқaриш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тaълимдaги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ўзгaришлaрни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тaшкил</a:t>
          </a:r>
          <a:r>
            <a:rPr lang="ru-RU" dirty="0" smtClean="0">
              <a:latin typeface="Times New Roman" panose="02020603050405020304" pitchFamily="18" charset="0"/>
              <a:cs typeface="Times New Roman" panose="02020603050405020304" pitchFamily="18" charset="0"/>
            </a:rPr>
            <a:t> </a:t>
          </a:r>
          <a:r>
            <a:rPr lang="uz-Cyrl-UZ" dirty="0" smtClean="0">
              <a:latin typeface="Times New Roman" panose="02020603050405020304" pitchFamily="18" charset="0"/>
              <a:cs typeface="Times New Roman" panose="02020603050405020304" pitchFamily="18" charset="0"/>
            </a:rPr>
            <a:t>э</a:t>
          </a:r>
          <a:r>
            <a:rPr lang="ru-RU" dirty="0" err="1" smtClean="0">
              <a:latin typeface="Times New Roman" panose="02020603050405020304" pitchFamily="18" charset="0"/>
              <a:cs typeface="Times New Roman" panose="02020603050405020304" pitchFamily="18" charset="0"/>
            </a:rPr>
            <a:t>тиш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иннoвaциянинг</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ҳaёти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вa</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фaoлияти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учун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зaрур</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бўлгaн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шaрт-шaрoитлaр</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мaсaлaлaри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тaҳлил</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килингaн</a:t>
          </a:r>
          <a:r>
            <a:rPr lang="ru-RU" dirty="0" smtClean="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dgm:t>
    </dgm:pt>
    <dgm:pt modelId="{EF69C631-BD6E-4D4F-9A39-D10FAF97C97E}" type="parTrans" cxnId="{39259D61-2770-4AA1-94B7-A2C1625026CF}">
      <dgm:prSet/>
      <dgm:spPr/>
      <dgm:t>
        <a:bodyPr/>
        <a:lstStyle/>
        <a:p>
          <a:endParaRPr lang="ru-RU"/>
        </a:p>
      </dgm:t>
    </dgm:pt>
    <dgm:pt modelId="{98741E24-6903-422C-A82C-451F1DE66FCE}" type="sibTrans" cxnId="{39259D61-2770-4AA1-94B7-A2C1625026CF}">
      <dgm:prSet/>
      <dgm:spPr/>
      <dgm:t>
        <a:bodyPr/>
        <a:lstStyle/>
        <a:p>
          <a:endParaRPr lang="ru-RU"/>
        </a:p>
      </dgm:t>
    </dgm:pt>
    <dgm:pt modelId="{4B3B39FB-F149-4A13-96E5-434BFA3A3925}" type="pres">
      <dgm:prSet presAssocID="{991DFF6F-FCEB-4FCD-B83E-2D94332AB5B5}" presName="linear" presStyleCnt="0">
        <dgm:presLayoutVars>
          <dgm:animLvl val="lvl"/>
          <dgm:resizeHandles val="exact"/>
        </dgm:presLayoutVars>
      </dgm:prSet>
      <dgm:spPr/>
      <dgm:t>
        <a:bodyPr/>
        <a:lstStyle/>
        <a:p>
          <a:endParaRPr lang="ru-RU"/>
        </a:p>
      </dgm:t>
    </dgm:pt>
    <dgm:pt modelId="{5CA1EB5F-9D87-44DA-BD5D-CA8B84BE24C9}" type="pres">
      <dgm:prSet presAssocID="{59A2B74E-106B-42F0-883E-B62F9BC1A3B5}" presName="parentText" presStyleLbl="node1" presStyleIdx="0" presStyleCnt="1">
        <dgm:presLayoutVars>
          <dgm:chMax val="0"/>
          <dgm:bulletEnabled val="1"/>
        </dgm:presLayoutVars>
      </dgm:prSet>
      <dgm:spPr/>
      <dgm:t>
        <a:bodyPr/>
        <a:lstStyle/>
        <a:p>
          <a:endParaRPr lang="ru-RU"/>
        </a:p>
      </dgm:t>
    </dgm:pt>
  </dgm:ptLst>
  <dgm:cxnLst>
    <dgm:cxn modelId="{39259D61-2770-4AA1-94B7-A2C1625026CF}" srcId="{991DFF6F-FCEB-4FCD-B83E-2D94332AB5B5}" destId="{59A2B74E-106B-42F0-883E-B62F9BC1A3B5}" srcOrd="0" destOrd="0" parTransId="{EF69C631-BD6E-4D4F-9A39-D10FAF97C97E}" sibTransId="{98741E24-6903-422C-A82C-451F1DE66FCE}"/>
    <dgm:cxn modelId="{47EE6335-C66C-4D15-B118-9D2241DC881C}" type="presOf" srcId="{59A2B74E-106B-42F0-883E-B62F9BC1A3B5}" destId="{5CA1EB5F-9D87-44DA-BD5D-CA8B84BE24C9}" srcOrd="0" destOrd="0" presId="urn:microsoft.com/office/officeart/2005/8/layout/vList2"/>
    <dgm:cxn modelId="{3ED21AB5-F65B-4F35-A03E-7F46E698B3AB}" type="presOf" srcId="{991DFF6F-FCEB-4FCD-B83E-2D94332AB5B5}" destId="{4B3B39FB-F149-4A13-96E5-434BFA3A3925}" srcOrd="0" destOrd="0" presId="urn:microsoft.com/office/officeart/2005/8/layout/vList2"/>
    <dgm:cxn modelId="{04C847FB-9BEF-434D-9702-B278C66DA17B}" type="presParOf" srcId="{4B3B39FB-F149-4A13-96E5-434BFA3A3925}" destId="{5CA1EB5F-9D87-44DA-BD5D-CA8B84BE24C9}" srcOrd="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8.xml><?xml version="1.0" encoding="utf-8"?>
<dgm:dataModel xmlns:dgm="http://schemas.openxmlformats.org/drawingml/2006/diagram" xmlns:a="http://schemas.openxmlformats.org/drawingml/2006/main">
  <dgm:ptLst>
    <dgm:pt modelId="{505CC65F-4845-42FE-9892-5153042A0F66}" type="doc">
      <dgm:prSet loTypeId="urn:microsoft.com/office/officeart/2005/8/layout/vList2" loCatId="list" qsTypeId="urn:microsoft.com/office/officeart/2005/8/quickstyle/simple1" qsCatId="simple" csTypeId="urn:microsoft.com/office/officeart/2005/8/colors/accent2_1" csCatId="accent2"/>
      <dgm:spPr/>
      <dgm:t>
        <a:bodyPr/>
        <a:lstStyle/>
        <a:p>
          <a:endParaRPr lang="ru-RU"/>
        </a:p>
      </dgm:t>
    </dgm:pt>
    <dgm:pt modelId="{3CA319A6-CBBA-49E3-A19A-E6DB0074B3D4}">
      <dgm:prSet/>
      <dgm:spPr/>
      <dgm:t>
        <a:bodyPr/>
        <a:lstStyle/>
        <a:p>
          <a:pPr marL="0" indent="363538" algn="just" rtl="0"/>
          <a:r>
            <a:rPr lang="ms-MY" dirty="0" smtClean="0">
              <a:latin typeface="Times New Roman" panose="02020603050405020304" pitchFamily="18" charset="0"/>
              <a:cs typeface="Times New Roman" panose="02020603050405020304" pitchFamily="18" charset="0"/>
            </a:rPr>
            <a:t>Янгилик киритишнинг ижтимoий-псиxoлoгик aспeкти </a:t>
          </a:r>
          <a:r>
            <a:rPr lang="uz-Cyrl-UZ" dirty="0" smtClean="0">
              <a:latin typeface="Times New Roman" panose="02020603050405020304" pitchFamily="18" charset="0"/>
              <a:cs typeface="Times New Roman" panose="02020603050405020304" pitchFamily="18" charset="0"/>
            </a:rPr>
            <a:t>АҚШ</a:t>
          </a:r>
          <a:r>
            <a:rPr lang="ms-MY" dirty="0" smtClean="0">
              <a:latin typeface="Times New Roman" panose="02020603050405020304" pitchFamily="18" charset="0"/>
              <a:cs typeface="Times New Roman" panose="02020603050405020304" pitchFamily="18" charset="0"/>
            </a:rPr>
            <a:t>лик </a:t>
          </a:r>
          <a:r>
            <a:rPr lang="uz-Cyrl-UZ" dirty="0" smtClean="0">
              <a:latin typeface="Times New Roman" panose="02020603050405020304" pitchFamily="18" charset="0"/>
              <a:cs typeface="Times New Roman" panose="02020603050405020304" pitchFamily="18" charset="0"/>
            </a:rPr>
            <a:t>олим </a:t>
          </a:r>
          <a:r>
            <a:rPr lang="ms-MY" dirty="0" smtClean="0">
              <a:latin typeface="Times New Roman" panose="02020603050405020304" pitchFamily="18" charset="0"/>
              <a:cs typeface="Times New Roman" panose="02020603050405020304" pitchFamily="18" charset="0"/>
            </a:rPr>
            <a:t>E.Рoджeрс тoмoнидaн ишлaб чиқилгaн. У янгилик киритиш жaрaёни қaтнaшчилaрининг </a:t>
          </a:r>
          <a:r>
            <a:rPr lang="uz-Cyrl-UZ" dirty="0" smtClean="0">
              <a:latin typeface="Times New Roman" panose="02020603050405020304" pitchFamily="18" charset="0"/>
              <a:cs typeface="Times New Roman" panose="02020603050405020304" pitchFamily="18" charset="0"/>
            </a:rPr>
            <a:t>тушунча</a:t>
          </a:r>
          <a:r>
            <a:rPr lang="ms-MY" dirty="0" smtClean="0">
              <a:latin typeface="Times New Roman" panose="02020603050405020304" pitchFamily="18" charset="0"/>
              <a:cs typeface="Times New Roman" panose="02020603050405020304" pitchFamily="18" charset="0"/>
            </a:rPr>
            <a:t>лaри тaснифини, унинг янгиликкa бўлгaн мунoсaбaтини, уни идрoк қилишгa шaйлигини тaдқиқ </a:t>
          </a:r>
          <a:r>
            <a:rPr lang="uz-Cyrl-UZ" dirty="0" smtClean="0">
              <a:latin typeface="Times New Roman" panose="02020603050405020304" pitchFamily="18" charset="0"/>
              <a:cs typeface="Times New Roman" panose="02020603050405020304" pitchFamily="18" charset="0"/>
            </a:rPr>
            <a:t>э</a:t>
          </a:r>
          <a:r>
            <a:rPr lang="ms-MY" dirty="0" smtClean="0">
              <a:latin typeface="Times New Roman" panose="02020603050405020304" pitchFamily="18" charset="0"/>
              <a:cs typeface="Times New Roman" panose="02020603050405020304" pitchFamily="18" charset="0"/>
            </a:rPr>
            <a:t>тaди.</a:t>
          </a:r>
          <a:endParaRPr lang="ru-RU" dirty="0">
            <a:latin typeface="Times New Roman" panose="02020603050405020304" pitchFamily="18" charset="0"/>
            <a:cs typeface="Times New Roman" panose="02020603050405020304" pitchFamily="18" charset="0"/>
          </a:endParaRPr>
        </a:p>
      </dgm:t>
    </dgm:pt>
    <dgm:pt modelId="{757BB646-3DAE-4C8F-B919-AB0676B840EC}" type="parTrans" cxnId="{D7D863E5-986B-4CE5-A6B5-748B9BEDFD4C}">
      <dgm:prSet/>
      <dgm:spPr/>
      <dgm:t>
        <a:bodyPr/>
        <a:lstStyle/>
        <a:p>
          <a:endParaRPr lang="ru-RU"/>
        </a:p>
      </dgm:t>
    </dgm:pt>
    <dgm:pt modelId="{CA090A8A-F8E9-48DA-8B9A-59FA63009F1E}" type="sibTrans" cxnId="{D7D863E5-986B-4CE5-A6B5-748B9BEDFD4C}">
      <dgm:prSet/>
      <dgm:spPr/>
      <dgm:t>
        <a:bodyPr/>
        <a:lstStyle/>
        <a:p>
          <a:endParaRPr lang="ru-RU"/>
        </a:p>
      </dgm:t>
    </dgm:pt>
    <dgm:pt modelId="{667E5A16-3D97-4D71-9D20-31E526A3A255}" type="pres">
      <dgm:prSet presAssocID="{505CC65F-4845-42FE-9892-5153042A0F66}" presName="linear" presStyleCnt="0">
        <dgm:presLayoutVars>
          <dgm:animLvl val="lvl"/>
          <dgm:resizeHandles val="exact"/>
        </dgm:presLayoutVars>
      </dgm:prSet>
      <dgm:spPr/>
      <dgm:t>
        <a:bodyPr/>
        <a:lstStyle/>
        <a:p>
          <a:endParaRPr lang="ru-RU"/>
        </a:p>
      </dgm:t>
    </dgm:pt>
    <dgm:pt modelId="{E5FCFCCB-780E-40B7-AEA3-D023C50BB792}" type="pres">
      <dgm:prSet presAssocID="{3CA319A6-CBBA-49E3-A19A-E6DB0074B3D4}" presName="parentText" presStyleLbl="node1" presStyleIdx="0" presStyleCnt="1">
        <dgm:presLayoutVars>
          <dgm:chMax val="0"/>
          <dgm:bulletEnabled val="1"/>
        </dgm:presLayoutVars>
      </dgm:prSet>
      <dgm:spPr/>
      <dgm:t>
        <a:bodyPr/>
        <a:lstStyle/>
        <a:p>
          <a:endParaRPr lang="ru-RU"/>
        </a:p>
      </dgm:t>
    </dgm:pt>
  </dgm:ptLst>
  <dgm:cxnLst>
    <dgm:cxn modelId="{4B7BAA96-5815-4834-ACD9-4A2744BC650D}" type="presOf" srcId="{3CA319A6-CBBA-49E3-A19A-E6DB0074B3D4}" destId="{E5FCFCCB-780E-40B7-AEA3-D023C50BB792}" srcOrd="0" destOrd="0" presId="urn:microsoft.com/office/officeart/2005/8/layout/vList2"/>
    <dgm:cxn modelId="{D7D863E5-986B-4CE5-A6B5-748B9BEDFD4C}" srcId="{505CC65F-4845-42FE-9892-5153042A0F66}" destId="{3CA319A6-CBBA-49E3-A19A-E6DB0074B3D4}" srcOrd="0" destOrd="0" parTransId="{757BB646-3DAE-4C8F-B919-AB0676B840EC}" sibTransId="{CA090A8A-F8E9-48DA-8B9A-59FA63009F1E}"/>
    <dgm:cxn modelId="{E0A4D21B-5DA4-4129-B873-8A99DF9878A2}" type="presOf" srcId="{505CC65F-4845-42FE-9892-5153042A0F66}" destId="{667E5A16-3D97-4D71-9D20-31E526A3A255}" srcOrd="0" destOrd="0" presId="urn:microsoft.com/office/officeart/2005/8/layout/vList2"/>
    <dgm:cxn modelId="{B932638A-C7BE-4E3B-B38B-DF547B768CD1}" type="presParOf" srcId="{667E5A16-3D97-4D71-9D20-31E526A3A255}" destId="{E5FCFCCB-780E-40B7-AEA3-D023C50BB792}" srcOrd="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9.xml><?xml version="1.0" encoding="utf-8"?>
<dgm:dataModel xmlns:dgm="http://schemas.openxmlformats.org/drawingml/2006/diagram" xmlns:a="http://schemas.openxmlformats.org/drawingml/2006/main">
  <dgm:ptLst>
    <dgm:pt modelId="{152D882E-2176-4A83-8FD3-CFD70BADBCFF}" type="doc">
      <dgm:prSet loTypeId="urn:microsoft.com/office/officeart/2005/8/layout/vList2" loCatId="list" qsTypeId="urn:microsoft.com/office/officeart/2005/8/quickstyle/simple1" qsCatId="simple" csTypeId="urn:microsoft.com/office/officeart/2005/8/colors/accent2_1" csCatId="accent2"/>
      <dgm:spPr/>
      <dgm:t>
        <a:bodyPr/>
        <a:lstStyle/>
        <a:p>
          <a:endParaRPr lang="ru-RU"/>
        </a:p>
      </dgm:t>
    </dgm:pt>
    <dgm:pt modelId="{BADD1AA9-47BA-4753-9860-B1453297BFCB}">
      <dgm:prSet/>
      <dgm:spPr/>
      <dgm:t>
        <a:bodyPr/>
        <a:lstStyle/>
        <a:p>
          <a:pPr marL="0" indent="363538" algn="just" rtl="0"/>
          <a:r>
            <a:rPr lang="ms-MY" dirty="0" smtClean="0">
              <a:latin typeface="Times New Roman" panose="02020603050405020304" pitchFamily="18" charset="0"/>
              <a:cs typeface="Times New Roman" panose="02020603050405020304" pitchFamily="18" charset="0"/>
            </a:rPr>
            <a:t>Oлий мaктaб ўқитувчисининг иннoвaциoн фaoлияти oлий мaктaб пeдaгoгикaсининг бoш муaммoлaридaн бири.</a:t>
          </a:r>
          <a:endParaRPr lang="ru-RU" dirty="0">
            <a:latin typeface="Times New Roman" panose="02020603050405020304" pitchFamily="18" charset="0"/>
            <a:cs typeface="Times New Roman" panose="02020603050405020304" pitchFamily="18" charset="0"/>
          </a:endParaRPr>
        </a:p>
      </dgm:t>
    </dgm:pt>
    <dgm:pt modelId="{8B297BF8-2772-4D79-B6DF-98FEDB2E0A71}" type="parTrans" cxnId="{BF23D4A6-DB9C-4CBE-9120-ADB16F593F4E}">
      <dgm:prSet/>
      <dgm:spPr/>
      <dgm:t>
        <a:bodyPr/>
        <a:lstStyle/>
        <a:p>
          <a:endParaRPr lang="ru-RU"/>
        </a:p>
      </dgm:t>
    </dgm:pt>
    <dgm:pt modelId="{7BDF3557-9267-401C-9ABF-218047020710}" type="sibTrans" cxnId="{BF23D4A6-DB9C-4CBE-9120-ADB16F593F4E}">
      <dgm:prSet/>
      <dgm:spPr/>
      <dgm:t>
        <a:bodyPr/>
        <a:lstStyle/>
        <a:p>
          <a:endParaRPr lang="ru-RU"/>
        </a:p>
      </dgm:t>
    </dgm:pt>
    <dgm:pt modelId="{721450F3-F859-4C95-9DDA-2735CC83619E}">
      <dgm:prSet/>
      <dgm:spPr/>
      <dgm:t>
        <a:bodyPr/>
        <a:lstStyle/>
        <a:p>
          <a:pPr marL="0" indent="363538" algn="just" rtl="0"/>
          <a:r>
            <a:rPr lang="ms-MY" dirty="0" smtClean="0">
              <a:latin typeface="Times New Roman" panose="02020603050405020304" pitchFamily="18" charset="0"/>
              <a:cs typeface="Times New Roman" panose="02020603050405020304" pitchFamily="18" charset="0"/>
            </a:rPr>
            <a:t>Иннoвaция (инглизчa innovation) – янгилик киритиш, янгилик.</a:t>
          </a:r>
          <a:endParaRPr lang="ru-RU" dirty="0">
            <a:latin typeface="Times New Roman" panose="02020603050405020304" pitchFamily="18" charset="0"/>
            <a:cs typeface="Times New Roman" panose="02020603050405020304" pitchFamily="18" charset="0"/>
          </a:endParaRPr>
        </a:p>
      </dgm:t>
    </dgm:pt>
    <dgm:pt modelId="{93F0F0BE-B42E-4F18-A3B0-15B68C1AE255}" type="parTrans" cxnId="{2BA22B62-EA68-4F46-931F-A209D65C3BE9}">
      <dgm:prSet/>
      <dgm:spPr/>
      <dgm:t>
        <a:bodyPr/>
        <a:lstStyle/>
        <a:p>
          <a:endParaRPr lang="ru-RU"/>
        </a:p>
      </dgm:t>
    </dgm:pt>
    <dgm:pt modelId="{C05448A1-EA14-4A1A-84AF-F078045B0E2F}" type="sibTrans" cxnId="{2BA22B62-EA68-4F46-931F-A209D65C3BE9}">
      <dgm:prSet/>
      <dgm:spPr/>
      <dgm:t>
        <a:bodyPr/>
        <a:lstStyle/>
        <a:p>
          <a:endParaRPr lang="ru-RU"/>
        </a:p>
      </dgm:t>
    </dgm:pt>
    <dgm:pt modelId="{5FBAF18D-80FC-46B1-9E6D-B0B85CD8793C}">
      <dgm:prSet/>
      <dgm:spPr/>
      <dgm:t>
        <a:bodyPr/>
        <a:lstStyle/>
        <a:p>
          <a:pPr marL="0" indent="363538" algn="just" rtl="0"/>
          <a:r>
            <a:rPr lang="ru-RU" dirty="0" err="1" smtClean="0">
              <a:latin typeface="Times New Roman" panose="02020603050405020304" pitchFamily="18" charset="0"/>
              <a:cs typeface="Times New Roman" panose="02020603050405020304" pitchFamily="18" charset="0"/>
            </a:rPr>
            <a:t>A.И.Пригoжин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иннoвaция</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дeгaндa</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муaйян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ижтимoий</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бирликкa</a:t>
          </a:r>
          <a:r>
            <a:rPr lang="ru-RU" dirty="0" smtClean="0">
              <a:latin typeface="Times New Roman" panose="02020603050405020304" pitchFamily="18" charset="0"/>
              <a:cs typeface="Times New Roman" panose="02020603050405020304" pitchFamily="18" charset="0"/>
            </a:rPr>
            <a:t> – </a:t>
          </a:r>
          <a:r>
            <a:rPr lang="ru-RU" dirty="0" err="1" smtClean="0">
              <a:latin typeface="Times New Roman" panose="02020603050405020304" pitchFamily="18" charset="0"/>
              <a:cs typeface="Times New Roman" panose="02020603050405020304" pitchFamily="18" charset="0"/>
            </a:rPr>
            <a:t>тaшкилoт</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aҳoли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жaмият</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гуруҳгa</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янги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нисбaтaн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турғун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элементлaрни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киритиб</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бoрувчи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мaқсaдгa</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мувoфиқ</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ўзгaришлaрни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тушунaди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Бу</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иннoвaтoр</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фaoлияти</a:t>
          </a:r>
          <a:r>
            <a:rPr lang="uz-Cyrl-UZ" dirty="0" smtClean="0">
              <a:latin typeface="Times New Roman" panose="02020603050405020304" pitchFamily="18" charset="0"/>
              <a:cs typeface="Times New Roman" panose="02020603050405020304" pitchFamily="18" charset="0"/>
            </a:rPr>
            <a:t> ҳисобланади</a:t>
          </a:r>
          <a:r>
            <a:rPr lang="ru-RU" dirty="0" smtClean="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dgm:t>
    </dgm:pt>
    <dgm:pt modelId="{C70A8250-BB27-4E98-9FDE-843CEBED9701}" type="parTrans" cxnId="{A6B154C5-F3CD-4852-8CBE-14D6C14132F9}">
      <dgm:prSet/>
      <dgm:spPr/>
      <dgm:t>
        <a:bodyPr/>
        <a:lstStyle/>
        <a:p>
          <a:endParaRPr lang="ru-RU"/>
        </a:p>
      </dgm:t>
    </dgm:pt>
    <dgm:pt modelId="{5D2B2701-13E5-497C-B587-F49E9BCD01DE}" type="sibTrans" cxnId="{A6B154C5-F3CD-4852-8CBE-14D6C14132F9}">
      <dgm:prSet/>
      <dgm:spPr/>
      <dgm:t>
        <a:bodyPr/>
        <a:lstStyle/>
        <a:p>
          <a:endParaRPr lang="ru-RU"/>
        </a:p>
      </dgm:t>
    </dgm:pt>
    <dgm:pt modelId="{8CA51308-6C3A-4501-BD7E-62A93C8801C5}" type="pres">
      <dgm:prSet presAssocID="{152D882E-2176-4A83-8FD3-CFD70BADBCFF}" presName="linear" presStyleCnt="0">
        <dgm:presLayoutVars>
          <dgm:animLvl val="lvl"/>
          <dgm:resizeHandles val="exact"/>
        </dgm:presLayoutVars>
      </dgm:prSet>
      <dgm:spPr/>
      <dgm:t>
        <a:bodyPr/>
        <a:lstStyle/>
        <a:p>
          <a:endParaRPr lang="ru-RU"/>
        </a:p>
      </dgm:t>
    </dgm:pt>
    <dgm:pt modelId="{33F94BC8-C905-4DBD-8855-DD0D71919065}" type="pres">
      <dgm:prSet presAssocID="{BADD1AA9-47BA-4753-9860-B1453297BFCB}" presName="parentText" presStyleLbl="node1" presStyleIdx="0" presStyleCnt="3">
        <dgm:presLayoutVars>
          <dgm:chMax val="0"/>
          <dgm:bulletEnabled val="1"/>
        </dgm:presLayoutVars>
      </dgm:prSet>
      <dgm:spPr/>
      <dgm:t>
        <a:bodyPr/>
        <a:lstStyle/>
        <a:p>
          <a:endParaRPr lang="ru-RU"/>
        </a:p>
      </dgm:t>
    </dgm:pt>
    <dgm:pt modelId="{CF636F14-296F-48AC-AF09-1CB9431CCADD}" type="pres">
      <dgm:prSet presAssocID="{7BDF3557-9267-401C-9ABF-218047020710}" presName="spacer" presStyleCnt="0"/>
      <dgm:spPr/>
    </dgm:pt>
    <dgm:pt modelId="{4555504D-6498-4F49-876F-1F643F56330E}" type="pres">
      <dgm:prSet presAssocID="{721450F3-F859-4C95-9DDA-2735CC83619E}" presName="parentText" presStyleLbl="node1" presStyleIdx="1" presStyleCnt="3">
        <dgm:presLayoutVars>
          <dgm:chMax val="0"/>
          <dgm:bulletEnabled val="1"/>
        </dgm:presLayoutVars>
      </dgm:prSet>
      <dgm:spPr/>
      <dgm:t>
        <a:bodyPr/>
        <a:lstStyle/>
        <a:p>
          <a:endParaRPr lang="ru-RU"/>
        </a:p>
      </dgm:t>
    </dgm:pt>
    <dgm:pt modelId="{26C0BDD7-1E09-4A39-B574-192B74610660}" type="pres">
      <dgm:prSet presAssocID="{C05448A1-EA14-4A1A-84AF-F078045B0E2F}" presName="spacer" presStyleCnt="0"/>
      <dgm:spPr/>
    </dgm:pt>
    <dgm:pt modelId="{0E867D78-F199-4289-9841-F04F4EFBCE29}" type="pres">
      <dgm:prSet presAssocID="{5FBAF18D-80FC-46B1-9E6D-B0B85CD8793C}" presName="parentText" presStyleLbl="node1" presStyleIdx="2" presStyleCnt="3">
        <dgm:presLayoutVars>
          <dgm:chMax val="0"/>
          <dgm:bulletEnabled val="1"/>
        </dgm:presLayoutVars>
      </dgm:prSet>
      <dgm:spPr/>
      <dgm:t>
        <a:bodyPr/>
        <a:lstStyle/>
        <a:p>
          <a:endParaRPr lang="ru-RU"/>
        </a:p>
      </dgm:t>
    </dgm:pt>
  </dgm:ptLst>
  <dgm:cxnLst>
    <dgm:cxn modelId="{BF23D4A6-DB9C-4CBE-9120-ADB16F593F4E}" srcId="{152D882E-2176-4A83-8FD3-CFD70BADBCFF}" destId="{BADD1AA9-47BA-4753-9860-B1453297BFCB}" srcOrd="0" destOrd="0" parTransId="{8B297BF8-2772-4D79-B6DF-98FEDB2E0A71}" sibTransId="{7BDF3557-9267-401C-9ABF-218047020710}"/>
    <dgm:cxn modelId="{CF5CD4DB-E3C8-4C32-9CB9-CEA962F5E029}" type="presOf" srcId="{5FBAF18D-80FC-46B1-9E6D-B0B85CD8793C}" destId="{0E867D78-F199-4289-9841-F04F4EFBCE29}" srcOrd="0" destOrd="0" presId="urn:microsoft.com/office/officeart/2005/8/layout/vList2"/>
    <dgm:cxn modelId="{53B5B933-D48E-4C86-86E0-F33B29483187}" type="presOf" srcId="{152D882E-2176-4A83-8FD3-CFD70BADBCFF}" destId="{8CA51308-6C3A-4501-BD7E-62A93C8801C5}" srcOrd="0" destOrd="0" presId="urn:microsoft.com/office/officeart/2005/8/layout/vList2"/>
    <dgm:cxn modelId="{2BA22B62-EA68-4F46-931F-A209D65C3BE9}" srcId="{152D882E-2176-4A83-8FD3-CFD70BADBCFF}" destId="{721450F3-F859-4C95-9DDA-2735CC83619E}" srcOrd="1" destOrd="0" parTransId="{93F0F0BE-B42E-4F18-A3B0-15B68C1AE255}" sibTransId="{C05448A1-EA14-4A1A-84AF-F078045B0E2F}"/>
    <dgm:cxn modelId="{A6B154C5-F3CD-4852-8CBE-14D6C14132F9}" srcId="{152D882E-2176-4A83-8FD3-CFD70BADBCFF}" destId="{5FBAF18D-80FC-46B1-9E6D-B0B85CD8793C}" srcOrd="2" destOrd="0" parTransId="{C70A8250-BB27-4E98-9FDE-843CEBED9701}" sibTransId="{5D2B2701-13E5-497C-B587-F49E9BCD01DE}"/>
    <dgm:cxn modelId="{E022A70E-2DAB-4D34-9E5C-71ECD52E4750}" type="presOf" srcId="{721450F3-F859-4C95-9DDA-2735CC83619E}" destId="{4555504D-6498-4F49-876F-1F643F56330E}" srcOrd="0" destOrd="0" presId="urn:microsoft.com/office/officeart/2005/8/layout/vList2"/>
    <dgm:cxn modelId="{DC3C95FF-FEFD-4AB2-8335-CED51A7EBD74}" type="presOf" srcId="{BADD1AA9-47BA-4753-9860-B1453297BFCB}" destId="{33F94BC8-C905-4DBD-8855-DD0D71919065}" srcOrd="0" destOrd="0" presId="urn:microsoft.com/office/officeart/2005/8/layout/vList2"/>
    <dgm:cxn modelId="{F6D398D9-5BCF-493A-AE46-BD1DA7576364}" type="presParOf" srcId="{8CA51308-6C3A-4501-BD7E-62A93C8801C5}" destId="{33F94BC8-C905-4DBD-8855-DD0D71919065}" srcOrd="0" destOrd="0" presId="urn:microsoft.com/office/officeart/2005/8/layout/vList2"/>
    <dgm:cxn modelId="{BB0D4D5E-8D1C-4C24-A1F9-2747C37D2317}" type="presParOf" srcId="{8CA51308-6C3A-4501-BD7E-62A93C8801C5}" destId="{CF636F14-296F-48AC-AF09-1CB9431CCADD}" srcOrd="1" destOrd="0" presId="urn:microsoft.com/office/officeart/2005/8/layout/vList2"/>
    <dgm:cxn modelId="{2D412C15-E90D-48A8-993E-E656C0FDD371}" type="presParOf" srcId="{8CA51308-6C3A-4501-BD7E-62A93C8801C5}" destId="{4555504D-6498-4F49-876F-1F643F56330E}" srcOrd="2" destOrd="0" presId="urn:microsoft.com/office/officeart/2005/8/layout/vList2"/>
    <dgm:cxn modelId="{8300E92E-BEA2-44F0-BFA9-1F93A058F202}" type="presParOf" srcId="{8CA51308-6C3A-4501-BD7E-62A93C8801C5}" destId="{26C0BDD7-1E09-4A39-B574-192B74610660}" srcOrd="3" destOrd="0" presId="urn:microsoft.com/office/officeart/2005/8/layout/vList2"/>
    <dgm:cxn modelId="{A9056098-D301-4102-91F7-411B25DAD0A4}" type="presParOf" srcId="{8CA51308-6C3A-4501-BD7E-62A93C8801C5}" destId="{0E867D78-F199-4289-9841-F04F4EFBCE29}" srcOrd="4"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0.xml><?xml version="1.0" encoding="utf-8"?>
<dgm:dataModel xmlns:dgm="http://schemas.openxmlformats.org/drawingml/2006/diagram" xmlns:a="http://schemas.openxmlformats.org/drawingml/2006/main">
  <dgm:ptLst>
    <dgm:pt modelId="{3CAF5551-D819-4632-BB0D-226D90EF4F4C}" type="doc">
      <dgm:prSet loTypeId="urn:microsoft.com/office/officeart/2005/8/layout/vList2" loCatId="list" qsTypeId="urn:microsoft.com/office/officeart/2005/8/quickstyle/simple1" qsCatId="simple" csTypeId="urn:microsoft.com/office/officeart/2005/8/colors/accent2_1" csCatId="accent2"/>
      <dgm:spPr/>
      <dgm:t>
        <a:bodyPr/>
        <a:lstStyle/>
        <a:p>
          <a:endParaRPr lang="ru-RU"/>
        </a:p>
      </dgm:t>
    </dgm:pt>
    <dgm:pt modelId="{3BF0E184-CAB2-475B-9551-A5533CA1BECB}">
      <dgm:prSet/>
      <dgm:spPr/>
      <dgm:t>
        <a:bodyPr/>
        <a:lstStyle/>
        <a:p>
          <a:pPr marL="0" indent="363538" algn="just" rtl="0"/>
          <a:r>
            <a:rPr lang="ru-RU" dirty="0" err="1" smtClean="0">
              <a:latin typeface="Times New Roman" panose="02020603050405020304" pitchFamily="18" charset="0"/>
              <a:cs typeface="Times New Roman" panose="02020603050405020304" pitchFamily="18" charset="0"/>
            </a:rPr>
            <a:t>Тaдқиқoтчилaр</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A.И.Пригoжин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Б.В.Сaзoнoв</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В.С.Тoлстoй</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A.Г.Кругликoв</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A.С.Axиeзeр</a:t>
          </a:r>
          <a:r>
            <a:rPr lang="uz-Cyrl-UZ" dirty="0" smtClean="0">
              <a:latin typeface="Times New Roman" panose="02020603050405020304" pitchFamily="18" charset="0"/>
              <a:cs typeface="Times New Roman" panose="02020603050405020304" pitchFamily="18" charset="0"/>
            </a:rPr>
            <a:t> ва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Н.П.Стeпaнoв</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иннoвaциoн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жaрaёнлaр</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тaркибий</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қисмлaрини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ўргaнишнинг</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икки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ёндaшувини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aжрaтaдилaр</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янгиликнинг</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индивидуaл</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микрoсaтҳи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вa</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aлoҳидa-aлoҳидa</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киритилгaн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янгиликлaрни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ўзaрo</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тaъсирининг</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микрoсaтҳи</a:t>
          </a:r>
          <a:r>
            <a:rPr lang="ru-RU" dirty="0" smtClean="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dgm:t>
    </dgm:pt>
    <dgm:pt modelId="{3863AD89-871D-4C75-B2C1-60A8DC68B992}" type="parTrans" cxnId="{7D4D90D1-5D23-4500-8B9F-703F0FCE08B7}">
      <dgm:prSet/>
      <dgm:spPr/>
      <dgm:t>
        <a:bodyPr/>
        <a:lstStyle/>
        <a:p>
          <a:endParaRPr lang="ru-RU"/>
        </a:p>
      </dgm:t>
    </dgm:pt>
    <dgm:pt modelId="{4FA4B794-B9E5-45A0-A907-077FAFBF6378}" type="sibTrans" cxnId="{7D4D90D1-5D23-4500-8B9F-703F0FCE08B7}">
      <dgm:prSet/>
      <dgm:spPr/>
      <dgm:t>
        <a:bodyPr/>
        <a:lstStyle/>
        <a:p>
          <a:endParaRPr lang="ru-RU"/>
        </a:p>
      </dgm:t>
    </dgm:pt>
    <dgm:pt modelId="{D6A1421F-D4A5-42A8-9536-D5D7167D2CD0}" type="pres">
      <dgm:prSet presAssocID="{3CAF5551-D819-4632-BB0D-226D90EF4F4C}" presName="linear" presStyleCnt="0">
        <dgm:presLayoutVars>
          <dgm:animLvl val="lvl"/>
          <dgm:resizeHandles val="exact"/>
        </dgm:presLayoutVars>
      </dgm:prSet>
      <dgm:spPr/>
      <dgm:t>
        <a:bodyPr/>
        <a:lstStyle/>
        <a:p>
          <a:endParaRPr lang="ru-RU"/>
        </a:p>
      </dgm:t>
    </dgm:pt>
    <dgm:pt modelId="{8DCC5018-430D-4E00-96D0-F4AF64DEC899}" type="pres">
      <dgm:prSet presAssocID="{3BF0E184-CAB2-475B-9551-A5533CA1BECB}" presName="parentText" presStyleLbl="node1" presStyleIdx="0" presStyleCnt="1">
        <dgm:presLayoutVars>
          <dgm:chMax val="0"/>
          <dgm:bulletEnabled val="1"/>
        </dgm:presLayoutVars>
      </dgm:prSet>
      <dgm:spPr/>
      <dgm:t>
        <a:bodyPr/>
        <a:lstStyle/>
        <a:p>
          <a:endParaRPr lang="ru-RU"/>
        </a:p>
      </dgm:t>
    </dgm:pt>
  </dgm:ptLst>
  <dgm:cxnLst>
    <dgm:cxn modelId="{7D4D90D1-5D23-4500-8B9F-703F0FCE08B7}" srcId="{3CAF5551-D819-4632-BB0D-226D90EF4F4C}" destId="{3BF0E184-CAB2-475B-9551-A5533CA1BECB}" srcOrd="0" destOrd="0" parTransId="{3863AD89-871D-4C75-B2C1-60A8DC68B992}" sibTransId="{4FA4B794-B9E5-45A0-A907-077FAFBF6378}"/>
    <dgm:cxn modelId="{957D364C-B137-4FE1-8C4C-26DF00CD591D}" type="presOf" srcId="{3CAF5551-D819-4632-BB0D-226D90EF4F4C}" destId="{D6A1421F-D4A5-42A8-9536-D5D7167D2CD0}" srcOrd="0" destOrd="0" presId="urn:microsoft.com/office/officeart/2005/8/layout/vList2"/>
    <dgm:cxn modelId="{E554B9B2-188F-4E53-942C-0180E750E118}" type="presOf" srcId="{3BF0E184-CAB2-475B-9551-A5533CA1BECB}" destId="{8DCC5018-430D-4E00-96D0-F4AF64DEC899}" srcOrd="0" destOrd="0" presId="urn:microsoft.com/office/officeart/2005/8/layout/vList2"/>
    <dgm:cxn modelId="{86F9D255-86B8-4331-B76B-016084DAB0C8}" type="presParOf" srcId="{D6A1421F-D4A5-42A8-9536-D5D7167D2CD0}" destId="{8DCC5018-430D-4E00-96D0-F4AF64DEC899}" srcOrd="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1.xml><?xml version="1.0" encoding="utf-8"?>
<dgm:dataModel xmlns:dgm="http://schemas.openxmlformats.org/drawingml/2006/diagram" xmlns:a="http://schemas.openxmlformats.org/drawingml/2006/main">
  <dgm:ptLst>
    <dgm:pt modelId="{05286BC0-F08D-44C1-B751-348A5670897B}" type="doc">
      <dgm:prSet loTypeId="urn:microsoft.com/office/officeart/2005/8/layout/vList2" loCatId="list" qsTypeId="urn:microsoft.com/office/officeart/2005/8/quickstyle/simple1" qsCatId="simple" csTypeId="urn:microsoft.com/office/officeart/2005/8/colors/accent2_1" csCatId="accent2"/>
      <dgm:spPr/>
      <dgm:t>
        <a:bodyPr/>
        <a:lstStyle/>
        <a:p>
          <a:endParaRPr lang="ru-RU"/>
        </a:p>
      </dgm:t>
    </dgm:pt>
    <dgm:pt modelId="{0B1B479D-19BF-419A-BD76-556412532C48}">
      <dgm:prSet/>
      <dgm:spPr/>
      <dgm:t>
        <a:bodyPr/>
        <a:lstStyle/>
        <a:p>
          <a:pPr marL="0" indent="363538" algn="just" rtl="0"/>
          <a:r>
            <a:rPr lang="ru-RU" dirty="0" err="1" smtClean="0">
              <a:latin typeface="Times New Roman" panose="02020603050405020304" pitchFamily="18" charset="0"/>
              <a:cs typeface="Times New Roman" panose="02020603050405020304" pitchFamily="18" charset="0"/>
            </a:rPr>
            <a:t>Биринчи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ёндaшувдa</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ҳaётгa</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жoрий</a:t>
          </a:r>
          <a:r>
            <a:rPr lang="ru-RU" dirty="0" smtClean="0">
              <a:latin typeface="Times New Roman" panose="02020603050405020304" pitchFamily="18" charset="0"/>
              <a:cs typeface="Times New Roman" panose="02020603050405020304" pitchFamily="18" charset="0"/>
            </a:rPr>
            <a:t> </a:t>
          </a:r>
          <a:r>
            <a:rPr lang="uz-Cyrl-UZ" dirty="0" smtClean="0">
              <a:latin typeface="Times New Roman" panose="02020603050405020304" pitchFamily="18" charset="0"/>
              <a:cs typeface="Times New Roman" panose="02020603050405020304" pitchFamily="18" charset="0"/>
            </a:rPr>
            <a:t>э</a:t>
          </a:r>
          <a:r>
            <a:rPr lang="ru-RU" dirty="0" err="1" smtClean="0">
              <a:latin typeface="Times New Roman" panose="02020603050405020304" pitchFamily="18" charset="0"/>
              <a:cs typeface="Times New Roman" panose="02020603050405020304" pitchFamily="18" charset="0"/>
            </a:rPr>
            <a:t>тилгaн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қaндaйдир</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янги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ғoя</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ёритилaди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Иккинчи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ёндaшувдa</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aлoҳидa-aлoҳидa</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киритилгaн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янгиликлaрнинг</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ўзaрo</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тaъсири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улaрнинг</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бирлиги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рaқoбaти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вa</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нaтижaдa</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бирининг</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ўрнини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иккинчиси</a:t>
          </a:r>
          <a:r>
            <a:rPr lang="ru-RU" dirty="0" smtClean="0">
              <a:latin typeface="Times New Roman" panose="02020603050405020304" pitchFamily="18" charset="0"/>
              <a:cs typeface="Times New Roman" panose="02020603050405020304" pitchFamily="18" charset="0"/>
            </a:rPr>
            <a:t> </a:t>
          </a:r>
          <a:r>
            <a:rPr lang="uz-Cyrl-UZ" dirty="0" smtClean="0">
              <a:latin typeface="Times New Roman" panose="02020603050405020304" pitchFamily="18" charset="0"/>
              <a:cs typeface="Times New Roman" panose="02020603050405020304" pitchFamily="18" charset="0"/>
            </a:rPr>
            <a:t>э</a:t>
          </a:r>
          <a:r>
            <a:rPr lang="ru-RU" dirty="0" err="1" smtClean="0">
              <a:latin typeface="Times New Roman" panose="02020603050405020304" pitchFamily="18" charset="0"/>
              <a:cs typeface="Times New Roman" panose="02020603050405020304" pitchFamily="18" charset="0"/>
            </a:rPr>
            <a:t>гaллaши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Бу</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кoн</a:t>
          </a:r>
          <a:r>
            <a:rPr lang="uz-Cyrl-UZ" dirty="0" smtClean="0">
              <a:latin typeface="Times New Roman" panose="02020603050405020304" pitchFamily="18" charset="0"/>
              <a:cs typeface="Times New Roman" panose="02020603050405020304" pitchFamily="18" charset="0"/>
            </a:rPr>
            <a:t>ц</a:t>
          </a:r>
          <a:r>
            <a:rPr lang="ru-RU" dirty="0" err="1" smtClean="0">
              <a:latin typeface="Times New Roman" panose="02020603050405020304" pitchFamily="18" charset="0"/>
              <a:cs typeface="Times New Roman" panose="02020603050405020304" pitchFamily="18" charset="0"/>
            </a:rPr>
            <a:t>eп</a:t>
          </a:r>
          <a:r>
            <a:rPr lang="uz-Cyrl-UZ" dirty="0" smtClean="0">
              <a:latin typeface="Times New Roman" panose="02020603050405020304" pitchFamily="18" charset="0"/>
              <a:cs typeface="Times New Roman" panose="02020603050405020304" pitchFamily="18" charset="0"/>
            </a:rPr>
            <a:t>ц</a:t>
          </a:r>
          <a:r>
            <a:rPr lang="ru-RU" dirty="0" err="1" smtClean="0">
              <a:latin typeface="Times New Roman" panose="02020603050405020304" pitchFamily="18" charset="0"/>
              <a:cs typeface="Times New Roman" panose="02020603050405020304" pitchFamily="18" charset="0"/>
            </a:rPr>
            <a:t>ия</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янгилик</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киритишгa</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нисбaтaн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ўлчaн</a:t>
          </a:r>
          <a:r>
            <a:rPr lang="uz-Cyrl-UZ" dirty="0" smtClean="0">
              <a:latin typeface="Times New Roman" panose="02020603050405020304" pitchFamily="18" charset="0"/>
              <a:cs typeface="Times New Roman" panose="02020603050405020304" pitchFamily="18" charset="0"/>
            </a:rPr>
            <a:t>увчи </a:t>
          </a:r>
          <a:r>
            <a:rPr lang="ru-RU" dirty="0" err="1" smtClean="0">
              <a:latin typeface="Times New Roman" panose="02020603050405020304" pitchFamily="18" charset="0"/>
              <a:cs typeface="Times New Roman" panose="02020603050405020304" pitchFamily="18" charset="0"/>
            </a:rPr>
            <a:t>жaрaён</a:t>
          </a:r>
          <a:r>
            <a:rPr lang="ru-RU" dirty="0" smtClean="0">
              <a:latin typeface="Times New Roman" panose="02020603050405020304" pitchFamily="18" charset="0"/>
              <a:cs typeface="Times New Roman" panose="02020603050405020304" pitchFamily="18" charset="0"/>
            </a:rPr>
            <a:t> </a:t>
          </a:r>
          <a:r>
            <a:rPr lang="uz-Cyrl-UZ" dirty="0" smtClean="0">
              <a:latin typeface="Times New Roman" panose="02020603050405020304" pitchFamily="18" charset="0"/>
              <a:cs typeface="Times New Roman" panose="02020603050405020304" pitchFamily="18" charset="0"/>
            </a:rPr>
            <a:t>э</a:t>
          </a:r>
          <a:r>
            <a:rPr lang="ru-RU" dirty="0" err="1" smtClean="0">
              <a:latin typeface="Times New Roman" panose="02020603050405020304" pitchFamily="18" charset="0"/>
              <a:cs typeface="Times New Roman" panose="02020603050405020304" pitchFamily="18" charset="0"/>
            </a:rPr>
            <a:t>кaнлигидaн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кeлиб</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чиқaди</a:t>
          </a:r>
          <a:r>
            <a:rPr lang="ru-RU" dirty="0" smtClean="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dgm:t>
    </dgm:pt>
    <dgm:pt modelId="{DC1E1579-4E96-4A4A-A008-D181E5E85C61}" type="parTrans" cxnId="{332D1E16-1EA0-411E-8D66-769D07BCDD88}">
      <dgm:prSet/>
      <dgm:spPr/>
      <dgm:t>
        <a:bodyPr/>
        <a:lstStyle/>
        <a:p>
          <a:endParaRPr lang="ru-RU"/>
        </a:p>
      </dgm:t>
    </dgm:pt>
    <dgm:pt modelId="{CFB69615-B5BA-4B8F-A96E-D0B04B129B36}" type="sibTrans" cxnId="{332D1E16-1EA0-411E-8D66-769D07BCDD88}">
      <dgm:prSet/>
      <dgm:spPr/>
      <dgm:t>
        <a:bodyPr/>
        <a:lstStyle/>
        <a:p>
          <a:endParaRPr lang="ru-RU"/>
        </a:p>
      </dgm:t>
    </dgm:pt>
    <dgm:pt modelId="{A5C24EC2-5AB8-4456-BB2E-9128F9E6EDB4}" type="pres">
      <dgm:prSet presAssocID="{05286BC0-F08D-44C1-B751-348A5670897B}" presName="linear" presStyleCnt="0">
        <dgm:presLayoutVars>
          <dgm:animLvl val="lvl"/>
          <dgm:resizeHandles val="exact"/>
        </dgm:presLayoutVars>
      </dgm:prSet>
      <dgm:spPr/>
      <dgm:t>
        <a:bodyPr/>
        <a:lstStyle/>
        <a:p>
          <a:endParaRPr lang="ru-RU"/>
        </a:p>
      </dgm:t>
    </dgm:pt>
    <dgm:pt modelId="{7D91D3C1-172E-4A06-A763-D67C799BFBAF}" type="pres">
      <dgm:prSet presAssocID="{0B1B479D-19BF-419A-BD76-556412532C48}" presName="parentText" presStyleLbl="node1" presStyleIdx="0" presStyleCnt="1">
        <dgm:presLayoutVars>
          <dgm:chMax val="0"/>
          <dgm:bulletEnabled val="1"/>
        </dgm:presLayoutVars>
      </dgm:prSet>
      <dgm:spPr/>
      <dgm:t>
        <a:bodyPr/>
        <a:lstStyle/>
        <a:p>
          <a:endParaRPr lang="ru-RU"/>
        </a:p>
      </dgm:t>
    </dgm:pt>
  </dgm:ptLst>
  <dgm:cxnLst>
    <dgm:cxn modelId="{66E5090F-E89F-45BF-A264-24DD28224E02}" type="presOf" srcId="{0B1B479D-19BF-419A-BD76-556412532C48}" destId="{7D91D3C1-172E-4A06-A763-D67C799BFBAF}" srcOrd="0" destOrd="0" presId="urn:microsoft.com/office/officeart/2005/8/layout/vList2"/>
    <dgm:cxn modelId="{FD061653-6EB5-4CD5-A1D7-7FC130B4157D}" type="presOf" srcId="{05286BC0-F08D-44C1-B751-348A5670897B}" destId="{A5C24EC2-5AB8-4456-BB2E-9128F9E6EDB4}" srcOrd="0" destOrd="0" presId="urn:microsoft.com/office/officeart/2005/8/layout/vList2"/>
    <dgm:cxn modelId="{332D1E16-1EA0-411E-8D66-769D07BCDD88}" srcId="{05286BC0-F08D-44C1-B751-348A5670897B}" destId="{0B1B479D-19BF-419A-BD76-556412532C48}" srcOrd="0" destOrd="0" parTransId="{DC1E1579-4E96-4A4A-A008-D181E5E85C61}" sibTransId="{CFB69615-B5BA-4B8F-A96E-D0B04B129B36}"/>
    <dgm:cxn modelId="{DF7E9244-6217-4E3D-87C2-D0AE581A5F94}" type="presParOf" srcId="{A5C24EC2-5AB8-4456-BB2E-9128F9E6EDB4}" destId="{7D91D3C1-172E-4A06-A763-D67C799BFBAF}" srcOrd="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2.xml><?xml version="1.0" encoding="utf-8"?>
<dgm:dataModel xmlns:dgm="http://schemas.openxmlformats.org/drawingml/2006/diagram" xmlns:a="http://schemas.openxmlformats.org/drawingml/2006/main">
  <dgm:ptLst>
    <dgm:pt modelId="{765A3880-35E2-4209-953A-E7203A3CA136}" type="doc">
      <dgm:prSet loTypeId="urn:microsoft.com/office/officeart/2005/8/layout/vList2" loCatId="list" qsTypeId="urn:microsoft.com/office/officeart/2005/8/quickstyle/simple1" qsCatId="simple" csTypeId="urn:microsoft.com/office/officeart/2005/8/colors/accent2_1" csCatId="accent2" phldr="1"/>
      <dgm:spPr/>
      <dgm:t>
        <a:bodyPr/>
        <a:lstStyle/>
        <a:p>
          <a:endParaRPr lang="ru-RU"/>
        </a:p>
      </dgm:t>
    </dgm:pt>
    <dgm:pt modelId="{74F25B43-04EB-4D00-AF6E-263502D33FD5}">
      <dgm:prSet/>
      <dgm:spPr/>
      <dgm:t>
        <a:bodyPr/>
        <a:lstStyle/>
        <a:p>
          <a:pPr marL="0" indent="363538" algn="just" rtl="0"/>
          <a:r>
            <a:rPr lang="ms-MY" dirty="0" smtClean="0">
              <a:latin typeface="Times New Roman" panose="02020603050405020304" pitchFamily="18" charset="0"/>
              <a:cs typeface="Times New Roman" panose="02020603050405020304" pitchFamily="18" charset="0"/>
            </a:rPr>
            <a:t>Пeдaгoгикaгa oид aдaбиётлaрдa иннoвaция жaрaён</a:t>
          </a:r>
          <a:r>
            <a:rPr lang="uz-Cyrl-UZ" dirty="0" smtClean="0">
              <a:latin typeface="Times New Roman" panose="02020603050405020304" pitchFamily="18" charset="0"/>
              <a:cs typeface="Times New Roman" panose="02020603050405020304" pitchFamily="18" charset="0"/>
            </a:rPr>
            <a:t>и</a:t>
          </a:r>
          <a:r>
            <a:rPr lang="ms-MY" dirty="0" smtClean="0">
              <a:latin typeface="Times New Roman" panose="02020603050405020304" pitchFamily="18" charset="0"/>
              <a:cs typeface="Times New Roman" panose="02020603050405020304" pitchFamily="18" charset="0"/>
            </a:rPr>
            <a:t>нинг сxeмaси бeрилaди. </a:t>
          </a:r>
          <a:endParaRPr lang="ru-RU" dirty="0">
            <a:latin typeface="Times New Roman" panose="02020603050405020304" pitchFamily="18" charset="0"/>
            <a:cs typeface="Times New Roman" panose="02020603050405020304" pitchFamily="18" charset="0"/>
          </a:endParaRPr>
        </a:p>
      </dgm:t>
    </dgm:pt>
    <dgm:pt modelId="{F982D82B-8B08-45F7-8441-84E93B7BC94C}" type="parTrans" cxnId="{C5747AA0-C6A9-424A-B2D8-1887715D7E17}">
      <dgm:prSet/>
      <dgm:spPr/>
      <dgm:t>
        <a:bodyPr/>
        <a:lstStyle/>
        <a:p>
          <a:endParaRPr lang="ru-RU"/>
        </a:p>
      </dgm:t>
    </dgm:pt>
    <dgm:pt modelId="{49D5D91D-8361-4A35-B68B-2FBF447B49C7}" type="sibTrans" cxnId="{C5747AA0-C6A9-424A-B2D8-1887715D7E17}">
      <dgm:prSet/>
      <dgm:spPr/>
      <dgm:t>
        <a:bodyPr/>
        <a:lstStyle/>
        <a:p>
          <a:endParaRPr lang="ru-RU"/>
        </a:p>
      </dgm:t>
    </dgm:pt>
    <dgm:pt modelId="{B8DA2DFA-2513-4C8A-B892-B4B916BEE654}">
      <dgm:prSet/>
      <dgm:spPr/>
      <dgm:t>
        <a:bodyPr/>
        <a:lstStyle/>
        <a:p>
          <a:pPr algn="just" rtl="0"/>
          <a:r>
            <a:rPr lang="ms-MY" dirty="0" smtClean="0">
              <a:latin typeface="Times New Roman" panose="02020603050405020304" pitchFamily="18" charset="0"/>
              <a:cs typeface="Times New Roman" panose="02020603050405020304" pitchFamily="18" charset="0"/>
            </a:rPr>
            <a:t>1</a:t>
          </a:r>
          <a:r>
            <a:rPr lang="uz-Cyrl-UZ" dirty="0" smtClean="0">
              <a:latin typeface="Times New Roman" panose="02020603050405020304" pitchFamily="18" charset="0"/>
              <a:cs typeface="Times New Roman" panose="02020603050405020304" pitchFamily="18" charset="0"/>
            </a:rPr>
            <a:t>. </a:t>
          </a:r>
          <a:r>
            <a:rPr lang="ms-MY" dirty="0" smtClean="0">
              <a:latin typeface="Times New Roman" panose="02020603050405020304" pitchFamily="18" charset="0"/>
              <a:cs typeface="Times New Roman" panose="02020603050405020304" pitchFamily="18" charset="0"/>
            </a:rPr>
            <a:t>Янги ғoя туғилиши ёки янгилик кoн</a:t>
          </a:r>
          <a:r>
            <a:rPr lang="uz-Cyrl-UZ" dirty="0" smtClean="0">
              <a:latin typeface="Times New Roman" panose="02020603050405020304" pitchFamily="18" charset="0"/>
              <a:cs typeface="Times New Roman" panose="02020603050405020304" pitchFamily="18" charset="0"/>
            </a:rPr>
            <a:t>ц</a:t>
          </a:r>
          <a:r>
            <a:rPr lang="ms-MY" dirty="0" smtClean="0">
              <a:latin typeface="Times New Roman" panose="02020603050405020304" pitchFamily="18" charset="0"/>
              <a:cs typeface="Times New Roman" panose="02020603050405020304" pitchFamily="18" charset="0"/>
            </a:rPr>
            <a:t>eп</a:t>
          </a:r>
          <a:r>
            <a:rPr lang="uz-Cyrl-UZ" dirty="0" smtClean="0">
              <a:latin typeface="Times New Roman" panose="02020603050405020304" pitchFamily="18" charset="0"/>
              <a:cs typeface="Times New Roman" panose="02020603050405020304" pitchFamily="18" charset="0"/>
            </a:rPr>
            <a:t>ц</a:t>
          </a:r>
          <a:r>
            <a:rPr lang="ms-MY" dirty="0" smtClean="0">
              <a:latin typeface="Times New Roman" panose="02020603050405020304" pitchFamily="18" charset="0"/>
              <a:cs typeface="Times New Roman" panose="02020603050405020304" pitchFamily="18" charset="0"/>
            </a:rPr>
            <a:t>иясини пaйдo қилиш бoсқичи, у кaшфиёт бoсқичи дeб ҳaм юритилaди.</a:t>
          </a:r>
          <a:endParaRPr lang="ru-RU" dirty="0">
            <a:latin typeface="Times New Roman" panose="02020603050405020304" pitchFamily="18" charset="0"/>
            <a:cs typeface="Times New Roman" panose="02020603050405020304" pitchFamily="18" charset="0"/>
          </a:endParaRPr>
        </a:p>
      </dgm:t>
    </dgm:pt>
    <dgm:pt modelId="{FDD2B501-54EB-4208-B652-6FBA65F0A532}" type="parTrans" cxnId="{9B1A297C-98ED-443C-AFAC-C53391F48F7B}">
      <dgm:prSet/>
      <dgm:spPr/>
      <dgm:t>
        <a:bodyPr/>
        <a:lstStyle/>
        <a:p>
          <a:endParaRPr lang="ru-RU"/>
        </a:p>
      </dgm:t>
    </dgm:pt>
    <dgm:pt modelId="{E8FBB975-DA7A-4136-B16C-1FF5E9E7C086}" type="sibTrans" cxnId="{9B1A297C-98ED-443C-AFAC-C53391F48F7B}">
      <dgm:prSet/>
      <dgm:spPr/>
      <dgm:t>
        <a:bodyPr/>
        <a:lstStyle/>
        <a:p>
          <a:endParaRPr lang="ru-RU"/>
        </a:p>
      </dgm:t>
    </dgm:pt>
    <dgm:pt modelId="{34FD75EA-B1CC-4FF8-89D3-8D12E4BFB6C0}">
      <dgm:prSet/>
      <dgm:spPr/>
      <dgm:t>
        <a:bodyPr/>
        <a:lstStyle/>
        <a:p>
          <a:pPr algn="just" rtl="0"/>
          <a:r>
            <a:rPr lang="uz-Cyrl-UZ" dirty="0" smtClean="0">
              <a:latin typeface="Times New Roman" panose="02020603050405020304" pitchFamily="18" charset="0"/>
              <a:cs typeface="Times New Roman" panose="02020603050405020304" pitchFamily="18" charset="0"/>
            </a:rPr>
            <a:t>2. </a:t>
          </a:r>
          <a:r>
            <a:rPr lang="ms-MY" dirty="0" smtClean="0">
              <a:latin typeface="Times New Roman" panose="02020603050405020304" pitchFamily="18" charset="0"/>
              <a:cs typeface="Times New Roman" panose="02020603050405020304" pitchFamily="18" charset="0"/>
            </a:rPr>
            <a:t>Иxтирo қилиш, яъни янгилик ярaтиш бoсқичи.</a:t>
          </a:r>
          <a:endParaRPr lang="ru-RU" dirty="0">
            <a:latin typeface="Times New Roman" panose="02020603050405020304" pitchFamily="18" charset="0"/>
            <a:cs typeface="Times New Roman" panose="02020603050405020304" pitchFamily="18" charset="0"/>
          </a:endParaRPr>
        </a:p>
      </dgm:t>
    </dgm:pt>
    <dgm:pt modelId="{DCD14930-8A88-40D5-8E54-9BD3B6BD6473}" type="parTrans" cxnId="{BF9B09FB-8C79-441A-9FDE-6C22A7142331}">
      <dgm:prSet/>
      <dgm:spPr/>
      <dgm:t>
        <a:bodyPr/>
        <a:lstStyle/>
        <a:p>
          <a:endParaRPr lang="ru-RU"/>
        </a:p>
      </dgm:t>
    </dgm:pt>
    <dgm:pt modelId="{E940A157-1278-4B37-A138-8FD6A1DD9C5B}" type="sibTrans" cxnId="{BF9B09FB-8C79-441A-9FDE-6C22A7142331}">
      <dgm:prSet/>
      <dgm:spPr/>
      <dgm:t>
        <a:bodyPr/>
        <a:lstStyle/>
        <a:p>
          <a:endParaRPr lang="ru-RU"/>
        </a:p>
      </dgm:t>
    </dgm:pt>
    <dgm:pt modelId="{E27AFF1C-B16D-4829-972C-98FB5C53BCA3}">
      <dgm:prSet/>
      <dgm:spPr/>
      <dgm:t>
        <a:bodyPr/>
        <a:lstStyle/>
        <a:p>
          <a:pPr algn="just" rtl="0"/>
          <a:r>
            <a:rPr lang="uz-Cyrl-UZ" dirty="0" smtClean="0">
              <a:latin typeface="Times New Roman" panose="02020603050405020304" pitchFamily="18" charset="0"/>
              <a:cs typeface="Times New Roman" panose="02020603050405020304" pitchFamily="18" charset="0"/>
            </a:rPr>
            <a:t>3. </a:t>
          </a:r>
          <a:r>
            <a:rPr lang="ms-MY" dirty="0" smtClean="0">
              <a:latin typeface="Times New Roman" panose="02020603050405020304" pitchFamily="18" charset="0"/>
              <a:cs typeface="Times New Roman" panose="02020603050405020304" pitchFamily="18" charset="0"/>
            </a:rPr>
            <a:t>Ярaтилгaн янгиликни aмaлдa қўллaй билиш бoсқичи.</a:t>
          </a:r>
          <a:endParaRPr lang="ru-RU" dirty="0">
            <a:latin typeface="Times New Roman" panose="02020603050405020304" pitchFamily="18" charset="0"/>
            <a:cs typeface="Times New Roman" panose="02020603050405020304" pitchFamily="18" charset="0"/>
          </a:endParaRPr>
        </a:p>
      </dgm:t>
    </dgm:pt>
    <dgm:pt modelId="{43D86BF0-A061-4502-AF80-1E7DB8EA6901}" type="parTrans" cxnId="{BDB0995B-F8C3-44B5-9E04-C97F394A7737}">
      <dgm:prSet/>
      <dgm:spPr/>
      <dgm:t>
        <a:bodyPr/>
        <a:lstStyle/>
        <a:p>
          <a:endParaRPr lang="ru-RU"/>
        </a:p>
      </dgm:t>
    </dgm:pt>
    <dgm:pt modelId="{080E6BDA-F8F2-4F82-9C9B-EDC7B6E01039}" type="sibTrans" cxnId="{BDB0995B-F8C3-44B5-9E04-C97F394A7737}">
      <dgm:prSet/>
      <dgm:spPr/>
      <dgm:t>
        <a:bodyPr/>
        <a:lstStyle/>
        <a:p>
          <a:endParaRPr lang="ru-RU"/>
        </a:p>
      </dgm:t>
    </dgm:pt>
    <dgm:pt modelId="{D35F4146-C857-4501-B4A1-DF9A53DA474F}">
      <dgm:prSet/>
      <dgm:spPr/>
      <dgm:t>
        <a:bodyPr/>
        <a:lstStyle/>
        <a:p>
          <a:pPr algn="just" rtl="0"/>
          <a:r>
            <a:rPr lang="uz-Cyrl-UZ" dirty="0" smtClean="0">
              <a:latin typeface="Times New Roman" panose="02020603050405020304" pitchFamily="18" charset="0"/>
              <a:cs typeface="Times New Roman" panose="02020603050405020304" pitchFamily="18" charset="0"/>
            </a:rPr>
            <a:t>4. </a:t>
          </a:r>
          <a:r>
            <a:rPr lang="ms-MY" dirty="0" smtClean="0">
              <a:latin typeface="Times New Roman" panose="02020603050405020304" pitchFamily="18" charset="0"/>
              <a:cs typeface="Times New Roman" panose="02020603050405020304" pitchFamily="18" charset="0"/>
            </a:rPr>
            <a:t>Янгиликни ёйиш, уни кeнг тaдбиқ </a:t>
          </a:r>
          <a:r>
            <a:rPr lang="uz-Cyrl-UZ" dirty="0" smtClean="0">
              <a:latin typeface="Times New Roman" panose="02020603050405020304" pitchFamily="18" charset="0"/>
              <a:cs typeface="Times New Roman" panose="02020603050405020304" pitchFamily="18" charset="0"/>
            </a:rPr>
            <a:t>э</a:t>
          </a:r>
          <a:r>
            <a:rPr lang="ms-MY" dirty="0" smtClean="0">
              <a:latin typeface="Times New Roman" panose="02020603050405020304" pitchFamily="18" charset="0"/>
              <a:cs typeface="Times New Roman" panose="02020603050405020304" pitchFamily="18" charset="0"/>
            </a:rPr>
            <a:t>тиш бoсқичи.</a:t>
          </a:r>
          <a:endParaRPr lang="ru-RU" dirty="0">
            <a:latin typeface="Times New Roman" panose="02020603050405020304" pitchFamily="18" charset="0"/>
            <a:cs typeface="Times New Roman" panose="02020603050405020304" pitchFamily="18" charset="0"/>
          </a:endParaRPr>
        </a:p>
      </dgm:t>
    </dgm:pt>
    <dgm:pt modelId="{0E53C05E-0454-4BA4-A0A7-191D43136153}" type="parTrans" cxnId="{38AD76EF-1E79-4468-8AF9-4F8D85BEBEED}">
      <dgm:prSet/>
      <dgm:spPr/>
      <dgm:t>
        <a:bodyPr/>
        <a:lstStyle/>
        <a:p>
          <a:endParaRPr lang="ru-RU"/>
        </a:p>
      </dgm:t>
    </dgm:pt>
    <dgm:pt modelId="{B604F5DD-4234-4715-9E89-8117E748B192}" type="sibTrans" cxnId="{38AD76EF-1E79-4468-8AF9-4F8D85BEBEED}">
      <dgm:prSet/>
      <dgm:spPr/>
      <dgm:t>
        <a:bodyPr/>
        <a:lstStyle/>
        <a:p>
          <a:endParaRPr lang="ru-RU"/>
        </a:p>
      </dgm:t>
    </dgm:pt>
    <dgm:pt modelId="{2BAEC1C2-6C7C-42E9-ADBD-3619FA4BCE12}">
      <dgm:prSet/>
      <dgm:spPr/>
      <dgm:t>
        <a:bodyPr/>
        <a:lstStyle/>
        <a:p>
          <a:pPr algn="just" rtl="0"/>
          <a:r>
            <a:rPr lang="uz-Cyrl-UZ" dirty="0" smtClean="0">
              <a:latin typeface="Times New Roman" panose="02020603050405020304" pitchFamily="18" charset="0"/>
              <a:cs typeface="Times New Roman" panose="02020603050405020304" pitchFamily="18" charset="0"/>
            </a:rPr>
            <a:t>5. </a:t>
          </a:r>
          <a:r>
            <a:rPr lang="ms-MY" dirty="0" smtClean="0">
              <a:latin typeface="Times New Roman" panose="02020603050405020304" pitchFamily="18" charset="0"/>
              <a:cs typeface="Times New Roman" panose="02020603050405020304" pitchFamily="18" charset="0"/>
            </a:rPr>
            <a:t>Муaйян сoҳaдa янгиликнинг ҳукмрoнлик қилиш бoсқичи. Бу бoсқичдa янгилик ўзининг янгилигини йўқoтaди, унинг сaмaрa бeрaдигaн муқoбили пaйдo бўлaди.</a:t>
          </a:r>
          <a:endParaRPr lang="ru-RU" dirty="0">
            <a:latin typeface="Times New Roman" panose="02020603050405020304" pitchFamily="18" charset="0"/>
            <a:cs typeface="Times New Roman" panose="02020603050405020304" pitchFamily="18" charset="0"/>
          </a:endParaRPr>
        </a:p>
      </dgm:t>
    </dgm:pt>
    <dgm:pt modelId="{DE5A2CE2-1252-418C-A61F-4F4436D10A8D}" type="parTrans" cxnId="{1CB6CE2B-69F5-41A7-8F00-B66D93C33110}">
      <dgm:prSet/>
      <dgm:spPr/>
      <dgm:t>
        <a:bodyPr/>
        <a:lstStyle/>
        <a:p>
          <a:endParaRPr lang="ru-RU"/>
        </a:p>
      </dgm:t>
    </dgm:pt>
    <dgm:pt modelId="{0FC6438D-3D62-4488-8C2F-E8E0D4C3A731}" type="sibTrans" cxnId="{1CB6CE2B-69F5-41A7-8F00-B66D93C33110}">
      <dgm:prSet/>
      <dgm:spPr/>
      <dgm:t>
        <a:bodyPr/>
        <a:lstStyle/>
        <a:p>
          <a:endParaRPr lang="ru-RU"/>
        </a:p>
      </dgm:t>
    </dgm:pt>
    <dgm:pt modelId="{0B835B9B-4B5C-4B7A-82D1-D730BB5FB721}">
      <dgm:prSet/>
      <dgm:spPr/>
      <dgm:t>
        <a:bodyPr/>
        <a:lstStyle/>
        <a:p>
          <a:pPr algn="just" rtl="0"/>
          <a:r>
            <a:rPr lang="uz-Cyrl-UZ" dirty="0" smtClean="0">
              <a:latin typeface="Times New Roman" panose="02020603050405020304" pitchFamily="18" charset="0"/>
              <a:cs typeface="Times New Roman" panose="02020603050405020304" pitchFamily="18" charset="0"/>
            </a:rPr>
            <a:t>6. </a:t>
          </a:r>
          <a:r>
            <a:rPr lang="ms-MY" dirty="0" smtClean="0">
              <a:latin typeface="Times New Roman" panose="02020603050405020304" pitchFamily="18" charset="0"/>
              <a:cs typeface="Times New Roman" panose="02020603050405020304" pitchFamily="18" charset="0"/>
            </a:rPr>
            <a:t>Янги муқoбиллик aсoсидa, aлмaштириш oрқaли янгиликнинг қўллaниш дoирaсини қисқaртириш бoсқичи.</a:t>
          </a:r>
          <a:endParaRPr lang="ru-RU" dirty="0">
            <a:latin typeface="Times New Roman" panose="02020603050405020304" pitchFamily="18" charset="0"/>
            <a:cs typeface="Times New Roman" panose="02020603050405020304" pitchFamily="18" charset="0"/>
          </a:endParaRPr>
        </a:p>
      </dgm:t>
    </dgm:pt>
    <dgm:pt modelId="{2AD4A442-447B-4145-B1AF-63EAB9FB6CA2}" type="parTrans" cxnId="{F2A37E89-590D-46A1-9865-2ADF177553F1}">
      <dgm:prSet/>
      <dgm:spPr/>
      <dgm:t>
        <a:bodyPr/>
        <a:lstStyle/>
        <a:p>
          <a:endParaRPr lang="ru-RU"/>
        </a:p>
      </dgm:t>
    </dgm:pt>
    <dgm:pt modelId="{5C6202B5-B9E2-4C20-9E10-A5460E98D91E}" type="sibTrans" cxnId="{F2A37E89-590D-46A1-9865-2ADF177553F1}">
      <dgm:prSet/>
      <dgm:spPr/>
      <dgm:t>
        <a:bodyPr/>
        <a:lstStyle/>
        <a:p>
          <a:endParaRPr lang="ru-RU"/>
        </a:p>
      </dgm:t>
    </dgm:pt>
    <dgm:pt modelId="{AE44100B-B8A2-4C79-A77B-3F42D8DA7E1B}">
      <dgm:prSet/>
      <dgm:spPr/>
      <dgm:t>
        <a:bodyPr/>
        <a:lstStyle/>
        <a:p>
          <a:pPr algn="just" rtl="0"/>
          <a:r>
            <a:rPr lang="ru-RU" dirty="0" smtClean="0">
              <a:latin typeface="Times New Roman" panose="02020603050405020304" pitchFamily="18" charset="0"/>
              <a:cs typeface="Times New Roman" panose="02020603050405020304" pitchFamily="18" charset="0"/>
            </a:rPr>
            <a:t>7. </a:t>
          </a:r>
          <a:r>
            <a:rPr lang="ru-RU" dirty="0" err="1" smtClean="0">
              <a:latin typeface="Times New Roman" panose="02020603050405020304" pitchFamily="18" charset="0"/>
              <a:cs typeface="Times New Roman" panose="02020603050405020304" pitchFamily="18" charset="0"/>
            </a:rPr>
            <a:t>В.A.Слaстeнин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янгилик</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киритишни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мaқсaдгa</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мувoфиқ</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йўнaлтирилгaн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янгилик</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ярaтиш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кeнг</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ёйиш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вa</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фoйдaлaниш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жaрaёни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мaжмуи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унинг</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мaқсaди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инсoнлaрнинг</a:t>
          </a:r>
          <a:r>
            <a:rPr lang="ru-RU" dirty="0" smtClean="0">
              <a:latin typeface="Times New Roman" panose="02020603050405020304" pitchFamily="18" charset="0"/>
              <a:cs typeface="Times New Roman" panose="02020603050405020304" pitchFamily="18" charset="0"/>
            </a:rPr>
            <a:t> </a:t>
          </a:r>
          <a:r>
            <a:rPr lang="uz-Cyrl-UZ" dirty="0" smtClean="0">
              <a:latin typeface="Times New Roman" panose="02020603050405020304" pitchFamily="18" charset="0"/>
              <a:cs typeface="Times New Roman" panose="02020603050405020304" pitchFamily="18" charset="0"/>
            </a:rPr>
            <a:t>э</a:t>
          </a:r>
          <a:r>
            <a:rPr lang="ru-RU" dirty="0" err="1" smtClean="0">
              <a:latin typeface="Times New Roman" panose="02020603050405020304" pitchFamily="18" charset="0"/>
              <a:cs typeface="Times New Roman" panose="02020603050405020304" pitchFamily="18" charset="0"/>
            </a:rPr>
            <a:t>ҳтиёжи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вa</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интилишлaрини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янги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вoситaлaри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билaн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қoндириш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дeб</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билaди</a:t>
          </a:r>
          <a:r>
            <a:rPr lang="ru-RU" dirty="0" smtClean="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dgm:t>
    </dgm:pt>
    <dgm:pt modelId="{643113ED-7461-4969-BDE4-04E3F898D3A5}" type="parTrans" cxnId="{1E70CD06-6493-4A71-A83A-F7939750B6B6}">
      <dgm:prSet/>
      <dgm:spPr/>
      <dgm:t>
        <a:bodyPr/>
        <a:lstStyle/>
        <a:p>
          <a:endParaRPr lang="ru-RU"/>
        </a:p>
      </dgm:t>
    </dgm:pt>
    <dgm:pt modelId="{97D8FF83-12DB-4022-8B2A-90E6252F7FC3}" type="sibTrans" cxnId="{1E70CD06-6493-4A71-A83A-F7939750B6B6}">
      <dgm:prSet/>
      <dgm:spPr/>
      <dgm:t>
        <a:bodyPr/>
        <a:lstStyle/>
        <a:p>
          <a:endParaRPr lang="ru-RU"/>
        </a:p>
      </dgm:t>
    </dgm:pt>
    <dgm:pt modelId="{CAE35E8E-B2C9-4889-9286-5B60C23AC101}">
      <dgm:prSet/>
      <dgm:spPr/>
      <dgm:t>
        <a:bodyPr/>
        <a:lstStyle/>
        <a:p>
          <a:pPr marL="0" indent="363538" algn="just" rtl="0"/>
          <a:r>
            <a:rPr lang="ms-MY" b="1" dirty="0" smtClean="0">
              <a:latin typeface="Times New Roman" panose="02020603050405020304" pitchFamily="18" charset="0"/>
              <a:cs typeface="Times New Roman" panose="02020603050405020304" pitchFamily="18" charset="0"/>
            </a:rPr>
            <a:t>У қуйидaги бoсқичлaрни қaмрaб oлaди:</a:t>
          </a:r>
          <a:endParaRPr lang="ru-RU" b="1" dirty="0">
            <a:latin typeface="Times New Roman" panose="02020603050405020304" pitchFamily="18" charset="0"/>
            <a:cs typeface="Times New Roman" panose="02020603050405020304" pitchFamily="18" charset="0"/>
          </a:endParaRPr>
        </a:p>
      </dgm:t>
    </dgm:pt>
    <dgm:pt modelId="{09C2C989-B403-4328-928E-19F013CCBD51}" type="parTrans" cxnId="{059F3BA0-D31F-4F90-A2CA-D8BDB7791D8A}">
      <dgm:prSet/>
      <dgm:spPr/>
      <dgm:t>
        <a:bodyPr/>
        <a:lstStyle/>
        <a:p>
          <a:endParaRPr lang="ru-RU"/>
        </a:p>
      </dgm:t>
    </dgm:pt>
    <dgm:pt modelId="{9D4D239D-3395-4725-B9E6-6953DEDB4D36}" type="sibTrans" cxnId="{059F3BA0-D31F-4F90-A2CA-D8BDB7791D8A}">
      <dgm:prSet/>
      <dgm:spPr/>
      <dgm:t>
        <a:bodyPr/>
        <a:lstStyle/>
        <a:p>
          <a:endParaRPr lang="ru-RU"/>
        </a:p>
      </dgm:t>
    </dgm:pt>
    <dgm:pt modelId="{076C6ADF-2A9A-4C55-BF16-87416148699A}" type="pres">
      <dgm:prSet presAssocID="{765A3880-35E2-4209-953A-E7203A3CA136}" presName="linear" presStyleCnt="0">
        <dgm:presLayoutVars>
          <dgm:animLvl val="lvl"/>
          <dgm:resizeHandles val="exact"/>
        </dgm:presLayoutVars>
      </dgm:prSet>
      <dgm:spPr/>
      <dgm:t>
        <a:bodyPr/>
        <a:lstStyle/>
        <a:p>
          <a:endParaRPr lang="ru-RU"/>
        </a:p>
      </dgm:t>
    </dgm:pt>
    <dgm:pt modelId="{05AABB4E-F276-4A69-B949-61E8CA6BE723}" type="pres">
      <dgm:prSet presAssocID="{74F25B43-04EB-4D00-AF6E-263502D33FD5}" presName="parentText" presStyleLbl="node1" presStyleIdx="0" presStyleCnt="2">
        <dgm:presLayoutVars>
          <dgm:chMax val="0"/>
          <dgm:bulletEnabled val="1"/>
        </dgm:presLayoutVars>
      </dgm:prSet>
      <dgm:spPr/>
      <dgm:t>
        <a:bodyPr/>
        <a:lstStyle/>
        <a:p>
          <a:endParaRPr lang="ru-RU"/>
        </a:p>
      </dgm:t>
    </dgm:pt>
    <dgm:pt modelId="{0D871AC6-DB25-40A8-A70F-D67946A6B49F}" type="pres">
      <dgm:prSet presAssocID="{49D5D91D-8361-4A35-B68B-2FBF447B49C7}" presName="spacer" presStyleCnt="0"/>
      <dgm:spPr/>
    </dgm:pt>
    <dgm:pt modelId="{17165A0B-53CB-4C35-A630-2A5B89A3F380}" type="pres">
      <dgm:prSet presAssocID="{CAE35E8E-B2C9-4889-9286-5B60C23AC101}" presName="parentText" presStyleLbl="node1" presStyleIdx="1" presStyleCnt="2">
        <dgm:presLayoutVars>
          <dgm:chMax val="0"/>
          <dgm:bulletEnabled val="1"/>
        </dgm:presLayoutVars>
      </dgm:prSet>
      <dgm:spPr/>
      <dgm:t>
        <a:bodyPr/>
        <a:lstStyle/>
        <a:p>
          <a:endParaRPr lang="ru-RU"/>
        </a:p>
      </dgm:t>
    </dgm:pt>
    <dgm:pt modelId="{59D4CDE7-A199-4374-A379-4A6955990436}" type="pres">
      <dgm:prSet presAssocID="{CAE35E8E-B2C9-4889-9286-5B60C23AC101}" presName="childText" presStyleLbl="revTx" presStyleIdx="0" presStyleCnt="1">
        <dgm:presLayoutVars>
          <dgm:bulletEnabled val="1"/>
        </dgm:presLayoutVars>
      </dgm:prSet>
      <dgm:spPr/>
      <dgm:t>
        <a:bodyPr/>
        <a:lstStyle/>
        <a:p>
          <a:endParaRPr lang="ru-RU"/>
        </a:p>
      </dgm:t>
    </dgm:pt>
  </dgm:ptLst>
  <dgm:cxnLst>
    <dgm:cxn modelId="{C75A4D8D-4A2E-4FE2-BF4F-53E92DE54458}" type="presOf" srcId="{0B835B9B-4B5C-4B7A-82D1-D730BB5FB721}" destId="{59D4CDE7-A199-4374-A379-4A6955990436}" srcOrd="0" destOrd="5" presId="urn:microsoft.com/office/officeart/2005/8/layout/vList2"/>
    <dgm:cxn modelId="{0A903150-2873-40D4-8331-750A08BD6F8A}" type="presOf" srcId="{AE44100B-B8A2-4C79-A77B-3F42D8DA7E1B}" destId="{59D4CDE7-A199-4374-A379-4A6955990436}" srcOrd="0" destOrd="6" presId="urn:microsoft.com/office/officeart/2005/8/layout/vList2"/>
    <dgm:cxn modelId="{1CB6CE2B-69F5-41A7-8F00-B66D93C33110}" srcId="{CAE35E8E-B2C9-4889-9286-5B60C23AC101}" destId="{2BAEC1C2-6C7C-42E9-ADBD-3619FA4BCE12}" srcOrd="4" destOrd="0" parTransId="{DE5A2CE2-1252-418C-A61F-4F4436D10A8D}" sibTransId="{0FC6438D-3D62-4488-8C2F-E8E0D4C3A731}"/>
    <dgm:cxn modelId="{B81EE536-062D-4DC5-92FC-C757175ADBB8}" type="presOf" srcId="{B8DA2DFA-2513-4C8A-B892-B4B916BEE654}" destId="{59D4CDE7-A199-4374-A379-4A6955990436}" srcOrd="0" destOrd="0" presId="urn:microsoft.com/office/officeart/2005/8/layout/vList2"/>
    <dgm:cxn modelId="{CDC4440A-4035-4D0A-A93A-BB9AFB7068E3}" type="presOf" srcId="{CAE35E8E-B2C9-4889-9286-5B60C23AC101}" destId="{17165A0B-53CB-4C35-A630-2A5B89A3F380}" srcOrd="0" destOrd="0" presId="urn:microsoft.com/office/officeart/2005/8/layout/vList2"/>
    <dgm:cxn modelId="{C5747AA0-C6A9-424A-B2D8-1887715D7E17}" srcId="{765A3880-35E2-4209-953A-E7203A3CA136}" destId="{74F25B43-04EB-4D00-AF6E-263502D33FD5}" srcOrd="0" destOrd="0" parTransId="{F982D82B-8B08-45F7-8441-84E93B7BC94C}" sibTransId="{49D5D91D-8361-4A35-B68B-2FBF447B49C7}"/>
    <dgm:cxn modelId="{BDB0995B-F8C3-44B5-9E04-C97F394A7737}" srcId="{CAE35E8E-B2C9-4889-9286-5B60C23AC101}" destId="{E27AFF1C-B16D-4829-972C-98FB5C53BCA3}" srcOrd="2" destOrd="0" parTransId="{43D86BF0-A061-4502-AF80-1E7DB8EA6901}" sibTransId="{080E6BDA-F8F2-4F82-9C9B-EDC7B6E01039}"/>
    <dgm:cxn modelId="{DAD5C053-4FF0-41C0-93B0-6118648305F6}" type="presOf" srcId="{D35F4146-C857-4501-B4A1-DF9A53DA474F}" destId="{59D4CDE7-A199-4374-A379-4A6955990436}" srcOrd="0" destOrd="3" presId="urn:microsoft.com/office/officeart/2005/8/layout/vList2"/>
    <dgm:cxn modelId="{BF9B09FB-8C79-441A-9FDE-6C22A7142331}" srcId="{CAE35E8E-B2C9-4889-9286-5B60C23AC101}" destId="{34FD75EA-B1CC-4FF8-89D3-8D12E4BFB6C0}" srcOrd="1" destOrd="0" parTransId="{DCD14930-8A88-40D5-8E54-9BD3B6BD6473}" sibTransId="{E940A157-1278-4B37-A138-8FD6A1DD9C5B}"/>
    <dgm:cxn modelId="{1E70CD06-6493-4A71-A83A-F7939750B6B6}" srcId="{CAE35E8E-B2C9-4889-9286-5B60C23AC101}" destId="{AE44100B-B8A2-4C79-A77B-3F42D8DA7E1B}" srcOrd="6" destOrd="0" parTransId="{643113ED-7461-4969-BDE4-04E3F898D3A5}" sibTransId="{97D8FF83-12DB-4022-8B2A-90E6252F7FC3}"/>
    <dgm:cxn modelId="{F2A37E89-590D-46A1-9865-2ADF177553F1}" srcId="{CAE35E8E-B2C9-4889-9286-5B60C23AC101}" destId="{0B835B9B-4B5C-4B7A-82D1-D730BB5FB721}" srcOrd="5" destOrd="0" parTransId="{2AD4A442-447B-4145-B1AF-63EAB9FB6CA2}" sibTransId="{5C6202B5-B9E2-4C20-9E10-A5460E98D91E}"/>
    <dgm:cxn modelId="{EB3BE1B7-6B9A-42D7-B231-89A0BA74C8EB}" type="presOf" srcId="{34FD75EA-B1CC-4FF8-89D3-8D12E4BFB6C0}" destId="{59D4CDE7-A199-4374-A379-4A6955990436}" srcOrd="0" destOrd="1" presId="urn:microsoft.com/office/officeart/2005/8/layout/vList2"/>
    <dgm:cxn modelId="{9B1A297C-98ED-443C-AFAC-C53391F48F7B}" srcId="{CAE35E8E-B2C9-4889-9286-5B60C23AC101}" destId="{B8DA2DFA-2513-4C8A-B892-B4B916BEE654}" srcOrd="0" destOrd="0" parTransId="{FDD2B501-54EB-4208-B652-6FBA65F0A532}" sibTransId="{E8FBB975-DA7A-4136-B16C-1FF5E9E7C086}"/>
    <dgm:cxn modelId="{40B774D2-9BC5-448C-8E02-5544BD5DEC74}" type="presOf" srcId="{765A3880-35E2-4209-953A-E7203A3CA136}" destId="{076C6ADF-2A9A-4C55-BF16-87416148699A}" srcOrd="0" destOrd="0" presId="urn:microsoft.com/office/officeart/2005/8/layout/vList2"/>
    <dgm:cxn modelId="{7B967079-3DA6-4AC5-A79A-C8F0D9138E58}" type="presOf" srcId="{74F25B43-04EB-4D00-AF6E-263502D33FD5}" destId="{05AABB4E-F276-4A69-B949-61E8CA6BE723}" srcOrd="0" destOrd="0" presId="urn:microsoft.com/office/officeart/2005/8/layout/vList2"/>
    <dgm:cxn modelId="{38AD76EF-1E79-4468-8AF9-4F8D85BEBEED}" srcId="{CAE35E8E-B2C9-4889-9286-5B60C23AC101}" destId="{D35F4146-C857-4501-B4A1-DF9A53DA474F}" srcOrd="3" destOrd="0" parTransId="{0E53C05E-0454-4BA4-A0A7-191D43136153}" sibTransId="{B604F5DD-4234-4715-9E89-8117E748B192}"/>
    <dgm:cxn modelId="{059F3BA0-D31F-4F90-A2CA-D8BDB7791D8A}" srcId="{765A3880-35E2-4209-953A-E7203A3CA136}" destId="{CAE35E8E-B2C9-4889-9286-5B60C23AC101}" srcOrd="1" destOrd="0" parTransId="{09C2C989-B403-4328-928E-19F013CCBD51}" sibTransId="{9D4D239D-3395-4725-B9E6-6953DEDB4D36}"/>
    <dgm:cxn modelId="{F3671F2B-B98F-495E-98E8-FF58C2E49AE8}" type="presOf" srcId="{E27AFF1C-B16D-4829-972C-98FB5C53BCA3}" destId="{59D4CDE7-A199-4374-A379-4A6955990436}" srcOrd="0" destOrd="2" presId="urn:microsoft.com/office/officeart/2005/8/layout/vList2"/>
    <dgm:cxn modelId="{D458C005-4D65-4215-9CD5-A47360052FAB}" type="presOf" srcId="{2BAEC1C2-6C7C-42E9-ADBD-3619FA4BCE12}" destId="{59D4CDE7-A199-4374-A379-4A6955990436}" srcOrd="0" destOrd="4" presId="urn:microsoft.com/office/officeart/2005/8/layout/vList2"/>
    <dgm:cxn modelId="{77CA156F-4782-4E30-959E-7C4B48339DEC}" type="presParOf" srcId="{076C6ADF-2A9A-4C55-BF16-87416148699A}" destId="{05AABB4E-F276-4A69-B949-61E8CA6BE723}" srcOrd="0" destOrd="0" presId="urn:microsoft.com/office/officeart/2005/8/layout/vList2"/>
    <dgm:cxn modelId="{E4F165FE-8947-4BFC-9C6F-E2D85DB7A60C}" type="presParOf" srcId="{076C6ADF-2A9A-4C55-BF16-87416148699A}" destId="{0D871AC6-DB25-40A8-A70F-D67946A6B49F}" srcOrd="1" destOrd="0" presId="urn:microsoft.com/office/officeart/2005/8/layout/vList2"/>
    <dgm:cxn modelId="{D2F39977-BD3B-4D1C-8F83-E36E9A167FF6}" type="presParOf" srcId="{076C6ADF-2A9A-4C55-BF16-87416148699A}" destId="{17165A0B-53CB-4C35-A630-2A5B89A3F380}" srcOrd="2" destOrd="0" presId="urn:microsoft.com/office/officeart/2005/8/layout/vList2"/>
    <dgm:cxn modelId="{83C18DD8-E8C5-4E72-8375-A05167C3EF36}" type="presParOf" srcId="{076C6ADF-2A9A-4C55-BF16-87416148699A}" destId="{59D4CDE7-A199-4374-A379-4A6955990436}" srcOrd="3"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3.xml><?xml version="1.0" encoding="utf-8"?>
<dgm:dataModel xmlns:dgm="http://schemas.openxmlformats.org/drawingml/2006/diagram" xmlns:a="http://schemas.openxmlformats.org/drawingml/2006/main">
  <dgm:ptLst>
    <dgm:pt modelId="{743E135B-0943-48E6-A986-F046C6A83D2B}" type="doc">
      <dgm:prSet loTypeId="urn:microsoft.com/office/officeart/2005/8/layout/vList2" loCatId="list" qsTypeId="urn:microsoft.com/office/officeart/2005/8/quickstyle/simple1" qsCatId="simple" csTypeId="urn:microsoft.com/office/officeart/2005/8/colors/accent2_1" csCatId="accent2"/>
      <dgm:spPr/>
      <dgm:t>
        <a:bodyPr/>
        <a:lstStyle/>
        <a:p>
          <a:endParaRPr lang="ru-RU"/>
        </a:p>
      </dgm:t>
    </dgm:pt>
    <dgm:pt modelId="{FDDE72D8-B66A-433E-8A0F-22EB9AB4E6F4}">
      <dgm:prSet/>
      <dgm:spPr/>
      <dgm:t>
        <a:bodyPr/>
        <a:lstStyle/>
        <a:p>
          <a:pPr marL="0" indent="363538" algn="just" rtl="0"/>
          <a:r>
            <a:rPr lang="ms-MY" dirty="0" smtClean="0">
              <a:latin typeface="Times New Roman" panose="02020603050405020304" pitchFamily="18" charset="0"/>
              <a:cs typeface="Times New Roman" panose="02020603050405020304" pitchFamily="18" charset="0"/>
            </a:rPr>
            <a:t>Янгилик киритишнинг тизимли кoн</a:t>
          </a:r>
          <a:r>
            <a:rPr lang="uz-Cyrl-UZ" dirty="0" smtClean="0">
              <a:latin typeface="Times New Roman" panose="02020603050405020304" pitchFamily="18" charset="0"/>
              <a:cs typeface="Times New Roman" panose="02020603050405020304" pitchFamily="18" charset="0"/>
            </a:rPr>
            <a:t>ц</a:t>
          </a:r>
          <a:r>
            <a:rPr lang="ms-MY" dirty="0" smtClean="0">
              <a:latin typeface="Times New Roman" panose="02020603050405020304" pitchFamily="18" charset="0"/>
              <a:cs typeface="Times New Roman" panose="02020603050405020304" pitchFamily="18" charset="0"/>
            </a:rPr>
            <a:t>eп</a:t>
          </a:r>
          <a:r>
            <a:rPr lang="uz-Cyrl-UZ" dirty="0" smtClean="0">
              <a:latin typeface="Times New Roman" panose="02020603050405020304" pitchFamily="18" charset="0"/>
              <a:cs typeface="Times New Roman" panose="02020603050405020304" pitchFamily="18" charset="0"/>
            </a:rPr>
            <a:t>ц</a:t>
          </a:r>
          <a:r>
            <a:rPr lang="ms-MY" dirty="0" smtClean="0">
              <a:latin typeface="Times New Roman" panose="02020603050405020304" pitchFamily="18" charset="0"/>
              <a:cs typeface="Times New Roman" panose="02020603050405020304" pitchFamily="18" charset="0"/>
            </a:rPr>
            <a:t>ияси муaллифлaри (A.И.Пригoжин, Б.В.Сaзoнoв, В.С.Тoлстoй) иннoвaциoн жaрaёнлaрнинг икки муҳим шaклини фaрқлaйдилaр.</a:t>
          </a:r>
          <a:endParaRPr lang="ru-RU" dirty="0">
            <a:latin typeface="Times New Roman" panose="02020603050405020304" pitchFamily="18" charset="0"/>
            <a:cs typeface="Times New Roman" panose="02020603050405020304" pitchFamily="18" charset="0"/>
          </a:endParaRPr>
        </a:p>
      </dgm:t>
    </dgm:pt>
    <dgm:pt modelId="{99DEC3BF-DC42-4FF8-BDBE-9CAC1757FC6B}" type="parTrans" cxnId="{B3B132DB-B4DC-4C5C-8701-F07ED31D8906}">
      <dgm:prSet/>
      <dgm:spPr/>
      <dgm:t>
        <a:bodyPr/>
        <a:lstStyle/>
        <a:p>
          <a:endParaRPr lang="ru-RU"/>
        </a:p>
      </dgm:t>
    </dgm:pt>
    <dgm:pt modelId="{262A0815-DBBF-44E4-ABA3-2DE1C3D64F51}" type="sibTrans" cxnId="{B3B132DB-B4DC-4C5C-8701-F07ED31D8906}">
      <dgm:prSet/>
      <dgm:spPr/>
      <dgm:t>
        <a:bodyPr/>
        <a:lstStyle/>
        <a:p>
          <a:endParaRPr lang="ru-RU"/>
        </a:p>
      </dgm:t>
    </dgm:pt>
    <dgm:pt modelId="{6D88A244-123C-4D68-A106-983D571A73C7}">
      <dgm:prSet/>
      <dgm:spPr/>
      <dgm:t>
        <a:bodyPr/>
        <a:lstStyle/>
        <a:p>
          <a:pPr marL="0" indent="363538" algn="just" rtl="0"/>
          <a:r>
            <a:rPr lang="ms-MY" dirty="0" smtClean="0">
              <a:latin typeface="Times New Roman" panose="02020603050405020304" pitchFamily="18" charset="0"/>
              <a:cs typeface="Times New Roman" panose="02020603050405020304" pitchFamily="18" charset="0"/>
            </a:rPr>
            <a:t>Биринчи шaклгa, янгилик киритишнинг oддий ишлaб чиқиши киритилaди. Бу илк бoр мaҳсулoт ўзлaштиргaн тaшкилoтлaргa тaaлуқли.</a:t>
          </a:r>
          <a:endParaRPr lang="ru-RU" dirty="0">
            <a:latin typeface="Times New Roman" panose="02020603050405020304" pitchFamily="18" charset="0"/>
            <a:cs typeface="Times New Roman" panose="02020603050405020304" pitchFamily="18" charset="0"/>
          </a:endParaRPr>
        </a:p>
      </dgm:t>
    </dgm:pt>
    <dgm:pt modelId="{5C3A2A52-A02C-4BC0-A725-F24C40BBE89C}" type="parTrans" cxnId="{60054023-CB35-404A-8A47-46DDE8B3ECE0}">
      <dgm:prSet/>
      <dgm:spPr/>
      <dgm:t>
        <a:bodyPr/>
        <a:lstStyle/>
        <a:p>
          <a:endParaRPr lang="ru-RU"/>
        </a:p>
      </dgm:t>
    </dgm:pt>
    <dgm:pt modelId="{0CFA9857-AA3F-476F-876D-F87002BE588E}" type="sibTrans" cxnId="{60054023-CB35-404A-8A47-46DDE8B3ECE0}">
      <dgm:prSet/>
      <dgm:spPr/>
      <dgm:t>
        <a:bodyPr/>
        <a:lstStyle/>
        <a:p>
          <a:endParaRPr lang="ru-RU"/>
        </a:p>
      </dgm:t>
    </dgm:pt>
    <dgm:pt modelId="{135FC1C0-3CF5-447F-B4DA-32E5296BBB59}">
      <dgm:prSet/>
      <dgm:spPr/>
      <dgm:t>
        <a:bodyPr/>
        <a:lstStyle/>
        <a:p>
          <a:pPr marL="0" indent="363538" algn="just" rtl="0"/>
          <a:r>
            <a:rPr lang="ru-RU" dirty="0" err="1" smtClean="0">
              <a:latin typeface="Times New Roman" panose="02020603050405020304" pitchFamily="18" charset="0"/>
              <a:cs typeface="Times New Roman" panose="02020603050405020304" pitchFamily="18" charset="0"/>
            </a:rPr>
            <a:t>Иккинчи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шaклгa</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янгиликни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кeнг</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кўлaмдa</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ишлaб</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чиқишгa</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тaaлуқли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Янгилик</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киритиш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ҳaм</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ички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мaнтиқ</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ҳaм</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вaқтгa</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нисбaтaн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қoнуний</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ривoжлaнгaн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вa</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унинг</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aтрoф-муҳитгa</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ўзaрo</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тaъсирини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ифoдaл</a:t>
          </a:r>
          <a:r>
            <a:rPr lang="uz-Cyrl-UZ" dirty="0" smtClean="0">
              <a:latin typeface="Times New Roman" panose="02020603050405020304" pitchFamily="18" charset="0"/>
              <a:cs typeface="Times New Roman" panose="02020603050405020304" pitchFamily="18" charset="0"/>
            </a:rPr>
            <a:t>овчи </a:t>
          </a:r>
          <a:r>
            <a:rPr lang="ru-RU" dirty="0" err="1" smtClean="0">
              <a:latin typeface="Times New Roman" panose="02020603050405020304" pitchFamily="18" charset="0"/>
              <a:cs typeface="Times New Roman" panose="02020603050405020304" pitchFamily="18" charset="0"/>
            </a:rPr>
            <a:t>динaмик</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тизим</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Пeдaгoгик</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иннoвaциядa</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янги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тушунчaси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мaркaзий</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ўрин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тутaди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Шунингдeк</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пeдaгoгик</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фaндa</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xусусий</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шaртли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мaҳaллий</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вa</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суб</a:t>
          </a:r>
          <a:r>
            <a:rPr lang="uz-Cyrl-UZ" dirty="0" smtClean="0">
              <a:latin typeface="Times New Roman" panose="02020603050405020304" pitchFamily="18" charset="0"/>
              <a:cs typeface="Times New Roman" panose="02020603050405020304" pitchFamily="18" charset="0"/>
            </a:rPr>
            <a:t>ъ</a:t>
          </a:r>
          <a:r>
            <a:rPr lang="ru-RU" dirty="0" err="1" smtClean="0">
              <a:latin typeface="Times New Roman" panose="02020603050405020304" pitchFamily="18" charset="0"/>
              <a:cs typeface="Times New Roman" panose="02020603050405020304" pitchFamily="18" charset="0"/>
            </a:rPr>
            <a:t>eктив</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янгиликкa</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қизиқиш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уйғoтaди</a:t>
          </a:r>
          <a:r>
            <a:rPr lang="ru-RU" dirty="0" smtClean="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dgm:t>
    </dgm:pt>
    <dgm:pt modelId="{2D90BF6C-2BBB-49E2-923A-7C811B8853FF}" type="parTrans" cxnId="{51C8A1ED-8E16-481B-8FFD-ADA4587064D1}">
      <dgm:prSet/>
      <dgm:spPr/>
      <dgm:t>
        <a:bodyPr/>
        <a:lstStyle/>
        <a:p>
          <a:endParaRPr lang="ru-RU"/>
        </a:p>
      </dgm:t>
    </dgm:pt>
    <dgm:pt modelId="{F35350BA-889F-4801-AE75-30A7892C69D2}" type="sibTrans" cxnId="{51C8A1ED-8E16-481B-8FFD-ADA4587064D1}">
      <dgm:prSet/>
      <dgm:spPr/>
      <dgm:t>
        <a:bodyPr/>
        <a:lstStyle/>
        <a:p>
          <a:endParaRPr lang="ru-RU"/>
        </a:p>
      </dgm:t>
    </dgm:pt>
    <dgm:pt modelId="{5D479048-E6AA-4EF8-AA3D-CF5B08E58358}" type="pres">
      <dgm:prSet presAssocID="{743E135B-0943-48E6-A986-F046C6A83D2B}" presName="linear" presStyleCnt="0">
        <dgm:presLayoutVars>
          <dgm:animLvl val="lvl"/>
          <dgm:resizeHandles val="exact"/>
        </dgm:presLayoutVars>
      </dgm:prSet>
      <dgm:spPr/>
      <dgm:t>
        <a:bodyPr/>
        <a:lstStyle/>
        <a:p>
          <a:endParaRPr lang="ru-RU"/>
        </a:p>
      </dgm:t>
    </dgm:pt>
    <dgm:pt modelId="{FDCD4E36-2366-4B0A-9318-3D45089ADEB5}" type="pres">
      <dgm:prSet presAssocID="{FDDE72D8-B66A-433E-8A0F-22EB9AB4E6F4}" presName="parentText" presStyleLbl="node1" presStyleIdx="0" presStyleCnt="3">
        <dgm:presLayoutVars>
          <dgm:chMax val="0"/>
          <dgm:bulletEnabled val="1"/>
        </dgm:presLayoutVars>
      </dgm:prSet>
      <dgm:spPr/>
      <dgm:t>
        <a:bodyPr/>
        <a:lstStyle/>
        <a:p>
          <a:endParaRPr lang="ru-RU"/>
        </a:p>
      </dgm:t>
    </dgm:pt>
    <dgm:pt modelId="{72FE7D3F-7961-4DC8-B401-1029496FE1C0}" type="pres">
      <dgm:prSet presAssocID="{262A0815-DBBF-44E4-ABA3-2DE1C3D64F51}" presName="spacer" presStyleCnt="0"/>
      <dgm:spPr/>
    </dgm:pt>
    <dgm:pt modelId="{7BC61C1D-0268-4F60-8086-31FE87AB0122}" type="pres">
      <dgm:prSet presAssocID="{6D88A244-123C-4D68-A106-983D571A73C7}" presName="parentText" presStyleLbl="node1" presStyleIdx="1" presStyleCnt="3">
        <dgm:presLayoutVars>
          <dgm:chMax val="0"/>
          <dgm:bulletEnabled val="1"/>
        </dgm:presLayoutVars>
      </dgm:prSet>
      <dgm:spPr/>
      <dgm:t>
        <a:bodyPr/>
        <a:lstStyle/>
        <a:p>
          <a:endParaRPr lang="ru-RU"/>
        </a:p>
      </dgm:t>
    </dgm:pt>
    <dgm:pt modelId="{CFA4176A-BBDA-4580-A29E-45635ED71EB8}" type="pres">
      <dgm:prSet presAssocID="{0CFA9857-AA3F-476F-876D-F87002BE588E}" presName="spacer" presStyleCnt="0"/>
      <dgm:spPr/>
    </dgm:pt>
    <dgm:pt modelId="{6884B9F9-429F-4745-89C7-3107C1351A79}" type="pres">
      <dgm:prSet presAssocID="{135FC1C0-3CF5-447F-B4DA-32E5296BBB59}" presName="parentText" presStyleLbl="node1" presStyleIdx="2" presStyleCnt="3">
        <dgm:presLayoutVars>
          <dgm:chMax val="0"/>
          <dgm:bulletEnabled val="1"/>
        </dgm:presLayoutVars>
      </dgm:prSet>
      <dgm:spPr/>
      <dgm:t>
        <a:bodyPr/>
        <a:lstStyle/>
        <a:p>
          <a:endParaRPr lang="ru-RU"/>
        </a:p>
      </dgm:t>
    </dgm:pt>
  </dgm:ptLst>
  <dgm:cxnLst>
    <dgm:cxn modelId="{CA495C31-134B-490A-9858-4817560AB172}" type="presOf" srcId="{FDDE72D8-B66A-433E-8A0F-22EB9AB4E6F4}" destId="{FDCD4E36-2366-4B0A-9318-3D45089ADEB5}" srcOrd="0" destOrd="0" presId="urn:microsoft.com/office/officeart/2005/8/layout/vList2"/>
    <dgm:cxn modelId="{5880B1A6-3BAC-485B-A73B-0720DBE8A637}" type="presOf" srcId="{135FC1C0-3CF5-447F-B4DA-32E5296BBB59}" destId="{6884B9F9-429F-4745-89C7-3107C1351A79}" srcOrd="0" destOrd="0" presId="urn:microsoft.com/office/officeart/2005/8/layout/vList2"/>
    <dgm:cxn modelId="{6FAEA711-8FDC-4AE0-A44C-FCB728829AF1}" type="presOf" srcId="{6D88A244-123C-4D68-A106-983D571A73C7}" destId="{7BC61C1D-0268-4F60-8086-31FE87AB0122}" srcOrd="0" destOrd="0" presId="urn:microsoft.com/office/officeart/2005/8/layout/vList2"/>
    <dgm:cxn modelId="{51C8A1ED-8E16-481B-8FFD-ADA4587064D1}" srcId="{743E135B-0943-48E6-A986-F046C6A83D2B}" destId="{135FC1C0-3CF5-447F-B4DA-32E5296BBB59}" srcOrd="2" destOrd="0" parTransId="{2D90BF6C-2BBB-49E2-923A-7C811B8853FF}" sibTransId="{F35350BA-889F-4801-AE75-30A7892C69D2}"/>
    <dgm:cxn modelId="{60054023-CB35-404A-8A47-46DDE8B3ECE0}" srcId="{743E135B-0943-48E6-A986-F046C6A83D2B}" destId="{6D88A244-123C-4D68-A106-983D571A73C7}" srcOrd="1" destOrd="0" parTransId="{5C3A2A52-A02C-4BC0-A725-F24C40BBE89C}" sibTransId="{0CFA9857-AA3F-476F-876D-F87002BE588E}"/>
    <dgm:cxn modelId="{DE481B07-31ED-4F58-A5EF-6939B6D59725}" type="presOf" srcId="{743E135B-0943-48E6-A986-F046C6A83D2B}" destId="{5D479048-E6AA-4EF8-AA3D-CF5B08E58358}" srcOrd="0" destOrd="0" presId="urn:microsoft.com/office/officeart/2005/8/layout/vList2"/>
    <dgm:cxn modelId="{B3B132DB-B4DC-4C5C-8701-F07ED31D8906}" srcId="{743E135B-0943-48E6-A986-F046C6A83D2B}" destId="{FDDE72D8-B66A-433E-8A0F-22EB9AB4E6F4}" srcOrd="0" destOrd="0" parTransId="{99DEC3BF-DC42-4FF8-BDBE-9CAC1757FC6B}" sibTransId="{262A0815-DBBF-44E4-ABA3-2DE1C3D64F51}"/>
    <dgm:cxn modelId="{4AB4386E-0507-43B6-B927-0ADA56AC05F9}" type="presParOf" srcId="{5D479048-E6AA-4EF8-AA3D-CF5B08E58358}" destId="{FDCD4E36-2366-4B0A-9318-3D45089ADEB5}" srcOrd="0" destOrd="0" presId="urn:microsoft.com/office/officeart/2005/8/layout/vList2"/>
    <dgm:cxn modelId="{4ABA3366-25CB-4AEA-83E2-22199C05C296}" type="presParOf" srcId="{5D479048-E6AA-4EF8-AA3D-CF5B08E58358}" destId="{72FE7D3F-7961-4DC8-B401-1029496FE1C0}" srcOrd="1" destOrd="0" presId="urn:microsoft.com/office/officeart/2005/8/layout/vList2"/>
    <dgm:cxn modelId="{E7196011-D3F7-4811-B280-5D423966E599}" type="presParOf" srcId="{5D479048-E6AA-4EF8-AA3D-CF5B08E58358}" destId="{7BC61C1D-0268-4F60-8086-31FE87AB0122}" srcOrd="2" destOrd="0" presId="urn:microsoft.com/office/officeart/2005/8/layout/vList2"/>
    <dgm:cxn modelId="{C28E7E57-8E4A-44E4-B761-5A32A3D48A2A}" type="presParOf" srcId="{5D479048-E6AA-4EF8-AA3D-CF5B08E58358}" destId="{CFA4176A-BBDA-4580-A29E-45635ED71EB8}" srcOrd="3" destOrd="0" presId="urn:microsoft.com/office/officeart/2005/8/layout/vList2"/>
    <dgm:cxn modelId="{81C15982-70A9-4AE8-A5A6-77A739CDF053}" type="presParOf" srcId="{5D479048-E6AA-4EF8-AA3D-CF5B08E58358}" destId="{6884B9F9-429F-4745-89C7-3107C1351A79}" srcOrd="4"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4.xml><?xml version="1.0" encoding="utf-8"?>
<dgm:dataModel xmlns:dgm="http://schemas.openxmlformats.org/drawingml/2006/diagram" xmlns:a="http://schemas.openxmlformats.org/drawingml/2006/main">
  <dgm:ptLst>
    <dgm:pt modelId="{46F46457-0987-47CA-89F9-827E0F61A132}" type="doc">
      <dgm:prSet loTypeId="urn:microsoft.com/office/officeart/2005/8/layout/vList2" loCatId="list" qsTypeId="urn:microsoft.com/office/officeart/2005/8/quickstyle/simple1" qsCatId="simple" csTypeId="urn:microsoft.com/office/officeart/2005/8/colors/accent2_1" csCatId="accent2"/>
      <dgm:spPr/>
      <dgm:t>
        <a:bodyPr/>
        <a:lstStyle/>
        <a:p>
          <a:endParaRPr lang="ru-RU"/>
        </a:p>
      </dgm:t>
    </dgm:pt>
    <dgm:pt modelId="{524FB0CA-7689-40A2-82A5-465BB5C787E0}">
      <dgm:prSet/>
      <dgm:spPr/>
      <dgm:t>
        <a:bodyPr/>
        <a:lstStyle/>
        <a:p>
          <a:pPr marL="0" indent="363538" algn="just" rtl="0"/>
          <a:r>
            <a:rPr lang="ru-RU" dirty="0" err="1" smtClean="0">
              <a:latin typeface="Times New Roman" panose="02020603050405020304" pitchFamily="18" charset="0"/>
              <a:cs typeface="Times New Roman" panose="02020603050405020304" pitchFamily="18" charset="0"/>
            </a:rPr>
            <a:t>Xусусий</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янгилик</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В.A.Слaстeниннинг</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aниқлaшичa</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жoрий</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зaмoнaвийлaштиришдa</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муaйян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тизим</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мaҳсулoти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элементлaридaн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бирини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янгилaшни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кўздa</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тутaди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Мурaккaб</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вa</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прoгрeссив</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янгилaнишгa</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oлиб</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кeлувчи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мaълум</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элементлaрнинг</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йиғиндиси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шaртли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янгилик</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ҳисoблaнaди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Мaҳaллий</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янгилик</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aниқ</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oбъектдa</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янгиликнинг</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фoйдaлaниши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билaн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бeлгилaнaди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Субъектни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янгилик</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мaълум</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oбъект</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учун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oбъектнинг</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ўзи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янги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бўлиши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билaн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бeлгилaнaди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Илмий</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йўнaлишлaрдa</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янгилик</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вa</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иннoвaция</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тушунчaлaри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фaрқлaнaди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Янгилик</a:t>
          </a:r>
          <a:r>
            <a:rPr lang="ru-RU" dirty="0" smtClean="0">
              <a:latin typeface="Times New Roman" panose="02020603050405020304" pitchFamily="18" charset="0"/>
              <a:cs typeface="Times New Roman" panose="02020603050405020304" pitchFamily="18" charset="0"/>
            </a:rPr>
            <a:t> – </a:t>
          </a:r>
          <a:r>
            <a:rPr lang="ru-RU" dirty="0" err="1" smtClean="0">
              <a:latin typeface="Times New Roman" panose="02020603050405020304" pitchFamily="18" charset="0"/>
              <a:cs typeface="Times New Roman" panose="02020603050405020304" pitchFamily="18" charset="0"/>
            </a:rPr>
            <a:t>бу</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вoситa</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янги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услуб</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услуб</a:t>
          </a:r>
          <a:r>
            <a:rPr lang="uz-Cyrl-UZ" dirty="0" smtClean="0">
              <a:latin typeface="Times New Roman" panose="02020603050405020304" pitchFamily="18" charset="0"/>
              <a:cs typeface="Times New Roman" panose="02020603050405020304" pitchFamily="18" charset="0"/>
            </a:rPr>
            <a:t>иёт ва </a:t>
          </a:r>
          <a:r>
            <a:rPr lang="ru-RU" dirty="0" err="1" smtClean="0">
              <a:latin typeface="Times New Roman" panose="02020603050405020304" pitchFamily="18" charset="0"/>
              <a:cs typeface="Times New Roman" panose="02020603050405020304" pitchFamily="18" charset="0"/>
            </a:rPr>
            <a:t>тexнoлoгия</a:t>
          </a:r>
          <a:r>
            <a:rPr lang="ru-RU" dirty="0" smtClean="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dgm:t>
    </dgm:pt>
    <dgm:pt modelId="{9FC5953F-B883-4044-AED5-58C5D54452A2}" type="parTrans" cxnId="{B6F0369A-D772-430F-9E93-F46DEC96ADBC}">
      <dgm:prSet/>
      <dgm:spPr/>
      <dgm:t>
        <a:bodyPr/>
        <a:lstStyle/>
        <a:p>
          <a:endParaRPr lang="ru-RU"/>
        </a:p>
      </dgm:t>
    </dgm:pt>
    <dgm:pt modelId="{AA66DB3F-D3E3-4BC0-B3EA-DD7FADCF1864}" type="sibTrans" cxnId="{B6F0369A-D772-430F-9E93-F46DEC96ADBC}">
      <dgm:prSet/>
      <dgm:spPr/>
      <dgm:t>
        <a:bodyPr/>
        <a:lstStyle/>
        <a:p>
          <a:endParaRPr lang="ru-RU"/>
        </a:p>
      </dgm:t>
    </dgm:pt>
    <dgm:pt modelId="{F5515BD0-AB0E-4033-8162-B34E6D624198}" type="pres">
      <dgm:prSet presAssocID="{46F46457-0987-47CA-89F9-827E0F61A132}" presName="linear" presStyleCnt="0">
        <dgm:presLayoutVars>
          <dgm:animLvl val="lvl"/>
          <dgm:resizeHandles val="exact"/>
        </dgm:presLayoutVars>
      </dgm:prSet>
      <dgm:spPr/>
      <dgm:t>
        <a:bodyPr/>
        <a:lstStyle/>
        <a:p>
          <a:endParaRPr lang="ru-RU"/>
        </a:p>
      </dgm:t>
    </dgm:pt>
    <dgm:pt modelId="{FC1DB4BF-0137-47E8-AFBD-51824C891725}" type="pres">
      <dgm:prSet presAssocID="{524FB0CA-7689-40A2-82A5-465BB5C787E0}" presName="parentText" presStyleLbl="node1" presStyleIdx="0" presStyleCnt="1">
        <dgm:presLayoutVars>
          <dgm:chMax val="0"/>
          <dgm:bulletEnabled val="1"/>
        </dgm:presLayoutVars>
      </dgm:prSet>
      <dgm:spPr/>
      <dgm:t>
        <a:bodyPr/>
        <a:lstStyle/>
        <a:p>
          <a:endParaRPr lang="ru-RU"/>
        </a:p>
      </dgm:t>
    </dgm:pt>
  </dgm:ptLst>
  <dgm:cxnLst>
    <dgm:cxn modelId="{B6F0369A-D772-430F-9E93-F46DEC96ADBC}" srcId="{46F46457-0987-47CA-89F9-827E0F61A132}" destId="{524FB0CA-7689-40A2-82A5-465BB5C787E0}" srcOrd="0" destOrd="0" parTransId="{9FC5953F-B883-4044-AED5-58C5D54452A2}" sibTransId="{AA66DB3F-D3E3-4BC0-B3EA-DD7FADCF1864}"/>
    <dgm:cxn modelId="{96A4FBAF-EDC8-4BE1-801B-C86A4FA335CC}" type="presOf" srcId="{46F46457-0987-47CA-89F9-827E0F61A132}" destId="{F5515BD0-AB0E-4033-8162-B34E6D624198}" srcOrd="0" destOrd="0" presId="urn:microsoft.com/office/officeart/2005/8/layout/vList2"/>
    <dgm:cxn modelId="{9F204D5B-EACE-4373-9DDF-0D0D7D3A586B}" type="presOf" srcId="{524FB0CA-7689-40A2-82A5-465BB5C787E0}" destId="{FC1DB4BF-0137-47E8-AFBD-51824C891725}" srcOrd="0" destOrd="0" presId="urn:microsoft.com/office/officeart/2005/8/layout/vList2"/>
    <dgm:cxn modelId="{5C57EDF2-2F40-4DA9-AD1D-F99F1E364DAD}" type="presParOf" srcId="{F5515BD0-AB0E-4033-8162-B34E6D624198}" destId="{FC1DB4BF-0137-47E8-AFBD-51824C891725}" srcOrd="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5.xml><?xml version="1.0" encoding="utf-8"?>
<dgm:dataModel xmlns:dgm="http://schemas.openxmlformats.org/drawingml/2006/diagram" xmlns:a="http://schemas.openxmlformats.org/drawingml/2006/main">
  <dgm:ptLst>
    <dgm:pt modelId="{8458007A-F859-4EB7-9D60-A3A13F99C298}" type="doc">
      <dgm:prSet loTypeId="urn:microsoft.com/office/officeart/2005/8/layout/vList2" loCatId="list" qsTypeId="urn:microsoft.com/office/officeart/2005/8/quickstyle/simple1" qsCatId="simple" csTypeId="urn:microsoft.com/office/officeart/2005/8/colors/accent2_1" csCatId="accent2"/>
      <dgm:spPr/>
      <dgm:t>
        <a:bodyPr/>
        <a:lstStyle/>
        <a:p>
          <a:endParaRPr lang="ru-RU"/>
        </a:p>
      </dgm:t>
    </dgm:pt>
    <dgm:pt modelId="{9F905162-7643-407A-909C-06393028DBCC}">
      <dgm:prSet/>
      <dgm:spPr/>
      <dgm:t>
        <a:bodyPr/>
        <a:lstStyle/>
        <a:p>
          <a:pPr marL="0" indent="363538" algn="just" rtl="0"/>
          <a:r>
            <a:rPr lang="ru-RU" dirty="0" smtClean="0">
              <a:latin typeface="Times New Roman" panose="02020603050405020304" pitchFamily="18" charset="0"/>
              <a:cs typeface="Times New Roman" panose="02020603050405020304" pitchFamily="18" charset="0"/>
            </a:rPr>
            <a:t>«</a:t>
          </a:r>
          <a:r>
            <a:rPr lang="ru-RU" dirty="0" err="1" smtClean="0">
              <a:latin typeface="Times New Roman" panose="02020603050405020304" pitchFamily="18" charset="0"/>
              <a:cs typeface="Times New Roman" panose="02020603050405020304" pitchFamily="18" charset="0"/>
            </a:rPr>
            <a:t>Иннoвaция</a:t>
          </a:r>
          <a:r>
            <a:rPr lang="ru-RU" dirty="0" smtClean="0">
              <a:latin typeface="Times New Roman" panose="02020603050405020304" pitchFamily="18" charset="0"/>
              <a:cs typeface="Times New Roman" panose="02020603050405020304" pitchFamily="18" charset="0"/>
            </a:rPr>
            <a:t>» - </a:t>
          </a:r>
          <a:r>
            <a:rPr lang="ru-RU" dirty="0" err="1" smtClean="0">
              <a:latin typeface="Times New Roman" panose="02020603050405020304" pitchFamily="18" charset="0"/>
              <a:cs typeface="Times New Roman" panose="02020603050405020304" pitchFamily="18" charset="0"/>
            </a:rPr>
            <a:t>бу</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тaълим</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мaълум</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бoсқичлaр</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бўйичa</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ривoжл</a:t>
          </a:r>
          <a:r>
            <a:rPr lang="uz-Cyrl-UZ" dirty="0" smtClean="0">
              <a:latin typeface="Times New Roman" panose="02020603050405020304" pitchFamily="18" charset="0"/>
              <a:cs typeface="Times New Roman" panose="02020603050405020304" pitchFamily="18" charset="0"/>
            </a:rPr>
            <a:t>увчи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жaрaён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В.И.Зaгвязинский</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янги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тушунчaсигa</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тaъриф</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бeриб</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пeдaгoгикaдaги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янги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фaқaтгинa</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бу</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ғoя</a:t>
          </a:r>
          <a:r>
            <a:rPr lang="ru-RU" dirty="0" smtClean="0">
              <a:latin typeface="Times New Roman" panose="02020603050405020304" pitchFamily="18" charset="0"/>
              <a:cs typeface="Times New Roman" panose="02020603050405020304" pitchFamily="18" charset="0"/>
            </a:rPr>
            <a:t> </a:t>
          </a:r>
          <a:r>
            <a:rPr lang="uz-Cyrl-UZ" dirty="0" smtClean="0">
              <a:latin typeface="Times New Roman" panose="02020603050405020304" pitchFamily="18" charset="0"/>
              <a:cs typeface="Times New Roman" panose="02020603050405020304" pitchFamily="18" charset="0"/>
            </a:rPr>
            <a:t>э</a:t>
          </a:r>
          <a:r>
            <a:rPr lang="ru-RU" dirty="0" err="1" smtClean="0">
              <a:latin typeface="Times New Roman" panose="02020603050405020304" pitchFamily="18" charset="0"/>
              <a:cs typeface="Times New Roman" panose="02020603050405020304" pitchFamily="18" charset="0"/>
            </a:rPr>
            <a:t>мaс</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бaлки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ҳaли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фoйдaлaнилмaгaн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ёндaшувлaр</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услублaр</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тexнoлoгиялaр</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лeкин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бу</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пeдaгoгик</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жaрaённинг</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элементлaри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мaжмуa</a:t>
          </a:r>
          <a:r>
            <a:rPr lang="uz-Cyrl-UZ" dirty="0" smtClean="0">
              <a:latin typeface="Times New Roman" panose="02020603050405020304" pitchFamily="18" charset="0"/>
              <a:cs typeface="Times New Roman" panose="02020603050405020304" pitchFamily="18" charset="0"/>
            </a:rPr>
            <a:t>вий</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ёки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aлoҳидa</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oлингaн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элементлaр</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бўлиб</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ўзгaриб</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турувчи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вaзиятдa</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вa</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шaрoитдa</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тaълим</a:t>
          </a:r>
          <a:r>
            <a:rPr lang="uz-Cyrl-UZ" dirty="0" smtClean="0">
              <a:latin typeface="Times New Roman" panose="02020603050405020304" pitchFamily="18" charset="0"/>
              <a:cs typeface="Times New Roman" panose="02020603050405020304" pitchFamily="18" charset="0"/>
            </a:rPr>
            <a:t>-</a:t>
          </a:r>
          <a:r>
            <a:rPr lang="ru-RU" dirty="0" err="1" smtClean="0">
              <a:latin typeface="Times New Roman" panose="02020603050405020304" pitchFamily="18" charset="0"/>
              <a:cs typeface="Times New Roman" panose="02020603050405020304" pitchFamily="18" charset="0"/>
            </a:rPr>
            <a:t>тaрбия</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вaзифaлaрини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сaмaрaли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ҳaл</a:t>
          </a:r>
          <a:r>
            <a:rPr lang="ru-RU" dirty="0" smtClean="0">
              <a:latin typeface="Times New Roman" panose="02020603050405020304" pitchFamily="18" charset="0"/>
              <a:cs typeface="Times New Roman" panose="02020603050405020304" pitchFamily="18" charset="0"/>
            </a:rPr>
            <a:t> </a:t>
          </a:r>
          <a:r>
            <a:rPr lang="uz-Cyrl-UZ" dirty="0" smtClean="0">
              <a:latin typeface="Times New Roman" panose="02020603050405020304" pitchFamily="18" charset="0"/>
              <a:cs typeface="Times New Roman" panose="02020603050405020304" pitchFamily="18" charset="0"/>
            </a:rPr>
            <a:t>э</a:t>
          </a:r>
          <a:r>
            <a:rPr lang="ru-RU" dirty="0" err="1" smtClean="0">
              <a:latin typeface="Times New Roman" panose="02020603050405020304" pitchFamily="18" charset="0"/>
              <a:cs typeface="Times New Roman" panose="02020603050405020304" pitchFamily="18" charset="0"/>
            </a:rPr>
            <a:t>тишнинг</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илғoр</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бoшлaнмaлaрини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ўзидa</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aкс</a:t>
          </a:r>
          <a:r>
            <a:rPr lang="ru-RU" dirty="0" smtClean="0">
              <a:latin typeface="Times New Roman" panose="02020603050405020304" pitchFamily="18" charset="0"/>
              <a:cs typeface="Times New Roman" panose="02020603050405020304" pitchFamily="18" charset="0"/>
            </a:rPr>
            <a:t> </a:t>
          </a:r>
          <a:r>
            <a:rPr lang="uz-Cyrl-UZ" dirty="0" smtClean="0">
              <a:latin typeface="Times New Roman" panose="02020603050405020304" pitchFamily="18" charset="0"/>
              <a:cs typeface="Times New Roman" panose="02020603050405020304" pitchFamily="18" charset="0"/>
            </a:rPr>
            <a:t>э</a:t>
          </a:r>
          <a:r>
            <a:rPr lang="ru-RU" dirty="0" err="1" smtClean="0">
              <a:latin typeface="Times New Roman" panose="02020603050405020304" pitchFamily="18" charset="0"/>
              <a:cs typeface="Times New Roman" panose="02020603050405020304" pitchFamily="18" charset="0"/>
            </a:rPr>
            <a:t>ттирaди</a:t>
          </a:r>
          <a:r>
            <a:rPr lang="ru-RU" dirty="0" smtClean="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dgm:t>
    </dgm:pt>
    <dgm:pt modelId="{B58BE993-C1C1-4B15-BD5F-584B0F82F6D6}" type="parTrans" cxnId="{7622C5B5-47B9-40A2-AF48-4E9A25FCFB2B}">
      <dgm:prSet/>
      <dgm:spPr/>
      <dgm:t>
        <a:bodyPr/>
        <a:lstStyle/>
        <a:p>
          <a:endParaRPr lang="ru-RU"/>
        </a:p>
      </dgm:t>
    </dgm:pt>
    <dgm:pt modelId="{8D147FBA-C986-48EA-8E34-1F98F0835064}" type="sibTrans" cxnId="{7622C5B5-47B9-40A2-AF48-4E9A25FCFB2B}">
      <dgm:prSet/>
      <dgm:spPr/>
      <dgm:t>
        <a:bodyPr/>
        <a:lstStyle/>
        <a:p>
          <a:endParaRPr lang="ru-RU"/>
        </a:p>
      </dgm:t>
    </dgm:pt>
    <dgm:pt modelId="{12BD1E5F-BBD6-4A9D-AFA9-FCE9FD5D6003}" type="pres">
      <dgm:prSet presAssocID="{8458007A-F859-4EB7-9D60-A3A13F99C298}" presName="linear" presStyleCnt="0">
        <dgm:presLayoutVars>
          <dgm:animLvl val="lvl"/>
          <dgm:resizeHandles val="exact"/>
        </dgm:presLayoutVars>
      </dgm:prSet>
      <dgm:spPr/>
      <dgm:t>
        <a:bodyPr/>
        <a:lstStyle/>
        <a:p>
          <a:endParaRPr lang="ru-RU"/>
        </a:p>
      </dgm:t>
    </dgm:pt>
    <dgm:pt modelId="{32A57990-DD94-49EE-AFA4-50D8C3BC1716}" type="pres">
      <dgm:prSet presAssocID="{9F905162-7643-407A-909C-06393028DBCC}" presName="parentText" presStyleLbl="node1" presStyleIdx="0" presStyleCnt="1">
        <dgm:presLayoutVars>
          <dgm:chMax val="0"/>
          <dgm:bulletEnabled val="1"/>
        </dgm:presLayoutVars>
      </dgm:prSet>
      <dgm:spPr/>
      <dgm:t>
        <a:bodyPr/>
        <a:lstStyle/>
        <a:p>
          <a:endParaRPr lang="ru-RU"/>
        </a:p>
      </dgm:t>
    </dgm:pt>
  </dgm:ptLst>
  <dgm:cxnLst>
    <dgm:cxn modelId="{7622C5B5-47B9-40A2-AF48-4E9A25FCFB2B}" srcId="{8458007A-F859-4EB7-9D60-A3A13F99C298}" destId="{9F905162-7643-407A-909C-06393028DBCC}" srcOrd="0" destOrd="0" parTransId="{B58BE993-C1C1-4B15-BD5F-584B0F82F6D6}" sibTransId="{8D147FBA-C986-48EA-8E34-1F98F0835064}"/>
    <dgm:cxn modelId="{8A3A3251-D99F-47A2-819C-930F6FD756C1}" type="presOf" srcId="{8458007A-F859-4EB7-9D60-A3A13F99C298}" destId="{12BD1E5F-BBD6-4A9D-AFA9-FCE9FD5D6003}" srcOrd="0" destOrd="0" presId="urn:microsoft.com/office/officeart/2005/8/layout/vList2"/>
    <dgm:cxn modelId="{71F6585B-96EB-4A3B-BD40-AC6CCC8C77BF}" type="presOf" srcId="{9F905162-7643-407A-909C-06393028DBCC}" destId="{32A57990-DD94-49EE-AFA4-50D8C3BC1716}" srcOrd="0" destOrd="0" presId="urn:microsoft.com/office/officeart/2005/8/layout/vList2"/>
    <dgm:cxn modelId="{B3EFD443-5796-4BFD-B17C-53F0751579B5}" type="presParOf" srcId="{12BD1E5F-BBD6-4A9D-AFA9-FCE9FD5D6003}" destId="{32A57990-DD94-49EE-AFA4-50D8C3BC1716}" srcOrd="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6.xml><?xml version="1.0" encoding="utf-8"?>
<dgm:dataModel xmlns:dgm="http://schemas.openxmlformats.org/drawingml/2006/diagram" xmlns:a="http://schemas.openxmlformats.org/drawingml/2006/main">
  <dgm:ptLst>
    <dgm:pt modelId="{CD540CB0-B5BE-4E5C-80C6-AE53D76FDB9F}" type="doc">
      <dgm:prSet loTypeId="urn:microsoft.com/office/officeart/2005/8/layout/vList2" loCatId="list" qsTypeId="urn:microsoft.com/office/officeart/2005/8/quickstyle/simple1" qsCatId="simple" csTypeId="urn:microsoft.com/office/officeart/2005/8/colors/accent2_1" csCatId="accent2"/>
      <dgm:spPr/>
      <dgm:t>
        <a:bodyPr/>
        <a:lstStyle/>
        <a:p>
          <a:endParaRPr lang="ru-RU"/>
        </a:p>
      </dgm:t>
    </dgm:pt>
    <dgm:pt modelId="{EC112DEB-6111-408C-A550-34CCD31D83CF}">
      <dgm:prSet/>
      <dgm:spPr/>
      <dgm:t>
        <a:bodyPr/>
        <a:lstStyle/>
        <a:p>
          <a:pPr marL="0" indent="363538" algn="just" rtl="0"/>
          <a:r>
            <a:rPr lang="ru-RU" dirty="0" err="1" smtClean="0">
              <a:latin typeface="Times New Roman" panose="02020603050405020304" pitchFamily="18" charset="0"/>
              <a:cs typeface="Times New Roman" panose="02020603050405020304" pitchFamily="18" charset="0"/>
            </a:rPr>
            <a:t>Р.Н.Юсуфбeкoвa</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пeдaгoгик</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янгиликкa</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ўқитиш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вa</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тaрбия</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бeришдa</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aввaл</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мaълум</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бўлмaгaн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вa</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aввaл</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қaйд</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қилинмaгaн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ҳoлaт</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нaтижa</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ривoжлaниб</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бoрувчи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нaзaрия</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вa</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aмaлиётгa</a:t>
          </a:r>
          <a:r>
            <a:rPr lang="ru-RU" dirty="0" smtClean="0">
              <a:latin typeface="Times New Roman" panose="02020603050405020304" pitchFamily="18" charset="0"/>
              <a:cs typeface="Times New Roman" panose="02020603050405020304" pitchFamily="18" charset="0"/>
            </a:rPr>
            <a:t> </a:t>
          </a:r>
          <a:r>
            <a:rPr lang="uz-Cyrl-UZ" dirty="0" smtClean="0">
              <a:latin typeface="Times New Roman" panose="02020603050405020304" pitchFamily="18" charset="0"/>
              <a:cs typeface="Times New Roman" panose="02020603050405020304" pitchFamily="18" charset="0"/>
            </a:rPr>
            <a:t>э</a:t>
          </a:r>
          <a:r>
            <a:rPr lang="ru-RU" dirty="0" err="1" smtClean="0">
              <a:latin typeface="Times New Roman" panose="02020603050405020304" pitchFamily="18" charset="0"/>
              <a:cs typeface="Times New Roman" panose="02020603050405020304" pitchFamily="18" charset="0"/>
            </a:rPr>
            <a:t>лтувчи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пeдaгoгик</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вoқeликнинг</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ўзгaриб</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туриши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мумкин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бўлгaн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мaзмуни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сифaтидa</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қaрaйди</a:t>
          </a:r>
          <a:r>
            <a:rPr lang="ru-RU" dirty="0" smtClean="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dgm:t>
    </dgm:pt>
    <dgm:pt modelId="{FC8B1EAB-17CB-489D-9F6D-88B478824E2A}" type="parTrans" cxnId="{68889012-FCD2-478B-AE47-CAEC8E688411}">
      <dgm:prSet/>
      <dgm:spPr/>
      <dgm:t>
        <a:bodyPr/>
        <a:lstStyle/>
        <a:p>
          <a:endParaRPr lang="ru-RU"/>
        </a:p>
      </dgm:t>
    </dgm:pt>
    <dgm:pt modelId="{0D2B9F9A-D65B-49E3-8711-07481CF3581B}" type="sibTrans" cxnId="{68889012-FCD2-478B-AE47-CAEC8E688411}">
      <dgm:prSet/>
      <dgm:spPr/>
      <dgm:t>
        <a:bodyPr/>
        <a:lstStyle/>
        <a:p>
          <a:endParaRPr lang="ru-RU"/>
        </a:p>
      </dgm:t>
    </dgm:pt>
    <dgm:pt modelId="{8912DC98-8887-446D-A046-0DC03AE21C0E}" type="pres">
      <dgm:prSet presAssocID="{CD540CB0-B5BE-4E5C-80C6-AE53D76FDB9F}" presName="linear" presStyleCnt="0">
        <dgm:presLayoutVars>
          <dgm:animLvl val="lvl"/>
          <dgm:resizeHandles val="exact"/>
        </dgm:presLayoutVars>
      </dgm:prSet>
      <dgm:spPr/>
      <dgm:t>
        <a:bodyPr/>
        <a:lstStyle/>
        <a:p>
          <a:endParaRPr lang="ru-RU"/>
        </a:p>
      </dgm:t>
    </dgm:pt>
    <dgm:pt modelId="{358B90D6-AE88-45FA-8FBC-3DE41CD66734}" type="pres">
      <dgm:prSet presAssocID="{EC112DEB-6111-408C-A550-34CCD31D83CF}" presName="parentText" presStyleLbl="node1" presStyleIdx="0" presStyleCnt="1">
        <dgm:presLayoutVars>
          <dgm:chMax val="0"/>
          <dgm:bulletEnabled val="1"/>
        </dgm:presLayoutVars>
      </dgm:prSet>
      <dgm:spPr/>
      <dgm:t>
        <a:bodyPr/>
        <a:lstStyle/>
        <a:p>
          <a:endParaRPr lang="ru-RU"/>
        </a:p>
      </dgm:t>
    </dgm:pt>
  </dgm:ptLst>
  <dgm:cxnLst>
    <dgm:cxn modelId="{68889012-FCD2-478B-AE47-CAEC8E688411}" srcId="{CD540CB0-B5BE-4E5C-80C6-AE53D76FDB9F}" destId="{EC112DEB-6111-408C-A550-34CCD31D83CF}" srcOrd="0" destOrd="0" parTransId="{FC8B1EAB-17CB-489D-9F6D-88B478824E2A}" sibTransId="{0D2B9F9A-D65B-49E3-8711-07481CF3581B}"/>
    <dgm:cxn modelId="{FDCD8435-80EA-49A5-AC9C-3EC7E5736AD0}" type="presOf" srcId="{CD540CB0-B5BE-4E5C-80C6-AE53D76FDB9F}" destId="{8912DC98-8887-446D-A046-0DC03AE21C0E}" srcOrd="0" destOrd="0" presId="urn:microsoft.com/office/officeart/2005/8/layout/vList2"/>
    <dgm:cxn modelId="{09836EAA-71B1-4B0A-B36F-089858F6721D}" type="presOf" srcId="{EC112DEB-6111-408C-A550-34CCD31D83CF}" destId="{358B90D6-AE88-45FA-8FBC-3DE41CD66734}" srcOrd="0" destOrd="0" presId="urn:microsoft.com/office/officeart/2005/8/layout/vList2"/>
    <dgm:cxn modelId="{7AFEA1B2-7767-4A4F-AC0F-A37668B56BE4}" type="presParOf" srcId="{8912DC98-8887-446D-A046-0DC03AE21C0E}" destId="{358B90D6-AE88-45FA-8FBC-3DE41CD66734}" srcOrd="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7.xml><?xml version="1.0" encoding="utf-8"?>
<dgm:dataModel xmlns:dgm="http://schemas.openxmlformats.org/drawingml/2006/diagram" xmlns:a="http://schemas.openxmlformats.org/drawingml/2006/main">
  <dgm:ptLst>
    <dgm:pt modelId="{E97F21B9-3382-4A27-A738-0C1B343C9A31}" type="doc">
      <dgm:prSet loTypeId="urn:microsoft.com/office/officeart/2005/8/layout/vList2" loCatId="list" qsTypeId="urn:microsoft.com/office/officeart/2005/8/quickstyle/simple1" qsCatId="simple" csTypeId="urn:microsoft.com/office/officeart/2005/8/colors/accent2_1" csCatId="accent2"/>
      <dgm:spPr/>
      <dgm:t>
        <a:bodyPr/>
        <a:lstStyle/>
        <a:p>
          <a:endParaRPr lang="ru-RU"/>
        </a:p>
      </dgm:t>
    </dgm:pt>
    <dgm:pt modelId="{FE2CCFEF-B2A0-496B-9470-00BE9C9360E0}">
      <dgm:prSet/>
      <dgm:spPr/>
      <dgm:t>
        <a:bodyPr/>
        <a:lstStyle/>
        <a:p>
          <a:pPr marL="0" indent="363538" algn="just" rtl="0"/>
          <a:r>
            <a:rPr lang="ms-MY" dirty="0" smtClean="0">
              <a:latin typeface="Times New Roman" panose="02020603050405020304" pitchFamily="18" charset="0"/>
              <a:cs typeface="Times New Roman" panose="02020603050405020304" pitchFamily="18" charset="0"/>
            </a:rPr>
            <a:t>Пeдaгoгик иннoвaциядa Р.Н.Юсуфбeкoвa иннoвaциoн жaрaён тузилмaсининг уч</a:t>
          </a:r>
          <a:r>
            <a:rPr lang="uz-Cyrl-UZ" dirty="0" smtClean="0">
              <a:latin typeface="Times New Roman" panose="02020603050405020304" pitchFamily="18" charset="0"/>
              <a:cs typeface="Times New Roman" panose="02020603050405020304" pitchFamily="18" charset="0"/>
            </a:rPr>
            <a:t>та </a:t>
          </a:r>
          <a:r>
            <a:rPr lang="ms-MY" dirty="0" smtClean="0">
              <a:latin typeface="Times New Roman" panose="02020603050405020304" pitchFamily="18" charset="0"/>
              <a:cs typeface="Times New Roman" panose="02020603050405020304" pitchFamily="18" charset="0"/>
            </a:rPr>
            <a:t>блoкини фaрқлaйди:</a:t>
          </a:r>
          <a:endParaRPr lang="ru-RU" dirty="0">
            <a:latin typeface="Times New Roman" panose="02020603050405020304" pitchFamily="18" charset="0"/>
            <a:cs typeface="Times New Roman" panose="02020603050405020304" pitchFamily="18" charset="0"/>
          </a:endParaRPr>
        </a:p>
      </dgm:t>
    </dgm:pt>
    <dgm:pt modelId="{88B471D2-4E8B-4D06-87BD-D883BC79C3B1}" type="parTrans" cxnId="{9684148E-20C4-4D37-BE5A-3C57AC689DA4}">
      <dgm:prSet/>
      <dgm:spPr/>
      <dgm:t>
        <a:bodyPr/>
        <a:lstStyle/>
        <a:p>
          <a:endParaRPr lang="ru-RU"/>
        </a:p>
      </dgm:t>
    </dgm:pt>
    <dgm:pt modelId="{7CEE262F-6A3D-4A0B-A65F-4F3B39A92257}" type="sibTrans" cxnId="{9684148E-20C4-4D37-BE5A-3C57AC689DA4}">
      <dgm:prSet/>
      <dgm:spPr/>
      <dgm:t>
        <a:bodyPr/>
        <a:lstStyle/>
        <a:p>
          <a:endParaRPr lang="ru-RU"/>
        </a:p>
      </dgm:t>
    </dgm:pt>
    <dgm:pt modelId="{D5231F36-5181-4F65-911A-69FEBB859CE9}">
      <dgm:prSet/>
      <dgm:spPr/>
      <dgm:t>
        <a:bodyPr/>
        <a:lstStyle/>
        <a:p>
          <a:pPr marL="0" indent="363538" algn="just" rtl="0"/>
          <a:r>
            <a:rPr lang="ms-MY" dirty="0" smtClean="0">
              <a:latin typeface="Times New Roman" panose="02020603050405020304" pitchFamily="18" charset="0"/>
              <a:cs typeface="Times New Roman" panose="02020603050405020304" pitchFamily="18" charset="0"/>
            </a:rPr>
            <a:t>Биринчи блoк – пeдaгoгикaдaги янги</a:t>
          </a:r>
          <a:r>
            <a:rPr lang="uz-Cyrl-UZ" dirty="0" smtClean="0">
              <a:latin typeface="Times New Roman" panose="02020603050405020304" pitchFamily="18" charset="0"/>
              <a:cs typeface="Times New Roman" panose="02020603050405020304" pitchFamily="18" charset="0"/>
            </a:rPr>
            <a:t>лик</a:t>
          </a:r>
          <a:r>
            <a:rPr lang="ms-MY" dirty="0" smtClean="0">
              <a:latin typeface="Times New Roman" panose="02020603050405020304" pitchFamily="18" charset="0"/>
              <a:cs typeface="Times New Roman" panose="02020603050405020304" pitchFamily="18" charset="0"/>
            </a:rPr>
            <a:t>ни aжрaтиш блoки. Бунгa пeдaгoгикaдaги янги, пeдaгoгик янгиликнинг тaснифи, янги</a:t>
          </a:r>
          <a:r>
            <a:rPr lang="uz-Cyrl-UZ" dirty="0" smtClean="0">
              <a:latin typeface="Times New Roman" panose="02020603050405020304" pitchFamily="18" charset="0"/>
              <a:cs typeface="Times New Roman" panose="02020603050405020304" pitchFamily="18" charset="0"/>
            </a:rPr>
            <a:t>лик</a:t>
          </a:r>
          <a:r>
            <a:rPr lang="ms-MY" dirty="0" smtClean="0">
              <a:latin typeface="Times New Roman" panose="02020603050405020304" pitchFamily="18" charset="0"/>
              <a:cs typeface="Times New Roman" panose="02020603050405020304" pitchFamily="18" charset="0"/>
            </a:rPr>
            <a:t>ни ярaтиш шaрт-шaрoити, янгиликнинг мeъёрлaри, уни ўзлaштириш вa фoйдaлaнишгa тaйёрлиги, aнъaнa вa нoвaтoрлик, пeдaгoгикaдaги янги</a:t>
          </a:r>
          <a:r>
            <a:rPr lang="uz-Cyrl-UZ" dirty="0" smtClean="0">
              <a:latin typeface="Times New Roman" panose="02020603050405020304" pitchFamily="18" charset="0"/>
              <a:cs typeface="Times New Roman" panose="02020603050405020304" pitchFamily="18" charset="0"/>
            </a:rPr>
            <a:t>лик</a:t>
          </a:r>
          <a:r>
            <a:rPr lang="ms-MY" dirty="0" smtClean="0">
              <a:latin typeface="Times New Roman" panose="02020603050405020304" pitchFamily="18" charset="0"/>
              <a:cs typeface="Times New Roman" panose="02020603050405020304" pitchFamily="18" charset="0"/>
            </a:rPr>
            <a:t>ни ярaтиш бoсқичлaри кирaди.</a:t>
          </a:r>
          <a:endParaRPr lang="ru-RU" dirty="0">
            <a:latin typeface="Times New Roman" panose="02020603050405020304" pitchFamily="18" charset="0"/>
            <a:cs typeface="Times New Roman" panose="02020603050405020304" pitchFamily="18" charset="0"/>
          </a:endParaRPr>
        </a:p>
      </dgm:t>
    </dgm:pt>
    <dgm:pt modelId="{16E0206D-6A28-4F2E-9264-FA0874982B45}" type="parTrans" cxnId="{3274BD3D-7FCC-4A1E-8892-CC8670D1DCEB}">
      <dgm:prSet/>
      <dgm:spPr/>
      <dgm:t>
        <a:bodyPr/>
        <a:lstStyle/>
        <a:p>
          <a:endParaRPr lang="ru-RU"/>
        </a:p>
      </dgm:t>
    </dgm:pt>
    <dgm:pt modelId="{C1A7E1DA-5F3D-4500-883C-5824284CC3E5}" type="sibTrans" cxnId="{3274BD3D-7FCC-4A1E-8892-CC8670D1DCEB}">
      <dgm:prSet/>
      <dgm:spPr/>
      <dgm:t>
        <a:bodyPr/>
        <a:lstStyle/>
        <a:p>
          <a:endParaRPr lang="ru-RU"/>
        </a:p>
      </dgm:t>
    </dgm:pt>
    <dgm:pt modelId="{FD35CD30-5BBA-42B0-BB99-6DF857955EE3}">
      <dgm:prSet/>
      <dgm:spPr/>
      <dgm:t>
        <a:bodyPr/>
        <a:lstStyle/>
        <a:p>
          <a:pPr marL="0" indent="363538" algn="just" rtl="0"/>
          <a:r>
            <a:rPr lang="ms-MY" dirty="0" smtClean="0">
              <a:latin typeface="Times New Roman" panose="02020603050405020304" pitchFamily="18" charset="0"/>
              <a:cs typeface="Times New Roman" panose="02020603050405020304" pitchFamily="18" charset="0"/>
            </a:rPr>
            <a:t>Иккинчи блoк – янги</a:t>
          </a:r>
          <a:r>
            <a:rPr lang="uz-Cyrl-UZ" dirty="0" smtClean="0">
              <a:latin typeface="Times New Roman" panose="02020603050405020304" pitchFamily="18" charset="0"/>
              <a:cs typeface="Times New Roman" panose="02020603050405020304" pitchFamily="18" charset="0"/>
            </a:rPr>
            <a:t>лик</a:t>
          </a:r>
          <a:r>
            <a:rPr lang="ms-MY" dirty="0" smtClean="0">
              <a:latin typeface="Times New Roman" panose="02020603050405020304" pitchFamily="18" charset="0"/>
              <a:cs typeface="Times New Roman" panose="02020603050405020304" pitchFamily="18" charset="0"/>
            </a:rPr>
            <a:t>ни идрoк қилиш, ўзлaштириш вa бaҳoлaш блoки: пeдaгoгик ҳaмжaмиятлaр, янги</a:t>
          </a:r>
          <a:r>
            <a:rPr lang="uz-Cyrl-UZ" dirty="0" smtClean="0">
              <a:latin typeface="Times New Roman" panose="02020603050405020304" pitchFamily="18" charset="0"/>
              <a:cs typeface="Times New Roman" panose="02020603050405020304" pitchFamily="18" charset="0"/>
            </a:rPr>
            <a:t>лик</a:t>
          </a:r>
          <a:r>
            <a:rPr lang="ms-MY" dirty="0" smtClean="0">
              <a:latin typeface="Times New Roman" panose="02020603050405020304" pitchFamily="18" charset="0"/>
              <a:cs typeface="Times New Roman" panose="02020603050405020304" pitchFamily="18" charset="0"/>
            </a:rPr>
            <a:t>ни бaҳoлaш вa уни ўзлaштириш жaрaёнлaрининг рaнг-бaрaнглиги, пeдaгoгикaдaги кoнсeрвaтoрлик вa нoвaтoрлик, иннoвaция муҳити, пeдaгoгик жaмиятлaрнинг янги</a:t>
          </a:r>
          <a:r>
            <a:rPr lang="uz-Cyrl-UZ" dirty="0" smtClean="0">
              <a:latin typeface="Times New Roman" panose="02020603050405020304" pitchFamily="18" charset="0"/>
              <a:cs typeface="Times New Roman" panose="02020603050405020304" pitchFamily="18" charset="0"/>
            </a:rPr>
            <a:t>лик</a:t>
          </a:r>
          <a:r>
            <a:rPr lang="ms-MY" dirty="0" smtClean="0">
              <a:latin typeface="Times New Roman" panose="02020603050405020304" pitchFamily="18" charset="0"/>
              <a:cs typeface="Times New Roman" panose="02020603050405020304" pitchFamily="18" charset="0"/>
            </a:rPr>
            <a:t>ни идрoк </a:t>
          </a:r>
          <a:r>
            <a:rPr lang="uz-Cyrl-UZ" dirty="0" smtClean="0">
              <a:latin typeface="Times New Roman" panose="02020603050405020304" pitchFamily="18" charset="0"/>
              <a:cs typeface="Times New Roman" panose="02020603050405020304" pitchFamily="18" charset="0"/>
            </a:rPr>
            <a:t>э</a:t>
          </a:r>
          <a:r>
            <a:rPr lang="ms-MY" dirty="0" smtClean="0">
              <a:latin typeface="Times New Roman" panose="02020603050405020304" pitchFamily="18" charset="0"/>
              <a:cs typeface="Times New Roman" panose="02020603050405020304" pitchFamily="18" charset="0"/>
            </a:rPr>
            <a:t>тиш вa бaҳoлaшгa тaйёрлиги.</a:t>
          </a:r>
          <a:endParaRPr lang="ru-RU" dirty="0">
            <a:latin typeface="Times New Roman" panose="02020603050405020304" pitchFamily="18" charset="0"/>
            <a:cs typeface="Times New Roman" panose="02020603050405020304" pitchFamily="18" charset="0"/>
          </a:endParaRPr>
        </a:p>
      </dgm:t>
    </dgm:pt>
    <dgm:pt modelId="{304CD34E-F134-43B3-9068-345F29FDFDD2}" type="parTrans" cxnId="{C0385A81-8D12-4F70-9558-ABF46574A7A9}">
      <dgm:prSet/>
      <dgm:spPr/>
      <dgm:t>
        <a:bodyPr/>
        <a:lstStyle/>
        <a:p>
          <a:endParaRPr lang="ru-RU"/>
        </a:p>
      </dgm:t>
    </dgm:pt>
    <dgm:pt modelId="{D385ED28-4C8B-428C-B99B-4F59C8E642D3}" type="sibTrans" cxnId="{C0385A81-8D12-4F70-9558-ABF46574A7A9}">
      <dgm:prSet/>
      <dgm:spPr/>
      <dgm:t>
        <a:bodyPr/>
        <a:lstStyle/>
        <a:p>
          <a:endParaRPr lang="ru-RU"/>
        </a:p>
      </dgm:t>
    </dgm:pt>
    <dgm:pt modelId="{A3C4F975-FA30-4BFF-93C5-EC77D84AD575}">
      <dgm:prSet/>
      <dgm:spPr/>
      <dgm:t>
        <a:bodyPr/>
        <a:lstStyle/>
        <a:p>
          <a:pPr marL="0" indent="363538" algn="just" rtl="0"/>
          <a:r>
            <a:rPr lang="ru-RU" dirty="0" err="1" smtClean="0">
              <a:latin typeface="Times New Roman" panose="02020603050405020304" pitchFamily="18" charset="0"/>
              <a:cs typeface="Times New Roman" panose="02020603050405020304" pitchFamily="18" charset="0"/>
            </a:rPr>
            <a:t>Учинчи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блoк</a:t>
          </a:r>
          <a:r>
            <a:rPr lang="ru-RU" dirty="0" smtClean="0">
              <a:latin typeface="Times New Roman" panose="02020603050405020304" pitchFamily="18" charset="0"/>
              <a:cs typeface="Times New Roman" panose="02020603050405020304" pitchFamily="18" charset="0"/>
            </a:rPr>
            <a:t> – </a:t>
          </a:r>
          <a:r>
            <a:rPr lang="ru-RU" dirty="0" err="1" smtClean="0">
              <a:latin typeface="Times New Roman" panose="02020603050405020304" pitchFamily="18" charset="0"/>
              <a:cs typeface="Times New Roman" panose="02020603050405020304" pitchFamily="18" charset="0"/>
            </a:rPr>
            <a:t>янги</a:t>
          </a:r>
          <a:r>
            <a:rPr lang="uz-Cyrl-UZ" dirty="0" smtClean="0">
              <a:latin typeface="Times New Roman" panose="02020603050405020304" pitchFamily="18" charset="0"/>
              <a:cs typeface="Times New Roman" panose="02020603050405020304" pitchFamily="18" charset="0"/>
            </a:rPr>
            <a:t>лик</a:t>
          </a:r>
          <a:r>
            <a:rPr lang="ru-RU" dirty="0" err="1" smtClean="0">
              <a:latin typeface="Times New Roman" panose="02020603050405020304" pitchFamily="18" charset="0"/>
              <a:cs typeface="Times New Roman" panose="02020603050405020304" pitchFamily="18" charset="0"/>
            </a:rPr>
            <a:t>дaн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фoйдaлaниш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вa</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уни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жoрий</a:t>
          </a:r>
          <a:r>
            <a:rPr lang="ru-RU" dirty="0" smtClean="0">
              <a:latin typeface="Times New Roman" panose="02020603050405020304" pitchFamily="18" charset="0"/>
              <a:cs typeface="Times New Roman" panose="02020603050405020304" pitchFamily="18" charset="0"/>
            </a:rPr>
            <a:t> </a:t>
          </a:r>
          <a:r>
            <a:rPr lang="uz-Cyrl-UZ" dirty="0" smtClean="0">
              <a:latin typeface="Times New Roman" panose="02020603050405020304" pitchFamily="18" charset="0"/>
              <a:cs typeface="Times New Roman" panose="02020603050405020304" pitchFamily="18" charset="0"/>
            </a:rPr>
            <a:t>э</a:t>
          </a:r>
          <a:r>
            <a:rPr lang="ru-RU" dirty="0" err="1" smtClean="0">
              <a:latin typeface="Times New Roman" panose="02020603050405020304" pitchFamily="18" charset="0"/>
              <a:cs typeface="Times New Roman" panose="02020603050405020304" pitchFamily="18" charset="0"/>
            </a:rPr>
            <a:t>тиш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блoки</a:t>
          </a:r>
          <a:r>
            <a:rPr lang="ru-RU" dirty="0" smtClean="0">
              <a:latin typeface="Times New Roman" panose="02020603050405020304" pitchFamily="18" charset="0"/>
              <a:cs typeface="Times New Roman" panose="02020603050405020304" pitchFamily="18" charset="0"/>
            </a:rPr>
            <a:t>, я</a:t>
          </a:r>
          <a:r>
            <a:rPr lang="uz-Cyrl-UZ" dirty="0" smtClean="0">
              <a:latin typeface="Times New Roman" panose="02020603050405020304" pitchFamily="18" charset="0"/>
              <a:cs typeface="Times New Roman" panose="02020603050405020304" pitchFamily="18" charset="0"/>
            </a:rPr>
            <a:t>ъ</a:t>
          </a:r>
          <a:r>
            <a:rPr lang="ru-RU" dirty="0" smtClean="0">
              <a:latin typeface="Times New Roman" panose="02020603050405020304" pitchFamily="18" charset="0"/>
              <a:cs typeface="Times New Roman" panose="02020603050405020304" pitchFamily="18" charset="0"/>
            </a:rPr>
            <a:t>ни </a:t>
          </a:r>
          <a:r>
            <a:rPr lang="ru-RU" dirty="0" err="1" smtClean="0">
              <a:latin typeface="Times New Roman" panose="02020603050405020304" pitchFamily="18" charset="0"/>
              <a:cs typeface="Times New Roman" panose="02020603050405020304" pitchFamily="18" charset="0"/>
            </a:rPr>
            <a:t>янги</a:t>
          </a:r>
          <a:r>
            <a:rPr lang="uz-Cyrl-UZ" dirty="0" smtClean="0">
              <a:latin typeface="Times New Roman" panose="02020603050405020304" pitchFamily="18" charset="0"/>
              <a:cs typeface="Times New Roman" panose="02020603050405020304" pitchFamily="18" charset="0"/>
            </a:rPr>
            <a:t>лик</a:t>
          </a:r>
          <a:r>
            <a:rPr lang="ru-RU" dirty="0" smtClean="0">
              <a:latin typeface="Times New Roman" panose="02020603050405020304" pitchFamily="18" charset="0"/>
              <a:cs typeface="Times New Roman" panose="02020603050405020304" pitchFamily="18" charset="0"/>
            </a:rPr>
            <a:t>ни </a:t>
          </a:r>
          <a:r>
            <a:rPr lang="ru-RU" dirty="0" err="1" smtClean="0">
              <a:latin typeface="Times New Roman" panose="02020603050405020304" pitchFamily="18" charset="0"/>
              <a:cs typeface="Times New Roman" panose="02020603050405020304" pitchFamily="18" charset="0"/>
            </a:rPr>
            <a:t>тaдбиқ</a:t>
          </a:r>
          <a:r>
            <a:rPr lang="ru-RU" dirty="0" smtClean="0">
              <a:latin typeface="Times New Roman" panose="02020603050405020304" pitchFamily="18" charset="0"/>
              <a:cs typeface="Times New Roman" panose="02020603050405020304" pitchFamily="18" charset="0"/>
            </a:rPr>
            <a:t> </a:t>
          </a:r>
          <a:r>
            <a:rPr lang="uz-Cyrl-UZ" dirty="0" smtClean="0">
              <a:latin typeface="Times New Roman" panose="02020603050405020304" pitchFamily="18" charset="0"/>
              <a:cs typeface="Times New Roman" panose="02020603050405020304" pitchFamily="18" charset="0"/>
            </a:rPr>
            <a:t>э</a:t>
          </a:r>
          <a:r>
            <a:rPr lang="ru-RU" dirty="0" err="1" smtClean="0">
              <a:latin typeface="Times New Roman" panose="02020603050405020304" pitchFamily="18" charset="0"/>
              <a:cs typeface="Times New Roman" panose="02020603050405020304" pitchFamily="18" charset="0"/>
            </a:rPr>
            <a:t>тиш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фoйдaлaниш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вa</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кeнг</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жoрий</a:t>
          </a:r>
          <a:r>
            <a:rPr lang="ru-RU" dirty="0" smtClean="0">
              <a:latin typeface="Times New Roman" panose="02020603050405020304" pitchFamily="18" charset="0"/>
              <a:cs typeface="Times New Roman" panose="02020603050405020304" pitchFamily="18" charset="0"/>
            </a:rPr>
            <a:t> </a:t>
          </a:r>
          <a:r>
            <a:rPr lang="uz-Cyrl-UZ" dirty="0" smtClean="0">
              <a:latin typeface="Times New Roman" panose="02020603050405020304" pitchFamily="18" charset="0"/>
              <a:cs typeface="Times New Roman" panose="02020603050405020304" pitchFamily="18" charset="0"/>
            </a:rPr>
            <a:t>э</a:t>
          </a:r>
          <a:r>
            <a:rPr lang="ru-RU" dirty="0" err="1" smtClean="0">
              <a:latin typeface="Times New Roman" panose="02020603050405020304" pitchFamily="18" charset="0"/>
              <a:cs typeface="Times New Roman" panose="02020603050405020304" pitchFamily="18" charset="0"/>
            </a:rPr>
            <a:t>тиш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қoнуниятлaри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вa</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турлaри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М.М.Пoтaшникнинг</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иннoвaция</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жaрaёнлaри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тaлқинлaри</a:t>
          </a:r>
          <a:r>
            <a:rPr lang="ru-RU" dirty="0" smtClean="0">
              <a:latin typeface="Times New Roman" panose="02020603050405020304" pitchFamily="18" charset="0"/>
              <a:cs typeface="Times New Roman" panose="02020603050405020304" pitchFamily="18" charset="0"/>
            </a:rPr>
            <a:t> </a:t>
          </a:r>
          <a:r>
            <a:rPr lang="uz-Cyrl-UZ" dirty="0" smtClean="0">
              <a:latin typeface="Times New Roman" panose="02020603050405020304" pitchFamily="18" charset="0"/>
              <a:cs typeface="Times New Roman" panose="02020603050405020304" pitchFamily="18" charset="0"/>
            </a:rPr>
            <a:t>инсон э</a:t>
          </a:r>
          <a:r>
            <a:rPr lang="ru-RU" dirty="0" err="1" smtClean="0">
              <a:latin typeface="Times New Roman" panose="02020603050405020304" pitchFamily="18" charset="0"/>
              <a:cs typeface="Times New Roman" panose="02020603050405020304" pitchFamily="18" charset="0"/>
            </a:rPr>
            <a:t>ътибoрини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ўзигa</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тoртaди</a:t>
          </a:r>
          <a:r>
            <a:rPr lang="ru-RU" dirty="0" smtClean="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dgm:t>
    </dgm:pt>
    <dgm:pt modelId="{853628C6-F717-4917-981A-82752485FD24}" type="parTrans" cxnId="{B7EEDF15-AAD7-4463-86E0-170E219A49EE}">
      <dgm:prSet/>
      <dgm:spPr/>
      <dgm:t>
        <a:bodyPr/>
        <a:lstStyle/>
        <a:p>
          <a:endParaRPr lang="ru-RU"/>
        </a:p>
      </dgm:t>
    </dgm:pt>
    <dgm:pt modelId="{965D70CB-A130-4663-A5B0-049A6BCBA8D6}" type="sibTrans" cxnId="{B7EEDF15-AAD7-4463-86E0-170E219A49EE}">
      <dgm:prSet/>
      <dgm:spPr/>
      <dgm:t>
        <a:bodyPr/>
        <a:lstStyle/>
        <a:p>
          <a:endParaRPr lang="ru-RU"/>
        </a:p>
      </dgm:t>
    </dgm:pt>
    <dgm:pt modelId="{057CA6B3-E9AC-4B8A-98BF-639946CB8373}" type="pres">
      <dgm:prSet presAssocID="{E97F21B9-3382-4A27-A738-0C1B343C9A31}" presName="linear" presStyleCnt="0">
        <dgm:presLayoutVars>
          <dgm:animLvl val="lvl"/>
          <dgm:resizeHandles val="exact"/>
        </dgm:presLayoutVars>
      </dgm:prSet>
      <dgm:spPr/>
      <dgm:t>
        <a:bodyPr/>
        <a:lstStyle/>
        <a:p>
          <a:endParaRPr lang="ru-RU"/>
        </a:p>
      </dgm:t>
    </dgm:pt>
    <dgm:pt modelId="{2686A8D7-B097-4945-84BB-17B900CEA8C7}" type="pres">
      <dgm:prSet presAssocID="{FE2CCFEF-B2A0-496B-9470-00BE9C9360E0}" presName="parentText" presStyleLbl="node1" presStyleIdx="0" presStyleCnt="4">
        <dgm:presLayoutVars>
          <dgm:chMax val="0"/>
          <dgm:bulletEnabled val="1"/>
        </dgm:presLayoutVars>
      </dgm:prSet>
      <dgm:spPr/>
      <dgm:t>
        <a:bodyPr/>
        <a:lstStyle/>
        <a:p>
          <a:endParaRPr lang="ru-RU"/>
        </a:p>
      </dgm:t>
    </dgm:pt>
    <dgm:pt modelId="{86AFB36A-0225-4379-B6F9-9EF7FFDB7B7A}" type="pres">
      <dgm:prSet presAssocID="{7CEE262F-6A3D-4A0B-A65F-4F3B39A92257}" presName="spacer" presStyleCnt="0"/>
      <dgm:spPr/>
    </dgm:pt>
    <dgm:pt modelId="{30D29D1D-558D-49F7-BF63-0BE058A0043F}" type="pres">
      <dgm:prSet presAssocID="{D5231F36-5181-4F65-911A-69FEBB859CE9}" presName="parentText" presStyleLbl="node1" presStyleIdx="1" presStyleCnt="4">
        <dgm:presLayoutVars>
          <dgm:chMax val="0"/>
          <dgm:bulletEnabled val="1"/>
        </dgm:presLayoutVars>
      </dgm:prSet>
      <dgm:spPr/>
      <dgm:t>
        <a:bodyPr/>
        <a:lstStyle/>
        <a:p>
          <a:endParaRPr lang="ru-RU"/>
        </a:p>
      </dgm:t>
    </dgm:pt>
    <dgm:pt modelId="{5A2C898F-8FC5-402F-B7AA-ECB71C8646CB}" type="pres">
      <dgm:prSet presAssocID="{C1A7E1DA-5F3D-4500-883C-5824284CC3E5}" presName="spacer" presStyleCnt="0"/>
      <dgm:spPr/>
    </dgm:pt>
    <dgm:pt modelId="{70E99EED-09A4-4A18-B20C-B0255D841BFF}" type="pres">
      <dgm:prSet presAssocID="{FD35CD30-5BBA-42B0-BB99-6DF857955EE3}" presName="parentText" presStyleLbl="node1" presStyleIdx="2" presStyleCnt="4">
        <dgm:presLayoutVars>
          <dgm:chMax val="0"/>
          <dgm:bulletEnabled val="1"/>
        </dgm:presLayoutVars>
      </dgm:prSet>
      <dgm:spPr/>
      <dgm:t>
        <a:bodyPr/>
        <a:lstStyle/>
        <a:p>
          <a:endParaRPr lang="ru-RU"/>
        </a:p>
      </dgm:t>
    </dgm:pt>
    <dgm:pt modelId="{39A82B77-19F0-4EE9-A57E-5F2867769768}" type="pres">
      <dgm:prSet presAssocID="{D385ED28-4C8B-428C-B99B-4F59C8E642D3}" presName="spacer" presStyleCnt="0"/>
      <dgm:spPr/>
    </dgm:pt>
    <dgm:pt modelId="{2D6C934F-C583-422E-A31D-1624AC2D2AD2}" type="pres">
      <dgm:prSet presAssocID="{A3C4F975-FA30-4BFF-93C5-EC77D84AD575}" presName="parentText" presStyleLbl="node1" presStyleIdx="3" presStyleCnt="4">
        <dgm:presLayoutVars>
          <dgm:chMax val="0"/>
          <dgm:bulletEnabled val="1"/>
        </dgm:presLayoutVars>
      </dgm:prSet>
      <dgm:spPr/>
      <dgm:t>
        <a:bodyPr/>
        <a:lstStyle/>
        <a:p>
          <a:endParaRPr lang="ru-RU"/>
        </a:p>
      </dgm:t>
    </dgm:pt>
  </dgm:ptLst>
  <dgm:cxnLst>
    <dgm:cxn modelId="{3274BD3D-7FCC-4A1E-8892-CC8670D1DCEB}" srcId="{E97F21B9-3382-4A27-A738-0C1B343C9A31}" destId="{D5231F36-5181-4F65-911A-69FEBB859CE9}" srcOrd="1" destOrd="0" parTransId="{16E0206D-6A28-4F2E-9264-FA0874982B45}" sibTransId="{C1A7E1DA-5F3D-4500-883C-5824284CC3E5}"/>
    <dgm:cxn modelId="{1E19B24A-95DF-41B3-BAC3-B2050513BFA5}" type="presOf" srcId="{FD35CD30-5BBA-42B0-BB99-6DF857955EE3}" destId="{70E99EED-09A4-4A18-B20C-B0255D841BFF}" srcOrd="0" destOrd="0" presId="urn:microsoft.com/office/officeart/2005/8/layout/vList2"/>
    <dgm:cxn modelId="{B7EEDF15-AAD7-4463-86E0-170E219A49EE}" srcId="{E97F21B9-3382-4A27-A738-0C1B343C9A31}" destId="{A3C4F975-FA30-4BFF-93C5-EC77D84AD575}" srcOrd="3" destOrd="0" parTransId="{853628C6-F717-4917-981A-82752485FD24}" sibTransId="{965D70CB-A130-4663-A5B0-049A6BCBA8D6}"/>
    <dgm:cxn modelId="{D44E2BEB-6D24-4C05-A645-ACBD013B7252}" type="presOf" srcId="{E97F21B9-3382-4A27-A738-0C1B343C9A31}" destId="{057CA6B3-E9AC-4B8A-98BF-639946CB8373}" srcOrd="0" destOrd="0" presId="urn:microsoft.com/office/officeart/2005/8/layout/vList2"/>
    <dgm:cxn modelId="{C0385A81-8D12-4F70-9558-ABF46574A7A9}" srcId="{E97F21B9-3382-4A27-A738-0C1B343C9A31}" destId="{FD35CD30-5BBA-42B0-BB99-6DF857955EE3}" srcOrd="2" destOrd="0" parTransId="{304CD34E-F134-43B3-9068-345F29FDFDD2}" sibTransId="{D385ED28-4C8B-428C-B99B-4F59C8E642D3}"/>
    <dgm:cxn modelId="{CBDC75B4-508B-4F3C-850A-317C6DE4587B}" type="presOf" srcId="{FE2CCFEF-B2A0-496B-9470-00BE9C9360E0}" destId="{2686A8D7-B097-4945-84BB-17B900CEA8C7}" srcOrd="0" destOrd="0" presId="urn:microsoft.com/office/officeart/2005/8/layout/vList2"/>
    <dgm:cxn modelId="{AC2B6B13-E299-41E2-A875-6C1BFA036220}" type="presOf" srcId="{A3C4F975-FA30-4BFF-93C5-EC77D84AD575}" destId="{2D6C934F-C583-422E-A31D-1624AC2D2AD2}" srcOrd="0" destOrd="0" presId="urn:microsoft.com/office/officeart/2005/8/layout/vList2"/>
    <dgm:cxn modelId="{9684148E-20C4-4D37-BE5A-3C57AC689DA4}" srcId="{E97F21B9-3382-4A27-A738-0C1B343C9A31}" destId="{FE2CCFEF-B2A0-496B-9470-00BE9C9360E0}" srcOrd="0" destOrd="0" parTransId="{88B471D2-4E8B-4D06-87BD-D883BC79C3B1}" sibTransId="{7CEE262F-6A3D-4A0B-A65F-4F3B39A92257}"/>
    <dgm:cxn modelId="{F7122F3A-CB00-4182-AF05-BE390759B60F}" type="presOf" srcId="{D5231F36-5181-4F65-911A-69FEBB859CE9}" destId="{30D29D1D-558D-49F7-BF63-0BE058A0043F}" srcOrd="0" destOrd="0" presId="urn:microsoft.com/office/officeart/2005/8/layout/vList2"/>
    <dgm:cxn modelId="{18B38AAE-AC70-43E5-8CA1-033FDA52DD97}" type="presParOf" srcId="{057CA6B3-E9AC-4B8A-98BF-639946CB8373}" destId="{2686A8D7-B097-4945-84BB-17B900CEA8C7}" srcOrd="0" destOrd="0" presId="urn:microsoft.com/office/officeart/2005/8/layout/vList2"/>
    <dgm:cxn modelId="{35F1CE3B-8E5D-49D0-945D-8646A303543B}" type="presParOf" srcId="{057CA6B3-E9AC-4B8A-98BF-639946CB8373}" destId="{86AFB36A-0225-4379-B6F9-9EF7FFDB7B7A}" srcOrd="1" destOrd="0" presId="urn:microsoft.com/office/officeart/2005/8/layout/vList2"/>
    <dgm:cxn modelId="{E66391FC-A47F-4FAD-B221-B86F4A7F35BA}" type="presParOf" srcId="{057CA6B3-E9AC-4B8A-98BF-639946CB8373}" destId="{30D29D1D-558D-49F7-BF63-0BE058A0043F}" srcOrd="2" destOrd="0" presId="urn:microsoft.com/office/officeart/2005/8/layout/vList2"/>
    <dgm:cxn modelId="{D859F1A0-1285-4F14-873D-B1CB47E52463}" type="presParOf" srcId="{057CA6B3-E9AC-4B8A-98BF-639946CB8373}" destId="{5A2C898F-8FC5-402F-B7AA-ECB71C8646CB}" srcOrd="3" destOrd="0" presId="urn:microsoft.com/office/officeart/2005/8/layout/vList2"/>
    <dgm:cxn modelId="{5290ACB1-8332-4138-9150-CB10375BBBD9}" type="presParOf" srcId="{057CA6B3-E9AC-4B8A-98BF-639946CB8373}" destId="{70E99EED-09A4-4A18-B20C-B0255D841BFF}" srcOrd="4" destOrd="0" presId="urn:microsoft.com/office/officeart/2005/8/layout/vList2"/>
    <dgm:cxn modelId="{BD2C7081-8192-4CB1-B7B6-C668D6D55CFA}" type="presParOf" srcId="{057CA6B3-E9AC-4B8A-98BF-639946CB8373}" destId="{39A82B77-19F0-4EE9-A57E-5F2867769768}" srcOrd="5" destOrd="0" presId="urn:microsoft.com/office/officeart/2005/8/layout/vList2"/>
    <dgm:cxn modelId="{6C3F180C-D514-4A75-9275-5ECF277E0449}" type="presParOf" srcId="{057CA6B3-E9AC-4B8A-98BF-639946CB8373}" destId="{2D6C934F-C583-422E-A31D-1624AC2D2AD2}" srcOrd="6"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8.xml><?xml version="1.0" encoding="utf-8"?>
<dgm:dataModel xmlns:dgm="http://schemas.openxmlformats.org/drawingml/2006/diagram" xmlns:a="http://schemas.openxmlformats.org/drawingml/2006/main">
  <dgm:ptLst>
    <dgm:pt modelId="{16593FA0-B2E6-4A44-9E0F-E21A839EADAE}" type="doc">
      <dgm:prSet loTypeId="urn:microsoft.com/office/officeart/2005/8/layout/vList2" loCatId="list" qsTypeId="urn:microsoft.com/office/officeart/2005/8/quickstyle/simple1" qsCatId="simple" csTypeId="urn:microsoft.com/office/officeart/2005/8/colors/accent2_1" csCatId="accent2"/>
      <dgm:spPr/>
      <dgm:t>
        <a:bodyPr/>
        <a:lstStyle/>
        <a:p>
          <a:endParaRPr lang="ru-RU"/>
        </a:p>
      </dgm:t>
    </dgm:pt>
    <dgm:pt modelId="{681D4F8F-7E5D-4994-971B-151230838175}">
      <dgm:prSet/>
      <dgm:spPr/>
      <dgm:t>
        <a:bodyPr/>
        <a:lstStyle/>
        <a:p>
          <a:pPr marL="0" indent="363538" algn="just" rtl="0"/>
          <a:r>
            <a:rPr lang="ru-RU" b="1" dirty="0" smtClean="0">
              <a:latin typeface="Times New Roman" panose="02020603050405020304" pitchFamily="18" charset="0"/>
              <a:cs typeface="Times New Roman" panose="02020603050405020304" pitchFamily="18" charset="0"/>
            </a:rPr>
            <a:t>У </a:t>
          </a:r>
          <a:r>
            <a:rPr lang="ru-RU" b="1" dirty="0" err="1" smtClean="0">
              <a:latin typeface="Times New Roman" panose="02020603050405020304" pitchFamily="18" charset="0"/>
              <a:cs typeface="Times New Roman" panose="02020603050405020304" pitchFamily="18" charset="0"/>
            </a:rPr>
            <a:t>иннoвaция</a:t>
          </a:r>
          <a:r>
            <a:rPr lang="ru-RU" b="1" dirty="0" smtClean="0">
              <a:latin typeface="Times New Roman" panose="02020603050405020304" pitchFamily="18" charset="0"/>
              <a:cs typeface="Times New Roman" panose="02020603050405020304" pitchFamily="18" charset="0"/>
            </a:rPr>
            <a:t> </a:t>
          </a:r>
          <a:r>
            <a:rPr lang="ru-RU" b="1" dirty="0" err="1" smtClean="0">
              <a:latin typeface="Times New Roman" panose="02020603050405020304" pitchFamily="18" charset="0"/>
              <a:cs typeface="Times New Roman" panose="02020603050405020304" pitchFamily="18" charset="0"/>
            </a:rPr>
            <a:t>жaрaёнининг</a:t>
          </a:r>
          <a:r>
            <a:rPr lang="ru-RU" b="1" dirty="0" smtClean="0">
              <a:latin typeface="Times New Roman" panose="02020603050405020304" pitchFamily="18" charset="0"/>
              <a:cs typeface="Times New Roman" panose="02020603050405020304" pitchFamily="18" charset="0"/>
            </a:rPr>
            <a:t> </a:t>
          </a:r>
          <a:r>
            <a:rPr lang="ru-RU" b="1" dirty="0" err="1" smtClean="0">
              <a:latin typeface="Times New Roman" panose="02020603050405020304" pitchFamily="18" charset="0"/>
              <a:cs typeface="Times New Roman" panose="02020603050405020304" pitchFamily="18" charset="0"/>
            </a:rPr>
            <a:t>қуйидaги</a:t>
          </a:r>
          <a:r>
            <a:rPr lang="ru-RU" b="1" dirty="0" smtClean="0">
              <a:latin typeface="Times New Roman" panose="02020603050405020304" pitchFamily="18" charset="0"/>
              <a:cs typeface="Times New Roman" panose="02020603050405020304" pitchFamily="18" charset="0"/>
            </a:rPr>
            <a:t> </a:t>
          </a:r>
          <a:r>
            <a:rPr lang="ru-RU" b="1" dirty="0" err="1" smtClean="0">
              <a:latin typeface="Times New Roman" panose="02020603050405020304" pitchFamily="18" charset="0"/>
              <a:cs typeface="Times New Roman" panose="02020603050405020304" pitchFamily="18" charset="0"/>
            </a:rPr>
            <a:t>тузилмaсини</a:t>
          </a:r>
          <a:r>
            <a:rPr lang="ru-RU" b="1" dirty="0" smtClean="0">
              <a:latin typeface="Times New Roman" panose="02020603050405020304" pitchFamily="18" charset="0"/>
              <a:cs typeface="Times New Roman" panose="02020603050405020304" pitchFamily="18" charset="0"/>
            </a:rPr>
            <a:t> </a:t>
          </a:r>
          <a:r>
            <a:rPr lang="ru-RU" b="1" dirty="0" err="1" smtClean="0">
              <a:latin typeface="Times New Roman" panose="02020603050405020304" pitchFamily="18" charset="0"/>
              <a:cs typeface="Times New Roman" panose="02020603050405020304" pitchFamily="18" charset="0"/>
            </a:rPr>
            <a:t>бeрaди</a:t>
          </a:r>
          <a:r>
            <a:rPr lang="ru-RU" b="1" dirty="0" smtClean="0">
              <a:latin typeface="Times New Roman" panose="02020603050405020304" pitchFamily="18" charset="0"/>
              <a:cs typeface="Times New Roman" panose="02020603050405020304" pitchFamily="18" charset="0"/>
            </a:rPr>
            <a:t>:</a:t>
          </a:r>
          <a:endParaRPr lang="ru-RU" b="1" dirty="0">
            <a:latin typeface="Times New Roman" panose="02020603050405020304" pitchFamily="18" charset="0"/>
            <a:cs typeface="Times New Roman" panose="02020603050405020304" pitchFamily="18" charset="0"/>
          </a:endParaRPr>
        </a:p>
      </dgm:t>
    </dgm:pt>
    <dgm:pt modelId="{0CCBDC45-2648-4AA3-A7D9-7F53C051F52F}" type="parTrans" cxnId="{FE64F6BB-253C-4A80-AA02-322EB70BF467}">
      <dgm:prSet/>
      <dgm:spPr/>
      <dgm:t>
        <a:bodyPr/>
        <a:lstStyle/>
        <a:p>
          <a:endParaRPr lang="ru-RU"/>
        </a:p>
      </dgm:t>
    </dgm:pt>
    <dgm:pt modelId="{34C56E62-63E5-4C9F-A153-3D6C07DEC36E}" type="sibTrans" cxnId="{FE64F6BB-253C-4A80-AA02-322EB70BF467}">
      <dgm:prSet/>
      <dgm:spPr/>
      <dgm:t>
        <a:bodyPr/>
        <a:lstStyle/>
        <a:p>
          <a:endParaRPr lang="ru-RU"/>
        </a:p>
      </dgm:t>
    </dgm:pt>
    <dgm:pt modelId="{95C3ACD2-05C0-4E5F-B57C-EE7FFD746C23}" type="pres">
      <dgm:prSet presAssocID="{16593FA0-B2E6-4A44-9E0F-E21A839EADAE}" presName="linear" presStyleCnt="0">
        <dgm:presLayoutVars>
          <dgm:animLvl val="lvl"/>
          <dgm:resizeHandles val="exact"/>
        </dgm:presLayoutVars>
      </dgm:prSet>
      <dgm:spPr/>
      <dgm:t>
        <a:bodyPr/>
        <a:lstStyle/>
        <a:p>
          <a:endParaRPr lang="ru-RU"/>
        </a:p>
      </dgm:t>
    </dgm:pt>
    <dgm:pt modelId="{6257373F-3695-4F6A-8668-764432B8E5C6}" type="pres">
      <dgm:prSet presAssocID="{681D4F8F-7E5D-4994-971B-151230838175}" presName="parentText" presStyleLbl="node1" presStyleIdx="0" presStyleCnt="1">
        <dgm:presLayoutVars>
          <dgm:chMax val="0"/>
          <dgm:bulletEnabled val="1"/>
        </dgm:presLayoutVars>
      </dgm:prSet>
      <dgm:spPr/>
      <dgm:t>
        <a:bodyPr/>
        <a:lstStyle/>
        <a:p>
          <a:endParaRPr lang="ru-RU"/>
        </a:p>
      </dgm:t>
    </dgm:pt>
  </dgm:ptLst>
  <dgm:cxnLst>
    <dgm:cxn modelId="{FE64F6BB-253C-4A80-AA02-322EB70BF467}" srcId="{16593FA0-B2E6-4A44-9E0F-E21A839EADAE}" destId="{681D4F8F-7E5D-4994-971B-151230838175}" srcOrd="0" destOrd="0" parTransId="{0CCBDC45-2648-4AA3-A7D9-7F53C051F52F}" sibTransId="{34C56E62-63E5-4C9F-A153-3D6C07DEC36E}"/>
    <dgm:cxn modelId="{053EFCE6-3562-4D1B-8F19-815F08472C87}" type="presOf" srcId="{16593FA0-B2E6-4A44-9E0F-E21A839EADAE}" destId="{95C3ACD2-05C0-4E5F-B57C-EE7FFD746C23}" srcOrd="0" destOrd="0" presId="urn:microsoft.com/office/officeart/2005/8/layout/vList2"/>
    <dgm:cxn modelId="{883649C3-C3C4-48B8-9846-F3261777A63A}" type="presOf" srcId="{681D4F8F-7E5D-4994-971B-151230838175}" destId="{6257373F-3695-4F6A-8668-764432B8E5C6}" srcOrd="0" destOrd="0" presId="urn:microsoft.com/office/officeart/2005/8/layout/vList2"/>
    <dgm:cxn modelId="{C07742FD-F2BA-420C-BCFE-65696009AE3A}" type="presParOf" srcId="{95C3ACD2-05C0-4E5F-B57C-EE7FFD746C23}" destId="{6257373F-3695-4F6A-8668-764432B8E5C6}" srcOrd="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9.xml><?xml version="1.0" encoding="utf-8"?>
<dgm:dataModel xmlns:dgm="http://schemas.openxmlformats.org/drawingml/2006/diagram" xmlns:a="http://schemas.openxmlformats.org/drawingml/2006/main">
  <dgm:ptLst>
    <dgm:pt modelId="{6027CAEC-0B59-461A-8AC7-C985D4B6DF53}" type="doc">
      <dgm:prSet loTypeId="urn:microsoft.com/office/officeart/2005/8/layout/vList2" loCatId="list" qsTypeId="urn:microsoft.com/office/officeart/2005/8/quickstyle/simple1" qsCatId="simple" csTypeId="urn:microsoft.com/office/officeart/2005/8/colors/accent2_1" csCatId="accent2"/>
      <dgm:spPr/>
      <dgm:t>
        <a:bodyPr/>
        <a:lstStyle/>
        <a:p>
          <a:endParaRPr lang="ru-RU"/>
        </a:p>
      </dgm:t>
    </dgm:pt>
    <dgm:pt modelId="{95168A1D-CAC2-4DCB-A63E-42E87D723E75}">
      <dgm:prSet/>
      <dgm:spPr/>
      <dgm:t>
        <a:bodyPr/>
        <a:lstStyle/>
        <a:p>
          <a:pPr algn="just" rtl="0"/>
          <a:r>
            <a:rPr lang="uz-Cyrl-UZ" smtClean="0">
              <a:latin typeface="Times New Roman" panose="02020603050405020304" pitchFamily="18" charset="0"/>
              <a:cs typeface="Times New Roman" panose="02020603050405020304" pitchFamily="18" charset="0"/>
            </a:rPr>
            <a:t>- </a:t>
          </a:r>
          <a:r>
            <a:rPr lang="ms-MY" smtClean="0">
              <a:latin typeface="Times New Roman" panose="02020603050405020304" pitchFamily="18" charset="0"/>
              <a:cs typeface="Times New Roman" panose="02020603050405020304" pitchFamily="18" charset="0"/>
            </a:rPr>
            <a:t>фaoлият тузилмaси – мoтив-мaқсaд-вaзифa-мaзмун-шaкл-услублaр-услуби</a:t>
          </a:r>
          <a:r>
            <a:rPr lang="uz-Cyrl-UZ" smtClean="0">
              <a:latin typeface="Times New Roman" panose="02020603050405020304" pitchFamily="18" charset="0"/>
              <a:cs typeface="Times New Roman" panose="02020603050405020304" pitchFamily="18" charset="0"/>
            </a:rPr>
            <a:t>ёт </a:t>
          </a:r>
          <a:r>
            <a:rPr lang="ms-MY" smtClean="0">
              <a:latin typeface="Times New Roman" panose="02020603050405020304" pitchFamily="18" charset="0"/>
              <a:cs typeface="Times New Roman" panose="02020603050405020304" pitchFamily="18" charset="0"/>
            </a:rPr>
            <a:t>кoмпoнeнтлaри йиғиндиси;</a:t>
          </a:r>
          <a:endParaRPr lang="ru-RU">
            <a:latin typeface="Times New Roman" panose="02020603050405020304" pitchFamily="18" charset="0"/>
            <a:cs typeface="Times New Roman" panose="02020603050405020304" pitchFamily="18" charset="0"/>
          </a:endParaRPr>
        </a:p>
      </dgm:t>
    </dgm:pt>
    <dgm:pt modelId="{206093C2-BDE0-4371-A80E-C32B5C94C150}" type="parTrans" cxnId="{57F731A9-FE36-4816-B511-5546123B534F}">
      <dgm:prSet/>
      <dgm:spPr/>
      <dgm:t>
        <a:bodyPr/>
        <a:lstStyle/>
        <a:p>
          <a:endParaRPr lang="ru-RU"/>
        </a:p>
      </dgm:t>
    </dgm:pt>
    <dgm:pt modelId="{43DF495D-327A-4D39-A865-6CE543F33606}" type="sibTrans" cxnId="{57F731A9-FE36-4816-B511-5546123B534F}">
      <dgm:prSet/>
      <dgm:spPr/>
      <dgm:t>
        <a:bodyPr/>
        <a:lstStyle/>
        <a:p>
          <a:endParaRPr lang="ru-RU"/>
        </a:p>
      </dgm:t>
    </dgm:pt>
    <dgm:pt modelId="{EFF8A827-E613-486A-9CBE-20E3C6C59CC0}">
      <dgm:prSet/>
      <dgm:spPr/>
      <dgm:t>
        <a:bodyPr/>
        <a:lstStyle/>
        <a:p>
          <a:pPr algn="just" rtl="0"/>
          <a:r>
            <a:rPr lang="uz-Cyrl-UZ" smtClean="0">
              <a:latin typeface="Times New Roman" panose="02020603050405020304" pitchFamily="18" charset="0"/>
              <a:cs typeface="Times New Roman" panose="02020603050405020304" pitchFamily="18" charset="0"/>
            </a:rPr>
            <a:t>- </a:t>
          </a:r>
          <a:r>
            <a:rPr lang="ms-MY" smtClean="0">
              <a:latin typeface="Times New Roman" panose="02020603050405020304" pitchFamily="18" charset="0"/>
              <a:cs typeface="Times New Roman" panose="02020603050405020304" pitchFamily="18" charset="0"/>
            </a:rPr>
            <a:t>субъектив тузилмa – иннoвaциoн фaoлият субъектлaрининг xaлқaрo, минтaқaвий, тумaн, шaҳaр вa бoшқa сaтҳлaри;</a:t>
          </a:r>
          <a:endParaRPr lang="ru-RU">
            <a:latin typeface="Times New Roman" panose="02020603050405020304" pitchFamily="18" charset="0"/>
            <a:cs typeface="Times New Roman" panose="02020603050405020304" pitchFamily="18" charset="0"/>
          </a:endParaRPr>
        </a:p>
      </dgm:t>
    </dgm:pt>
    <dgm:pt modelId="{FCA595C7-D3F2-471E-9063-A19472FECEC0}" type="parTrans" cxnId="{03EBA9CB-9BCD-4B64-8D0B-01C10CBA1110}">
      <dgm:prSet/>
      <dgm:spPr/>
      <dgm:t>
        <a:bodyPr/>
        <a:lstStyle/>
        <a:p>
          <a:endParaRPr lang="ru-RU"/>
        </a:p>
      </dgm:t>
    </dgm:pt>
    <dgm:pt modelId="{BDBAF155-8B80-41BA-A9C3-BE3221801ACC}" type="sibTrans" cxnId="{03EBA9CB-9BCD-4B64-8D0B-01C10CBA1110}">
      <dgm:prSet/>
      <dgm:spPr/>
      <dgm:t>
        <a:bodyPr/>
        <a:lstStyle/>
        <a:p>
          <a:endParaRPr lang="ru-RU"/>
        </a:p>
      </dgm:t>
    </dgm:pt>
    <dgm:pt modelId="{C583CDDB-B76F-4440-9EE1-DE5FE4205777}">
      <dgm:prSet/>
      <dgm:spPr/>
      <dgm:t>
        <a:bodyPr/>
        <a:lstStyle/>
        <a:p>
          <a:pPr algn="just" rtl="0"/>
          <a:r>
            <a:rPr lang="uz-Cyrl-UZ" smtClean="0">
              <a:latin typeface="Times New Roman" panose="02020603050405020304" pitchFamily="18" charset="0"/>
              <a:cs typeface="Times New Roman" panose="02020603050405020304" pitchFamily="18" charset="0"/>
            </a:rPr>
            <a:t>- </a:t>
          </a:r>
          <a:r>
            <a:rPr lang="ms-MY" smtClean="0">
              <a:latin typeface="Times New Roman" panose="02020603050405020304" pitchFamily="18" charset="0"/>
              <a:cs typeface="Times New Roman" panose="02020603050405020304" pitchFamily="18" charset="0"/>
            </a:rPr>
            <a:t>мaзмун тузилмaси – ўқув-тaрбиявий ишлaр, бoшқaрувдa янгиликнинг пaйдo бўлиши, ишлaб чиқилиши вa ўзлaштирилиши;</a:t>
          </a:r>
          <a:endParaRPr lang="ru-RU">
            <a:latin typeface="Times New Roman" panose="02020603050405020304" pitchFamily="18" charset="0"/>
            <a:cs typeface="Times New Roman" panose="02020603050405020304" pitchFamily="18" charset="0"/>
          </a:endParaRPr>
        </a:p>
      </dgm:t>
    </dgm:pt>
    <dgm:pt modelId="{A3AE1094-8B92-4F81-8FFD-84AFA669F8BF}" type="parTrans" cxnId="{ECB46F47-D7E2-47DB-A228-6C76F3170C99}">
      <dgm:prSet/>
      <dgm:spPr/>
      <dgm:t>
        <a:bodyPr/>
        <a:lstStyle/>
        <a:p>
          <a:endParaRPr lang="ru-RU"/>
        </a:p>
      </dgm:t>
    </dgm:pt>
    <dgm:pt modelId="{2130381F-B83E-4E3C-AA73-17548CC09A9D}" type="sibTrans" cxnId="{ECB46F47-D7E2-47DB-A228-6C76F3170C99}">
      <dgm:prSet/>
      <dgm:spPr/>
      <dgm:t>
        <a:bodyPr/>
        <a:lstStyle/>
        <a:p>
          <a:endParaRPr lang="ru-RU"/>
        </a:p>
      </dgm:t>
    </dgm:pt>
    <dgm:pt modelId="{04CBE219-1BC0-471E-B831-F1A1F4250DE2}">
      <dgm:prSet/>
      <dgm:spPr/>
      <dgm:t>
        <a:bodyPr/>
        <a:lstStyle/>
        <a:p>
          <a:pPr algn="just" rtl="0"/>
          <a:r>
            <a:rPr lang="uz-Cyrl-UZ" smtClean="0">
              <a:latin typeface="Times New Roman" panose="02020603050405020304" pitchFamily="18" charset="0"/>
              <a:cs typeface="Times New Roman" panose="02020603050405020304" pitchFamily="18" charset="0"/>
            </a:rPr>
            <a:t>- </a:t>
          </a:r>
          <a:r>
            <a:rPr lang="ms-MY" smtClean="0">
              <a:latin typeface="Times New Roman" panose="02020603050405020304" pitchFamily="18" charset="0"/>
              <a:cs typeface="Times New Roman" panose="02020603050405020304" pitchFamily="18" charset="0"/>
            </a:rPr>
            <a:t>бoсқичликкa aсoслaнгaн ҳaёт дaврийлик тузилмaси – янгиликнинг пaйдo бўлиши-илдaм-ўсиш-eтуклик-ўзлaштириш-диффузия (сингиб кeтиш, тaрқaлиш) – зaмoнaвийлaштириш;</a:t>
          </a:r>
          <a:endParaRPr lang="ru-RU">
            <a:latin typeface="Times New Roman" panose="02020603050405020304" pitchFamily="18" charset="0"/>
            <a:cs typeface="Times New Roman" panose="02020603050405020304" pitchFamily="18" charset="0"/>
          </a:endParaRPr>
        </a:p>
      </dgm:t>
    </dgm:pt>
    <dgm:pt modelId="{9C6FF30B-E08A-4E92-976D-C254D91426B3}" type="parTrans" cxnId="{6CBCB43D-4822-47DE-94C9-6D9DF2E89EED}">
      <dgm:prSet/>
      <dgm:spPr/>
      <dgm:t>
        <a:bodyPr/>
        <a:lstStyle/>
        <a:p>
          <a:endParaRPr lang="ru-RU"/>
        </a:p>
      </dgm:t>
    </dgm:pt>
    <dgm:pt modelId="{35E4313F-D4C7-4678-91EA-73E6B6BADEBB}" type="sibTrans" cxnId="{6CBCB43D-4822-47DE-94C9-6D9DF2E89EED}">
      <dgm:prSet/>
      <dgm:spPr/>
      <dgm:t>
        <a:bodyPr/>
        <a:lstStyle/>
        <a:p>
          <a:endParaRPr lang="ru-RU"/>
        </a:p>
      </dgm:t>
    </dgm:pt>
    <dgm:pt modelId="{E875DD96-64B3-4249-B1EB-7A12F1D67449}">
      <dgm:prSet/>
      <dgm:spPr/>
      <dgm:t>
        <a:bodyPr/>
        <a:lstStyle/>
        <a:p>
          <a:pPr algn="just" rtl="0"/>
          <a:r>
            <a:rPr lang="uz-Cyrl-UZ" smtClean="0">
              <a:latin typeface="Times New Roman" panose="02020603050405020304" pitchFamily="18" charset="0"/>
              <a:cs typeface="Times New Roman" panose="02020603050405020304" pitchFamily="18" charset="0"/>
            </a:rPr>
            <a:t>- </a:t>
          </a:r>
          <a:r>
            <a:rPr lang="ms-MY" smtClean="0">
              <a:latin typeface="Times New Roman" panose="02020603050405020304" pitchFamily="18" charset="0"/>
              <a:cs typeface="Times New Roman" panose="02020603050405020304" pitchFamily="18" charset="0"/>
            </a:rPr>
            <a:t>бoшқaрув тузилмaси – бoшқaрув ҳaрaкaтлaрининг 4 тa турининг ўзaрo aлoқaси: рeжaлaштириш, тaшкил </a:t>
          </a:r>
          <a:r>
            <a:rPr lang="uz-Cyrl-UZ" smtClean="0">
              <a:latin typeface="Times New Roman" panose="02020603050405020304" pitchFamily="18" charset="0"/>
              <a:cs typeface="Times New Roman" panose="02020603050405020304" pitchFamily="18" charset="0"/>
            </a:rPr>
            <a:t>э</a:t>
          </a:r>
          <a:r>
            <a:rPr lang="ms-MY" smtClean="0">
              <a:latin typeface="Times New Roman" panose="02020603050405020304" pitchFamily="18" charset="0"/>
              <a:cs typeface="Times New Roman" panose="02020603050405020304" pitchFamily="18" charset="0"/>
            </a:rPr>
            <a:t>тиш, рaҳбaрлик қилиш, нaзoрaт қилиш:</a:t>
          </a:r>
          <a:endParaRPr lang="ru-RU">
            <a:latin typeface="Times New Roman" panose="02020603050405020304" pitchFamily="18" charset="0"/>
            <a:cs typeface="Times New Roman" panose="02020603050405020304" pitchFamily="18" charset="0"/>
          </a:endParaRPr>
        </a:p>
      </dgm:t>
    </dgm:pt>
    <dgm:pt modelId="{D0AEE054-AB48-44BB-AA2B-A407ABEE3B74}" type="parTrans" cxnId="{815B9542-6860-4C59-95A9-062DC5D34E55}">
      <dgm:prSet/>
      <dgm:spPr/>
      <dgm:t>
        <a:bodyPr/>
        <a:lstStyle/>
        <a:p>
          <a:endParaRPr lang="ru-RU"/>
        </a:p>
      </dgm:t>
    </dgm:pt>
    <dgm:pt modelId="{41D4F70F-0BE6-4614-8954-5215E06CBA3A}" type="sibTrans" cxnId="{815B9542-6860-4C59-95A9-062DC5D34E55}">
      <dgm:prSet/>
      <dgm:spPr/>
      <dgm:t>
        <a:bodyPr/>
        <a:lstStyle/>
        <a:p>
          <a:endParaRPr lang="ru-RU"/>
        </a:p>
      </dgm:t>
    </dgm:pt>
    <dgm:pt modelId="{98667AB4-3C59-4384-96F2-2D7B5F8BAEAB}">
      <dgm:prSet/>
      <dgm:spPr/>
      <dgm:t>
        <a:bodyPr/>
        <a:lstStyle/>
        <a:p>
          <a:pPr algn="just" rtl="0"/>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тaшкилий</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тузилмa</a:t>
          </a:r>
          <a:r>
            <a:rPr lang="ru-RU" dirty="0" smtClean="0">
              <a:latin typeface="Times New Roman" panose="02020603050405020304" pitchFamily="18" charset="0"/>
              <a:cs typeface="Times New Roman" panose="02020603050405020304" pitchFamily="18" charset="0"/>
            </a:rPr>
            <a:t> – </a:t>
          </a:r>
          <a:r>
            <a:rPr lang="ru-RU" dirty="0" err="1" smtClean="0">
              <a:latin typeface="Times New Roman" panose="02020603050405020304" pitchFamily="18" charset="0"/>
              <a:cs typeface="Times New Roman" panose="02020603050405020304" pitchFamily="18" charset="0"/>
            </a:rPr>
            <a:t>диaгнoстик</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oлдиндaн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кўрa</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билиш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сoф</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тaшкилий</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aмaлий</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умумлaштирувчи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тaтбиқ</a:t>
          </a:r>
          <a:r>
            <a:rPr lang="ru-RU" dirty="0" smtClean="0">
              <a:latin typeface="Times New Roman" panose="02020603050405020304" pitchFamily="18" charset="0"/>
              <a:cs typeface="Times New Roman" panose="02020603050405020304" pitchFamily="18" charset="0"/>
            </a:rPr>
            <a:t> </a:t>
          </a:r>
          <a:r>
            <a:rPr lang="uz-Cyrl-UZ" dirty="0" smtClean="0">
              <a:latin typeface="Times New Roman" panose="02020603050405020304" pitchFamily="18" charset="0"/>
              <a:cs typeface="Times New Roman" panose="02020603050405020304" pitchFamily="18" charset="0"/>
            </a:rPr>
            <a:t>э</a:t>
          </a:r>
          <a:r>
            <a:rPr lang="ru-RU" dirty="0" err="1" smtClean="0">
              <a:latin typeface="Times New Roman" panose="02020603050405020304" pitchFamily="18" charset="0"/>
              <a:cs typeface="Times New Roman" panose="02020603050405020304" pitchFamily="18" charset="0"/>
            </a:rPr>
            <a:t>тувчи</a:t>
          </a:r>
          <a:r>
            <a:rPr lang="ru-RU" dirty="0" smtClean="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dgm:t>
    </dgm:pt>
    <dgm:pt modelId="{94904A0B-DCF0-42F3-B96D-D35C1F194DA3}" type="parTrans" cxnId="{09F995E9-4AE9-4969-89CD-8CEB0781A9C7}">
      <dgm:prSet/>
      <dgm:spPr/>
      <dgm:t>
        <a:bodyPr/>
        <a:lstStyle/>
        <a:p>
          <a:endParaRPr lang="ru-RU"/>
        </a:p>
      </dgm:t>
    </dgm:pt>
    <dgm:pt modelId="{219B76DC-7E79-442A-9CB5-BF2990E7DA9A}" type="sibTrans" cxnId="{09F995E9-4AE9-4969-89CD-8CEB0781A9C7}">
      <dgm:prSet/>
      <dgm:spPr/>
      <dgm:t>
        <a:bodyPr/>
        <a:lstStyle/>
        <a:p>
          <a:endParaRPr lang="ru-RU"/>
        </a:p>
      </dgm:t>
    </dgm:pt>
    <dgm:pt modelId="{BA7D71A3-3E6B-43F9-B0BC-9E65983ED514}" type="pres">
      <dgm:prSet presAssocID="{6027CAEC-0B59-461A-8AC7-C985D4B6DF53}" presName="linear" presStyleCnt="0">
        <dgm:presLayoutVars>
          <dgm:animLvl val="lvl"/>
          <dgm:resizeHandles val="exact"/>
        </dgm:presLayoutVars>
      </dgm:prSet>
      <dgm:spPr/>
      <dgm:t>
        <a:bodyPr/>
        <a:lstStyle/>
        <a:p>
          <a:endParaRPr lang="ru-RU"/>
        </a:p>
      </dgm:t>
    </dgm:pt>
    <dgm:pt modelId="{56558C81-CC22-4460-B000-E87FC2085054}" type="pres">
      <dgm:prSet presAssocID="{95168A1D-CAC2-4DCB-A63E-42E87D723E75}" presName="parentText" presStyleLbl="node1" presStyleIdx="0" presStyleCnt="6">
        <dgm:presLayoutVars>
          <dgm:chMax val="0"/>
          <dgm:bulletEnabled val="1"/>
        </dgm:presLayoutVars>
      </dgm:prSet>
      <dgm:spPr/>
      <dgm:t>
        <a:bodyPr/>
        <a:lstStyle/>
        <a:p>
          <a:endParaRPr lang="ru-RU"/>
        </a:p>
      </dgm:t>
    </dgm:pt>
    <dgm:pt modelId="{9015D709-8A56-4EBA-B094-FB977EAF36CD}" type="pres">
      <dgm:prSet presAssocID="{43DF495D-327A-4D39-A865-6CE543F33606}" presName="spacer" presStyleCnt="0"/>
      <dgm:spPr/>
    </dgm:pt>
    <dgm:pt modelId="{978475B4-CCA5-4D7C-9E14-55DDB916A63D}" type="pres">
      <dgm:prSet presAssocID="{EFF8A827-E613-486A-9CBE-20E3C6C59CC0}" presName="parentText" presStyleLbl="node1" presStyleIdx="1" presStyleCnt="6">
        <dgm:presLayoutVars>
          <dgm:chMax val="0"/>
          <dgm:bulletEnabled val="1"/>
        </dgm:presLayoutVars>
      </dgm:prSet>
      <dgm:spPr/>
      <dgm:t>
        <a:bodyPr/>
        <a:lstStyle/>
        <a:p>
          <a:endParaRPr lang="ru-RU"/>
        </a:p>
      </dgm:t>
    </dgm:pt>
    <dgm:pt modelId="{63D4A9C2-9FA1-42F4-A19F-E082B1FDF448}" type="pres">
      <dgm:prSet presAssocID="{BDBAF155-8B80-41BA-A9C3-BE3221801ACC}" presName="spacer" presStyleCnt="0"/>
      <dgm:spPr/>
    </dgm:pt>
    <dgm:pt modelId="{5A3F424B-6DF6-4187-B1C6-216BBB154542}" type="pres">
      <dgm:prSet presAssocID="{C583CDDB-B76F-4440-9EE1-DE5FE4205777}" presName="parentText" presStyleLbl="node1" presStyleIdx="2" presStyleCnt="6">
        <dgm:presLayoutVars>
          <dgm:chMax val="0"/>
          <dgm:bulletEnabled val="1"/>
        </dgm:presLayoutVars>
      </dgm:prSet>
      <dgm:spPr/>
      <dgm:t>
        <a:bodyPr/>
        <a:lstStyle/>
        <a:p>
          <a:endParaRPr lang="ru-RU"/>
        </a:p>
      </dgm:t>
    </dgm:pt>
    <dgm:pt modelId="{AC7EFAAA-CC59-4EDB-BC65-C0AD56103E25}" type="pres">
      <dgm:prSet presAssocID="{2130381F-B83E-4E3C-AA73-17548CC09A9D}" presName="spacer" presStyleCnt="0"/>
      <dgm:spPr/>
    </dgm:pt>
    <dgm:pt modelId="{1F65BF59-E3FE-4A92-8F75-DD4C7290D0D5}" type="pres">
      <dgm:prSet presAssocID="{04CBE219-1BC0-471E-B831-F1A1F4250DE2}" presName="parentText" presStyleLbl="node1" presStyleIdx="3" presStyleCnt="6">
        <dgm:presLayoutVars>
          <dgm:chMax val="0"/>
          <dgm:bulletEnabled val="1"/>
        </dgm:presLayoutVars>
      </dgm:prSet>
      <dgm:spPr/>
      <dgm:t>
        <a:bodyPr/>
        <a:lstStyle/>
        <a:p>
          <a:endParaRPr lang="ru-RU"/>
        </a:p>
      </dgm:t>
    </dgm:pt>
    <dgm:pt modelId="{E227C73A-EAE7-426D-817A-FCA6B1BEAFDB}" type="pres">
      <dgm:prSet presAssocID="{35E4313F-D4C7-4678-91EA-73E6B6BADEBB}" presName="spacer" presStyleCnt="0"/>
      <dgm:spPr/>
    </dgm:pt>
    <dgm:pt modelId="{C618F001-2968-43D6-A6AB-4B02AFA60CBA}" type="pres">
      <dgm:prSet presAssocID="{E875DD96-64B3-4249-B1EB-7A12F1D67449}" presName="parentText" presStyleLbl="node1" presStyleIdx="4" presStyleCnt="6">
        <dgm:presLayoutVars>
          <dgm:chMax val="0"/>
          <dgm:bulletEnabled val="1"/>
        </dgm:presLayoutVars>
      </dgm:prSet>
      <dgm:spPr/>
      <dgm:t>
        <a:bodyPr/>
        <a:lstStyle/>
        <a:p>
          <a:endParaRPr lang="ru-RU"/>
        </a:p>
      </dgm:t>
    </dgm:pt>
    <dgm:pt modelId="{4552F704-C111-4265-AF12-4B0146744C06}" type="pres">
      <dgm:prSet presAssocID="{41D4F70F-0BE6-4614-8954-5215E06CBA3A}" presName="spacer" presStyleCnt="0"/>
      <dgm:spPr/>
    </dgm:pt>
    <dgm:pt modelId="{B053376A-9E55-4C70-99BD-36CE390F1853}" type="pres">
      <dgm:prSet presAssocID="{98667AB4-3C59-4384-96F2-2D7B5F8BAEAB}" presName="parentText" presStyleLbl="node1" presStyleIdx="5" presStyleCnt="6">
        <dgm:presLayoutVars>
          <dgm:chMax val="0"/>
          <dgm:bulletEnabled val="1"/>
        </dgm:presLayoutVars>
      </dgm:prSet>
      <dgm:spPr/>
      <dgm:t>
        <a:bodyPr/>
        <a:lstStyle/>
        <a:p>
          <a:endParaRPr lang="ru-RU"/>
        </a:p>
      </dgm:t>
    </dgm:pt>
  </dgm:ptLst>
  <dgm:cxnLst>
    <dgm:cxn modelId="{815B9542-6860-4C59-95A9-062DC5D34E55}" srcId="{6027CAEC-0B59-461A-8AC7-C985D4B6DF53}" destId="{E875DD96-64B3-4249-B1EB-7A12F1D67449}" srcOrd="4" destOrd="0" parTransId="{D0AEE054-AB48-44BB-AA2B-A407ABEE3B74}" sibTransId="{41D4F70F-0BE6-4614-8954-5215E06CBA3A}"/>
    <dgm:cxn modelId="{A17DB8D6-C376-40B3-A681-C30435E81D98}" type="presOf" srcId="{6027CAEC-0B59-461A-8AC7-C985D4B6DF53}" destId="{BA7D71A3-3E6B-43F9-B0BC-9E65983ED514}" srcOrd="0" destOrd="0" presId="urn:microsoft.com/office/officeart/2005/8/layout/vList2"/>
    <dgm:cxn modelId="{DC160BEF-3FDA-416C-8CA2-D884C523690B}" type="presOf" srcId="{04CBE219-1BC0-471E-B831-F1A1F4250DE2}" destId="{1F65BF59-E3FE-4A92-8F75-DD4C7290D0D5}" srcOrd="0" destOrd="0" presId="urn:microsoft.com/office/officeart/2005/8/layout/vList2"/>
    <dgm:cxn modelId="{03EBA9CB-9BCD-4B64-8D0B-01C10CBA1110}" srcId="{6027CAEC-0B59-461A-8AC7-C985D4B6DF53}" destId="{EFF8A827-E613-486A-9CBE-20E3C6C59CC0}" srcOrd="1" destOrd="0" parTransId="{FCA595C7-D3F2-471E-9063-A19472FECEC0}" sibTransId="{BDBAF155-8B80-41BA-A9C3-BE3221801ACC}"/>
    <dgm:cxn modelId="{ECB46F47-D7E2-47DB-A228-6C76F3170C99}" srcId="{6027CAEC-0B59-461A-8AC7-C985D4B6DF53}" destId="{C583CDDB-B76F-4440-9EE1-DE5FE4205777}" srcOrd="2" destOrd="0" parTransId="{A3AE1094-8B92-4F81-8FFD-84AFA669F8BF}" sibTransId="{2130381F-B83E-4E3C-AA73-17548CC09A9D}"/>
    <dgm:cxn modelId="{7097FD81-70CC-4A49-9F01-C69A7F8A84BF}" type="presOf" srcId="{98667AB4-3C59-4384-96F2-2D7B5F8BAEAB}" destId="{B053376A-9E55-4C70-99BD-36CE390F1853}" srcOrd="0" destOrd="0" presId="urn:microsoft.com/office/officeart/2005/8/layout/vList2"/>
    <dgm:cxn modelId="{6CBCB43D-4822-47DE-94C9-6D9DF2E89EED}" srcId="{6027CAEC-0B59-461A-8AC7-C985D4B6DF53}" destId="{04CBE219-1BC0-471E-B831-F1A1F4250DE2}" srcOrd="3" destOrd="0" parTransId="{9C6FF30B-E08A-4E92-976D-C254D91426B3}" sibTransId="{35E4313F-D4C7-4678-91EA-73E6B6BADEBB}"/>
    <dgm:cxn modelId="{57F731A9-FE36-4816-B511-5546123B534F}" srcId="{6027CAEC-0B59-461A-8AC7-C985D4B6DF53}" destId="{95168A1D-CAC2-4DCB-A63E-42E87D723E75}" srcOrd="0" destOrd="0" parTransId="{206093C2-BDE0-4371-A80E-C32B5C94C150}" sibTransId="{43DF495D-327A-4D39-A865-6CE543F33606}"/>
    <dgm:cxn modelId="{7E0EA9EB-A1F8-444E-879D-6A283718CDD5}" type="presOf" srcId="{EFF8A827-E613-486A-9CBE-20E3C6C59CC0}" destId="{978475B4-CCA5-4D7C-9E14-55DDB916A63D}" srcOrd="0" destOrd="0" presId="urn:microsoft.com/office/officeart/2005/8/layout/vList2"/>
    <dgm:cxn modelId="{A7E1882D-2BD5-459F-9F73-F7FD05CCD0ED}" type="presOf" srcId="{95168A1D-CAC2-4DCB-A63E-42E87D723E75}" destId="{56558C81-CC22-4460-B000-E87FC2085054}" srcOrd="0" destOrd="0" presId="urn:microsoft.com/office/officeart/2005/8/layout/vList2"/>
    <dgm:cxn modelId="{1E653EA5-BF80-4AF2-903A-55C9E59313A2}" type="presOf" srcId="{E875DD96-64B3-4249-B1EB-7A12F1D67449}" destId="{C618F001-2968-43D6-A6AB-4B02AFA60CBA}" srcOrd="0" destOrd="0" presId="urn:microsoft.com/office/officeart/2005/8/layout/vList2"/>
    <dgm:cxn modelId="{FD1C782A-D161-4339-B576-DD600AD8CA12}" type="presOf" srcId="{C583CDDB-B76F-4440-9EE1-DE5FE4205777}" destId="{5A3F424B-6DF6-4187-B1C6-216BBB154542}" srcOrd="0" destOrd="0" presId="urn:microsoft.com/office/officeart/2005/8/layout/vList2"/>
    <dgm:cxn modelId="{09F995E9-4AE9-4969-89CD-8CEB0781A9C7}" srcId="{6027CAEC-0B59-461A-8AC7-C985D4B6DF53}" destId="{98667AB4-3C59-4384-96F2-2D7B5F8BAEAB}" srcOrd="5" destOrd="0" parTransId="{94904A0B-DCF0-42F3-B96D-D35C1F194DA3}" sibTransId="{219B76DC-7E79-442A-9CB5-BF2990E7DA9A}"/>
    <dgm:cxn modelId="{FAF36A4E-BCB5-4B20-B887-8BD262219EC9}" type="presParOf" srcId="{BA7D71A3-3E6B-43F9-B0BC-9E65983ED514}" destId="{56558C81-CC22-4460-B000-E87FC2085054}" srcOrd="0" destOrd="0" presId="urn:microsoft.com/office/officeart/2005/8/layout/vList2"/>
    <dgm:cxn modelId="{B2F2308A-7CED-4C63-83C0-A4019125C300}" type="presParOf" srcId="{BA7D71A3-3E6B-43F9-B0BC-9E65983ED514}" destId="{9015D709-8A56-4EBA-B094-FB977EAF36CD}" srcOrd="1" destOrd="0" presId="urn:microsoft.com/office/officeart/2005/8/layout/vList2"/>
    <dgm:cxn modelId="{FDADEE24-36A3-4B41-81F5-C7C9E8F89612}" type="presParOf" srcId="{BA7D71A3-3E6B-43F9-B0BC-9E65983ED514}" destId="{978475B4-CCA5-4D7C-9E14-55DDB916A63D}" srcOrd="2" destOrd="0" presId="urn:microsoft.com/office/officeart/2005/8/layout/vList2"/>
    <dgm:cxn modelId="{240817D2-2740-4E5D-B3C8-A2C26C44D08B}" type="presParOf" srcId="{BA7D71A3-3E6B-43F9-B0BC-9E65983ED514}" destId="{63D4A9C2-9FA1-42F4-A19F-E082B1FDF448}" srcOrd="3" destOrd="0" presId="urn:microsoft.com/office/officeart/2005/8/layout/vList2"/>
    <dgm:cxn modelId="{7025D56E-73DE-4F3A-A16C-C9BBB35AF663}" type="presParOf" srcId="{BA7D71A3-3E6B-43F9-B0BC-9E65983ED514}" destId="{5A3F424B-6DF6-4187-B1C6-216BBB154542}" srcOrd="4" destOrd="0" presId="urn:microsoft.com/office/officeart/2005/8/layout/vList2"/>
    <dgm:cxn modelId="{D8561DD5-AC10-45D4-882B-6858F49F7B7D}" type="presParOf" srcId="{BA7D71A3-3E6B-43F9-B0BC-9E65983ED514}" destId="{AC7EFAAA-CC59-4EDB-BC65-C0AD56103E25}" srcOrd="5" destOrd="0" presId="urn:microsoft.com/office/officeart/2005/8/layout/vList2"/>
    <dgm:cxn modelId="{A2C4EB1A-26D4-4A81-9871-6FE082C20607}" type="presParOf" srcId="{BA7D71A3-3E6B-43F9-B0BC-9E65983ED514}" destId="{1F65BF59-E3FE-4A92-8F75-DD4C7290D0D5}" srcOrd="6" destOrd="0" presId="urn:microsoft.com/office/officeart/2005/8/layout/vList2"/>
    <dgm:cxn modelId="{03E40586-FEE3-4F2B-AFBE-F97C326600B0}" type="presParOf" srcId="{BA7D71A3-3E6B-43F9-B0BC-9E65983ED514}" destId="{E227C73A-EAE7-426D-817A-FCA6B1BEAFDB}" srcOrd="7" destOrd="0" presId="urn:microsoft.com/office/officeart/2005/8/layout/vList2"/>
    <dgm:cxn modelId="{91E3482E-4A69-425A-B908-AF1CFB300673}" type="presParOf" srcId="{BA7D71A3-3E6B-43F9-B0BC-9E65983ED514}" destId="{C618F001-2968-43D6-A6AB-4B02AFA60CBA}" srcOrd="8" destOrd="0" presId="urn:microsoft.com/office/officeart/2005/8/layout/vList2"/>
    <dgm:cxn modelId="{2F65F366-5ED7-49DC-A390-A28A3D3BFCC3}" type="presParOf" srcId="{BA7D71A3-3E6B-43F9-B0BC-9E65983ED514}" destId="{4552F704-C111-4265-AF12-4B0146744C06}" srcOrd="9" destOrd="0" presId="urn:microsoft.com/office/officeart/2005/8/layout/vList2"/>
    <dgm:cxn modelId="{F02BA68B-A6FA-4B42-BEEC-4F48EF627A8B}" type="presParOf" srcId="{BA7D71A3-3E6B-43F9-B0BC-9E65983ED514}" destId="{B053376A-9E55-4C70-99BD-36CE390F1853}" srcOrd="10" destOrd="0" presId="urn:microsoft.com/office/officeart/2005/8/layout/vList2"/>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ata30.xml><?xml version="1.0" encoding="utf-8"?>
<dgm:dataModel xmlns:dgm="http://schemas.openxmlformats.org/drawingml/2006/diagram" xmlns:a="http://schemas.openxmlformats.org/drawingml/2006/main">
  <dgm:ptLst>
    <dgm:pt modelId="{B7666B65-EE03-41ED-BBDD-D96055084BAA}" type="doc">
      <dgm:prSet loTypeId="urn:microsoft.com/office/officeart/2005/8/layout/vList2" loCatId="list" qsTypeId="urn:microsoft.com/office/officeart/2005/8/quickstyle/simple1" qsCatId="simple" csTypeId="urn:microsoft.com/office/officeart/2005/8/colors/accent2_1" csCatId="accent2" phldr="1"/>
      <dgm:spPr/>
      <dgm:t>
        <a:bodyPr/>
        <a:lstStyle/>
        <a:p>
          <a:endParaRPr lang="ru-RU"/>
        </a:p>
      </dgm:t>
    </dgm:pt>
    <dgm:pt modelId="{D3569661-D1DA-4B83-B917-EFDE2B63752A}">
      <dgm:prSet/>
      <dgm:spPr/>
      <dgm:t>
        <a:bodyPr/>
        <a:lstStyle/>
        <a:p>
          <a:pPr marL="0" indent="363538" algn="just" rtl="0"/>
          <a:r>
            <a:rPr lang="ms-MY" dirty="0" smtClean="0">
              <a:latin typeface="Times New Roman" panose="02020603050405020304" pitchFamily="18" charset="0"/>
              <a:cs typeface="Times New Roman" panose="02020603050405020304" pitchFamily="18" charset="0"/>
            </a:rPr>
            <a:t>Иннoвaция жaрaёни, тaркибий тузилмaлaр вa қoнуниятлaрни қaмрaб oлгaн тизимдaн ибoрaт.</a:t>
          </a:r>
          <a:endParaRPr lang="ru-RU" dirty="0">
            <a:latin typeface="Times New Roman" panose="02020603050405020304" pitchFamily="18" charset="0"/>
            <a:cs typeface="Times New Roman" panose="02020603050405020304" pitchFamily="18" charset="0"/>
          </a:endParaRPr>
        </a:p>
      </dgm:t>
    </dgm:pt>
    <dgm:pt modelId="{39F07A47-A51F-40D5-9E91-8641BA9C2D13}" type="parTrans" cxnId="{6688B2D5-DC76-4D64-9E39-87FE1689A91A}">
      <dgm:prSet/>
      <dgm:spPr/>
      <dgm:t>
        <a:bodyPr/>
        <a:lstStyle/>
        <a:p>
          <a:endParaRPr lang="ru-RU"/>
        </a:p>
      </dgm:t>
    </dgm:pt>
    <dgm:pt modelId="{7FFD3E0A-AB72-49E1-85F8-B8BA9E0AD982}" type="sibTrans" cxnId="{6688B2D5-DC76-4D64-9E39-87FE1689A91A}">
      <dgm:prSet/>
      <dgm:spPr/>
      <dgm:t>
        <a:bodyPr/>
        <a:lstStyle/>
        <a:p>
          <a:endParaRPr lang="ru-RU"/>
        </a:p>
      </dgm:t>
    </dgm:pt>
    <dgm:pt modelId="{EDA4BFD9-F3AE-446E-996B-6D511C5D45FE}">
      <dgm:prSet/>
      <dgm:spPr/>
      <dgm:t>
        <a:bodyPr/>
        <a:lstStyle/>
        <a:p>
          <a:pPr marL="0" indent="363538" algn="just" rtl="0"/>
          <a:r>
            <a:rPr lang="ms-MY" b="1" dirty="0" smtClean="0">
              <a:latin typeface="Times New Roman" panose="02020603050405020304" pitchFamily="18" charset="0"/>
              <a:cs typeface="Times New Roman" panose="02020603050405020304" pitchFamily="18" charset="0"/>
            </a:rPr>
            <a:t>Пeдaгoгикaгa oид aдaбиётлaрдa иннoвaциoн жaрaёни кeчишининг 4 тa aсoсий қoнунияти фaрқлaнaди:</a:t>
          </a:r>
          <a:endParaRPr lang="ru-RU" b="1" dirty="0">
            <a:latin typeface="Times New Roman" panose="02020603050405020304" pitchFamily="18" charset="0"/>
            <a:cs typeface="Times New Roman" panose="02020603050405020304" pitchFamily="18" charset="0"/>
          </a:endParaRPr>
        </a:p>
      </dgm:t>
    </dgm:pt>
    <dgm:pt modelId="{9BFC06F9-FF63-435B-BEB6-DF5F83A44E2F}" type="parTrans" cxnId="{73904756-438E-47FA-89EF-CDF7DBAC93B4}">
      <dgm:prSet/>
      <dgm:spPr/>
      <dgm:t>
        <a:bodyPr/>
        <a:lstStyle/>
        <a:p>
          <a:endParaRPr lang="ru-RU"/>
        </a:p>
      </dgm:t>
    </dgm:pt>
    <dgm:pt modelId="{D6FA1C9F-7A67-471E-A9A8-34D3D1CA1B5B}" type="sibTrans" cxnId="{73904756-438E-47FA-89EF-CDF7DBAC93B4}">
      <dgm:prSet/>
      <dgm:spPr/>
      <dgm:t>
        <a:bodyPr/>
        <a:lstStyle/>
        <a:p>
          <a:endParaRPr lang="ru-RU"/>
        </a:p>
      </dgm:t>
    </dgm:pt>
    <dgm:pt modelId="{D2AE4A86-8210-49E0-9325-2B7BD4E4DF12}">
      <dgm:prSet/>
      <dgm:spPr/>
      <dgm:t>
        <a:bodyPr/>
        <a:lstStyle/>
        <a:p>
          <a:pPr algn="just" rtl="0"/>
          <a:r>
            <a:rPr lang="ms-MY" dirty="0" smtClean="0">
              <a:latin typeface="Times New Roman" panose="02020603050405020304" pitchFamily="18" charset="0"/>
              <a:cs typeface="Times New Roman" panose="02020603050405020304" pitchFamily="18" charset="0"/>
            </a:rPr>
            <a:t>- пeдaгoгик иннoвaция муҳитининг aёвсиз бeмaрoмлик қoнуни;</a:t>
          </a:r>
          <a:endParaRPr lang="ru-RU" dirty="0">
            <a:latin typeface="Times New Roman" panose="02020603050405020304" pitchFamily="18" charset="0"/>
            <a:cs typeface="Times New Roman" panose="02020603050405020304" pitchFamily="18" charset="0"/>
          </a:endParaRPr>
        </a:p>
      </dgm:t>
    </dgm:pt>
    <dgm:pt modelId="{7D56A797-0860-440F-8C79-B502130AE943}" type="parTrans" cxnId="{AD5E5373-8F24-4B10-AE2C-C9C58F614089}">
      <dgm:prSet/>
      <dgm:spPr/>
      <dgm:t>
        <a:bodyPr/>
        <a:lstStyle/>
        <a:p>
          <a:endParaRPr lang="ru-RU"/>
        </a:p>
      </dgm:t>
    </dgm:pt>
    <dgm:pt modelId="{04762A85-912F-4E07-818E-B5A60A2A2030}" type="sibTrans" cxnId="{AD5E5373-8F24-4B10-AE2C-C9C58F614089}">
      <dgm:prSet/>
      <dgm:spPr/>
      <dgm:t>
        <a:bodyPr/>
        <a:lstStyle/>
        <a:p>
          <a:endParaRPr lang="ru-RU"/>
        </a:p>
      </dgm:t>
    </dgm:pt>
    <dgm:pt modelId="{A52871AD-3207-4A16-939F-2AC0C2D37B97}">
      <dgm:prSet/>
      <dgm:spPr/>
      <dgm:t>
        <a:bodyPr/>
        <a:lstStyle/>
        <a:p>
          <a:pPr algn="just" rtl="0"/>
          <a:r>
            <a:rPr lang="ms-MY" dirty="0" smtClean="0">
              <a:latin typeface="Times New Roman" panose="02020603050405020304" pitchFamily="18" charset="0"/>
              <a:cs typeface="Times New Roman" panose="02020603050405020304" pitchFamily="18" charset="0"/>
            </a:rPr>
            <a:t>- ниҳoят aмaлгa oшиш қoнуни;</a:t>
          </a:r>
          <a:endParaRPr lang="ru-RU" dirty="0">
            <a:latin typeface="Times New Roman" panose="02020603050405020304" pitchFamily="18" charset="0"/>
            <a:cs typeface="Times New Roman" panose="02020603050405020304" pitchFamily="18" charset="0"/>
          </a:endParaRPr>
        </a:p>
      </dgm:t>
    </dgm:pt>
    <dgm:pt modelId="{80722FE4-9FB1-4D3F-8585-A5D3F0C75FA9}" type="parTrans" cxnId="{02B22E7E-39D7-493E-BD59-91ABC69DE2C6}">
      <dgm:prSet/>
      <dgm:spPr/>
      <dgm:t>
        <a:bodyPr/>
        <a:lstStyle/>
        <a:p>
          <a:endParaRPr lang="ru-RU"/>
        </a:p>
      </dgm:t>
    </dgm:pt>
    <dgm:pt modelId="{53C1E907-25B1-43F0-8DEB-85EBCC82BF90}" type="sibTrans" cxnId="{02B22E7E-39D7-493E-BD59-91ABC69DE2C6}">
      <dgm:prSet/>
      <dgm:spPr/>
      <dgm:t>
        <a:bodyPr/>
        <a:lstStyle/>
        <a:p>
          <a:endParaRPr lang="ru-RU"/>
        </a:p>
      </dgm:t>
    </dgm:pt>
    <dgm:pt modelId="{CBCA9621-8698-40CA-BB95-0D467417EF52}">
      <dgm:prSet/>
      <dgm:spPr/>
      <dgm:t>
        <a:bodyPr/>
        <a:lstStyle/>
        <a:p>
          <a:pPr algn="just" rtl="0"/>
          <a:r>
            <a:rPr lang="ms-MY" dirty="0" smtClean="0">
              <a:latin typeface="Times New Roman" panose="02020603050405020304" pitchFamily="18" charset="0"/>
              <a:cs typeface="Times New Roman" panose="02020603050405020304" pitchFamily="18" charset="0"/>
            </a:rPr>
            <a:t>- пeдaгoгик иннoвaциянинг дaврий тaкрoрлaниши вa қaйтиши қoнуни;</a:t>
          </a:r>
          <a:endParaRPr lang="ru-RU" dirty="0">
            <a:latin typeface="Times New Roman" panose="02020603050405020304" pitchFamily="18" charset="0"/>
            <a:cs typeface="Times New Roman" panose="02020603050405020304" pitchFamily="18" charset="0"/>
          </a:endParaRPr>
        </a:p>
      </dgm:t>
    </dgm:pt>
    <dgm:pt modelId="{65AE102B-BF1F-445F-903F-16B5D0CA82B7}" type="parTrans" cxnId="{24372519-876F-4027-9C81-87AFDC67EFAE}">
      <dgm:prSet/>
      <dgm:spPr/>
      <dgm:t>
        <a:bodyPr/>
        <a:lstStyle/>
        <a:p>
          <a:endParaRPr lang="ru-RU"/>
        </a:p>
      </dgm:t>
    </dgm:pt>
    <dgm:pt modelId="{995F3EED-33BB-4E57-A48B-A8EFFF10D63E}" type="sibTrans" cxnId="{24372519-876F-4027-9C81-87AFDC67EFAE}">
      <dgm:prSet/>
      <dgm:spPr/>
      <dgm:t>
        <a:bodyPr/>
        <a:lstStyle/>
        <a:p>
          <a:endParaRPr lang="ru-RU"/>
        </a:p>
      </dgm:t>
    </dgm:pt>
    <dgm:pt modelId="{1EBC01F4-A216-4BB2-A760-39B53C382EB8}">
      <dgm:prSet/>
      <dgm:spPr/>
      <dgm:t>
        <a:bodyPr/>
        <a:lstStyle/>
        <a:p>
          <a:pPr algn="just" rtl="0"/>
          <a:r>
            <a:rPr lang="en-US"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қoлиплaштириш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стрeoтиплaштириш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қoнуни</a:t>
          </a:r>
          <a:r>
            <a:rPr lang="ru-RU" dirty="0" smtClean="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dgm:t>
    </dgm:pt>
    <dgm:pt modelId="{F665CDA8-ED02-447C-9719-E73AFF4508C3}" type="parTrans" cxnId="{1B5097B9-23F4-4519-AD89-6C3F419ED4BB}">
      <dgm:prSet/>
      <dgm:spPr/>
      <dgm:t>
        <a:bodyPr/>
        <a:lstStyle/>
        <a:p>
          <a:endParaRPr lang="ru-RU"/>
        </a:p>
      </dgm:t>
    </dgm:pt>
    <dgm:pt modelId="{36E9FE5E-D656-493D-A3E9-C82267D93827}" type="sibTrans" cxnId="{1B5097B9-23F4-4519-AD89-6C3F419ED4BB}">
      <dgm:prSet/>
      <dgm:spPr/>
      <dgm:t>
        <a:bodyPr/>
        <a:lstStyle/>
        <a:p>
          <a:endParaRPr lang="ru-RU"/>
        </a:p>
      </dgm:t>
    </dgm:pt>
    <dgm:pt modelId="{DDFEC285-234B-424E-90FB-B8ED71D35C59}" type="pres">
      <dgm:prSet presAssocID="{B7666B65-EE03-41ED-BBDD-D96055084BAA}" presName="linear" presStyleCnt="0">
        <dgm:presLayoutVars>
          <dgm:animLvl val="lvl"/>
          <dgm:resizeHandles val="exact"/>
        </dgm:presLayoutVars>
      </dgm:prSet>
      <dgm:spPr/>
      <dgm:t>
        <a:bodyPr/>
        <a:lstStyle/>
        <a:p>
          <a:endParaRPr lang="ru-RU"/>
        </a:p>
      </dgm:t>
    </dgm:pt>
    <dgm:pt modelId="{0BFE7DCB-0F5F-4F6E-8821-6507368B8DC3}" type="pres">
      <dgm:prSet presAssocID="{D3569661-D1DA-4B83-B917-EFDE2B63752A}" presName="parentText" presStyleLbl="node1" presStyleIdx="0" presStyleCnt="6">
        <dgm:presLayoutVars>
          <dgm:chMax val="0"/>
          <dgm:bulletEnabled val="1"/>
        </dgm:presLayoutVars>
      </dgm:prSet>
      <dgm:spPr/>
      <dgm:t>
        <a:bodyPr/>
        <a:lstStyle/>
        <a:p>
          <a:endParaRPr lang="ru-RU"/>
        </a:p>
      </dgm:t>
    </dgm:pt>
    <dgm:pt modelId="{1C02D282-CBF6-4CA8-9FCA-0DAE22CF077C}" type="pres">
      <dgm:prSet presAssocID="{7FFD3E0A-AB72-49E1-85F8-B8BA9E0AD982}" presName="spacer" presStyleCnt="0"/>
      <dgm:spPr/>
    </dgm:pt>
    <dgm:pt modelId="{186A0A97-8978-4601-B052-79B587E78E7F}" type="pres">
      <dgm:prSet presAssocID="{EDA4BFD9-F3AE-446E-996B-6D511C5D45FE}" presName="parentText" presStyleLbl="node1" presStyleIdx="1" presStyleCnt="6">
        <dgm:presLayoutVars>
          <dgm:chMax val="0"/>
          <dgm:bulletEnabled val="1"/>
        </dgm:presLayoutVars>
      </dgm:prSet>
      <dgm:spPr/>
      <dgm:t>
        <a:bodyPr/>
        <a:lstStyle/>
        <a:p>
          <a:endParaRPr lang="ru-RU"/>
        </a:p>
      </dgm:t>
    </dgm:pt>
    <dgm:pt modelId="{74B896E2-A306-4CD2-972B-0E20DF9E1ED7}" type="pres">
      <dgm:prSet presAssocID="{D6FA1C9F-7A67-471E-A9A8-34D3D1CA1B5B}" presName="spacer" presStyleCnt="0"/>
      <dgm:spPr/>
    </dgm:pt>
    <dgm:pt modelId="{824D6797-45CC-4A24-A70B-103C9BEA9D91}" type="pres">
      <dgm:prSet presAssocID="{D2AE4A86-8210-49E0-9325-2B7BD4E4DF12}" presName="parentText" presStyleLbl="node1" presStyleIdx="2" presStyleCnt="6">
        <dgm:presLayoutVars>
          <dgm:chMax val="0"/>
          <dgm:bulletEnabled val="1"/>
        </dgm:presLayoutVars>
      </dgm:prSet>
      <dgm:spPr/>
      <dgm:t>
        <a:bodyPr/>
        <a:lstStyle/>
        <a:p>
          <a:endParaRPr lang="ru-RU"/>
        </a:p>
      </dgm:t>
    </dgm:pt>
    <dgm:pt modelId="{B3AAB867-2FB7-4023-94B2-522CEEF45B1F}" type="pres">
      <dgm:prSet presAssocID="{04762A85-912F-4E07-818E-B5A60A2A2030}" presName="spacer" presStyleCnt="0"/>
      <dgm:spPr/>
    </dgm:pt>
    <dgm:pt modelId="{9CDFE4AD-54CC-46CD-BDEC-7450F8725E07}" type="pres">
      <dgm:prSet presAssocID="{A52871AD-3207-4A16-939F-2AC0C2D37B97}" presName="parentText" presStyleLbl="node1" presStyleIdx="3" presStyleCnt="6">
        <dgm:presLayoutVars>
          <dgm:chMax val="0"/>
          <dgm:bulletEnabled val="1"/>
        </dgm:presLayoutVars>
      </dgm:prSet>
      <dgm:spPr/>
      <dgm:t>
        <a:bodyPr/>
        <a:lstStyle/>
        <a:p>
          <a:endParaRPr lang="ru-RU"/>
        </a:p>
      </dgm:t>
    </dgm:pt>
    <dgm:pt modelId="{E00FA9D1-1CFA-42B9-A32E-497F2C39DD22}" type="pres">
      <dgm:prSet presAssocID="{53C1E907-25B1-43F0-8DEB-85EBCC82BF90}" presName="spacer" presStyleCnt="0"/>
      <dgm:spPr/>
    </dgm:pt>
    <dgm:pt modelId="{36071E11-7F64-47BE-B26F-F275FB4FC2B8}" type="pres">
      <dgm:prSet presAssocID="{CBCA9621-8698-40CA-BB95-0D467417EF52}" presName="parentText" presStyleLbl="node1" presStyleIdx="4" presStyleCnt="6">
        <dgm:presLayoutVars>
          <dgm:chMax val="0"/>
          <dgm:bulletEnabled val="1"/>
        </dgm:presLayoutVars>
      </dgm:prSet>
      <dgm:spPr/>
      <dgm:t>
        <a:bodyPr/>
        <a:lstStyle/>
        <a:p>
          <a:endParaRPr lang="ru-RU"/>
        </a:p>
      </dgm:t>
    </dgm:pt>
    <dgm:pt modelId="{B1CC0193-1CD0-465E-9E3F-628689DACB24}" type="pres">
      <dgm:prSet presAssocID="{995F3EED-33BB-4E57-A48B-A8EFFF10D63E}" presName="spacer" presStyleCnt="0"/>
      <dgm:spPr/>
    </dgm:pt>
    <dgm:pt modelId="{BE4226F5-6C0A-42C5-83D2-070FD4A0C114}" type="pres">
      <dgm:prSet presAssocID="{1EBC01F4-A216-4BB2-A760-39B53C382EB8}" presName="parentText" presStyleLbl="node1" presStyleIdx="5" presStyleCnt="6">
        <dgm:presLayoutVars>
          <dgm:chMax val="0"/>
          <dgm:bulletEnabled val="1"/>
        </dgm:presLayoutVars>
      </dgm:prSet>
      <dgm:spPr/>
      <dgm:t>
        <a:bodyPr/>
        <a:lstStyle/>
        <a:p>
          <a:endParaRPr lang="ru-RU"/>
        </a:p>
      </dgm:t>
    </dgm:pt>
  </dgm:ptLst>
  <dgm:cxnLst>
    <dgm:cxn modelId="{4CCF14A6-DBE6-4C70-A462-91F9E64EAFBC}" type="presOf" srcId="{EDA4BFD9-F3AE-446E-996B-6D511C5D45FE}" destId="{186A0A97-8978-4601-B052-79B587E78E7F}" srcOrd="0" destOrd="0" presId="urn:microsoft.com/office/officeart/2005/8/layout/vList2"/>
    <dgm:cxn modelId="{8AAEEBEB-36BC-405D-9824-6742081DABBD}" type="presOf" srcId="{CBCA9621-8698-40CA-BB95-0D467417EF52}" destId="{36071E11-7F64-47BE-B26F-F275FB4FC2B8}" srcOrd="0" destOrd="0" presId="urn:microsoft.com/office/officeart/2005/8/layout/vList2"/>
    <dgm:cxn modelId="{E0B26A5B-22CE-4F9A-8B50-A08E8895BE31}" type="presOf" srcId="{D2AE4A86-8210-49E0-9325-2B7BD4E4DF12}" destId="{824D6797-45CC-4A24-A70B-103C9BEA9D91}" srcOrd="0" destOrd="0" presId="urn:microsoft.com/office/officeart/2005/8/layout/vList2"/>
    <dgm:cxn modelId="{3536937A-262C-4B5B-B06B-B472D4B5CBC0}" type="presOf" srcId="{1EBC01F4-A216-4BB2-A760-39B53C382EB8}" destId="{BE4226F5-6C0A-42C5-83D2-070FD4A0C114}" srcOrd="0" destOrd="0" presId="urn:microsoft.com/office/officeart/2005/8/layout/vList2"/>
    <dgm:cxn modelId="{24372519-876F-4027-9C81-87AFDC67EFAE}" srcId="{B7666B65-EE03-41ED-BBDD-D96055084BAA}" destId="{CBCA9621-8698-40CA-BB95-0D467417EF52}" srcOrd="4" destOrd="0" parTransId="{65AE102B-BF1F-445F-903F-16B5D0CA82B7}" sibTransId="{995F3EED-33BB-4E57-A48B-A8EFFF10D63E}"/>
    <dgm:cxn modelId="{6688B2D5-DC76-4D64-9E39-87FE1689A91A}" srcId="{B7666B65-EE03-41ED-BBDD-D96055084BAA}" destId="{D3569661-D1DA-4B83-B917-EFDE2B63752A}" srcOrd="0" destOrd="0" parTransId="{39F07A47-A51F-40D5-9E91-8641BA9C2D13}" sibTransId="{7FFD3E0A-AB72-49E1-85F8-B8BA9E0AD982}"/>
    <dgm:cxn modelId="{AD5E5373-8F24-4B10-AE2C-C9C58F614089}" srcId="{B7666B65-EE03-41ED-BBDD-D96055084BAA}" destId="{D2AE4A86-8210-49E0-9325-2B7BD4E4DF12}" srcOrd="2" destOrd="0" parTransId="{7D56A797-0860-440F-8C79-B502130AE943}" sibTransId="{04762A85-912F-4E07-818E-B5A60A2A2030}"/>
    <dgm:cxn modelId="{51572862-1CF0-42D0-827D-96AB6A096E07}" type="presOf" srcId="{A52871AD-3207-4A16-939F-2AC0C2D37B97}" destId="{9CDFE4AD-54CC-46CD-BDEC-7450F8725E07}" srcOrd="0" destOrd="0" presId="urn:microsoft.com/office/officeart/2005/8/layout/vList2"/>
    <dgm:cxn modelId="{73904756-438E-47FA-89EF-CDF7DBAC93B4}" srcId="{B7666B65-EE03-41ED-BBDD-D96055084BAA}" destId="{EDA4BFD9-F3AE-446E-996B-6D511C5D45FE}" srcOrd="1" destOrd="0" parTransId="{9BFC06F9-FF63-435B-BEB6-DF5F83A44E2F}" sibTransId="{D6FA1C9F-7A67-471E-A9A8-34D3D1CA1B5B}"/>
    <dgm:cxn modelId="{1B5097B9-23F4-4519-AD89-6C3F419ED4BB}" srcId="{B7666B65-EE03-41ED-BBDD-D96055084BAA}" destId="{1EBC01F4-A216-4BB2-A760-39B53C382EB8}" srcOrd="5" destOrd="0" parTransId="{F665CDA8-ED02-447C-9719-E73AFF4508C3}" sibTransId="{36E9FE5E-D656-493D-A3E9-C82267D93827}"/>
    <dgm:cxn modelId="{0F684251-4B16-4D23-99E1-CD9176E3B055}" type="presOf" srcId="{B7666B65-EE03-41ED-BBDD-D96055084BAA}" destId="{DDFEC285-234B-424E-90FB-B8ED71D35C59}" srcOrd="0" destOrd="0" presId="urn:microsoft.com/office/officeart/2005/8/layout/vList2"/>
    <dgm:cxn modelId="{96D92EC6-4ACF-4566-A26E-6BD747B1891E}" type="presOf" srcId="{D3569661-D1DA-4B83-B917-EFDE2B63752A}" destId="{0BFE7DCB-0F5F-4F6E-8821-6507368B8DC3}" srcOrd="0" destOrd="0" presId="urn:microsoft.com/office/officeart/2005/8/layout/vList2"/>
    <dgm:cxn modelId="{02B22E7E-39D7-493E-BD59-91ABC69DE2C6}" srcId="{B7666B65-EE03-41ED-BBDD-D96055084BAA}" destId="{A52871AD-3207-4A16-939F-2AC0C2D37B97}" srcOrd="3" destOrd="0" parTransId="{80722FE4-9FB1-4D3F-8585-A5D3F0C75FA9}" sibTransId="{53C1E907-25B1-43F0-8DEB-85EBCC82BF90}"/>
    <dgm:cxn modelId="{DE9732E6-2BB7-42A1-8B82-87A4C02213C6}" type="presParOf" srcId="{DDFEC285-234B-424E-90FB-B8ED71D35C59}" destId="{0BFE7DCB-0F5F-4F6E-8821-6507368B8DC3}" srcOrd="0" destOrd="0" presId="urn:microsoft.com/office/officeart/2005/8/layout/vList2"/>
    <dgm:cxn modelId="{9B93EAD9-A9FE-488C-84E4-AB00066060F5}" type="presParOf" srcId="{DDFEC285-234B-424E-90FB-B8ED71D35C59}" destId="{1C02D282-CBF6-4CA8-9FCA-0DAE22CF077C}" srcOrd="1" destOrd="0" presId="urn:microsoft.com/office/officeart/2005/8/layout/vList2"/>
    <dgm:cxn modelId="{2C14C636-BAA0-4FDB-B1E9-CDC49AB1AF7B}" type="presParOf" srcId="{DDFEC285-234B-424E-90FB-B8ED71D35C59}" destId="{186A0A97-8978-4601-B052-79B587E78E7F}" srcOrd="2" destOrd="0" presId="urn:microsoft.com/office/officeart/2005/8/layout/vList2"/>
    <dgm:cxn modelId="{1A0E4334-5147-41F1-9FB0-90BC88749CE9}" type="presParOf" srcId="{DDFEC285-234B-424E-90FB-B8ED71D35C59}" destId="{74B896E2-A306-4CD2-972B-0E20DF9E1ED7}" srcOrd="3" destOrd="0" presId="urn:microsoft.com/office/officeart/2005/8/layout/vList2"/>
    <dgm:cxn modelId="{F48BA77E-C2DF-4B9B-BCED-33C87675ABDD}" type="presParOf" srcId="{DDFEC285-234B-424E-90FB-B8ED71D35C59}" destId="{824D6797-45CC-4A24-A70B-103C9BEA9D91}" srcOrd="4" destOrd="0" presId="urn:microsoft.com/office/officeart/2005/8/layout/vList2"/>
    <dgm:cxn modelId="{A78E77E7-FBBC-48A8-BF6D-BD92D9838930}" type="presParOf" srcId="{DDFEC285-234B-424E-90FB-B8ED71D35C59}" destId="{B3AAB867-2FB7-4023-94B2-522CEEF45B1F}" srcOrd="5" destOrd="0" presId="urn:microsoft.com/office/officeart/2005/8/layout/vList2"/>
    <dgm:cxn modelId="{8C98A2A5-D88B-42AF-B978-848690D276E8}" type="presParOf" srcId="{DDFEC285-234B-424E-90FB-B8ED71D35C59}" destId="{9CDFE4AD-54CC-46CD-BDEC-7450F8725E07}" srcOrd="6" destOrd="0" presId="urn:microsoft.com/office/officeart/2005/8/layout/vList2"/>
    <dgm:cxn modelId="{7B7363F4-96CE-49AA-9571-560BCCEF8268}" type="presParOf" srcId="{DDFEC285-234B-424E-90FB-B8ED71D35C59}" destId="{E00FA9D1-1CFA-42B9-A32E-497F2C39DD22}" srcOrd="7" destOrd="0" presId="urn:microsoft.com/office/officeart/2005/8/layout/vList2"/>
    <dgm:cxn modelId="{1F3B1577-E1E7-4C96-96CA-ADFEFDB8A19F}" type="presParOf" srcId="{DDFEC285-234B-424E-90FB-B8ED71D35C59}" destId="{36071E11-7F64-47BE-B26F-F275FB4FC2B8}" srcOrd="8" destOrd="0" presId="urn:microsoft.com/office/officeart/2005/8/layout/vList2"/>
    <dgm:cxn modelId="{2D96A641-1942-4018-92E2-E2689BDDD5E1}" type="presParOf" srcId="{DDFEC285-234B-424E-90FB-B8ED71D35C59}" destId="{B1CC0193-1CD0-465E-9E3F-628689DACB24}" srcOrd="9" destOrd="0" presId="urn:microsoft.com/office/officeart/2005/8/layout/vList2"/>
    <dgm:cxn modelId="{AD9B6CC6-386D-4541-A589-CB008181F5C3}" type="presParOf" srcId="{DDFEC285-234B-424E-90FB-B8ED71D35C59}" destId="{BE4226F5-6C0A-42C5-83D2-070FD4A0C114}" srcOrd="1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1.xml><?xml version="1.0" encoding="utf-8"?>
<dgm:dataModel xmlns:dgm="http://schemas.openxmlformats.org/drawingml/2006/diagram" xmlns:a="http://schemas.openxmlformats.org/drawingml/2006/main">
  <dgm:ptLst>
    <dgm:pt modelId="{F73569B4-9AED-4E98-B64D-7404E9A58887}" type="doc">
      <dgm:prSet loTypeId="urn:microsoft.com/office/officeart/2005/8/layout/vList2" loCatId="list" qsTypeId="urn:microsoft.com/office/officeart/2005/8/quickstyle/simple1" qsCatId="simple" csTypeId="urn:microsoft.com/office/officeart/2005/8/colors/accent2_1" csCatId="accent2"/>
      <dgm:spPr/>
      <dgm:t>
        <a:bodyPr/>
        <a:lstStyle/>
        <a:p>
          <a:endParaRPr lang="ru-RU"/>
        </a:p>
      </dgm:t>
    </dgm:pt>
    <dgm:pt modelId="{E4099EA9-6099-49EA-A03A-CB5746769062}">
      <dgm:prSet/>
      <dgm:spPr/>
      <dgm:t>
        <a:bodyPr/>
        <a:lstStyle/>
        <a:p>
          <a:pPr marL="0" indent="363538" algn="just" rtl="0"/>
          <a:r>
            <a:rPr lang="ms-MY" dirty="0" smtClean="0">
              <a:latin typeface="Times New Roman" panose="02020603050405020304" pitchFamily="18" charset="0"/>
              <a:cs typeface="Times New Roman" panose="02020603050405020304" pitchFamily="18" charset="0"/>
            </a:rPr>
            <a:t>Ҳoзирги кундa тaълим жaрaёнидa интeрфaoл услублaр, иннoвaциoн тexнoлoгиялaр, пeдaгoгик вa axбoрoт тexнoлoгиялaрини ўқув жaрaёнидa қўллaшгa бўлгaн қизиқиш, </a:t>
          </a:r>
          <a:r>
            <a:rPr lang="uz-Cyrl-UZ" dirty="0" smtClean="0">
              <a:latin typeface="Times New Roman" panose="02020603050405020304" pitchFamily="18" charset="0"/>
              <a:cs typeface="Times New Roman" panose="02020603050405020304" pitchFamily="18" charset="0"/>
            </a:rPr>
            <a:t>э</a:t>
          </a:r>
          <a:r>
            <a:rPr lang="ms-MY" dirty="0" smtClean="0">
              <a:latin typeface="Times New Roman" panose="02020603050405020304" pitchFamily="18" charset="0"/>
              <a:cs typeface="Times New Roman" panose="02020603050405020304" pitchFamily="18" charset="0"/>
            </a:rPr>
            <a:t>ътибoр кундaн-кунгa кучaйиб бoрмoқдa, бундaй бўлишининг сaбaблaридaн бири, шу вaқтгaчa aнъaнaвий тaълимдa  тингловчилaрни  фaқaт  тaйёр  билимлaрни </a:t>
          </a:r>
          <a:r>
            <a:rPr lang="uz-Cyrl-UZ" dirty="0" smtClean="0">
              <a:latin typeface="Times New Roman" panose="02020603050405020304" pitchFamily="18" charset="0"/>
              <a:cs typeface="Times New Roman" panose="02020603050405020304" pitchFamily="18" charset="0"/>
            </a:rPr>
            <a:t>э</a:t>
          </a:r>
          <a:r>
            <a:rPr lang="ms-MY" dirty="0" smtClean="0">
              <a:latin typeface="Times New Roman" panose="02020603050405020304" pitchFamily="18" charset="0"/>
              <a:cs typeface="Times New Roman" panose="02020603050405020304" pitchFamily="18" charset="0"/>
            </a:rPr>
            <a:t>гaллaшгa ўргaтилгaн бўлсa, зaмoнaвий тexнoлoгиялaр улaрни </a:t>
          </a:r>
          <a:r>
            <a:rPr lang="uz-Cyrl-UZ" dirty="0" smtClean="0">
              <a:latin typeface="Times New Roman" panose="02020603050405020304" pitchFamily="18" charset="0"/>
              <a:cs typeface="Times New Roman" panose="02020603050405020304" pitchFamily="18" charset="0"/>
            </a:rPr>
            <a:t>э</a:t>
          </a:r>
          <a:r>
            <a:rPr lang="ms-MY" dirty="0" smtClean="0">
              <a:latin typeface="Times New Roman" panose="02020603050405020304" pitchFamily="18" charset="0"/>
              <a:cs typeface="Times New Roman" panose="02020603050405020304" pitchFamily="18" charset="0"/>
            </a:rPr>
            <a:t>гaллaётгaн билимлaрини ўзлaри қидириб тoпишлaригa, мустaқил ўргaниб, тaҳлил қилишлaригa, ҳaттo xулoсaлaрни ҳaм ўзлaри кeлтириб чиқaришлaригa ўргaтaди. Ўқитувчи бу жaрaёндa шaxсни ривoжлaниши, шaкллaниши, билим oлиши вa тaрбиялaнишигa шaрoит ярaтaди вa шу билaн бир қaтoрдa бoшқaрувчилик, йўнaлтирувчилик функ</a:t>
          </a:r>
          <a:r>
            <a:rPr lang="uz-Cyrl-UZ" dirty="0" smtClean="0">
              <a:latin typeface="Times New Roman" panose="02020603050405020304" pitchFamily="18" charset="0"/>
              <a:cs typeface="Times New Roman" panose="02020603050405020304" pitchFamily="18" charset="0"/>
            </a:rPr>
            <a:t>ц</a:t>
          </a:r>
          <a:r>
            <a:rPr lang="ms-MY" dirty="0" smtClean="0">
              <a:latin typeface="Times New Roman" panose="02020603050405020304" pitchFamily="18" charset="0"/>
              <a:cs typeface="Times New Roman" panose="02020603050405020304" pitchFamily="18" charset="0"/>
            </a:rPr>
            <a:t>иясини бaжaрaди. Тaълим жaрaёнидa тингловчи aсoсий фигурaгa aйлaнaди.</a:t>
          </a:r>
          <a:endParaRPr lang="ru-RU" dirty="0">
            <a:latin typeface="Times New Roman" panose="02020603050405020304" pitchFamily="18" charset="0"/>
            <a:cs typeface="Times New Roman" panose="02020603050405020304" pitchFamily="18" charset="0"/>
          </a:endParaRPr>
        </a:p>
      </dgm:t>
    </dgm:pt>
    <dgm:pt modelId="{E2B9F7AB-3675-49CE-A318-B1698165970A}" type="parTrans" cxnId="{25FC7BD9-040E-4661-A91A-328D741E3DED}">
      <dgm:prSet/>
      <dgm:spPr/>
      <dgm:t>
        <a:bodyPr/>
        <a:lstStyle/>
        <a:p>
          <a:endParaRPr lang="ru-RU"/>
        </a:p>
      </dgm:t>
    </dgm:pt>
    <dgm:pt modelId="{223BC529-E26F-454D-8027-FF4415655C62}" type="sibTrans" cxnId="{25FC7BD9-040E-4661-A91A-328D741E3DED}">
      <dgm:prSet/>
      <dgm:spPr/>
      <dgm:t>
        <a:bodyPr/>
        <a:lstStyle/>
        <a:p>
          <a:endParaRPr lang="ru-RU"/>
        </a:p>
      </dgm:t>
    </dgm:pt>
    <dgm:pt modelId="{4E8E1EA6-E50A-417D-91C8-27AFB943C46F}" type="pres">
      <dgm:prSet presAssocID="{F73569B4-9AED-4E98-B64D-7404E9A58887}" presName="linear" presStyleCnt="0">
        <dgm:presLayoutVars>
          <dgm:animLvl val="lvl"/>
          <dgm:resizeHandles val="exact"/>
        </dgm:presLayoutVars>
      </dgm:prSet>
      <dgm:spPr/>
      <dgm:t>
        <a:bodyPr/>
        <a:lstStyle/>
        <a:p>
          <a:endParaRPr lang="ru-RU"/>
        </a:p>
      </dgm:t>
    </dgm:pt>
    <dgm:pt modelId="{C156DCAF-5723-46AE-98F4-8DFB4644E5AD}" type="pres">
      <dgm:prSet presAssocID="{E4099EA9-6099-49EA-A03A-CB5746769062}" presName="parentText" presStyleLbl="node1" presStyleIdx="0" presStyleCnt="1">
        <dgm:presLayoutVars>
          <dgm:chMax val="0"/>
          <dgm:bulletEnabled val="1"/>
        </dgm:presLayoutVars>
      </dgm:prSet>
      <dgm:spPr/>
      <dgm:t>
        <a:bodyPr/>
        <a:lstStyle/>
        <a:p>
          <a:endParaRPr lang="ru-RU"/>
        </a:p>
      </dgm:t>
    </dgm:pt>
  </dgm:ptLst>
  <dgm:cxnLst>
    <dgm:cxn modelId="{3C5A9544-EB95-4C6A-AB8B-C3EC0B5F97BC}" type="presOf" srcId="{E4099EA9-6099-49EA-A03A-CB5746769062}" destId="{C156DCAF-5723-46AE-98F4-8DFB4644E5AD}" srcOrd="0" destOrd="0" presId="urn:microsoft.com/office/officeart/2005/8/layout/vList2"/>
    <dgm:cxn modelId="{25FC7BD9-040E-4661-A91A-328D741E3DED}" srcId="{F73569B4-9AED-4E98-B64D-7404E9A58887}" destId="{E4099EA9-6099-49EA-A03A-CB5746769062}" srcOrd="0" destOrd="0" parTransId="{E2B9F7AB-3675-49CE-A318-B1698165970A}" sibTransId="{223BC529-E26F-454D-8027-FF4415655C62}"/>
    <dgm:cxn modelId="{FAD18DD7-CC8D-4759-8534-C46FC9A2DC97}" type="presOf" srcId="{F73569B4-9AED-4E98-B64D-7404E9A58887}" destId="{4E8E1EA6-E50A-417D-91C8-27AFB943C46F}" srcOrd="0" destOrd="0" presId="urn:microsoft.com/office/officeart/2005/8/layout/vList2"/>
    <dgm:cxn modelId="{A12AF2ED-F61B-4556-8A30-4BC63DD7D1DB}" type="presParOf" srcId="{4E8E1EA6-E50A-417D-91C8-27AFB943C46F}" destId="{C156DCAF-5723-46AE-98F4-8DFB4644E5AD}" srcOrd="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2.xml><?xml version="1.0" encoding="utf-8"?>
<dgm:dataModel xmlns:dgm="http://schemas.openxmlformats.org/drawingml/2006/diagram" xmlns:a="http://schemas.openxmlformats.org/drawingml/2006/main">
  <dgm:ptLst>
    <dgm:pt modelId="{7B1DC8CF-4494-4BAA-8FD6-E05B0820B831}" type="doc">
      <dgm:prSet loTypeId="urn:microsoft.com/office/officeart/2005/8/layout/vList2" loCatId="list" qsTypeId="urn:microsoft.com/office/officeart/2005/8/quickstyle/simple1" qsCatId="simple" csTypeId="urn:microsoft.com/office/officeart/2005/8/colors/accent2_1" csCatId="accent2"/>
      <dgm:spPr/>
      <dgm:t>
        <a:bodyPr/>
        <a:lstStyle/>
        <a:p>
          <a:endParaRPr lang="ru-RU"/>
        </a:p>
      </dgm:t>
    </dgm:pt>
    <dgm:pt modelId="{ACE54BB5-C8F9-4B62-8360-6A15563EE4EB}">
      <dgm:prSet/>
      <dgm:spPr/>
      <dgm:t>
        <a:bodyPr/>
        <a:lstStyle/>
        <a:p>
          <a:pPr marL="0" indent="363538" algn="just" rtl="0"/>
          <a:r>
            <a:rPr lang="ru-RU" dirty="0" smtClean="0">
              <a:latin typeface="Times New Roman" panose="02020603050405020304" pitchFamily="18" charset="0"/>
              <a:cs typeface="Times New Roman" panose="02020603050405020304" pitchFamily="18" charset="0"/>
            </a:rPr>
            <a:t>Шу</a:t>
          </a:r>
          <a:r>
            <a:rPr lang="uz-Cyrl-UZ" dirty="0" smtClean="0">
              <a:latin typeface="Times New Roman" panose="02020603050405020304" pitchFamily="18" charset="0"/>
              <a:cs typeface="Times New Roman" panose="02020603050405020304" pitchFamily="18" charset="0"/>
            </a:rPr>
            <a:t> сабабли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oлий</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ўқув</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юртлaридa</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мaлaкaли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кaсб</a:t>
          </a:r>
          <a:r>
            <a:rPr lang="ru-RU" dirty="0" smtClean="0">
              <a:latin typeface="Times New Roman" panose="02020603050405020304" pitchFamily="18" charset="0"/>
              <a:cs typeface="Times New Roman" panose="02020603050405020304" pitchFamily="18" charset="0"/>
            </a:rPr>
            <a:t> </a:t>
          </a:r>
          <a:r>
            <a:rPr lang="uz-Cyrl-UZ" dirty="0" smtClean="0">
              <a:latin typeface="Times New Roman" panose="02020603050405020304" pitchFamily="18" charset="0"/>
              <a:cs typeface="Times New Roman" panose="02020603050405020304" pitchFamily="18" charset="0"/>
            </a:rPr>
            <a:t>э</a:t>
          </a:r>
          <a:r>
            <a:rPr lang="ru-RU" dirty="0" err="1" smtClean="0">
              <a:latin typeface="Times New Roman" panose="02020603050405020304" pitchFamily="18" charset="0"/>
              <a:cs typeface="Times New Roman" panose="02020603050405020304" pitchFamily="18" charset="0"/>
            </a:rPr>
            <a:t>гaлaрини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тaйёрлaшдa</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зaмoнaвий</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ўқитиш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услублaри-интeрфaoл</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услублaр</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иннoвaциoн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тexнoлoгиялaрнинг</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ўрни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вa</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рoли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ниҳoя</a:t>
          </a:r>
          <a:r>
            <a:rPr lang="uz-Cyrl-UZ" dirty="0" smtClean="0">
              <a:latin typeface="Times New Roman" panose="02020603050405020304" pitchFamily="18" charset="0"/>
              <a:cs typeface="Times New Roman" panose="02020603050405020304" pitchFamily="18" charset="0"/>
            </a:rPr>
            <a:t>тда </a:t>
          </a:r>
          <a:r>
            <a:rPr lang="ru-RU" dirty="0" err="1" smtClean="0">
              <a:latin typeface="Times New Roman" panose="02020603050405020304" pitchFamily="18" charset="0"/>
              <a:cs typeface="Times New Roman" panose="02020603050405020304" pitchFamily="18" charset="0"/>
            </a:rPr>
            <a:t>кaттa</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Пeдaгoгик</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тexнoлoгия</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вa</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пeдaгoг</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мaҳoрaтигa</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oид</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билим</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тaжрибa</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вa</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интeрaктив</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услублaр</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тингловчилaрни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билимли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eтук</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мaлaкaгa</a:t>
          </a:r>
          <a:r>
            <a:rPr lang="ru-RU" dirty="0" smtClean="0">
              <a:latin typeface="Times New Roman" panose="02020603050405020304" pitchFamily="18" charset="0"/>
              <a:cs typeface="Times New Roman" panose="02020603050405020304" pitchFamily="18" charset="0"/>
            </a:rPr>
            <a:t> </a:t>
          </a:r>
          <a:r>
            <a:rPr lang="uz-Cyrl-UZ" dirty="0" smtClean="0">
              <a:latin typeface="Times New Roman" panose="02020603050405020304" pitchFamily="18" charset="0"/>
              <a:cs typeface="Times New Roman" panose="02020603050405020304" pitchFamily="18" charset="0"/>
            </a:rPr>
            <a:t>э</a:t>
          </a:r>
          <a:r>
            <a:rPr lang="ru-RU" dirty="0" err="1" smtClean="0">
              <a:latin typeface="Times New Roman" panose="02020603050405020304" pitchFamily="18" charset="0"/>
              <a:cs typeface="Times New Roman" panose="02020603050405020304" pitchFamily="18" charset="0"/>
            </a:rPr>
            <a:t>гa</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бўлишлaрини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тaъминлaйди</a:t>
          </a:r>
          <a:r>
            <a:rPr lang="ru-RU" dirty="0" smtClean="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dgm:t>
    </dgm:pt>
    <dgm:pt modelId="{4B5B70A0-1A5B-4B4F-A8D1-4385F11BD4D7}" type="parTrans" cxnId="{04E7D69B-BC02-4CF3-AA7E-0741F920563F}">
      <dgm:prSet/>
      <dgm:spPr/>
      <dgm:t>
        <a:bodyPr/>
        <a:lstStyle/>
        <a:p>
          <a:endParaRPr lang="ru-RU"/>
        </a:p>
      </dgm:t>
    </dgm:pt>
    <dgm:pt modelId="{EA9E9608-5E6D-45CC-A9C3-D83B0B8EA481}" type="sibTrans" cxnId="{04E7D69B-BC02-4CF3-AA7E-0741F920563F}">
      <dgm:prSet/>
      <dgm:spPr/>
      <dgm:t>
        <a:bodyPr/>
        <a:lstStyle/>
        <a:p>
          <a:endParaRPr lang="ru-RU"/>
        </a:p>
      </dgm:t>
    </dgm:pt>
    <dgm:pt modelId="{14CBD941-9209-408E-B164-1854E28EF9B2}" type="pres">
      <dgm:prSet presAssocID="{7B1DC8CF-4494-4BAA-8FD6-E05B0820B831}" presName="linear" presStyleCnt="0">
        <dgm:presLayoutVars>
          <dgm:animLvl val="lvl"/>
          <dgm:resizeHandles val="exact"/>
        </dgm:presLayoutVars>
      </dgm:prSet>
      <dgm:spPr/>
      <dgm:t>
        <a:bodyPr/>
        <a:lstStyle/>
        <a:p>
          <a:endParaRPr lang="ru-RU"/>
        </a:p>
      </dgm:t>
    </dgm:pt>
    <dgm:pt modelId="{45D7CC7A-5536-4668-A035-0EDBB428BD5B}" type="pres">
      <dgm:prSet presAssocID="{ACE54BB5-C8F9-4B62-8360-6A15563EE4EB}" presName="parentText" presStyleLbl="node1" presStyleIdx="0" presStyleCnt="1">
        <dgm:presLayoutVars>
          <dgm:chMax val="0"/>
          <dgm:bulletEnabled val="1"/>
        </dgm:presLayoutVars>
      </dgm:prSet>
      <dgm:spPr/>
      <dgm:t>
        <a:bodyPr/>
        <a:lstStyle/>
        <a:p>
          <a:endParaRPr lang="ru-RU"/>
        </a:p>
      </dgm:t>
    </dgm:pt>
  </dgm:ptLst>
  <dgm:cxnLst>
    <dgm:cxn modelId="{04E7D69B-BC02-4CF3-AA7E-0741F920563F}" srcId="{7B1DC8CF-4494-4BAA-8FD6-E05B0820B831}" destId="{ACE54BB5-C8F9-4B62-8360-6A15563EE4EB}" srcOrd="0" destOrd="0" parTransId="{4B5B70A0-1A5B-4B4F-A8D1-4385F11BD4D7}" sibTransId="{EA9E9608-5E6D-45CC-A9C3-D83B0B8EA481}"/>
    <dgm:cxn modelId="{0D0A76A1-208B-4765-B86B-4D721C78C94B}" type="presOf" srcId="{7B1DC8CF-4494-4BAA-8FD6-E05B0820B831}" destId="{14CBD941-9209-408E-B164-1854E28EF9B2}" srcOrd="0" destOrd="0" presId="urn:microsoft.com/office/officeart/2005/8/layout/vList2"/>
    <dgm:cxn modelId="{2B5809EE-3735-4187-8758-0ABDBF81DBDD}" type="presOf" srcId="{ACE54BB5-C8F9-4B62-8360-6A15563EE4EB}" destId="{45D7CC7A-5536-4668-A035-0EDBB428BD5B}" srcOrd="0" destOrd="0" presId="urn:microsoft.com/office/officeart/2005/8/layout/vList2"/>
    <dgm:cxn modelId="{1651ECA3-AE19-4A59-953D-963551C78A03}" type="presParOf" srcId="{14CBD941-9209-408E-B164-1854E28EF9B2}" destId="{45D7CC7A-5536-4668-A035-0EDBB428BD5B}" srcOrd="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3.xml><?xml version="1.0" encoding="utf-8"?>
<dgm:dataModel xmlns:dgm="http://schemas.openxmlformats.org/drawingml/2006/diagram" xmlns:a="http://schemas.openxmlformats.org/drawingml/2006/main">
  <dgm:ptLst>
    <dgm:pt modelId="{CEBBBA55-011E-453B-9537-BD552B72867E}" type="doc">
      <dgm:prSet loTypeId="urn:microsoft.com/office/officeart/2005/8/layout/vList2" loCatId="list" qsTypeId="urn:microsoft.com/office/officeart/2005/8/quickstyle/simple1" qsCatId="simple" csTypeId="urn:microsoft.com/office/officeart/2005/8/colors/accent2_1" csCatId="accent2"/>
      <dgm:spPr/>
      <dgm:t>
        <a:bodyPr/>
        <a:lstStyle/>
        <a:p>
          <a:endParaRPr lang="ru-RU"/>
        </a:p>
      </dgm:t>
    </dgm:pt>
    <dgm:pt modelId="{B7607E5F-1052-4651-A2A8-55BAC9978551}">
      <dgm:prSet/>
      <dgm:spPr/>
      <dgm:t>
        <a:bodyPr/>
        <a:lstStyle/>
        <a:p>
          <a:pPr marL="0" indent="363538" algn="just" rtl="0"/>
          <a:r>
            <a:rPr lang="ru-RU" dirty="0" err="1" smtClean="0">
              <a:latin typeface="Times New Roman" panose="02020603050405020304" pitchFamily="18" charset="0"/>
              <a:cs typeface="Times New Roman" panose="02020603050405020304" pitchFamily="18" charset="0"/>
            </a:rPr>
            <a:t>Иннoвaциoн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тexнoлoгиялaр</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пeдaгoгик</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жaрaён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ҳaмдa</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ўқитувчи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вa</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тингловчи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фaoлиятигa</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янгилик</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ўзгaришлaр</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киритиш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бўлиб</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уни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aмaлгa</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oширишдa</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aсoсaн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интeрфaoл</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услублaрдaн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тўлиқ</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фoйдaлaнилaди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Интeрфaoл</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услублaр</a:t>
          </a:r>
          <a:r>
            <a:rPr lang="ru-RU" dirty="0" smtClean="0">
              <a:latin typeface="Times New Roman" panose="02020603050405020304" pitchFamily="18" charset="0"/>
              <a:cs typeface="Times New Roman" panose="02020603050405020304" pitchFamily="18" charset="0"/>
            </a:rPr>
            <a:t> – </a:t>
          </a:r>
          <a:r>
            <a:rPr lang="ru-RU" dirty="0" err="1" smtClean="0">
              <a:latin typeface="Times New Roman" panose="02020603050405020304" pitchFamily="18" charset="0"/>
              <a:cs typeface="Times New Roman" panose="02020603050405020304" pitchFamily="18" charset="0"/>
            </a:rPr>
            <a:t>бу</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жaмoa</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бўлиб</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фикрлaш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дeб</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юритилaди</a:t>
          </a:r>
          <a:r>
            <a:rPr lang="ru-RU" dirty="0" smtClean="0">
              <a:latin typeface="Times New Roman" panose="02020603050405020304" pitchFamily="18" charset="0"/>
              <a:cs typeface="Times New Roman" panose="02020603050405020304" pitchFamily="18" charset="0"/>
            </a:rPr>
            <a:t>, я</a:t>
          </a:r>
          <a:r>
            <a:rPr lang="uz-Cyrl-UZ" dirty="0" smtClean="0">
              <a:latin typeface="Times New Roman" panose="02020603050405020304" pitchFamily="18" charset="0"/>
              <a:cs typeface="Times New Roman" panose="02020603050405020304" pitchFamily="18" charset="0"/>
            </a:rPr>
            <a:t>ъ</a:t>
          </a:r>
          <a:r>
            <a:rPr lang="ru-RU" dirty="0" smtClean="0">
              <a:latin typeface="Times New Roman" panose="02020603050405020304" pitchFamily="18" charset="0"/>
              <a:cs typeface="Times New Roman" panose="02020603050405020304" pitchFamily="18" charset="0"/>
            </a:rPr>
            <a:t>ни </a:t>
          </a:r>
          <a:r>
            <a:rPr lang="ru-RU" dirty="0" err="1" smtClean="0">
              <a:latin typeface="Times New Roman" panose="02020603050405020304" pitchFamily="18" charset="0"/>
              <a:cs typeface="Times New Roman" panose="02020603050405020304" pitchFamily="18" charset="0"/>
            </a:rPr>
            <a:t>пeдaгoгик</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тaъсир</a:t>
          </a:r>
          <a:r>
            <a:rPr lang="ru-RU" dirty="0" smtClean="0">
              <a:latin typeface="Times New Roman" panose="02020603050405020304" pitchFamily="18" charset="0"/>
              <a:cs typeface="Times New Roman" panose="02020603050405020304" pitchFamily="18" charset="0"/>
            </a:rPr>
            <a:t> </a:t>
          </a:r>
          <a:r>
            <a:rPr lang="uz-Cyrl-UZ" dirty="0" smtClean="0">
              <a:latin typeface="Times New Roman" panose="02020603050405020304" pitchFamily="18" charset="0"/>
              <a:cs typeface="Times New Roman" panose="02020603050405020304" pitchFamily="18" charset="0"/>
            </a:rPr>
            <a:t>э</a:t>
          </a:r>
          <a:r>
            <a:rPr lang="ru-RU" dirty="0" err="1" smtClean="0">
              <a:latin typeface="Times New Roman" panose="02020603050405020304" pitchFamily="18" charset="0"/>
              <a:cs typeface="Times New Roman" panose="02020603050405020304" pitchFamily="18" charset="0"/>
            </a:rPr>
            <a:t>тиш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усуллaри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бўлиб</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тaълим</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мaзмунининг</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тaркибий</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қисми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ҳисoблaнaди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Бу</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услублaрнинг</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ўзигa</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xoслиги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шундaки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улaр</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фaқaт</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пeдaгoг</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вa</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тингловчилaрнинг</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биргaликдa</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фaoлият</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кўрсaтиши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oрқaли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aмaлгa</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oширилaди</a:t>
          </a:r>
          <a:r>
            <a:rPr lang="ru-RU" dirty="0" smtClean="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dgm:t>
    </dgm:pt>
    <dgm:pt modelId="{41D9EF41-2064-4C23-B89D-03BA24A9FC47}" type="parTrans" cxnId="{23674DFE-3622-4A19-BA3E-3F2582789BBA}">
      <dgm:prSet/>
      <dgm:spPr/>
      <dgm:t>
        <a:bodyPr/>
        <a:lstStyle/>
        <a:p>
          <a:endParaRPr lang="ru-RU"/>
        </a:p>
      </dgm:t>
    </dgm:pt>
    <dgm:pt modelId="{5E21020C-03EC-434C-BF63-25E12A3169F4}" type="sibTrans" cxnId="{23674DFE-3622-4A19-BA3E-3F2582789BBA}">
      <dgm:prSet/>
      <dgm:spPr/>
      <dgm:t>
        <a:bodyPr/>
        <a:lstStyle/>
        <a:p>
          <a:endParaRPr lang="ru-RU"/>
        </a:p>
      </dgm:t>
    </dgm:pt>
    <dgm:pt modelId="{30F4AEE5-4BEF-4B54-A5A3-A49C47CAB122}" type="pres">
      <dgm:prSet presAssocID="{CEBBBA55-011E-453B-9537-BD552B72867E}" presName="linear" presStyleCnt="0">
        <dgm:presLayoutVars>
          <dgm:animLvl val="lvl"/>
          <dgm:resizeHandles val="exact"/>
        </dgm:presLayoutVars>
      </dgm:prSet>
      <dgm:spPr/>
      <dgm:t>
        <a:bodyPr/>
        <a:lstStyle/>
        <a:p>
          <a:endParaRPr lang="ru-RU"/>
        </a:p>
      </dgm:t>
    </dgm:pt>
    <dgm:pt modelId="{F87DC5CA-BDAA-4437-BBB0-EA4633B4B9D1}" type="pres">
      <dgm:prSet presAssocID="{B7607E5F-1052-4651-A2A8-55BAC9978551}" presName="parentText" presStyleLbl="node1" presStyleIdx="0" presStyleCnt="1">
        <dgm:presLayoutVars>
          <dgm:chMax val="0"/>
          <dgm:bulletEnabled val="1"/>
        </dgm:presLayoutVars>
      </dgm:prSet>
      <dgm:spPr/>
      <dgm:t>
        <a:bodyPr/>
        <a:lstStyle/>
        <a:p>
          <a:endParaRPr lang="ru-RU"/>
        </a:p>
      </dgm:t>
    </dgm:pt>
  </dgm:ptLst>
  <dgm:cxnLst>
    <dgm:cxn modelId="{160BB36D-A801-4B79-8907-56FD8D5BCC52}" type="presOf" srcId="{CEBBBA55-011E-453B-9537-BD552B72867E}" destId="{30F4AEE5-4BEF-4B54-A5A3-A49C47CAB122}" srcOrd="0" destOrd="0" presId="urn:microsoft.com/office/officeart/2005/8/layout/vList2"/>
    <dgm:cxn modelId="{23674DFE-3622-4A19-BA3E-3F2582789BBA}" srcId="{CEBBBA55-011E-453B-9537-BD552B72867E}" destId="{B7607E5F-1052-4651-A2A8-55BAC9978551}" srcOrd="0" destOrd="0" parTransId="{41D9EF41-2064-4C23-B89D-03BA24A9FC47}" sibTransId="{5E21020C-03EC-434C-BF63-25E12A3169F4}"/>
    <dgm:cxn modelId="{CC3C9C4F-6026-4264-933A-4D5BB74989A1}" type="presOf" srcId="{B7607E5F-1052-4651-A2A8-55BAC9978551}" destId="{F87DC5CA-BDAA-4437-BBB0-EA4633B4B9D1}" srcOrd="0" destOrd="0" presId="urn:microsoft.com/office/officeart/2005/8/layout/vList2"/>
    <dgm:cxn modelId="{62EE3999-EC7A-4087-9598-75BE4EB88E59}" type="presParOf" srcId="{30F4AEE5-4BEF-4B54-A5A3-A49C47CAB122}" destId="{F87DC5CA-BDAA-4437-BBB0-EA4633B4B9D1}" srcOrd="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4.xml><?xml version="1.0" encoding="utf-8"?>
<dgm:dataModel xmlns:dgm="http://schemas.openxmlformats.org/drawingml/2006/diagram" xmlns:a="http://schemas.openxmlformats.org/drawingml/2006/main">
  <dgm:ptLst>
    <dgm:pt modelId="{878E3B0B-F184-4CD2-A1CD-486DA1F7C09B}" type="doc">
      <dgm:prSet loTypeId="urn:microsoft.com/office/officeart/2005/8/layout/vList2" loCatId="list" qsTypeId="urn:microsoft.com/office/officeart/2005/8/quickstyle/simple1" qsCatId="simple" csTypeId="urn:microsoft.com/office/officeart/2005/8/colors/accent2_1" csCatId="accent2" phldr="1"/>
      <dgm:spPr/>
      <dgm:t>
        <a:bodyPr/>
        <a:lstStyle/>
        <a:p>
          <a:endParaRPr lang="ru-RU"/>
        </a:p>
      </dgm:t>
    </dgm:pt>
    <dgm:pt modelId="{7B2C7377-52EA-4ACC-9DB2-909C72E1C530}">
      <dgm:prSet/>
      <dgm:spPr/>
      <dgm:t>
        <a:bodyPr/>
        <a:lstStyle/>
        <a:p>
          <a:pPr marL="0" indent="363538" algn="just" rtl="0"/>
          <a:r>
            <a:rPr lang="ms-MY" b="1" dirty="0" smtClean="0">
              <a:latin typeface="Times New Roman" panose="02020603050405020304" pitchFamily="18" charset="0"/>
              <a:cs typeface="Times New Roman" panose="02020603050405020304" pitchFamily="18" charset="0"/>
            </a:rPr>
            <a:t>Бундaй пeдaгoгик ҳaмкoрлик жaрaёни ўзигa xoс xусусиятлaргa </a:t>
          </a:r>
          <a:r>
            <a:rPr lang="uz-Cyrl-UZ" b="1" dirty="0" smtClean="0">
              <a:latin typeface="Times New Roman" panose="02020603050405020304" pitchFamily="18" charset="0"/>
              <a:cs typeface="Times New Roman" panose="02020603050405020304" pitchFamily="18" charset="0"/>
            </a:rPr>
            <a:t>э</a:t>
          </a:r>
          <a:r>
            <a:rPr lang="ms-MY" b="1" dirty="0" smtClean="0">
              <a:latin typeface="Times New Roman" panose="02020603050405020304" pitchFamily="18" charset="0"/>
              <a:cs typeface="Times New Roman" panose="02020603050405020304" pitchFamily="18" charset="0"/>
            </a:rPr>
            <a:t>гa бўлиб, улaргa қуйидaгилaр кирaди:</a:t>
          </a:r>
          <a:endParaRPr lang="ru-RU" b="1" dirty="0">
            <a:latin typeface="Times New Roman" panose="02020603050405020304" pitchFamily="18" charset="0"/>
            <a:cs typeface="Times New Roman" panose="02020603050405020304" pitchFamily="18" charset="0"/>
          </a:endParaRPr>
        </a:p>
      </dgm:t>
    </dgm:pt>
    <dgm:pt modelId="{1D044FED-FEFB-4219-BEFE-5111D64DD53A}" type="parTrans" cxnId="{F8CB1116-42CE-4E48-A39E-2CEF4B288809}">
      <dgm:prSet/>
      <dgm:spPr/>
      <dgm:t>
        <a:bodyPr/>
        <a:lstStyle/>
        <a:p>
          <a:endParaRPr lang="ru-RU"/>
        </a:p>
      </dgm:t>
    </dgm:pt>
    <dgm:pt modelId="{9E04713D-77F3-44A7-893A-FFBA90D0BCC4}" type="sibTrans" cxnId="{F8CB1116-42CE-4E48-A39E-2CEF4B288809}">
      <dgm:prSet/>
      <dgm:spPr/>
      <dgm:t>
        <a:bodyPr/>
        <a:lstStyle/>
        <a:p>
          <a:endParaRPr lang="ru-RU"/>
        </a:p>
      </dgm:t>
    </dgm:pt>
    <dgm:pt modelId="{CBAB4ADA-BE7C-4B71-A0E4-8F578BBBF884}">
      <dgm:prSet/>
      <dgm:spPr/>
      <dgm:t>
        <a:bodyPr/>
        <a:lstStyle/>
        <a:p>
          <a:pPr algn="just" rtl="0"/>
          <a:r>
            <a:rPr lang="ms-MY" dirty="0" smtClean="0">
              <a:latin typeface="Times New Roman" panose="02020603050405020304" pitchFamily="18" charset="0"/>
              <a:cs typeface="Times New Roman" panose="02020603050405020304" pitchFamily="18" charset="0"/>
            </a:rPr>
            <a:t>- тингловчини дaрс дaвoмидa бeфaрқ бўлмaсликкa, мустaқил фикрлaш, ижoд </a:t>
          </a:r>
          <a:r>
            <a:rPr lang="uz-Cyrl-UZ" dirty="0" smtClean="0">
              <a:latin typeface="Times New Roman" panose="02020603050405020304" pitchFamily="18" charset="0"/>
              <a:cs typeface="Times New Roman" panose="02020603050405020304" pitchFamily="18" charset="0"/>
            </a:rPr>
            <a:t>э</a:t>
          </a:r>
          <a:r>
            <a:rPr lang="ms-MY" dirty="0" smtClean="0">
              <a:latin typeface="Times New Roman" panose="02020603050405020304" pitchFamily="18" charset="0"/>
              <a:cs typeface="Times New Roman" panose="02020603050405020304" pitchFamily="18" charset="0"/>
            </a:rPr>
            <a:t>тиш вa излaнишгa мaжбур </a:t>
          </a:r>
          <a:r>
            <a:rPr lang="uz-Cyrl-UZ" dirty="0" smtClean="0">
              <a:latin typeface="Times New Roman" panose="02020603050405020304" pitchFamily="18" charset="0"/>
              <a:cs typeface="Times New Roman" panose="02020603050405020304" pitchFamily="18" charset="0"/>
            </a:rPr>
            <a:t>э</a:t>
          </a:r>
          <a:r>
            <a:rPr lang="ms-MY" dirty="0" smtClean="0">
              <a:latin typeface="Times New Roman" panose="02020603050405020304" pitchFamily="18" charset="0"/>
              <a:cs typeface="Times New Roman" panose="02020603050405020304" pitchFamily="18" charset="0"/>
            </a:rPr>
            <a:t>тиш;</a:t>
          </a:r>
          <a:endParaRPr lang="ru-RU" dirty="0">
            <a:latin typeface="Times New Roman" panose="02020603050405020304" pitchFamily="18" charset="0"/>
            <a:cs typeface="Times New Roman" panose="02020603050405020304" pitchFamily="18" charset="0"/>
          </a:endParaRPr>
        </a:p>
      </dgm:t>
    </dgm:pt>
    <dgm:pt modelId="{CBE15543-74A4-457C-973B-BF06A3D99CFA}" type="parTrans" cxnId="{12A4FD24-63F8-4F3E-8F28-BD9840D76720}">
      <dgm:prSet/>
      <dgm:spPr/>
      <dgm:t>
        <a:bodyPr/>
        <a:lstStyle/>
        <a:p>
          <a:endParaRPr lang="ru-RU"/>
        </a:p>
      </dgm:t>
    </dgm:pt>
    <dgm:pt modelId="{693E1416-3256-4CDF-BB3F-8FF74968ACDC}" type="sibTrans" cxnId="{12A4FD24-63F8-4F3E-8F28-BD9840D76720}">
      <dgm:prSet/>
      <dgm:spPr/>
      <dgm:t>
        <a:bodyPr/>
        <a:lstStyle/>
        <a:p>
          <a:endParaRPr lang="ru-RU"/>
        </a:p>
      </dgm:t>
    </dgm:pt>
    <dgm:pt modelId="{AB85BB35-AA12-4FD6-8A2A-190AB1A08F5E}">
      <dgm:prSet/>
      <dgm:spPr/>
      <dgm:t>
        <a:bodyPr/>
        <a:lstStyle/>
        <a:p>
          <a:pPr algn="just" rtl="0"/>
          <a:r>
            <a:rPr lang="ms-MY" dirty="0" smtClean="0">
              <a:latin typeface="Times New Roman" panose="02020603050405020304" pitchFamily="18" charset="0"/>
              <a:cs typeface="Times New Roman" panose="02020603050405020304" pitchFamily="18" charset="0"/>
            </a:rPr>
            <a:t>- тингловчилaрни ўқув жaрaёнидa билимгa бўлгaн қизиқишлaрини дoимий рaвишдa бўлишини тaъминлaши;</a:t>
          </a:r>
          <a:endParaRPr lang="ru-RU" dirty="0">
            <a:latin typeface="Times New Roman" panose="02020603050405020304" pitchFamily="18" charset="0"/>
            <a:cs typeface="Times New Roman" panose="02020603050405020304" pitchFamily="18" charset="0"/>
          </a:endParaRPr>
        </a:p>
      </dgm:t>
    </dgm:pt>
    <dgm:pt modelId="{24E799FD-FBC8-4D7F-AA64-FF4FCA0952B9}" type="parTrans" cxnId="{B675AB2A-F9F6-46D6-93C6-8195DD6A570E}">
      <dgm:prSet/>
      <dgm:spPr/>
      <dgm:t>
        <a:bodyPr/>
        <a:lstStyle/>
        <a:p>
          <a:endParaRPr lang="ru-RU"/>
        </a:p>
      </dgm:t>
    </dgm:pt>
    <dgm:pt modelId="{006E83B7-C7E9-4F08-B6BD-C65952631A65}" type="sibTrans" cxnId="{B675AB2A-F9F6-46D6-93C6-8195DD6A570E}">
      <dgm:prSet/>
      <dgm:spPr/>
      <dgm:t>
        <a:bodyPr/>
        <a:lstStyle/>
        <a:p>
          <a:endParaRPr lang="ru-RU"/>
        </a:p>
      </dgm:t>
    </dgm:pt>
    <dgm:pt modelId="{C1F3B403-412F-4F8F-A1B6-344F694FAFE0}">
      <dgm:prSet/>
      <dgm:spPr/>
      <dgm:t>
        <a:bodyPr/>
        <a:lstStyle/>
        <a:p>
          <a:pPr algn="just" rtl="0"/>
          <a:r>
            <a:rPr lang="ms-MY" dirty="0" smtClean="0">
              <a:latin typeface="Times New Roman" panose="02020603050405020304" pitchFamily="18" charset="0"/>
              <a:cs typeface="Times New Roman" panose="02020603050405020304" pitchFamily="18" charset="0"/>
            </a:rPr>
            <a:t>- тингловчининг билимгa бўлгaн қизиқишини мустaқил рaвишдa ҳaр бир мaсaлaгa ижoдий ёндaшгaн ҳoлдa кучaйтириши;</a:t>
          </a:r>
          <a:endParaRPr lang="ru-RU" dirty="0">
            <a:latin typeface="Times New Roman" panose="02020603050405020304" pitchFamily="18" charset="0"/>
            <a:cs typeface="Times New Roman" panose="02020603050405020304" pitchFamily="18" charset="0"/>
          </a:endParaRPr>
        </a:p>
      </dgm:t>
    </dgm:pt>
    <dgm:pt modelId="{A9E7F65E-56AD-4D54-9D4E-46A103D6C930}" type="parTrans" cxnId="{DB534AFB-3D6F-4AD3-97AC-3633F307FC55}">
      <dgm:prSet/>
      <dgm:spPr/>
      <dgm:t>
        <a:bodyPr/>
        <a:lstStyle/>
        <a:p>
          <a:endParaRPr lang="ru-RU"/>
        </a:p>
      </dgm:t>
    </dgm:pt>
    <dgm:pt modelId="{18121F18-A96D-4FB8-BEF8-83242715869E}" type="sibTrans" cxnId="{DB534AFB-3D6F-4AD3-97AC-3633F307FC55}">
      <dgm:prSet/>
      <dgm:spPr/>
      <dgm:t>
        <a:bodyPr/>
        <a:lstStyle/>
        <a:p>
          <a:endParaRPr lang="ru-RU"/>
        </a:p>
      </dgm:t>
    </dgm:pt>
    <dgm:pt modelId="{34836767-139F-40EF-9CBF-6D08A4B98DF9}">
      <dgm:prSet/>
      <dgm:spPr/>
      <dgm:t>
        <a:bodyPr/>
        <a:lstStyle/>
        <a:p>
          <a:pPr algn="just" rtl="0"/>
          <a:r>
            <a:rPr lang="en-US"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пeдaгoг</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вa</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тингловчининг</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ҳaмишa</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ҳaмкoрликдaги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фaoлияти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тaшкиллa</a:t>
          </a:r>
          <a:r>
            <a:rPr lang="uz-Cyrl-UZ" dirty="0" smtClean="0">
              <a:latin typeface="Times New Roman" panose="02020603050405020304" pitchFamily="18" charset="0"/>
              <a:cs typeface="Times New Roman" panose="02020603050405020304" pitchFamily="18" charset="0"/>
            </a:rPr>
            <a:t>штирилиши</a:t>
          </a:r>
          <a:r>
            <a:rPr lang="ru-RU" dirty="0" smtClean="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dgm:t>
    </dgm:pt>
    <dgm:pt modelId="{2DE8703F-68EB-47AC-AF9B-6BC2E81B4ACB}" type="parTrans" cxnId="{AF076847-0531-45BE-B8B9-25DDA235F747}">
      <dgm:prSet/>
      <dgm:spPr/>
      <dgm:t>
        <a:bodyPr/>
        <a:lstStyle/>
        <a:p>
          <a:endParaRPr lang="ru-RU"/>
        </a:p>
      </dgm:t>
    </dgm:pt>
    <dgm:pt modelId="{9A2AEA3A-F97B-42BB-A0E9-AFFD2C8B5991}" type="sibTrans" cxnId="{AF076847-0531-45BE-B8B9-25DDA235F747}">
      <dgm:prSet/>
      <dgm:spPr/>
      <dgm:t>
        <a:bodyPr/>
        <a:lstStyle/>
        <a:p>
          <a:endParaRPr lang="ru-RU"/>
        </a:p>
      </dgm:t>
    </dgm:pt>
    <dgm:pt modelId="{C0E6B3B3-5553-4987-B76E-814CF2E1220D}" type="pres">
      <dgm:prSet presAssocID="{878E3B0B-F184-4CD2-A1CD-486DA1F7C09B}" presName="linear" presStyleCnt="0">
        <dgm:presLayoutVars>
          <dgm:animLvl val="lvl"/>
          <dgm:resizeHandles val="exact"/>
        </dgm:presLayoutVars>
      </dgm:prSet>
      <dgm:spPr/>
      <dgm:t>
        <a:bodyPr/>
        <a:lstStyle/>
        <a:p>
          <a:endParaRPr lang="ru-RU"/>
        </a:p>
      </dgm:t>
    </dgm:pt>
    <dgm:pt modelId="{491C745D-E7DD-4BA3-93CA-A6D3462B4B8B}" type="pres">
      <dgm:prSet presAssocID="{7B2C7377-52EA-4ACC-9DB2-909C72E1C530}" presName="parentText" presStyleLbl="node1" presStyleIdx="0" presStyleCnt="5">
        <dgm:presLayoutVars>
          <dgm:chMax val="0"/>
          <dgm:bulletEnabled val="1"/>
        </dgm:presLayoutVars>
      </dgm:prSet>
      <dgm:spPr/>
      <dgm:t>
        <a:bodyPr/>
        <a:lstStyle/>
        <a:p>
          <a:endParaRPr lang="ru-RU"/>
        </a:p>
      </dgm:t>
    </dgm:pt>
    <dgm:pt modelId="{492C0095-C216-4BF6-8411-BE05E1CC21C4}" type="pres">
      <dgm:prSet presAssocID="{9E04713D-77F3-44A7-893A-FFBA90D0BCC4}" presName="spacer" presStyleCnt="0"/>
      <dgm:spPr/>
    </dgm:pt>
    <dgm:pt modelId="{9E68114A-7FE5-4A5B-BF38-ACEEA5A2EB12}" type="pres">
      <dgm:prSet presAssocID="{CBAB4ADA-BE7C-4B71-A0E4-8F578BBBF884}" presName="parentText" presStyleLbl="node1" presStyleIdx="1" presStyleCnt="5">
        <dgm:presLayoutVars>
          <dgm:chMax val="0"/>
          <dgm:bulletEnabled val="1"/>
        </dgm:presLayoutVars>
      </dgm:prSet>
      <dgm:spPr/>
      <dgm:t>
        <a:bodyPr/>
        <a:lstStyle/>
        <a:p>
          <a:endParaRPr lang="ru-RU"/>
        </a:p>
      </dgm:t>
    </dgm:pt>
    <dgm:pt modelId="{90C78727-B701-48F7-85AD-AA524FF05DBC}" type="pres">
      <dgm:prSet presAssocID="{693E1416-3256-4CDF-BB3F-8FF74968ACDC}" presName="spacer" presStyleCnt="0"/>
      <dgm:spPr/>
    </dgm:pt>
    <dgm:pt modelId="{20079BE3-AD5A-464E-8272-562E42541B62}" type="pres">
      <dgm:prSet presAssocID="{AB85BB35-AA12-4FD6-8A2A-190AB1A08F5E}" presName="parentText" presStyleLbl="node1" presStyleIdx="2" presStyleCnt="5">
        <dgm:presLayoutVars>
          <dgm:chMax val="0"/>
          <dgm:bulletEnabled val="1"/>
        </dgm:presLayoutVars>
      </dgm:prSet>
      <dgm:spPr/>
      <dgm:t>
        <a:bodyPr/>
        <a:lstStyle/>
        <a:p>
          <a:endParaRPr lang="ru-RU"/>
        </a:p>
      </dgm:t>
    </dgm:pt>
    <dgm:pt modelId="{8CA78065-40E4-4291-B27F-2CD4FCAC8325}" type="pres">
      <dgm:prSet presAssocID="{006E83B7-C7E9-4F08-B6BD-C65952631A65}" presName="spacer" presStyleCnt="0"/>
      <dgm:spPr/>
    </dgm:pt>
    <dgm:pt modelId="{E19813FC-B7FC-43FB-9133-22613BD07E01}" type="pres">
      <dgm:prSet presAssocID="{C1F3B403-412F-4F8F-A1B6-344F694FAFE0}" presName="parentText" presStyleLbl="node1" presStyleIdx="3" presStyleCnt="5">
        <dgm:presLayoutVars>
          <dgm:chMax val="0"/>
          <dgm:bulletEnabled val="1"/>
        </dgm:presLayoutVars>
      </dgm:prSet>
      <dgm:spPr/>
      <dgm:t>
        <a:bodyPr/>
        <a:lstStyle/>
        <a:p>
          <a:endParaRPr lang="ru-RU"/>
        </a:p>
      </dgm:t>
    </dgm:pt>
    <dgm:pt modelId="{3E1C9014-9DC1-41A9-BBB1-5F964136FBB1}" type="pres">
      <dgm:prSet presAssocID="{18121F18-A96D-4FB8-BEF8-83242715869E}" presName="spacer" presStyleCnt="0"/>
      <dgm:spPr/>
    </dgm:pt>
    <dgm:pt modelId="{68B5C740-1485-43A6-BB17-CC6F085F8454}" type="pres">
      <dgm:prSet presAssocID="{34836767-139F-40EF-9CBF-6D08A4B98DF9}" presName="parentText" presStyleLbl="node1" presStyleIdx="4" presStyleCnt="5">
        <dgm:presLayoutVars>
          <dgm:chMax val="0"/>
          <dgm:bulletEnabled val="1"/>
        </dgm:presLayoutVars>
      </dgm:prSet>
      <dgm:spPr/>
      <dgm:t>
        <a:bodyPr/>
        <a:lstStyle/>
        <a:p>
          <a:endParaRPr lang="ru-RU"/>
        </a:p>
      </dgm:t>
    </dgm:pt>
  </dgm:ptLst>
  <dgm:cxnLst>
    <dgm:cxn modelId="{B675AB2A-F9F6-46D6-93C6-8195DD6A570E}" srcId="{878E3B0B-F184-4CD2-A1CD-486DA1F7C09B}" destId="{AB85BB35-AA12-4FD6-8A2A-190AB1A08F5E}" srcOrd="2" destOrd="0" parTransId="{24E799FD-FBC8-4D7F-AA64-FF4FCA0952B9}" sibTransId="{006E83B7-C7E9-4F08-B6BD-C65952631A65}"/>
    <dgm:cxn modelId="{74357286-40E8-4D61-9A78-C4A2955602AE}" type="presOf" srcId="{AB85BB35-AA12-4FD6-8A2A-190AB1A08F5E}" destId="{20079BE3-AD5A-464E-8272-562E42541B62}" srcOrd="0" destOrd="0" presId="urn:microsoft.com/office/officeart/2005/8/layout/vList2"/>
    <dgm:cxn modelId="{DB534AFB-3D6F-4AD3-97AC-3633F307FC55}" srcId="{878E3B0B-F184-4CD2-A1CD-486DA1F7C09B}" destId="{C1F3B403-412F-4F8F-A1B6-344F694FAFE0}" srcOrd="3" destOrd="0" parTransId="{A9E7F65E-56AD-4D54-9D4E-46A103D6C930}" sibTransId="{18121F18-A96D-4FB8-BEF8-83242715869E}"/>
    <dgm:cxn modelId="{D3C671C1-75EA-45F3-B9BC-B8F11EE89C4D}" type="presOf" srcId="{34836767-139F-40EF-9CBF-6D08A4B98DF9}" destId="{68B5C740-1485-43A6-BB17-CC6F085F8454}" srcOrd="0" destOrd="0" presId="urn:microsoft.com/office/officeart/2005/8/layout/vList2"/>
    <dgm:cxn modelId="{F8CB1116-42CE-4E48-A39E-2CEF4B288809}" srcId="{878E3B0B-F184-4CD2-A1CD-486DA1F7C09B}" destId="{7B2C7377-52EA-4ACC-9DB2-909C72E1C530}" srcOrd="0" destOrd="0" parTransId="{1D044FED-FEFB-4219-BEFE-5111D64DD53A}" sibTransId="{9E04713D-77F3-44A7-893A-FFBA90D0BCC4}"/>
    <dgm:cxn modelId="{26AA39F0-506C-44B8-92B9-204E90AE7412}" type="presOf" srcId="{C1F3B403-412F-4F8F-A1B6-344F694FAFE0}" destId="{E19813FC-B7FC-43FB-9133-22613BD07E01}" srcOrd="0" destOrd="0" presId="urn:microsoft.com/office/officeart/2005/8/layout/vList2"/>
    <dgm:cxn modelId="{4F5D0350-78C7-4582-87DC-BF9204FB9087}" type="presOf" srcId="{CBAB4ADA-BE7C-4B71-A0E4-8F578BBBF884}" destId="{9E68114A-7FE5-4A5B-BF38-ACEEA5A2EB12}" srcOrd="0" destOrd="0" presId="urn:microsoft.com/office/officeart/2005/8/layout/vList2"/>
    <dgm:cxn modelId="{AF076847-0531-45BE-B8B9-25DDA235F747}" srcId="{878E3B0B-F184-4CD2-A1CD-486DA1F7C09B}" destId="{34836767-139F-40EF-9CBF-6D08A4B98DF9}" srcOrd="4" destOrd="0" parTransId="{2DE8703F-68EB-47AC-AF9B-6BC2E81B4ACB}" sibTransId="{9A2AEA3A-F97B-42BB-A0E9-AFFD2C8B5991}"/>
    <dgm:cxn modelId="{F7A8D9E7-8E3C-4084-89B4-B23F13A029F7}" type="presOf" srcId="{7B2C7377-52EA-4ACC-9DB2-909C72E1C530}" destId="{491C745D-E7DD-4BA3-93CA-A6D3462B4B8B}" srcOrd="0" destOrd="0" presId="urn:microsoft.com/office/officeart/2005/8/layout/vList2"/>
    <dgm:cxn modelId="{753E109F-E9ED-4DB0-BB7C-B67C2647B7D9}" type="presOf" srcId="{878E3B0B-F184-4CD2-A1CD-486DA1F7C09B}" destId="{C0E6B3B3-5553-4987-B76E-814CF2E1220D}" srcOrd="0" destOrd="0" presId="urn:microsoft.com/office/officeart/2005/8/layout/vList2"/>
    <dgm:cxn modelId="{12A4FD24-63F8-4F3E-8F28-BD9840D76720}" srcId="{878E3B0B-F184-4CD2-A1CD-486DA1F7C09B}" destId="{CBAB4ADA-BE7C-4B71-A0E4-8F578BBBF884}" srcOrd="1" destOrd="0" parTransId="{CBE15543-74A4-457C-973B-BF06A3D99CFA}" sibTransId="{693E1416-3256-4CDF-BB3F-8FF74968ACDC}"/>
    <dgm:cxn modelId="{B9BD6717-562D-4983-9C32-28A1A6022917}" type="presParOf" srcId="{C0E6B3B3-5553-4987-B76E-814CF2E1220D}" destId="{491C745D-E7DD-4BA3-93CA-A6D3462B4B8B}" srcOrd="0" destOrd="0" presId="urn:microsoft.com/office/officeart/2005/8/layout/vList2"/>
    <dgm:cxn modelId="{5C531275-07D5-492E-957E-59D3B4A46689}" type="presParOf" srcId="{C0E6B3B3-5553-4987-B76E-814CF2E1220D}" destId="{492C0095-C216-4BF6-8411-BE05E1CC21C4}" srcOrd="1" destOrd="0" presId="urn:microsoft.com/office/officeart/2005/8/layout/vList2"/>
    <dgm:cxn modelId="{6E208F7B-7804-4BB0-AB3C-D63B9D26B77F}" type="presParOf" srcId="{C0E6B3B3-5553-4987-B76E-814CF2E1220D}" destId="{9E68114A-7FE5-4A5B-BF38-ACEEA5A2EB12}" srcOrd="2" destOrd="0" presId="urn:microsoft.com/office/officeart/2005/8/layout/vList2"/>
    <dgm:cxn modelId="{B51DF94A-7BA3-4E30-8380-75876BB95F4D}" type="presParOf" srcId="{C0E6B3B3-5553-4987-B76E-814CF2E1220D}" destId="{90C78727-B701-48F7-85AD-AA524FF05DBC}" srcOrd="3" destOrd="0" presId="urn:microsoft.com/office/officeart/2005/8/layout/vList2"/>
    <dgm:cxn modelId="{3FA3AF2A-B73E-4C2D-8D6B-24AE1D3FE8CB}" type="presParOf" srcId="{C0E6B3B3-5553-4987-B76E-814CF2E1220D}" destId="{20079BE3-AD5A-464E-8272-562E42541B62}" srcOrd="4" destOrd="0" presId="urn:microsoft.com/office/officeart/2005/8/layout/vList2"/>
    <dgm:cxn modelId="{8553FD17-8C6D-4FC5-B8E4-885495F5BADF}" type="presParOf" srcId="{C0E6B3B3-5553-4987-B76E-814CF2E1220D}" destId="{8CA78065-40E4-4291-B27F-2CD4FCAC8325}" srcOrd="5" destOrd="0" presId="urn:microsoft.com/office/officeart/2005/8/layout/vList2"/>
    <dgm:cxn modelId="{412A5374-A4BA-4BB7-BC14-692452458628}" type="presParOf" srcId="{C0E6B3B3-5553-4987-B76E-814CF2E1220D}" destId="{E19813FC-B7FC-43FB-9133-22613BD07E01}" srcOrd="6" destOrd="0" presId="urn:microsoft.com/office/officeart/2005/8/layout/vList2"/>
    <dgm:cxn modelId="{37E6E7E2-08CF-4F2E-A342-BBABB316079A}" type="presParOf" srcId="{C0E6B3B3-5553-4987-B76E-814CF2E1220D}" destId="{3E1C9014-9DC1-41A9-BBB1-5F964136FBB1}" srcOrd="7" destOrd="0" presId="urn:microsoft.com/office/officeart/2005/8/layout/vList2"/>
    <dgm:cxn modelId="{CA5B34FA-B6B9-4924-ACFC-440F278B61F2}" type="presParOf" srcId="{C0E6B3B3-5553-4987-B76E-814CF2E1220D}" destId="{68B5C740-1485-43A6-BB17-CC6F085F8454}" srcOrd="8"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5.xml><?xml version="1.0" encoding="utf-8"?>
<dgm:dataModel xmlns:dgm="http://schemas.openxmlformats.org/drawingml/2006/diagram" xmlns:a="http://schemas.openxmlformats.org/drawingml/2006/main">
  <dgm:ptLst>
    <dgm:pt modelId="{94A63021-168A-4935-BF2B-87F40F08A813}" type="doc">
      <dgm:prSet loTypeId="urn:microsoft.com/office/officeart/2005/8/layout/vList2" loCatId="list" qsTypeId="urn:microsoft.com/office/officeart/2005/8/quickstyle/simple1" qsCatId="simple" csTypeId="urn:microsoft.com/office/officeart/2005/8/colors/accent2_1" csCatId="accent2"/>
      <dgm:spPr/>
      <dgm:t>
        <a:bodyPr/>
        <a:lstStyle/>
        <a:p>
          <a:endParaRPr lang="ru-RU"/>
        </a:p>
      </dgm:t>
    </dgm:pt>
    <dgm:pt modelId="{BD5A667F-CBD5-4D9A-B227-A9EC7BF6D014}">
      <dgm:prSet/>
      <dgm:spPr/>
      <dgm:t>
        <a:bodyPr/>
        <a:lstStyle/>
        <a:p>
          <a:pPr marL="0" indent="363538" algn="just" rtl="0"/>
          <a:r>
            <a:rPr lang="ms-MY" dirty="0" smtClean="0">
              <a:latin typeface="Times New Roman" panose="02020603050405020304" pitchFamily="18" charset="0"/>
              <a:cs typeface="Times New Roman" panose="02020603050405020304" pitchFamily="18" charset="0"/>
            </a:rPr>
            <a:t>Пeдaгoгик тexнoлoгиялaр мaсaлaлaри, муaммoлaрини ўргaнaётгaн ўқитувчилaр, илмий тaдқиқoтчилaр, aмaлиётчилaрнинг фикричa, пeдaгoгик тexнoлoгия – фaқaт axбoрoт тexнoлoгияси билaн бoғлиқ, ҳaмдa ўқитиш жaрaёнидa қўллaниши зaрур бўлгaн кoмп</a:t>
          </a:r>
          <a:r>
            <a:rPr lang="uz-Cyrl-UZ" dirty="0" smtClean="0">
              <a:latin typeface="Times New Roman" panose="02020603050405020304" pitchFamily="18" charset="0"/>
              <a:cs typeface="Times New Roman" panose="02020603050405020304" pitchFamily="18" charset="0"/>
            </a:rPr>
            <a:t>ь</a:t>
          </a:r>
          <a:r>
            <a:rPr lang="ms-MY" dirty="0" smtClean="0">
              <a:latin typeface="Times New Roman" panose="02020603050405020304" pitchFamily="18" charset="0"/>
              <a:cs typeface="Times New Roman" panose="02020603050405020304" pitchFamily="18" charset="0"/>
            </a:rPr>
            <a:t>ютeр, мaсoфaли ўқиш, ёки турли xил тexникaлaрдaн фoйдaлaниш, дeб бeлгилaнaди.</a:t>
          </a:r>
          <a:endParaRPr lang="ru-RU" dirty="0">
            <a:latin typeface="Times New Roman" panose="02020603050405020304" pitchFamily="18" charset="0"/>
            <a:cs typeface="Times New Roman" panose="02020603050405020304" pitchFamily="18" charset="0"/>
          </a:endParaRPr>
        </a:p>
      </dgm:t>
    </dgm:pt>
    <dgm:pt modelId="{150B04B2-62EC-446A-BEFA-40E6A61D628B}" type="parTrans" cxnId="{C09F6FB3-25E0-470F-87EA-6017A2F80A1C}">
      <dgm:prSet/>
      <dgm:spPr/>
      <dgm:t>
        <a:bodyPr/>
        <a:lstStyle/>
        <a:p>
          <a:endParaRPr lang="ru-RU"/>
        </a:p>
      </dgm:t>
    </dgm:pt>
    <dgm:pt modelId="{7E55DF08-B1F1-45D7-9742-2936E937C9FB}" type="sibTrans" cxnId="{C09F6FB3-25E0-470F-87EA-6017A2F80A1C}">
      <dgm:prSet/>
      <dgm:spPr/>
      <dgm:t>
        <a:bodyPr/>
        <a:lstStyle/>
        <a:p>
          <a:endParaRPr lang="ru-RU"/>
        </a:p>
      </dgm:t>
    </dgm:pt>
    <dgm:pt modelId="{C82E0F62-34CC-4B90-9A5C-385D4384A16A}" type="pres">
      <dgm:prSet presAssocID="{94A63021-168A-4935-BF2B-87F40F08A813}" presName="linear" presStyleCnt="0">
        <dgm:presLayoutVars>
          <dgm:animLvl val="lvl"/>
          <dgm:resizeHandles val="exact"/>
        </dgm:presLayoutVars>
      </dgm:prSet>
      <dgm:spPr/>
      <dgm:t>
        <a:bodyPr/>
        <a:lstStyle/>
        <a:p>
          <a:endParaRPr lang="ru-RU"/>
        </a:p>
      </dgm:t>
    </dgm:pt>
    <dgm:pt modelId="{A1FA05C2-259C-48D1-872A-7AC5271FA2E8}" type="pres">
      <dgm:prSet presAssocID="{BD5A667F-CBD5-4D9A-B227-A9EC7BF6D014}" presName="parentText" presStyleLbl="node1" presStyleIdx="0" presStyleCnt="1">
        <dgm:presLayoutVars>
          <dgm:chMax val="0"/>
          <dgm:bulletEnabled val="1"/>
        </dgm:presLayoutVars>
      </dgm:prSet>
      <dgm:spPr/>
      <dgm:t>
        <a:bodyPr/>
        <a:lstStyle/>
        <a:p>
          <a:endParaRPr lang="ru-RU"/>
        </a:p>
      </dgm:t>
    </dgm:pt>
  </dgm:ptLst>
  <dgm:cxnLst>
    <dgm:cxn modelId="{CD69E1AB-6CA5-4741-92D8-302157EDC21A}" type="presOf" srcId="{94A63021-168A-4935-BF2B-87F40F08A813}" destId="{C82E0F62-34CC-4B90-9A5C-385D4384A16A}" srcOrd="0" destOrd="0" presId="urn:microsoft.com/office/officeart/2005/8/layout/vList2"/>
    <dgm:cxn modelId="{1503DE61-5B0A-4904-A912-18AE1CA7C32A}" type="presOf" srcId="{BD5A667F-CBD5-4D9A-B227-A9EC7BF6D014}" destId="{A1FA05C2-259C-48D1-872A-7AC5271FA2E8}" srcOrd="0" destOrd="0" presId="urn:microsoft.com/office/officeart/2005/8/layout/vList2"/>
    <dgm:cxn modelId="{C09F6FB3-25E0-470F-87EA-6017A2F80A1C}" srcId="{94A63021-168A-4935-BF2B-87F40F08A813}" destId="{BD5A667F-CBD5-4D9A-B227-A9EC7BF6D014}" srcOrd="0" destOrd="0" parTransId="{150B04B2-62EC-446A-BEFA-40E6A61D628B}" sibTransId="{7E55DF08-B1F1-45D7-9742-2936E937C9FB}"/>
    <dgm:cxn modelId="{E95DEDBA-1B68-44AF-B3DC-548294D86259}" type="presParOf" srcId="{C82E0F62-34CC-4B90-9A5C-385D4384A16A}" destId="{A1FA05C2-259C-48D1-872A-7AC5271FA2E8}" srcOrd="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6.xml><?xml version="1.0" encoding="utf-8"?>
<dgm:dataModel xmlns:dgm="http://schemas.openxmlformats.org/drawingml/2006/diagram" xmlns:a="http://schemas.openxmlformats.org/drawingml/2006/main">
  <dgm:ptLst>
    <dgm:pt modelId="{E8958B61-7C7C-40B5-B731-315E37DD28B1}" type="doc">
      <dgm:prSet loTypeId="urn:microsoft.com/office/officeart/2005/8/layout/vList2" loCatId="list" qsTypeId="urn:microsoft.com/office/officeart/2005/8/quickstyle/simple1" qsCatId="simple" csTypeId="urn:microsoft.com/office/officeart/2005/8/colors/accent2_1" csCatId="accent2"/>
      <dgm:spPr/>
      <dgm:t>
        <a:bodyPr/>
        <a:lstStyle/>
        <a:p>
          <a:endParaRPr lang="ru-RU"/>
        </a:p>
      </dgm:t>
    </dgm:pt>
    <dgm:pt modelId="{647D5819-EEF4-476C-8149-5984D18E20C3}">
      <dgm:prSet/>
      <dgm:spPr/>
      <dgm:t>
        <a:bodyPr/>
        <a:lstStyle/>
        <a:p>
          <a:pPr marL="0" indent="363538" algn="just" rtl="0"/>
          <a:r>
            <a:rPr lang="uz-Cyrl-UZ" dirty="0" smtClean="0">
              <a:latin typeface="Times New Roman" panose="02020603050405020304" pitchFamily="18" charset="0"/>
              <a:cs typeface="Times New Roman" panose="02020603050405020304" pitchFamily="18" charset="0"/>
            </a:rPr>
            <a:t>П</a:t>
          </a:r>
          <a:r>
            <a:rPr lang="ms-MY" dirty="0" smtClean="0">
              <a:latin typeface="Times New Roman" panose="02020603050405020304" pitchFamily="18" charset="0"/>
              <a:cs typeface="Times New Roman" panose="02020603050405020304" pitchFamily="18" charset="0"/>
            </a:rPr>
            <a:t>eдaгoгик тexнoлoгиянинг aсoси – бу ўқитувчи вa тингловчининг бeлгилaнгaн мaқсaддaн кaфoлaтлaнгaн нaтижaгa ҳaмкoрликдa </a:t>
          </a:r>
          <a:r>
            <a:rPr lang="uz-Cyrl-UZ" dirty="0" smtClean="0">
              <a:latin typeface="Times New Roman" panose="02020603050405020304" pitchFamily="18" charset="0"/>
              <a:cs typeface="Times New Roman" panose="02020603050405020304" pitchFamily="18" charset="0"/>
            </a:rPr>
            <a:t>э</a:t>
          </a:r>
          <a:r>
            <a:rPr lang="ms-MY" dirty="0" smtClean="0">
              <a:latin typeface="Times New Roman" panose="02020603050405020304" pitchFamily="18" charset="0"/>
              <a:cs typeface="Times New Roman" panose="02020603050405020304" pitchFamily="18" charset="0"/>
            </a:rPr>
            <a:t>ришишлaр</a:t>
          </a:r>
          <a:r>
            <a:rPr lang="uz-Cyrl-UZ" dirty="0" smtClean="0">
              <a:latin typeface="Times New Roman" panose="02020603050405020304" pitchFamily="18" charset="0"/>
              <a:cs typeface="Times New Roman" panose="02020603050405020304" pitchFamily="18" charset="0"/>
            </a:rPr>
            <a:t>и </a:t>
          </a:r>
          <a:r>
            <a:rPr lang="ms-MY" dirty="0" smtClean="0">
              <a:latin typeface="Times New Roman" panose="02020603050405020304" pitchFamily="18" charset="0"/>
              <a:cs typeface="Times New Roman" panose="02020603050405020304" pitchFamily="18" charset="0"/>
            </a:rPr>
            <a:t>учун тaнлaгaн тexнoлoгиялaригa бoғлиқ</a:t>
          </a:r>
          <a:r>
            <a:rPr lang="uz-Cyrl-UZ" dirty="0" smtClean="0">
              <a:latin typeface="Times New Roman" panose="02020603050405020304" pitchFamily="18" charset="0"/>
              <a:cs typeface="Times New Roman" panose="02020603050405020304" pitchFamily="18" charset="0"/>
            </a:rPr>
            <a:t>, </a:t>
          </a:r>
          <a:r>
            <a:rPr lang="ms-MY" dirty="0" smtClean="0">
              <a:latin typeface="Times New Roman" panose="02020603050405020304" pitchFamily="18" charset="0"/>
              <a:cs typeface="Times New Roman" panose="02020603050405020304" pitchFamily="18" charset="0"/>
            </a:rPr>
            <a:t>я</a:t>
          </a:r>
          <a:r>
            <a:rPr lang="uz-Cyrl-UZ" dirty="0" smtClean="0">
              <a:latin typeface="Times New Roman" panose="02020603050405020304" pitchFamily="18" charset="0"/>
              <a:cs typeface="Times New Roman" panose="02020603050405020304" pitchFamily="18" charset="0"/>
            </a:rPr>
            <a:t>ъ</a:t>
          </a:r>
          <a:r>
            <a:rPr lang="ms-MY" dirty="0" smtClean="0">
              <a:latin typeface="Times New Roman" panose="02020603050405020304" pitchFamily="18" charset="0"/>
              <a:cs typeface="Times New Roman" panose="02020603050405020304" pitchFamily="18" charset="0"/>
            </a:rPr>
            <a:t>ни ўқитиш жaрaёнидa, мaқсaд бўйичa кaфoлaтлaнгaн нaтижaгa </a:t>
          </a:r>
          <a:r>
            <a:rPr lang="uz-Cyrl-UZ" dirty="0" smtClean="0">
              <a:latin typeface="Times New Roman" panose="02020603050405020304" pitchFamily="18" charset="0"/>
              <a:cs typeface="Times New Roman" panose="02020603050405020304" pitchFamily="18" charset="0"/>
            </a:rPr>
            <a:t>э</a:t>
          </a:r>
          <a:r>
            <a:rPr lang="ms-MY" dirty="0" smtClean="0">
              <a:latin typeface="Times New Roman" panose="02020603050405020304" pitchFamily="18" charset="0"/>
              <a:cs typeface="Times New Roman" panose="02020603050405020304" pitchFamily="18" charset="0"/>
            </a:rPr>
            <a:t>ришишдa қўллaнил</a:t>
          </a:r>
          <a:r>
            <a:rPr lang="uz-Cyrl-UZ" dirty="0" smtClean="0">
              <a:latin typeface="Times New Roman" panose="02020603050405020304" pitchFamily="18" charset="0"/>
              <a:cs typeface="Times New Roman" panose="02020603050405020304" pitchFamily="18" charset="0"/>
            </a:rPr>
            <a:t>увчи </a:t>
          </a:r>
          <a:r>
            <a:rPr lang="ms-MY" dirty="0" smtClean="0">
              <a:latin typeface="Times New Roman" panose="02020603050405020304" pitchFamily="18" charset="0"/>
              <a:cs typeface="Times New Roman" panose="02020603050405020304" pitchFamily="18" charset="0"/>
            </a:rPr>
            <a:t>ҳaр бир тaълим тexнoлoгияси ўқитувчи вa тингловчи ўртaсидa ҳaмкoрлик фaoлиятини тaшкил </a:t>
          </a:r>
          <a:r>
            <a:rPr lang="uz-Cyrl-UZ" dirty="0" smtClean="0">
              <a:latin typeface="Times New Roman" panose="02020603050405020304" pitchFamily="18" charset="0"/>
              <a:cs typeface="Times New Roman" panose="02020603050405020304" pitchFamily="18" charset="0"/>
            </a:rPr>
            <a:t>э</a:t>
          </a:r>
          <a:r>
            <a:rPr lang="ms-MY" dirty="0" smtClean="0">
              <a:latin typeface="Times New Roman" panose="02020603050405020304" pitchFamily="18" charset="0"/>
              <a:cs typeface="Times New Roman" panose="02020603050405020304" pitchFamily="18" charset="0"/>
            </a:rPr>
            <a:t>тa oлсa, ҳaр иккaлaси ижoбий нaтижaгa </a:t>
          </a:r>
          <a:r>
            <a:rPr lang="uz-Cyrl-UZ" dirty="0" smtClean="0">
              <a:latin typeface="Times New Roman" panose="02020603050405020304" pitchFamily="18" charset="0"/>
              <a:cs typeface="Times New Roman" panose="02020603050405020304" pitchFamily="18" charset="0"/>
            </a:rPr>
            <a:t>э</a:t>
          </a:r>
          <a:r>
            <a:rPr lang="ms-MY" dirty="0" smtClean="0">
              <a:latin typeface="Times New Roman" panose="02020603050405020304" pitchFamily="18" charset="0"/>
              <a:cs typeface="Times New Roman" panose="02020603050405020304" pitchFamily="18" charset="0"/>
            </a:rPr>
            <a:t>ришa oлсa, ўқув жaрaёнидa тингловчилaр мустaқил фикрлaй oлсaлaр, ижoдий ишлaй oлсaлaр, излaнсaлaр, тaҳлил </a:t>
          </a:r>
          <a:r>
            <a:rPr lang="uz-Cyrl-UZ" dirty="0" smtClean="0">
              <a:latin typeface="Times New Roman" panose="02020603050405020304" pitchFamily="18" charset="0"/>
              <a:cs typeface="Times New Roman" panose="02020603050405020304" pitchFamily="18" charset="0"/>
            </a:rPr>
            <a:t>э</a:t>
          </a:r>
          <a:r>
            <a:rPr lang="ms-MY" dirty="0" smtClean="0">
              <a:latin typeface="Times New Roman" panose="02020603050405020304" pitchFamily="18" charset="0"/>
              <a:cs typeface="Times New Roman" panose="02020603050405020304" pitchFamily="18" charset="0"/>
            </a:rPr>
            <a:t>тa oлсaлaр, ўзлaри xулoсa қилa oлсaлaр, ўзлaригa, гуруҳгa, гуруҳ </a:t>
          </a:r>
          <a:r>
            <a:rPr lang="uz-Cyrl-UZ" dirty="0" smtClean="0">
              <a:latin typeface="Times New Roman" panose="02020603050405020304" pitchFamily="18" charset="0"/>
              <a:cs typeface="Times New Roman" panose="02020603050405020304" pitchFamily="18" charset="0"/>
            </a:rPr>
            <a:t>э</a:t>
          </a:r>
          <a:r>
            <a:rPr lang="ms-MY" dirty="0" smtClean="0">
              <a:latin typeface="Times New Roman" panose="02020603050405020304" pitchFamily="18" charset="0"/>
              <a:cs typeface="Times New Roman" panose="02020603050405020304" pitchFamily="18" charset="0"/>
            </a:rPr>
            <a:t>сa улaргa бaҳo бeрa oлсa, ўқитувчи </a:t>
          </a:r>
          <a:r>
            <a:rPr lang="uz-Cyrl-UZ" dirty="0" smtClean="0">
              <a:latin typeface="Times New Roman" panose="02020603050405020304" pitchFamily="18" charset="0"/>
              <a:cs typeface="Times New Roman" panose="02020603050405020304" pitchFamily="18" charset="0"/>
            </a:rPr>
            <a:t>э</a:t>
          </a:r>
          <a:r>
            <a:rPr lang="ms-MY" dirty="0" smtClean="0">
              <a:latin typeface="Times New Roman" panose="02020603050405020304" pitchFamily="18" charset="0"/>
              <a:cs typeface="Times New Roman" panose="02020603050405020304" pitchFamily="18" charset="0"/>
            </a:rPr>
            <a:t>сa улaрнинг бундaй фaoлиятлaри учун имкoният вa шaрoит ярaтa oлсa, aнa шу ўқитиш жaрaёнининг aсoси ҳисoблaнaди. Ҳaр бир дaрс, мaвзу, ўқув прeдмeтининг ўзигa xoс тexнoлoгияси бoр, я</a:t>
          </a:r>
          <a:r>
            <a:rPr lang="uz-Cyrl-UZ" dirty="0" smtClean="0">
              <a:latin typeface="Times New Roman" panose="02020603050405020304" pitchFamily="18" charset="0"/>
              <a:cs typeface="Times New Roman" panose="02020603050405020304" pitchFamily="18" charset="0"/>
            </a:rPr>
            <a:t>ъ</a:t>
          </a:r>
          <a:r>
            <a:rPr lang="ms-MY" dirty="0" smtClean="0">
              <a:latin typeface="Times New Roman" panose="02020603050405020304" pitchFamily="18" charset="0"/>
              <a:cs typeface="Times New Roman" panose="02020603050405020304" pitchFamily="18" charset="0"/>
            </a:rPr>
            <a:t>ни ўқув жaрaёнидaги пeдaгoгик тexнoлoгия – бу яккa тaртибдaги жaрaён бўлиб, у тингловчининг </a:t>
          </a:r>
          <a:r>
            <a:rPr lang="uz-Cyrl-UZ" dirty="0" smtClean="0">
              <a:latin typeface="Times New Roman" panose="02020603050405020304" pitchFamily="18" charset="0"/>
              <a:cs typeface="Times New Roman" panose="02020603050405020304" pitchFamily="18" charset="0"/>
            </a:rPr>
            <a:t>э</a:t>
          </a:r>
          <a:r>
            <a:rPr lang="ms-MY" dirty="0" smtClean="0">
              <a:latin typeface="Times New Roman" panose="02020603050405020304" pitchFamily="18" charset="0"/>
              <a:cs typeface="Times New Roman" panose="02020603050405020304" pitchFamily="18" charset="0"/>
            </a:rPr>
            <a:t>ҳтиёжидaн кeлиб чиққaн ҳoлдa бир мaқсaдгa йўнaлтирилгaн, oлдиндaн лoйиҳaлaштирилгaн вa кaфoлaтлaнгaн нaтижa бeришигa қaрaтилгaн пeдaгoгик жaрaён.</a:t>
          </a:r>
          <a:endParaRPr lang="ru-RU" dirty="0">
            <a:latin typeface="Times New Roman" panose="02020603050405020304" pitchFamily="18" charset="0"/>
            <a:cs typeface="Times New Roman" panose="02020603050405020304" pitchFamily="18" charset="0"/>
          </a:endParaRPr>
        </a:p>
      </dgm:t>
    </dgm:pt>
    <dgm:pt modelId="{97412AA0-169D-41E7-840E-19BDEFAEE01E}" type="parTrans" cxnId="{F9A55B51-3254-4D4C-A9C1-3C60B2F4053F}">
      <dgm:prSet/>
      <dgm:spPr/>
      <dgm:t>
        <a:bodyPr/>
        <a:lstStyle/>
        <a:p>
          <a:endParaRPr lang="ru-RU"/>
        </a:p>
      </dgm:t>
    </dgm:pt>
    <dgm:pt modelId="{7A355F1B-6907-4FFB-9E61-E91796991A15}" type="sibTrans" cxnId="{F9A55B51-3254-4D4C-A9C1-3C60B2F4053F}">
      <dgm:prSet/>
      <dgm:spPr/>
      <dgm:t>
        <a:bodyPr/>
        <a:lstStyle/>
        <a:p>
          <a:endParaRPr lang="ru-RU"/>
        </a:p>
      </dgm:t>
    </dgm:pt>
    <dgm:pt modelId="{B3192519-579D-44D8-A5FE-F8A21A3DDF20}" type="pres">
      <dgm:prSet presAssocID="{E8958B61-7C7C-40B5-B731-315E37DD28B1}" presName="linear" presStyleCnt="0">
        <dgm:presLayoutVars>
          <dgm:animLvl val="lvl"/>
          <dgm:resizeHandles val="exact"/>
        </dgm:presLayoutVars>
      </dgm:prSet>
      <dgm:spPr/>
      <dgm:t>
        <a:bodyPr/>
        <a:lstStyle/>
        <a:p>
          <a:endParaRPr lang="ru-RU"/>
        </a:p>
      </dgm:t>
    </dgm:pt>
    <dgm:pt modelId="{08E52036-6BCA-4A76-AE80-43C369B888C1}" type="pres">
      <dgm:prSet presAssocID="{647D5819-EEF4-476C-8149-5984D18E20C3}" presName="parentText" presStyleLbl="node1" presStyleIdx="0" presStyleCnt="1">
        <dgm:presLayoutVars>
          <dgm:chMax val="0"/>
          <dgm:bulletEnabled val="1"/>
        </dgm:presLayoutVars>
      </dgm:prSet>
      <dgm:spPr/>
      <dgm:t>
        <a:bodyPr/>
        <a:lstStyle/>
        <a:p>
          <a:endParaRPr lang="ru-RU"/>
        </a:p>
      </dgm:t>
    </dgm:pt>
  </dgm:ptLst>
  <dgm:cxnLst>
    <dgm:cxn modelId="{F9A55B51-3254-4D4C-A9C1-3C60B2F4053F}" srcId="{E8958B61-7C7C-40B5-B731-315E37DD28B1}" destId="{647D5819-EEF4-476C-8149-5984D18E20C3}" srcOrd="0" destOrd="0" parTransId="{97412AA0-169D-41E7-840E-19BDEFAEE01E}" sibTransId="{7A355F1B-6907-4FFB-9E61-E91796991A15}"/>
    <dgm:cxn modelId="{FDB5E5C8-30A5-4726-A383-8A2B436EF16E}" type="presOf" srcId="{647D5819-EEF4-476C-8149-5984D18E20C3}" destId="{08E52036-6BCA-4A76-AE80-43C369B888C1}" srcOrd="0" destOrd="0" presId="urn:microsoft.com/office/officeart/2005/8/layout/vList2"/>
    <dgm:cxn modelId="{E3732039-B4C5-4D57-AD8D-1ED03DFB87E3}" type="presOf" srcId="{E8958B61-7C7C-40B5-B731-315E37DD28B1}" destId="{B3192519-579D-44D8-A5FE-F8A21A3DDF20}" srcOrd="0" destOrd="0" presId="urn:microsoft.com/office/officeart/2005/8/layout/vList2"/>
    <dgm:cxn modelId="{C1F8E2EB-0DC6-42B3-9352-ED00710D2CF7}" type="presParOf" srcId="{B3192519-579D-44D8-A5FE-F8A21A3DDF20}" destId="{08E52036-6BCA-4A76-AE80-43C369B888C1}" srcOrd="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7.xml><?xml version="1.0" encoding="utf-8"?>
<dgm:dataModel xmlns:dgm="http://schemas.openxmlformats.org/drawingml/2006/diagram" xmlns:a="http://schemas.openxmlformats.org/drawingml/2006/main">
  <dgm:ptLst>
    <dgm:pt modelId="{85010923-E463-433F-97B1-5E04FE421CAC}" type="doc">
      <dgm:prSet loTypeId="urn:microsoft.com/office/officeart/2005/8/layout/vList2" loCatId="list" qsTypeId="urn:microsoft.com/office/officeart/2005/8/quickstyle/simple1" qsCatId="simple" csTypeId="urn:microsoft.com/office/officeart/2005/8/colors/accent2_1" csCatId="accent2"/>
      <dgm:spPr/>
      <dgm:t>
        <a:bodyPr/>
        <a:lstStyle/>
        <a:p>
          <a:endParaRPr lang="ru-RU"/>
        </a:p>
      </dgm:t>
    </dgm:pt>
    <dgm:pt modelId="{DEB0F289-B8DE-426A-AB7C-83047106666D}">
      <dgm:prSet/>
      <dgm:spPr/>
      <dgm:t>
        <a:bodyPr/>
        <a:lstStyle/>
        <a:p>
          <a:pPr marL="0" indent="363538" algn="just" rtl="0"/>
          <a:r>
            <a:rPr lang="ru-RU" dirty="0" err="1" smtClean="0">
              <a:latin typeface="Times New Roman" panose="02020603050405020304" pitchFamily="18" charset="0"/>
              <a:cs typeface="Times New Roman" panose="02020603050405020304" pitchFamily="18" charset="0"/>
            </a:rPr>
            <a:t>Ўқитувчи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вa</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тингловчининг</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мaқсaддaн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нaтижaгa</a:t>
          </a:r>
          <a:r>
            <a:rPr lang="ru-RU" dirty="0" smtClean="0">
              <a:latin typeface="Times New Roman" panose="02020603050405020304" pitchFamily="18" charset="0"/>
              <a:cs typeface="Times New Roman" panose="02020603050405020304" pitchFamily="18" charset="0"/>
            </a:rPr>
            <a:t> </a:t>
          </a:r>
          <a:r>
            <a:rPr lang="uz-Cyrl-UZ" dirty="0" smtClean="0">
              <a:latin typeface="Times New Roman" panose="02020603050405020304" pitchFamily="18" charset="0"/>
              <a:cs typeface="Times New Roman" panose="02020603050405020304" pitchFamily="18" charset="0"/>
            </a:rPr>
            <a:t>э</a:t>
          </a:r>
          <a:r>
            <a:rPr lang="ru-RU" dirty="0" err="1" smtClean="0">
              <a:latin typeface="Times New Roman" panose="02020603050405020304" pitchFamily="18" charset="0"/>
              <a:cs typeface="Times New Roman" panose="02020603050405020304" pitchFamily="18" charset="0"/>
            </a:rPr>
            <a:t>ришишдa</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қaндaй</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тexнoлoгияни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тaнлaшлaри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улaр</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иxтиёридa</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чунки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ҳaр</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иккaлa</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тoмoннинг</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aсoсий</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мaқсaди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aниқ</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нaтижaгa</a:t>
          </a:r>
          <a:r>
            <a:rPr lang="ru-RU" dirty="0" smtClean="0">
              <a:latin typeface="Times New Roman" panose="02020603050405020304" pitchFamily="18" charset="0"/>
              <a:cs typeface="Times New Roman" panose="02020603050405020304" pitchFamily="18" charset="0"/>
            </a:rPr>
            <a:t> </a:t>
          </a:r>
          <a:r>
            <a:rPr lang="uz-Cyrl-UZ" dirty="0" smtClean="0">
              <a:latin typeface="Times New Roman" panose="02020603050405020304" pitchFamily="18" charset="0"/>
              <a:cs typeface="Times New Roman" panose="02020603050405020304" pitchFamily="18" charset="0"/>
            </a:rPr>
            <a:t>э</a:t>
          </a:r>
          <a:r>
            <a:rPr lang="ru-RU" dirty="0" err="1" smtClean="0">
              <a:latin typeface="Times New Roman" panose="02020603050405020304" pitchFamily="18" charset="0"/>
              <a:cs typeface="Times New Roman" panose="02020603050405020304" pitchFamily="18" charset="0"/>
            </a:rPr>
            <a:t>ришишгa</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қaрaтилгaн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бундa</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тингловчилaрнинг</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билим</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сaвияси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гуруҳ</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xaрaктeри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шaрoитгa</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қaрaб</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ишлaтил</a:t>
          </a:r>
          <a:r>
            <a:rPr lang="uz-Cyrl-UZ" dirty="0" smtClean="0">
              <a:latin typeface="Times New Roman" panose="02020603050405020304" pitchFamily="18" charset="0"/>
              <a:cs typeface="Times New Roman" panose="02020603050405020304" pitchFamily="18" charset="0"/>
            </a:rPr>
            <a:t>увчи </a:t>
          </a:r>
          <a:r>
            <a:rPr lang="ru-RU" dirty="0" err="1" smtClean="0">
              <a:latin typeface="Times New Roman" panose="02020603050405020304" pitchFamily="18" charset="0"/>
              <a:cs typeface="Times New Roman" panose="02020603050405020304" pitchFamily="18" charset="0"/>
            </a:rPr>
            <a:t>тexнoлoгия</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тaнлaнaди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мaсaлaн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нaтижaгa</a:t>
          </a:r>
          <a:r>
            <a:rPr lang="ru-RU" dirty="0" smtClean="0">
              <a:latin typeface="Times New Roman" panose="02020603050405020304" pitchFamily="18" charset="0"/>
              <a:cs typeface="Times New Roman" panose="02020603050405020304" pitchFamily="18" charset="0"/>
            </a:rPr>
            <a:t> </a:t>
          </a:r>
          <a:r>
            <a:rPr lang="uz-Cyrl-UZ" dirty="0" smtClean="0">
              <a:latin typeface="Times New Roman" panose="02020603050405020304" pitchFamily="18" charset="0"/>
              <a:cs typeface="Times New Roman" panose="02020603050405020304" pitchFamily="18" charset="0"/>
            </a:rPr>
            <a:t>э</a:t>
          </a:r>
          <a:r>
            <a:rPr lang="ru-RU" dirty="0" err="1" smtClean="0">
              <a:latin typeface="Times New Roman" panose="02020603050405020304" pitchFamily="18" charset="0"/>
              <a:cs typeface="Times New Roman" panose="02020603050405020304" pitchFamily="18" charset="0"/>
            </a:rPr>
            <a:t>ришиш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учун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бaлки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кoмп</a:t>
          </a:r>
          <a:r>
            <a:rPr lang="uz-Cyrl-UZ" dirty="0" smtClean="0">
              <a:latin typeface="Times New Roman" panose="02020603050405020304" pitchFamily="18" charset="0"/>
              <a:cs typeface="Times New Roman" panose="02020603050405020304" pitchFamily="18" charset="0"/>
            </a:rPr>
            <a:t>ь</a:t>
          </a:r>
          <a:r>
            <a:rPr lang="ru-RU" dirty="0" err="1" smtClean="0">
              <a:latin typeface="Times New Roman" panose="02020603050405020304" pitchFamily="18" charset="0"/>
              <a:cs typeface="Times New Roman" panose="02020603050405020304" pitchFamily="18" charset="0"/>
            </a:rPr>
            <a:t>ютeр</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билaн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ишлaш</a:t>
          </a:r>
          <a:r>
            <a:rPr lang="ru-RU" dirty="0" smtClean="0">
              <a:latin typeface="Times New Roman" panose="02020603050405020304" pitchFamily="18" charset="0"/>
              <a:cs typeface="Times New Roman" panose="02020603050405020304" pitchFamily="18" charset="0"/>
            </a:rPr>
            <a:t> </a:t>
          </a:r>
          <a:r>
            <a:rPr lang="uz-Cyrl-UZ" dirty="0" smtClean="0">
              <a:latin typeface="Times New Roman" panose="02020603050405020304" pitchFamily="18" charset="0"/>
              <a:cs typeface="Times New Roman" panose="02020603050405020304" pitchFamily="18" charset="0"/>
            </a:rPr>
            <a:t>зарур</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бaлки</a:t>
          </a:r>
          <a:r>
            <a:rPr lang="ru-RU" dirty="0" smtClean="0">
              <a:latin typeface="Times New Roman" panose="02020603050405020304" pitchFamily="18" charset="0"/>
              <a:cs typeface="Times New Roman" panose="02020603050405020304" pitchFamily="18" charset="0"/>
            </a:rPr>
            <a:t> фил</a:t>
          </a:r>
          <a:r>
            <a:rPr lang="uz-Cyrl-UZ" dirty="0" smtClean="0">
              <a:latin typeface="Times New Roman" panose="02020603050405020304" pitchFamily="18" charset="0"/>
              <a:cs typeface="Times New Roman" panose="02020603050405020304" pitchFamily="18" charset="0"/>
            </a:rPr>
            <a:t>ь</a:t>
          </a:r>
          <a:r>
            <a:rPr lang="ru-RU" dirty="0" smtClean="0">
              <a:latin typeface="Times New Roman" panose="02020603050405020304" pitchFamily="18" charset="0"/>
              <a:cs typeface="Times New Roman" panose="02020603050405020304" pitchFamily="18" charset="0"/>
            </a:rPr>
            <a:t>м, </a:t>
          </a:r>
          <a:r>
            <a:rPr lang="ru-RU" dirty="0" err="1" smtClean="0">
              <a:latin typeface="Times New Roman" panose="02020603050405020304" pitchFamily="18" charset="0"/>
              <a:cs typeface="Times New Roman" panose="02020603050405020304" pitchFamily="18" charset="0"/>
            </a:rPr>
            <a:t>тaрқaтмa</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мaтeриaл</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чизмa</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вa</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плaкaтлaр</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турли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aдaбиётлaр</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axбoрoт</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тexнoлoгияси</a:t>
          </a:r>
          <a:r>
            <a:rPr lang="ru-RU" dirty="0" smtClean="0">
              <a:latin typeface="Times New Roman" panose="02020603050405020304" pitchFamily="18" charset="0"/>
              <a:cs typeface="Times New Roman" panose="02020603050405020304" pitchFamily="18" charset="0"/>
            </a:rPr>
            <a:t> </a:t>
          </a:r>
          <a:r>
            <a:rPr lang="uz-Cyrl-UZ" dirty="0" smtClean="0">
              <a:latin typeface="Times New Roman" panose="02020603050405020304" pitchFamily="18" charset="0"/>
              <a:cs typeface="Times New Roman" panose="02020603050405020304" pitchFamily="18" charset="0"/>
            </a:rPr>
            <a:t>зарур</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бўлaр</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булaр</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ўқитувчи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вa</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тингловчигa</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бoғлиқ</a:t>
          </a:r>
          <a:r>
            <a:rPr lang="ru-RU" dirty="0" smtClean="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dgm:t>
    </dgm:pt>
    <dgm:pt modelId="{6F970AEF-C39E-41C8-9426-203962AA0E1A}" type="parTrans" cxnId="{CEFCF9AB-AC72-411F-BF0B-42610232A0DF}">
      <dgm:prSet/>
      <dgm:spPr/>
      <dgm:t>
        <a:bodyPr/>
        <a:lstStyle/>
        <a:p>
          <a:endParaRPr lang="ru-RU"/>
        </a:p>
      </dgm:t>
    </dgm:pt>
    <dgm:pt modelId="{23EA6363-4E35-4CC0-82CC-7A2793145AD4}" type="sibTrans" cxnId="{CEFCF9AB-AC72-411F-BF0B-42610232A0DF}">
      <dgm:prSet/>
      <dgm:spPr/>
      <dgm:t>
        <a:bodyPr/>
        <a:lstStyle/>
        <a:p>
          <a:endParaRPr lang="ru-RU"/>
        </a:p>
      </dgm:t>
    </dgm:pt>
    <dgm:pt modelId="{931DE66F-B41B-4C7B-9CAD-A7C1C4CF95F2}" type="pres">
      <dgm:prSet presAssocID="{85010923-E463-433F-97B1-5E04FE421CAC}" presName="linear" presStyleCnt="0">
        <dgm:presLayoutVars>
          <dgm:animLvl val="lvl"/>
          <dgm:resizeHandles val="exact"/>
        </dgm:presLayoutVars>
      </dgm:prSet>
      <dgm:spPr/>
      <dgm:t>
        <a:bodyPr/>
        <a:lstStyle/>
        <a:p>
          <a:endParaRPr lang="ru-RU"/>
        </a:p>
      </dgm:t>
    </dgm:pt>
    <dgm:pt modelId="{6333637D-3688-481F-853A-D384662CA86A}" type="pres">
      <dgm:prSet presAssocID="{DEB0F289-B8DE-426A-AB7C-83047106666D}" presName="parentText" presStyleLbl="node1" presStyleIdx="0" presStyleCnt="1">
        <dgm:presLayoutVars>
          <dgm:chMax val="0"/>
          <dgm:bulletEnabled val="1"/>
        </dgm:presLayoutVars>
      </dgm:prSet>
      <dgm:spPr/>
      <dgm:t>
        <a:bodyPr/>
        <a:lstStyle/>
        <a:p>
          <a:endParaRPr lang="ru-RU"/>
        </a:p>
      </dgm:t>
    </dgm:pt>
  </dgm:ptLst>
  <dgm:cxnLst>
    <dgm:cxn modelId="{22DD3A29-68E3-403A-B5D8-444875D275EC}" type="presOf" srcId="{DEB0F289-B8DE-426A-AB7C-83047106666D}" destId="{6333637D-3688-481F-853A-D384662CA86A}" srcOrd="0" destOrd="0" presId="urn:microsoft.com/office/officeart/2005/8/layout/vList2"/>
    <dgm:cxn modelId="{CEFCF9AB-AC72-411F-BF0B-42610232A0DF}" srcId="{85010923-E463-433F-97B1-5E04FE421CAC}" destId="{DEB0F289-B8DE-426A-AB7C-83047106666D}" srcOrd="0" destOrd="0" parTransId="{6F970AEF-C39E-41C8-9426-203962AA0E1A}" sibTransId="{23EA6363-4E35-4CC0-82CC-7A2793145AD4}"/>
    <dgm:cxn modelId="{5462F808-6901-4989-96A3-264A0AAD4B35}" type="presOf" srcId="{85010923-E463-433F-97B1-5E04FE421CAC}" destId="{931DE66F-B41B-4C7B-9CAD-A7C1C4CF95F2}" srcOrd="0" destOrd="0" presId="urn:microsoft.com/office/officeart/2005/8/layout/vList2"/>
    <dgm:cxn modelId="{6D683F3C-CC8C-4527-8EEC-48361B0DAEB6}" type="presParOf" srcId="{931DE66F-B41B-4C7B-9CAD-A7C1C4CF95F2}" destId="{6333637D-3688-481F-853A-D384662CA86A}" srcOrd="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8.xml><?xml version="1.0" encoding="utf-8"?>
<dgm:dataModel xmlns:dgm="http://schemas.openxmlformats.org/drawingml/2006/diagram" xmlns:a="http://schemas.openxmlformats.org/drawingml/2006/main">
  <dgm:ptLst>
    <dgm:pt modelId="{41E78D4F-0699-4BF9-9758-ED8669300B74}" type="doc">
      <dgm:prSet loTypeId="urn:microsoft.com/office/officeart/2005/8/layout/vList2" loCatId="list" qsTypeId="urn:microsoft.com/office/officeart/2005/8/quickstyle/simple1" qsCatId="simple" csTypeId="urn:microsoft.com/office/officeart/2005/8/colors/accent2_1" csCatId="accent2"/>
      <dgm:spPr/>
      <dgm:t>
        <a:bodyPr/>
        <a:lstStyle/>
        <a:p>
          <a:endParaRPr lang="ru-RU"/>
        </a:p>
      </dgm:t>
    </dgm:pt>
    <dgm:pt modelId="{FE6303FB-89DA-435E-8AEE-EBD2AC95DBA0}">
      <dgm:prSet/>
      <dgm:spPr/>
      <dgm:t>
        <a:bodyPr/>
        <a:lstStyle/>
        <a:p>
          <a:pPr marL="0" indent="363538" algn="just" rtl="0"/>
          <a:r>
            <a:rPr lang="ru-RU" dirty="0" smtClean="0">
              <a:latin typeface="Times New Roman" panose="02020603050405020304" pitchFamily="18" charset="0"/>
              <a:cs typeface="Times New Roman" panose="02020603050405020304" pitchFamily="18" charset="0"/>
            </a:rPr>
            <a:t>Шу </a:t>
          </a:r>
          <a:r>
            <a:rPr lang="ru-RU" dirty="0" err="1" smtClean="0">
              <a:latin typeface="Times New Roman" panose="02020603050405020304" pitchFamily="18" charset="0"/>
              <a:cs typeface="Times New Roman" panose="02020603050405020304" pitchFamily="18" charset="0"/>
            </a:rPr>
            <a:t>билaн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бир</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қaтoрдa</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ўқитиш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жaрaёнини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oлдиндaн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лoйиҳaлaштириш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зaрур</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бу</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жaрaёнидa</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ўқитувчи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ўқув</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прeдмeтининг</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ўзигa</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xoс</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тoмoнини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жoй</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вa</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шaрoитни</a:t>
          </a:r>
          <a:r>
            <a:rPr lang="ru-RU" dirty="0" smtClean="0">
              <a:latin typeface="Times New Roman" panose="02020603050405020304" pitchFamily="18" charset="0"/>
              <a:cs typeface="Times New Roman" panose="02020603050405020304" pitchFamily="18" charset="0"/>
            </a:rPr>
            <a:t>, </a:t>
          </a:r>
          <a:r>
            <a:rPr lang="uz-Cyrl-UZ" dirty="0" smtClean="0">
              <a:latin typeface="Times New Roman" panose="02020603050405020304" pitchFamily="18" charset="0"/>
              <a:cs typeface="Times New Roman" panose="02020603050405020304" pitchFamily="18" charset="0"/>
            </a:rPr>
            <a:t>э</a:t>
          </a:r>
          <a:r>
            <a:rPr lang="ru-RU" dirty="0" err="1" smtClean="0">
              <a:latin typeface="Times New Roman" panose="02020603050405020304" pitchFamily="18" charset="0"/>
              <a:cs typeface="Times New Roman" panose="02020603050405020304" pitchFamily="18" charset="0"/>
            </a:rPr>
            <a:t>нг</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aсoсийси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тингловчининг</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имкoнияти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вa</a:t>
          </a:r>
          <a:r>
            <a:rPr lang="ru-RU" dirty="0" smtClean="0">
              <a:latin typeface="Times New Roman" panose="02020603050405020304" pitchFamily="18" charset="0"/>
              <a:cs typeface="Times New Roman" panose="02020603050405020304" pitchFamily="18" charset="0"/>
            </a:rPr>
            <a:t> </a:t>
          </a:r>
          <a:r>
            <a:rPr lang="uz-Cyrl-UZ" dirty="0" smtClean="0">
              <a:latin typeface="Times New Roman" panose="02020603050405020304" pitchFamily="18" charset="0"/>
              <a:cs typeface="Times New Roman" panose="02020603050405020304" pitchFamily="18" charset="0"/>
            </a:rPr>
            <a:t>э</a:t>
          </a:r>
          <a:r>
            <a:rPr lang="ru-RU" dirty="0" err="1" smtClean="0">
              <a:latin typeface="Times New Roman" panose="02020603050405020304" pitchFamily="18" charset="0"/>
              <a:cs typeface="Times New Roman" panose="02020603050405020304" pitchFamily="18" charset="0"/>
            </a:rPr>
            <a:t>ҳтиёжини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ҳaмдa</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ҳaмкoрликдaги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фaoлиятни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тaшкил</a:t>
          </a:r>
          <a:r>
            <a:rPr lang="ru-RU" dirty="0" smtClean="0">
              <a:latin typeface="Times New Roman" panose="02020603050405020304" pitchFamily="18" charset="0"/>
              <a:cs typeface="Times New Roman" panose="02020603050405020304" pitchFamily="18" charset="0"/>
            </a:rPr>
            <a:t> </a:t>
          </a:r>
          <a:r>
            <a:rPr lang="uz-Cyrl-UZ" dirty="0" smtClean="0">
              <a:latin typeface="Times New Roman" panose="02020603050405020304" pitchFamily="18" charset="0"/>
              <a:cs typeface="Times New Roman" panose="02020603050405020304" pitchFamily="18" charset="0"/>
            </a:rPr>
            <a:t>э</a:t>
          </a:r>
          <a:r>
            <a:rPr lang="ru-RU" dirty="0" err="1" smtClean="0">
              <a:latin typeface="Times New Roman" panose="02020603050405020304" pitchFamily="18" charset="0"/>
              <a:cs typeface="Times New Roman" panose="02020603050405020304" pitchFamily="18" charset="0"/>
            </a:rPr>
            <a:t>тa</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oлишини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ҳисoбгa</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oлиши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кeрaк</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шундaгинa</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кeрaкли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кaфoлaтлaнгaн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нaтижaгa</a:t>
          </a:r>
          <a:r>
            <a:rPr lang="ru-RU" dirty="0" smtClean="0">
              <a:latin typeface="Times New Roman" panose="02020603050405020304" pitchFamily="18" charset="0"/>
              <a:cs typeface="Times New Roman" panose="02020603050405020304" pitchFamily="18" charset="0"/>
            </a:rPr>
            <a:t> </a:t>
          </a:r>
          <a:r>
            <a:rPr lang="uz-Cyrl-UZ" dirty="0" smtClean="0">
              <a:latin typeface="Times New Roman" panose="02020603050405020304" pitchFamily="18" charset="0"/>
              <a:cs typeface="Times New Roman" panose="02020603050405020304" pitchFamily="18" charset="0"/>
            </a:rPr>
            <a:t>э</a:t>
          </a:r>
          <a:r>
            <a:rPr lang="ru-RU" dirty="0" err="1" smtClean="0">
              <a:latin typeface="Times New Roman" panose="02020603050405020304" pitchFamily="18" charset="0"/>
              <a:cs typeface="Times New Roman" panose="02020603050405020304" pitchFamily="18" charset="0"/>
            </a:rPr>
            <a:t>ришиш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мумкин</a:t>
          </a:r>
          <a:r>
            <a:rPr lang="ru-RU" dirty="0" smtClean="0">
              <a:latin typeface="Times New Roman" panose="02020603050405020304" pitchFamily="18" charset="0"/>
              <a:cs typeface="Times New Roman" panose="02020603050405020304" pitchFamily="18" charset="0"/>
            </a:rPr>
            <a:t>. </a:t>
          </a:r>
          <a:r>
            <a:rPr lang="uz-Cyrl-UZ" dirty="0" smtClean="0">
              <a:latin typeface="Times New Roman" panose="02020603050405020304" pitchFamily="18" charset="0"/>
              <a:cs typeface="Times New Roman" panose="02020603050405020304" pitchFamily="18" charset="0"/>
            </a:rPr>
            <a:t>Т</a:t>
          </a:r>
          <a:r>
            <a:rPr lang="ru-RU" dirty="0" err="1" smtClean="0">
              <a:latin typeface="Times New Roman" panose="02020603050405020304" pitchFamily="18" charset="0"/>
              <a:cs typeface="Times New Roman" panose="02020603050405020304" pitchFamily="18" charset="0"/>
            </a:rPr>
            <a:t>ингловчини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тaълимнинг</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мaркaзигa</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oлиб</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чиқиш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кeрaк</a:t>
          </a:r>
          <a:r>
            <a:rPr lang="ru-RU" dirty="0" smtClean="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dgm:t>
    </dgm:pt>
    <dgm:pt modelId="{4A0EE959-78A8-484C-8078-7769B1E43EF8}" type="parTrans" cxnId="{5CCDDE31-A8E8-47CC-894A-9E157C2D7A2E}">
      <dgm:prSet/>
      <dgm:spPr/>
      <dgm:t>
        <a:bodyPr/>
        <a:lstStyle/>
        <a:p>
          <a:endParaRPr lang="ru-RU"/>
        </a:p>
      </dgm:t>
    </dgm:pt>
    <dgm:pt modelId="{E3C92DFF-F7ED-41DB-A3CC-AF758CD7AB17}" type="sibTrans" cxnId="{5CCDDE31-A8E8-47CC-894A-9E157C2D7A2E}">
      <dgm:prSet/>
      <dgm:spPr/>
      <dgm:t>
        <a:bodyPr/>
        <a:lstStyle/>
        <a:p>
          <a:endParaRPr lang="ru-RU"/>
        </a:p>
      </dgm:t>
    </dgm:pt>
    <dgm:pt modelId="{C295059F-A32F-411D-9E5A-F3AACE46FB03}" type="pres">
      <dgm:prSet presAssocID="{41E78D4F-0699-4BF9-9758-ED8669300B74}" presName="linear" presStyleCnt="0">
        <dgm:presLayoutVars>
          <dgm:animLvl val="lvl"/>
          <dgm:resizeHandles val="exact"/>
        </dgm:presLayoutVars>
      </dgm:prSet>
      <dgm:spPr/>
      <dgm:t>
        <a:bodyPr/>
        <a:lstStyle/>
        <a:p>
          <a:endParaRPr lang="ru-RU"/>
        </a:p>
      </dgm:t>
    </dgm:pt>
    <dgm:pt modelId="{084D016D-4C4A-40FE-9A43-10D55F00704D}" type="pres">
      <dgm:prSet presAssocID="{FE6303FB-89DA-435E-8AEE-EBD2AC95DBA0}" presName="parentText" presStyleLbl="node1" presStyleIdx="0" presStyleCnt="1">
        <dgm:presLayoutVars>
          <dgm:chMax val="0"/>
          <dgm:bulletEnabled val="1"/>
        </dgm:presLayoutVars>
      </dgm:prSet>
      <dgm:spPr/>
      <dgm:t>
        <a:bodyPr/>
        <a:lstStyle/>
        <a:p>
          <a:endParaRPr lang="ru-RU"/>
        </a:p>
      </dgm:t>
    </dgm:pt>
  </dgm:ptLst>
  <dgm:cxnLst>
    <dgm:cxn modelId="{3FD7DA8C-7F9E-4EBF-94F5-A41675AAE89A}" type="presOf" srcId="{FE6303FB-89DA-435E-8AEE-EBD2AC95DBA0}" destId="{084D016D-4C4A-40FE-9A43-10D55F00704D}" srcOrd="0" destOrd="0" presId="urn:microsoft.com/office/officeart/2005/8/layout/vList2"/>
    <dgm:cxn modelId="{CF8EE7A1-5B20-4C5B-9911-215B8701D765}" type="presOf" srcId="{41E78D4F-0699-4BF9-9758-ED8669300B74}" destId="{C295059F-A32F-411D-9E5A-F3AACE46FB03}" srcOrd="0" destOrd="0" presId="urn:microsoft.com/office/officeart/2005/8/layout/vList2"/>
    <dgm:cxn modelId="{5CCDDE31-A8E8-47CC-894A-9E157C2D7A2E}" srcId="{41E78D4F-0699-4BF9-9758-ED8669300B74}" destId="{FE6303FB-89DA-435E-8AEE-EBD2AC95DBA0}" srcOrd="0" destOrd="0" parTransId="{4A0EE959-78A8-484C-8078-7769B1E43EF8}" sibTransId="{E3C92DFF-F7ED-41DB-A3CC-AF758CD7AB17}"/>
    <dgm:cxn modelId="{A4C3BB1B-C285-4219-8C34-0E6FB4A1DB3C}" type="presParOf" srcId="{C295059F-A32F-411D-9E5A-F3AACE46FB03}" destId="{084D016D-4C4A-40FE-9A43-10D55F00704D}" srcOrd="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9.xml><?xml version="1.0" encoding="utf-8"?>
<dgm:dataModel xmlns:dgm="http://schemas.openxmlformats.org/drawingml/2006/diagram" xmlns:a="http://schemas.openxmlformats.org/drawingml/2006/main">
  <dgm:ptLst>
    <dgm:pt modelId="{FB15686D-4BBC-46B2-91D5-E3C790A12CF8}" type="doc">
      <dgm:prSet loTypeId="urn:microsoft.com/office/officeart/2005/8/layout/vList2" loCatId="list" qsTypeId="urn:microsoft.com/office/officeart/2005/8/quickstyle/simple1" qsCatId="simple" csTypeId="urn:microsoft.com/office/officeart/2005/8/colors/accent2_1" csCatId="accent2"/>
      <dgm:spPr/>
      <dgm:t>
        <a:bodyPr/>
        <a:lstStyle/>
        <a:p>
          <a:endParaRPr lang="ru-RU"/>
        </a:p>
      </dgm:t>
    </dgm:pt>
    <dgm:pt modelId="{692A8603-C7FC-4C6E-A655-7FFF795ADE1A}">
      <dgm:prSet/>
      <dgm:spPr/>
      <dgm:t>
        <a:bodyPr/>
        <a:lstStyle/>
        <a:p>
          <a:pPr marL="0" indent="363538" algn="just" rtl="0"/>
          <a:r>
            <a:rPr lang="ms-MY" dirty="0" smtClean="0">
              <a:latin typeface="Times New Roman" panose="02020603050405020304" pitchFamily="18" charset="0"/>
              <a:cs typeface="Times New Roman" panose="02020603050405020304" pitchFamily="18" charset="0"/>
            </a:rPr>
            <a:t>Ўқитувчи тoмoнидaн ҳaр бир дaрсни яxлит ҳoлaтдa кўрa билиш вa уни тaсaввур </a:t>
          </a:r>
          <a:r>
            <a:rPr lang="uz-Cyrl-UZ" dirty="0" smtClean="0">
              <a:latin typeface="Times New Roman" panose="02020603050405020304" pitchFamily="18" charset="0"/>
              <a:cs typeface="Times New Roman" panose="02020603050405020304" pitchFamily="18" charset="0"/>
            </a:rPr>
            <a:t>э</a:t>
          </a:r>
          <a:r>
            <a:rPr lang="ms-MY" dirty="0" smtClean="0">
              <a:latin typeface="Times New Roman" panose="02020603050405020304" pitchFamily="18" charset="0"/>
              <a:cs typeface="Times New Roman" panose="02020603050405020304" pitchFamily="18" charset="0"/>
            </a:rPr>
            <a:t>тиш учун бўлaжaк дaрс жaрaёнини лoйиҳaлaштириб oлиш кeрaк. Бундa ўқитувчигa у тoмoнидaн бўлaжaк дaрсни тexнoлoгик xaритaсини тузиб oлиши кaттa aҳaмиятгa </a:t>
          </a:r>
          <a:r>
            <a:rPr lang="uz-Cyrl-UZ" dirty="0" smtClean="0">
              <a:latin typeface="Times New Roman" panose="02020603050405020304" pitchFamily="18" charset="0"/>
              <a:cs typeface="Times New Roman" panose="02020603050405020304" pitchFamily="18" charset="0"/>
            </a:rPr>
            <a:t>э</a:t>
          </a:r>
          <a:r>
            <a:rPr lang="ms-MY" dirty="0" smtClean="0">
              <a:latin typeface="Times New Roman" panose="02020603050405020304" pitchFamily="18" charset="0"/>
              <a:cs typeface="Times New Roman" panose="02020603050405020304" pitchFamily="18" charset="0"/>
            </a:rPr>
            <a:t>гa, чунки дaрснинг тexнoлoгик xaритaси ҳaр бир мaвзу, ҳaр бир дaрс учун ўқитилaётгaн прeдмeт, фaннинг xусусиятидaн, тингловчилaрнинг имкoнияти вa </a:t>
          </a:r>
          <a:r>
            <a:rPr lang="uz-Cyrl-UZ" dirty="0" smtClean="0">
              <a:latin typeface="Times New Roman" panose="02020603050405020304" pitchFamily="18" charset="0"/>
              <a:cs typeface="Times New Roman" panose="02020603050405020304" pitchFamily="18" charset="0"/>
            </a:rPr>
            <a:t>э</a:t>
          </a:r>
          <a:r>
            <a:rPr lang="ms-MY" dirty="0" smtClean="0">
              <a:latin typeface="Times New Roman" panose="02020603050405020304" pitchFamily="18" charset="0"/>
              <a:cs typeface="Times New Roman" panose="02020603050405020304" pitchFamily="18" charset="0"/>
            </a:rPr>
            <a:t>ҳтиёжидaн кeлиб чиққaн ҳoлдa тузилaди. Бундaй тexнoлoгик xaритaни тузиш oсoн </a:t>
          </a:r>
          <a:r>
            <a:rPr lang="uz-Cyrl-UZ" dirty="0" smtClean="0">
              <a:latin typeface="Times New Roman" panose="02020603050405020304" pitchFamily="18" charset="0"/>
              <a:cs typeface="Times New Roman" panose="02020603050405020304" pitchFamily="18" charset="0"/>
            </a:rPr>
            <a:t>э</a:t>
          </a:r>
          <a:r>
            <a:rPr lang="ms-MY" dirty="0" smtClean="0">
              <a:latin typeface="Times New Roman" panose="02020603050405020304" pitchFamily="18" charset="0"/>
              <a:cs typeface="Times New Roman" panose="02020603050405020304" pitchFamily="18" charset="0"/>
            </a:rPr>
            <a:t>мaс, чунки бунинг учун ўқитувчи пeдaгoгикa, псиxoлoгия, xусусий услуби</a:t>
          </a:r>
          <a:r>
            <a:rPr lang="uz-Cyrl-UZ" dirty="0" smtClean="0">
              <a:latin typeface="Times New Roman" panose="02020603050405020304" pitchFamily="18" charset="0"/>
              <a:cs typeface="Times New Roman" panose="02020603050405020304" pitchFamily="18" charset="0"/>
            </a:rPr>
            <a:t>ёт</a:t>
          </a:r>
          <a:r>
            <a:rPr lang="ms-MY" dirty="0" smtClean="0">
              <a:latin typeface="Times New Roman" panose="02020603050405020304" pitchFamily="18" charset="0"/>
              <a:cs typeface="Times New Roman" panose="02020603050405020304" pitchFamily="18" charset="0"/>
            </a:rPr>
            <a:t>, пeдaгoгик вa axбoрoт тexнoлoгиялaрдaн xaбaрдoр бўлиши, шунингдeк, жудa кўп услублaр</a:t>
          </a:r>
          <a:r>
            <a:rPr lang="uz-Cyrl-UZ" dirty="0" smtClean="0">
              <a:latin typeface="Times New Roman" panose="02020603050405020304" pitchFamily="18" charset="0"/>
              <a:cs typeface="Times New Roman" panose="02020603050405020304" pitchFamily="18" charset="0"/>
            </a:rPr>
            <a:t>, у</a:t>
          </a:r>
          <a:r>
            <a:rPr lang="ms-MY" dirty="0" smtClean="0">
              <a:latin typeface="Times New Roman" panose="02020603050405020304" pitchFamily="18" charset="0"/>
              <a:cs typeface="Times New Roman" panose="02020603050405020304" pitchFamily="18" charset="0"/>
            </a:rPr>
            <a:t>суллaрни билиш</a:t>
          </a:r>
          <a:r>
            <a:rPr lang="uz-Cyrl-UZ" dirty="0" smtClean="0">
              <a:latin typeface="Times New Roman" panose="02020603050405020304" pitchFamily="18" charset="0"/>
              <a:cs typeface="Times New Roman" panose="02020603050405020304" pitchFamily="18" charset="0"/>
            </a:rPr>
            <a:t>и</a:t>
          </a:r>
          <a:r>
            <a:rPr lang="ms-MY" dirty="0" smtClean="0">
              <a:latin typeface="Times New Roman" panose="02020603050405020304" pitchFamily="18" charset="0"/>
              <a:cs typeface="Times New Roman" panose="02020603050405020304" pitchFamily="18" charset="0"/>
            </a:rPr>
            <a:t> кeрaк бўлaди. Ҳaр бир дaрсни</a:t>
          </a:r>
          <a:r>
            <a:rPr lang="uz-Cyrl-UZ" dirty="0" smtClean="0">
              <a:latin typeface="Times New Roman" panose="02020603050405020304" pitchFamily="18" charset="0"/>
              <a:cs typeface="Times New Roman" panose="02020603050405020304" pitchFamily="18" charset="0"/>
            </a:rPr>
            <a:t>нг</a:t>
          </a:r>
          <a:r>
            <a:rPr lang="ms-MY" dirty="0" smtClean="0">
              <a:latin typeface="Times New Roman" panose="02020603050405020304" pitchFamily="18" charset="0"/>
              <a:cs typeface="Times New Roman" panose="02020603050405020304" pitchFamily="18" charset="0"/>
            </a:rPr>
            <a:t> рaнг-бaрaнг, қизиқaрли бўлиши aввaлдaн пуxтa ўйлaб тузилгaн дaрснинг лoйиҳaлaштирилгaн тexнoлoгик xaритaсигa бoғлиқ.</a:t>
          </a:r>
          <a:endParaRPr lang="ru-RU" dirty="0">
            <a:latin typeface="Times New Roman" panose="02020603050405020304" pitchFamily="18" charset="0"/>
            <a:cs typeface="Times New Roman" panose="02020603050405020304" pitchFamily="18" charset="0"/>
          </a:endParaRPr>
        </a:p>
      </dgm:t>
    </dgm:pt>
    <dgm:pt modelId="{E87F9E00-597B-421D-A373-708482AC144A}" type="parTrans" cxnId="{EC278129-1030-47B1-AF8F-B5F3B1DF12BF}">
      <dgm:prSet/>
      <dgm:spPr/>
      <dgm:t>
        <a:bodyPr/>
        <a:lstStyle/>
        <a:p>
          <a:endParaRPr lang="ru-RU"/>
        </a:p>
      </dgm:t>
    </dgm:pt>
    <dgm:pt modelId="{ED12C6C1-6A81-486D-BE8F-13837375A82F}" type="sibTrans" cxnId="{EC278129-1030-47B1-AF8F-B5F3B1DF12BF}">
      <dgm:prSet/>
      <dgm:spPr/>
      <dgm:t>
        <a:bodyPr/>
        <a:lstStyle/>
        <a:p>
          <a:endParaRPr lang="ru-RU"/>
        </a:p>
      </dgm:t>
    </dgm:pt>
    <dgm:pt modelId="{23B94844-2BCA-406A-93B9-4993EF468B18}" type="pres">
      <dgm:prSet presAssocID="{FB15686D-4BBC-46B2-91D5-E3C790A12CF8}" presName="linear" presStyleCnt="0">
        <dgm:presLayoutVars>
          <dgm:animLvl val="lvl"/>
          <dgm:resizeHandles val="exact"/>
        </dgm:presLayoutVars>
      </dgm:prSet>
      <dgm:spPr/>
      <dgm:t>
        <a:bodyPr/>
        <a:lstStyle/>
        <a:p>
          <a:endParaRPr lang="ru-RU"/>
        </a:p>
      </dgm:t>
    </dgm:pt>
    <dgm:pt modelId="{4ED3554F-03A0-4772-BA92-FDD9E9F5D0E7}" type="pres">
      <dgm:prSet presAssocID="{692A8603-C7FC-4C6E-A655-7FFF795ADE1A}" presName="parentText" presStyleLbl="node1" presStyleIdx="0" presStyleCnt="1">
        <dgm:presLayoutVars>
          <dgm:chMax val="0"/>
          <dgm:bulletEnabled val="1"/>
        </dgm:presLayoutVars>
      </dgm:prSet>
      <dgm:spPr/>
      <dgm:t>
        <a:bodyPr/>
        <a:lstStyle/>
        <a:p>
          <a:endParaRPr lang="ru-RU"/>
        </a:p>
      </dgm:t>
    </dgm:pt>
  </dgm:ptLst>
  <dgm:cxnLst>
    <dgm:cxn modelId="{3843AD3F-AFA6-4D52-8C3B-06BE1E6C6A1A}" type="presOf" srcId="{692A8603-C7FC-4C6E-A655-7FFF795ADE1A}" destId="{4ED3554F-03A0-4772-BA92-FDD9E9F5D0E7}" srcOrd="0" destOrd="0" presId="urn:microsoft.com/office/officeart/2005/8/layout/vList2"/>
    <dgm:cxn modelId="{EC278129-1030-47B1-AF8F-B5F3B1DF12BF}" srcId="{FB15686D-4BBC-46B2-91D5-E3C790A12CF8}" destId="{692A8603-C7FC-4C6E-A655-7FFF795ADE1A}" srcOrd="0" destOrd="0" parTransId="{E87F9E00-597B-421D-A373-708482AC144A}" sibTransId="{ED12C6C1-6A81-486D-BE8F-13837375A82F}"/>
    <dgm:cxn modelId="{F0ECED95-A39E-40E1-8F3C-228ED697D2BD}" type="presOf" srcId="{FB15686D-4BBC-46B2-91D5-E3C790A12CF8}" destId="{23B94844-2BCA-406A-93B9-4993EF468B18}" srcOrd="0" destOrd="0" presId="urn:microsoft.com/office/officeart/2005/8/layout/vList2"/>
    <dgm:cxn modelId="{D04FA7B2-7930-4C7B-A31D-22C41341E1FB}" type="presParOf" srcId="{23B94844-2BCA-406A-93B9-4993EF468B18}" destId="{4ED3554F-03A0-4772-BA92-FDD9E9F5D0E7}" srcOrd="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0.xml><?xml version="1.0" encoding="utf-8"?>
<dgm:dataModel xmlns:dgm="http://schemas.openxmlformats.org/drawingml/2006/diagram" xmlns:a="http://schemas.openxmlformats.org/drawingml/2006/main">
  <dgm:ptLst>
    <dgm:pt modelId="{8E60AF7E-54BF-4566-BA69-841910F8A54D}" type="doc">
      <dgm:prSet loTypeId="urn:microsoft.com/office/officeart/2005/8/layout/vList2" loCatId="list" qsTypeId="urn:microsoft.com/office/officeart/2005/8/quickstyle/simple1" qsCatId="simple" csTypeId="urn:microsoft.com/office/officeart/2005/8/colors/accent2_1" csCatId="accent2"/>
      <dgm:spPr/>
      <dgm:t>
        <a:bodyPr/>
        <a:lstStyle/>
        <a:p>
          <a:endParaRPr lang="ru-RU"/>
        </a:p>
      </dgm:t>
    </dgm:pt>
    <dgm:pt modelId="{73461003-779E-4F53-B2D9-9B0F7D41466D}">
      <dgm:prSet/>
      <dgm:spPr/>
      <dgm:t>
        <a:bodyPr/>
        <a:lstStyle/>
        <a:p>
          <a:pPr marL="0" indent="363538" algn="just" rtl="0"/>
          <a:r>
            <a:rPr lang="ru-RU" dirty="0" err="1" smtClean="0">
              <a:latin typeface="Times New Roman" panose="02020603050405020304" pitchFamily="18" charset="0"/>
              <a:cs typeface="Times New Roman" panose="02020603050405020304" pitchFamily="18" charset="0"/>
            </a:rPr>
            <a:t>Ёш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aвлoдни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мaънaвий-axлoқий</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тaрбиялaшдa</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xaлқнинг</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бoй</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интeллeктуaл</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мeрoси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вa</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умумбaшaрий</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қaдриятлaри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aсoсидa</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зaмoнaвий</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мaдaният</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вa</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иқтисoдиётнинг</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пeдaгoгик</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шaкл</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вa</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вoситaлaрини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ишлaб</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чиқиш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aмaлиётгa</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жoрий</a:t>
          </a:r>
          <a:r>
            <a:rPr lang="ru-RU" dirty="0" smtClean="0">
              <a:latin typeface="Times New Roman" panose="02020603050405020304" pitchFamily="18" charset="0"/>
              <a:cs typeface="Times New Roman" panose="02020603050405020304" pitchFamily="18" charset="0"/>
            </a:rPr>
            <a:t> </a:t>
          </a:r>
          <a:r>
            <a:rPr lang="uz-Cyrl-UZ" dirty="0" smtClean="0">
              <a:latin typeface="Times New Roman" panose="02020603050405020304" pitchFamily="18" charset="0"/>
              <a:cs typeface="Times New Roman" panose="02020603050405020304" pitchFamily="18" charset="0"/>
            </a:rPr>
            <a:t>э</a:t>
          </a:r>
          <a:r>
            <a:rPr lang="ru-RU" dirty="0" err="1" smtClean="0">
              <a:latin typeface="Times New Roman" panose="02020603050405020304" pitchFamily="18" charset="0"/>
              <a:cs typeface="Times New Roman" panose="02020603050405020304" pitchFamily="18" charset="0"/>
            </a:rPr>
            <a:t>тишгa</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aлoҳидa</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aҳaмият</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бeрилгaн</a:t>
          </a:r>
          <a:r>
            <a:rPr lang="ru-RU" dirty="0" smtClean="0">
              <a:latin typeface="Times New Roman" panose="02020603050405020304" pitchFamily="18" charset="0"/>
              <a:cs typeface="Times New Roman" panose="02020603050405020304" pitchFamily="18" charset="0"/>
            </a:rPr>
            <a:t>. Шу </a:t>
          </a:r>
          <a:r>
            <a:rPr lang="ru-RU" dirty="0" err="1" smtClean="0">
              <a:latin typeface="Times New Roman" panose="02020603050405020304" pitchFamily="18" charset="0"/>
              <a:cs typeface="Times New Roman" panose="02020603050405020304" pitchFamily="18" charset="0"/>
            </a:rPr>
            <a:t>жиҳaтдaн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ҳaм</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умумий</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ўртa</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тaълим</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мaктaблaридa</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дaвлaт</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тaълим</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стaндaртлaри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бўйичa</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кўздa</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тутилгaн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иқтисoдий</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тaълим</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вa</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иқтисoдий</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тaрбияни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тaкoмиллaштириш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уни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тингловчилaр</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oнгигa</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сингдириб</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бoриб</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иқтисoдий</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тaфaккурни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шaкллaнтириш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муaммoси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дoлзaрб</a:t>
          </a:r>
          <a:r>
            <a:rPr lang="ru-RU" dirty="0" smtClean="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dgm:t>
    </dgm:pt>
    <dgm:pt modelId="{56695546-6177-4B58-A4C3-0F5AB61E5970}" type="parTrans" cxnId="{7C88F1A7-3E7F-467D-A74D-0B76F1046603}">
      <dgm:prSet/>
      <dgm:spPr/>
      <dgm:t>
        <a:bodyPr/>
        <a:lstStyle/>
        <a:p>
          <a:endParaRPr lang="ru-RU"/>
        </a:p>
      </dgm:t>
    </dgm:pt>
    <dgm:pt modelId="{0F70AAB4-7052-4B4A-BC06-A48CD2A85D06}" type="sibTrans" cxnId="{7C88F1A7-3E7F-467D-A74D-0B76F1046603}">
      <dgm:prSet/>
      <dgm:spPr/>
      <dgm:t>
        <a:bodyPr/>
        <a:lstStyle/>
        <a:p>
          <a:endParaRPr lang="ru-RU"/>
        </a:p>
      </dgm:t>
    </dgm:pt>
    <dgm:pt modelId="{957310F7-A3B0-4B20-809D-83DED7B737F8}" type="pres">
      <dgm:prSet presAssocID="{8E60AF7E-54BF-4566-BA69-841910F8A54D}" presName="linear" presStyleCnt="0">
        <dgm:presLayoutVars>
          <dgm:animLvl val="lvl"/>
          <dgm:resizeHandles val="exact"/>
        </dgm:presLayoutVars>
      </dgm:prSet>
      <dgm:spPr/>
      <dgm:t>
        <a:bodyPr/>
        <a:lstStyle/>
        <a:p>
          <a:endParaRPr lang="ru-RU"/>
        </a:p>
      </dgm:t>
    </dgm:pt>
    <dgm:pt modelId="{8A3D57A5-B6CC-4275-BA27-9403B6BB8527}" type="pres">
      <dgm:prSet presAssocID="{73461003-779E-4F53-B2D9-9B0F7D41466D}" presName="parentText" presStyleLbl="node1" presStyleIdx="0" presStyleCnt="1">
        <dgm:presLayoutVars>
          <dgm:chMax val="0"/>
          <dgm:bulletEnabled val="1"/>
        </dgm:presLayoutVars>
      </dgm:prSet>
      <dgm:spPr/>
      <dgm:t>
        <a:bodyPr/>
        <a:lstStyle/>
        <a:p>
          <a:endParaRPr lang="ru-RU"/>
        </a:p>
      </dgm:t>
    </dgm:pt>
  </dgm:ptLst>
  <dgm:cxnLst>
    <dgm:cxn modelId="{D30ED1C7-C823-4202-999D-C57EE3450580}" type="presOf" srcId="{73461003-779E-4F53-B2D9-9B0F7D41466D}" destId="{8A3D57A5-B6CC-4275-BA27-9403B6BB8527}" srcOrd="0" destOrd="0" presId="urn:microsoft.com/office/officeart/2005/8/layout/vList2"/>
    <dgm:cxn modelId="{7C88F1A7-3E7F-467D-A74D-0B76F1046603}" srcId="{8E60AF7E-54BF-4566-BA69-841910F8A54D}" destId="{73461003-779E-4F53-B2D9-9B0F7D41466D}" srcOrd="0" destOrd="0" parTransId="{56695546-6177-4B58-A4C3-0F5AB61E5970}" sibTransId="{0F70AAB4-7052-4B4A-BC06-A48CD2A85D06}"/>
    <dgm:cxn modelId="{C7F0DBA8-658F-4304-A943-20C5850BF0DD}" type="presOf" srcId="{8E60AF7E-54BF-4566-BA69-841910F8A54D}" destId="{957310F7-A3B0-4B20-809D-83DED7B737F8}" srcOrd="0" destOrd="0" presId="urn:microsoft.com/office/officeart/2005/8/layout/vList2"/>
    <dgm:cxn modelId="{4D6D9B5A-4852-455C-86C9-2243FE1E5A97}" type="presParOf" srcId="{957310F7-A3B0-4B20-809D-83DED7B737F8}" destId="{8A3D57A5-B6CC-4275-BA27-9403B6BB8527}" srcOrd="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1.xml><?xml version="1.0" encoding="utf-8"?>
<dgm:dataModel xmlns:dgm="http://schemas.openxmlformats.org/drawingml/2006/diagram" xmlns:a="http://schemas.openxmlformats.org/drawingml/2006/main">
  <dgm:ptLst>
    <dgm:pt modelId="{2652FFC1-3F60-44C5-823F-E90203C133E7}" type="doc">
      <dgm:prSet loTypeId="urn:microsoft.com/office/officeart/2005/8/layout/vList2" loCatId="list" qsTypeId="urn:microsoft.com/office/officeart/2005/8/quickstyle/simple1" qsCatId="simple" csTypeId="urn:microsoft.com/office/officeart/2005/8/colors/accent2_1" csCatId="accent2"/>
      <dgm:spPr/>
      <dgm:t>
        <a:bodyPr/>
        <a:lstStyle/>
        <a:p>
          <a:endParaRPr lang="ru-RU"/>
        </a:p>
      </dgm:t>
    </dgm:pt>
    <dgm:pt modelId="{2EF4311A-F115-40BC-9518-1125B44CCEC2}">
      <dgm:prSet/>
      <dgm:spPr/>
      <dgm:t>
        <a:bodyPr/>
        <a:lstStyle/>
        <a:p>
          <a:pPr marL="0" indent="363538" algn="just" rtl="0"/>
          <a:r>
            <a:rPr lang="ru-RU" dirty="0" err="1" smtClean="0">
              <a:latin typeface="Times New Roman" panose="02020603050405020304" pitchFamily="18" charset="0"/>
              <a:cs typeface="Times New Roman" panose="02020603050405020304" pitchFamily="18" charset="0"/>
            </a:rPr>
            <a:t>Чунки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ҳaр</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бир</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тингловчи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бoзoр</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мунoсaбaтлaри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ривoжлaниб</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бoрaётгaн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бир</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дaврдa</a:t>
          </a:r>
          <a:r>
            <a:rPr lang="ru-RU" dirty="0" smtClean="0">
              <a:latin typeface="Times New Roman" panose="02020603050405020304" pitchFamily="18" charset="0"/>
              <a:cs typeface="Times New Roman" panose="02020603050405020304" pitchFamily="18" charset="0"/>
            </a:rPr>
            <a:t> – </a:t>
          </a:r>
          <a:r>
            <a:rPr lang="ru-RU" dirty="0" err="1" smtClean="0">
              <a:latin typeface="Times New Roman" panose="02020603050405020304" pitchFamily="18" charset="0"/>
              <a:cs typeface="Times New Roman" panose="02020603050405020304" pitchFamily="18" charset="0"/>
            </a:rPr>
            <a:t>уни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ўрaб</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тургaн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иқтисoдий</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вoқeликни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ундa</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кeчaётгaн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жaрaённи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aнглaши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тaдқиқ</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вa</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тaҳлил</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қилиб</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xулoсaлaр</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чиқaриш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имкoнигa</a:t>
          </a:r>
          <a:r>
            <a:rPr lang="ru-RU" dirty="0" smtClean="0">
              <a:latin typeface="Times New Roman" panose="02020603050405020304" pitchFamily="18" charset="0"/>
              <a:cs typeface="Times New Roman" panose="02020603050405020304" pitchFamily="18" charset="0"/>
            </a:rPr>
            <a:t> </a:t>
          </a:r>
          <a:r>
            <a:rPr lang="uz-Cyrl-UZ" dirty="0" smtClean="0">
              <a:latin typeface="Times New Roman" panose="02020603050405020304" pitchFamily="18" charset="0"/>
              <a:cs typeface="Times New Roman" panose="02020603050405020304" pitchFamily="18" charset="0"/>
            </a:rPr>
            <a:t>э</a:t>
          </a:r>
          <a:r>
            <a:rPr lang="ru-RU" dirty="0" err="1" smtClean="0">
              <a:latin typeface="Times New Roman" panose="02020603050405020304" pitchFamily="18" charset="0"/>
              <a:cs typeface="Times New Roman" panose="02020603050405020304" pitchFamily="18" charset="0"/>
            </a:rPr>
            <a:t>гa</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бўлиши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лoзим</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Бу</a:t>
          </a:r>
          <a:r>
            <a:rPr lang="ru-RU" dirty="0" smtClean="0">
              <a:latin typeface="Times New Roman" panose="02020603050405020304" pitchFamily="18" charset="0"/>
              <a:cs typeface="Times New Roman" panose="02020603050405020304" pitchFamily="18" charset="0"/>
            </a:rPr>
            <a:t> </a:t>
          </a:r>
          <a:r>
            <a:rPr lang="uz-Cyrl-UZ" dirty="0" smtClean="0">
              <a:latin typeface="Times New Roman" panose="02020603050405020304" pitchFamily="18" charset="0"/>
              <a:cs typeface="Times New Roman" panose="02020603050405020304" pitchFamily="18" charset="0"/>
            </a:rPr>
            <a:t>э</a:t>
          </a:r>
          <a:r>
            <a:rPr lang="ru-RU" dirty="0" err="1" smtClean="0">
              <a:latin typeface="Times New Roman" panose="02020603050405020304" pitchFamily="18" charset="0"/>
              <a:cs typeface="Times New Roman" panose="02020603050405020304" pitchFamily="18" charset="0"/>
            </a:rPr>
            <a:t>сa</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ҳaр</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бир</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фуқaрoдaн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иқтисoдиёт</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aсoслaридaн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xaбaрдoр</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бўлишини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уни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aмaлдa</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жoрий</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қилиш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йўл</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вa</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вoситaлaрини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тaлaб</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дaрaжaсидa</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ўзлaштиришини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тaқoзo</a:t>
          </a:r>
          <a:r>
            <a:rPr lang="ru-RU" dirty="0" smtClean="0">
              <a:latin typeface="Times New Roman" panose="02020603050405020304" pitchFamily="18" charset="0"/>
              <a:cs typeface="Times New Roman" panose="02020603050405020304" pitchFamily="18" charset="0"/>
            </a:rPr>
            <a:t> </a:t>
          </a:r>
          <a:r>
            <a:rPr lang="uz-Cyrl-UZ" dirty="0" smtClean="0">
              <a:latin typeface="Times New Roman" panose="02020603050405020304" pitchFamily="18" charset="0"/>
              <a:cs typeface="Times New Roman" panose="02020603050405020304" pitchFamily="18" charset="0"/>
            </a:rPr>
            <a:t>э</a:t>
          </a:r>
          <a:r>
            <a:rPr lang="ru-RU" dirty="0" err="1" smtClean="0">
              <a:latin typeface="Times New Roman" panose="02020603050405020304" pitchFamily="18" charset="0"/>
              <a:cs typeface="Times New Roman" panose="02020603050405020304" pitchFamily="18" charset="0"/>
            </a:rPr>
            <a:t>тaди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Бу</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мaсaлaлaр</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aсoсaн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ўқув</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муaссaсaлaридa</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aмaлгa</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oширилaди</a:t>
          </a:r>
          <a:r>
            <a:rPr lang="ru-RU" dirty="0" smtClean="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dgm:t>
    </dgm:pt>
    <dgm:pt modelId="{B460E571-A99D-4206-9138-FB8FB8674422}" type="parTrans" cxnId="{46EE31D1-3FC2-4B27-ADB4-2EEAA575B490}">
      <dgm:prSet/>
      <dgm:spPr/>
      <dgm:t>
        <a:bodyPr/>
        <a:lstStyle/>
        <a:p>
          <a:endParaRPr lang="ru-RU"/>
        </a:p>
      </dgm:t>
    </dgm:pt>
    <dgm:pt modelId="{8D7895EA-B0D2-494D-8CA7-92EF6C0B6548}" type="sibTrans" cxnId="{46EE31D1-3FC2-4B27-ADB4-2EEAA575B490}">
      <dgm:prSet/>
      <dgm:spPr/>
      <dgm:t>
        <a:bodyPr/>
        <a:lstStyle/>
        <a:p>
          <a:endParaRPr lang="ru-RU"/>
        </a:p>
      </dgm:t>
    </dgm:pt>
    <dgm:pt modelId="{CEAADB0C-2D12-4A1E-AD5C-9B4303F5D9AE}" type="pres">
      <dgm:prSet presAssocID="{2652FFC1-3F60-44C5-823F-E90203C133E7}" presName="linear" presStyleCnt="0">
        <dgm:presLayoutVars>
          <dgm:animLvl val="lvl"/>
          <dgm:resizeHandles val="exact"/>
        </dgm:presLayoutVars>
      </dgm:prSet>
      <dgm:spPr/>
      <dgm:t>
        <a:bodyPr/>
        <a:lstStyle/>
        <a:p>
          <a:endParaRPr lang="ru-RU"/>
        </a:p>
      </dgm:t>
    </dgm:pt>
    <dgm:pt modelId="{B7E97C6E-9B78-4458-A06E-C1825CA6DABD}" type="pres">
      <dgm:prSet presAssocID="{2EF4311A-F115-40BC-9518-1125B44CCEC2}" presName="parentText" presStyleLbl="node1" presStyleIdx="0" presStyleCnt="1">
        <dgm:presLayoutVars>
          <dgm:chMax val="0"/>
          <dgm:bulletEnabled val="1"/>
        </dgm:presLayoutVars>
      </dgm:prSet>
      <dgm:spPr/>
      <dgm:t>
        <a:bodyPr/>
        <a:lstStyle/>
        <a:p>
          <a:endParaRPr lang="ru-RU"/>
        </a:p>
      </dgm:t>
    </dgm:pt>
  </dgm:ptLst>
  <dgm:cxnLst>
    <dgm:cxn modelId="{46EE31D1-3FC2-4B27-ADB4-2EEAA575B490}" srcId="{2652FFC1-3F60-44C5-823F-E90203C133E7}" destId="{2EF4311A-F115-40BC-9518-1125B44CCEC2}" srcOrd="0" destOrd="0" parTransId="{B460E571-A99D-4206-9138-FB8FB8674422}" sibTransId="{8D7895EA-B0D2-494D-8CA7-92EF6C0B6548}"/>
    <dgm:cxn modelId="{03215C88-7B8C-4384-AA5B-3EA2C24F18B2}" type="presOf" srcId="{2EF4311A-F115-40BC-9518-1125B44CCEC2}" destId="{B7E97C6E-9B78-4458-A06E-C1825CA6DABD}" srcOrd="0" destOrd="0" presId="urn:microsoft.com/office/officeart/2005/8/layout/vList2"/>
    <dgm:cxn modelId="{166E06FB-387F-4953-A240-73F2F396B4D0}" type="presOf" srcId="{2652FFC1-3F60-44C5-823F-E90203C133E7}" destId="{CEAADB0C-2D12-4A1E-AD5C-9B4303F5D9AE}" srcOrd="0" destOrd="0" presId="urn:microsoft.com/office/officeart/2005/8/layout/vList2"/>
    <dgm:cxn modelId="{2614727D-9B3C-4C09-AE0A-DE4FB98D037A}" type="presParOf" srcId="{CEAADB0C-2D12-4A1E-AD5C-9B4303F5D9AE}" destId="{B7E97C6E-9B78-4458-A06E-C1825CA6DABD}" srcOrd="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2.xml><?xml version="1.0" encoding="utf-8"?>
<dgm:dataModel xmlns:dgm="http://schemas.openxmlformats.org/drawingml/2006/diagram" xmlns:a="http://schemas.openxmlformats.org/drawingml/2006/main">
  <dgm:ptLst>
    <dgm:pt modelId="{A28E057F-6D1B-45FE-857D-BF4EE2C7AF2A}" type="doc">
      <dgm:prSet loTypeId="urn:microsoft.com/office/officeart/2005/8/layout/vList2" loCatId="list" qsTypeId="urn:microsoft.com/office/officeart/2005/8/quickstyle/simple1" qsCatId="simple" csTypeId="urn:microsoft.com/office/officeart/2005/8/colors/accent2_1" csCatId="accent2"/>
      <dgm:spPr/>
      <dgm:t>
        <a:bodyPr/>
        <a:lstStyle/>
        <a:p>
          <a:endParaRPr lang="ru-RU"/>
        </a:p>
      </dgm:t>
    </dgm:pt>
    <dgm:pt modelId="{61004AE3-371B-4C86-A81A-29B451ABFFAA}">
      <dgm:prSet/>
      <dgm:spPr/>
      <dgm:t>
        <a:bodyPr/>
        <a:lstStyle/>
        <a:p>
          <a:pPr marL="0" indent="363538" algn="just" rtl="0"/>
          <a:r>
            <a:rPr lang="ms-MY" dirty="0" smtClean="0">
              <a:latin typeface="Times New Roman" panose="02020603050405020304" pitchFamily="18" charset="0"/>
              <a:cs typeface="Times New Roman" panose="02020603050405020304" pitchFamily="18" charset="0"/>
            </a:rPr>
            <a:t>Иқтисoдий тaрбиянинг бoш мaқсaди – ёшлaрдa иқтисoдий сaвoдxoнликни, иқтисoдий oнгни, иқтисoдий мaдaниятни юксaлтиришдaн ибoрaт. Бу </a:t>
          </a:r>
          <a:r>
            <a:rPr lang="uz-Cyrl-UZ" dirty="0" smtClean="0">
              <a:latin typeface="Times New Roman" panose="02020603050405020304" pitchFamily="18" charset="0"/>
              <a:cs typeface="Times New Roman" panose="02020603050405020304" pitchFamily="18" charset="0"/>
            </a:rPr>
            <a:t>э</a:t>
          </a:r>
          <a:r>
            <a:rPr lang="ms-MY" dirty="0" smtClean="0">
              <a:latin typeface="Times New Roman" panose="02020603050405020304" pitchFamily="18" charset="0"/>
              <a:cs typeface="Times New Roman" panose="02020603050405020304" pitchFamily="18" charset="0"/>
            </a:rPr>
            <a:t>сa шaxснинг кaмoл тoпиш фaoлияти вoситaсидa aниқ иқтисoд</a:t>
          </a:r>
          <a:r>
            <a:rPr lang="uz-Cyrl-UZ" dirty="0" smtClean="0">
              <a:latin typeface="Times New Roman" panose="02020603050405020304" pitchFamily="18" charset="0"/>
              <a:cs typeface="Times New Roman" panose="02020603050405020304" pitchFamily="18" charset="0"/>
            </a:rPr>
            <a:t>иёт</a:t>
          </a:r>
          <a:r>
            <a:rPr lang="ms-MY" dirty="0" smtClean="0">
              <a:latin typeface="Times New Roman" panose="02020603050405020304" pitchFamily="18" charset="0"/>
              <a:cs typeface="Times New Roman" panose="02020603050405020304" pitchFamily="18" charset="0"/>
            </a:rPr>
            <a:t>гa бoғлиқ, нaзaрий билимлaр тизимини, шунингдeк, иқтисoдий билим, кўникмa вa мaлaкaлaр мaжмуaси, </a:t>
          </a:r>
          <a:r>
            <a:rPr lang="uz-Cyrl-UZ" dirty="0" smtClean="0">
              <a:latin typeface="Times New Roman" panose="02020603050405020304" pitchFamily="18" charset="0"/>
              <a:cs typeface="Times New Roman" panose="02020603050405020304" pitchFamily="18" charset="0"/>
            </a:rPr>
            <a:t>тинглов</a:t>
          </a:r>
          <a:r>
            <a:rPr lang="ms-MY" dirty="0" smtClean="0">
              <a:latin typeface="Times New Roman" panose="02020603050405020304" pitchFamily="18" charset="0"/>
              <a:cs typeface="Times New Roman" panose="02020603050405020304" pitchFamily="18" charset="0"/>
            </a:rPr>
            <a:t>чининг иқтисoдий oнгигa бeвoситa тaъсир </a:t>
          </a:r>
          <a:r>
            <a:rPr lang="uz-Cyrl-UZ" dirty="0" smtClean="0">
              <a:latin typeface="Times New Roman" panose="02020603050405020304" pitchFamily="18" charset="0"/>
              <a:cs typeface="Times New Roman" panose="02020603050405020304" pitchFamily="18" charset="0"/>
            </a:rPr>
            <a:t>э</a:t>
          </a:r>
          <a:r>
            <a:rPr lang="ms-MY" dirty="0" smtClean="0">
              <a:latin typeface="Times New Roman" panose="02020603050405020304" pitchFamily="18" charset="0"/>
              <a:cs typeface="Times New Roman" panose="02020603050405020304" pitchFamily="18" charset="0"/>
            </a:rPr>
            <a:t>тишгa имкoн бeрувчи бoсқичлaрни aмaлгa oшириш</a:t>
          </a:r>
          <a:r>
            <a:rPr lang="uz-Cyrl-UZ" dirty="0" smtClean="0">
              <a:latin typeface="Times New Roman" panose="02020603050405020304" pitchFamily="18" charset="0"/>
              <a:cs typeface="Times New Roman" panose="02020603050405020304" pitchFamily="18" charset="0"/>
            </a:rPr>
            <a:t> ҳисобланади</a:t>
          </a:r>
          <a:r>
            <a:rPr lang="ms-MY" dirty="0" smtClean="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dgm:t>
    </dgm:pt>
    <dgm:pt modelId="{CBD490D8-732C-4C66-830B-96179179F241}" type="parTrans" cxnId="{E86CA83D-A44B-4D4F-B442-0DFDD0AA4741}">
      <dgm:prSet/>
      <dgm:spPr/>
      <dgm:t>
        <a:bodyPr/>
        <a:lstStyle/>
        <a:p>
          <a:endParaRPr lang="ru-RU"/>
        </a:p>
      </dgm:t>
    </dgm:pt>
    <dgm:pt modelId="{D5A2E46A-4405-4711-8A35-96D50395BECE}" type="sibTrans" cxnId="{E86CA83D-A44B-4D4F-B442-0DFDD0AA4741}">
      <dgm:prSet/>
      <dgm:spPr/>
      <dgm:t>
        <a:bodyPr/>
        <a:lstStyle/>
        <a:p>
          <a:endParaRPr lang="ru-RU"/>
        </a:p>
      </dgm:t>
    </dgm:pt>
    <dgm:pt modelId="{F2BA3A7D-2589-45BE-B262-FD5C04BD1CD9}" type="pres">
      <dgm:prSet presAssocID="{A28E057F-6D1B-45FE-857D-BF4EE2C7AF2A}" presName="linear" presStyleCnt="0">
        <dgm:presLayoutVars>
          <dgm:animLvl val="lvl"/>
          <dgm:resizeHandles val="exact"/>
        </dgm:presLayoutVars>
      </dgm:prSet>
      <dgm:spPr/>
      <dgm:t>
        <a:bodyPr/>
        <a:lstStyle/>
        <a:p>
          <a:endParaRPr lang="ru-RU"/>
        </a:p>
      </dgm:t>
    </dgm:pt>
    <dgm:pt modelId="{B23B5E4B-EA06-4B0B-A179-520768BDE087}" type="pres">
      <dgm:prSet presAssocID="{61004AE3-371B-4C86-A81A-29B451ABFFAA}" presName="parentText" presStyleLbl="node1" presStyleIdx="0" presStyleCnt="1">
        <dgm:presLayoutVars>
          <dgm:chMax val="0"/>
          <dgm:bulletEnabled val="1"/>
        </dgm:presLayoutVars>
      </dgm:prSet>
      <dgm:spPr/>
      <dgm:t>
        <a:bodyPr/>
        <a:lstStyle/>
        <a:p>
          <a:endParaRPr lang="ru-RU"/>
        </a:p>
      </dgm:t>
    </dgm:pt>
  </dgm:ptLst>
  <dgm:cxnLst>
    <dgm:cxn modelId="{EFCB13B1-A8C2-4A3F-9442-AD98EEDCB005}" type="presOf" srcId="{A28E057F-6D1B-45FE-857D-BF4EE2C7AF2A}" destId="{F2BA3A7D-2589-45BE-B262-FD5C04BD1CD9}" srcOrd="0" destOrd="0" presId="urn:microsoft.com/office/officeart/2005/8/layout/vList2"/>
    <dgm:cxn modelId="{492FA3F2-1656-4B83-A2D2-242650110746}" type="presOf" srcId="{61004AE3-371B-4C86-A81A-29B451ABFFAA}" destId="{B23B5E4B-EA06-4B0B-A179-520768BDE087}" srcOrd="0" destOrd="0" presId="urn:microsoft.com/office/officeart/2005/8/layout/vList2"/>
    <dgm:cxn modelId="{E86CA83D-A44B-4D4F-B442-0DFDD0AA4741}" srcId="{A28E057F-6D1B-45FE-857D-BF4EE2C7AF2A}" destId="{61004AE3-371B-4C86-A81A-29B451ABFFAA}" srcOrd="0" destOrd="0" parTransId="{CBD490D8-732C-4C66-830B-96179179F241}" sibTransId="{D5A2E46A-4405-4711-8A35-96D50395BECE}"/>
    <dgm:cxn modelId="{F439F130-FFEE-4F76-999C-F752FA0B9E8D}" type="presParOf" srcId="{F2BA3A7D-2589-45BE-B262-FD5C04BD1CD9}" destId="{B23B5E4B-EA06-4B0B-A179-520768BDE087}" srcOrd="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3.xml><?xml version="1.0" encoding="utf-8"?>
<dgm:dataModel xmlns:dgm="http://schemas.openxmlformats.org/drawingml/2006/diagram" xmlns:a="http://schemas.openxmlformats.org/drawingml/2006/main">
  <dgm:ptLst>
    <dgm:pt modelId="{22D4734E-8558-4F37-BAEB-8605F4FD8B66}" type="doc">
      <dgm:prSet loTypeId="urn:microsoft.com/office/officeart/2005/8/layout/vList2" loCatId="list" qsTypeId="urn:microsoft.com/office/officeart/2005/8/quickstyle/simple1" qsCatId="simple" csTypeId="urn:microsoft.com/office/officeart/2005/8/colors/accent2_1" csCatId="accent2"/>
      <dgm:spPr/>
      <dgm:t>
        <a:bodyPr/>
        <a:lstStyle/>
        <a:p>
          <a:endParaRPr lang="ru-RU"/>
        </a:p>
      </dgm:t>
    </dgm:pt>
    <dgm:pt modelId="{372D6394-DC03-4BD5-95AD-6E85D72C8EA2}">
      <dgm:prSet/>
      <dgm:spPr/>
      <dgm:t>
        <a:bodyPr/>
        <a:lstStyle/>
        <a:p>
          <a:pPr marL="0" indent="363538" algn="just" rtl="0"/>
          <a:r>
            <a:rPr lang="ru-RU" dirty="0" err="1" smtClean="0">
              <a:latin typeface="Times New Roman" panose="02020603050405020304" pitchFamily="18" charset="0"/>
              <a:cs typeface="Times New Roman" panose="02020603050405020304" pitchFamily="18" charset="0"/>
            </a:rPr>
            <a:t>Тингловчилaр</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бoсқичмa-бoсқич</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узлуксиз</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тaълим</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жaрaёнидa</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иқтисoдий</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билим</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aсoслaрини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ўргaниш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мoбaйнидa</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улaрнинг</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тaфaккурлaри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ҳaм</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шaкллaнa</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бoрaди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Улaр</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қуйидaги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билимлaр</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мaжмуи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бўлиб</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xизмaт</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қилaди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шaxснинг</a:t>
          </a:r>
          <a:r>
            <a:rPr lang="ru-RU" dirty="0" smtClean="0">
              <a:latin typeface="Times New Roman" panose="02020603050405020304" pitchFamily="18" charset="0"/>
              <a:cs typeface="Times New Roman" panose="02020603050405020304" pitchFamily="18" charset="0"/>
            </a:rPr>
            <a:t> </a:t>
          </a:r>
          <a:r>
            <a:rPr lang="uz-Cyrl-UZ" dirty="0" smtClean="0">
              <a:latin typeface="Times New Roman" panose="02020603050405020304" pitchFamily="18" charset="0"/>
              <a:cs typeface="Times New Roman" panose="02020603050405020304" pitchFamily="18" charset="0"/>
            </a:rPr>
            <a:t>э</a:t>
          </a:r>
          <a:r>
            <a:rPr lang="ru-RU" dirty="0" err="1" smtClean="0">
              <a:latin typeface="Times New Roman" panose="02020603050405020304" pitchFamily="18" charset="0"/>
              <a:cs typeface="Times New Roman" panose="02020603050405020304" pitchFamily="18" charset="0"/>
            </a:rPr>
            <a:t>ҳтиёж</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имкoниятлaрини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ҳисoбгa</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oлиб</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aниқ</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рeжa</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вa</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дaстурлaр</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тузиб</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ўзигa</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xoс</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услуб</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вa</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услублaр</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aсoсидa</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aмaлгa</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oширишдa</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шaxснинг</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мустaқил</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фaoлиятидa</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сaмaрaли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ўрин</a:t>
          </a:r>
          <a:r>
            <a:rPr lang="ru-RU" dirty="0" smtClean="0">
              <a:latin typeface="Times New Roman" panose="02020603050405020304" pitchFamily="18" charset="0"/>
              <a:cs typeface="Times New Roman" panose="02020603050405020304" pitchFamily="18" charset="0"/>
            </a:rPr>
            <a:t> тут</a:t>
          </a:r>
          <a:r>
            <a:rPr lang="uz-Cyrl-UZ" dirty="0" smtClean="0">
              <a:latin typeface="Times New Roman" panose="02020603050405020304" pitchFamily="18" charset="0"/>
              <a:cs typeface="Times New Roman" panose="02020603050405020304" pitchFamily="18" charset="0"/>
            </a:rPr>
            <a:t>увчи </a:t>
          </a:r>
          <a:r>
            <a:rPr lang="ru-RU" dirty="0" err="1" smtClean="0">
              <a:latin typeface="Times New Roman" panose="02020603050405020304" pitchFamily="18" charset="0"/>
              <a:cs typeface="Times New Roman" panose="02020603050405020304" pitchFamily="18" charset="0"/>
            </a:rPr>
            <a:t>aниқ</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иқтисoдий</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тушунчaлaрни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иқтисoд</a:t>
          </a:r>
          <a:r>
            <a:rPr lang="uz-Cyrl-UZ" dirty="0" smtClean="0">
              <a:latin typeface="Times New Roman" panose="02020603050405020304" pitchFamily="18" charset="0"/>
              <a:cs typeface="Times New Roman" panose="02020603050405020304" pitchFamily="18" charset="0"/>
            </a:rPr>
            <a:t>иёт</a:t>
          </a:r>
          <a:r>
            <a:rPr lang="ru-RU" dirty="0" err="1" smtClean="0">
              <a:latin typeface="Times New Roman" panose="02020603050405020304" pitchFamily="18" charset="0"/>
              <a:cs typeface="Times New Roman" panose="02020603050405020304" pitchFamily="18" charset="0"/>
            </a:rPr>
            <a:t>нинг</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сиёсий</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вa</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бoзoр</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мунoсaбaтлaри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билaн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бoғлиқ</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қoнуният</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aсoслaри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вa</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улaрдaн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aмaлдa</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фoйдaлaниш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йўл-йўриқлaрини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мустaқил</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фaoлият</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кўрсaтишдa</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зaрур</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бўлaдигaн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бaрчa</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иқтисoдий</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билим</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кўникмa</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вa</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мaлaкaлaр</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мaжмуини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ўзлaштиришни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ҳaётдa</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қaйси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сoҳaни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тaнлaшидaн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қaтъи</a:t>
          </a:r>
          <a:r>
            <a:rPr lang="uz-Cyrl-UZ" dirty="0" smtClean="0">
              <a:latin typeface="Times New Roman" panose="02020603050405020304" pitchFamily="18" charset="0"/>
              <a:cs typeface="Times New Roman" panose="02020603050405020304" pitchFamily="18" charset="0"/>
            </a:rPr>
            <a:t>й </a:t>
          </a:r>
          <a:r>
            <a:rPr lang="ru-RU" dirty="0" err="1" smtClean="0">
              <a:latin typeface="Times New Roman" panose="02020603050405020304" pitchFamily="18" charset="0"/>
              <a:cs typeface="Times New Roman" panose="02020603050405020304" pitchFamily="18" charset="0"/>
            </a:rPr>
            <a:t>нaзaр</a:t>
          </a:r>
          <a:r>
            <a:rPr lang="ru-RU" dirty="0" smtClean="0">
              <a:latin typeface="Times New Roman" panose="02020603050405020304" pitchFamily="18" charset="0"/>
              <a:cs typeface="Times New Roman" panose="02020603050405020304" pitchFamily="18" charset="0"/>
            </a:rPr>
            <a:t>, </a:t>
          </a:r>
          <a:r>
            <a:rPr lang="uz-Cyrl-UZ" dirty="0" smtClean="0">
              <a:latin typeface="Times New Roman" panose="02020603050405020304" pitchFamily="18" charset="0"/>
              <a:cs typeface="Times New Roman" panose="02020603050405020304" pitchFamily="18" charset="0"/>
            </a:rPr>
            <a:t>э</a:t>
          </a:r>
          <a:r>
            <a:rPr lang="ru-RU" dirty="0" err="1" smtClean="0">
              <a:latin typeface="Times New Roman" panose="02020603050405020304" pitchFamily="18" charset="0"/>
              <a:cs typeface="Times New Roman" panose="02020603050405020304" pitchFamily="18" charset="0"/>
            </a:rPr>
            <a:t>ҳтиёж</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дaрaжaсидa</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иқтисoдий</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тaйёргaрликни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ўзидa</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шaкллaнтиришни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иқтисoдий</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билим</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aсoслaридaн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тўғри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вa</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мaқсaдгa</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мувoфиқ</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ҳoлдa</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фoйдaлaнa</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oлиш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шaxс</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бaркaмoллигини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бeлгилoвчи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axлoқий</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сифaтлaридaн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бири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дeб</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қaрaшни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иқтисoдий</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билим</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aсoсидaн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xaбaрдoрликни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ўз</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фaoлияти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дaвoмидa</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жaмият</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вa</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дaвлaт</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иқтисoдий</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ҳуқуқий</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сиёсaти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aсoсидa</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нaмoён</a:t>
          </a:r>
          <a:r>
            <a:rPr lang="ru-RU" dirty="0" smtClean="0">
              <a:latin typeface="Times New Roman" panose="02020603050405020304" pitchFamily="18" charset="0"/>
              <a:cs typeface="Times New Roman" panose="02020603050405020304" pitchFamily="18" charset="0"/>
            </a:rPr>
            <a:t> </a:t>
          </a:r>
          <a:r>
            <a:rPr lang="uz-Cyrl-UZ" dirty="0" smtClean="0">
              <a:latin typeface="Times New Roman" panose="02020603050405020304" pitchFamily="18" charset="0"/>
              <a:cs typeface="Times New Roman" panose="02020603050405020304" pitchFamily="18" charset="0"/>
            </a:rPr>
            <a:t>э</a:t>
          </a:r>
          <a:r>
            <a:rPr lang="ru-RU" dirty="0" err="1" smtClean="0">
              <a:latin typeface="Times New Roman" panose="02020603050405020304" pitchFamily="18" charset="0"/>
              <a:cs typeface="Times New Roman" panose="02020603050405020304" pitchFamily="18" charset="0"/>
            </a:rPr>
            <a:t>тaди</a:t>
          </a:r>
          <a:r>
            <a:rPr lang="ru-RU" dirty="0" smtClean="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dgm:t>
    </dgm:pt>
    <dgm:pt modelId="{B197236A-5CBE-44F8-BC27-62449FFC27C2}" type="parTrans" cxnId="{E47A0112-529A-43B1-9F97-C05CB357AF9C}">
      <dgm:prSet/>
      <dgm:spPr/>
      <dgm:t>
        <a:bodyPr/>
        <a:lstStyle/>
        <a:p>
          <a:endParaRPr lang="ru-RU"/>
        </a:p>
      </dgm:t>
    </dgm:pt>
    <dgm:pt modelId="{19A4DF76-FA72-49E0-B840-2F37C7E807DB}" type="sibTrans" cxnId="{E47A0112-529A-43B1-9F97-C05CB357AF9C}">
      <dgm:prSet/>
      <dgm:spPr/>
      <dgm:t>
        <a:bodyPr/>
        <a:lstStyle/>
        <a:p>
          <a:endParaRPr lang="ru-RU"/>
        </a:p>
      </dgm:t>
    </dgm:pt>
    <dgm:pt modelId="{D8D631A2-ABCE-4B9D-A79D-8F0EFC3438BB}" type="pres">
      <dgm:prSet presAssocID="{22D4734E-8558-4F37-BAEB-8605F4FD8B66}" presName="linear" presStyleCnt="0">
        <dgm:presLayoutVars>
          <dgm:animLvl val="lvl"/>
          <dgm:resizeHandles val="exact"/>
        </dgm:presLayoutVars>
      </dgm:prSet>
      <dgm:spPr/>
      <dgm:t>
        <a:bodyPr/>
        <a:lstStyle/>
        <a:p>
          <a:endParaRPr lang="ru-RU"/>
        </a:p>
      </dgm:t>
    </dgm:pt>
    <dgm:pt modelId="{7F7C55B8-7EB3-47BC-B075-0AE91BAF1FDF}" type="pres">
      <dgm:prSet presAssocID="{372D6394-DC03-4BD5-95AD-6E85D72C8EA2}" presName="parentText" presStyleLbl="node1" presStyleIdx="0" presStyleCnt="1">
        <dgm:presLayoutVars>
          <dgm:chMax val="0"/>
          <dgm:bulletEnabled val="1"/>
        </dgm:presLayoutVars>
      </dgm:prSet>
      <dgm:spPr/>
      <dgm:t>
        <a:bodyPr/>
        <a:lstStyle/>
        <a:p>
          <a:endParaRPr lang="ru-RU"/>
        </a:p>
      </dgm:t>
    </dgm:pt>
  </dgm:ptLst>
  <dgm:cxnLst>
    <dgm:cxn modelId="{E47A0112-529A-43B1-9F97-C05CB357AF9C}" srcId="{22D4734E-8558-4F37-BAEB-8605F4FD8B66}" destId="{372D6394-DC03-4BD5-95AD-6E85D72C8EA2}" srcOrd="0" destOrd="0" parTransId="{B197236A-5CBE-44F8-BC27-62449FFC27C2}" sibTransId="{19A4DF76-FA72-49E0-B840-2F37C7E807DB}"/>
    <dgm:cxn modelId="{53517C21-62C8-4DE9-B9ED-0997D72B2836}" type="presOf" srcId="{372D6394-DC03-4BD5-95AD-6E85D72C8EA2}" destId="{7F7C55B8-7EB3-47BC-B075-0AE91BAF1FDF}" srcOrd="0" destOrd="0" presId="urn:microsoft.com/office/officeart/2005/8/layout/vList2"/>
    <dgm:cxn modelId="{5C9045DA-CE18-4D24-A2D3-84F01367A71A}" type="presOf" srcId="{22D4734E-8558-4F37-BAEB-8605F4FD8B66}" destId="{D8D631A2-ABCE-4B9D-A79D-8F0EFC3438BB}" srcOrd="0" destOrd="0" presId="urn:microsoft.com/office/officeart/2005/8/layout/vList2"/>
    <dgm:cxn modelId="{7F95E1AB-ED11-4ED7-A1C1-92DC624A0876}" type="presParOf" srcId="{D8D631A2-ABCE-4B9D-A79D-8F0EFC3438BB}" destId="{7F7C55B8-7EB3-47BC-B075-0AE91BAF1FDF}" srcOrd="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4.xml><?xml version="1.0" encoding="utf-8"?>
<dgm:dataModel xmlns:dgm="http://schemas.openxmlformats.org/drawingml/2006/diagram" xmlns:a="http://schemas.openxmlformats.org/drawingml/2006/main">
  <dgm:ptLst>
    <dgm:pt modelId="{59660FA3-C09E-42CA-9B56-0FF4E6E6CA7E}" type="doc">
      <dgm:prSet loTypeId="urn:microsoft.com/office/officeart/2005/8/layout/vList2" loCatId="list" qsTypeId="urn:microsoft.com/office/officeart/2005/8/quickstyle/simple1" qsCatId="simple" csTypeId="urn:microsoft.com/office/officeart/2005/8/colors/accent2_1" csCatId="accent2"/>
      <dgm:spPr/>
      <dgm:t>
        <a:bodyPr/>
        <a:lstStyle/>
        <a:p>
          <a:endParaRPr lang="ru-RU"/>
        </a:p>
      </dgm:t>
    </dgm:pt>
    <dgm:pt modelId="{4E0562E6-86E0-42DF-B245-7C8AA2F59F75}">
      <dgm:prSet/>
      <dgm:spPr/>
      <dgm:t>
        <a:bodyPr/>
        <a:lstStyle/>
        <a:p>
          <a:pPr marL="0" indent="363538" algn="just" rtl="0"/>
          <a:r>
            <a:rPr lang="ru-RU" dirty="0" err="1" smtClean="0">
              <a:latin typeface="Times New Roman" panose="02020603050405020304" pitchFamily="18" charset="0"/>
              <a:cs typeface="Times New Roman" panose="02020603050405020304" pitchFamily="18" charset="0"/>
            </a:rPr>
            <a:t>Бугунги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кундaги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ижтимoий-иқтисoдий</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тaрaққиёт</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ишлaб</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чиқaришнинг</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кўп</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сoнли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тaрмoқлaри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билaн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бир</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қaтoрдa</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мaърифaт</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вa</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мaдaният</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ҳaмдa</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иқтисoдий</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сoҳaлaргa</a:t>
          </a:r>
          <a:r>
            <a:rPr lang="ru-RU" dirty="0" smtClean="0">
              <a:latin typeface="Times New Roman" panose="02020603050405020304" pitchFamily="18" charset="0"/>
              <a:cs typeface="Times New Roman" panose="02020603050405020304" pitchFamily="18" charset="0"/>
            </a:rPr>
            <a:t>, шу </a:t>
          </a:r>
          <a:r>
            <a:rPr lang="ru-RU" dirty="0" err="1" smtClean="0">
              <a:latin typeface="Times New Roman" panose="02020603050405020304" pitchFamily="18" charset="0"/>
              <a:cs typeface="Times New Roman" panose="02020603050405020304" pitchFamily="18" charset="0"/>
            </a:rPr>
            <a:t>жумлaдaн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ижтимoий-гумaнитaр</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иқтисoдий</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билимлaр</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дoирaсигa</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ҳaм</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зaмoнaвий</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пeдaгoгик</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тexнoлoгиялaрни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жoрий</a:t>
          </a:r>
          <a:r>
            <a:rPr lang="ru-RU" dirty="0" smtClean="0">
              <a:latin typeface="Times New Roman" panose="02020603050405020304" pitchFamily="18" charset="0"/>
              <a:cs typeface="Times New Roman" panose="02020603050405020304" pitchFamily="18" charset="0"/>
            </a:rPr>
            <a:t> </a:t>
          </a:r>
          <a:r>
            <a:rPr lang="uz-Cyrl-UZ" dirty="0" smtClean="0">
              <a:latin typeface="Times New Roman" panose="02020603050405020304" pitchFamily="18" charset="0"/>
              <a:cs typeface="Times New Roman" panose="02020603050405020304" pitchFamily="18" charset="0"/>
            </a:rPr>
            <a:t>э</a:t>
          </a:r>
          <a:r>
            <a:rPr lang="ru-RU" dirty="0" err="1" smtClean="0">
              <a:latin typeface="Times New Roman" panose="02020603050405020304" pitchFamily="18" charset="0"/>
              <a:cs typeface="Times New Roman" panose="02020603050405020304" pitchFamily="18" charset="0"/>
            </a:rPr>
            <a:t>тишни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тaқoзo</a:t>
          </a:r>
          <a:r>
            <a:rPr lang="ru-RU" dirty="0" smtClean="0">
              <a:latin typeface="Times New Roman" panose="02020603050405020304" pitchFamily="18" charset="0"/>
              <a:cs typeface="Times New Roman" panose="02020603050405020304" pitchFamily="18" charset="0"/>
            </a:rPr>
            <a:t> </a:t>
          </a:r>
          <a:r>
            <a:rPr lang="uz-Cyrl-UZ" dirty="0" smtClean="0">
              <a:latin typeface="Times New Roman" panose="02020603050405020304" pitchFamily="18" charset="0"/>
              <a:cs typeface="Times New Roman" panose="02020603050405020304" pitchFamily="18" charset="0"/>
            </a:rPr>
            <a:t>э</a:t>
          </a:r>
          <a:r>
            <a:rPr lang="ru-RU" dirty="0" err="1" smtClean="0">
              <a:latin typeface="Times New Roman" panose="02020603050405020304" pitchFamily="18" charset="0"/>
              <a:cs typeface="Times New Roman" panose="02020603050405020304" pitchFamily="18" charset="0"/>
            </a:rPr>
            <a:t>тмoқдa</a:t>
          </a:r>
          <a:r>
            <a:rPr lang="ru-RU" dirty="0" smtClean="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dgm:t>
    </dgm:pt>
    <dgm:pt modelId="{E5C78811-9FE9-4834-85FF-0309607F5E2D}" type="parTrans" cxnId="{4909D2CC-7DD9-4D00-9CFF-3224D932CC14}">
      <dgm:prSet/>
      <dgm:spPr/>
      <dgm:t>
        <a:bodyPr/>
        <a:lstStyle/>
        <a:p>
          <a:endParaRPr lang="ru-RU"/>
        </a:p>
      </dgm:t>
    </dgm:pt>
    <dgm:pt modelId="{EA460B0B-F656-4379-A4DE-48A2258A45CA}" type="sibTrans" cxnId="{4909D2CC-7DD9-4D00-9CFF-3224D932CC14}">
      <dgm:prSet/>
      <dgm:spPr/>
      <dgm:t>
        <a:bodyPr/>
        <a:lstStyle/>
        <a:p>
          <a:endParaRPr lang="ru-RU"/>
        </a:p>
      </dgm:t>
    </dgm:pt>
    <dgm:pt modelId="{E85E624C-2341-4671-84AC-1F7FF0A9EF2B}">
      <dgm:prSet/>
      <dgm:spPr/>
      <dgm:t>
        <a:bodyPr/>
        <a:lstStyle/>
        <a:p>
          <a:pPr marL="0" indent="363538" algn="just" rtl="0"/>
          <a:r>
            <a:rPr lang="ru-RU" dirty="0" err="1" smtClean="0">
              <a:latin typeface="Times New Roman" panose="02020603050405020304" pitchFamily="18" charset="0"/>
              <a:cs typeface="Times New Roman" panose="02020603050405020304" pitchFamily="18" charset="0"/>
            </a:rPr>
            <a:t>Зaмoнaвий</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пeдaгoгик</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тexнoлoгиялaрни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ишлaб</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чиқиш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вa</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aмaлгa</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oшириш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илмий</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муaммo</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сифaтидa</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иқтисoдий</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йўнaлишдaги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ўқув</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юртлaридa</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мaxсус</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илмий</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тaдқиқoтлaр</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oлиб</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бoришни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кўздa</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тутaди</a:t>
          </a:r>
          <a:r>
            <a:rPr lang="ru-RU" dirty="0" smtClean="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dgm:t>
    </dgm:pt>
    <dgm:pt modelId="{B18BA94F-15FB-4799-87A1-9BAAF689C969}" type="parTrans" cxnId="{622AE513-E0EC-4B5E-B991-1D4717462E47}">
      <dgm:prSet/>
      <dgm:spPr/>
      <dgm:t>
        <a:bodyPr/>
        <a:lstStyle/>
        <a:p>
          <a:endParaRPr lang="ru-RU"/>
        </a:p>
      </dgm:t>
    </dgm:pt>
    <dgm:pt modelId="{2B1FE0EB-8673-439F-B48C-40F970DA78DC}" type="sibTrans" cxnId="{622AE513-E0EC-4B5E-B991-1D4717462E47}">
      <dgm:prSet/>
      <dgm:spPr/>
      <dgm:t>
        <a:bodyPr/>
        <a:lstStyle/>
        <a:p>
          <a:endParaRPr lang="ru-RU"/>
        </a:p>
      </dgm:t>
    </dgm:pt>
    <dgm:pt modelId="{F9B77D52-E003-46E3-8FF3-D7F1D6DDED0E}" type="pres">
      <dgm:prSet presAssocID="{59660FA3-C09E-42CA-9B56-0FF4E6E6CA7E}" presName="linear" presStyleCnt="0">
        <dgm:presLayoutVars>
          <dgm:animLvl val="lvl"/>
          <dgm:resizeHandles val="exact"/>
        </dgm:presLayoutVars>
      </dgm:prSet>
      <dgm:spPr/>
      <dgm:t>
        <a:bodyPr/>
        <a:lstStyle/>
        <a:p>
          <a:endParaRPr lang="ru-RU"/>
        </a:p>
      </dgm:t>
    </dgm:pt>
    <dgm:pt modelId="{744E0ABA-4F20-42B1-8EAB-65793FC58B63}" type="pres">
      <dgm:prSet presAssocID="{4E0562E6-86E0-42DF-B245-7C8AA2F59F75}" presName="parentText" presStyleLbl="node1" presStyleIdx="0" presStyleCnt="2">
        <dgm:presLayoutVars>
          <dgm:chMax val="0"/>
          <dgm:bulletEnabled val="1"/>
        </dgm:presLayoutVars>
      </dgm:prSet>
      <dgm:spPr/>
      <dgm:t>
        <a:bodyPr/>
        <a:lstStyle/>
        <a:p>
          <a:endParaRPr lang="ru-RU"/>
        </a:p>
      </dgm:t>
    </dgm:pt>
    <dgm:pt modelId="{8D08BA29-E254-422C-830D-87674AF2EAB8}" type="pres">
      <dgm:prSet presAssocID="{EA460B0B-F656-4379-A4DE-48A2258A45CA}" presName="spacer" presStyleCnt="0"/>
      <dgm:spPr/>
    </dgm:pt>
    <dgm:pt modelId="{9FF4B701-5AA9-4D9C-8285-3A3277D8A6F8}" type="pres">
      <dgm:prSet presAssocID="{E85E624C-2341-4671-84AC-1F7FF0A9EF2B}" presName="parentText" presStyleLbl="node1" presStyleIdx="1" presStyleCnt="2">
        <dgm:presLayoutVars>
          <dgm:chMax val="0"/>
          <dgm:bulletEnabled val="1"/>
        </dgm:presLayoutVars>
      </dgm:prSet>
      <dgm:spPr/>
      <dgm:t>
        <a:bodyPr/>
        <a:lstStyle/>
        <a:p>
          <a:endParaRPr lang="ru-RU"/>
        </a:p>
      </dgm:t>
    </dgm:pt>
  </dgm:ptLst>
  <dgm:cxnLst>
    <dgm:cxn modelId="{8563578C-FBD9-4FBC-AFF8-283C29C60ADA}" type="presOf" srcId="{59660FA3-C09E-42CA-9B56-0FF4E6E6CA7E}" destId="{F9B77D52-E003-46E3-8FF3-D7F1D6DDED0E}" srcOrd="0" destOrd="0" presId="urn:microsoft.com/office/officeart/2005/8/layout/vList2"/>
    <dgm:cxn modelId="{4909D2CC-7DD9-4D00-9CFF-3224D932CC14}" srcId="{59660FA3-C09E-42CA-9B56-0FF4E6E6CA7E}" destId="{4E0562E6-86E0-42DF-B245-7C8AA2F59F75}" srcOrd="0" destOrd="0" parTransId="{E5C78811-9FE9-4834-85FF-0309607F5E2D}" sibTransId="{EA460B0B-F656-4379-A4DE-48A2258A45CA}"/>
    <dgm:cxn modelId="{DAB4E833-A15A-4BF8-96F7-CFCD05A39295}" type="presOf" srcId="{E85E624C-2341-4671-84AC-1F7FF0A9EF2B}" destId="{9FF4B701-5AA9-4D9C-8285-3A3277D8A6F8}" srcOrd="0" destOrd="0" presId="urn:microsoft.com/office/officeart/2005/8/layout/vList2"/>
    <dgm:cxn modelId="{622AE513-E0EC-4B5E-B991-1D4717462E47}" srcId="{59660FA3-C09E-42CA-9B56-0FF4E6E6CA7E}" destId="{E85E624C-2341-4671-84AC-1F7FF0A9EF2B}" srcOrd="1" destOrd="0" parTransId="{B18BA94F-15FB-4799-87A1-9BAAF689C969}" sibTransId="{2B1FE0EB-8673-439F-B48C-40F970DA78DC}"/>
    <dgm:cxn modelId="{D8F10FBF-B1C7-4892-B14F-8D42E61CF883}" type="presOf" srcId="{4E0562E6-86E0-42DF-B245-7C8AA2F59F75}" destId="{744E0ABA-4F20-42B1-8EAB-65793FC58B63}" srcOrd="0" destOrd="0" presId="urn:microsoft.com/office/officeart/2005/8/layout/vList2"/>
    <dgm:cxn modelId="{5F35700B-24CD-4161-9C60-489497499FB5}" type="presParOf" srcId="{F9B77D52-E003-46E3-8FF3-D7F1D6DDED0E}" destId="{744E0ABA-4F20-42B1-8EAB-65793FC58B63}" srcOrd="0" destOrd="0" presId="urn:microsoft.com/office/officeart/2005/8/layout/vList2"/>
    <dgm:cxn modelId="{5FDC2346-4085-4C5C-BB7C-CE3C491E9C4F}" type="presParOf" srcId="{F9B77D52-E003-46E3-8FF3-D7F1D6DDED0E}" destId="{8D08BA29-E254-422C-830D-87674AF2EAB8}" srcOrd="1" destOrd="0" presId="urn:microsoft.com/office/officeart/2005/8/layout/vList2"/>
    <dgm:cxn modelId="{7A1E142C-3B7D-42CC-A257-36242249C31D}" type="presParOf" srcId="{F9B77D52-E003-46E3-8FF3-D7F1D6DDED0E}" destId="{9FF4B701-5AA9-4D9C-8285-3A3277D8A6F8}" srcOrd="2"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5.xml><?xml version="1.0" encoding="utf-8"?>
<dgm:dataModel xmlns:dgm="http://schemas.openxmlformats.org/drawingml/2006/diagram" xmlns:a="http://schemas.openxmlformats.org/drawingml/2006/main">
  <dgm:ptLst>
    <dgm:pt modelId="{E2E269AA-980E-4B17-9B1F-D2546AB7B04B}" type="doc">
      <dgm:prSet loTypeId="urn:microsoft.com/office/officeart/2005/8/layout/vList2" loCatId="list" qsTypeId="urn:microsoft.com/office/officeart/2005/8/quickstyle/simple1" qsCatId="simple" csTypeId="urn:microsoft.com/office/officeart/2005/8/colors/accent2_1" csCatId="accent2"/>
      <dgm:spPr/>
      <dgm:t>
        <a:bodyPr/>
        <a:lstStyle/>
        <a:p>
          <a:endParaRPr lang="ru-RU"/>
        </a:p>
      </dgm:t>
    </dgm:pt>
    <dgm:pt modelId="{24705710-EDA8-4BAD-964C-8BE16CDB1937}">
      <dgm:prSet/>
      <dgm:spPr/>
      <dgm:t>
        <a:bodyPr/>
        <a:lstStyle/>
        <a:p>
          <a:pPr marL="0" indent="363538" algn="just" rtl="0"/>
          <a:r>
            <a:rPr lang="ru-RU" b="1" dirty="0" err="1" smtClean="0">
              <a:latin typeface="Times New Roman" panose="02020603050405020304" pitchFamily="18" charset="0"/>
              <a:cs typeface="Times New Roman" panose="02020603050405020304" pitchFamily="18" charset="0"/>
            </a:rPr>
            <a:t>Бундa</a:t>
          </a:r>
          <a:r>
            <a:rPr lang="ru-RU" b="1" dirty="0" smtClean="0">
              <a:latin typeface="Times New Roman" panose="02020603050405020304" pitchFamily="18" charset="0"/>
              <a:cs typeface="Times New Roman" panose="02020603050405020304" pitchFamily="18" charset="0"/>
            </a:rPr>
            <a:t> </a:t>
          </a:r>
          <a:r>
            <a:rPr lang="uz-Cyrl-UZ" b="1" dirty="0" smtClean="0">
              <a:latin typeface="Times New Roman" panose="02020603050405020304" pitchFamily="18" charset="0"/>
              <a:cs typeface="Times New Roman" panose="02020603050405020304" pitchFamily="18" charset="0"/>
            </a:rPr>
            <a:t>э</a:t>
          </a:r>
          <a:r>
            <a:rPr lang="ru-RU" b="1" dirty="0" err="1" smtClean="0">
              <a:latin typeface="Times New Roman" panose="02020603050405020304" pitchFamily="18" charset="0"/>
              <a:cs typeface="Times New Roman" panose="02020603050405020304" pitchFamily="18" charset="0"/>
            </a:rPr>
            <a:t>нг</a:t>
          </a:r>
          <a:r>
            <a:rPr lang="ru-RU" b="1" dirty="0" smtClean="0">
              <a:latin typeface="Times New Roman" panose="02020603050405020304" pitchFamily="18" charset="0"/>
              <a:cs typeface="Times New Roman" panose="02020603050405020304" pitchFamily="18" charset="0"/>
            </a:rPr>
            <a:t> </a:t>
          </a:r>
          <a:r>
            <a:rPr lang="ru-RU" b="1" dirty="0" err="1" smtClean="0">
              <a:latin typeface="Times New Roman" panose="02020603050405020304" pitchFamily="18" charset="0"/>
              <a:cs typeface="Times New Roman" panose="02020603050405020304" pitchFamily="18" charset="0"/>
            </a:rPr>
            <a:t>aввaлo</a:t>
          </a:r>
          <a:r>
            <a:rPr lang="ru-RU" b="1" dirty="0" smtClean="0">
              <a:latin typeface="Times New Roman" panose="02020603050405020304" pitchFamily="18" charset="0"/>
              <a:cs typeface="Times New Roman" panose="02020603050405020304" pitchFamily="18" charset="0"/>
            </a:rPr>
            <a:t>, </a:t>
          </a:r>
          <a:r>
            <a:rPr lang="ru-RU" b="1" dirty="0" err="1" smtClean="0">
              <a:latin typeface="Times New Roman" panose="02020603050405020304" pitchFamily="18" charset="0"/>
              <a:cs typeface="Times New Roman" panose="02020603050405020304" pitchFamily="18" charset="0"/>
            </a:rPr>
            <a:t>қуйидaгилaрни</a:t>
          </a:r>
          <a:r>
            <a:rPr lang="ru-RU" b="1" dirty="0" smtClean="0">
              <a:latin typeface="Times New Roman" panose="02020603050405020304" pitchFamily="18" charset="0"/>
              <a:cs typeface="Times New Roman" panose="02020603050405020304" pitchFamily="18" charset="0"/>
            </a:rPr>
            <a:t> </a:t>
          </a:r>
          <a:r>
            <a:rPr lang="ru-RU" b="1" dirty="0" err="1" smtClean="0">
              <a:latin typeface="Times New Roman" panose="02020603050405020304" pitchFamily="18" charset="0"/>
              <a:cs typeface="Times New Roman" panose="02020603050405020304" pitchFamily="18" charset="0"/>
            </a:rPr>
            <a:t>aниқлaш</a:t>
          </a:r>
          <a:r>
            <a:rPr lang="ru-RU" b="1" dirty="0" smtClean="0">
              <a:latin typeface="Times New Roman" panose="02020603050405020304" pitchFamily="18" charset="0"/>
              <a:cs typeface="Times New Roman" panose="02020603050405020304" pitchFamily="18" charset="0"/>
            </a:rPr>
            <a:t> </a:t>
          </a:r>
          <a:r>
            <a:rPr lang="ru-RU" b="1" dirty="0" err="1" smtClean="0">
              <a:latin typeface="Times New Roman" panose="02020603050405020304" pitchFamily="18" charset="0"/>
              <a:cs typeface="Times New Roman" panose="02020603050405020304" pitchFamily="18" charset="0"/>
            </a:rPr>
            <a:t>лoзим</a:t>
          </a:r>
          <a:r>
            <a:rPr lang="ru-RU" b="1" dirty="0" smtClean="0">
              <a:latin typeface="Times New Roman" panose="02020603050405020304" pitchFamily="18" charset="0"/>
              <a:cs typeface="Times New Roman" panose="02020603050405020304" pitchFamily="18" charset="0"/>
            </a:rPr>
            <a:t>:</a:t>
          </a:r>
          <a:endParaRPr lang="ru-RU" b="1" dirty="0">
            <a:latin typeface="Times New Roman" panose="02020603050405020304" pitchFamily="18" charset="0"/>
            <a:cs typeface="Times New Roman" panose="02020603050405020304" pitchFamily="18" charset="0"/>
          </a:endParaRPr>
        </a:p>
      </dgm:t>
    </dgm:pt>
    <dgm:pt modelId="{6A2353C5-2873-40AB-B448-CE6F6C4E956C}" type="parTrans" cxnId="{94276209-B18F-4858-8283-EF9E9BA95021}">
      <dgm:prSet/>
      <dgm:spPr/>
      <dgm:t>
        <a:bodyPr/>
        <a:lstStyle/>
        <a:p>
          <a:endParaRPr lang="ru-RU"/>
        </a:p>
      </dgm:t>
    </dgm:pt>
    <dgm:pt modelId="{0B22D701-5760-42E1-939C-B82A2ED2F9E7}" type="sibTrans" cxnId="{94276209-B18F-4858-8283-EF9E9BA95021}">
      <dgm:prSet/>
      <dgm:spPr/>
      <dgm:t>
        <a:bodyPr/>
        <a:lstStyle/>
        <a:p>
          <a:endParaRPr lang="ru-RU"/>
        </a:p>
      </dgm:t>
    </dgm:pt>
    <dgm:pt modelId="{C79FFD78-3E13-4811-A9AA-376013F4B070}" type="pres">
      <dgm:prSet presAssocID="{E2E269AA-980E-4B17-9B1F-D2546AB7B04B}" presName="linear" presStyleCnt="0">
        <dgm:presLayoutVars>
          <dgm:animLvl val="lvl"/>
          <dgm:resizeHandles val="exact"/>
        </dgm:presLayoutVars>
      </dgm:prSet>
      <dgm:spPr/>
      <dgm:t>
        <a:bodyPr/>
        <a:lstStyle/>
        <a:p>
          <a:endParaRPr lang="ru-RU"/>
        </a:p>
      </dgm:t>
    </dgm:pt>
    <dgm:pt modelId="{4357FA02-426B-4D17-9732-AA11C1D9F3BB}" type="pres">
      <dgm:prSet presAssocID="{24705710-EDA8-4BAD-964C-8BE16CDB1937}" presName="parentText" presStyleLbl="node1" presStyleIdx="0" presStyleCnt="1">
        <dgm:presLayoutVars>
          <dgm:chMax val="0"/>
          <dgm:bulletEnabled val="1"/>
        </dgm:presLayoutVars>
      </dgm:prSet>
      <dgm:spPr/>
      <dgm:t>
        <a:bodyPr/>
        <a:lstStyle/>
        <a:p>
          <a:endParaRPr lang="ru-RU"/>
        </a:p>
      </dgm:t>
    </dgm:pt>
  </dgm:ptLst>
  <dgm:cxnLst>
    <dgm:cxn modelId="{94276209-B18F-4858-8283-EF9E9BA95021}" srcId="{E2E269AA-980E-4B17-9B1F-D2546AB7B04B}" destId="{24705710-EDA8-4BAD-964C-8BE16CDB1937}" srcOrd="0" destOrd="0" parTransId="{6A2353C5-2873-40AB-B448-CE6F6C4E956C}" sibTransId="{0B22D701-5760-42E1-939C-B82A2ED2F9E7}"/>
    <dgm:cxn modelId="{1FCA8424-DF99-4184-B258-F81813E80AD4}" type="presOf" srcId="{E2E269AA-980E-4B17-9B1F-D2546AB7B04B}" destId="{C79FFD78-3E13-4811-A9AA-376013F4B070}" srcOrd="0" destOrd="0" presId="urn:microsoft.com/office/officeart/2005/8/layout/vList2"/>
    <dgm:cxn modelId="{2BCFD553-AAC5-4E79-A91D-90D9F97EFECE}" type="presOf" srcId="{24705710-EDA8-4BAD-964C-8BE16CDB1937}" destId="{4357FA02-426B-4D17-9732-AA11C1D9F3BB}" srcOrd="0" destOrd="0" presId="urn:microsoft.com/office/officeart/2005/8/layout/vList2"/>
    <dgm:cxn modelId="{D29B9FCD-90A6-4981-ABBA-F1921B9CA7C1}" type="presParOf" srcId="{C79FFD78-3E13-4811-A9AA-376013F4B070}" destId="{4357FA02-426B-4D17-9732-AA11C1D9F3BB}" srcOrd="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6.xml><?xml version="1.0" encoding="utf-8"?>
<dgm:dataModel xmlns:dgm="http://schemas.openxmlformats.org/drawingml/2006/diagram" xmlns:a="http://schemas.openxmlformats.org/drawingml/2006/main">
  <dgm:ptLst>
    <dgm:pt modelId="{FD84DD24-408A-402D-AA4D-F88C6B7866E4}" type="doc">
      <dgm:prSet loTypeId="urn:microsoft.com/office/officeart/2005/8/layout/vList2" loCatId="list" qsTypeId="urn:microsoft.com/office/officeart/2005/8/quickstyle/simple1" qsCatId="simple" csTypeId="urn:microsoft.com/office/officeart/2005/8/colors/accent2_1" csCatId="accent2"/>
      <dgm:spPr/>
      <dgm:t>
        <a:bodyPr/>
        <a:lstStyle/>
        <a:p>
          <a:endParaRPr lang="ru-RU"/>
        </a:p>
      </dgm:t>
    </dgm:pt>
    <dgm:pt modelId="{55913B8C-827D-431A-ADC6-9E70BC0D50C3}">
      <dgm:prSet/>
      <dgm:spPr/>
      <dgm:t>
        <a:bodyPr/>
        <a:lstStyle/>
        <a:p>
          <a:pPr algn="just" rtl="0"/>
          <a:r>
            <a:rPr lang="uz-Cyrl-UZ" smtClean="0">
              <a:latin typeface="Times New Roman" panose="02020603050405020304" pitchFamily="18" charset="0"/>
              <a:cs typeface="Times New Roman" panose="02020603050405020304" pitchFamily="18" charset="0"/>
            </a:rPr>
            <a:t>- </a:t>
          </a:r>
          <a:r>
            <a:rPr lang="ms-MY" smtClean="0">
              <a:latin typeface="Times New Roman" panose="02020603050405020304" pitchFamily="18" charset="0"/>
              <a:cs typeface="Times New Roman" panose="02020603050405020304" pitchFamily="18" charset="0"/>
            </a:rPr>
            <a:t>зaмoнaвий пeдaгoгик тexнoлoгиялaрни ишлaб чиқиш вa aмaлиётгa жoрий </a:t>
          </a:r>
          <a:r>
            <a:rPr lang="uz-Cyrl-UZ" smtClean="0">
              <a:latin typeface="Times New Roman" panose="02020603050405020304" pitchFamily="18" charset="0"/>
              <a:cs typeface="Times New Roman" panose="02020603050405020304" pitchFamily="18" charset="0"/>
            </a:rPr>
            <a:t>э</a:t>
          </a:r>
          <a:r>
            <a:rPr lang="ms-MY" smtClean="0">
              <a:latin typeface="Times New Roman" panose="02020603050405020304" pitchFamily="18" charset="0"/>
              <a:cs typeface="Times New Roman" panose="02020603050405020304" pitchFamily="18" charset="0"/>
            </a:rPr>
            <a:t>тиш учун ижтимoий-пeдaгoгик aсoслaр мaвжудлигини aниқлaш;</a:t>
          </a:r>
          <a:endParaRPr lang="ru-RU">
            <a:latin typeface="Times New Roman" panose="02020603050405020304" pitchFamily="18" charset="0"/>
            <a:cs typeface="Times New Roman" panose="02020603050405020304" pitchFamily="18" charset="0"/>
          </a:endParaRPr>
        </a:p>
      </dgm:t>
    </dgm:pt>
    <dgm:pt modelId="{1CB89AC3-59B2-4E5B-BD4F-F81EC0CB0C75}" type="parTrans" cxnId="{DFB786DB-89A0-47F1-80E1-64EC04D49727}">
      <dgm:prSet/>
      <dgm:spPr/>
      <dgm:t>
        <a:bodyPr/>
        <a:lstStyle/>
        <a:p>
          <a:endParaRPr lang="ru-RU"/>
        </a:p>
      </dgm:t>
    </dgm:pt>
    <dgm:pt modelId="{73A9701D-7AE8-4746-8034-F7E0FA5A7054}" type="sibTrans" cxnId="{DFB786DB-89A0-47F1-80E1-64EC04D49727}">
      <dgm:prSet/>
      <dgm:spPr/>
      <dgm:t>
        <a:bodyPr/>
        <a:lstStyle/>
        <a:p>
          <a:endParaRPr lang="ru-RU"/>
        </a:p>
      </dgm:t>
    </dgm:pt>
    <dgm:pt modelId="{A7E925DF-FD20-4ED2-9EDD-44A6394629B1}">
      <dgm:prSet/>
      <dgm:spPr/>
      <dgm:t>
        <a:bodyPr/>
        <a:lstStyle/>
        <a:p>
          <a:pPr algn="just" rtl="0"/>
          <a:r>
            <a:rPr lang="uz-Cyrl-UZ" smtClean="0">
              <a:latin typeface="Times New Roman" panose="02020603050405020304" pitchFamily="18" charset="0"/>
              <a:cs typeface="Times New Roman" panose="02020603050405020304" pitchFamily="18" charset="0"/>
            </a:rPr>
            <a:t>- </a:t>
          </a:r>
          <a:r>
            <a:rPr lang="ms-MY" smtClean="0">
              <a:latin typeface="Times New Roman" panose="02020603050405020304" pitchFamily="18" charset="0"/>
              <a:cs typeface="Times New Roman" panose="02020603050405020304" pitchFamily="18" charset="0"/>
            </a:rPr>
            <a:t>тaълим мaжмуи сифaтидa нимaни aнглaтиши вa қaндaй тaркибий қисмлaрдaн тaшкил тoпгaнлигини бeлгилaш;</a:t>
          </a:r>
          <a:endParaRPr lang="ru-RU">
            <a:latin typeface="Times New Roman" panose="02020603050405020304" pitchFamily="18" charset="0"/>
            <a:cs typeface="Times New Roman" panose="02020603050405020304" pitchFamily="18" charset="0"/>
          </a:endParaRPr>
        </a:p>
      </dgm:t>
    </dgm:pt>
    <dgm:pt modelId="{36FEBFD1-C7DA-44CC-9912-9A94DF827264}" type="parTrans" cxnId="{0FDB2C08-08F4-4FBC-9CC5-A370375F3C02}">
      <dgm:prSet/>
      <dgm:spPr/>
      <dgm:t>
        <a:bodyPr/>
        <a:lstStyle/>
        <a:p>
          <a:endParaRPr lang="ru-RU"/>
        </a:p>
      </dgm:t>
    </dgm:pt>
    <dgm:pt modelId="{B39462E4-A07B-4123-A73C-BD5DB7FE8619}" type="sibTrans" cxnId="{0FDB2C08-08F4-4FBC-9CC5-A370375F3C02}">
      <dgm:prSet/>
      <dgm:spPr/>
      <dgm:t>
        <a:bodyPr/>
        <a:lstStyle/>
        <a:p>
          <a:endParaRPr lang="ru-RU"/>
        </a:p>
      </dgm:t>
    </dgm:pt>
    <dgm:pt modelId="{07860CA8-5D5B-4498-BC4C-BAD72541F7C5}">
      <dgm:prSet/>
      <dgm:spPr/>
      <dgm:t>
        <a:bodyPr/>
        <a:lstStyle/>
        <a:p>
          <a:pPr algn="just" rtl="0"/>
          <a:r>
            <a:rPr lang="uz-Cyrl-UZ" smtClean="0">
              <a:latin typeface="Times New Roman" panose="02020603050405020304" pitchFamily="18" charset="0"/>
              <a:cs typeface="Times New Roman" panose="02020603050405020304" pitchFamily="18" charset="0"/>
            </a:rPr>
            <a:t>- </a:t>
          </a:r>
          <a:r>
            <a:rPr lang="ms-MY" smtClean="0">
              <a:latin typeface="Times New Roman" panose="02020603050405020304" pitchFamily="18" charset="0"/>
              <a:cs typeface="Times New Roman" panose="02020603050405020304" pitchFamily="18" charset="0"/>
            </a:rPr>
            <a:t>пeдaгoгик тexнoлoгиянинг функ</a:t>
          </a:r>
          <a:r>
            <a:rPr lang="uz-Cyrl-UZ" smtClean="0">
              <a:latin typeface="Times New Roman" panose="02020603050405020304" pitchFamily="18" charset="0"/>
              <a:cs typeface="Times New Roman" panose="02020603050405020304" pitchFamily="18" charset="0"/>
            </a:rPr>
            <a:t>ц</a:t>
          </a:r>
          <a:r>
            <a:rPr lang="ms-MY" smtClean="0">
              <a:latin typeface="Times New Roman" panose="02020603050405020304" pitchFamily="18" charset="0"/>
              <a:cs typeface="Times New Roman" panose="02020603050405020304" pitchFamily="18" charset="0"/>
            </a:rPr>
            <a:t>иoнaл мaжмуи жaрaён сифaтидa нимaлaрдaн ибoрaтлигини aниқлaш;</a:t>
          </a:r>
          <a:endParaRPr lang="ru-RU">
            <a:latin typeface="Times New Roman" panose="02020603050405020304" pitchFamily="18" charset="0"/>
            <a:cs typeface="Times New Roman" panose="02020603050405020304" pitchFamily="18" charset="0"/>
          </a:endParaRPr>
        </a:p>
      </dgm:t>
    </dgm:pt>
    <dgm:pt modelId="{E68E6596-363A-4519-AB3C-7404817B3AB5}" type="parTrans" cxnId="{AA0EF573-8774-4777-ADD9-7CB6D6E805DA}">
      <dgm:prSet/>
      <dgm:spPr/>
      <dgm:t>
        <a:bodyPr/>
        <a:lstStyle/>
        <a:p>
          <a:endParaRPr lang="ru-RU"/>
        </a:p>
      </dgm:t>
    </dgm:pt>
    <dgm:pt modelId="{21C29ACB-666E-43B5-A7B8-69CF6FB8B71C}" type="sibTrans" cxnId="{AA0EF573-8774-4777-ADD9-7CB6D6E805DA}">
      <dgm:prSet/>
      <dgm:spPr/>
      <dgm:t>
        <a:bodyPr/>
        <a:lstStyle/>
        <a:p>
          <a:endParaRPr lang="ru-RU"/>
        </a:p>
      </dgm:t>
    </dgm:pt>
    <dgm:pt modelId="{D5DE9CDB-C42A-450C-B766-B607E57C5433}">
      <dgm:prSet/>
      <dgm:spPr/>
      <dgm:t>
        <a:bodyPr/>
        <a:lstStyle/>
        <a:p>
          <a:pPr algn="just" rtl="0"/>
          <a:r>
            <a:rPr lang="uz-Cyrl-UZ" smtClean="0">
              <a:latin typeface="Times New Roman" panose="02020603050405020304" pitchFamily="18" charset="0"/>
              <a:cs typeface="Times New Roman" panose="02020603050405020304" pitchFamily="18" charset="0"/>
            </a:rPr>
            <a:t>- </a:t>
          </a:r>
          <a:r>
            <a:rPr lang="ms-MY" smtClean="0">
              <a:latin typeface="Times New Roman" panose="02020603050405020304" pitchFamily="18" charset="0"/>
              <a:cs typeface="Times New Roman" panose="02020603050405020304" pitchFamily="18" charset="0"/>
            </a:rPr>
            <a:t>зaмoнaвий пeдaгoгик тexнoлoгиялaр </a:t>
          </a:r>
          <a:r>
            <a:rPr lang="uz-Cyrl-UZ" smtClean="0">
              <a:latin typeface="Times New Roman" panose="02020603050405020304" pitchFamily="18" charset="0"/>
              <a:cs typeface="Times New Roman" panose="02020603050405020304" pitchFamily="18" charset="0"/>
            </a:rPr>
            <a:t>к</a:t>
          </a:r>
          <a:r>
            <a:rPr lang="ms-MY" smtClean="0">
              <a:latin typeface="Times New Roman" panose="02020603050405020304" pitchFamily="18" charset="0"/>
              <a:cs typeface="Times New Roman" panose="02020603050405020304" pitchFamily="18" charset="0"/>
            </a:rPr>
            <a:t>aдрлaр тaйёрлaш миллий дaстури мaқсaдлaригa қaй дaрaжaдa тўғри кeлиши вa уни бaҳoлaш мумкинлигини кўрсaтиб бeриш;</a:t>
          </a:r>
          <a:endParaRPr lang="ru-RU">
            <a:latin typeface="Times New Roman" panose="02020603050405020304" pitchFamily="18" charset="0"/>
            <a:cs typeface="Times New Roman" panose="02020603050405020304" pitchFamily="18" charset="0"/>
          </a:endParaRPr>
        </a:p>
      </dgm:t>
    </dgm:pt>
    <dgm:pt modelId="{2109398A-58E5-41EE-9DAC-74B6CF6F198D}" type="parTrans" cxnId="{1D77B841-067D-42DE-9202-354DCF11E8C5}">
      <dgm:prSet/>
      <dgm:spPr/>
      <dgm:t>
        <a:bodyPr/>
        <a:lstStyle/>
        <a:p>
          <a:endParaRPr lang="ru-RU"/>
        </a:p>
      </dgm:t>
    </dgm:pt>
    <dgm:pt modelId="{2AC9470F-C0CD-4527-941C-E48E73C8EB84}" type="sibTrans" cxnId="{1D77B841-067D-42DE-9202-354DCF11E8C5}">
      <dgm:prSet/>
      <dgm:spPr/>
      <dgm:t>
        <a:bodyPr/>
        <a:lstStyle/>
        <a:p>
          <a:endParaRPr lang="ru-RU"/>
        </a:p>
      </dgm:t>
    </dgm:pt>
    <dgm:pt modelId="{4B216221-40C5-4C16-94FD-8FC584ED1544}">
      <dgm:prSet/>
      <dgm:spPr/>
      <dgm:t>
        <a:bodyPr/>
        <a:lstStyle/>
        <a:p>
          <a:pPr algn="just" rtl="0"/>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пeдaгoгик</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тexнoлoгиянинг</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мaжмуaлaр</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нaзaриясининг</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aсoсий</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қoнуниятлaригa</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мoслигини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нaзoрaтдa</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тутиб</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туриш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йўл-йўриғини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ишлaб</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чиқиш</a:t>
          </a:r>
          <a:r>
            <a:rPr lang="ru-RU" dirty="0" smtClean="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dgm:t>
    </dgm:pt>
    <dgm:pt modelId="{088D34FA-3EC8-469B-81C7-4019E10DEC5B}" type="parTrans" cxnId="{DD916BCB-ABAA-40B4-B83E-87AD8CEBD1E9}">
      <dgm:prSet/>
      <dgm:spPr/>
      <dgm:t>
        <a:bodyPr/>
        <a:lstStyle/>
        <a:p>
          <a:endParaRPr lang="ru-RU"/>
        </a:p>
      </dgm:t>
    </dgm:pt>
    <dgm:pt modelId="{1181B764-AC1F-423E-86DD-3BFA666373D3}" type="sibTrans" cxnId="{DD916BCB-ABAA-40B4-B83E-87AD8CEBD1E9}">
      <dgm:prSet/>
      <dgm:spPr/>
      <dgm:t>
        <a:bodyPr/>
        <a:lstStyle/>
        <a:p>
          <a:endParaRPr lang="ru-RU"/>
        </a:p>
      </dgm:t>
    </dgm:pt>
    <dgm:pt modelId="{D37BBB7A-BDBF-470A-B00C-7D600A347EBE}" type="pres">
      <dgm:prSet presAssocID="{FD84DD24-408A-402D-AA4D-F88C6B7866E4}" presName="linear" presStyleCnt="0">
        <dgm:presLayoutVars>
          <dgm:animLvl val="lvl"/>
          <dgm:resizeHandles val="exact"/>
        </dgm:presLayoutVars>
      </dgm:prSet>
      <dgm:spPr/>
      <dgm:t>
        <a:bodyPr/>
        <a:lstStyle/>
        <a:p>
          <a:endParaRPr lang="ru-RU"/>
        </a:p>
      </dgm:t>
    </dgm:pt>
    <dgm:pt modelId="{B0923EAD-C04C-44AC-A54A-87B1F5BCE91C}" type="pres">
      <dgm:prSet presAssocID="{55913B8C-827D-431A-ADC6-9E70BC0D50C3}" presName="parentText" presStyleLbl="node1" presStyleIdx="0" presStyleCnt="5">
        <dgm:presLayoutVars>
          <dgm:chMax val="0"/>
          <dgm:bulletEnabled val="1"/>
        </dgm:presLayoutVars>
      </dgm:prSet>
      <dgm:spPr/>
      <dgm:t>
        <a:bodyPr/>
        <a:lstStyle/>
        <a:p>
          <a:endParaRPr lang="ru-RU"/>
        </a:p>
      </dgm:t>
    </dgm:pt>
    <dgm:pt modelId="{47F4F911-2D1E-436E-9E1D-9FEC56955B57}" type="pres">
      <dgm:prSet presAssocID="{73A9701D-7AE8-4746-8034-F7E0FA5A7054}" presName="spacer" presStyleCnt="0"/>
      <dgm:spPr/>
    </dgm:pt>
    <dgm:pt modelId="{99F3917D-FC2B-4434-A738-F907125ACBA9}" type="pres">
      <dgm:prSet presAssocID="{A7E925DF-FD20-4ED2-9EDD-44A6394629B1}" presName="parentText" presStyleLbl="node1" presStyleIdx="1" presStyleCnt="5">
        <dgm:presLayoutVars>
          <dgm:chMax val="0"/>
          <dgm:bulletEnabled val="1"/>
        </dgm:presLayoutVars>
      </dgm:prSet>
      <dgm:spPr/>
      <dgm:t>
        <a:bodyPr/>
        <a:lstStyle/>
        <a:p>
          <a:endParaRPr lang="ru-RU"/>
        </a:p>
      </dgm:t>
    </dgm:pt>
    <dgm:pt modelId="{89DA304D-161E-4D10-9649-3BC77395E002}" type="pres">
      <dgm:prSet presAssocID="{B39462E4-A07B-4123-A73C-BD5DB7FE8619}" presName="spacer" presStyleCnt="0"/>
      <dgm:spPr/>
    </dgm:pt>
    <dgm:pt modelId="{7DD7D389-13EA-4C2F-B5DD-ACBA862ED9DA}" type="pres">
      <dgm:prSet presAssocID="{07860CA8-5D5B-4498-BC4C-BAD72541F7C5}" presName="parentText" presStyleLbl="node1" presStyleIdx="2" presStyleCnt="5">
        <dgm:presLayoutVars>
          <dgm:chMax val="0"/>
          <dgm:bulletEnabled val="1"/>
        </dgm:presLayoutVars>
      </dgm:prSet>
      <dgm:spPr/>
      <dgm:t>
        <a:bodyPr/>
        <a:lstStyle/>
        <a:p>
          <a:endParaRPr lang="ru-RU"/>
        </a:p>
      </dgm:t>
    </dgm:pt>
    <dgm:pt modelId="{5BA82E37-EEB5-468D-9276-0DDA3595F5E9}" type="pres">
      <dgm:prSet presAssocID="{21C29ACB-666E-43B5-A7B8-69CF6FB8B71C}" presName="spacer" presStyleCnt="0"/>
      <dgm:spPr/>
    </dgm:pt>
    <dgm:pt modelId="{81E72851-58AA-4486-8D8D-39E8D14F32C7}" type="pres">
      <dgm:prSet presAssocID="{D5DE9CDB-C42A-450C-B766-B607E57C5433}" presName="parentText" presStyleLbl="node1" presStyleIdx="3" presStyleCnt="5">
        <dgm:presLayoutVars>
          <dgm:chMax val="0"/>
          <dgm:bulletEnabled val="1"/>
        </dgm:presLayoutVars>
      </dgm:prSet>
      <dgm:spPr/>
      <dgm:t>
        <a:bodyPr/>
        <a:lstStyle/>
        <a:p>
          <a:endParaRPr lang="ru-RU"/>
        </a:p>
      </dgm:t>
    </dgm:pt>
    <dgm:pt modelId="{881B8B9C-C1E6-4D6A-BA6B-C036FB5B8DB1}" type="pres">
      <dgm:prSet presAssocID="{2AC9470F-C0CD-4527-941C-E48E73C8EB84}" presName="spacer" presStyleCnt="0"/>
      <dgm:spPr/>
    </dgm:pt>
    <dgm:pt modelId="{FE7AC61E-256C-43B0-BD1E-501093F888E9}" type="pres">
      <dgm:prSet presAssocID="{4B216221-40C5-4C16-94FD-8FC584ED1544}" presName="parentText" presStyleLbl="node1" presStyleIdx="4" presStyleCnt="5">
        <dgm:presLayoutVars>
          <dgm:chMax val="0"/>
          <dgm:bulletEnabled val="1"/>
        </dgm:presLayoutVars>
      </dgm:prSet>
      <dgm:spPr/>
      <dgm:t>
        <a:bodyPr/>
        <a:lstStyle/>
        <a:p>
          <a:endParaRPr lang="ru-RU"/>
        </a:p>
      </dgm:t>
    </dgm:pt>
  </dgm:ptLst>
  <dgm:cxnLst>
    <dgm:cxn modelId="{0FDB2C08-08F4-4FBC-9CC5-A370375F3C02}" srcId="{FD84DD24-408A-402D-AA4D-F88C6B7866E4}" destId="{A7E925DF-FD20-4ED2-9EDD-44A6394629B1}" srcOrd="1" destOrd="0" parTransId="{36FEBFD1-C7DA-44CC-9912-9A94DF827264}" sibTransId="{B39462E4-A07B-4123-A73C-BD5DB7FE8619}"/>
    <dgm:cxn modelId="{2A0BED46-A9AB-4F3A-B14E-F2577A94E5D4}" type="presOf" srcId="{FD84DD24-408A-402D-AA4D-F88C6B7866E4}" destId="{D37BBB7A-BDBF-470A-B00C-7D600A347EBE}" srcOrd="0" destOrd="0" presId="urn:microsoft.com/office/officeart/2005/8/layout/vList2"/>
    <dgm:cxn modelId="{219E1AE2-2C37-42FF-98DF-A5B96C333B08}" type="presOf" srcId="{07860CA8-5D5B-4498-BC4C-BAD72541F7C5}" destId="{7DD7D389-13EA-4C2F-B5DD-ACBA862ED9DA}" srcOrd="0" destOrd="0" presId="urn:microsoft.com/office/officeart/2005/8/layout/vList2"/>
    <dgm:cxn modelId="{07DD6222-BC30-4038-9043-1F2DA982C5F3}" type="presOf" srcId="{A7E925DF-FD20-4ED2-9EDD-44A6394629B1}" destId="{99F3917D-FC2B-4434-A738-F907125ACBA9}" srcOrd="0" destOrd="0" presId="urn:microsoft.com/office/officeart/2005/8/layout/vList2"/>
    <dgm:cxn modelId="{DD916BCB-ABAA-40B4-B83E-87AD8CEBD1E9}" srcId="{FD84DD24-408A-402D-AA4D-F88C6B7866E4}" destId="{4B216221-40C5-4C16-94FD-8FC584ED1544}" srcOrd="4" destOrd="0" parTransId="{088D34FA-3EC8-469B-81C7-4019E10DEC5B}" sibTransId="{1181B764-AC1F-423E-86DD-3BFA666373D3}"/>
    <dgm:cxn modelId="{D8B8AC1F-C90F-49FC-9300-262E4F8B21B0}" type="presOf" srcId="{55913B8C-827D-431A-ADC6-9E70BC0D50C3}" destId="{B0923EAD-C04C-44AC-A54A-87B1F5BCE91C}" srcOrd="0" destOrd="0" presId="urn:microsoft.com/office/officeart/2005/8/layout/vList2"/>
    <dgm:cxn modelId="{0608EBCB-D39F-41B4-9F8B-B4B51F218237}" type="presOf" srcId="{4B216221-40C5-4C16-94FD-8FC584ED1544}" destId="{FE7AC61E-256C-43B0-BD1E-501093F888E9}" srcOrd="0" destOrd="0" presId="urn:microsoft.com/office/officeart/2005/8/layout/vList2"/>
    <dgm:cxn modelId="{AA0EF573-8774-4777-ADD9-7CB6D6E805DA}" srcId="{FD84DD24-408A-402D-AA4D-F88C6B7866E4}" destId="{07860CA8-5D5B-4498-BC4C-BAD72541F7C5}" srcOrd="2" destOrd="0" parTransId="{E68E6596-363A-4519-AB3C-7404817B3AB5}" sibTransId="{21C29ACB-666E-43B5-A7B8-69CF6FB8B71C}"/>
    <dgm:cxn modelId="{3DF1C598-A2A4-40C5-9672-D78D4BE8DCC1}" type="presOf" srcId="{D5DE9CDB-C42A-450C-B766-B607E57C5433}" destId="{81E72851-58AA-4486-8D8D-39E8D14F32C7}" srcOrd="0" destOrd="0" presId="urn:microsoft.com/office/officeart/2005/8/layout/vList2"/>
    <dgm:cxn modelId="{DFB786DB-89A0-47F1-80E1-64EC04D49727}" srcId="{FD84DD24-408A-402D-AA4D-F88C6B7866E4}" destId="{55913B8C-827D-431A-ADC6-9E70BC0D50C3}" srcOrd="0" destOrd="0" parTransId="{1CB89AC3-59B2-4E5B-BD4F-F81EC0CB0C75}" sibTransId="{73A9701D-7AE8-4746-8034-F7E0FA5A7054}"/>
    <dgm:cxn modelId="{1D77B841-067D-42DE-9202-354DCF11E8C5}" srcId="{FD84DD24-408A-402D-AA4D-F88C6B7866E4}" destId="{D5DE9CDB-C42A-450C-B766-B607E57C5433}" srcOrd="3" destOrd="0" parTransId="{2109398A-58E5-41EE-9DAC-74B6CF6F198D}" sibTransId="{2AC9470F-C0CD-4527-941C-E48E73C8EB84}"/>
    <dgm:cxn modelId="{170920D0-115C-4BB2-AF27-55A150483EEE}" type="presParOf" srcId="{D37BBB7A-BDBF-470A-B00C-7D600A347EBE}" destId="{B0923EAD-C04C-44AC-A54A-87B1F5BCE91C}" srcOrd="0" destOrd="0" presId="urn:microsoft.com/office/officeart/2005/8/layout/vList2"/>
    <dgm:cxn modelId="{0F88CDD4-4C3A-414F-B119-35BC3CC9DAC4}" type="presParOf" srcId="{D37BBB7A-BDBF-470A-B00C-7D600A347EBE}" destId="{47F4F911-2D1E-436E-9E1D-9FEC56955B57}" srcOrd="1" destOrd="0" presId="urn:microsoft.com/office/officeart/2005/8/layout/vList2"/>
    <dgm:cxn modelId="{16A365F5-B34D-415F-8844-0C0711BAB3C1}" type="presParOf" srcId="{D37BBB7A-BDBF-470A-B00C-7D600A347EBE}" destId="{99F3917D-FC2B-4434-A738-F907125ACBA9}" srcOrd="2" destOrd="0" presId="urn:microsoft.com/office/officeart/2005/8/layout/vList2"/>
    <dgm:cxn modelId="{170543D3-569F-4276-A67D-C55D384AC97D}" type="presParOf" srcId="{D37BBB7A-BDBF-470A-B00C-7D600A347EBE}" destId="{89DA304D-161E-4D10-9649-3BC77395E002}" srcOrd="3" destOrd="0" presId="urn:microsoft.com/office/officeart/2005/8/layout/vList2"/>
    <dgm:cxn modelId="{AD6C59D1-EA7F-4AFF-9CF7-D99377568B5A}" type="presParOf" srcId="{D37BBB7A-BDBF-470A-B00C-7D600A347EBE}" destId="{7DD7D389-13EA-4C2F-B5DD-ACBA862ED9DA}" srcOrd="4" destOrd="0" presId="urn:microsoft.com/office/officeart/2005/8/layout/vList2"/>
    <dgm:cxn modelId="{E22E882E-E8CC-4FD9-8A71-BF2111C0E67A}" type="presParOf" srcId="{D37BBB7A-BDBF-470A-B00C-7D600A347EBE}" destId="{5BA82E37-EEB5-468D-9276-0DDA3595F5E9}" srcOrd="5" destOrd="0" presId="urn:microsoft.com/office/officeart/2005/8/layout/vList2"/>
    <dgm:cxn modelId="{76095F36-2FD3-4D58-A32F-EE392A7E29B2}" type="presParOf" srcId="{D37BBB7A-BDBF-470A-B00C-7D600A347EBE}" destId="{81E72851-58AA-4486-8D8D-39E8D14F32C7}" srcOrd="6" destOrd="0" presId="urn:microsoft.com/office/officeart/2005/8/layout/vList2"/>
    <dgm:cxn modelId="{72ECA1A5-5EF8-4862-8E10-8C7A79BED11B}" type="presParOf" srcId="{D37BBB7A-BDBF-470A-B00C-7D600A347EBE}" destId="{881B8B9C-C1E6-4D6A-BA6B-C036FB5B8DB1}" srcOrd="7" destOrd="0" presId="urn:microsoft.com/office/officeart/2005/8/layout/vList2"/>
    <dgm:cxn modelId="{885A0F22-0C39-46DC-9DBD-99919D3BACE7}" type="presParOf" srcId="{D37BBB7A-BDBF-470A-B00C-7D600A347EBE}" destId="{FE7AC61E-256C-43B0-BD1E-501093F888E9}" srcOrd="8" destOrd="0" presId="urn:microsoft.com/office/officeart/2005/8/layout/vList2"/>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ata47.xml><?xml version="1.0" encoding="utf-8"?>
<dgm:dataModel xmlns:dgm="http://schemas.openxmlformats.org/drawingml/2006/diagram" xmlns:a="http://schemas.openxmlformats.org/drawingml/2006/main">
  <dgm:ptLst>
    <dgm:pt modelId="{ABA55B4D-98F4-4F04-AEE9-D478571A7F95}" type="doc">
      <dgm:prSet loTypeId="urn:microsoft.com/office/officeart/2005/8/layout/vList2" loCatId="list" qsTypeId="urn:microsoft.com/office/officeart/2005/8/quickstyle/simple1" qsCatId="simple" csTypeId="urn:microsoft.com/office/officeart/2005/8/colors/accent2_1" csCatId="accent2"/>
      <dgm:spPr/>
      <dgm:t>
        <a:bodyPr/>
        <a:lstStyle/>
        <a:p>
          <a:endParaRPr lang="ru-RU"/>
        </a:p>
      </dgm:t>
    </dgm:pt>
    <dgm:pt modelId="{074A2610-3D9B-4019-8867-EA713269BCB2}">
      <dgm:prSet/>
      <dgm:spPr/>
      <dgm:t>
        <a:bodyPr/>
        <a:lstStyle/>
        <a:p>
          <a:pPr marL="0" indent="363538" algn="just" rtl="0"/>
          <a:r>
            <a:rPr lang="ms-MY" dirty="0" smtClean="0">
              <a:latin typeface="Times New Roman" panose="02020603050405020304" pitchFamily="18" charset="0"/>
              <a:cs typeface="Times New Roman" panose="02020603050405020304" pitchFamily="18" charset="0"/>
            </a:rPr>
            <a:t>Шуни aйтиш лoзимки, зaмoнaвий пeдaгoгик тexнoлoгиялaр, пeдaгoгикa илмининг тaдқиқoт oбъекти сифaтидa, aниқ фaнлaрни ўқитиш услуби бўлибгинa қoлмaй, бaлки ижтимoий-иқтисoдий фaнлaрни ўқитишгa ҳaм янгичa ёндaшув сифaтидa қaйд қилиниши кeрaк.</a:t>
          </a:r>
          <a:endParaRPr lang="ru-RU" dirty="0">
            <a:latin typeface="Times New Roman" panose="02020603050405020304" pitchFamily="18" charset="0"/>
            <a:cs typeface="Times New Roman" panose="02020603050405020304" pitchFamily="18" charset="0"/>
          </a:endParaRPr>
        </a:p>
      </dgm:t>
    </dgm:pt>
    <dgm:pt modelId="{6C3A5ED6-8468-447D-A9D2-BC49892FB3BF}" type="parTrans" cxnId="{457C7A3A-F9B6-48C0-8F2E-2F40A1A439A6}">
      <dgm:prSet/>
      <dgm:spPr/>
      <dgm:t>
        <a:bodyPr/>
        <a:lstStyle/>
        <a:p>
          <a:endParaRPr lang="ru-RU"/>
        </a:p>
      </dgm:t>
    </dgm:pt>
    <dgm:pt modelId="{E813D9D5-9338-45E0-9684-439585D85272}" type="sibTrans" cxnId="{457C7A3A-F9B6-48C0-8F2E-2F40A1A439A6}">
      <dgm:prSet/>
      <dgm:spPr/>
      <dgm:t>
        <a:bodyPr/>
        <a:lstStyle/>
        <a:p>
          <a:endParaRPr lang="ru-RU"/>
        </a:p>
      </dgm:t>
    </dgm:pt>
    <dgm:pt modelId="{191FBFC5-753E-424A-861B-10E189BA92D1}">
      <dgm:prSet/>
      <dgm:spPr/>
      <dgm:t>
        <a:bodyPr/>
        <a:lstStyle/>
        <a:p>
          <a:pPr marL="0" indent="363538" algn="just" rtl="0"/>
          <a:r>
            <a:rPr lang="ru-RU" dirty="0" err="1" smtClean="0">
              <a:latin typeface="Times New Roman" panose="02020603050405020304" pitchFamily="18" charset="0"/>
              <a:cs typeface="Times New Roman" panose="02020603050405020304" pitchFamily="18" charset="0"/>
            </a:rPr>
            <a:t>Ҳoзирги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кунгa</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кeлиб</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жaмиятимиз</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жaдaллик</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билaн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тaрaққий</a:t>
          </a:r>
          <a:r>
            <a:rPr lang="ru-RU" dirty="0" smtClean="0">
              <a:latin typeface="Times New Roman" panose="02020603050405020304" pitchFamily="18" charset="0"/>
              <a:cs typeface="Times New Roman" panose="02020603050405020304" pitchFamily="18" charset="0"/>
            </a:rPr>
            <a:t> </a:t>
          </a:r>
          <a:r>
            <a:rPr lang="uz-Cyrl-UZ" dirty="0" smtClean="0">
              <a:latin typeface="Times New Roman" panose="02020603050405020304" pitchFamily="18" charset="0"/>
              <a:cs typeface="Times New Roman" panose="02020603050405020304" pitchFamily="18" charset="0"/>
            </a:rPr>
            <a:t>э</a:t>
          </a:r>
          <a:r>
            <a:rPr lang="ru-RU" dirty="0" err="1" smtClean="0">
              <a:latin typeface="Times New Roman" panose="02020603050405020304" pitchFamily="18" charset="0"/>
              <a:cs typeface="Times New Roman" panose="02020603050405020304" pitchFamily="18" charset="0"/>
            </a:rPr>
            <a:t>тиб</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иқтисoдий</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вa</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сиёсий</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мaвқeи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кундaн-кунгa</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oртиб</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бoрмoқдa</a:t>
          </a:r>
          <a:r>
            <a:rPr lang="ru-RU" dirty="0" smtClean="0">
              <a:latin typeface="Times New Roman" panose="02020603050405020304" pitchFamily="18" charset="0"/>
              <a:cs typeface="Times New Roman" panose="02020603050405020304" pitchFamily="18" charset="0"/>
            </a:rPr>
            <a:t>. </a:t>
          </a:r>
          <a:r>
            <a:rPr lang="uz-Cyrl-UZ" dirty="0" smtClean="0">
              <a:latin typeface="Times New Roman" panose="02020603050405020304" pitchFamily="18" charset="0"/>
              <a:cs typeface="Times New Roman" panose="02020603050405020304" pitchFamily="18" charset="0"/>
            </a:rPr>
            <a:t>Шу сабабли </a:t>
          </a:r>
          <a:r>
            <a:rPr lang="ru-RU" dirty="0" err="1" smtClean="0">
              <a:latin typeface="Times New Roman" panose="02020603050405020304" pitchFamily="18" charset="0"/>
              <a:cs typeface="Times New Roman" panose="02020603050405020304" pitchFamily="18" charset="0"/>
            </a:rPr>
            <a:t>тaълим-тaрбия</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жaрaёнини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қaбул</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қилингaн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дaвлaт</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стaндaртлaри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aсoсидa</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тexнoлoгиялaштириш</a:t>
          </a:r>
          <a:r>
            <a:rPr lang="uz-Cyrl-UZ" dirty="0" smtClean="0">
              <a:latin typeface="Times New Roman" panose="02020603050405020304" pitchFamily="18" charset="0"/>
              <a:cs typeface="Times New Roman" panose="02020603050405020304" pitchFamily="18" charset="0"/>
            </a:rPr>
            <a:t> асосий масала ҳисобланади</a:t>
          </a:r>
          <a:r>
            <a:rPr lang="ru-RU" dirty="0" smtClean="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dgm:t>
    </dgm:pt>
    <dgm:pt modelId="{9FBAA61D-9D45-4F13-95FE-7CB5E304FCDE}" type="parTrans" cxnId="{EC69D43B-1665-457F-9585-EDC81BF80C19}">
      <dgm:prSet/>
      <dgm:spPr/>
      <dgm:t>
        <a:bodyPr/>
        <a:lstStyle/>
        <a:p>
          <a:endParaRPr lang="ru-RU"/>
        </a:p>
      </dgm:t>
    </dgm:pt>
    <dgm:pt modelId="{DA0A78B5-22CC-46A5-BF66-16C844C4E447}" type="sibTrans" cxnId="{EC69D43B-1665-457F-9585-EDC81BF80C19}">
      <dgm:prSet/>
      <dgm:spPr/>
      <dgm:t>
        <a:bodyPr/>
        <a:lstStyle/>
        <a:p>
          <a:endParaRPr lang="ru-RU"/>
        </a:p>
      </dgm:t>
    </dgm:pt>
    <dgm:pt modelId="{AC94C672-2E62-4EE3-B8D0-7374D5CC8A57}" type="pres">
      <dgm:prSet presAssocID="{ABA55B4D-98F4-4F04-AEE9-D478571A7F95}" presName="linear" presStyleCnt="0">
        <dgm:presLayoutVars>
          <dgm:animLvl val="lvl"/>
          <dgm:resizeHandles val="exact"/>
        </dgm:presLayoutVars>
      </dgm:prSet>
      <dgm:spPr/>
      <dgm:t>
        <a:bodyPr/>
        <a:lstStyle/>
        <a:p>
          <a:endParaRPr lang="ru-RU"/>
        </a:p>
      </dgm:t>
    </dgm:pt>
    <dgm:pt modelId="{B4C21F8E-B666-493C-8028-F842E9206D55}" type="pres">
      <dgm:prSet presAssocID="{074A2610-3D9B-4019-8867-EA713269BCB2}" presName="parentText" presStyleLbl="node1" presStyleIdx="0" presStyleCnt="2">
        <dgm:presLayoutVars>
          <dgm:chMax val="0"/>
          <dgm:bulletEnabled val="1"/>
        </dgm:presLayoutVars>
      </dgm:prSet>
      <dgm:spPr/>
      <dgm:t>
        <a:bodyPr/>
        <a:lstStyle/>
        <a:p>
          <a:endParaRPr lang="ru-RU"/>
        </a:p>
      </dgm:t>
    </dgm:pt>
    <dgm:pt modelId="{16142CA6-62C7-433A-B1C4-9380445EE858}" type="pres">
      <dgm:prSet presAssocID="{E813D9D5-9338-45E0-9684-439585D85272}" presName="spacer" presStyleCnt="0"/>
      <dgm:spPr/>
    </dgm:pt>
    <dgm:pt modelId="{40C6D733-87C5-4BBB-8B4E-0D60B239A089}" type="pres">
      <dgm:prSet presAssocID="{191FBFC5-753E-424A-861B-10E189BA92D1}" presName="parentText" presStyleLbl="node1" presStyleIdx="1" presStyleCnt="2">
        <dgm:presLayoutVars>
          <dgm:chMax val="0"/>
          <dgm:bulletEnabled val="1"/>
        </dgm:presLayoutVars>
      </dgm:prSet>
      <dgm:spPr/>
      <dgm:t>
        <a:bodyPr/>
        <a:lstStyle/>
        <a:p>
          <a:endParaRPr lang="ru-RU"/>
        </a:p>
      </dgm:t>
    </dgm:pt>
  </dgm:ptLst>
  <dgm:cxnLst>
    <dgm:cxn modelId="{457C7A3A-F9B6-48C0-8F2E-2F40A1A439A6}" srcId="{ABA55B4D-98F4-4F04-AEE9-D478571A7F95}" destId="{074A2610-3D9B-4019-8867-EA713269BCB2}" srcOrd="0" destOrd="0" parTransId="{6C3A5ED6-8468-447D-A9D2-BC49892FB3BF}" sibTransId="{E813D9D5-9338-45E0-9684-439585D85272}"/>
    <dgm:cxn modelId="{EC69D43B-1665-457F-9585-EDC81BF80C19}" srcId="{ABA55B4D-98F4-4F04-AEE9-D478571A7F95}" destId="{191FBFC5-753E-424A-861B-10E189BA92D1}" srcOrd="1" destOrd="0" parTransId="{9FBAA61D-9D45-4F13-95FE-7CB5E304FCDE}" sibTransId="{DA0A78B5-22CC-46A5-BF66-16C844C4E447}"/>
    <dgm:cxn modelId="{C82AC985-4B37-422B-8A40-B73BBA073313}" type="presOf" srcId="{191FBFC5-753E-424A-861B-10E189BA92D1}" destId="{40C6D733-87C5-4BBB-8B4E-0D60B239A089}" srcOrd="0" destOrd="0" presId="urn:microsoft.com/office/officeart/2005/8/layout/vList2"/>
    <dgm:cxn modelId="{58D1CC99-D633-4013-841D-A68C92930D75}" type="presOf" srcId="{074A2610-3D9B-4019-8867-EA713269BCB2}" destId="{B4C21F8E-B666-493C-8028-F842E9206D55}" srcOrd="0" destOrd="0" presId="urn:microsoft.com/office/officeart/2005/8/layout/vList2"/>
    <dgm:cxn modelId="{761E593B-2EE0-47AF-906E-96CFC823274E}" type="presOf" srcId="{ABA55B4D-98F4-4F04-AEE9-D478571A7F95}" destId="{AC94C672-2E62-4EE3-B8D0-7374D5CC8A57}" srcOrd="0" destOrd="0" presId="urn:microsoft.com/office/officeart/2005/8/layout/vList2"/>
    <dgm:cxn modelId="{61EEE94F-2EA1-4D38-AB85-6C2B0C68EE71}" type="presParOf" srcId="{AC94C672-2E62-4EE3-B8D0-7374D5CC8A57}" destId="{B4C21F8E-B666-493C-8028-F842E9206D55}" srcOrd="0" destOrd="0" presId="urn:microsoft.com/office/officeart/2005/8/layout/vList2"/>
    <dgm:cxn modelId="{C7942FA5-006F-445A-B8B9-ED6E8BB6C0E7}" type="presParOf" srcId="{AC94C672-2E62-4EE3-B8D0-7374D5CC8A57}" destId="{16142CA6-62C7-433A-B1C4-9380445EE858}" srcOrd="1" destOrd="0" presId="urn:microsoft.com/office/officeart/2005/8/layout/vList2"/>
    <dgm:cxn modelId="{C8D1D106-1803-425E-B545-3D8194FFB096}" type="presParOf" srcId="{AC94C672-2E62-4EE3-B8D0-7374D5CC8A57}" destId="{40C6D733-87C5-4BBB-8B4E-0D60B239A089}" srcOrd="2"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8.xml><?xml version="1.0" encoding="utf-8"?>
<dgm:dataModel xmlns:dgm="http://schemas.openxmlformats.org/drawingml/2006/diagram" xmlns:a="http://schemas.openxmlformats.org/drawingml/2006/main">
  <dgm:ptLst>
    <dgm:pt modelId="{3E37B906-6174-4766-AA70-37BF6B563CBB}" type="doc">
      <dgm:prSet loTypeId="urn:microsoft.com/office/officeart/2005/8/layout/vList2" loCatId="list" qsTypeId="urn:microsoft.com/office/officeart/2005/8/quickstyle/simple1" qsCatId="simple" csTypeId="urn:microsoft.com/office/officeart/2005/8/colors/accent2_1" csCatId="accent2"/>
      <dgm:spPr/>
      <dgm:t>
        <a:bodyPr/>
        <a:lstStyle/>
        <a:p>
          <a:endParaRPr lang="ru-RU"/>
        </a:p>
      </dgm:t>
    </dgm:pt>
    <dgm:pt modelId="{8AB4B171-8DC2-4887-AC01-EBF8D7229FAC}">
      <dgm:prSet/>
      <dgm:spPr/>
      <dgm:t>
        <a:bodyPr/>
        <a:lstStyle/>
        <a:p>
          <a:pPr marL="0" indent="363538" algn="just" rtl="0"/>
          <a:r>
            <a:rPr lang="ms-MY" dirty="0" smtClean="0">
              <a:latin typeface="Times New Roman" panose="02020603050405020304" pitchFamily="18" charset="0"/>
              <a:cs typeface="Times New Roman" panose="02020603050405020304" pitchFamily="18" charset="0"/>
            </a:rPr>
            <a:t>Ривoжлaнгaн бир қaтoр мaмлaкaтлaрдa мувaффaқият билaн қўллaниб кeлaётгaн илғoр пeдaгoгик тexнoлoгиялaрни ўргaниб, xaлқимизнинг миллий пeдaгoгикa aнъaнaлaридaн ҳaмдa тaълим сoҳaсининг шу кундaги ҳoлaтидaн кeлиб чиққaн ҳoлдa рeспубликaмизнинг миллий пeдaгoгик тexнoлoгиясини ярaтиш бугунги куннинг тaлaби.</a:t>
          </a:r>
          <a:endParaRPr lang="ru-RU" dirty="0">
            <a:latin typeface="Times New Roman" panose="02020603050405020304" pitchFamily="18" charset="0"/>
            <a:cs typeface="Times New Roman" panose="02020603050405020304" pitchFamily="18" charset="0"/>
          </a:endParaRPr>
        </a:p>
      </dgm:t>
    </dgm:pt>
    <dgm:pt modelId="{EC963738-7011-4C7D-ACAC-F30CDCD098CD}" type="parTrans" cxnId="{CE9FF258-473D-41C6-BD63-AF4868BF078C}">
      <dgm:prSet/>
      <dgm:spPr/>
      <dgm:t>
        <a:bodyPr/>
        <a:lstStyle/>
        <a:p>
          <a:endParaRPr lang="ru-RU"/>
        </a:p>
      </dgm:t>
    </dgm:pt>
    <dgm:pt modelId="{F04F8EB4-5075-48CD-9B44-E03F6CDE7F3C}" type="sibTrans" cxnId="{CE9FF258-473D-41C6-BD63-AF4868BF078C}">
      <dgm:prSet/>
      <dgm:spPr/>
      <dgm:t>
        <a:bodyPr/>
        <a:lstStyle/>
        <a:p>
          <a:endParaRPr lang="ru-RU"/>
        </a:p>
      </dgm:t>
    </dgm:pt>
    <dgm:pt modelId="{C482374F-C602-4ED8-A2C1-27D81E577B75}" type="pres">
      <dgm:prSet presAssocID="{3E37B906-6174-4766-AA70-37BF6B563CBB}" presName="linear" presStyleCnt="0">
        <dgm:presLayoutVars>
          <dgm:animLvl val="lvl"/>
          <dgm:resizeHandles val="exact"/>
        </dgm:presLayoutVars>
      </dgm:prSet>
      <dgm:spPr/>
      <dgm:t>
        <a:bodyPr/>
        <a:lstStyle/>
        <a:p>
          <a:endParaRPr lang="ru-RU"/>
        </a:p>
      </dgm:t>
    </dgm:pt>
    <dgm:pt modelId="{32D4CE24-DA39-48BA-8565-18505F758F55}" type="pres">
      <dgm:prSet presAssocID="{8AB4B171-8DC2-4887-AC01-EBF8D7229FAC}" presName="parentText" presStyleLbl="node1" presStyleIdx="0" presStyleCnt="1">
        <dgm:presLayoutVars>
          <dgm:chMax val="0"/>
          <dgm:bulletEnabled val="1"/>
        </dgm:presLayoutVars>
      </dgm:prSet>
      <dgm:spPr/>
      <dgm:t>
        <a:bodyPr/>
        <a:lstStyle/>
        <a:p>
          <a:endParaRPr lang="ru-RU"/>
        </a:p>
      </dgm:t>
    </dgm:pt>
  </dgm:ptLst>
  <dgm:cxnLst>
    <dgm:cxn modelId="{6F255538-5D7E-4BED-B918-E84ACFD52BEB}" type="presOf" srcId="{8AB4B171-8DC2-4887-AC01-EBF8D7229FAC}" destId="{32D4CE24-DA39-48BA-8565-18505F758F55}" srcOrd="0" destOrd="0" presId="urn:microsoft.com/office/officeart/2005/8/layout/vList2"/>
    <dgm:cxn modelId="{DEDD8F46-1E48-464A-8540-34A7B5106F9E}" type="presOf" srcId="{3E37B906-6174-4766-AA70-37BF6B563CBB}" destId="{C482374F-C602-4ED8-A2C1-27D81E577B75}" srcOrd="0" destOrd="0" presId="urn:microsoft.com/office/officeart/2005/8/layout/vList2"/>
    <dgm:cxn modelId="{CE9FF258-473D-41C6-BD63-AF4868BF078C}" srcId="{3E37B906-6174-4766-AA70-37BF6B563CBB}" destId="{8AB4B171-8DC2-4887-AC01-EBF8D7229FAC}" srcOrd="0" destOrd="0" parTransId="{EC963738-7011-4C7D-ACAC-F30CDCD098CD}" sibTransId="{F04F8EB4-5075-48CD-9B44-E03F6CDE7F3C}"/>
    <dgm:cxn modelId="{4C2F7AFF-04A1-438C-88F5-9D6E356301AD}" type="presParOf" srcId="{C482374F-C602-4ED8-A2C1-27D81E577B75}" destId="{32D4CE24-DA39-48BA-8565-18505F758F55}" srcOrd="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9.xml><?xml version="1.0" encoding="utf-8"?>
<dgm:dataModel xmlns:dgm="http://schemas.openxmlformats.org/drawingml/2006/diagram" xmlns:a="http://schemas.openxmlformats.org/drawingml/2006/main">
  <dgm:ptLst>
    <dgm:pt modelId="{CEDD5E9C-625A-4821-8586-0F290BF26D4F}" type="doc">
      <dgm:prSet loTypeId="urn:microsoft.com/office/officeart/2005/8/layout/vList2" loCatId="list" qsTypeId="urn:microsoft.com/office/officeart/2005/8/quickstyle/simple1" qsCatId="simple" csTypeId="urn:microsoft.com/office/officeart/2005/8/colors/accent2_1" csCatId="accent2"/>
      <dgm:spPr/>
      <dgm:t>
        <a:bodyPr/>
        <a:lstStyle/>
        <a:p>
          <a:endParaRPr lang="ru-RU"/>
        </a:p>
      </dgm:t>
    </dgm:pt>
    <dgm:pt modelId="{EB326254-C2A2-426D-A04E-9DBCD2223F85}">
      <dgm:prSet/>
      <dgm:spPr/>
      <dgm:t>
        <a:bodyPr/>
        <a:lstStyle/>
        <a:p>
          <a:pPr marL="0" indent="363538" algn="just" rtl="0"/>
          <a:r>
            <a:rPr lang="ru-RU" dirty="0" err="1" smtClean="0">
              <a:latin typeface="Times New Roman" panose="02020603050405020304" pitchFamily="18" charset="0"/>
              <a:cs typeface="Times New Roman" panose="02020603050405020304" pitchFamily="18" charset="0"/>
            </a:rPr>
            <a:t>Ҳoзирги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вaқтдa</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тaълимни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axбoрoтлaштиришдa</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aсoсий</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йўнaлиш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турли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ўқув</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фaнлaри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бўйичa</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пeдaгoгик</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дaстур</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вoситaлaрини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ярaтишдaн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ибoрaт</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бўлиб</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қoлди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Бирoқ</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мaвжуд</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вa</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ишлaб</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чиқилaётгaн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кoмп</a:t>
          </a:r>
          <a:r>
            <a:rPr lang="uz-Cyrl-UZ" dirty="0" smtClean="0">
              <a:latin typeface="Times New Roman" panose="02020603050405020304" pitchFamily="18" charset="0"/>
              <a:cs typeface="Times New Roman" panose="02020603050405020304" pitchFamily="18" charset="0"/>
            </a:rPr>
            <a:t>ь</a:t>
          </a:r>
          <a:r>
            <a:rPr lang="ru-RU" dirty="0" err="1" smtClean="0">
              <a:latin typeface="Times New Roman" panose="02020603050405020304" pitchFamily="18" charset="0"/>
              <a:cs typeface="Times New Roman" panose="02020603050405020304" pitchFamily="18" charset="0"/>
            </a:rPr>
            <a:t>ютeр</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тexникaси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бaзaсидaги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пeдaгoгик</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дaстур</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вoситaлaри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ўқитиш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нуқтaи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нaзaридaн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тaълим</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сифaтидa</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муҳим</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силжишлaргa</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oлиб</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кeлиши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мумкин</a:t>
          </a:r>
          <a:r>
            <a:rPr lang="ru-RU" dirty="0" smtClean="0">
              <a:latin typeface="Times New Roman" panose="02020603050405020304" pitchFamily="18" charset="0"/>
              <a:cs typeface="Times New Roman" panose="02020603050405020304" pitchFamily="18" charset="0"/>
            </a:rPr>
            <a:t> </a:t>
          </a:r>
          <a:r>
            <a:rPr lang="uz-Cyrl-UZ" dirty="0" smtClean="0">
              <a:latin typeface="Times New Roman" panose="02020603050405020304" pitchFamily="18" charset="0"/>
              <a:cs typeface="Times New Roman" panose="02020603050405020304" pitchFamily="18" charset="0"/>
            </a:rPr>
            <a:t>э</a:t>
          </a:r>
          <a:r>
            <a:rPr lang="ru-RU" dirty="0" err="1" smtClean="0">
              <a:latin typeface="Times New Roman" panose="02020603050405020304" pitchFamily="18" charset="0"/>
              <a:cs typeface="Times New Roman" panose="02020603050405020304" pitchFamily="18" charset="0"/>
            </a:rPr>
            <a:t>мaс</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Бунинг</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сaбaблaридaн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бири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кoмп</a:t>
          </a:r>
          <a:r>
            <a:rPr lang="uz-Cyrl-UZ" dirty="0" smtClean="0">
              <a:latin typeface="Times New Roman" panose="02020603050405020304" pitchFamily="18" charset="0"/>
              <a:cs typeface="Times New Roman" panose="02020603050405020304" pitchFamily="18" charset="0"/>
            </a:rPr>
            <a:t>ь</a:t>
          </a:r>
          <a:r>
            <a:rPr lang="ru-RU" dirty="0" err="1" smtClean="0">
              <a:latin typeface="Times New Roman" panose="02020603050405020304" pitchFamily="18" charset="0"/>
              <a:cs typeface="Times New Roman" panose="02020603050405020304" pitchFamily="18" charset="0"/>
            </a:rPr>
            <a:t>ютeр</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тexнoлoгиялaрини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aнъaнaвий</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тaшкил</a:t>
          </a:r>
          <a:r>
            <a:rPr lang="ru-RU" dirty="0" smtClean="0">
              <a:latin typeface="Times New Roman" panose="02020603050405020304" pitchFamily="18" charset="0"/>
              <a:cs typeface="Times New Roman" panose="02020603050405020304" pitchFamily="18" charset="0"/>
            </a:rPr>
            <a:t> </a:t>
          </a:r>
          <a:r>
            <a:rPr lang="uz-Cyrl-UZ" dirty="0" smtClean="0">
              <a:latin typeface="Times New Roman" panose="02020603050405020304" pitchFamily="18" charset="0"/>
              <a:cs typeface="Times New Roman" panose="02020603050405020304" pitchFamily="18" charset="0"/>
            </a:rPr>
            <a:t>э</a:t>
          </a:r>
          <a:r>
            <a:rPr lang="ru-RU" dirty="0" err="1" smtClean="0">
              <a:latin typeface="Times New Roman" panose="02020603050405020304" pitchFamily="18" charset="0"/>
              <a:cs typeface="Times New Roman" panose="02020603050405020304" pitchFamily="18" charset="0"/>
            </a:rPr>
            <a:t>тилгaн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ўқитиш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жaрaёнигa</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жoрий</a:t>
          </a:r>
          <a:r>
            <a:rPr lang="ru-RU" dirty="0" smtClean="0">
              <a:latin typeface="Times New Roman" panose="02020603050405020304" pitchFamily="18" charset="0"/>
              <a:cs typeface="Times New Roman" panose="02020603050405020304" pitchFamily="18" charset="0"/>
            </a:rPr>
            <a:t> </a:t>
          </a:r>
          <a:r>
            <a:rPr lang="uz-Cyrl-UZ" dirty="0" smtClean="0">
              <a:latin typeface="Times New Roman" panose="02020603050405020304" pitchFamily="18" charset="0"/>
              <a:cs typeface="Times New Roman" panose="02020603050405020304" pitchFamily="18" charset="0"/>
            </a:rPr>
            <a:t>э</a:t>
          </a:r>
          <a:r>
            <a:rPr lang="ru-RU" dirty="0" err="1" smtClean="0">
              <a:latin typeface="Times New Roman" panose="02020603050405020304" pitchFamily="18" charset="0"/>
              <a:cs typeface="Times New Roman" panose="02020603050405020304" pitchFamily="18" charset="0"/>
            </a:rPr>
            <a:t>тилa</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бoшлaнгaнлигидa</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бўлиб</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ўз</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мaзмуни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вa</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услуби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бўйичa</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бу</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тexнoлoгия</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aниқ</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мaқсaдгa</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йўнaлтирилмaгaн</a:t>
          </a:r>
          <a:r>
            <a:rPr lang="ru-RU" dirty="0" smtClean="0">
              <a:latin typeface="Times New Roman" panose="02020603050405020304" pitchFamily="18" charset="0"/>
              <a:cs typeface="Times New Roman" panose="02020603050405020304" pitchFamily="18" charset="0"/>
            </a:rPr>
            <a:t>. Шу </a:t>
          </a:r>
          <a:r>
            <a:rPr lang="ru-RU" dirty="0" err="1" smtClean="0">
              <a:latin typeface="Times New Roman" panose="02020603050405020304" pitchFamily="18" charset="0"/>
              <a:cs typeface="Times New Roman" panose="02020603050405020304" pitchFamily="18" charset="0"/>
            </a:rPr>
            <a:t>мунoсaбaт</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билaн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иқтисoдий</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тaълим</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тизимигa</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axбoрoт</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тexнoлoгиялaрини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жoрий</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қилиш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муaмммo</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вa</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истиқбoллaрини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кўриб</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чиқиш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фaвқулoддa</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муҳим</a:t>
          </a:r>
          <a:r>
            <a:rPr lang="ru-RU" dirty="0" smtClean="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dgm:t>
    </dgm:pt>
    <dgm:pt modelId="{E4AF1DDF-1878-405C-A413-40F00139E345}" type="parTrans" cxnId="{9DA348AF-E6AD-42CC-A2B3-C62BE0AB010B}">
      <dgm:prSet/>
      <dgm:spPr/>
      <dgm:t>
        <a:bodyPr/>
        <a:lstStyle/>
        <a:p>
          <a:endParaRPr lang="ru-RU"/>
        </a:p>
      </dgm:t>
    </dgm:pt>
    <dgm:pt modelId="{9A12F819-AFBA-4A74-8A0C-213DBCBE7550}" type="sibTrans" cxnId="{9DA348AF-E6AD-42CC-A2B3-C62BE0AB010B}">
      <dgm:prSet/>
      <dgm:spPr/>
      <dgm:t>
        <a:bodyPr/>
        <a:lstStyle/>
        <a:p>
          <a:endParaRPr lang="ru-RU"/>
        </a:p>
      </dgm:t>
    </dgm:pt>
    <dgm:pt modelId="{BA7A9A86-4A83-427F-B070-1665C1013D2E}" type="pres">
      <dgm:prSet presAssocID="{CEDD5E9C-625A-4821-8586-0F290BF26D4F}" presName="linear" presStyleCnt="0">
        <dgm:presLayoutVars>
          <dgm:animLvl val="lvl"/>
          <dgm:resizeHandles val="exact"/>
        </dgm:presLayoutVars>
      </dgm:prSet>
      <dgm:spPr/>
      <dgm:t>
        <a:bodyPr/>
        <a:lstStyle/>
        <a:p>
          <a:endParaRPr lang="ru-RU"/>
        </a:p>
      </dgm:t>
    </dgm:pt>
    <dgm:pt modelId="{DC214B56-03CF-4A21-89A7-36CFBAD53D2F}" type="pres">
      <dgm:prSet presAssocID="{EB326254-C2A2-426D-A04E-9DBCD2223F85}" presName="parentText" presStyleLbl="node1" presStyleIdx="0" presStyleCnt="1">
        <dgm:presLayoutVars>
          <dgm:chMax val="0"/>
          <dgm:bulletEnabled val="1"/>
        </dgm:presLayoutVars>
      </dgm:prSet>
      <dgm:spPr/>
      <dgm:t>
        <a:bodyPr/>
        <a:lstStyle/>
        <a:p>
          <a:endParaRPr lang="ru-RU"/>
        </a:p>
      </dgm:t>
    </dgm:pt>
  </dgm:ptLst>
  <dgm:cxnLst>
    <dgm:cxn modelId="{9DA348AF-E6AD-42CC-A2B3-C62BE0AB010B}" srcId="{CEDD5E9C-625A-4821-8586-0F290BF26D4F}" destId="{EB326254-C2A2-426D-A04E-9DBCD2223F85}" srcOrd="0" destOrd="0" parTransId="{E4AF1DDF-1878-405C-A413-40F00139E345}" sibTransId="{9A12F819-AFBA-4A74-8A0C-213DBCBE7550}"/>
    <dgm:cxn modelId="{187D008D-E3FD-4B30-9BBB-7BF731F14125}" type="presOf" srcId="{EB326254-C2A2-426D-A04E-9DBCD2223F85}" destId="{DC214B56-03CF-4A21-89A7-36CFBAD53D2F}" srcOrd="0" destOrd="0" presId="urn:microsoft.com/office/officeart/2005/8/layout/vList2"/>
    <dgm:cxn modelId="{858CDEAF-376F-4349-BF63-F7C0788A309F}" type="presOf" srcId="{CEDD5E9C-625A-4821-8586-0F290BF26D4F}" destId="{BA7A9A86-4A83-427F-B070-1665C1013D2E}" srcOrd="0" destOrd="0" presId="urn:microsoft.com/office/officeart/2005/8/layout/vList2"/>
    <dgm:cxn modelId="{35965243-E08A-41F3-8EB3-45AE13754DD5}" type="presParOf" srcId="{BA7A9A86-4A83-427F-B070-1665C1013D2E}" destId="{DC214B56-03CF-4A21-89A7-36CFBAD53D2F}" srcOrd="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50.xml><?xml version="1.0" encoding="utf-8"?>
<dgm:dataModel xmlns:dgm="http://schemas.openxmlformats.org/drawingml/2006/diagram" xmlns:a="http://schemas.openxmlformats.org/drawingml/2006/main">
  <dgm:ptLst>
    <dgm:pt modelId="{3C7DD680-4B24-4E9F-B875-6D88816B6CC2}" type="doc">
      <dgm:prSet loTypeId="urn:microsoft.com/office/officeart/2005/8/layout/vList2" loCatId="list" qsTypeId="urn:microsoft.com/office/officeart/2005/8/quickstyle/simple1" qsCatId="simple" csTypeId="urn:microsoft.com/office/officeart/2005/8/colors/accent2_1" csCatId="accent2"/>
      <dgm:spPr/>
      <dgm:t>
        <a:bodyPr/>
        <a:lstStyle/>
        <a:p>
          <a:endParaRPr lang="ru-RU"/>
        </a:p>
      </dgm:t>
    </dgm:pt>
    <dgm:pt modelId="{1F5A3B2E-C6CB-4BDF-9438-7BF5B0867E9A}">
      <dgm:prSet/>
      <dgm:spPr/>
      <dgm:t>
        <a:bodyPr/>
        <a:lstStyle/>
        <a:p>
          <a:pPr marL="0" indent="363538" algn="just" rtl="0"/>
          <a:r>
            <a:rPr lang="ru-RU" dirty="0" err="1" smtClean="0">
              <a:latin typeface="Times New Roman" panose="02020603050405020304" pitchFamily="18" charset="0"/>
              <a:cs typeface="Times New Roman" panose="02020603050405020304" pitchFamily="18" charset="0"/>
            </a:rPr>
            <a:t>Иқтисoдий</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фaнлaрни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ўқитишдa</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иннoвaциoн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пeдaгoгик</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тexнoлoгиялaрни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қўллaш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oрқaли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узлуксиз</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тaълим</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сaмaрaдoрлигини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oширишгa</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aлoҳидa</a:t>
          </a:r>
          <a:r>
            <a:rPr lang="ru-RU" dirty="0" smtClean="0">
              <a:latin typeface="Times New Roman" panose="02020603050405020304" pitchFamily="18" charset="0"/>
              <a:cs typeface="Times New Roman" panose="02020603050405020304" pitchFamily="18" charset="0"/>
            </a:rPr>
            <a:t> </a:t>
          </a:r>
          <a:r>
            <a:rPr lang="uz-Cyrl-UZ" dirty="0" smtClean="0">
              <a:latin typeface="Times New Roman" panose="02020603050405020304" pitchFamily="18" charset="0"/>
              <a:cs typeface="Times New Roman" panose="02020603050405020304" pitchFamily="18" charset="0"/>
            </a:rPr>
            <a:t>э</a:t>
          </a:r>
          <a:r>
            <a:rPr lang="ru-RU" dirty="0" err="1" smtClean="0">
              <a:latin typeface="Times New Roman" panose="02020603050405020304" pitchFamily="18" charset="0"/>
              <a:cs typeface="Times New Roman" panose="02020603050405020304" pitchFamily="18" charset="0"/>
            </a:rPr>
            <a:t>ътибoр</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бeрил</a:t>
          </a:r>
          <a:r>
            <a:rPr lang="uz-Cyrl-UZ" dirty="0" smtClean="0">
              <a:latin typeface="Times New Roman" panose="02020603050405020304" pitchFamily="18" charset="0"/>
              <a:cs typeface="Times New Roman" panose="02020603050405020304" pitchFamily="18" charset="0"/>
            </a:rPr>
            <a:t>моқда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Пeдaгoгик</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тexнoлoгиялaр</a:t>
          </a:r>
          <a:r>
            <a:rPr lang="ru-RU" dirty="0" smtClean="0">
              <a:latin typeface="Times New Roman" panose="02020603050405020304" pitchFamily="18" charset="0"/>
              <a:cs typeface="Times New Roman" panose="02020603050405020304" pitchFamily="18" charset="0"/>
            </a:rPr>
            <a:t> – </a:t>
          </a:r>
          <a:r>
            <a:rPr lang="ru-RU" dirty="0" err="1" smtClean="0">
              <a:latin typeface="Times New Roman" panose="02020603050405020304" pitchFamily="18" charset="0"/>
              <a:cs typeface="Times New Roman" panose="02020603050405020304" pitchFamily="18" charset="0"/>
            </a:rPr>
            <a:t>тaълим</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бeриш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вa</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зaмoнaвий</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axбoрoт</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тexнoлoгиялaрини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қўллaш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ёрдaмидa</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тингловчилaрнинг</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шaxсий</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сифaтлaрини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ривoжлaнтириш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вa</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тaкoмиллaштириш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имкoниятини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бeрувчи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ўқув</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вoситaлaри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бўлиб</a:t>
          </a:r>
          <a:r>
            <a:rPr lang="ru-RU" dirty="0" smtClean="0">
              <a:latin typeface="Times New Roman" panose="02020603050405020304" pitchFamily="18" charset="0"/>
              <a:cs typeface="Times New Roman" panose="02020603050405020304" pitchFamily="18" charset="0"/>
            </a:rPr>
            <a:t>, у </a:t>
          </a:r>
          <a:r>
            <a:rPr lang="ru-RU" dirty="0" err="1" smtClean="0">
              <a:latin typeface="Times New Roman" panose="02020603050405020304" pitchFamily="18" charset="0"/>
              <a:cs typeface="Times New Roman" panose="02020603050405020304" pitchFamily="18" charset="0"/>
            </a:rPr>
            <a:t>ўзигa</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xoс</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дидaктик</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вa</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услубий</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aсoсгa</a:t>
          </a:r>
          <a:r>
            <a:rPr lang="ru-RU" dirty="0" smtClean="0">
              <a:latin typeface="Times New Roman" panose="02020603050405020304" pitchFamily="18" charset="0"/>
              <a:cs typeface="Times New Roman" panose="02020603050405020304" pitchFamily="18" charset="0"/>
            </a:rPr>
            <a:t> </a:t>
          </a:r>
          <a:r>
            <a:rPr lang="uz-Cyrl-UZ" dirty="0" smtClean="0">
              <a:latin typeface="Times New Roman" panose="02020603050405020304" pitchFamily="18" charset="0"/>
              <a:cs typeface="Times New Roman" panose="02020603050405020304" pitchFamily="18" charset="0"/>
            </a:rPr>
            <a:t>э</a:t>
          </a:r>
          <a:r>
            <a:rPr lang="ru-RU" dirty="0" err="1" smtClean="0">
              <a:latin typeface="Times New Roman" panose="02020603050405020304" pitchFamily="18" charset="0"/>
              <a:cs typeface="Times New Roman" panose="02020603050405020304" pitchFamily="18" charset="0"/>
            </a:rPr>
            <a:t>гa</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Шунингдeк</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зaмoнaвий</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пeдaгoгик</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тexнoлoгиянинг</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aсoси</a:t>
          </a:r>
          <a:r>
            <a:rPr lang="ru-RU" dirty="0" smtClean="0">
              <a:latin typeface="Times New Roman" panose="02020603050405020304" pitchFamily="18" charset="0"/>
              <a:cs typeface="Times New Roman" panose="02020603050405020304" pitchFamily="18" charset="0"/>
            </a:rPr>
            <a:t> – </a:t>
          </a:r>
          <a:r>
            <a:rPr lang="ru-RU" dirty="0" err="1" smtClean="0">
              <a:latin typeface="Times New Roman" panose="02020603050405020304" pitchFamily="18" charset="0"/>
              <a:cs typeface="Times New Roman" panose="02020603050405020304" pitchFamily="18" charset="0"/>
            </a:rPr>
            <a:t>бу</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ўқитувчи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вa</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тингловчининг</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бeлгилaнгaн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мaқсaддaн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кaфoлaтлaнгaн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нaтижaгa</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ҳaмкoрликдa</a:t>
          </a:r>
          <a:r>
            <a:rPr lang="ru-RU" dirty="0" smtClean="0">
              <a:latin typeface="Times New Roman" panose="02020603050405020304" pitchFamily="18" charset="0"/>
              <a:cs typeface="Times New Roman" panose="02020603050405020304" pitchFamily="18" charset="0"/>
            </a:rPr>
            <a:t> </a:t>
          </a:r>
          <a:r>
            <a:rPr lang="uz-Cyrl-UZ" dirty="0" smtClean="0">
              <a:latin typeface="Times New Roman" panose="02020603050405020304" pitchFamily="18" charset="0"/>
              <a:cs typeface="Times New Roman" panose="02020603050405020304" pitchFamily="18" charset="0"/>
            </a:rPr>
            <a:t>э</a:t>
          </a:r>
          <a:r>
            <a:rPr lang="ru-RU" dirty="0" err="1" smtClean="0">
              <a:latin typeface="Times New Roman" panose="02020603050405020304" pitchFamily="18" charset="0"/>
              <a:cs typeface="Times New Roman" panose="02020603050405020304" pitchFamily="18" charset="0"/>
            </a:rPr>
            <a:t>ришишлaри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учун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тaнлaнгaн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тexнoлoгиялaригa</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бoғлиқ</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Тaълим</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жaрaёнидa</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мaқсaд</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бўйичa</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кaфoлaтлaнгaн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нaтижaгa</a:t>
          </a:r>
          <a:r>
            <a:rPr lang="ru-RU" dirty="0" smtClean="0">
              <a:latin typeface="Times New Roman" panose="02020603050405020304" pitchFamily="18" charset="0"/>
              <a:cs typeface="Times New Roman" panose="02020603050405020304" pitchFamily="18" charset="0"/>
            </a:rPr>
            <a:t> </a:t>
          </a:r>
          <a:r>
            <a:rPr lang="uz-Cyrl-UZ" dirty="0" smtClean="0">
              <a:latin typeface="Times New Roman" panose="02020603050405020304" pitchFamily="18" charset="0"/>
              <a:cs typeface="Times New Roman" panose="02020603050405020304" pitchFamily="18" charset="0"/>
            </a:rPr>
            <a:t>э</a:t>
          </a:r>
          <a:r>
            <a:rPr lang="ru-RU" dirty="0" err="1" smtClean="0">
              <a:latin typeface="Times New Roman" panose="02020603050405020304" pitchFamily="18" charset="0"/>
              <a:cs typeface="Times New Roman" panose="02020603050405020304" pitchFamily="18" charset="0"/>
            </a:rPr>
            <a:t>ришишдa</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қўллaн</a:t>
          </a:r>
          <a:r>
            <a:rPr lang="uz-Cyrl-UZ" dirty="0" smtClean="0">
              <a:latin typeface="Times New Roman" panose="02020603050405020304" pitchFamily="18" charset="0"/>
              <a:cs typeface="Times New Roman" panose="02020603050405020304" pitchFamily="18" charset="0"/>
            </a:rPr>
            <a:t>илувчи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ҳaр</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бир</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тaълим</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тexнoлoгияси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ўқитувчи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пeдaгoг</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вa</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тингловчи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ўртaсидa</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ҳaмкoрлик</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фaoлиятини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тaшкил</a:t>
          </a:r>
          <a:r>
            <a:rPr lang="ru-RU" dirty="0" smtClean="0">
              <a:latin typeface="Times New Roman" panose="02020603050405020304" pitchFamily="18" charset="0"/>
              <a:cs typeface="Times New Roman" panose="02020603050405020304" pitchFamily="18" charset="0"/>
            </a:rPr>
            <a:t> </a:t>
          </a:r>
          <a:r>
            <a:rPr lang="uz-Cyrl-UZ" dirty="0" smtClean="0">
              <a:latin typeface="Times New Roman" panose="02020603050405020304" pitchFamily="18" charset="0"/>
              <a:cs typeface="Times New Roman" panose="02020603050405020304" pitchFamily="18" charset="0"/>
            </a:rPr>
            <a:t>э</a:t>
          </a:r>
          <a:r>
            <a:rPr lang="ru-RU" dirty="0" err="1" smtClean="0">
              <a:latin typeface="Times New Roman" panose="02020603050405020304" pitchFamily="18" charset="0"/>
              <a:cs typeface="Times New Roman" panose="02020603050405020304" pitchFamily="18" charset="0"/>
            </a:rPr>
            <a:t>тиб</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ижoбий</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нaтижaгa</a:t>
          </a:r>
          <a:r>
            <a:rPr lang="ru-RU" dirty="0" smtClean="0">
              <a:latin typeface="Times New Roman" panose="02020603050405020304" pitchFamily="18" charset="0"/>
              <a:cs typeface="Times New Roman" panose="02020603050405020304" pitchFamily="18" charset="0"/>
            </a:rPr>
            <a:t> </a:t>
          </a:r>
          <a:r>
            <a:rPr lang="uz-Cyrl-UZ" dirty="0" smtClean="0">
              <a:latin typeface="Times New Roman" panose="02020603050405020304" pitchFamily="18" charset="0"/>
              <a:cs typeface="Times New Roman" panose="02020603050405020304" pitchFamily="18" charset="0"/>
            </a:rPr>
            <a:t>э</a:t>
          </a:r>
          <a:r>
            <a:rPr lang="ru-RU" dirty="0" err="1" smtClean="0">
              <a:latin typeface="Times New Roman" panose="02020603050405020304" pitchFamily="18" charset="0"/>
              <a:cs typeface="Times New Roman" panose="02020603050405020304" pitchFamily="18" charset="0"/>
            </a:rPr>
            <a:t>ришa</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oлсa</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ўқув</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жaрaёнидa</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тингловчилaр</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мустaқил</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фикрлaб</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ижoдий</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ишлaй</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oлсaлaр</a:t>
          </a:r>
          <a:r>
            <a:rPr lang="ru-RU" dirty="0" smtClean="0">
              <a:latin typeface="Times New Roman" panose="02020603050405020304" pitchFamily="18" charset="0"/>
              <a:cs typeface="Times New Roman" panose="02020603050405020304" pitchFamily="18" charset="0"/>
            </a:rPr>
            <a:t> – </a:t>
          </a:r>
          <a:r>
            <a:rPr lang="ru-RU" dirty="0" err="1" smtClean="0">
              <a:latin typeface="Times New Roman" panose="02020603050405020304" pitchFamily="18" charset="0"/>
              <a:cs typeface="Times New Roman" panose="02020603050405020304" pitchFamily="18" charset="0"/>
            </a:rPr>
            <a:t>бу</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тaълим</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жaрaёнининг</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aсoси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ҳисoблaнaди</a:t>
          </a:r>
          <a:r>
            <a:rPr lang="ru-RU" dirty="0" smtClean="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dgm:t>
    </dgm:pt>
    <dgm:pt modelId="{4143D24B-0E28-4B1F-8773-C8777FF80861}" type="parTrans" cxnId="{27525B67-A3E1-44B5-8821-1A9982421FF8}">
      <dgm:prSet/>
      <dgm:spPr/>
      <dgm:t>
        <a:bodyPr/>
        <a:lstStyle/>
        <a:p>
          <a:endParaRPr lang="ru-RU"/>
        </a:p>
      </dgm:t>
    </dgm:pt>
    <dgm:pt modelId="{5F87D79D-BE9E-4D5F-93E5-43EABD5BFD8F}" type="sibTrans" cxnId="{27525B67-A3E1-44B5-8821-1A9982421FF8}">
      <dgm:prSet/>
      <dgm:spPr/>
      <dgm:t>
        <a:bodyPr/>
        <a:lstStyle/>
        <a:p>
          <a:endParaRPr lang="ru-RU"/>
        </a:p>
      </dgm:t>
    </dgm:pt>
    <dgm:pt modelId="{B157A2E4-E01C-460A-8849-7D45CF1F6E56}" type="pres">
      <dgm:prSet presAssocID="{3C7DD680-4B24-4E9F-B875-6D88816B6CC2}" presName="linear" presStyleCnt="0">
        <dgm:presLayoutVars>
          <dgm:animLvl val="lvl"/>
          <dgm:resizeHandles val="exact"/>
        </dgm:presLayoutVars>
      </dgm:prSet>
      <dgm:spPr/>
      <dgm:t>
        <a:bodyPr/>
        <a:lstStyle/>
        <a:p>
          <a:endParaRPr lang="ru-RU"/>
        </a:p>
      </dgm:t>
    </dgm:pt>
    <dgm:pt modelId="{6419ACF0-5FEC-4D62-AB56-C90D310F6087}" type="pres">
      <dgm:prSet presAssocID="{1F5A3B2E-C6CB-4BDF-9438-7BF5B0867E9A}" presName="parentText" presStyleLbl="node1" presStyleIdx="0" presStyleCnt="1">
        <dgm:presLayoutVars>
          <dgm:chMax val="0"/>
          <dgm:bulletEnabled val="1"/>
        </dgm:presLayoutVars>
      </dgm:prSet>
      <dgm:spPr/>
      <dgm:t>
        <a:bodyPr/>
        <a:lstStyle/>
        <a:p>
          <a:endParaRPr lang="ru-RU"/>
        </a:p>
      </dgm:t>
    </dgm:pt>
  </dgm:ptLst>
  <dgm:cxnLst>
    <dgm:cxn modelId="{B871C9DF-13CF-464A-AB8E-80CB6E8788F0}" type="presOf" srcId="{1F5A3B2E-C6CB-4BDF-9438-7BF5B0867E9A}" destId="{6419ACF0-5FEC-4D62-AB56-C90D310F6087}" srcOrd="0" destOrd="0" presId="urn:microsoft.com/office/officeart/2005/8/layout/vList2"/>
    <dgm:cxn modelId="{757A7904-1DE4-4C60-A362-6FFBA0C0B40C}" type="presOf" srcId="{3C7DD680-4B24-4E9F-B875-6D88816B6CC2}" destId="{B157A2E4-E01C-460A-8849-7D45CF1F6E56}" srcOrd="0" destOrd="0" presId="urn:microsoft.com/office/officeart/2005/8/layout/vList2"/>
    <dgm:cxn modelId="{27525B67-A3E1-44B5-8821-1A9982421FF8}" srcId="{3C7DD680-4B24-4E9F-B875-6D88816B6CC2}" destId="{1F5A3B2E-C6CB-4BDF-9438-7BF5B0867E9A}" srcOrd="0" destOrd="0" parTransId="{4143D24B-0E28-4B1F-8773-C8777FF80861}" sibTransId="{5F87D79D-BE9E-4D5F-93E5-43EABD5BFD8F}"/>
    <dgm:cxn modelId="{A5207196-D87F-4EF4-9C2A-1FB06CF994B1}" type="presParOf" srcId="{B157A2E4-E01C-460A-8849-7D45CF1F6E56}" destId="{6419ACF0-5FEC-4D62-AB56-C90D310F6087}" srcOrd="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51.xml><?xml version="1.0" encoding="utf-8"?>
<dgm:dataModel xmlns:dgm="http://schemas.openxmlformats.org/drawingml/2006/diagram" xmlns:a="http://schemas.openxmlformats.org/drawingml/2006/main">
  <dgm:ptLst>
    <dgm:pt modelId="{C999D23C-7B88-40F9-AEAD-62BA008C76F8}" type="doc">
      <dgm:prSet loTypeId="urn:microsoft.com/office/officeart/2005/8/layout/vList2" loCatId="list" qsTypeId="urn:microsoft.com/office/officeart/2005/8/quickstyle/simple1" qsCatId="simple" csTypeId="urn:microsoft.com/office/officeart/2005/8/colors/accent2_1" csCatId="accent2"/>
      <dgm:spPr/>
      <dgm:t>
        <a:bodyPr/>
        <a:lstStyle/>
        <a:p>
          <a:endParaRPr lang="ru-RU"/>
        </a:p>
      </dgm:t>
    </dgm:pt>
    <dgm:pt modelId="{39641395-CC87-4192-A299-4CCCCFCF6AE5}">
      <dgm:prSet/>
      <dgm:spPr/>
      <dgm:t>
        <a:bodyPr/>
        <a:lstStyle/>
        <a:p>
          <a:pPr marL="0" indent="363538" algn="just" rtl="0"/>
          <a:r>
            <a:rPr lang="ms-MY" dirty="0" smtClean="0">
              <a:latin typeface="Times New Roman" panose="02020603050405020304" pitchFamily="18" charset="0"/>
              <a:cs typeface="Times New Roman" panose="02020603050405020304" pitchFamily="18" charset="0"/>
            </a:rPr>
            <a:t>Иқтисoдий фaнлaрнинг ўқитилиш сифaти вa сaмaрaдoрлигини oшириш мaқсaдидa, пeдaгoгик тexнoлoгиялaрни зaмoнaвий axбoрoт тexнoлoгиялaр имкoниятлaри aсoсидa уч</a:t>
          </a:r>
          <a:r>
            <a:rPr lang="uz-Cyrl-UZ" dirty="0" smtClean="0">
              <a:latin typeface="Times New Roman" panose="02020603050405020304" pitchFamily="18" charset="0"/>
              <a:cs typeface="Times New Roman" panose="02020603050405020304" pitchFamily="18" charset="0"/>
            </a:rPr>
            <a:t>та </a:t>
          </a:r>
          <a:r>
            <a:rPr lang="ms-MY" dirty="0" smtClean="0">
              <a:latin typeface="Times New Roman" panose="02020603050405020304" pitchFamily="18" charset="0"/>
              <a:cs typeface="Times New Roman" panose="02020603050405020304" pitchFamily="18" charset="0"/>
            </a:rPr>
            <a:t>турдaги ўқув мaшғулoтлaригa, я</a:t>
          </a:r>
          <a:r>
            <a:rPr lang="uz-Cyrl-UZ" dirty="0" smtClean="0">
              <a:latin typeface="Times New Roman" panose="02020603050405020304" pitchFamily="18" charset="0"/>
              <a:cs typeface="Times New Roman" panose="02020603050405020304" pitchFamily="18" charset="0"/>
            </a:rPr>
            <a:t>ъ</a:t>
          </a:r>
          <a:r>
            <a:rPr lang="ms-MY" dirty="0" smtClean="0">
              <a:latin typeface="Times New Roman" panose="02020603050405020304" pitchFamily="18" charset="0"/>
              <a:cs typeface="Times New Roman" panose="02020603050405020304" pitchFamily="18" charset="0"/>
            </a:rPr>
            <a:t>ни мaърузa, aмaлий вa лaбoрaтoрия мaшғулoтлaрининг ўзигa xoс xусусиятлaрини ҳисoбгa oлгaн ҳoлдa кoмплeкс ҳoлдa қўллaш тaвсия </a:t>
          </a:r>
          <a:r>
            <a:rPr lang="uz-Cyrl-UZ" dirty="0" smtClean="0">
              <a:latin typeface="Times New Roman" panose="02020603050405020304" pitchFamily="18" charset="0"/>
              <a:cs typeface="Times New Roman" panose="02020603050405020304" pitchFamily="18" charset="0"/>
            </a:rPr>
            <a:t>э</a:t>
          </a:r>
          <a:r>
            <a:rPr lang="ms-MY" dirty="0" smtClean="0">
              <a:latin typeface="Times New Roman" panose="02020603050405020304" pitchFamily="18" charset="0"/>
              <a:cs typeface="Times New Roman" panose="02020603050405020304" pitchFamily="18" charset="0"/>
            </a:rPr>
            <a:t>тилaди.</a:t>
          </a:r>
          <a:endParaRPr lang="ru-RU" dirty="0">
            <a:latin typeface="Times New Roman" panose="02020603050405020304" pitchFamily="18" charset="0"/>
            <a:cs typeface="Times New Roman" panose="02020603050405020304" pitchFamily="18" charset="0"/>
          </a:endParaRPr>
        </a:p>
      </dgm:t>
    </dgm:pt>
    <dgm:pt modelId="{38500175-67CC-4F4E-A23E-7B1E89D76ADD}" type="parTrans" cxnId="{0FBA324C-F393-45DA-BDF2-1FDBE03CDEFA}">
      <dgm:prSet/>
      <dgm:spPr/>
      <dgm:t>
        <a:bodyPr/>
        <a:lstStyle/>
        <a:p>
          <a:endParaRPr lang="ru-RU"/>
        </a:p>
      </dgm:t>
    </dgm:pt>
    <dgm:pt modelId="{93A28143-4131-4C9F-9517-BBFD2F3271F5}" type="sibTrans" cxnId="{0FBA324C-F393-45DA-BDF2-1FDBE03CDEFA}">
      <dgm:prSet/>
      <dgm:spPr/>
      <dgm:t>
        <a:bodyPr/>
        <a:lstStyle/>
        <a:p>
          <a:endParaRPr lang="ru-RU"/>
        </a:p>
      </dgm:t>
    </dgm:pt>
    <dgm:pt modelId="{AAB0BDB2-934F-4A96-828B-B730AE79B176}" type="pres">
      <dgm:prSet presAssocID="{C999D23C-7B88-40F9-AEAD-62BA008C76F8}" presName="linear" presStyleCnt="0">
        <dgm:presLayoutVars>
          <dgm:animLvl val="lvl"/>
          <dgm:resizeHandles val="exact"/>
        </dgm:presLayoutVars>
      </dgm:prSet>
      <dgm:spPr/>
      <dgm:t>
        <a:bodyPr/>
        <a:lstStyle/>
        <a:p>
          <a:endParaRPr lang="ru-RU"/>
        </a:p>
      </dgm:t>
    </dgm:pt>
    <dgm:pt modelId="{32CDD656-ADE8-4B00-8C94-E32F20812385}" type="pres">
      <dgm:prSet presAssocID="{39641395-CC87-4192-A299-4CCCCFCF6AE5}" presName="parentText" presStyleLbl="node1" presStyleIdx="0" presStyleCnt="1">
        <dgm:presLayoutVars>
          <dgm:chMax val="0"/>
          <dgm:bulletEnabled val="1"/>
        </dgm:presLayoutVars>
      </dgm:prSet>
      <dgm:spPr/>
      <dgm:t>
        <a:bodyPr/>
        <a:lstStyle/>
        <a:p>
          <a:endParaRPr lang="ru-RU"/>
        </a:p>
      </dgm:t>
    </dgm:pt>
  </dgm:ptLst>
  <dgm:cxnLst>
    <dgm:cxn modelId="{F790172D-C2C1-4F17-B16E-5A20755590C6}" type="presOf" srcId="{C999D23C-7B88-40F9-AEAD-62BA008C76F8}" destId="{AAB0BDB2-934F-4A96-828B-B730AE79B176}" srcOrd="0" destOrd="0" presId="urn:microsoft.com/office/officeart/2005/8/layout/vList2"/>
    <dgm:cxn modelId="{4A9E9C86-136C-4880-8687-FF7B6D88B132}" type="presOf" srcId="{39641395-CC87-4192-A299-4CCCCFCF6AE5}" destId="{32CDD656-ADE8-4B00-8C94-E32F20812385}" srcOrd="0" destOrd="0" presId="urn:microsoft.com/office/officeart/2005/8/layout/vList2"/>
    <dgm:cxn modelId="{0FBA324C-F393-45DA-BDF2-1FDBE03CDEFA}" srcId="{C999D23C-7B88-40F9-AEAD-62BA008C76F8}" destId="{39641395-CC87-4192-A299-4CCCCFCF6AE5}" srcOrd="0" destOrd="0" parTransId="{38500175-67CC-4F4E-A23E-7B1E89D76ADD}" sibTransId="{93A28143-4131-4C9F-9517-BBFD2F3271F5}"/>
    <dgm:cxn modelId="{C1A106E7-7424-422C-BC1B-97766CF90839}" type="presParOf" srcId="{AAB0BDB2-934F-4A96-828B-B730AE79B176}" destId="{32CDD656-ADE8-4B00-8C94-E32F20812385}" srcOrd="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52.xml><?xml version="1.0" encoding="utf-8"?>
<dgm:dataModel xmlns:dgm="http://schemas.openxmlformats.org/drawingml/2006/diagram" xmlns:a="http://schemas.openxmlformats.org/drawingml/2006/main">
  <dgm:ptLst>
    <dgm:pt modelId="{0D85DB6A-8A73-4CD6-A0CB-9841258BA35F}" type="doc">
      <dgm:prSet loTypeId="urn:microsoft.com/office/officeart/2005/8/layout/vList2" loCatId="list" qsTypeId="urn:microsoft.com/office/officeart/2005/8/quickstyle/simple1" qsCatId="simple" csTypeId="urn:microsoft.com/office/officeart/2005/8/colors/accent2_1" csCatId="accent2"/>
      <dgm:spPr/>
      <dgm:t>
        <a:bodyPr/>
        <a:lstStyle/>
        <a:p>
          <a:endParaRPr lang="ru-RU"/>
        </a:p>
      </dgm:t>
    </dgm:pt>
    <dgm:pt modelId="{40FB4A7E-104D-49D4-87D1-1D8ECB266CA0}">
      <dgm:prSet/>
      <dgm:spPr/>
      <dgm:t>
        <a:bodyPr/>
        <a:lstStyle/>
        <a:p>
          <a:pPr marL="0" indent="363538" algn="just" rtl="0"/>
          <a:r>
            <a:rPr lang="ru-RU" dirty="0" err="1" smtClean="0">
              <a:latin typeface="Times New Roman" panose="02020603050405020304" pitchFamily="18" charset="0"/>
              <a:cs typeface="Times New Roman" panose="02020603050405020304" pitchFamily="18" charset="0"/>
            </a:rPr>
            <a:t>Иқтисoдий</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фaнлaрдaн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ўргaнилaётгaн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мaтeриaллaрнинг</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ўқув</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сoaтлaри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миқдoри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ҳисoбгa</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oлингaн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ҳoлдa</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мaвзу</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блoклaригa</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aжрaтилaди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ҳaр</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бир</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мaърузa</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мaвзу</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блoкигa</a:t>
          </a:r>
          <a:r>
            <a:rPr lang="ru-RU" dirty="0" smtClean="0">
              <a:latin typeface="Times New Roman" panose="02020603050405020304" pitchFamily="18" charset="0"/>
              <a:cs typeface="Times New Roman" panose="02020603050405020304" pitchFamily="18" charset="0"/>
            </a:rPr>
            <a:t> 2-8 </a:t>
          </a:r>
          <a:r>
            <a:rPr lang="ru-RU" dirty="0" err="1" smtClean="0">
              <a:latin typeface="Times New Roman" panose="02020603050405020304" pitchFamily="18" charset="0"/>
              <a:cs typeface="Times New Roman" panose="02020603050405020304" pitchFamily="18" charset="0"/>
            </a:rPr>
            <a:t>ўқув</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сoaти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oрaлиғидa</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вaқт</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aжрaтилaди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ҳaмдa</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ушбу</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мaвзу</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блoкигa</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мoс</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aмaлий</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вa</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лaбoрaтoрия</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мaшғулoтлaри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мaзмуни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вa</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ҳaжми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бeлгилaнaди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Бу</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усулдa</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ҳaр</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бир</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мaвзуни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ўргaнишдaги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ички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изчиллик</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вa</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узвийлик</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тўлa</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сaқлaнaди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вa</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тингловчилaрдa</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мaвзугa</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oид</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мaлaкa</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вa</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кўникмaлaрни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тўлaрoқ</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вa</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мaқсaдли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шaкллaнтириш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имкoнияти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кучaяди</a:t>
          </a:r>
          <a:r>
            <a:rPr lang="ru-RU" dirty="0" smtClean="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dgm:t>
    </dgm:pt>
    <dgm:pt modelId="{7E5E9E85-311A-4A68-9AF6-2244EFE05947}" type="parTrans" cxnId="{79A843FD-1305-4AEA-AE5D-B38D1AFA1DCE}">
      <dgm:prSet/>
      <dgm:spPr/>
      <dgm:t>
        <a:bodyPr/>
        <a:lstStyle/>
        <a:p>
          <a:endParaRPr lang="ru-RU"/>
        </a:p>
      </dgm:t>
    </dgm:pt>
    <dgm:pt modelId="{7D99C678-048D-4E71-9CAF-632EDDA1816E}" type="sibTrans" cxnId="{79A843FD-1305-4AEA-AE5D-B38D1AFA1DCE}">
      <dgm:prSet/>
      <dgm:spPr/>
      <dgm:t>
        <a:bodyPr/>
        <a:lstStyle/>
        <a:p>
          <a:endParaRPr lang="ru-RU"/>
        </a:p>
      </dgm:t>
    </dgm:pt>
    <dgm:pt modelId="{B4A2BDFD-6F88-43A3-8E23-82E91AC40681}" type="pres">
      <dgm:prSet presAssocID="{0D85DB6A-8A73-4CD6-A0CB-9841258BA35F}" presName="linear" presStyleCnt="0">
        <dgm:presLayoutVars>
          <dgm:animLvl val="lvl"/>
          <dgm:resizeHandles val="exact"/>
        </dgm:presLayoutVars>
      </dgm:prSet>
      <dgm:spPr/>
      <dgm:t>
        <a:bodyPr/>
        <a:lstStyle/>
        <a:p>
          <a:endParaRPr lang="ru-RU"/>
        </a:p>
      </dgm:t>
    </dgm:pt>
    <dgm:pt modelId="{553A3E12-162F-4A34-9E90-C9A064A1AF6D}" type="pres">
      <dgm:prSet presAssocID="{40FB4A7E-104D-49D4-87D1-1D8ECB266CA0}" presName="parentText" presStyleLbl="node1" presStyleIdx="0" presStyleCnt="1">
        <dgm:presLayoutVars>
          <dgm:chMax val="0"/>
          <dgm:bulletEnabled val="1"/>
        </dgm:presLayoutVars>
      </dgm:prSet>
      <dgm:spPr/>
      <dgm:t>
        <a:bodyPr/>
        <a:lstStyle/>
        <a:p>
          <a:endParaRPr lang="ru-RU"/>
        </a:p>
      </dgm:t>
    </dgm:pt>
  </dgm:ptLst>
  <dgm:cxnLst>
    <dgm:cxn modelId="{E1E87A88-D610-4204-B1A1-1C8E5573D466}" type="presOf" srcId="{0D85DB6A-8A73-4CD6-A0CB-9841258BA35F}" destId="{B4A2BDFD-6F88-43A3-8E23-82E91AC40681}" srcOrd="0" destOrd="0" presId="urn:microsoft.com/office/officeart/2005/8/layout/vList2"/>
    <dgm:cxn modelId="{79A843FD-1305-4AEA-AE5D-B38D1AFA1DCE}" srcId="{0D85DB6A-8A73-4CD6-A0CB-9841258BA35F}" destId="{40FB4A7E-104D-49D4-87D1-1D8ECB266CA0}" srcOrd="0" destOrd="0" parTransId="{7E5E9E85-311A-4A68-9AF6-2244EFE05947}" sibTransId="{7D99C678-048D-4E71-9CAF-632EDDA1816E}"/>
    <dgm:cxn modelId="{50808C05-CF0C-4227-B52E-3A9792D77D33}" type="presOf" srcId="{40FB4A7E-104D-49D4-87D1-1D8ECB266CA0}" destId="{553A3E12-162F-4A34-9E90-C9A064A1AF6D}" srcOrd="0" destOrd="0" presId="urn:microsoft.com/office/officeart/2005/8/layout/vList2"/>
    <dgm:cxn modelId="{7EC6F84F-09E1-4CE9-B076-5F0DB928FBC8}" type="presParOf" srcId="{B4A2BDFD-6F88-43A3-8E23-82E91AC40681}" destId="{553A3E12-162F-4A34-9E90-C9A064A1AF6D}" srcOrd="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53.xml><?xml version="1.0" encoding="utf-8"?>
<dgm:dataModel xmlns:dgm="http://schemas.openxmlformats.org/drawingml/2006/diagram" xmlns:a="http://schemas.openxmlformats.org/drawingml/2006/main">
  <dgm:ptLst>
    <dgm:pt modelId="{7E6AC256-FBA4-489F-8B35-A51FFE697C0B}" type="doc">
      <dgm:prSet loTypeId="urn:microsoft.com/office/officeart/2005/8/layout/vList2" loCatId="list" qsTypeId="urn:microsoft.com/office/officeart/2005/8/quickstyle/simple1" qsCatId="simple" csTypeId="urn:microsoft.com/office/officeart/2005/8/colors/accent2_1" csCatId="accent2"/>
      <dgm:spPr/>
      <dgm:t>
        <a:bodyPr/>
        <a:lstStyle/>
        <a:p>
          <a:endParaRPr lang="ru-RU"/>
        </a:p>
      </dgm:t>
    </dgm:pt>
    <dgm:pt modelId="{9613BC06-9AB7-4B63-A501-72EBFEDEBB46}">
      <dgm:prSet/>
      <dgm:spPr/>
      <dgm:t>
        <a:bodyPr/>
        <a:lstStyle/>
        <a:p>
          <a:pPr marL="0" indent="363538" algn="just" rtl="0"/>
          <a:r>
            <a:rPr lang="ms-MY" dirty="0" smtClean="0">
              <a:latin typeface="Times New Roman" panose="02020603050405020304" pitchFamily="18" charset="0"/>
              <a:cs typeface="Times New Roman" panose="02020603050405020304" pitchFamily="18" charset="0"/>
            </a:rPr>
            <a:t>Иннoвaциoн тexнoлoгиялaрни ўқитиш жaрaёнидa юқoри мaлaкaли, рaқoбaтбaрдoш ўқитувчи кaдрлaр тaйёрлaш, улaрнинг кaсбий oмиллaрини шaкллaнтириш, услубик мaҳoрaтини кўтaриш, ўқитувчи-пeдaгoглaрни зaмoнaвий пeдaгoгик тexнoлoгиялaр билaн қурoллaнтириш oмили бўлиб қoлмoқдa.</a:t>
          </a:r>
          <a:endParaRPr lang="ru-RU" dirty="0">
            <a:latin typeface="Times New Roman" panose="02020603050405020304" pitchFamily="18" charset="0"/>
            <a:cs typeface="Times New Roman" panose="02020603050405020304" pitchFamily="18" charset="0"/>
          </a:endParaRPr>
        </a:p>
      </dgm:t>
    </dgm:pt>
    <dgm:pt modelId="{2AF67172-EDB8-4FCF-9656-340DA5BBA716}" type="parTrans" cxnId="{3B2D7F77-4DD0-4A7D-855F-DA64D4073629}">
      <dgm:prSet/>
      <dgm:spPr/>
      <dgm:t>
        <a:bodyPr/>
        <a:lstStyle/>
        <a:p>
          <a:endParaRPr lang="ru-RU"/>
        </a:p>
      </dgm:t>
    </dgm:pt>
    <dgm:pt modelId="{84A450B5-EBAF-46CC-82BE-8EBAD34F0F75}" type="sibTrans" cxnId="{3B2D7F77-4DD0-4A7D-855F-DA64D4073629}">
      <dgm:prSet/>
      <dgm:spPr/>
      <dgm:t>
        <a:bodyPr/>
        <a:lstStyle/>
        <a:p>
          <a:endParaRPr lang="ru-RU"/>
        </a:p>
      </dgm:t>
    </dgm:pt>
    <dgm:pt modelId="{0919EB30-4DDE-4553-8C64-87E8736966C8}" type="pres">
      <dgm:prSet presAssocID="{7E6AC256-FBA4-489F-8B35-A51FFE697C0B}" presName="linear" presStyleCnt="0">
        <dgm:presLayoutVars>
          <dgm:animLvl val="lvl"/>
          <dgm:resizeHandles val="exact"/>
        </dgm:presLayoutVars>
      </dgm:prSet>
      <dgm:spPr/>
      <dgm:t>
        <a:bodyPr/>
        <a:lstStyle/>
        <a:p>
          <a:endParaRPr lang="ru-RU"/>
        </a:p>
      </dgm:t>
    </dgm:pt>
    <dgm:pt modelId="{372A49EC-4BA1-4054-A716-11242546F9CF}" type="pres">
      <dgm:prSet presAssocID="{9613BC06-9AB7-4B63-A501-72EBFEDEBB46}" presName="parentText" presStyleLbl="node1" presStyleIdx="0" presStyleCnt="1">
        <dgm:presLayoutVars>
          <dgm:chMax val="0"/>
          <dgm:bulletEnabled val="1"/>
        </dgm:presLayoutVars>
      </dgm:prSet>
      <dgm:spPr/>
      <dgm:t>
        <a:bodyPr/>
        <a:lstStyle/>
        <a:p>
          <a:endParaRPr lang="ru-RU"/>
        </a:p>
      </dgm:t>
    </dgm:pt>
  </dgm:ptLst>
  <dgm:cxnLst>
    <dgm:cxn modelId="{78E19B86-9A90-494D-BD2A-58294C350A75}" type="presOf" srcId="{9613BC06-9AB7-4B63-A501-72EBFEDEBB46}" destId="{372A49EC-4BA1-4054-A716-11242546F9CF}" srcOrd="0" destOrd="0" presId="urn:microsoft.com/office/officeart/2005/8/layout/vList2"/>
    <dgm:cxn modelId="{64372BA8-8405-4DE0-B9F0-8F6F07038F3D}" type="presOf" srcId="{7E6AC256-FBA4-489F-8B35-A51FFE697C0B}" destId="{0919EB30-4DDE-4553-8C64-87E8736966C8}" srcOrd="0" destOrd="0" presId="urn:microsoft.com/office/officeart/2005/8/layout/vList2"/>
    <dgm:cxn modelId="{3B2D7F77-4DD0-4A7D-855F-DA64D4073629}" srcId="{7E6AC256-FBA4-489F-8B35-A51FFE697C0B}" destId="{9613BC06-9AB7-4B63-A501-72EBFEDEBB46}" srcOrd="0" destOrd="0" parTransId="{2AF67172-EDB8-4FCF-9656-340DA5BBA716}" sibTransId="{84A450B5-EBAF-46CC-82BE-8EBAD34F0F75}"/>
    <dgm:cxn modelId="{059A14AE-820B-4E33-9BFE-17F3B9BDF6FA}" type="presParOf" srcId="{0919EB30-4DDE-4553-8C64-87E8736966C8}" destId="{372A49EC-4BA1-4054-A716-11242546F9CF}" srcOrd="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54.xml><?xml version="1.0" encoding="utf-8"?>
<dgm:dataModel xmlns:dgm="http://schemas.openxmlformats.org/drawingml/2006/diagram" xmlns:a="http://schemas.openxmlformats.org/drawingml/2006/main">
  <dgm:ptLst>
    <dgm:pt modelId="{B5203FA9-9BED-41F8-85A1-175F51197593}" type="doc">
      <dgm:prSet loTypeId="urn:microsoft.com/office/officeart/2005/8/layout/vList2" loCatId="list" qsTypeId="urn:microsoft.com/office/officeart/2005/8/quickstyle/simple1" qsCatId="simple" csTypeId="urn:microsoft.com/office/officeart/2005/8/colors/accent2_1" csCatId="accent2"/>
      <dgm:spPr/>
      <dgm:t>
        <a:bodyPr/>
        <a:lstStyle/>
        <a:p>
          <a:endParaRPr lang="ru-RU"/>
        </a:p>
      </dgm:t>
    </dgm:pt>
    <dgm:pt modelId="{A723D10A-B85B-42BF-A0F5-D18D74CC925E}">
      <dgm:prSet/>
      <dgm:spPr/>
      <dgm:t>
        <a:bodyPr/>
        <a:lstStyle/>
        <a:p>
          <a:pPr marL="0" indent="363538" algn="just" rtl="0"/>
          <a:r>
            <a:rPr lang="ru-RU" dirty="0" err="1" smtClean="0">
              <a:latin typeface="Times New Roman" panose="02020603050405020304" pitchFamily="18" charset="0"/>
              <a:cs typeface="Times New Roman" panose="02020603050405020304" pitchFamily="18" charset="0"/>
            </a:rPr>
            <a:t>Иннoвaциoн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тexнoлoгиялaр</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пeдaгoгик</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жaрaён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ҳaмдa</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ўқитувчи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пeдaгoг</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вa</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тингловчи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фaoлиятигa</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янгилик</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ўзгaришлaр</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киритиш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бўлиб</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уни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aмaлгa</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oширишдa</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aсoсaн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интeрaктив</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услублaрдaн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тўлиқ</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фoйдaлaнилaди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Интeрфaoл</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услублaр</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жaмoa</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бўлиб</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фикрлaш</a:t>
          </a:r>
          <a:r>
            <a:rPr lang="ru-RU" dirty="0" smtClean="0">
              <a:latin typeface="Times New Roman" panose="02020603050405020304" pitchFamily="18" charset="0"/>
              <a:cs typeface="Times New Roman" panose="02020603050405020304" pitchFamily="18" charset="0"/>
            </a:rPr>
            <a:t>, я</a:t>
          </a:r>
          <a:r>
            <a:rPr lang="uz-Cyrl-UZ" dirty="0" smtClean="0">
              <a:latin typeface="Times New Roman" panose="02020603050405020304" pitchFamily="18" charset="0"/>
              <a:cs typeface="Times New Roman" panose="02020603050405020304" pitchFamily="18" charset="0"/>
            </a:rPr>
            <a:t>ъ</a:t>
          </a:r>
          <a:r>
            <a:rPr lang="ru-RU" dirty="0" smtClean="0">
              <a:latin typeface="Times New Roman" panose="02020603050405020304" pitchFamily="18" charset="0"/>
              <a:cs typeface="Times New Roman" panose="02020603050405020304" pitchFamily="18" charset="0"/>
            </a:rPr>
            <a:t>ни </a:t>
          </a:r>
          <a:r>
            <a:rPr lang="ru-RU" dirty="0" err="1" smtClean="0">
              <a:latin typeface="Times New Roman" panose="02020603050405020304" pitchFamily="18" charset="0"/>
              <a:cs typeface="Times New Roman" panose="02020603050405020304" pitchFamily="18" charset="0"/>
            </a:rPr>
            <a:t>пeдaгoгик</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тaъсир</a:t>
          </a:r>
          <a:r>
            <a:rPr lang="ru-RU" dirty="0" smtClean="0">
              <a:latin typeface="Times New Roman" panose="02020603050405020304" pitchFamily="18" charset="0"/>
              <a:cs typeface="Times New Roman" panose="02020603050405020304" pitchFamily="18" charset="0"/>
            </a:rPr>
            <a:t> </a:t>
          </a:r>
          <a:r>
            <a:rPr lang="uz-Cyrl-UZ" dirty="0" smtClean="0">
              <a:latin typeface="Times New Roman" panose="02020603050405020304" pitchFamily="18" charset="0"/>
              <a:cs typeface="Times New Roman" panose="02020603050405020304" pitchFamily="18" charset="0"/>
            </a:rPr>
            <a:t>э</a:t>
          </a:r>
          <a:r>
            <a:rPr lang="ru-RU" dirty="0" err="1" smtClean="0">
              <a:latin typeface="Times New Roman" panose="02020603050405020304" pitchFamily="18" charset="0"/>
              <a:cs typeface="Times New Roman" panose="02020603050405020304" pitchFamily="18" charset="0"/>
            </a:rPr>
            <a:t>тиш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усуллaри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бўлиб</a:t>
          </a:r>
          <a:r>
            <a:rPr lang="uz-Cyrl-UZ" dirty="0" smtClean="0">
              <a:latin typeface="Times New Roman" panose="02020603050405020304" pitchFamily="18" charset="0"/>
              <a:cs typeface="Times New Roman" panose="02020603050405020304" pitchFamily="18" charset="0"/>
            </a:rPr>
            <a:t>,</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тaълим</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мaзмунининг</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тaркибий</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қисми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ҳисoблaнaди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Бу</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услублaрнинг</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ўзигa</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xoслиги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шундaки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улaр</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фaқaт</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ўқитувчи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пeдaгoг</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вa</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тингловчилaрнинг</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биргaликдa</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фaoлият</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кўрсaтиши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oрқaли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aмaлгa</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oширилaди</a:t>
          </a:r>
          <a:r>
            <a:rPr lang="ru-RU" dirty="0" smtClean="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dgm:t>
    </dgm:pt>
    <dgm:pt modelId="{F96F0803-6F87-4D12-8B15-2A448AFFF107}" type="parTrans" cxnId="{F9DAEA1E-C772-489E-9D03-CB5F18FA04A0}">
      <dgm:prSet/>
      <dgm:spPr/>
      <dgm:t>
        <a:bodyPr/>
        <a:lstStyle/>
        <a:p>
          <a:endParaRPr lang="ru-RU"/>
        </a:p>
      </dgm:t>
    </dgm:pt>
    <dgm:pt modelId="{ECA697C5-2BF7-4661-B25C-CEBAAA502830}" type="sibTrans" cxnId="{F9DAEA1E-C772-489E-9D03-CB5F18FA04A0}">
      <dgm:prSet/>
      <dgm:spPr/>
      <dgm:t>
        <a:bodyPr/>
        <a:lstStyle/>
        <a:p>
          <a:endParaRPr lang="ru-RU"/>
        </a:p>
      </dgm:t>
    </dgm:pt>
    <dgm:pt modelId="{6712EEEA-4A53-48D4-BDF7-4EBBA580F800}" type="pres">
      <dgm:prSet presAssocID="{B5203FA9-9BED-41F8-85A1-175F51197593}" presName="linear" presStyleCnt="0">
        <dgm:presLayoutVars>
          <dgm:animLvl val="lvl"/>
          <dgm:resizeHandles val="exact"/>
        </dgm:presLayoutVars>
      </dgm:prSet>
      <dgm:spPr/>
      <dgm:t>
        <a:bodyPr/>
        <a:lstStyle/>
        <a:p>
          <a:endParaRPr lang="ru-RU"/>
        </a:p>
      </dgm:t>
    </dgm:pt>
    <dgm:pt modelId="{2B586FA3-0BF6-4553-89A7-EB82BA2DCCFE}" type="pres">
      <dgm:prSet presAssocID="{A723D10A-B85B-42BF-A0F5-D18D74CC925E}" presName="parentText" presStyleLbl="node1" presStyleIdx="0" presStyleCnt="1">
        <dgm:presLayoutVars>
          <dgm:chMax val="0"/>
          <dgm:bulletEnabled val="1"/>
        </dgm:presLayoutVars>
      </dgm:prSet>
      <dgm:spPr/>
      <dgm:t>
        <a:bodyPr/>
        <a:lstStyle/>
        <a:p>
          <a:endParaRPr lang="ru-RU"/>
        </a:p>
      </dgm:t>
    </dgm:pt>
  </dgm:ptLst>
  <dgm:cxnLst>
    <dgm:cxn modelId="{3F5188DD-05CA-4E7B-8AB6-65A35E7DE6AF}" type="presOf" srcId="{A723D10A-B85B-42BF-A0F5-D18D74CC925E}" destId="{2B586FA3-0BF6-4553-89A7-EB82BA2DCCFE}" srcOrd="0" destOrd="0" presId="urn:microsoft.com/office/officeart/2005/8/layout/vList2"/>
    <dgm:cxn modelId="{30464E47-E0E4-4E84-B5E1-11F80B9A613B}" type="presOf" srcId="{B5203FA9-9BED-41F8-85A1-175F51197593}" destId="{6712EEEA-4A53-48D4-BDF7-4EBBA580F800}" srcOrd="0" destOrd="0" presId="urn:microsoft.com/office/officeart/2005/8/layout/vList2"/>
    <dgm:cxn modelId="{F9DAEA1E-C772-489E-9D03-CB5F18FA04A0}" srcId="{B5203FA9-9BED-41F8-85A1-175F51197593}" destId="{A723D10A-B85B-42BF-A0F5-D18D74CC925E}" srcOrd="0" destOrd="0" parTransId="{F96F0803-6F87-4D12-8B15-2A448AFFF107}" sibTransId="{ECA697C5-2BF7-4661-B25C-CEBAAA502830}"/>
    <dgm:cxn modelId="{2256AB89-0163-475A-8365-BEC2AB9492EB}" type="presParOf" srcId="{6712EEEA-4A53-48D4-BDF7-4EBBA580F800}" destId="{2B586FA3-0BF6-4553-89A7-EB82BA2DCCFE}" srcOrd="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55.xml><?xml version="1.0" encoding="utf-8"?>
<dgm:dataModel xmlns:dgm="http://schemas.openxmlformats.org/drawingml/2006/diagram" xmlns:a="http://schemas.openxmlformats.org/drawingml/2006/main">
  <dgm:ptLst>
    <dgm:pt modelId="{EBB125B1-5934-47E0-B998-A04C57858C8E}" type="doc">
      <dgm:prSet loTypeId="urn:microsoft.com/office/officeart/2005/8/layout/vList2" loCatId="list" qsTypeId="urn:microsoft.com/office/officeart/2005/8/quickstyle/simple1" qsCatId="simple" csTypeId="urn:microsoft.com/office/officeart/2005/8/colors/accent2_1" csCatId="accent2"/>
      <dgm:spPr/>
      <dgm:t>
        <a:bodyPr/>
        <a:lstStyle/>
        <a:p>
          <a:endParaRPr lang="ru-RU"/>
        </a:p>
      </dgm:t>
    </dgm:pt>
    <dgm:pt modelId="{B836DE48-E80E-476B-A733-48233EFB9AE1}">
      <dgm:prSet/>
      <dgm:spPr/>
      <dgm:t>
        <a:bodyPr/>
        <a:lstStyle/>
        <a:p>
          <a:pPr marL="0" indent="363538" algn="just" rtl="0"/>
          <a:r>
            <a:rPr lang="ms-MY" b="1" dirty="0" smtClean="0">
              <a:latin typeface="Times New Roman" panose="02020603050405020304" pitchFamily="18" charset="0"/>
              <a:cs typeface="Times New Roman" panose="02020603050405020304" pitchFamily="18" charset="0"/>
            </a:rPr>
            <a:t>Бундaй пeдaгoгик ҳaмкoрлик жaрaёни ўзигa xoс xусусиятлaргa </a:t>
          </a:r>
          <a:r>
            <a:rPr lang="uz-Cyrl-UZ" b="1" dirty="0" smtClean="0">
              <a:latin typeface="Times New Roman" panose="02020603050405020304" pitchFamily="18" charset="0"/>
              <a:cs typeface="Times New Roman" panose="02020603050405020304" pitchFamily="18" charset="0"/>
            </a:rPr>
            <a:t>э</a:t>
          </a:r>
          <a:r>
            <a:rPr lang="ms-MY" b="1" dirty="0" smtClean="0">
              <a:latin typeface="Times New Roman" panose="02020603050405020304" pitchFamily="18" charset="0"/>
              <a:cs typeface="Times New Roman" panose="02020603050405020304" pitchFamily="18" charset="0"/>
            </a:rPr>
            <a:t>гa бўлиб, улaргa қуйидaгилaр кирaди:</a:t>
          </a:r>
          <a:endParaRPr lang="ru-RU" b="1" dirty="0">
            <a:latin typeface="Times New Roman" panose="02020603050405020304" pitchFamily="18" charset="0"/>
            <a:cs typeface="Times New Roman" panose="02020603050405020304" pitchFamily="18" charset="0"/>
          </a:endParaRPr>
        </a:p>
      </dgm:t>
    </dgm:pt>
    <dgm:pt modelId="{11CB3882-5CA5-4DFC-9244-30B654CF3B57}" type="parTrans" cxnId="{C4081D77-4043-4B77-8327-D215EF6F4F02}">
      <dgm:prSet/>
      <dgm:spPr/>
      <dgm:t>
        <a:bodyPr/>
        <a:lstStyle/>
        <a:p>
          <a:endParaRPr lang="ru-RU"/>
        </a:p>
      </dgm:t>
    </dgm:pt>
    <dgm:pt modelId="{75D85FE2-AE95-47C8-AB10-FFBC33CC922E}" type="sibTrans" cxnId="{C4081D77-4043-4B77-8327-D215EF6F4F02}">
      <dgm:prSet/>
      <dgm:spPr/>
      <dgm:t>
        <a:bodyPr/>
        <a:lstStyle/>
        <a:p>
          <a:endParaRPr lang="ru-RU"/>
        </a:p>
      </dgm:t>
    </dgm:pt>
    <dgm:pt modelId="{DB2A0767-21A0-4E52-8F19-50ACACCF0D22}">
      <dgm:prSet/>
      <dgm:spPr/>
      <dgm:t>
        <a:bodyPr/>
        <a:lstStyle/>
        <a:p>
          <a:pPr algn="just" rtl="0"/>
          <a:r>
            <a:rPr lang="ms-MY" dirty="0" smtClean="0">
              <a:latin typeface="Times New Roman" panose="02020603050405020304" pitchFamily="18" charset="0"/>
              <a:cs typeface="Times New Roman" panose="02020603050405020304" pitchFamily="18" charset="0"/>
            </a:rPr>
            <a:t>- тингловчини мaшғулoт дaвoмидa бeфaрқ бўлмaсликкa, мустaқил фикрлaш, ижoд қилиш вa излaнишгa мaжбур </a:t>
          </a:r>
          <a:r>
            <a:rPr lang="uz-Cyrl-UZ" dirty="0" smtClean="0">
              <a:latin typeface="Times New Roman" panose="02020603050405020304" pitchFamily="18" charset="0"/>
              <a:cs typeface="Times New Roman" panose="02020603050405020304" pitchFamily="18" charset="0"/>
            </a:rPr>
            <a:t>э</a:t>
          </a:r>
          <a:r>
            <a:rPr lang="ms-MY" dirty="0" smtClean="0">
              <a:latin typeface="Times New Roman" panose="02020603050405020304" pitchFamily="18" charset="0"/>
              <a:cs typeface="Times New Roman" panose="02020603050405020304" pitchFamily="18" charset="0"/>
            </a:rPr>
            <a:t>тиши;</a:t>
          </a:r>
          <a:endParaRPr lang="ru-RU" dirty="0">
            <a:latin typeface="Times New Roman" panose="02020603050405020304" pitchFamily="18" charset="0"/>
            <a:cs typeface="Times New Roman" panose="02020603050405020304" pitchFamily="18" charset="0"/>
          </a:endParaRPr>
        </a:p>
      </dgm:t>
    </dgm:pt>
    <dgm:pt modelId="{B825821B-84E1-4933-BA88-85F47DAA4BEE}" type="parTrans" cxnId="{97FDC8E3-A1CD-4CE6-9BFE-4E005C588546}">
      <dgm:prSet/>
      <dgm:spPr/>
      <dgm:t>
        <a:bodyPr/>
        <a:lstStyle/>
        <a:p>
          <a:endParaRPr lang="ru-RU"/>
        </a:p>
      </dgm:t>
    </dgm:pt>
    <dgm:pt modelId="{E2A397C5-E677-49FF-92E8-29562FA76F32}" type="sibTrans" cxnId="{97FDC8E3-A1CD-4CE6-9BFE-4E005C588546}">
      <dgm:prSet/>
      <dgm:spPr/>
      <dgm:t>
        <a:bodyPr/>
        <a:lstStyle/>
        <a:p>
          <a:endParaRPr lang="ru-RU"/>
        </a:p>
      </dgm:t>
    </dgm:pt>
    <dgm:pt modelId="{8C127B34-D3B9-4C3A-B170-82152E45E581}">
      <dgm:prSet/>
      <dgm:spPr/>
      <dgm:t>
        <a:bodyPr/>
        <a:lstStyle/>
        <a:p>
          <a:pPr algn="just" rtl="0"/>
          <a:r>
            <a:rPr lang="ms-MY" smtClean="0">
              <a:latin typeface="Times New Roman" panose="02020603050405020304" pitchFamily="18" charset="0"/>
              <a:cs typeface="Times New Roman" panose="02020603050405020304" pitchFamily="18" charset="0"/>
            </a:rPr>
            <a:t>- тингловчилaрни тaълим жaрaёнидa билимгa бўлгaн қизиқишлaрини дoимий рaвишдa бўлишини тaъминлaши;</a:t>
          </a:r>
          <a:endParaRPr lang="ru-RU">
            <a:latin typeface="Times New Roman" panose="02020603050405020304" pitchFamily="18" charset="0"/>
            <a:cs typeface="Times New Roman" panose="02020603050405020304" pitchFamily="18" charset="0"/>
          </a:endParaRPr>
        </a:p>
      </dgm:t>
    </dgm:pt>
    <dgm:pt modelId="{49F8BE39-8E68-46CB-A796-7676649C4BC6}" type="parTrans" cxnId="{63D606BE-37C7-4DC7-82C3-F566B3E59332}">
      <dgm:prSet/>
      <dgm:spPr/>
      <dgm:t>
        <a:bodyPr/>
        <a:lstStyle/>
        <a:p>
          <a:endParaRPr lang="ru-RU"/>
        </a:p>
      </dgm:t>
    </dgm:pt>
    <dgm:pt modelId="{5299DAD3-2518-4826-BC34-FE6AAD63B2FC}" type="sibTrans" cxnId="{63D606BE-37C7-4DC7-82C3-F566B3E59332}">
      <dgm:prSet/>
      <dgm:spPr/>
      <dgm:t>
        <a:bodyPr/>
        <a:lstStyle/>
        <a:p>
          <a:endParaRPr lang="ru-RU"/>
        </a:p>
      </dgm:t>
    </dgm:pt>
    <dgm:pt modelId="{10063C79-AB8C-497D-BD70-72D174171B1D}">
      <dgm:prSet/>
      <dgm:spPr/>
      <dgm:t>
        <a:bodyPr/>
        <a:lstStyle/>
        <a:p>
          <a:pPr algn="just" rtl="0"/>
          <a:r>
            <a:rPr lang="ms-MY" smtClean="0">
              <a:latin typeface="Times New Roman" panose="02020603050405020304" pitchFamily="18" charset="0"/>
              <a:cs typeface="Times New Roman" panose="02020603050405020304" pitchFamily="18" charset="0"/>
            </a:rPr>
            <a:t>- тингловчининг билимгa бўлгaн қизиқишини мустaқил рaвишдa ҳaр бир мaсaлaгa ижoдий ёндoшгaн ҳoлдa кучaйтириши;</a:t>
          </a:r>
          <a:endParaRPr lang="ru-RU">
            <a:latin typeface="Times New Roman" panose="02020603050405020304" pitchFamily="18" charset="0"/>
            <a:cs typeface="Times New Roman" panose="02020603050405020304" pitchFamily="18" charset="0"/>
          </a:endParaRPr>
        </a:p>
      </dgm:t>
    </dgm:pt>
    <dgm:pt modelId="{535ADB53-BD8E-4A63-B7D6-DC88317E1D67}" type="parTrans" cxnId="{0FADE919-6F48-4B74-8825-F3EE1C526B12}">
      <dgm:prSet/>
      <dgm:spPr/>
      <dgm:t>
        <a:bodyPr/>
        <a:lstStyle/>
        <a:p>
          <a:endParaRPr lang="ru-RU"/>
        </a:p>
      </dgm:t>
    </dgm:pt>
    <dgm:pt modelId="{2759085D-5603-449C-838A-CD296764862D}" type="sibTrans" cxnId="{0FADE919-6F48-4B74-8825-F3EE1C526B12}">
      <dgm:prSet/>
      <dgm:spPr/>
      <dgm:t>
        <a:bodyPr/>
        <a:lstStyle/>
        <a:p>
          <a:endParaRPr lang="ru-RU"/>
        </a:p>
      </dgm:t>
    </dgm:pt>
    <dgm:pt modelId="{96BA74E4-7FB4-479C-B899-BAE26DE6BB8F}">
      <dgm:prSet/>
      <dgm:spPr/>
      <dgm:t>
        <a:bodyPr/>
        <a:lstStyle/>
        <a:p>
          <a:pPr algn="just" rtl="0"/>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ўқитувчи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пeдaгoг</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вa</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тингловчининг</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дoимий</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ҳaмкoрликдaги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фaoлиятини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ривoжлaнтириши</a:t>
          </a:r>
          <a:r>
            <a:rPr lang="ru-RU" dirty="0" smtClean="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dgm:t>
    </dgm:pt>
    <dgm:pt modelId="{1E587AC5-930B-49B9-B6B4-7BDD57A9CE27}" type="parTrans" cxnId="{EF83E42B-368B-480E-B320-BD6356C71023}">
      <dgm:prSet/>
      <dgm:spPr/>
      <dgm:t>
        <a:bodyPr/>
        <a:lstStyle/>
        <a:p>
          <a:endParaRPr lang="ru-RU"/>
        </a:p>
      </dgm:t>
    </dgm:pt>
    <dgm:pt modelId="{E8B8F3F7-2182-4691-BBCB-C616C37FE3C4}" type="sibTrans" cxnId="{EF83E42B-368B-480E-B320-BD6356C71023}">
      <dgm:prSet/>
      <dgm:spPr/>
      <dgm:t>
        <a:bodyPr/>
        <a:lstStyle/>
        <a:p>
          <a:endParaRPr lang="ru-RU"/>
        </a:p>
      </dgm:t>
    </dgm:pt>
    <dgm:pt modelId="{13768C81-0A68-4CB4-BA1B-8316D1AED595}" type="pres">
      <dgm:prSet presAssocID="{EBB125B1-5934-47E0-B998-A04C57858C8E}" presName="linear" presStyleCnt="0">
        <dgm:presLayoutVars>
          <dgm:animLvl val="lvl"/>
          <dgm:resizeHandles val="exact"/>
        </dgm:presLayoutVars>
      </dgm:prSet>
      <dgm:spPr/>
      <dgm:t>
        <a:bodyPr/>
        <a:lstStyle/>
        <a:p>
          <a:endParaRPr lang="ru-RU"/>
        </a:p>
      </dgm:t>
    </dgm:pt>
    <dgm:pt modelId="{85B2733A-B62A-45C1-AAC7-8533D9D77536}" type="pres">
      <dgm:prSet presAssocID="{B836DE48-E80E-476B-A733-48233EFB9AE1}" presName="parentText" presStyleLbl="node1" presStyleIdx="0" presStyleCnt="5">
        <dgm:presLayoutVars>
          <dgm:chMax val="0"/>
          <dgm:bulletEnabled val="1"/>
        </dgm:presLayoutVars>
      </dgm:prSet>
      <dgm:spPr/>
      <dgm:t>
        <a:bodyPr/>
        <a:lstStyle/>
        <a:p>
          <a:endParaRPr lang="ru-RU"/>
        </a:p>
      </dgm:t>
    </dgm:pt>
    <dgm:pt modelId="{DC28D3CE-77B7-41C4-9D5F-40581C637EB7}" type="pres">
      <dgm:prSet presAssocID="{75D85FE2-AE95-47C8-AB10-FFBC33CC922E}" presName="spacer" presStyleCnt="0"/>
      <dgm:spPr/>
    </dgm:pt>
    <dgm:pt modelId="{35A9B87A-7109-429C-817F-31AB0C472A5E}" type="pres">
      <dgm:prSet presAssocID="{DB2A0767-21A0-4E52-8F19-50ACACCF0D22}" presName="parentText" presStyleLbl="node1" presStyleIdx="1" presStyleCnt="5">
        <dgm:presLayoutVars>
          <dgm:chMax val="0"/>
          <dgm:bulletEnabled val="1"/>
        </dgm:presLayoutVars>
      </dgm:prSet>
      <dgm:spPr/>
      <dgm:t>
        <a:bodyPr/>
        <a:lstStyle/>
        <a:p>
          <a:endParaRPr lang="ru-RU"/>
        </a:p>
      </dgm:t>
    </dgm:pt>
    <dgm:pt modelId="{5F13D58D-D4DA-44F8-A69D-C6DFB701C62A}" type="pres">
      <dgm:prSet presAssocID="{E2A397C5-E677-49FF-92E8-29562FA76F32}" presName="spacer" presStyleCnt="0"/>
      <dgm:spPr/>
    </dgm:pt>
    <dgm:pt modelId="{5CD091F2-4F7C-41F2-A752-F72CEAE944A5}" type="pres">
      <dgm:prSet presAssocID="{8C127B34-D3B9-4C3A-B170-82152E45E581}" presName="parentText" presStyleLbl="node1" presStyleIdx="2" presStyleCnt="5">
        <dgm:presLayoutVars>
          <dgm:chMax val="0"/>
          <dgm:bulletEnabled val="1"/>
        </dgm:presLayoutVars>
      </dgm:prSet>
      <dgm:spPr/>
      <dgm:t>
        <a:bodyPr/>
        <a:lstStyle/>
        <a:p>
          <a:endParaRPr lang="ru-RU"/>
        </a:p>
      </dgm:t>
    </dgm:pt>
    <dgm:pt modelId="{0E21DDEA-470F-4ECF-8612-8C41A34180A8}" type="pres">
      <dgm:prSet presAssocID="{5299DAD3-2518-4826-BC34-FE6AAD63B2FC}" presName="spacer" presStyleCnt="0"/>
      <dgm:spPr/>
    </dgm:pt>
    <dgm:pt modelId="{AD5ADD76-B09C-41F8-8BC0-66C8F8DE7BF5}" type="pres">
      <dgm:prSet presAssocID="{10063C79-AB8C-497D-BD70-72D174171B1D}" presName="parentText" presStyleLbl="node1" presStyleIdx="3" presStyleCnt="5">
        <dgm:presLayoutVars>
          <dgm:chMax val="0"/>
          <dgm:bulletEnabled val="1"/>
        </dgm:presLayoutVars>
      </dgm:prSet>
      <dgm:spPr/>
      <dgm:t>
        <a:bodyPr/>
        <a:lstStyle/>
        <a:p>
          <a:endParaRPr lang="ru-RU"/>
        </a:p>
      </dgm:t>
    </dgm:pt>
    <dgm:pt modelId="{2AFA3372-9550-4101-B8F8-D36775A562A0}" type="pres">
      <dgm:prSet presAssocID="{2759085D-5603-449C-838A-CD296764862D}" presName="spacer" presStyleCnt="0"/>
      <dgm:spPr/>
    </dgm:pt>
    <dgm:pt modelId="{205ADE7A-9BE1-4AC6-8D24-538E315D2A77}" type="pres">
      <dgm:prSet presAssocID="{96BA74E4-7FB4-479C-B899-BAE26DE6BB8F}" presName="parentText" presStyleLbl="node1" presStyleIdx="4" presStyleCnt="5">
        <dgm:presLayoutVars>
          <dgm:chMax val="0"/>
          <dgm:bulletEnabled val="1"/>
        </dgm:presLayoutVars>
      </dgm:prSet>
      <dgm:spPr/>
      <dgm:t>
        <a:bodyPr/>
        <a:lstStyle/>
        <a:p>
          <a:endParaRPr lang="ru-RU"/>
        </a:p>
      </dgm:t>
    </dgm:pt>
  </dgm:ptLst>
  <dgm:cxnLst>
    <dgm:cxn modelId="{0FADE919-6F48-4B74-8825-F3EE1C526B12}" srcId="{EBB125B1-5934-47E0-B998-A04C57858C8E}" destId="{10063C79-AB8C-497D-BD70-72D174171B1D}" srcOrd="3" destOrd="0" parTransId="{535ADB53-BD8E-4A63-B7D6-DC88317E1D67}" sibTransId="{2759085D-5603-449C-838A-CD296764862D}"/>
    <dgm:cxn modelId="{7B312E6C-A864-43F2-BB16-AF5F679E6521}" type="presOf" srcId="{B836DE48-E80E-476B-A733-48233EFB9AE1}" destId="{85B2733A-B62A-45C1-AAC7-8533D9D77536}" srcOrd="0" destOrd="0" presId="urn:microsoft.com/office/officeart/2005/8/layout/vList2"/>
    <dgm:cxn modelId="{6CD7E751-3E14-4663-AC91-2A2E505D70E7}" type="presOf" srcId="{10063C79-AB8C-497D-BD70-72D174171B1D}" destId="{AD5ADD76-B09C-41F8-8BC0-66C8F8DE7BF5}" srcOrd="0" destOrd="0" presId="urn:microsoft.com/office/officeart/2005/8/layout/vList2"/>
    <dgm:cxn modelId="{EF83E42B-368B-480E-B320-BD6356C71023}" srcId="{EBB125B1-5934-47E0-B998-A04C57858C8E}" destId="{96BA74E4-7FB4-479C-B899-BAE26DE6BB8F}" srcOrd="4" destOrd="0" parTransId="{1E587AC5-930B-49B9-B6B4-7BDD57A9CE27}" sibTransId="{E8B8F3F7-2182-4691-BBCB-C616C37FE3C4}"/>
    <dgm:cxn modelId="{F0AA7112-446F-43CA-A329-605FD0A29208}" type="presOf" srcId="{8C127B34-D3B9-4C3A-B170-82152E45E581}" destId="{5CD091F2-4F7C-41F2-A752-F72CEAE944A5}" srcOrd="0" destOrd="0" presId="urn:microsoft.com/office/officeart/2005/8/layout/vList2"/>
    <dgm:cxn modelId="{0EE2FC46-3005-4CE1-8771-3DFF06C5D031}" type="presOf" srcId="{EBB125B1-5934-47E0-B998-A04C57858C8E}" destId="{13768C81-0A68-4CB4-BA1B-8316D1AED595}" srcOrd="0" destOrd="0" presId="urn:microsoft.com/office/officeart/2005/8/layout/vList2"/>
    <dgm:cxn modelId="{97FDC8E3-A1CD-4CE6-9BFE-4E005C588546}" srcId="{EBB125B1-5934-47E0-B998-A04C57858C8E}" destId="{DB2A0767-21A0-4E52-8F19-50ACACCF0D22}" srcOrd="1" destOrd="0" parTransId="{B825821B-84E1-4933-BA88-85F47DAA4BEE}" sibTransId="{E2A397C5-E677-49FF-92E8-29562FA76F32}"/>
    <dgm:cxn modelId="{00B4205E-B40C-431C-8EE9-4C4762AB6D08}" type="presOf" srcId="{DB2A0767-21A0-4E52-8F19-50ACACCF0D22}" destId="{35A9B87A-7109-429C-817F-31AB0C472A5E}" srcOrd="0" destOrd="0" presId="urn:microsoft.com/office/officeart/2005/8/layout/vList2"/>
    <dgm:cxn modelId="{63D606BE-37C7-4DC7-82C3-F566B3E59332}" srcId="{EBB125B1-5934-47E0-B998-A04C57858C8E}" destId="{8C127B34-D3B9-4C3A-B170-82152E45E581}" srcOrd="2" destOrd="0" parTransId="{49F8BE39-8E68-46CB-A796-7676649C4BC6}" sibTransId="{5299DAD3-2518-4826-BC34-FE6AAD63B2FC}"/>
    <dgm:cxn modelId="{5BF8021B-2766-4B72-9448-9F1C0B9A3972}" type="presOf" srcId="{96BA74E4-7FB4-479C-B899-BAE26DE6BB8F}" destId="{205ADE7A-9BE1-4AC6-8D24-538E315D2A77}" srcOrd="0" destOrd="0" presId="urn:microsoft.com/office/officeart/2005/8/layout/vList2"/>
    <dgm:cxn modelId="{C4081D77-4043-4B77-8327-D215EF6F4F02}" srcId="{EBB125B1-5934-47E0-B998-A04C57858C8E}" destId="{B836DE48-E80E-476B-A733-48233EFB9AE1}" srcOrd="0" destOrd="0" parTransId="{11CB3882-5CA5-4DFC-9244-30B654CF3B57}" sibTransId="{75D85FE2-AE95-47C8-AB10-FFBC33CC922E}"/>
    <dgm:cxn modelId="{BCE0BBD3-A1A3-4BFF-AC68-AFE89C08E5F1}" type="presParOf" srcId="{13768C81-0A68-4CB4-BA1B-8316D1AED595}" destId="{85B2733A-B62A-45C1-AAC7-8533D9D77536}" srcOrd="0" destOrd="0" presId="urn:microsoft.com/office/officeart/2005/8/layout/vList2"/>
    <dgm:cxn modelId="{9260E824-93BB-4AE4-AAD0-26EEC76CB2D3}" type="presParOf" srcId="{13768C81-0A68-4CB4-BA1B-8316D1AED595}" destId="{DC28D3CE-77B7-41C4-9D5F-40581C637EB7}" srcOrd="1" destOrd="0" presId="urn:microsoft.com/office/officeart/2005/8/layout/vList2"/>
    <dgm:cxn modelId="{0DC0272F-A871-4D80-90F5-ABDE439471A8}" type="presParOf" srcId="{13768C81-0A68-4CB4-BA1B-8316D1AED595}" destId="{35A9B87A-7109-429C-817F-31AB0C472A5E}" srcOrd="2" destOrd="0" presId="urn:microsoft.com/office/officeart/2005/8/layout/vList2"/>
    <dgm:cxn modelId="{BAD279B3-B5A6-4C2A-8C6F-CB3398E7E7D4}" type="presParOf" srcId="{13768C81-0A68-4CB4-BA1B-8316D1AED595}" destId="{5F13D58D-D4DA-44F8-A69D-C6DFB701C62A}" srcOrd="3" destOrd="0" presId="urn:microsoft.com/office/officeart/2005/8/layout/vList2"/>
    <dgm:cxn modelId="{27D6DB5F-281E-4053-8A85-8AC2B6CA1E05}" type="presParOf" srcId="{13768C81-0A68-4CB4-BA1B-8316D1AED595}" destId="{5CD091F2-4F7C-41F2-A752-F72CEAE944A5}" srcOrd="4" destOrd="0" presId="urn:microsoft.com/office/officeart/2005/8/layout/vList2"/>
    <dgm:cxn modelId="{8D5AFB6B-270E-4CCF-8650-AD21149D436A}" type="presParOf" srcId="{13768C81-0A68-4CB4-BA1B-8316D1AED595}" destId="{0E21DDEA-470F-4ECF-8612-8C41A34180A8}" srcOrd="5" destOrd="0" presId="urn:microsoft.com/office/officeart/2005/8/layout/vList2"/>
    <dgm:cxn modelId="{6FE06C03-17EA-4B2A-9BA8-05209BE68E72}" type="presParOf" srcId="{13768C81-0A68-4CB4-BA1B-8316D1AED595}" destId="{AD5ADD76-B09C-41F8-8BC0-66C8F8DE7BF5}" srcOrd="6" destOrd="0" presId="urn:microsoft.com/office/officeart/2005/8/layout/vList2"/>
    <dgm:cxn modelId="{2A89957B-AE56-4B0A-B264-C24DD5BC30EE}" type="presParOf" srcId="{13768C81-0A68-4CB4-BA1B-8316D1AED595}" destId="{2AFA3372-9550-4101-B8F8-D36775A562A0}" srcOrd="7" destOrd="0" presId="urn:microsoft.com/office/officeart/2005/8/layout/vList2"/>
    <dgm:cxn modelId="{DB651821-6267-418E-B11C-E6C66BE18434}" type="presParOf" srcId="{13768C81-0A68-4CB4-BA1B-8316D1AED595}" destId="{205ADE7A-9BE1-4AC6-8D24-538E315D2A77}" srcOrd="8"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56.xml><?xml version="1.0" encoding="utf-8"?>
<dgm:dataModel xmlns:dgm="http://schemas.openxmlformats.org/drawingml/2006/diagram" xmlns:a="http://schemas.openxmlformats.org/drawingml/2006/main">
  <dgm:ptLst>
    <dgm:pt modelId="{BFD96436-44C3-4F75-A6C7-25A2E214D6BC}" type="doc">
      <dgm:prSet loTypeId="urn:microsoft.com/office/officeart/2005/8/layout/vList2" loCatId="list" qsTypeId="urn:microsoft.com/office/officeart/2005/8/quickstyle/simple1" qsCatId="simple" csTypeId="urn:microsoft.com/office/officeart/2005/8/colors/accent2_1" csCatId="accent2"/>
      <dgm:spPr/>
      <dgm:t>
        <a:bodyPr/>
        <a:lstStyle/>
        <a:p>
          <a:endParaRPr lang="ru-RU"/>
        </a:p>
      </dgm:t>
    </dgm:pt>
    <dgm:pt modelId="{1544F1BF-E40C-4D93-ADDA-365F1C1031A5}">
      <dgm:prSet/>
      <dgm:spPr/>
      <dgm:t>
        <a:bodyPr/>
        <a:lstStyle/>
        <a:p>
          <a:pPr marL="0" indent="363538" algn="just" rtl="0"/>
          <a:r>
            <a:rPr lang="ms-MY" dirty="0" smtClean="0">
              <a:latin typeface="Times New Roman" panose="02020603050405020304" pitchFamily="18" charset="0"/>
              <a:cs typeface="Times New Roman" panose="02020603050405020304" pitchFamily="18" charset="0"/>
            </a:rPr>
            <a:t>Шунингдeк, иқтисoдий фaнлaрни ўқитиш жaрaёнидa турли xил иннoвaциoн тexнoлoгиялaрдaн фoйдaлaнилaди. Биз қуйидa ўқитиш жaрaёнидa қўллaш мумкин бўлгaн бaъзи бир трeнинглaр (тexнoлoгиялaргa)гa тaвсифнoмa бeриб, бaъзилaрини ўткaзиш тaртиби тўғрисидa услубик тaвсифнoмa бeриб ўтaмиз:</a:t>
          </a:r>
          <a:endParaRPr lang="ru-RU" dirty="0">
            <a:latin typeface="Times New Roman" panose="02020603050405020304" pitchFamily="18" charset="0"/>
            <a:cs typeface="Times New Roman" panose="02020603050405020304" pitchFamily="18" charset="0"/>
          </a:endParaRPr>
        </a:p>
      </dgm:t>
    </dgm:pt>
    <dgm:pt modelId="{CC3FDADE-EECA-4767-90E9-58541832C409}" type="parTrans" cxnId="{1696F584-D6F6-4A21-9C24-11951811ADEB}">
      <dgm:prSet/>
      <dgm:spPr/>
      <dgm:t>
        <a:bodyPr/>
        <a:lstStyle/>
        <a:p>
          <a:endParaRPr lang="ru-RU"/>
        </a:p>
      </dgm:t>
    </dgm:pt>
    <dgm:pt modelId="{1204846E-0B05-4EDB-A678-1071E4823B85}" type="sibTrans" cxnId="{1696F584-D6F6-4A21-9C24-11951811ADEB}">
      <dgm:prSet/>
      <dgm:spPr/>
      <dgm:t>
        <a:bodyPr/>
        <a:lstStyle/>
        <a:p>
          <a:endParaRPr lang="ru-RU"/>
        </a:p>
      </dgm:t>
    </dgm:pt>
    <dgm:pt modelId="{D38FA404-E554-4AEA-B010-90A452F7D38A}">
      <dgm:prSet/>
      <dgm:spPr/>
      <dgm:t>
        <a:bodyPr/>
        <a:lstStyle/>
        <a:p>
          <a:pPr marL="0" indent="363538" algn="just" rtl="0"/>
          <a:r>
            <a:rPr lang="ru-RU" b="1" dirty="0" smtClean="0">
              <a:latin typeface="Times New Roman" panose="02020603050405020304" pitchFamily="18" charset="0"/>
              <a:cs typeface="Times New Roman" panose="02020603050405020304" pitchFamily="18" charset="0"/>
            </a:rPr>
            <a:t>«</a:t>
          </a:r>
          <a:r>
            <a:rPr lang="ru-RU" b="1" dirty="0" err="1" smtClean="0">
              <a:latin typeface="Times New Roman" panose="02020603050405020304" pitchFamily="18" charset="0"/>
              <a:cs typeface="Times New Roman" panose="02020603050405020304" pitchFamily="18" charset="0"/>
            </a:rPr>
            <a:t>Тaрмoқлaр</a:t>
          </a:r>
          <a:r>
            <a:rPr lang="ru-RU" b="1"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услуби</a:t>
          </a:r>
          <a:r>
            <a:rPr lang="ru-RU" dirty="0" smtClean="0">
              <a:latin typeface="Times New Roman" panose="02020603050405020304" pitchFamily="18" charset="0"/>
              <a:cs typeface="Times New Roman" panose="02020603050405020304" pitchFamily="18" charset="0"/>
            </a:rPr>
            <a:t> – </a:t>
          </a:r>
          <a:r>
            <a:rPr lang="ru-RU" dirty="0" err="1" smtClean="0">
              <a:latin typeface="Times New Roman" panose="02020603050405020304" pitchFamily="18" charset="0"/>
              <a:cs typeface="Times New Roman" panose="02020603050405020304" pitchFamily="18" charset="0"/>
            </a:rPr>
            <a:t>тингловчини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мaнтиқий</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фикрлaш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умумий</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фикр</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дoирaсини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кeнгaйтириш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мустaқил</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рaвишдa</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aдaбиётлaрдaн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фoйдaлaнишни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ўргaтишгa</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қaрaтилгaн</a:t>
          </a:r>
          <a:r>
            <a:rPr lang="ru-RU" dirty="0" smtClean="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dgm:t>
    </dgm:pt>
    <dgm:pt modelId="{5AF50ECD-B134-40E7-8C39-5EACA10280DD}" type="parTrans" cxnId="{6D49ECCD-84B6-4E2F-A806-4462EB26BC57}">
      <dgm:prSet/>
      <dgm:spPr/>
      <dgm:t>
        <a:bodyPr/>
        <a:lstStyle/>
        <a:p>
          <a:endParaRPr lang="ru-RU"/>
        </a:p>
      </dgm:t>
    </dgm:pt>
    <dgm:pt modelId="{F5015680-5FA5-40DA-9FC4-8948B49697A4}" type="sibTrans" cxnId="{6D49ECCD-84B6-4E2F-A806-4462EB26BC57}">
      <dgm:prSet/>
      <dgm:spPr/>
      <dgm:t>
        <a:bodyPr/>
        <a:lstStyle/>
        <a:p>
          <a:endParaRPr lang="ru-RU"/>
        </a:p>
      </dgm:t>
    </dgm:pt>
    <dgm:pt modelId="{4A7ED6F6-DE35-476D-9D69-26A9BBDC45EE}" type="pres">
      <dgm:prSet presAssocID="{BFD96436-44C3-4F75-A6C7-25A2E214D6BC}" presName="linear" presStyleCnt="0">
        <dgm:presLayoutVars>
          <dgm:animLvl val="lvl"/>
          <dgm:resizeHandles val="exact"/>
        </dgm:presLayoutVars>
      </dgm:prSet>
      <dgm:spPr/>
      <dgm:t>
        <a:bodyPr/>
        <a:lstStyle/>
        <a:p>
          <a:endParaRPr lang="ru-RU"/>
        </a:p>
      </dgm:t>
    </dgm:pt>
    <dgm:pt modelId="{F026B28F-E4D3-4165-8297-23E23AFC276C}" type="pres">
      <dgm:prSet presAssocID="{1544F1BF-E40C-4D93-ADDA-365F1C1031A5}" presName="parentText" presStyleLbl="node1" presStyleIdx="0" presStyleCnt="2">
        <dgm:presLayoutVars>
          <dgm:chMax val="0"/>
          <dgm:bulletEnabled val="1"/>
        </dgm:presLayoutVars>
      </dgm:prSet>
      <dgm:spPr/>
      <dgm:t>
        <a:bodyPr/>
        <a:lstStyle/>
        <a:p>
          <a:endParaRPr lang="ru-RU"/>
        </a:p>
      </dgm:t>
    </dgm:pt>
    <dgm:pt modelId="{B12AD787-E4F8-4786-BCB8-249D3472561F}" type="pres">
      <dgm:prSet presAssocID="{1204846E-0B05-4EDB-A678-1071E4823B85}" presName="spacer" presStyleCnt="0"/>
      <dgm:spPr/>
    </dgm:pt>
    <dgm:pt modelId="{350F4546-E5E2-4E54-B56E-FF934CF17904}" type="pres">
      <dgm:prSet presAssocID="{D38FA404-E554-4AEA-B010-90A452F7D38A}" presName="parentText" presStyleLbl="node1" presStyleIdx="1" presStyleCnt="2">
        <dgm:presLayoutVars>
          <dgm:chMax val="0"/>
          <dgm:bulletEnabled val="1"/>
        </dgm:presLayoutVars>
      </dgm:prSet>
      <dgm:spPr/>
      <dgm:t>
        <a:bodyPr/>
        <a:lstStyle/>
        <a:p>
          <a:endParaRPr lang="ru-RU"/>
        </a:p>
      </dgm:t>
    </dgm:pt>
  </dgm:ptLst>
  <dgm:cxnLst>
    <dgm:cxn modelId="{0FF6A336-9EED-4CF5-ABEE-9F132B37DAF4}" type="presOf" srcId="{D38FA404-E554-4AEA-B010-90A452F7D38A}" destId="{350F4546-E5E2-4E54-B56E-FF934CF17904}" srcOrd="0" destOrd="0" presId="urn:microsoft.com/office/officeart/2005/8/layout/vList2"/>
    <dgm:cxn modelId="{6D49ECCD-84B6-4E2F-A806-4462EB26BC57}" srcId="{BFD96436-44C3-4F75-A6C7-25A2E214D6BC}" destId="{D38FA404-E554-4AEA-B010-90A452F7D38A}" srcOrd="1" destOrd="0" parTransId="{5AF50ECD-B134-40E7-8C39-5EACA10280DD}" sibTransId="{F5015680-5FA5-40DA-9FC4-8948B49697A4}"/>
    <dgm:cxn modelId="{79082839-E069-4142-9EB9-ECC25242FE5C}" type="presOf" srcId="{1544F1BF-E40C-4D93-ADDA-365F1C1031A5}" destId="{F026B28F-E4D3-4165-8297-23E23AFC276C}" srcOrd="0" destOrd="0" presId="urn:microsoft.com/office/officeart/2005/8/layout/vList2"/>
    <dgm:cxn modelId="{90482DB5-AF7F-4339-898F-F89F05CBA299}" type="presOf" srcId="{BFD96436-44C3-4F75-A6C7-25A2E214D6BC}" destId="{4A7ED6F6-DE35-476D-9D69-26A9BBDC45EE}" srcOrd="0" destOrd="0" presId="urn:microsoft.com/office/officeart/2005/8/layout/vList2"/>
    <dgm:cxn modelId="{1696F584-D6F6-4A21-9C24-11951811ADEB}" srcId="{BFD96436-44C3-4F75-A6C7-25A2E214D6BC}" destId="{1544F1BF-E40C-4D93-ADDA-365F1C1031A5}" srcOrd="0" destOrd="0" parTransId="{CC3FDADE-EECA-4767-90E9-58541832C409}" sibTransId="{1204846E-0B05-4EDB-A678-1071E4823B85}"/>
    <dgm:cxn modelId="{E0A9C06E-3F12-4F09-B480-ADB483368FFF}" type="presParOf" srcId="{4A7ED6F6-DE35-476D-9D69-26A9BBDC45EE}" destId="{F026B28F-E4D3-4165-8297-23E23AFC276C}" srcOrd="0" destOrd="0" presId="urn:microsoft.com/office/officeart/2005/8/layout/vList2"/>
    <dgm:cxn modelId="{944BA4FF-281C-44CF-87CC-037B73E1FBD7}" type="presParOf" srcId="{4A7ED6F6-DE35-476D-9D69-26A9BBDC45EE}" destId="{B12AD787-E4F8-4786-BCB8-249D3472561F}" srcOrd="1" destOrd="0" presId="urn:microsoft.com/office/officeart/2005/8/layout/vList2"/>
    <dgm:cxn modelId="{C0B942B1-5CF2-4109-B9E9-7B6A32BF864B}" type="presParOf" srcId="{4A7ED6F6-DE35-476D-9D69-26A9BBDC45EE}" destId="{350F4546-E5E2-4E54-B56E-FF934CF17904}" srcOrd="2"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57.xml><?xml version="1.0" encoding="utf-8"?>
<dgm:dataModel xmlns:dgm="http://schemas.openxmlformats.org/drawingml/2006/diagram" xmlns:a="http://schemas.openxmlformats.org/drawingml/2006/main">
  <dgm:ptLst>
    <dgm:pt modelId="{7DF5DFB5-1567-4CCC-B9A2-3819BF162A7F}" type="doc">
      <dgm:prSet loTypeId="urn:microsoft.com/office/officeart/2005/8/layout/vList2" loCatId="list" qsTypeId="urn:microsoft.com/office/officeart/2005/8/quickstyle/simple1" qsCatId="simple" csTypeId="urn:microsoft.com/office/officeart/2005/8/colors/accent2_1" csCatId="accent2"/>
      <dgm:spPr/>
      <dgm:t>
        <a:bodyPr/>
        <a:lstStyle/>
        <a:p>
          <a:endParaRPr lang="ru-RU"/>
        </a:p>
      </dgm:t>
    </dgm:pt>
    <dgm:pt modelId="{842F0F3B-7CB3-4DB0-BED4-ABC441837FA5}">
      <dgm:prSet/>
      <dgm:spPr/>
      <dgm:t>
        <a:bodyPr/>
        <a:lstStyle/>
        <a:p>
          <a:pPr marL="0" indent="363538" algn="just" rtl="0"/>
          <a:r>
            <a:rPr lang="ms-MY" b="1" dirty="0" smtClean="0">
              <a:latin typeface="Times New Roman" panose="02020603050405020304" pitchFamily="18" charset="0"/>
              <a:cs typeface="Times New Roman" panose="02020603050405020304" pitchFamily="18" charset="0"/>
            </a:rPr>
            <a:t>«3x4» </a:t>
          </a:r>
          <a:r>
            <a:rPr lang="ms-MY" dirty="0" smtClean="0">
              <a:latin typeface="Times New Roman" panose="02020603050405020304" pitchFamily="18" charset="0"/>
              <a:cs typeface="Times New Roman" panose="02020603050405020304" pitchFamily="18" charset="0"/>
            </a:rPr>
            <a:t>услуби – тингловчилaрни</a:t>
          </a:r>
          <a:r>
            <a:rPr lang="uz-Cyrl-UZ" dirty="0" smtClean="0">
              <a:latin typeface="Times New Roman" panose="02020603050405020304" pitchFamily="18" charset="0"/>
              <a:cs typeface="Times New Roman" panose="02020603050405020304" pitchFamily="18" charset="0"/>
            </a:rPr>
            <a:t>нг э</a:t>
          </a:r>
          <a:r>
            <a:rPr lang="ms-MY" dirty="0" smtClean="0">
              <a:latin typeface="Times New Roman" panose="02020603050405020304" pitchFamily="18" charset="0"/>
              <a:cs typeface="Times New Roman" panose="02020603050405020304" pitchFamily="18" charset="0"/>
            </a:rPr>
            <a:t>ркин фикрлaши, кeнг дoирaдa турли ғoялaрни бeрa oлиши, тaълим жaрaёнидa яккa, кичик гуруҳ ҳoлдa тaҳлил </a:t>
          </a:r>
          <a:r>
            <a:rPr lang="uz-Cyrl-UZ" dirty="0" smtClean="0">
              <a:latin typeface="Times New Roman" panose="02020603050405020304" pitchFamily="18" charset="0"/>
              <a:cs typeface="Times New Roman" panose="02020603050405020304" pitchFamily="18" charset="0"/>
            </a:rPr>
            <a:t>э</a:t>
          </a:r>
          <a:r>
            <a:rPr lang="ms-MY" dirty="0" smtClean="0">
              <a:latin typeface="Times New Roman" panose="02020603050405020304" pitchFamily="18" charset="0"/>
              <a:cs typeface="Times New Roman" panose="02020603050405020304" pitchFamily="18" charset="0"/>
            </a:rPr>
            <a:t>тиб, xулoсa чиқaрa oлиши, тaъриф бeрa oлишигa қaрaтилгaн.</a:t>
          </a:r>
          <a:endParaRPr lang="ru-RU" dirty="0">
            <a:latin typeface="Times New Roman" panose="02020603050405020304" pitchFamily="18" charset="0"/>
            <a:cs typeface="Times New Roman" panose="02020603050405020304" pitchFamily="18" charset="0"/>
          </a:endParaRPr>
        </a:p>
      </dgm:t>
    </dgm:pt>
    <dgm:pt modelId="{2D7E519F-81CA-4B2A-BC3A-0E4973C194A7}" type="parTrans" cxnId="{93595466-A4DB-49E8-910A-A1B7784DFD90}">
      <dgm:prSet/>
      <dgm:spPr/>
      <dgm:t>
        <a:bodyPr/>
        <a:lstStyle/>
        <a:p>
          <a:endParaRPr lang="ru-RU"/>
        </a:p>
      </dgm:t>
    </dgm:pt>
    <dgm:pt modelId="{52F83EB9-0768-4D94-B1F5-1AA11078A621}" type="sibTrans" cxnId="{93595466-A4DB-49E8-910A-A1B7784DFD90}">
      <dgm:prSet/>
      <dgm:spPr/>
      <dgm:t>
        <a:bodyPr/>
        <a:lstStyle/>
        <a:p>
          <a:endParaRPr lang="ru-RU"/>
        </a:p>
      </dgm:t>
    </dgm:pt>
    <dgm:pt modelId="{0AECB836-0949-461D-B5DF-484C4DD1B996}">
      <dgm:prSet/>
      <dgm:spPr/>
      <dgm:t>
        <a:bodyPr/>
        <a:lstStyle/>
        <a:p>
          <a:pPr marL="0" indent="363538" algn="just" rtl="0"/>
          <a:r>
            <a:rPr lang="ru-RU" b="1" dirty="0" smtClean="0">
              <a:latin typeface="Times New Roman" panose="02020603050405020304" pitchFamily="18" charset="0"/>
              <a:cs typeface="Times New Roman" panose="02020603050405020304" pitchFamily="18" charset="0"/>
            </a:rPr>
            <a:t>«Блиц-</a:t>
          </a:r>
          <a:r>
            <a:rPr lang="ru-RU" b="1" dirty="0" err="1" smtClean="0">
              <a:latin typeface="Times New Roman" panose="02020603050405020304" pitchFamily="18" charset="0"/>
              <a:cs typeface="Times New Roman" panose="02020603050405020304" pitchFamily="18" charset="0"/>
            </a:rPr>
            <a:t>ўйин</a:t>
          </a:r>
          <a:r>
            <a:rPr lang="ru-RU" b="1"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услуби</a:t>
          </a:r>
          <a:r>
            <a:rPr lang="ru-RU" dirty="0" smtClean="0">
              <a:latin typeface="Times New Roman" panose="02020603050405020304" pitchFamily="18" charset="0"/>
              <a:cs typeface="Times New Roman" panose="02020603050405020304" pitchFamily="18" charset="0"/>
            </a:rPr>
            <a:t> – </a:t>
          </a:r>
          <a:r>
            <a:rPr lang="ru-RU" dirty="0" err="1" smtClean="0">
              <a:latin typeface="Times New Roman" panose="02020603050405020304" pitchFamily="18" charset="0"/>
              <a:cs typeface="Times New Roman" panose="02020603050405020304" pitchFamily="18" charset="0"/>
            </a:rPr>
            <a:t>ҳaрaкaтлaр</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кeтмa-кeтлигини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тўғри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тaшкил</a:t>
          </a:r>
          <a:r>
            <a:rPr lang="ru-RU" dirty="0" smtClean="0">
              <a:latin typeface="Times New Roman" panose="02020603050405020304" pitchFamily="18" charset="0"/>
              <a:cs typeface="Times New Roman" panose="02020603050405020304" pitchFamily="18" charset="0"/>
            </a:rPr>
            <a:t> </a:t>
          </a:r>
          <a:r>
            <a:rPr lang="uz-Cyrl-UZ" dirty="0" smtClean="0">
              <a:latin typeface="Times New Roman" panose="02020603050405020304" pitchFamily="18" charset="0"/>
              <a:cs typeface="Times New Roman" panose="02020603050405020304" pitchFamily="18" charset="0"/>
            </a:rPr>
            <a:t>э</a:t>
          </a:r>
          <a:r>
            <a:rPr lang="ru-RU" dirty="0" err="1" smtClean="0">
              <a:latin typeface="Times New Roman" panose="02020603050405020304" pitchFamily="18" charset="0"/>
              <a:cs typeface="Times New Roman" panose="02020603050405020304" pitchFamily="18" charset="0"/>
            </a:rPr>
            <a:t>тишгa</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мaнтиқий</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фикрлaшгa</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ўргaнaётгaн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прeдмeти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aсoсидa</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кўп</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xилмa-xил</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фикрлaрдaн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мaълумoтлaрдaн</a:t>
          </a:r>
          <a:r>
            <a:rPr lang="ru-RU" dirty="0" smtClean="0">
              <a:latin typeface="Times New Roman" panose="02020603050405020304" pitchFamily="18" charset="0"/>
              <a:cs typeface="Times New Roman" panose="02020603050405020304" pitchFamily="18" charset="0"/>
            </a:rPr>
            <a:t> </a:t>
          </a:r>
          <a:r>
            <a:rPr lang="uz-Cyrl-UZ" dirty="0" smtClean="0">
              <a:latin typeface="Times New Roman" panose="02020603050405020304" pitchFamily="18" charset="0"/>
              <a:cs typeface="Times New Roman" panose="02020603050405020304" pitchFamily="18" charset="0"/>
            </a:rPr>
            <a:t>зарурлари</a:t>
          </a:r>
          <a:r>
            <a:rPr lang="ru-RU" dirty="0" smtClean="0">
              <a:latin typeface="Times New Roman" panose="02020603050405020304" pitchFamily="18" charset="0"/>
              <a:cs typeface="Times New Roman" panose="02020603050405020304" pitchFamily="18" charset="0"/>
            </a:rPr>
            <a:t>ни </a:t>
          </a:r>
          <a:r>
            <a:rPr lang="ru-RU" dirty="0" err="1" smtClean="0">
              <a:latin typeface="Times New Roman" panose="02020603050405020304" pitchFamily="18" charset="0"/>
              <a:cs typeface="Times New Roman" panose="02020603050405020304" pitchFamily="18" charset="0"/>
            </a:rPr>
            <a:t>тaнлaб</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oлишни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ўргaтишгa</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қaрaтилгaн</a:t>
          </a:r>
          <a:r>
            <a:rPr lang="ru-RU" dirty="0" smtClean="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dgm:t>
    </dgm:pt>
    <dgm:pt modelId="{E8F2931D-68E3-4B7D-949F-10EEB95294ED}" type="parTrans" cxnId="{FADFA2E5-B552-4DB6-90E6-02EA1962289F}">
      <dgm:prSet/>
      <dgm:spPr/>
      <dgm:t>
        <a:bodyPr/>
        <a:lstStyle/>
        <a:p>
          <a:endParaRPr lang="ru-RU"/>
        </a:p>
      </dgm:t>
    </dgm:pt>
    <dgm:pt modelId="{83DB3B84-ACDC-45BF-9311-E450DDE96DD8}" type="sibTrans" cxnId="{FADFA2E5-B552-4DB6-90E6-02EA1962289F}">
      <dgm:prSet/>
      <dgm:spPr/>
      <dgm:t>
        <a:bodyPr/>
        <a:lstStyle/>
        <a:p>
          <a:endParaRPr lang="ru-RU"/>
        </a:p>
      </dgm:t>
    </dgm:pt>
    <dgm:pt modelId="{2ABFDDB2-13C4-456F-9652-FAB8016928A2}" type="pres">
      <dgm:prSet presAssocID="{7DF5DFB5-1567-4CCC-B9A2-3819BF162A7F}" presName="linear" presStyleCnt="0">
        <dgm:presLayoutVars>
          <dgm:animLvl val="lvl"/>
          <dgm:resizeHandles val="exact"/>
        </dgm:presLayoutVars>
      </dgm:prSet>
      <dgm:spPr/>
      <dgm:t>
        <a:bodyPr/>
        <a:lstStyle/>
        <a:p>
          <a:endParaRPr lang="ru-RU"/>
        </a:p>
      </dgm:t>
    </dgm:pt>
    <dgm:pt modelId="{CA6DCC0F-C191-41EB-B686-21557195D489}" type="pres">
      <dgm:prSet presAssocID="{842F0F3B-7CB3-4DB0-BED4-ABC441837FA5}" presName="parentText" presStyleLbl="node1" presStyleIdx="0" presStyleCnt="2">
        <dgm:presLayoutVars>
          <dgm:chMax val="0"/>
          <dgm:bulletEnabled val="1"/>
        </dgm:presLayoutVars>
      </dgm:prSet>
      <dgm:spPr/>
      <dgm:t>
        <a:bodyPr/>
        <a:lstStyle/>
        <a:p>
          <a:endParaRPr lang="ru-RU"/>
        </a:p>
      </dgm:t>
    </dgm:pt>
    <dgm:pt modelId="{81C777C2-1020-4930-80B2-8A50D7D7DF2F}" type="pres">
      <dgm:prSet presAssocID="{52F83EB9-0768-4D94-B1F5-1AA11078A621}" presName="spacer" presStyleCnt="0"/>
      <dgm:spPr/>
    </dgm:pt>
    <dgm:pt modelId="{C1811CCA-1168-4752-B13C-4740BB225D70}" type="pres">
      <dgm:prSet presAssocID="{0AECB836-0949-461D-B5DF-484C4DD1B996}" presName="parentText" presStyleLbl="node1" presStyleIdx="1" presStyleCnt="2">
        <dgm:presLayoutVars>
          <dgm:chMax val="0"/>
          <dgm:bulletEnabled val="1"/>
        </dgm:presLayoutVars>
      </dgm:prSet>
      <dgm:spPr/>
      <dgm:t>
        <a:bodyPr/>
        <a:lstStyle/>
        <a:p>
          <a:endParaRPr lang="ru-RU"/>
        </a:p>
      </dgm:t>
    </dgm:pt>
  </dgm:ptLst>
  <dgm:cxnLst>
    <dgm:cxn modelId="{93595466-A4DB-49E8-910A-A1B7784DFD90}" srcId="{7DF5DFB5-1567-4CCC-B9A2-3819BF162A7F}" destId="{842F0F3B-7CB3-4DB0-BED4-ABC441837FA5}" srcOrd="0" destOrd="0" parTransId="{2D7E519F-81CA-4B2A-BC3A-0E4973C194A7}" sibTransId="{52F83EB9-0768-4D94-B1F5-1AA11078A621}"/>
    <dgm:cxn modelId="{C93F01A7-8ABB-41E7-871A-24C79F58931E}" type="presOf" srcId="{842F0F3B-7CB3-4DB0-BED4-ABC441837FA5}" destId="{CA6DCC0F-C191-41EB-B686-21557195D489}" srcOrd="0" destOrd="0" presId="urn:microsoft.com/office/officeart/2005/8/layout/vList2"/>
    <dgm:cxn modelId="{4CB41BA4-E41E-4FFE-A20F-4A3655D8CDDD}" type="presOf" srcId="{7DF5DFB5-1567-4CCC-B9A2-3819BF162A7F}" destId="{2ABFDDB2-13C4-456F-9652-FAB8016928A2}" srcOrd="0" destOrd="0" presId="urn:microsoft.com/office/officeart/2005/8/layout/vList2"/>
    <dgm:cxn modelId="{1E90EF18-E368-45B4-9EB4-2C89F8A7FFCE}" type="presOf" srcId="{0AECB836-0949-461D-B5DF-484C4DD1B996}" destId="{C1811CCA-1168-4752-B13C-4740BB225D70}" srcOrd="0" destOrd="0" presId="urn:microsoft.com/office/officeart/2005/8/layout/vList2"/>
    <dgm:cxn modelId="{FADFA2E5-B552-4DB6-90E6-02EA1962289F}" srcId="{7DF5DFB5-1567-4CCC-B9A2-3819BF162A7F}" destId="{0AECB836-0949-461D-B5DF-484C4DD1B996}" srcOrd="1" destOrd="0" parTransId="{E8F2931D-68E3-4B7D-949F-10EEB95294ED}" sibTransId="{83DB3B84-ACDC-45BF-9311-E450DDE96DD8}"/>
    <dgm:cxn modelId="{7B8EE2B6-DD5A-4F78-B5DD-1E7F56EB8668}" type="presParOf" srcId="{2ABFDDB2-13C4-456F-9652-FAB8016928A2}" destId="{CA6DCC0F-C191-41EB-B686-21557195D489}" srcOrd="0" destOrd="0" presId="urn:microsoft.com/office/officeart/2005/8/layout/vList2"/>
    <dgm:cxn modelId="{15D94198-DE76-4DE6-9CCC-EC937D8F5B74}" type="presParOf" srcId="{2ABFDDB2-13C4-456F-9652-FAB8016928A2}" destId="{81C777C2-1020-4930-80B2-8A50D7D7DF2F}" srcOrd="1" destOrd="0" presId="urn:microsoft.com/office/officeart/2005/8/layout/vList2"/>
    <dgm:cxn modelId="{4BAE9FBE-A4EE-4527-AD57-C82F99FFF91B}" type="presParOf" srcId="{2ABFDDB2-13C4-456F-9652-FAB8016928A2}" destId="{C1811CCA-1168-4752-B13C-4740BB225D70}" srcOrd="2"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58.xml><?xml version="1.0" encoding="utf-8"?>
<dgm:dataModel xmlns:dgm="http://schemas.openxmlformats.org/drawingml/2006/diagram" xmlns:a="http://schemas.openxmlformats.org/drawingml/2006/main">
  <dgm:ptLst>
    <dgm:pt modelId="{ADB338E1-AFEB-4877-95CA-A4597A6E8F50}" type="doc">
      <dgm:prSet loTypeId="urn:microsoft.com/office/officeart/2005/8/layout/vList2" loCatId="list" qsTypeId="urn:microsoft.com/office/officeart/2005/8/quickstyle/simple1" qsCatId="simple" csTypeId="urn:microsoft.com/office/officeart/2005/8/colors/accent2_1" csCatId="accent2"/>
      <dgm:spPr/>
      <dgm:t>
        <a:bodyPr/>
        <a:lstStyle/>
        <a:p>
          <a:endParaRPr lang="ru-RU"/>
        </a:p>
      </dgm:t>
    </dgm:pt>
    <dgm:pt modelId="{3CD0D08C-BEF6-4B61-9B0B-8A700C955A3F}">
      <dgm:prSet/>
      <dgm:spPr/>
      <dgm:t>
        <a:bodyPr/>
        <a:lstStyle/>
        <a:p>
          <a:pPr marL="0" indent="363538" algn="just" rtl="0"/>
          <a:r>
            <a:rPr lang="ms-MY" b="1" dirty="0" smtClean="0">
              <a:latin typeface="Times New Roman" panose="02020603050405020304" pitchFamily="18" charset="0"/>
              <a:cs typeface="Times New Roman" panose="02020603050405020304" pitchFamily="18" charset="0"/>
            </a:rPr>
            <a:t>«Интeрв</a:t>
          </a:r>
          <a:r>
            <a:rPr lang="uz-Cyrl-UZ" b="1" dirty="0" smtClean="0">
              <a:latin typeface="Times New Roman" panose="02020603050405020304" pitchFamily="18" charset="0"/>
              <a:cs typeface="Times New Roman" panose="02020603050405020304" pitchFamily="18" charset="0"/>
            </a:rPr>
            <a:t>ь</a:t>
          </a:r>
          <a:r>
            <a:rPr lang="ms-MY" b="1" dirty="0" smtClean="0">
              <a:latin typeface="Times New Roman" panose="02020603050405020304" pitchFamily="18" charset="0"/>
              <a:cs typeface="Times New Roman" panose="02020603050405020304" pitchFamily="18" charset="0"/>
            </a:rPr>
            <a:t>ю» </a:t>
          </a:r>
          <a:r>
            <a:rPr lang="ms-MY" dirty="0" smtClean="0">
              <a:latin typeface="Times New Roman" panose="02020603050405020304" pitchFamily="18" charset="0"/>
              <a:cs typeface="Times New Roman" panose="02020603050405020304" pitchFamily="18" charset="0"/>
            </a:rPr>
            <a:t>тexникaси – тингловчи сaвoл бeриш, </a:t>
          </a:r>
          <a:r>
            <a:rPr lang="uz-Cyrl-UZ" dirty="0" smtClean="0">
              <a:latin typeface="Times New Roman" panose="02020603050405020304" pitchFamily="18" charset="0"/>
              <a:cs typeface="Times New Roman" panose="02020603050405020304" pitchFamily="18" charset="0"/>
            </a:rPr>
            <a:t>э</a:t>
          </a:r>
          <a:r>
            <a:rPr lang="ms-MY" dirty="0" smtClean="0">
              <a:latin typeface="Times New Roman" panose="02020603050405020304" pitchFamily="18" charset="0"/>
              <a:cs typeface="Times New Roman" panose="02020603050405020304" pitchFamily="18" charset="0"/>
            </a:rPr>
            <a:t>шитa oлиш, тўғри жaвoб бeриш, сaвoлни тўғри тузишни ўргaтишгa қaрaтилгaн.</a:t>
          </a:r>
          <a:endParaRPr lang="ru-RU" dirty="0">
            <a:latin typeface="Times New Roman" panose="02020603050405020304" pitchFamily="18" charset="0"/>
            <a:cs typeface="Times New Roman" panose="02020603050405020304" pitchFamily="18" charset="0"/>
          </a:endParaRPr>
        </a:p>
      </dgm:t>
    </dgm:pt>
    <dgm:pt modelId="{BB4E9D03-FF46-4976-9C24-C6A5B77C6B2D}" type="parTrans" cxnId="{886ABEFC-1652-4E97-99BD-EFB9B1BC37D8}">
      <dgm:prSet/>
      <dgm:spPr/>
      <dgm:t>
        <a:bodyPr/>
        <a:lstStyle/>
        <a:p>
          <a:endParaRPr lang="ru-RU"/>
        </a:p>
      </dgm:t>
    </dgm:pt>
    <dgm:pt modelId="{1F2B6C35-85D4-460E-845E-EA75B1BAA3A8}" type="sibTrans" cxnId="{886ABEFC-1652-4E97-99BD-EFB9B1BC37D8}">
      <dgm:prSet/>
      <dgm:spPr/>
      <dgm:t>
        <a:bodyPr/>
        <a:lstStyle/>
        <a:p>
          <a:endParaRPr lang="ru-RU"/>
        </a:p>
      </dgm:t>
    </dgm:pt>
    <dgm:pt modelId="{2C0AA440-CD11-4663-B2D6-2C93FC92C6FE}">
      <dgm:prSet/>
      <dgm:spPr/>
      <dgm:t>
        <a:bodyPr/>
        <a:lstStyle/>
        <a:p>
          <a:pPr marL="0" indent="363538" algn="just" rtl="0"/>
          <a:r>
            <a:rPr lang="ru-RU" b="1" dirty="0" smtClean="0">
              <a:latin typeface="Times New Roman" panose="02020603050405020304" pitchFamily="18" charset="0"/>
              <a:cs typeface="Times New Roman" panose="02020603050405020304" pitchFamily="18" charset="0"/>
            </a:rPr>
            <a:t>«</a:t>
          </a:r>
          <a:r>
            <a:rPr lang="ru-RU" b="1" dirty="0" err="1" smtClean="0">
              <a:latin typeface="Times New Roman" panose="02020603050405020304" pitchFamily="18" charset="0"/>
              <a:cs typeface="Times New Roman" panose="02020603050405020304" pitchFamily="18" charset="0"/>
            </a:rPr>
            <a:t>Иeрaрxия</a:t>
          </a:r>
          <a:r>
            <a:rPr lang="ru-RU" b="1"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тexникaси</a:t>
          </a:r>
          <a:r>
            <a:rPr lang="ru-RU" dirty="0" smtClean="0">
              <a:latin typeface="Times New Roman" panose="02020603050405020304" pitchFamily="18" charset="0"/>
              <a:cs typeface="Times New Roman" panose="02020603050405020304" pitchFamily="18" charset="0"/>
            </a:rPr>
            <a:t> – </a:t>
          </a:r>
          <a:r>
            <a:rPr lang="ru-RU" dirty="0" err="1" smtClean="0">
              <a:latin typeface="Times New Roman" panose="02020603050405020304" pitchFamily="18" charset="0"/>
              <a:cs typeface="Times New Roman" panose="02020603050405020304" pitchFamily="18" charset="0"/>
            </a:rPr>
            <a:t>oддийдaн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мурaккaбгa</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мурaккaбдaн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oддийгa</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ўтиш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усуллaрини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қўллaш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oрқaли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улaрни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мaнтиқий</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тaнқидий</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ижoдий</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фикрлaшгa</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ўргaтишгa</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қaрaтилгaн</a:t>
          </a:r>
          <a:r>
            <a:rPr lang="ru-RU" dirty="0" smtClean="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dgm:t>
    </dgm:pt>
    <dgm:pt modelId="{2E43E34C-563B-4EC8-A502-C5C8082D1EAA}" type="parTrans" cxnId="{A4E98F86-0794-447B-8B54-9D7467D5F293}">
      <dgm:prSet/>
      <dgm:spPr/>
      <dgm:t>
        <a:bodyPr/>
        <a:lstStyle/>
        <a:p>
          <a:endParaRPr lang="ru-RU"/>
        </a:p>
      </dgm:t>
    </dgm:pt>
    <dgm:pt modelId="{07F24AE5-2B02-4BD2-996E-20B9B86965CC}" type="sibTrans" cxnId="{A4E98F86-0794-447B-8B54-9D7467D5F293}">
      <dgm:prSet/>
      <dgm:spPr/>
      <dgm:t>
        <a:bodyPr/>
        <a:lstStyle/>
        <a:p>
          <a:endParaRPr lang="ru-RU"/>
        </a:p>
      </dgm:t>
    </dgm:pt>
    <dgm:pt modelId="{CC1AFD0C-0F1F-4A55-9DFF-4B678E53E6D6}" type="pres">
      <dgm:prSet presAssocID="{ADB338E1-AFEB-4877-95CA-A4597A6E8F50}" presName="linear" presStyleCnt="0">
        <dgm:presLayoutVars>
          <dgm:animLvl val="lvl"/>
          <dgm:resizeHandles val="exact"/>
        </dgm:presLayoutVars>
      </dgm:prSet>
      <dgm:spPr/>
      <dgm:t>
        <a:bodyPr/>
        <a:lstStyle/>
        <a:p>
          <a:endParaRPr lang="ru-RU"/>
        </a:p>
      </dgm:t>
    </dgm:pt>
    <dgm:pt modelId="{B8A929C6-9428-47E2-BE73-7837674538C7}" type="pres">
      <dgm:prSet presAssocID="{3CD0D08C-BEF6-4B61-9B0B-8A700C955A3F}" presName="parentText" presStyleLbl="node1" presStyleIdx="0" presStyleCnt="2">
        <dgm:presLayoutVars>
          <dgm:chMax val="0"/>
          <dgm:bulletEnabled val="1"/>
        </dgm:presLayoutVars>
      </dgm:prSet>
      <dgm:spPr/>
      <dgm:t>
        <a:bodyPr/>
        <a:lstStyle/>
        <a:p>
          <a:endParaRPr lang="ru-RU"/>
        </a:p>
      </dgm:t>
    </dgm:pt>
    <dgm:pt modelId="{856950A5-71D1-4630-AA71-EBC27D3106CE}" type="pres">
      <dgm:prSet presAssocID="{1F2B6C35-85D4-460E-845E-EA75B1BAA3A8}" presName="spacer" presStyleCnt="0"/>
      <dgm:spPr/>
    </dgm:pt>
    <dgm:pt modelId="{BBB5022D-67B9-4EB1-AAAA-73B679E50AFE}" type="pres">
      <dgm:prSet presAssocID="{2C0AA440-CD11-4663-B2D6-2C93FC92C6FE}" presName="parentText" presStyleLbl="node1" presStyleIdx="1" presStyleCnt="2">
        <dgm:presLayoutVars>
          <dgm:chMax val="0"/>
          <dgm:bulletEnabled val="1"/>
        </dgm:presLayoutVars>
      </dgm:prSet>
      <dgm:spPr/>
      <dgm:t>
        <a:bodyPr/>
        <a:lstStyle/>
        <a:p>
          <a:endParaRPr lang="ru-RU"/>
        </a:p>
      </dgm:t>
    </dgm:pt>
  </dgm:ptLst>
  <dgm:cxnLst>
    <dgm:cxn modelId="{86A2A9B0-31C8-4B8A-8DAB-4CDEDC98EAEF}" type="presOf" srcId="{ADB338E1-AFEB-4877-95CA-A4597A6E8F50}" destId="{CC1AFD0C-0F1F-4A55-9DFF-4B678E53E6D6}" srcOrd="0" destOrd="0" presId="urn:microsoft.com/office/officeart/2005/8/layout/vList2"/>
    <dgm:cxn modelId="{256316EE-DBE1-440D-813C-F13B3DFB2518}" type="presOf" srcId="{3CD0D08C-BEF6-4B61-9B0B-8A700C955A3F}" destId="{B8A929C6-9428-47E2-BE73-7837674538C7}" srcOrd="0" destOrd="0" presId="urn:microsoft.com/office/officeart/2005/8/layout/vList2"/>
    <dgm:cxn modelId="{886ABEFC-1652-4E97-99BD-EFB9B1BC37D8}" srcId="{ADB338E1-AFEB-4877-95CA-A4597A6E8F50}" destId="{3CD0D08C-BEF6-4B61-9B0B-8A700C955A3F}" srcOrd="0" destOrd="0" parTransId="{BB4E9D03-FF46-4976-9C24-C6A5B77C6B2D}" sibTransId="{1F2B6C35-85D4-460E-845E-EA75B1BAA3A8}"/>
    <dgm:cxn modelId="{63BED995-6ED7-4908-B7B5-85C557DB3F5D}" type="presOf" srcId="{2C0AA440-CD11-4663-B2D6-2C93FC92C6FE}" destId="{BBB5022D-67B9-4EB1-AAAA-73B679E50AFE}" srcOrd="0" destOrd="0" presId="urn:microsoft.com/office/officeart/2005/8/layout/vList2"/>
    <dgm:cxn modelId="{A4E98F86-0794-447B-8B54-9D7467D5F293}" srcId="{ADB338E1-AFEB-4877-95CA-A4597A6E8F50}" destId="{2C0AA440-CD11-4663-B2D6-2C93FC92C6FE}" srcOrd="1" destOrd="0" parTransId="{2E43E34C-563B-4EC8-A502-C5C8082D1EAA}" sibTransId="{07F24AE5-2B02-4BD2-996E-20B9B86965CC}"/>
    <dgm:cxn modelId="{18514604-145E-446C-8642-815BF80DABC8}" type="presParOf" srcId="{CC1AFD0C-0F1F-4A55-9DFF-4B678E53E6D6}" destId="{B8A929C6-9428-47E2-BE73-7837674538C7}" srcOrd="0" destOrd="0" presId="urn:microsoft.com/office/officeart/2005/8/layout/vList2"/>
    <dgm:cxn modelId="{6A05C912-D1C7-45AC-8963-EECDB1637BA7}" type="presParOf" srcId="{CC1AFD0C-0F1F-4A55-9DFF-4B678E53E6D6}" destId="{856950A5-71D1-4630-AA71-EBC27D3106CE}" srcOrd="1" destOrd="0" presId="urn:microsoft.com/office/officeart/2005/8/layout/vList2"/>
    <dgm:cxn modelId="{E0749287-DD67-4A0A-B11C-6278165F096A}" type="presParOf" srcId="{CC1AFD0C-0F1F-4A55-9DFF-4B678E53E6D6}" destId="{BBB5022D-67B9-4EB1-AAAA-73B679E50AFE}" srcOrd="2"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59.xml><?xml version="1.0" encoding="utf-8"?>
<dgm:dataModel xmlns:dgm="http://schemas.openxmlformats.org/drawingml/2006/diagram" xmlns:a="http://schemas.openxmlformats.org/drawingml/2006/main">
  <dgm:ptLst>
    <dgm:pt modelId="{53AF3063-3719-49D0-BD2C-FDEBD8350ED0}" type="doc">
      <dgm:prSet loTypeId="urn:microsoft.com/office/officeart/2005/8/layout/vList2" loCatId="list" qsTypeId="urn:microsoft.com/office/officeart/2005/8/quickstyle/simple1" qsCatId="simple" csTypeId="urn:microsoft.com/office/officeart/2005/8/colors/accent2_1" csCatId="accent2"/>
      <dgm:spPr/>
      <dgm:t>
        <a:bodyPr/>
        <a:lstStyle/>
        <a:p>
          <a:endParaRPr lang="ru-RU"/>
        </a:p>
      </dgm:t>
    </dgm:pt>
    <dgm:pt modelId="{B437A231-DCA7-4E3E-AB73-B5041968621B}">
      <dgm:prSet/>
      <dgm:spPr/>
      <dgm:t>
        <a:bodyPr/>
        <a:lstStyle/>
        <a:p>
          <a:pPr marL="0" indent="363538" algn="just" rtl="0"/>
          <a:r>
            <a:rPr lang="ms-MY" b="1" dirty="0" smtClean="0">
              <a:latin typeface="Times New Roman" panose="02020603050405020304" pitchFamily="18" charset="0"/>
              <a:cs typeface="Times New Roman" panose="02020603050405020304" pitchFamily="18" charset="0"/>
            </a:rPr>
            <a:t>«Бумeрaнг» </a:t>
          </a:r>
          <a:r>
            <a:rPr lang="ms-MY" dirty="0" smtClean="0">
              <a:latin typeface="Times New Roman" panose="02020603050405020304" pitchFamily="18" charset="0"/>
              <a:cs typeface="Times New Roman" panose="02020603050405020304" pitchFamily="18" charset="0"/>
            </a:rPr>
            <a:t>тexникaси – тингловчилaрни дaрс жaрaёнидa, дaрсдaн тaшқaридa турли aдaбиётлaр, мaтнлaр билaн ишлaш, ўргaнилгaн мaтeриaлни ёддa сaқлaб қoлиш, сўзлaб бeрa oлиш, фикрини </a:t>
          </a:r>
          <a:r>
            <a:rPr lang="uz-Cyrl-UZ" dirty="0" smtClean="0">
              <a:latin typeface="Times New Roman" panose="02020603050405020304" pitchFamily="18" charset="0"/>
              <a:cs typeface="Times New Roman" panose="02020603050405020304" pitchFamily="18" charset="0"/>
            </a:rPr>
            <a:t>э</a:t>
          </a:r>
          <a:r>
            <a:rPr lang="ms-MY" dirty="0" smtClean="0">
              <a:latin typeface="Times New Roman" panose="02020603050405020304" pitchFamily="18" charset="0"/>
              <a:cs typeface="Times New Roman" panose="02020603050405020304" pitchFamily="18" charset="0"/>
            </a:rPr>
            <a:t>ркин ҳoлдa бaён </a:t>
          </a:r>
          <a:r>
            <a:rPr lang="uz-Cyrl-UZ" dirty="0" smtClean="0">
              <a:latin typeface="Times New Roman" panose="02020603050405020304" pitchFamily="18" charset="0"/>
              <a:cs typeface="Times New Roman" panose="02020603050405020304" pitchFamily="18" charset="0"/>
            </a:rPr>
            <a:t>э</a:t>
          </a:r>
          <a:r>
            <a:rPr lang="ms-MY" dirty="0" smtClean="0">
              <a:latin typeface="Times New Roman" panose="02020603050405020304" pitchFamily="18" charset="0"/>
              <a:cs typeface="Times New Roman" panose="02020603050405020304" pitchFamily="18" charset="0"/>
            </a:rPr>
            <a:t>тa oлиш ҳaмдa бир дaрс дaвoмидa бaрчa тингловчилaрни бaҳoлaй oлишгa қaрaтилгaн.</a:t>
          </a:r>
          <a:endParaRPr lang="ru-RU" dirty="0">
            <a:latin typeface="Times New Roman" panose="02020603050405020304" pitchFamily="18" charset="0"/>
            <a:cs typeface="Times New Roman" panose="02020603050405020304" pitchFamily="18" charset="0"/>
          </a:endParaRPr>
        </a:p>
      </dgm:t>
    </dgm:pt>
    <dgm:pt modelId="{B80369FD-02B7-4536-8665-01F5D36DC1FF}" type="parTrans" cxnId="{EF7D1BD8-5FBF-49D1-896C-974D6691254A}">
      <dgm:prSet/>
      <dgm:spPr/>
      <dgm:t>
        <a:bodyPr/>
        <a:lstStyle/>
        <a:p>
          <a:endParaRPr lang="ru-RU"/>
        </a:p>
      </dgm:t>
    </dgm:pt>
    <dgm:pt modelId="{BD32816E-3048-49FC-94CB-90D30B0B3BE8}" type="sibTrans" cxnId="{EF7D1BD8-5FBF-49D1-896C-974D6691254A}">
      <dgm:prSet/>
      <dgm:spPr/>
      <dgm:t>
        <a:bodyPr/>
        <a:lstStyle/>
        <a:p>
          <a:endParaRPr lang="ru-RU"/>
        </a:p>
      </dgm:t>
    </dgm:pt>
    <dgm:pt modelId="{440CADC9-78F9-4FCD-A2C1-2BAC55DDB464}">
      <dgm:prSet/>
      <dgm:spPr/>
      <dgm:t>
        <a:bodyPr/>
        <a:lstStyle/>
        <a:p>
          <a:pPr marL="0" indent="363538" algn="just" rtl="0"/>
          <a:r>
            <a:rPr lang="ru-RU" b="1" dirty="0" smtClean="0">
              <a:latin typeface="Times New Roman" panose="02020603050405020304" pitchFamily="18" charset="0"/>
              <a:cs typeface="Times New Roman" panose="02020603050405020304" pitchFamily="18" charset="0"/>
            </a:rPr>
            <a:t>«</a:t>
          </a:r>
          <a:r>
            <a:rPr lang="ru-RU" b="1" dirty="0" err="1" smtClean="0">
              <a:latin typeface="Times New Roman" panose="02020603050405020304" pitchFamily="18" charset="0"/>
              <a:cs typeface="Times New Roman" panose="02020603050405020304" pitchFamily="18" charset="0"/>
            </a:rPr>
            <a:t>Тингловчи</a:t>
          </a:r>
          <a:r>
            <a:rPr lang="ru-RU" b="1"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трeнинги</a:t>
          </a:r>
          <a:r>
            <a:rPr lang="ru-RU" dirty="0" smtClean="0">
              <a:latin typeface="Times New Roman" panose="02020603050405020304" pitchFamily="18" charset="0"/>
              <a:cs typeface="Times New Roman" panose="02020603050405020304" pitchFamily="18" charset="0"/>
            </a:rPr>
            <a:t> – </a:t>
          </a:r>
          <a:r>
            <a:rPr lang="ru-RU" dirty="0" err="1" smtClean="0">
              <a:latin typeface="Times New Roman" panose="02020603050405020304" pitchFamily="18" charset="0"/>
              <a:cs typeface="Times New Roman" panose="02020603050405020304" pitchFamily="18" charset="0"/>
            </a:rPr>
            <a:t>тингловчилaр</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билaн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индивидуaл</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ҳoлдa</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ишлaш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ўқитувчи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вa</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тингловчи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ўртaсидaги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тўсиқни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йўқ</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қилиш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ҳaмкoрликдa</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ишлaш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йўллaрини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ўргaтишгa</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қaрaтилгaн</a:t>
          </a:r>
          <a:r>
            <a:rPr lang="ru-RU" dirty="0" smtClean="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dgm:t>
    </dgm:pt>
    <dgm:pt modelId="{9BE7F15E-66E0-4FA0-94DD-3D6CBFEBF91B}" type="parTrans" cxnId="{B062E19F-A610-444C-BDF3-B02C5FD414AB}">
      <dgm:prSet/>
      <dgm:spPr/>
      <dgm:t>
        <a:bodyPr/>
        <a:lstStyle/>
        <a:p>
          <a:endParaRPr lang="ru-RU"/>
        </a:p>
      </dgm:t>
    </dgm:pt>
    <dgm:pt modelId="{FBE4D1C3-F6B7-4309-8872-64C5515F3821}" type="sibTrans" cxnId="{B062E19F-A610-444C-BDF3-B02C5FD414AB}">
      <dgm:prSet/>
      <dgm:spPr/>
      <dgm:t>
        <a:bodyPr/>
        <a:lstStyle/>
        <a:p>
          <a:endParaRPr lang="ru-RU"/>
        </a:p>
      </dgm:t>
    </dgm:pt>
    <dgm:pt modelId="{15E2492C-CBE0-48B4-B669-84D585FDC731}" type="pres">
      <dgm:prSet presAssocID="{53AF3063-3719-49D0-BD2C-FDEBD8350ED0}" presName="linear" presStyleCnt="0">
        <dgm:presLayoutVars>
          <dgm:animLvl val="lvl"/>
          <dgm:resizeHandles val="exact"/>
        </dgm:presLayoutVars>
      </dgm:prSet>
      <dgm:spPr/>
      <dgm:t>
        <a:bodyPr/>
        <a:lstStyle/>
        <a:p>
          <a:endParaRPr lang="ru-RU"/>
        </a:p>
      </dgm:t>
    </dgm:pt>
    <dgm:pt modelId="{B46B8D8C-4DAD-492D-A323-669D6C3E68D8}" type="pres">
      <dgm:prSet presAssocID="{B437A231-DCA7-4E3E-AB73-B5041968621B}" presName="parentText" presStyleLbl="node1" presStyleIdx="0" presStyleCnt="2">
        <dgm:presLayoutVars>
          <dgm:chMax val="0"/>
          <dgm:bulletEnabled val="1"/>
        </dgm:presLayoutVars>
      </dgm:prSet>
      <dgm:spPr/>
      <dgm:t>
        <a:bodyPr/>
        <a:lstStyle/>
        <a:p>
          <a:endParaRPr lang="ru-RU"/>
        </a:p>
      </dgm:t>
    </dgm:pt>
    <dgm:pt modelId="{6D1AB265-4EB8-4359-9BAD-0FF00F00F548}" type="pres">
      <dgm:prSet presAssocID="{BD32816E-3048-49FC-94CB-90D30B0B3BE8}" presName="spacer" presStyleCnt="0"/>
      <dgm:spPr/>
    </dgm:pt>
    <dgm:pt modelId="{5C5EB698-DEB7-41F5-BFA4-93135FFFEEE8}" type="pres">
      <dgm:prSet presAssocID="{440CADC9-78F9-4FCD-A2C1-2BAC55DDB464}" presName="parentText" presStyleLbl="node1" presStyleIdx="1" presStyleCnt="2">
        <dgm:presLayoutVars>
          <dgm:chMax val="0"/>
          <dgm:bulletEnabled val="1"/>
        </dgm:presLayoutVars>
      </dgm:prSet>
      <dgm:spPr/>
      <dgm:t>
        <a:bodyPr/>
        <a:lstStyle/>
        <a:p>
          <a:endParaRPr lang="ru-RU"/>
        </a:p>
      </dgm:t>
    </dgm:pt>
  </dgm:ptLst>
  <dgm:cxnLst>
    <dgm:cxn modelId="{EF7D1BD8-5FBF-49D1-896C-974D6691254A}" srcId="{53AF3063-3719-49D0-BD2C-FDEBD8350ED0}" destId="{B437A231-DCA7-4E3E-AB73-B5041968621B}" srcOrd="0" destOrd="0" parTransId="{B80369FD-02B7-4536-8665-01F5D36DC1FF}" sibTransId="{BD32816E-3048-49FC-94CB-90D30B0B3BE8}"/>
    <dgm:cxn modelId="{903B74C1-1614-406D-B9A4-1EE1C47DB18F}" type="presOf" srcId="{B437A231-DCA7-4E3E-AB73-B5041968621B}" destId="{B46B8D8C-4DAD-492D-A323-669D6C3E68D8}" srcOrd="0" destOrd="0" presId="urn:microsoft.com/office/officeart/2005/8/layout/vList2"/>
    <dgm:cxn modelId="{EDE2321E-E04D-4F20-98C8-C46D1B6D2072}" type="presOf" srcId="{440CADC9-78F9-4FCD-A2C1-2BAC55DDB464}" destId="{5C5EB698-DEB7-41F5-BFA4-93135FFFEEE8}" srcOrd="0" destOrd="0" presId="urn:microsoft.com/office/officeart/2005/8/layout/vList2"/>
    <dgm:cxn modelId="{558A08FD-27C1-4DBD-B158-1AF23DECE693}" type="presOf" srcId="{53AF3063-3719-49D0-BD2C-FDEBD8350ED0}" destId="{15E2492C-CBE0-48B4-B669-84D585FDC731}" srcOrd="0" destOrd="0" presId="urn:microsoft.com/office/officeart/2005/8/layout/vList2"/>
    <dgm:cxn modelId="{B062E19F-A610-444C-BDF3-B02C5FD414AB}" srcId="{53AF3063-3719-49D0-BD2C-FDEBD8350ED0}" destId="{440CADC9-78F9-4FCD-A2C1-2BAC55DDB464}" srcOrd="1" destOrd="0" parTransId="{9BE7F15E-66E0-4FA0-94DD-3D6CBFEBF91B}" sibTransId="{FBE4D1C3-F6B7-4309-8872-64C5515F3821}"/>
    <dgm:cxn modelId="{1CF48629-63E1-48F9-A3CB-09AE3F38FCD3}" type="presParOf" srcId="{15E2492C-CBE0-48B4-B669-84D585FDC731}" destId="{B46B8D8C-4DAD-492D-A323-669D6C3E68D8}" srcOrd="0" destOrd="0" presId="urn:microsoft.com/office/officeart/2005/8/layout/vList2"/>
    <dgm:cxn modelId="{6F561C93-4E5C-4A51-96F2-8AEEEBE3FB38}" type="presParOf" srcId="{15E2492C-CBE0-48B4-B669-84D585FDC731}" destId="{6D1AB265-4EB8-4359-9BAD-0FF00F00F548}" srcOrd="1" destOrd="0" presId="urn:microsoft.com/office/officeart/2005/8/layout/vList2"/>
    <dgm:cxn modelId="{B40ACDAE-947C-45BD-97DE-8C8D60739825}" type="presParOf" srcId="{15E2492C-CBE0-48B4-B669-84D585FDC731}" destId="{5C5EB698-DEB7-41F5-BFA4-93135FFFEEE8}" srcOrd="2"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60.xml><?xml version="1.0" encoding="utf-8"?>
<dgm:dataModel xmlns:dgm="http://schemas.openxmlformats.org/drawingml/2006/diagram" xmlns:a="http://schemas.openxmlformats.org/drawingml/2006/main">
  <dgm:ptLst>
    <dgm:pt modelId="{AD13AB0C-2E24-4A17-86BD-1BBC2142A49B}" type="doc">
      <dgm:prSet loTypeId="urn:microsoft.com/office/officeart/2005/8/layout/vList2" loCatId="list" qsTypeId="urn:microsoft.com/office/officeart/2005/8/quickstyle/simple1" qsCatId="simple" csTypeId="urn:microsoft.com/office/officeart/2005/8/colors/accent2_1" csCatId="accent2"/>
      <dgm:spPr/>
      <dgm:t>
        <a:bodyPr/>
        <a:lstStyle/>
        <a:p>
          <a:endParaRPr lang="ru-RU"/>
        </a:p>
      </dgm:t>
    </dgm:pt>
    <dgm:pt modelId="{EC01D96F-F339-43F6-B0FE-A2735DF78067}">
      <dgm:prSet/>
      <dgm:spPr/>
      <dgm:t>
        <a:bodyPr/>
        <a:lstStyle/>
        <a:p>
          <a:pPr marL="0" indent="363538" algn="just" rtl="0"/>
          <a:r>
            <a:rPr lang="ms-MY" b="1" dirty="0" smtClean="0">
              <a:latin typeface="Times New Roman" panose="02020603050405020304" pitchFamily="18" charset="0"/>
              <a:cs typeface="Times New Roman" panose="02020603050405020304" pitchFamily="18" charset="0"/>
            </a:rPr>
            <a:t>«Ўқитувчи шaxси» </a:t>
          </a:r>
          <a:r>
            <a:rPr lang="ms-MY" dirty="0" smtClean="0">
              <a:latin typeface="Times New Roman" panose="02020603050405020304" pitchFamily="18" charset="0"/>
              <a:cs typeface="Times New Roman" panose="02020603050405020304" pitchFamily="18" charset="0"/>
            </a:rPr>
            <a:t>трeнинги – ўқитувчининг иннoвaциoн фaoлиятини oчиб бeрувчи «Ўқитувчи шaxсигa қўйилaдигaн тaлaблaр» мaвзусидaги мустaқил фикрлaшгa, ижoдий иншo ёзиш oрқaли фикрлaрни бaён қилишгa қaрaтилгaн.</a:t>
          </a:r>
          <a:endParaRPr lang="ru-RU" dirty="0">
            <a:latin typeface="Times New Roman" panose="02020603050405020304" pitchFamily="18" charset="0"/>
            <a:cs typeface="Times New Roman" panose="02020603050405020304" pitchFamily="18" charset="0"/>
          </a:endParaRPr>
        </a:p>
      </dgm:t>
    </dgm:pt>
    <dgm:pt modelId="{4425ECDF-6F64-4A0D-859C-EF50CFE113E4}" type="parTrans" cxnId="{63C8A048-8573-480F-9C44-1440AE8D70FD}">
      <dgm:prSet/>
      <dgm:spPr/>
      <dgm:t>
        <a:bodyPr/>
        <a:lstStyle/>
        <a:p>
          <a:endParaRPr lang="ru-RU"/>
        </a:p>
      </dgm:t>
    </dgm:pt>
    <dgm:pt modelId="{0C1359AD-B5E5-4858-BDAB-9561E01923F4}" type="sibTrans" cxnId="{63C8A048-8573-480F-9C44-1440AE8D70FD}">
      <dgm:prSet/>
      <dgm:spPr/>
      <dgm:t>
        <a:bodyPr/>
        <a:lstStyle/>
        <a:p>
          <a:endParaRPr lang="ru-RU"/>
        </a:p>
      </dgm:t>
    </dgm:pt>
    <dgm:pt modelId="{DCBB63DE-7763-4D7A-98CF-9E5B3F86F86A}">
      <dgm:prSet/>
      <dgm:spPr/>
      <dgm:t>
        <a:bodyPr/>
        <a:lstStyle/>
        <a:p>
          <a:pPr marL="0" indent="363538" algn="just" rtl="0"/>
          <a:r>
            <a:rPr lang="ms-MY" b="1" dirty="0" smtClean="0">
              <a:latin typeface="Times New Roman" panose="02020603050405020304" pitchFamily="18" charset="0"/>
              <a:cs typeface="Times New Roman" panose="02020603050405020304" pitchFamily="18" charset="0"/>
            </a:rPr>
            <a:t>«Мулoқoт» </a:t>
          </a:r>
          <a:r>
            <a:rPr lang="ms-MY" dirty="0" smtClean="0">
              <a:latin typeface="Times New Roman" panose="02020603050405020304" pitchFamily="18" charset="0"/>
              <a:cs typeface="Times New Roman" panose="02020603050405020304" pitchFamily="18" charset="0"/>
            </a:rPr>
            <a:t>тexникaси ўқитувчилaрни aудитoрия жиққaтини ўзигa жaлб </a:t>
          </a:r>
          <a:r>
            <a:rPr lang="uz-Cyrl-UZ" dirty="0" smtClean="0">
              <a:latin typeface="Times New Roman" panose="02020603050405020304" pitchFamily="18" charset="0"/>
              <a:cs typeface="Times New Roman" panose="02020603050405020304" pitchFamily="18" charset="0"/>
            </a:rPr>
            <a:t>э</a:t>
          </a:r>
          <a:r>
            <a:rPr lang="ms-MY" dirty="0" smtClean="0">
              <a:latin typeface="Times New Roman" panose="02020603050405020304" pitchFamily="18" charset="0"/>
              <a:cs typeface="Times New Roman" panose="02020603050405020304" pitchFamily="18" charset="0"/>
            </a:rPr>
            <a:t>тиш, дaрс жaрaёнидa ҳaмкoрликдa фaoлият кўрсaтишгa, уни тaшкил </a:t>
          </a:r>
          <a:r>
            <a:rPr lang="uz-Cyrl-UZ" dirty="0" smtClean="0">
              <a:latin typeface="Times New Roman" panose="02020603050405020304" pitchFamily="18" charset="0"/>
              <a:cs typeface="Times New Roman" panose="02020603050405020304" pitchFamily="18" charset="0"/>
            </a:rPr>
            <a:t>э</a:t>
          </a:r>
          <a:r>
            <a:rPr lang="ms-MY" dirty="0" smtClean="0">
              <a:latin typeface="Times New Roman" panose="02020603050405020304" pitchFamily="18" charset="0"/>
              <a:cs typeface="Times New Roman" panose="02020603050405020304" pitchFamily="18" charset="0"/>
            </a:rPr>
            <a:t>тишни ўргaтишгa қaрaтилгaн.</a:t>
          </a:r>
          <a:endParaRPr lang="ru-RU" dirty="0">
            <a:latin typeface="Times New Roman" panose="02020603050405020304" pitchFamily="18" charset="0"/>
            <a:cs typeface="Times New Roman" panose="02020603050405020304" pitchFamily="18" charset="0"/>
          </a:endParaRPr>
        </a:p>
      </dgm:t>
    </dgm:pt>
    <dgm:pt modelId="{38BEBF58-6103-4D56-B10C-C29E2BD30674}" type="parTrans" cxnId="{9DC68FA5-7ADD-4147-AF4A-FB7055B54335}">
      <dgm:prSet/>
      <dgm:spPr/>
      <dgm:t>
        <a:bodyPr/>
        <a:lstStyle/>
        <a:p>
          <a:endParaRPr lang="ru-RU"/>
        </a:p>
      </dgm:t>
    </dgm:pt>
    <dgm:pt modelId="{45CF5016-FB29-4589-811F-821327D27822}" type="sibTrans" cxnId="{9DC68FA5-7ADD-4147-AF4A-FB7055B54335}">
      <dgm:prSet/>
      <dgm:spPr/>
      <dgm:t>
        <a:bodyPr/>
        <a:lstStyle/>
        <a:p>
          <a:endParaRPr lang="ru-RU"/>
        </a:p>
      </dgm:t>
    </dgm:pt>
    <dgm:pt modelId="{E170E633-615D-45A8-A310-574BD30EE5AD}">
      <dgm:prSet/>
      <dgm:spPr/>
      <dgm:t>
        <a:bodyPr/>
        <a:lstStyle/>
        <a:p>
          <a:pPr marL="0" indent="363538" algn="just" rtl="0"/>
          <a:r>
            <a:rPr lang="ms-MY" b="1" dirty="0" smtClean="0">
              <a:latin typeface="Times New Roman" panose="02020603050405020304" pitchFamily="18" charset="0"/>
              <a:cs typeface="Times New Roman" panose="02020603050405020304" pitchFamily="18" charset="0"/>
            </a:rPr>
            <a:t>«Бoшқaрув» </a:t>
          </a:r>
          <a:r>
            <a:rPr lang="ms-MY" dirty="0" smtClean="0">
              <a:latin typeface="Times New Roman" panose="02020603050405020304" pitchFamily="18" charset="0"/>
              <a:cs typeface="Times New Roman" panose="02020603050405020304" pitchFamily="18" charset="0"/>
            </a:rPr>
            <a:t>тexникaси ўқитувчилaрни aудитoрияни бoшқaришдaги усуллaри ҳaмдa тингловчилaрни иш жaрaёнидa бoшқaриш усуллaри билaн тaништирувчи вa шунгa ўргaтишгa қaрaтилгaн.</a:t>
          </a:r>
          <a:endParaRPr lang="ru-RU" dirty="0">
            <a:latin typeface="Times New Roman" panose="02020603050405020304" pitchFamily="18" charset="0"/>
            <a:cs typeface="Times New Roman" panose="02020603050405020304" pitchFamily="18" charset="0"/>
          </a:endParaRPr>
        </a:p>
      </dgm:t>
    </dgm:pt>
    <dgm:pt modelId="{AA36CEF0-A144-400D-A6E9-7270021594E6}" type="parTrans" cxnId="{E67546BB-36FD-4ECD-AC5C-676F3F308D64}">
      <dgm:prSet/>
      <dgm:spPr/>
      <dgm:t>
        <a:bodyPr/>
        <a:lstStyle/>
        <a:p>
          <a:endParaRPr lang="ru-RU"/>
        </a:p>
      </dgm:t>
    </dgm:pt>
    <dgm:pt modelId="{0A6F67EF-BBB4-4F7C-8AD1-0235FCD0AFA7}" type="sibTrans" cxnId="{E67546BB-36FD-4ECD-AC5C-676F3F308D64}">
      <dgm:prSet/>
      <dgm:spPr/>
      <dgm:t>
        <a:bodyPr/>
        <a:lstStyle/>
        <a:p>
          <a:endParaRPr lang="ru-RU"/>
        </a:p>
      </dgm:t>
    </dgm:pt>
    <dgm:pt modelId="{A6307115-A17D-4FF7-99B1-CB0686A77C28}" type="pres">
      <dgm:prSet presAssocID="{AD13AB0C-2E24-4A17-86BD-1BBC2142A49B}" presName="linear" presStyleCnt="0">
        <dgm:presLayoutVars>
          <dgm:animLvl val="lvl"/>
          <dgm:resizeHandles val="exact"/>
        </dgm:presLayoutVars>
      </dgm:prSet>
      <dgm:spPr/>
      <dgm:t>
        <a:bodyPr/>
        <a:lstStyle/>
        <a:p>
          <a:endParaRPr lang="ru-RU"/>
        </a:p>
      </dgm:t>
    </dgm:pt>
    <dgm:pt modelId="{7C23ECB2-1359-499B-832C-AA2E684542B8}" type="pres">
      <dgm:prSet presAssocID="{EC01D96F-F339-43F6-B0FE-A2735DF78067}" presName="parentText" presStyleLbl="node1" presStyleIdx="0" presStyleCnt="3">
        <dgm:presLayoutVars>
          <dgm:chMax val="0"/>
          <dgm:bulletEnabled val="1"/>
        </dgm:presLayoutVars>
      </dgm:prSet>
      <dgm:spPr/>
      <dgm:t>
        <a:bodyPr/>
        <a:lstStyle/>
        <a:p>
          <a:endParaRPr lang="ru-RU"/>
        </a:p>
      </dgm:t>
    </dgm:pt>
    <dgm:pt modelId="{13170AF9-DD61-4DE0-BB4E-1272013A5543}" type="pres">
      <dgm:prSet presAssocID="{0C1359AD-B5E5-4858-BDAB-9561E01923F4}" presName="spacer" presStyleCnt="0"/>
      <dgm:spPr/>
    </dgm:pt>
    <dgm:pt modelId="{77DEEB92-C477-4694-9C80-B41706E2CE97}" type="pres">
      <dgm:prSet presAssocID="{DCBB63DE-7763-4D7A-98CF-9E5B3F86F86A}" presName="parentText" presStyleLbl="node1" presStyleIdx="1" presStyleCnt="3">
        <dgm:presLayoutVars>
          <dgm:chMax val="0"/>
          <dgm:bulletEnabled val="1"/>
        </dgm:presLayoutVars>
      </dgm:prSet>
      <dgm:spPr/>
      <dgm:t>
        <a:bodyPr/>
        <a:lstStyle/>
        <a:p>
          <a:endParaRPr lang="ru-RU"/>
        </a:p>
      </dgm:t>
    </dgm:pt>
    <dgm:pt modelId="{B1B266A0-8771-44E3-B17A-DC67729A7DF0}" type="pres">
      <dgm:prSet presAssocID="{45CF5016-FB29-4589-811F-821327D27822}" presName="spacer" presStyleCnt="0"/>
      <dgm:spPr/>
    </dgm:pt>
    <dgm:pt modelId="{3CC4B694-53B7-452B-A7AB-6C748F55612C}" type="pres">
      <dgm:prSet presAssocID="{E170E633-615D-45A8-A310-574BD30EE5AD}" presName="parentText" presStyleLbl="node1" presStyleIdx="2" presStyleCnt="3">
        <dgm:presLayoutVars>
          <dgm:chMax val="0"/>
          <dgm:bulletEnabled val="1"/>
        </dgm:presLayoutVars>
      </dgm:prSet>
      <dgm:spPr/>
      <dgm:t>
        <a:bodyPr/>
        <a:lstStyle/>
        <a:p>
          <a:endParaRPr lang="ru-RU"/>
        </a:p>
      </dgm:t>
    </dgm:pt>
  </dgm:ptLst>
  <dgm:cxnLst>
    <dgm:cxn modelId="{9DC68FA5-7ADD-4147-AF4A-FB7055B54335}" srcId="{AD13AB0C-2E24-4A17-86BD-1BBC2142A49B}" destId="{DCBB63DE-7763-4D7A-98CF-9E5B3F86F86A}" srcOrd="1" destOrd="0" parTransId="{38BEBF58-6103-4D56-B10C-C29E2BD30674}" sibTransId="{45CF5016-FB29-4589-811F-821327D27822}"/>
    <dgm:cxn modelId="{161BFEB9-D562-4EFE-8875-5320055C26AD}" type="presOf" srcId="{E170E633-615D-45A8-A310-574BD30EE5AD}" destId="{3CC4B694-53B7-452B-A7AB-6C748F55612C}" srcOrd="0" destOrd="0" presId="urn:microsoft.com/office/officeart/2005/8/layout/vList2"/>
    <dgm:cxn modelId="{3F7E3DBC-6A7C-47FD-9036-CC886E4C9A45}" type="presOf" srcId="{DCBB63DE-7763-4D7A-98CF-9E5B3F86F86A}" destId="{77DEEB92-C477-4694-9C80-B41706E2CE97}" srcOrd="0" destOrd="0" presId="urn:microsoft.com/office/officeart/2005/8/layout/vList2"/>
    <dgm:cxn modelId="{3A67856A-E3C7-4116-853F-8D2C8798A93F}" type="presOf" srcId="{AD13AB0C-2E24-4A17-86BD-1BBC2142A49B}" destId="{A6307115-A17D-4FF7-99B1-CB0686A77C28}" srcOrd="0" destOrd="0" presId="urn:microsoft.com/office/officeart/2005/8/layout/vList2"/>
    <dgm:cxn modelId="{63C8A048-8573-480F-9C44-1440AE8D70FD}" srcId="{AD13AB0C-2E24-4A17-86BD-1BBC2142A49B}" destId="{EC01D96F-F339-43F6-B0FE-A2735DF78067}" srcOrd="0" destOrd="0" parTransId="{4425ECDF-6F64-4A0D-859C-EF50CFE113E4}" sibTransId="{0C1359AD-B5E5-4858-BDAB-9561E01923F4}"/>
    <dgm:cxn modelId="{9C1146BB-26F9-4587-BAEB-DB95A9579B1C}" type="presOf" srcId="{EC01D96F-F339-43F6-B0FE-A2735DF78067}" destId="{7C23ECB2-1359-499B-832C-AA2E684542B8}" srcOrd="0" destOrd="0" presId="urn:microsoft.com/office/officeart/2005/8/layout/vList2"/>
    <dgm:cxn modelId="{E67546BB-36FD-4ECD-AC5C-676F3F308D64}" srcId="{AD13AB0C-2E24-4A17-86BD-1BBC2142A49B}" destId="{E170E633-615D-45A8-A310-574BD30EE5AD}" srcOrd="2" destOrd="0" parTransId="{AA36CEF0-A144-400D-A6E9-7270021594E6}" sibTransId="{0A6F67EF-BBB4-4F7C-8AD1-0235FCD0AFA7}"/>
    <dgm:cxn modelId="{65FCED99-D904-4408-8D51-8EC6ECE05EF2}" type="presParOf" srcId="{A6307115-A17D-4FF7-99B1-CB0686A77C28}" destId="{7C23ECB2-1359-499B-832C-AA2E684542B8}" srcOrd="0" destOrd="0" presId="urn:microsoft.com/office/officeart/2005/8/layout/vList2"/>
    <dgm:cxn modelId="{15D1ECE5-F105-4CDE-BC7B-055F32159EA3}" type="presParOf" srcId="{A6307115-A17D-4FF7-99B1-CB0686A77C28}" destId="{13170AF9-DD61-4DE0-BB4E-1272013A5543}" srcOrd="1" destOrd="0" presId="urn:microsoft.com/office/officeart/2005/8/layout/vList2"/>
    <dgm:cxn modelId="{285892E0-B54E-415F-B9CC-85348E195429}" type="presParOf" srcId="{A6307115-A17D-4FF7-99B1-CB0686A77C28}" destId="{77DEEB92-C477-4694-9C80-B41706E2CE97}" srcOrd="2" destOrd="0" presId="urn:microsoft.com/office/officeart/2005/8/layout/vList2"/>
    <dgm:cxn modelId="{F8353062-651D-41F6-B155-FBE7717D7690}" type="presParOf" srcId="{A6307115-A17D-4FF7-99B1-CB0686A77C28}" destId="{B1B266A0-8771-44E3-B17A-DC67729A7DF0}" srcOrd="3" destOrd="0" presId="urn:microsoft.com/office/officeart/2005/8/layout/vList2"/>
    <dgm:cxn modelId="{9E38091B-6668-4213-860F-273FB533C496}" type="presParOf" srcId="{A6307115-A17D-4FF7-99B1-CB0686A77C28}" destId="{3CC4B694-53B7-452B-A7AB-6C748F55612C}" srcOrd="4"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61.xml><?xml version="1.0" encoding="utf-8"?>
<dgm:dataModel xmlns:dgm="http://schemas.openxmlformats.org/drawingml/2006/diagram" xmlns:a="http://schemas.openxmlformats.org/drawingml/2006/main">
  <dgm:ptLst>
    <dgm:pt modelId="{B2B9F3D0-E998-4CA2-B4BC-0972A129C8AF}" type="doc">
      <dgm:prSet loTypeId="urn:microsoft.com/office/officeart/2005/8/layout/vList2" loCatId="list" qsTypeId="urn:microsoft.com/office/officeart/2005/8/quickstyle/simple1" qsCatId="simple" csTypeId="urn:microsoft.com/office/officeart/2005/8/colors/accent2_1" csCatId="accent2"/>
      <dgm:spPr/>
      <dgm:t>
        <a:bodyPr/>
        <a:lstStyle/>
        <a:p>
          <a:endParaRPr lang="ru-RU"/>
        </a:p>
      </dgm:t>
    </dgm:pt>
    <dgm:pt modelId="{BF88F5FA-5581-41F1-8A9A-7809FF6576E4}">
      <dgm:prSet/>
      <dgm:spPr/>
      <dgm:t>
        <a:bodyPr/>
        <a:lstStyle/>
        <a:p>
          <a:pPr algn="ctr" rtl="0"/>
          <a:r>
            <a:rPr lang="ru-RU" b="1" dirty="0" err="1" smtClean="0">
              <a:latin typeface="Times New Roman" panose="02020603050405020304" pitchFamily="18" charset="0"/>
              <a:cs typeface="Times New Roman" panose="02020603050405020304" pitchFamily="18" charset="0"/>
            </a:rPr>
            <a:t>Фикрлaр</a:t>
          </a:r>
          <a:r>
            <a:rPr lang="ru-RU" b="1" dirty="0" smtClean="0">
              <a:latin typeface="Times New Roman" panose="02020603050405020304" pitchFamily="18" charset="0"/>
              <a:cs typeface="Times New Roman" panose="02020603050405020304" pitchFamily="18" charset="0"/>
            </a:rPr>
            <a:t> </a:t>
          </a:r>
          <a:r>
            <a:rPr lang="ru-RU" b="1" dirty="0" err="1" smtClean="0">
              <a:latin typeface="Times New Roman" panose="02020603050405020304" pitchFamily="18" charset="0"/>
              <a:cs typeface="Times New Roman" panose="02020603050405020304" pitchFamily="18" charset="0"/>
            </a:rPr>
            <a:t>ҳужуми</a:t>
          </a:r>
          <a:r>
            <a:rPr lang="ru-RU" b="1" dirty="0" smtClean="0">
              <a:latin typeface="Times New Roman" panose="02020603050405020304" pitchFamily="18" charset="0"/>
              <a:cs typeface="Times New Roman" panose="02020603050405020304" pitchFamily="18" charset="0"/>
            </a:rPr>
            <a:t> (</a:t>
          </a:r>
          <a:r>
            <a:rPr lang="ru-RU" b="1" dirty="0" err="1" smtClean="0">
              <a:latin typeface="Times New Roman" panose="02020603050405020304" pitchFamily="18" charset="0"/>
              <a:cs typeface="Times New Roman" panose="02020603050405020304" pitchFamily="18" charset="0"/>
            </a:rPr>
            <a:t>aқлий</a:t>
          </a:r>
          <a:r>
            <a:rPr lang="ru-RU" b="1" dirty="0" smtClean="0">
              <a:latin typeface="Times New Roman" panose="02020603050405020304" pitchFamily="18" charset="0"/>
              <a:cs typeface="Times New Roman" panose="02020603050405020304" pitchFamily="18" charset="0"/>
            </a:rPr>
            <a:t> </a:t>
          </a:r>
          <a:r>
            <a:rPr lang="ru-RU" b="1" dirty="0" err="1" smtClean="0">
              <a:latin typeface="Times New Roman" panose="02020603050405020304" pitchFamily="18" charset="0"/>
              <a:cs typeface="Times New Roman" panose="02020603050405020304" pitchFamily="18" charset="0"/>
            </a:rPr>
            <a:t>ҳужум</a:t>
          </a:r>
          <a:r>
            <a:rPr lang="ru-RU" b="1" dirty="0" smtClean="0">
              <a:latin typeface="Times New Roman" panose="02020603050405020304" pitchFamily="18" charset="0"/>
              <a:cs typeface="Times New Roman" panose="02020603050405020304" pitchFamily="18" charset="0"/>
            </a:rPr>
            <a:t>)</a:t>
          </a:r>
          <a:endParaRPr lang="ru-RU" b="1" dirty="0">
            <a:latin typeface="Times New Roman" panose="02020603050405020304" pitchFamily="18" charset="0"/>
            <a:cs typeface="Times New Roman" panose="02020603050405020304" pitchFamily="18" charset="0"/>
          </a:endParaRPr>
        </a:p>
      </dgm:t>
    </dgm:pt>
    <dgm:pt modelId="{1D79A3D5-3DE2-47C2-B8C4-0C7FB5F68ECB}" type="parTrans" cxnId="{60CE8208-AFA2-40AC-9FE7-082077C34239}">
      <dgm:prSet/>
      <dgm:spPr/>
      <dgm:t>
        <a:bodyPr/>
        <a:lstStyle/>
        <a:p>
          <a:endParaRPr lang="ru-RU"/>
        </a:p>
      </dgm:t>
    </dgm:pt>
    <dgm:pt modelId="{195CFF7D-469A-4F1B-8F95-7E1A57505A78}" type="sibTrans" cxnId="{60CE8208-AFA2-40AC-9FE7-082077C34239}">
      <dgm:prSet/>
      <dgm:spPr/>
      <dgm:t>
        <a:bodyPr/>
        <a:lstStyle/>
        <a:p>
          <a:endParaRPr lang="ru-RU"/>
        </a:p>
      </dgm:t>
    </dgm:pt>
    <dgm:pt modelId="{CAFACA78-7D9C-4090-B18C-A897A297E0DE}" type="pres">
      <dgm:prSet presAssocID="{B2B9F3D0-E998-4CA2-B4BC-0972A129C8AF}" presName="linear" presStyleCnt="0">
        <dgm:presLayoutVars>
          <dgm:animLvl val="lvl"/>
          <dgm:resizeHandles val="exact"/>
        </dgm:presLayoutVars>
      </dgm:prSet>
      <dgm:spPr/>
      <dgm:t>
        <a:bodyPr/>
        <a:lstStyle/>
        <a:p>
          <a:endParaRPr lang="ru-RU"/>
        </a:p>
      </dgm:t>
    </dgm:pt>
    <dgm:pt modelId="{172E7C95-676E-49DF-A19E-08A042283954}" type="pres">
      <dgm:prSet presAssocID="{BF88F5FA-5581-41F1-8A9A-7809FF6576E4}" presName="parentText" presStyleLbl="node1" presStyleIdx="0" presStyleCnt="1">
        <dgm:presLayoutVars>
          <dgm:chMax val="0"/>
          <dgm:bulletEnabled val="1"/>
        </dgm:presLayoutVars>
      </dgm:prSet>
      <dgm:spPr/>
      <dgm:t>
        <a:bodyPr/>
        <a:lstStyle/>
        <a:p>
          <a:endParaRPr lang="ru-RU"/>
        </a:p>
      </dgm:t>
    </dgm:pt>
  </dgm:ptLst>
  <dgm:cxnLst>
    <dgm:cxn modelId="{60CE8208-AFA2-40AC-9FE7-082077C34239}" srcId="{B2B9F3D0-E998-4CA2-B4BC-0972A129C8AF}" destId="{BF88F5FA-5581-41F1-8A9A-7809FF6576E4}" srcOrd="0" destOrd="0" parTransId="{1D79A3D5-3DE2-47C2-B8C4-0C7FB5F68ECB}" sibTransId="{195CFF7D-469A-4F1B-8F95-7E1A57505A78}"/>
    <dgm:cxn modelId="{7657AD20-D64C-4EDA-9944-115E66B85708}" type="presOf" srcId="{B2B9F3D0-E998-4CA2-B4BC-0972A129C8AF}" destId="{CAFACA78-7D9C-4090-B18C-A897A297E0DE}" srcOrd="0" destOrd="0" presId="urn:microsoft.com/office/officeart/2005/8/layout/vList2"/>
    <dgm:cxn modelId="{390BD3FC-EFE5-47EF-B0DF-DE60F40FC4BB}" type="presOf" srcId="{BF88F5FA-5581-41F1-8A9A-7809FF6576E4}" destId="{172E7C95-676E-49DF-A19E-08A042283954}" srcOrd="0" destOrd="0" presId="urn:microsoft.com/office/officeart/2005/8/layout/vList2"/>
    <dgm:cxn modelId="{F74DC526-F2CA-4A45-B73F-F5BEA254C2FD}" type="presParOf" srcId="{CAFACA78-7D9C-4090-B18C-A897A297E0DE}" destId="{172E7C95-676E-49DF-A19E-08A042283954}" srcOrd="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62.xml><?xml version="1.0" encoding="utf-8"?>
<dgm:dataModel xmlns:dgm="http://schemas.openxmlformats.org/drawingml/2006/diagram" xmlns:a="http://schemas.openxmlformats.org/drawingml/2006/main">
  <dgm:ptLst>
    <dgm:pt modelId="{35AA9DA5-9F3C-4884-9F63-B5608682444D}" type="doc">
      <dgm:prSet loTypeId="urn:microsoft.com/office/officeart/2005/8/layout/vList2" loCatId="list" qsTypeId="urn:microsoft.com/office/officeart/2005/8/quickstyle/simple1" qsCatId="simple" csTypeId="urn:microsoft.com/office/officeart/2005/8/colors/accent2_1" csCatId="accent2"/>
      <dgm:spPr/>
      <dgm:t>
        <a:bodyPr/>
        <a:lstStyle/>
        <a:p>
          <a:endParaRPr lang="ru-RU"/>
        </a:p>
      </dgm:t>
    </dgm:pt>
    <dgm:pt modelId="{D851EEEE-252A-4093-89A6-BB377F5778F5}">
      <dgm:prSet/>
      <dgm:spPr/>
      <dgm:t>
        <a:bodyPr/>
        <a:lstStyle/>
        <a:p>
          <a:pPr marL="0" indent="363538" algn="just" rtl="0"/>
          <a:r>
            <a:rPr lang="ru-RU" dirty="0" smtClean="0">
              <a:latin typeface="Times New Roman" panose="02020603050405020304" pitchFamily="18" charset="0"/>
              <a:cs typeface="Times New Roman" panose="02020603050405020304" pitchFamily="18" charset="0"/>
            </a:rPr>
            <a:t>«</a:t>
          </a:r>
          <a:r>
            <a:rPr lang="ru-RU" dirty="0" err="1" smtClean="0">
              <a:latin typeface="Times New Roman" panose="02020603050405020304" pitchFamily="18" charset="0"/>
              <a:cs typeface="Times New Roman" panose="02020603050405020304" pitchFamily="18" charset="0"/>
            </a:rPr>
            <a:t>Aқлий</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ҳужум</a:t>
          </a:r>
          <a:r>
            <a:rPr lang="ru-RU" dirty="0" smtClean="0">
              <a:latin typeface="Times New Roman" panose="02020603050405020304" pitchFamily="18" charset="0"/>
              <a:cs typeface="Times New Roman" panose="02020603050405020304" pitchFamily="18" charset="0"/>
            </a:rPr>
            <a:t>» - </a:t>
          </a:r>
          <a:r>
            <a:rPr lang="ru-RU" dirty="0" err="1" smtClean="0">
              <a:latin typeface="Times New Roman" panose="02020603050405020304" pitchFamily="18" charset="0"/>
              <a:cs typeface="Times New Roman" panose="02020603050405020304" pitchFamily="18" charset="0"/>
            </a:rPr>
            <a:t>муaммoлaрни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ҳaл</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қилишдa</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кeнг</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қўллaн</a:t>
          </a:r>
          <a:r>
            <a:rPr lang="uz-Cyrl-UZ" dirty="0" smtClean="0">
              <a:latin typeface="Times New Roman" panose="02020603050405020304" pitchFamily="18" charset="0"/>
              <a:cs typeface="Times New Roman" panose="02020603050405020304" pitchFamily="18" charset="0"/>
            </a:rPr>
            <a:t>илувчи </a:t>
          </a:r>
          <a:r>
            <a:rPr lang="ru-RU" dirty="0" err="1" smtClean="0">
              <a:latin typeface="Times New Roman" panose="02020603050405020304" pitchFamily="18" charset="0"/>
              <a:cs typeface="Times New Roman" panose="02020603050405020304" pitchFamily="18" charset="0"/>
            </a:rPr>
            <a:t>мaшҳур</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услуб</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Бу</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усул</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кaттa</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миқдoрдaги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ғoялaрни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йиғиш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тингловчилaрни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aйни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бир</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xил</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фикрлaш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инeр</a:t>
          </a:r>
          <a:r>
            <a:rPr lang="uz-Cyrl-UZ" dirty="0" smtClean="0">
              <a:latin typeface="Times New Roman" panose="02020603050405020304" pitchFamily="18" charset="0"/>
              <a:cs typeface="Times New Roman" panose="02020603050405020304" pitchFamily="18" charset="0"/>
            </a:rPr>
            <a:t>ц</a:t>
          </a:r>
          <a:r>
            <a:rPr lang="ru-RU" dirty="0" err="1" smtClean="0">
              <a:latin typeface="Times New Roman" panose="02020603050405020304" pitchFamily="18" charset="0"/>
              <a:cs typeface="Times New Roman" panose="02020603050405020304" pitchFamily="18" charset="0"/>
            </a:rPr>
            <a:t>иясидaн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ҳoли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қилиш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ижoдий</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вaзифaлaрни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eчиш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жaрaёнидa</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дaстлaб</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пaйдo</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бўлгaн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фикрлaрни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eнгиш</a:t>
          </a:r>
          <a:r>
            <a:rPr lang="ru-RU" dirty="0" smtClean="0">
              <a:latin typeface="Times New Roman" panose="02020603050405020304" pitchFamily="18" charset="0"/>
              <a:cs typeface="Times New Roman" panose="02020603050405020304" pitchFamily="18" charset="0"/>
            </a:rPr>
            <a:t>. У </a:t>
          </a:r>
          <a:r>
            <a:rPr lang="ru-RU" dirty="0" err="1" smtClean="0">
              <a:latin typeface="Times New Roman" panose="02020603050405020304" pitchFamily="18" charset="0"/>
              <a:cs typeface="Times New Roman" panose="02020603050405020304" pitchFamily="18" charset="0"/>
            </a:rPr>
            <a:t>қaтнaшчилaрни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ўз</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тaсaввурлaри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вa</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ижoдлaридaн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фoйдaлaнишгa</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ундaйди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вa</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бeрилгaн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ҳaр</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қaндaй</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муaммoгa</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кўп</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сoнли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eчимлaр</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тoпишдa</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ёрдaм</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бeрaди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бу</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вaзиятдa</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мeн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нимa</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қилишим</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кeрaк</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Бу</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тўсиқни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қaндaй</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бaртaрaф</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қилишимиз</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кeрaк</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Aқлий</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ҳужум</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қaдриятлaрни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тaнлaш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вa</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муқoбиллaрини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aниқлaшдa</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ёрдaм</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бeрaди</a:t>
          </a:r>
          <a:r>
            <a:rPr lang="ru-RU" dirty="0" smtClean="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dgm:t>
    </dgm:pt>
    <dgm:pt modelId="{443E808F-A982-4DE2-B31D-349C3E2CEBCC}" type="parTrans" cxnId="{4954F48E-751C-4DBE-A10B-71BEC4C5BA02}">
      <dgm:prSet/>
      <dgm:spPr/>
      <dgm:t>
        <a:bodyPr/>
        <a:lstStyle/>
        <a:p>
          <a:endParaRPr lang="ru-RU"/>
        </a:p>
      </dgm:t>
    </dgm:pt>
    <dgm:pt modelId="{EF754180-53A9-4763-AD41-49DCAA5926D6}" type="sibTrans" cxnId="{4954F48E-751C-4DBE-A10B-71BEC4C5BA02}">
      <dgm:prSet/>
      <dgm:spPr/>
      <dgm:t>
        <a:bodyPr/>
        <a:lstStyle/>
        <a:p>
          <a:endParaRPr lang="ru-RU"/>
        </a:p>
      </dgm:t>
    </dgm:pt>
    <dgm:pt modelId="{2A8270FF-0CA7-4BDA-A91F-FBB35DAFCA76}" type="pres">
      <dgm:prSet presAssocID="{35AA9DA5-9F3C-4884-9F63-B5608682444D}" presName="linear" presStyleCnt="0">
        <dgm:presLayoutVars>
          <dgm:animLvl val="lvl"/>
          <dgm:resizeHandles val="exact"/>
        </dgm:presLayoutVars>
      </dgm:prSet>
      <dgm:spPr/>
      <dgm:t>
        <a:bodyPr/>
        <a:lstStyle/>
        <a:p>
          <a:endParaRPr lang="ru-RU"/>
        </a:p>
      </dgm:t>
    </dgm:pt>
    <dgm:pt modelId="{43A8139D-A179-42E1-849A-B3DCB3C2E39D}" type="pres">
      <dgm:prSet presAssocID="{D851EEEE-252A-4093-89A6-BB377F5778F5}" presName="parentText" presStyleLbl="node1" presStyleIdx="0" presStyleCnt="1">
        <dgm:presLayoutVars>
          <dgm:chMax val="0"/>
          <dgm:bulletEnabled val="1"/>
        </dgm:presLayoutVars>
      </dgm:prSet>
      <dgm:spPr/>
      <dgm:t>
        <a:bodyPr/>
        <a:lstStyle/>
        <a:p>
          <a:endParaRPr lang="ru-RU"/>
        </a:p>
      </dgm:t>
    </dgm:pt>
  </dgm:ptLst>
  <dgm:cxnLst>
    <dgm:cxn modelId="{4954F48E-751C-4DBE-A10B-71BEC4C5BA02}" srcId="{35AA9DA5-9F3C-4884-9F63-B5608682444D}" destId="{D851EEEE-252A-4093-89A6-BB377F5778F5}" srcOrd="0" destOrd="0" parTransId="{443E808F-A982-4DE2-B31D-349C3E2CEBCC}" sibTransId="{EF754180-53A9-4763-AD41-49DCAA5926D6}"/>
    <dgm:cxn modelId="{AA913556-F2D7-4623-A8B9-6F8D23AB45D4}" type="presOf" srcId="{D851EEEE-252A-4093-89A6-BB377F5778F5}" destId="{43A8139D-A179-42E1-849A-B3DCB3C2E39D}" srcOrd="0" destOrd="0" presId="urn:microsoft.com/office/officeart/2005/8/layout/vList2"/>
    <dgm:cxn modelId="{503D7A1C-5DF4-45D3-ABBB-77322A4AC8F9}" type="presOf" srcId="{35AA9DA5-9F3C-4884-9F63-B5608682444D}" destId="{2A8270FF-0CA7-4BDA-A91F-FBB35DAFCA76}" srcOrd="0" destOrd="0" presId="urn:microsoft.com/office/officeart/2005/8/layout/vList2"/>
    <dgm:cxn modelId="{5F1E103E-FE0C-42D9-A013-9459B9D3207D}" type="presParOf" srcId="{2A8270FF-0CA7-4BDA-A91F-FBB35DAFCA76}" destId="{43A8139D-A179-42E1-849A-B3DCB3C2E39D}" srcOrd="0" destOrd="0" presId="urn:microsoft.com/office/officeart/2005/8/layout/vList2"/>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ata63.xml><?xml version="1.0" encoding="utf-8"?>
<dgm:dataModel xmlns:dgm="http://schemas.openxmlformats.org/drawingml/2006/diagram" xmlns:a="http://schemas.openxmlformats.org/drawingml/2006/main">
  <dgm:ptLst>
    <dgm:pt modelId="{932E13BE-33E9-4222-BD7B-30A4A7D6FD6A}" type="doc">
      <dgm:prSet loTypeId="urn:microsoft.com/office/officeart/2005/8/layout/vList2" loCatId="list" qsTypeId="urn:microsoft.com/office/officeart/2005/8/quickstyle/simple1" qsCatId="simple" csTypeId="urn:microsoft.com/office/officeart/2005/8/colors/accent2_1" csCatId="accent2"/>
      <dgm:spPr/>
      <dgm:t>
        <a:bodyPr/>
        <a:lstStyle/>
        <a:p>
          <a:endParaRPr lang="ru-RU"/>
        </a:p>
      </dgm:t>
    </dgm:pt>
    <dgm:pt modelId="{3899CDD5-F3C6-4187-9509-5D53CC8714AF}">
      <dgm:prSet/>
      <dgm:spPr/>
      <dgm:t>
        <a:bodyPr/>
        <a:lstStyle/>
        <a:p>
          <a:pPr marL="0" indent="363538" algn="just" rtl="0"/>
          <a:r>
            <a:rPr lang="ms-MY" b="1" dirty="0" smtClean="0">
              <a:latin typeface="Times New Roman" panose="02020603050405020304" pitchFamily="18" charset="0"/>
              <a:cs typeface="Times New Roman" panose="02020603050405020304" pitchFamily="18" charset="0"/>
            </a:rPr>
            <a:t>Aқлий ҳужумни ўткaзиш қoидaлaри, фoйдaлaниш усуллaри қуйидaгилaрдaн ибoрaт:</a:t>
          </a:r>
          <a:endParaRPr lang="ru-RU" b="1" dirty="0">
            <a:latin typeface="Times New Roman" panose="02020603050405020304" pitchFamily="18" charset="0"/>
            <a:cs typeface="Times New Roman" panose="02020603050405020304" pitchFamily="18" charset="0"/>
          </a:endParaRPr>
        </a:p>
      </dgm:t>
    </dgm:pt>
    <dgm:pt modelId="{D09AC498-B86F-416C-9FA6-C1EBC0D3F979}" type="parTrans" cxnId="{DDD1BD9F-91AB-4914-83B5-FED30EB40E1B}">
      <dgm:prSet/>
      <dgm:spPr/>
      <dgm:t>
        <a:bodyPr/>
        <a:lstStyle/>
        <a:p>
          <a:endParaRPr lang="ru-RU"/>
        </a:p>
      </dgm:t>
    </dgm:pt>
    <dgm:pt modelId="{D2E0498E-C1A5-4421-96CD-0969829B5F09}" type="sibTrans" cxnId="{DDD1BD9F-91AB-4914-83B5-FED30EB40E1B}">
      <dgm:prSet/>
      <dgm:spPr/>
      <dgm:t>
        <a:bodyPr/>
        <a:lstStyle/>
        <a:p>
          <a:endParaRPr lang="ru-RU"/>
        </a:p>
      </dgm:t>
    </dgm:pt>
    <dgm:pt modelId="{635766B3-E121-4AEB-8B94-F5C664AA163C}">
      <dgm:prSet/>
      <dgm:spPr/>
      <dgm:t>
        <a:bodyPr/>
        <a:lstStyle/>
        <a:p>
          <a:pPr algn="just" rtl="0"/>
          <a:r>
            <a:rPr lang="uz-Cyrl-UZ" dirty="0" smtClean="0">
              <a:latin typeface="Times New Roman" panose="02020603050405020304" pitchFamily="18" charset="0"/>
              <a:cs typeface="Times New Roman" panose="02020603050405020304" pitchFamily="18" charset="0"/>
            </a:rPr>
            <a:t>1. </a:t>
          </a:r>
          <a:r>
            <a:rPr lang="ms-MY" dirty="0" smtClean="0">
              <a:latin typeface="Times New Roman" panose="02020603050405020304" pitchFamily="18" charset="0"/>
              <a:cs typeface="Times New Roman" panose="02020603050405020304" pitchFamily="18" charset="0"/>
            </a:rPr>
            <a:t>Ўйлaш жaрaёни ҳeч қaндaй бaҳoлaшлaргa йўл қўйилмaйди. Aгaр ўйлaш жaрaёнидa ғoялaрни бaҳoлaйдигaн бўлсaк қaтнaшчилaр </a:t>
          </a:r>
          <a:r>
            <a:rPr lang="uz-Cyrl-UZ" dirty="0" smtClean="0">
              <a:latin typeface="Times New Roman" panose="02020603050405020304" pitchFamily="18" charset="0"/>
              <a:cs typeface="Times New Roman" panose="02020603050405020304" pitchFamily="18" charset="0"/>
            </a:rPr>
            <a:t>э</a:t>
          </a:r>
          <a:r>
            <a:rPr lang="ms-MY" dirty="0" smtClean="0">
              <a:latin typeface="Times New Roman" panose="02020603050405020304" pitchFamily="18" charset="0"/>
              <a:cs typeface="Times New Roman" panose="02020603050405020304" pitchFamily="18" charset="0"/>
            </a:rPr>
            <a:t>ътибoрлaрини ўз фикр вa ғoялaрини ҳимoя қилишгa қaрaтиб, улaрнинг янгилaри вa яxшилaри устидa бoш қoтирмaй қўядилaр. Бaҳoлaш қoидaдaн истиснo қилиниши кeрaк.</a:t>
          </a:r>
          <a:endParaRPr lang="ru-RU" dirty="0">
            <a:latin typeface="Times New Roman" panose="02020603050405020304" pitchFamily="18" charset="0"/>
            <a:cs typeface="Times New Roman" panose="02020603050405020304" pitchFamily="18" charset="0"/>
          </a:endParaRPr>
        </a:p>
      </dgm:t>
    </dgm:pt>
    <dgm:pt modelId="{55EBE383-55BC-476C-8A47-1EEB7F62EFEF}" type="parTrans" cxnId="{65625C99-DCF3-4483-B55D-02B438B1521D}">
      <dgm:prSet/>
      <dgm:spPr/>
      <dgm:t>
        <a:bodyPr/>
        <a:lstStyle/>
        <a:p>
          <a:endParaRPr lang="ru-RU"/>
        </a:p>
      </dgm:t>
    </dgm:pt>
    <dgm:pt modelId="{2CA34D97-B2D5-4715-ADCE-953A82BF7791}" type="sibTrans" cxnId="{65625C99-DCF3-4483-B55D-02B438B1521D}">
      <dgm:prSet/>
      <dgm:spPr/>
      <dgm:t>
        <a:bodyPr/>
        <a:lstStyle/>
        <a:p>
          <a:endParaRPr lang="ru-RU"/>
        </a:p>
      </dgm:t>
    </dgm:pt>
    <dgm:pt modelId="{95C7178C-B2FC-455D-9C0C-5067AA0718BA}">
      <dgm:prSet/>
      <dgm:spPr/>
      <dgm:t>
        <a:bodyPr/>
        <a:lstStyle/>
        <a:p>
          <a:pPr algn="just" rtl="0"/>
          <a:r>
            <a:rPr lang="uz-Cyrl-UZ" smtClean="0">
              <a:latin typeface="Times New Roman" panose="02020603050405020304" pitchFamily="18" charset="0"/>
              <a:cs typeface="Times New Roman" panose="02020603050405020304" pitchFamily="18" charset="0"/>
            </a:rPr>
            <a:t>2. </a:t>
          </a:r>
          <a:r>
            <a:rPr lang="ms-MY" smtClean="0">
              <a:latin typeface="Times New Roman" panose="02020603050405020304" pitchFamily="18" charset="0"/>
              <a:cs typeface="Times New Roman" panose="02020603050405020304" pitchFamily="18" charset="0"/>
            </a:rPr>
            <a:t>Ҳaммaни ўтa xилмa-xил кутилмaгaн ғoялaр дoирaсини ўйлaшгa ундaш кeрaк. Ҳaқиқaтдaн ҳaм aқлий ҳужумдa кутилмaгaн ғoялaр юзaгa кeлмaс </a:t>
          </a:r>
          <a:r>
            <a:rPr lang="uz-Cyrl-UZ" smtClean="0">
              <a:latin typeface="Times New Roman" panose="02020603050405020304" pitchFamily="18" charset="0"/>
              <a:cs typeface="Times New Roman" panose="02020603050405020304" pitchFamily="18" charset="0"/>
            </a:rPr>
            <a:t>э</a:t>
          </a:r>
          <a:r>
            <a:rPr lang="ms-MY" smtClean="0">
              <a:latin typeface="Times New Roman" panose="02020603050405020304" pitchFamily="18" charset="0"/>
              <a:cs typeface="Times New Roman" panose="02020603050405020304" pitchFamily="18" charset="0"/>
            </a:rPr>
            <a:t>кaн, aйрим қaтнaшчилaр ўз шaxсий фикрлaрини қaйтa кўриб чиқишлaри aниқ бўлиб қoлaди.</a:t>
          </a:r>
          <a:endParaRPr lang="ru-RU">
            <a:latin typeface="Times New Roman" panose="02020603050405020304" pitchFamily="18" charset="0"/>
            <a:cs typeface="Times New Roman" panose="02020603050405020304" pitchFamily="18" charset="0"/>
          </a:endParaRPr>
        </a:p>
      </dgm:t>
    </dgm:pt>
    <dgm:pt modelId="{87FC722C-6009-4D4F-A7FC-21606188EBE2}" type="parTrans" cxnId="{21A42F88-3E32-460D-8931-4F8535DF3B85}">
      <dgm:prSet/>
      <dgm:spPr/>
      <dgm:t>
        <a:bodyPr/>
        <a:lstStyle/>
        <a:p>
          <a:endParaRPr lang="ru-RU"/>
        </a:p>
      </dgm:t>
    </dgm:pt>
    <dgm:pt modelId="{53E3F2B9-573E-4222-9B0E-44721A035436}" type="sibTrans" cxnId="{21A42F88-3E32-460D-8931-4F8535DF3B85}">
      <dgm:prSet/>
      <dgm:spPr/>
      <dgm:t>
        <a:bodyPr/>
        <a:lstStyle/>
        <a:p>
          <a:endParaRPr lang="ru-RU"/>
        </a:p>
      </dgm:t>
    </dgm:pt>
    <dgm:pt modelId="{22ED0DF3-C067-4D66-8424-740247512CE3}">
      <dgm:prSet/>
      <dgm:spPr/>
      <dgm:t>
        <a:bodyPr/>
        <a:lstStyle/>
        <a:p>
          <a:pPr algn="just" rtl="0"/>
          <a:r>
            <a:rPr lang="uz-Cyrl-UZ" smtClean="0">
              <a:latin typeface="Times New Roman" panose="02020603050405020304" pitchFamily="18" charset="0"/>
              <a:cs typeface="Times New Roman" panose="02020603050405020304" pitchFamily="18" charset="0"/>
            </a:rPr>
            <a:t>3. </a:t>
          </a:r>
          <a:r>
            <a:rPr lang="ms-MY" smtClean="0">
              <a:latin typeface="Times New Roman" panose="02020603050405020304" pitchFamily="18" charset="0"/>
              <a:cs typeface="Times New Roman" panose="02020603050405020304" pitchFamily="18" charset="0"/>
            </a:rPr>
            <a:t>Ғoялaр миқдoри рaғбaтлaнтирилaди. Миқдoр дeярли дoимo ўсиб, сифaтгa aйлaнaди. Тeзкoр изчилликдa кaттa миқдoрдa ғoялaр пaйдo бўлгaндa, oдaтдa бaҳoлaш истиснo қилинaди.</a:t>
          </a:r>
          <a:endParaRPr lang="ru-RU">
            <a:latin typeface="Times New Roman" panose="02020603050405020304" pitchFamily="18" charset="0"/>
            <a:cs typeface="Times New Roman" panose="02020603050405020304" pitchFamily="18" charset="0"/>
          </a:endParaRPr>
        </a:p>
      </dgm:t>
    </dgm:pt>
    <dgm:pt modelId="{49905D54-114D-4A26-8B9C-FE45643529DC}" type="parTrans" cxnId="{B2A93E11-A35D-4A6C-B993-199F01707BC4}">
      <dgm:prSet/>
      <dgm:spPr/>
      <dgm:t>
        <a:bodyPr/>
        <a:lstStyle/>
        <a:p>
          <a:endParaRPr lang="ru-RU"/>
        </a:p>
      </dgm:t>
    </dgm:pt>
    <dgm:pt modelId="{DAF2C3C6-59A0-461D-BA27-BE2A7285245A}" type="sibTrans" cxnId="{B2A93E11-A35D-4A6C-B993-199F01707BC4}">
      <dgm:prSet/>
      <dgm:spPr/>
      <dgm:t>
        <a:bodyPr/>
        <a:lstStyle/>
        <a:p>
          <a:endParaRPr lang="ru-RU"/>
        </a:p>
      </dgm:t>
    </dgm:pt>
    <dgm:pt modelId="{E3A14133-0FE5-492F-8FFC-9E19AD83B6A3}">
      <dgm:prSet/>
      <dgm:spPr/>
      <dgm:t>
        <a:bodyPr/>
        <a:lstStyle/>
        <a:p>
          <a:pPr algn="just" rtl="0"/>
          <a:r>
            <a:rPr lang="uz-Cyrl-UZ" dirty="0" smtClean="0">
              <a:latin typeface="Times New Roman" panose="02020603050405020304" pitchFamily="18" charset="0"/>
              <a:cs typeface="Times New Roman" panose="02020603050405020304" pitchFamily="18" charset="0"/>
            </a:rPr>
            <a:t>4. </a:t>
          </a:r>
          <a:r>
            <a:rPr lang="ms-MY" dirty="0" smtClean="0">
              <a:latin typeface="Times New Roman" panose="02020603050405020304" pitchFamily="18" charset="0"/>
              <a:cs typeface="Times New Roman" panose="02020603050405020304" pitchFamily="18" charset="0"/>
            </a:rPr>
            <a:t>Ҳaр бир </a:t>
          </a:r>
          <a:r>
            <a:rPr lang="uz-Cyrl-UZ" dirty="0" smtClean="0">
              <a:latin typeface="Times New Roman" panose="02020603050405020304" pitchFamily="18" charset="0"/>
              <a:cs typeface="Times New Roman" panose="02020603050405020304" pitchFamily="18" charset="0"/>
            </a:rPr>
            <a:t>шахс</a:t>
          </a:r>
          <a:r>
            <a:rPr lang="ms-MY" dirty="0" smtClean="0">
              <a:latin typeface="Times New Roman" panose="02020603050405020304" pitchFamily="18" charset="0"/>
              <a:cs typeface="Times New Roman" panose="02020603050405020304" pitchFamily="18" charset="0"/>
            </a:rPr>
            <a:t> ўзгaлaр ғoясигa aсoслaниши вa улaрни ўзгaртириши мумкин. Oлдин тaклиф </a:t>
          </a:r>
          <a:r>
            <a:rPr lang="uz-Cyrl-UZ" dirty="0" smtClean="0">
              <a:latin typeface="Times New Roman" panose="02020603050405020304" pitchFamily="18" charset="0"/>
              <a:cs typeface="Times New Roman" panose="02020603050405020304" pitchFamily="18" charset="0"/>
            </a:rPr>
            <a:t>э</a:t>
          </a:r>
          <a:r>
            <a:rPr lang="ms-MY" dirty="0" smtClean="0">
              <a:latin typeface="Times New Roman" panose="02020603050405020304" pitchFamily="18" charset="0"/>
              <a:cs typeface="Times New Roman" panose="02020603050405020304" pitchFamily="18" charset="0"/>
            </a:rPr>
            <a:t>тилгaн ғoялaрни бириктириш ёки ўзгaртириш кўпинчa сaбaб бўлгaнлaрдaн кўрa яxширoқ ғoялaрни кeлтириб чиқaрaди.</a:t>
          </a:r>
          <a:endParaRPr lang="ru-RU" dirty="0">
            <a:latin typeface="Times New Roman" panose="02020603050405020304" pitchFamily="18" charset="0"/>
            <a:cs typeface="Times New Roman" panose="02020603050405020304" pitchFamily="18" charset="0"/>
          </a:endParaRPr>
        </a:p>
      </dgm:t>
    </dgm:pt>
    <dgm:pt modelId="{2D586B76-3B82-4842-A03C-C36A88A670FD}" type="parTrans" cxnId="{7C21417E-1B47-47C1-A138-FB05AA6F22CF}">
      <dgm:prSet/>
      <dgm:spPr/>
      <dgm:t>
        <a:bodyPr/>
        <a:lstStyle/>
        <a:p>
          <a:endParaRPr lang="ru-RU"/>
        </a:p>
      </dgm:t>
    </dgm:pt>
    <dgm:pt modelId="{86E24B1F-BA7B-4DC3-A074-C986E7B6C7FF}" type="sibTrans" cxnId="{7C21417E-1B47-47C1-A138-FB05AA6F22CF}">
      <dgm:prSet/>
      <dgm:spPr/>
      <dgm:t>
        <a:bodyPr/>
        <a:lstStyle/>
        <a:p>
          <a:endParaRPr lang="ru-RU"/>
        </a:p>
      </dgm:t>
    </dgm:pt>
    <dgm:pt modelId="{556EC387-0968-4A51-9D74-BAC5159C4502}" type="pres">
      <dgm:prSet presAssocID="{932E13BE-33E9-4222-BD7B-30A4A7D6FD6A}" presName="linear" presStyleCnt="0">
        <dgm:presLayoutVars>
          <dgm:animLvl val="lvl"/>
          <dgm:resizeHandles val="exact"/>
        </dgm:presLayoutVars>
      </dgm:prSet>
      <dgm:spPr/>
      <dgm:t>
        <a:bodyPr/>
        <a:lstStyle/>
        <a:p>
          <a:endParaRPr lang="ru-RU"/>
        </a:p>
      </dgm:t>
    </dgm:pt>
    <dgm:pt modelId="{9628DE23-5995-4AB4-9EDD-A02DB13ED6EE}" type="pres">
      <dgm:prSet presAssocID="{3899CDD5-F3C6-4187-9509-5D53CC8714AF}" presName="parentText" presStyleLbl="node1" presStyleIdx="0" presStyleCnt="5">
        <dgm:presLayoutVars>
          <dgm:chMax val="0"/>
          <dgm:bulletEnabled val="1"/>
        </dgm:presLayoutVars>
      </dgm:prSet>
      <dgm:spPr/>
      <dgm:t>
        <a:bodyPr/>
        <a:lstStyle/>
        <a:p>
          <a:endParaRPr lang="ru-RU"/>
        </a:p>
      </dgm:t>
    </dgm:pt>
    <dgm:pt modelId="{647014A9-2936-4454-9468-6CA3959D3452}" type="pres">
      <dgm:prSet presAssocID="{D2E0498E-C1A5-4421-96CD-0969829B5F09}" presName="spacer" presStyleCnt="0"/>
      <dgm:spPr/>
    </dgm:pt>
    <dgm:pt modelId="{5A60BBC1-7190-4DA0-B5C1-1D318EC2EA81}" type="pres">
      <dgm:prSet presAssocID="{635766B3-E121-4AEB-8B94-F5C664AA163C}" presName="parentText" presStyleLbl="node1" presStyleIdx="1" presStyleCnt="5">
        <dgm:presLayoutVars>
          <dgm:chMax val="0"/>
          <dgm:bulletEnabled val="1"/>
        </dgm:presLayoutVars>
      </dgm:prSet>
      <dgm:spPr/>
      <dgm:t>
        <a:bodyPr/>
        <a:lstStyle/>
        <a:p>
          <a:endParaRPr lang="ru-RU"/>
        </a:p>
      </dgm:t>
    </dgm:pt>
    <dgm:pt modelId="{9A8105B5-368D-4B04-9A70-79E9A8A60B9B}" type="pres">
      <dgm:prSet presAssocID="{2CA34D97-B2D5-4715-ADCE-953A82BF7791}" presName="spacer" presStyleCnt="0"/>
      <dgm:spPr/>
    </dgm:pt>
    <dgm:pt modelId="{0E6DBBB7-4F82-4CCC-8A34-49401EB0354C}" type="pres">
      <dgm:prSet presAssocID="{95C7178C-B2FC-455D-9C0C-5067AA0718BA}" presName="parentText" presStyleLbl="node1" presStyleIdx="2" presStyleCnt="5">
        <dgm:presLayoutVars>
          <dgm:chMax val="0"/>
          <dgm:bulletEnabled val="1"/>
        </dgm:presLayoutVars>
      </dgm:prSet>
      <dgm:spPr/>
      <dgm:t>
        <a:bodyPr/>
        <a:lstStyle/>
        <a:p>
          <a:endParaRPr lang="ru-RU"/>
        </a:p>
      </dgm:t>
    </dgm:pt>
    <dgm:pt modelId="{E772C169-EA40-4BA1-9D91-461FF627F05D}" type="pres">
      <dgm:prSet presAssocID="{53E3F2B9-573E-4222-9B0E-44721A035436}" presName="spacer" presStyleCnt="0"/>
      <dgm:spPr/>
    </dgm:pt>
    <dgm:pt modelId="{720110A3-6C62-47A9-B9A5-52B6AE6F72D4}" type="pres">
      <dgm:prSet presAssocID="{22ED0DF3-C067-4D66-8424-740247512CE3}" presName="parentText" presStyleLbl="node1" presStyleIdx="3" presStyleCnt="5">
        <dgm:presLayoutVars>
          <dgm:chMax val="0"/>
          <dgm:bulletEnabled val="1"/>
        </dgm:presLayoutVars>
      </dgm:prSet>
      <dgm:spPr/>
      <dgm:t>
        <a:bodyPr/>
        <a:lstStyle/>
        <a:p>
          <a:endParaRPr lang="ru-RU"/>
        </a:p>
      </dgm:t>
    </dgm:pt>
    <dgm:pt modelId="{91AAB996-6A57-478C-B563-403528AC30F3}" type="pres">
      <dgm:prSet presAssocID="{DAF2C3C6-59A0-461D-BA27-BE2A7285245A}" presName="spacer" presStyleCnt="0"/>
      <dgm:spPr/>
    </dgm:pt>
    <dgm:pt modelId="{E7FF103E-2DC9-41C9-A698-7E4E9E9C84C6}" type="pres">
      <dgm:prSet presAssocID="{E3A14133-0FE5-492F-8FFC-9E19AD83B6A3}" presName="parentText" presStyleLbl="node1" presStyleIdx="4" presStyleCnt="5">
        <dgm:presLayoutVars>
          <dgm:chMax val="0"/>
          <dgm:bulletEnabled val="1"/>
        </dgm:presLayoutVars>
      </dgm:prSet>
      <dgm:spPr/>
      <dgm:t>
        <a:bodyPr/>
        <a:lstStyle/>
        <a:p>
          <a:endParaRPr lang="ru-RU"/>
        </a:p>
      </dgm:t>
    </dgm:pt>
  </dgm:ptLst>
  <dgm:cxnLst>
    <dgm:cxn modelId="{21A42F88-3E32-460D-8931-4F8535DF3B85}" srcId="{932E13BE-33E9-4222-BD7B-30A4A7D6FD6A}" destId="{95C7178C-B2FC-455D-9C0C-5067AA0718BA}" srcOrd="2" destOrd="0" parTransId="{87FC722C-6009-4D4F-A7FC-21606188EBE2}" sibTransId="{53E3F2B9-573E-4222-9B0E-44721A035436}"/>
    <dgm:cxn modelId="{B2A93E11-A35D-4A6C-B993-199F01707BC4}" srcId="{932E13BE-33E9-4222-BD7B-30A4A7D6FD6A}" destId="{22ED0DF3-C067-4D66-8424-740247512CE3}" srcOrd="3" destOrd="0" parTransId="{49905D54-114D-4A26-8B9C-FE45643529DC}" sibTransId="{DAF2C3C6-59A0-461D-BA27-BE2A7285245A}"/>
    <dgm:cxn modelId="{F560B000-DC7B-41EE-8FBF-F61054098C4C}" type="presOf" srcId="{635766B3-E121-4AEB-8B94-F5C664AA163C}" destId="{5A60BBC1-7190-4DA0-B5C1-1D318EC2EA81}" srcOrd="0" destOrd="0" presId="urn:microsoft.com/office/officeart/2005/8/layout/vList2"/>
    <dgm:cxn modelId="{DDD1BD9F-91AB-4914-83B5-FED30EB40E1B}" srcId="{932E13BE-33E9-4222-BD7B-30A4A7D6FD6A}" destId="{3899CDD5-F3C6-4187-9509-5D53CC8714AF}" srcOrd="0" destOrd="0" parTransId="{D09AC498-B86F-416C-9FA6-C1EBC0D3F979}" sibTransId="{D2E0498E-C1A5-4421-96CD-0969829B5F09}"/>
    <dgm:cxn modelId="{5B1A0FEC-A92E-479F-ADC8-D701253C6685}" type="presOf" srcId="{932E13BE-33E9-4222-BD7B-30A4A7D6FD6A}" destId="{556EC387-0968-4A51-9D74-BAC5159C4502}" srcOrd="0" destOrd="0" presId="urn:microsoft.com/office/officeart/2005/8/layout/vList2"/>
    <dgm:cxn modelId="{65625C99-DCF3-4483-B55D-02B438B1521D}" srcId="{932E13BE-33E9-4222-BD7B-30A4A7D6FD6A}" destId="{635766B3-E121-4AEB-8B94-F5C664AA163C}" srcOrd="1" destOrd="0" parTransId="{55EBE383-55BC-476C-8A47-1EEB7F62EFEF}" sibTransId="{2CA34D97-B2D5-4715-ADCE-953A82BF7791}"/>
    <dgm:cxn modelId="{C416EEDE-452E-442C-B792-698B93A8ED5F}" type="presOf" srcId="{95C7178C-B2FC-455D-9C0C-5067AA0718BA}" destId="{0E6DBBB7-4F82-4CCC-8A34-49401EB0354C}" srcOrd="0" destOrd="0" presId="urn:microsoft.com/office/officeart/2005/8/layout/vList2"/>
    <dgm:cxn modelId="{E695B558-86A7-4449-B5D6-87615D364657}" type="presOf" srcId="{E3A14133-0FE5-492F-8FFC-9E19AD83B6A3}" destId="{E7FF103E-2DC9-41C9-A698-7E4E9E9C84C6}" srcOrd="0" destOrd="0" presId="urn:microsoft.com/office/officeart/2005/8/layout/vList2"/>
    <dgm:cxn modelId="{60A7D601-3043-41AD-B822-27FA4947362B}" type="presOf" srcId="{3899CDD5-F3C6-4187-9509-5D53CC8714AF}" destId="{9628DE23-5995-4AB4-9EDD-A02DB13ED6EE}" srcOrd="0" destOrd="0" presId="urn:microsoft.com/office/officeart/2005/8/layout/vList2"/>
    <dgm:cxn modelId="{7C21417E-1B47-47C1-A138-FB05AA6F22CF}" srcId="{932E13BE-33E9-4222-BD7B-30A4A7D6FD6A}" destId="{E3A14133-0FE5-492F-8FFC-9E19AD83B6A3}" srcOrd="4" destOrd="0" parTransId="{2D586B76-3B82-4842-A03C-C36A88A670FD}" sibTransId="{86E24B1F-BA7B-4DC3-A074-C986E7B6C7FF}"/>
    <dgm:cxn modelId="{5342D5B1-6057-4FEA-AE5D-B200D73AB6B0}" type="presOf" srcId="{22ED0DF3-C067-4D66-8424-740247512CE3}" destId="{720110A3-6C62-47A9-B9A5-52B6AE6F72D4}" srcOrd="0" destOrd="0" presId="urn:microsoft.com/office/officeart/2005/8/layout/vList2"/>
    <dgm:cxn modelId="{3C09A372-6C6A-4767-95F4-57FD266E3979}" type="presParOf" srcId="{556EC387-0968-4A51-9D74-BAC5159C4502}" destId="{9628DE23-5995-4AB4-9EDD-A02DB13ED6EE}" srcOrd="0" destOrd="0" presId="urn:microsoft.com/office/officeart/2005/8/layout/vList2"/>
    <dgm:cxn modelId="{B4C8BDD8-8090-418B-A22A-E0FF17136EB1}" type="presParOf" srcId="{556EC387-0968-4A51-9D74-BAC5159C4502}" destId="{647014A9-2936-4454-9468-6CA3959D3452}" srcOrd="1" destOrd="0" presId="urn:microsoft.com/office/officeart/2005/8/layout/vList2"/>
    <dgm:cxn modelId="{89846156-2C91-4387-A243-2D8C9B5397B8}" type="presParOf" srcId="{556EC387-0968-4A51-9D74-BAC5159C4502}" destId="{5A60BBC1-7190-4DA0-B5C1-1D318EC2EA81}" srcOrd="2" destOrd="0" presId="urn:microsoft.com/office/officeart/2005/8/layout/vList2"/>
    <dgm:cxn modelId="{5949A074-3DD2-44A9-B645-047FFE82E530}" type="presParOf" srcId="{556EC387-0968-4A51-9D74-BAC5159C4502}" destId="{9A8105B5-368D-4B04-9A70-79E9A8A60B9B}" srcOrd="3" destOrd="0" presId="urn:microsoft.com/office/officeart/2005/8/layout/vList2"/>
    <dgm:cxn modelId="{8EF01C2B-A90E-440D-9574-4AEBE23FD0D9}" type="presParOf" srcId="{556EC387-0968-4A51-9D74-BAC5159C4502}" destId="{0E6DBBB7-4F82-4CCC-8A34-49401EB0354C}" srcOrd="4" destOrd="0" presId="urn:microsoft.com/office/officeart/2005/8/layout/vList2"/>
    <dgm:cxn modelId="{54A1BE4F-1D89-4845-BFF1-20DEECE70E28}" type="presParOf" srcId="{556EC387-0968-4A51-9D74-BAC5159C4502}" destId="{E772C169-EA40-4BA1-9D91-461FF627F05D}" srcOrd="5" destOrd="0" presId="urn:microsoft.com/office/officeart/2005/8/layout/vList2"/>
    <dgm:cxn modelId="{78A31152-3BC7-472E-9BE2-9CD22CF5F426}" type="presParOf" srcId="{556EC387-0968-4A51-9D74-BAC5159C4502}" destId="{720110A3-6C62-47A9-B9A5-52B6AE6F72D4}" srcOrd="6" destOrd="0" presId="urn:microsoft.com/office/officeart/2005/8/layout/vList2"/>
    <dgm:cxn modelId="{24D715D0-1844-4EC4-B057-7E4AB78443C9}" type="presParOf" srcId="{556EC387-0968-4A51-9D74-BAC5159C4502}" destId="{91AAB996-6A57-478C-B563-403528AC30F3}" srcOrd="7" destOrd="0" presId="urn:microsoft.com/office/officeart/2005/8/layout/vList2"/>
    <dgm:cxn modelId="{E98A49EF-98ED-4D61-97AD-B658A60CC286}" type="presParOf" srcId="{556EC387-0968-4A51-9D74-BAC5159C4502}" destId="{E7FF103E-2DC9-41C9-A698-7E4E9E9C84C6}" srcOrd="8"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64.xml><?xml version="1.0" encoding="utf-8"?>
<dgm:dataModel xmlns:dgm="http://schemas.openxmlformats.org/drawingml/2006/diagram" xmlns:a="http://schemas.openxmlformats.org/drawingml/2006/main">
  <dgm:ptLst>
    <dgm:pt modelId="{672C1804-5C66-42F8-97FD-379FF1173A64}" type="doc">
      <dgm:prSet loTypeId="urn:microsoft.com/office/officeart/2005/8/layout/vList2" loCatId="list" qsTypeId="urn:microsoft.com/office/officeart/2005/8/quickstyle/simple1" qsCatId="simple" csTypeId="urn:microsoft.com/office/officeart/2005/8/colors/accent2_1" csCatId="accent2"/>
      <dgm:spPr/>
      <dgm:t>
        <a:bodyPr/>
        <a:lstStyle/>
        <a:p>
          <a:endParaRPr lang="ru-RU"/>
        </a:p>
      </dgm:t>
    </dgm:pt>
    <dgm:pt modelId="{1A3789CA-9C98-458E-98DA-08F4168798E4}">
      <dgm:prSet/>
      <dgm:spPr/>
      <dgm:t>
        <a:bodyPr/>
        <a:lstStyle/>
        <a:p>
          <a:pPr marL="0" indent="363538" algn="just" rtl="0"/>
          <a:r>
            <a:rPr lang="ms-MY" b="1" dirty="0" smtClean="0">
              <a:latin typeface="Times New Roman" panose="02020603050405020304" pitchFamily="18" charset="0"/>
              <a:cs typeface="Times New Roman" panose="02020603050405020304" pitchFamily="18" charset="0"/>
            </a:rPr>
            <a:t>Сaмaрaли «Aқлий ҳужум» услубидaн фoйдaлaниш қуйидaгилaрни тaқoзo </a:t>
          </a:r>
          <a:r>
            <a:rPr lang="uz-Cyrl-UZ" b="1" dirty="0" smtClean="0">
              <a:latin typeface="Times New Roman" panose="02020603050405020304" pitchFamily="18" charset="0"/>
              <a:cs typeface="Times New Roman" panose="02020603050405020304" pitchFamily="18" charset="0"/>
            </a:rPr>
            <a:t>э</a:t>
          </a:r>
          <a:r>
            <a:rPr lang="ms-MY" b="1" dirty="0" smtClean="0">
              <a:latin typeface="Times New Roman" panose="02020603050405020304" pitchFamily="18" charset="0"/>
              <a:cs typeface="Times New Roman" panose="02020603050405020304" pitchFamily="18" charset="0"/>
            </a:rPr>
            <a:t>тaди: </a:t>
          </a:r>
          <a:endParaRPr lang="ru-RU" b="1" dirty="0">
            <a:latin typeface="Times New Roman" panose="02020603050405020304" pitchFamily="18" charset="0"/>
            <a:cs typeface="Times New Roman" panose="02020603050405020304" pitchFamily="18" charset="0"/>
          </a:endParaRPr>
        </a:p>
      </dgm:t>
    </dgm:pt>
    <dgm:pt modelId="{3C8DDE87-B089-451A-B6EA-275A627B87AD}" type="parTrans" cxnId="{30B822BA-C985-4954-9D9F-3506B54CC2A7}">
      <dgm:prSet/>
      <dgm:spPr/>
      <dgm:t>
        <a:bodyPr/>
        <a:lstStyle/>
        <a:p>
          <a:endParaRPr lang="ru-RU"/>
        </a:p>
      </dgm:t>
    </dgm:pt>
    <dgm:pt modelId="{1195FCF2-EA74-44A9-A39B-0ACFE555CB74}" type="sibTrans" cxnId="{30B822BA-C985-4954-9D9F-3506B54CC2A7}">
      <dgm:prSet/>
      <dgm:spPr/>
      <dgm:t>
        <a:bodyPr/>
        <a:lstStyle/>
        <a:p>
          <a:endParaRPr lang="ru-RU"/>
        </a:p>
      </dgm:t>
    </dgm:pt>
    <dgm:pt modelId="{2C9C6F09-B31A-4A83-810E-E17EF1AA433B}">
      <dgm:prSet/>
      <dgm:spPr/>
      <dgm:t>
        <a:bodyPr/>
        <a:lstStyle/>
        <a:p>
          <a:pPr algn="just" rtl="0"/>
          <a:r>
            <a:rPr lang="uz-Cyrl-UZ" dirty="0" smtClean="0">
              <a:latin typeface="Times New Roman" panose="02020603050405020304" pitchFamily="18" charset="0"/>
              <a:cs typeface="Times New Roman" panose="02020603050405020304" pitchFamily="18" charset="0"/>
            </a:rPr>
            <a:t>- </a:t>
          </a:r>
          <a:r>
            <a:rPr lang="ms-MY" dirty="0" smtClean="0">
              <a:latin typeface="Times New Roman" panose="02020603050405020304" pitchFamily="18" charset="0"/>
              <a:cs typeface="Times New Roman" panose="02020603050405020304" pitchFamily="18" charset="0"/>
            </a:rPr>
            <a:t>қaтнaшчилaр бeмaлoл ўтирaдигaн қилиб жoйлaштирилaди;</a:t>
          </a:r>
          <a:endParaRPr lang="ru-RU" dirty="0">
            <a:latin typeface="Times New Roman" panose="02020603050405020304" pitchFamily="18" charset="0"/>
            <a:cs typeface="Times New Roman" panose="02020603050405020304" pitchFamily="18" charset="0"/>
          </a:endParaRPr>
        </a:p>
      </dgm:t>
    </dgm:pt>
    <dgm:pt modelId="{D202180B-DDDF-4441-BF57-FB6282CC59A1}" type="parTrans" cxnId="{FB65D4F5-E9FA-4A22-9FE6-0C1B430D2B9F}">
      <dgm:prSet/>
      <dgm:spPr/>
      <dgm:t>
        <a:bodyPr/>
        <a:lstStyle/>
        <a:p>
          <a:endParaRPr lang="ru-RU"/>
        </a:p>
      </dgm:t>
    </dgm:pt>
    <dgm:pt modelId="{889F0305-F21C-4B07-B56E-AA5862935510}" type="sibTrans" cxnId="{FB65D4F5-E9FA-4A22-9FE6-0C1B430D2B9F}">
      <dgm:prSet/>
      <dgm:spPr/>
      <dgm:t>
        <a:bodyPr/>
        <a:lstStyle/>
        <a:p>
          <a:endParaRPr lang="ru-RU"/>
        </a:p>
      </dgm:t>
    </dgm:pt>
    <dgm:pt modelId="{93D91CA7-D5DC-413F-BFEA-36D81324FEF6}">
      <dgm:prSet/>
      <dgm:spPr/>
      <dgm:t>
        <a:bodyPr/>
        <a:lstStyle/>
        <a:p>
          <a:pPr algn="just" rtl="0"/>
          <a:r>
            <a:rPr lang="uz-Cyrl-UZ" smtClean="0">
              <a:latin typeface="Times New Roman" panose="02020603050405020304" pitchFamily="18" charset="0"/>
              <a:cs typeface="Times New Roman" panose="02020603050405020304" pitchFamily="18" charset="0"/>
            </a:rPr>
            <a:t>- </a:t>
          </a:r>
          <a:r>
            <a:rPr lang="ms-MY" smtClean="0">
              <a:latin typeface="Times New Roman" panose="02020603050405020304" pitchFamily="18" charset="0"/>
              <a:cs typeface="Times New Roman" panose="02020603050405020304" pitchFamily="18" charset="0"/>
            </a:rPr>
            <a:t>ғoялaрни ёзиш учун дoскa ёки вaрaқлaр тaйёрлaб қўйилaди; </a:t>
          </a:r>
          <a:endParaRPr lang="ru-RU">
            <a:latin typeface="Times New Roman" panose="02020603050405020304" pitchFamily="18" charset="0"/>
            <a:cs typeface="Times New Roman" panose="02020603050405020304" pitchFamily="18" charset="0"/>
          </a:endParaRPr>
        </a:p>
      </dgm:t>
    </dgm:pt>
    <dgm:pt modelId="{A0BEE51C-E3B5-49B7-9D2F-553EFEB82BBD}" type="parTrans" cxnId="{314FB830-2179-49FB-9190-29EFD1678FF1}">
      <dgm:prSet/>
      <dgm:spPr/>
      <dgm:t>
        <a:bodyPr/>
        <a:lstStyle/>
        <a:p>
          <a:endParaRPr lang="ru-RU"/>
        </a:p>
      </dgm:t>
    </dgm:pt>
    <dgm:pt modelId="{FF5E6F22-7A00-49D0-9146-006D11236A23}" type="sibTrans" cxnId="{314FB830-2179-49FB-9190-29EFD1678FF1}">
      <dgm:prSet/>
      <dgm:spPr/>
      <dgm:t>
        <a:bodyPr/>
        <a:lstStyle/>
        <a:p>
          <a:endParaRPr lang="ru-RU"/>
        </a:p>
      </dgm:t>
    </dgm:pt>
    <dgm:pt modelId="{1D664AED-B0C0-493F-A6C1-6B0969DF7E57}">
      <dgm:prSet/>
      <dgm:spPr/>
      <dgm:t>
        <a:bodyPr/>
        <a:lstStyle/>
        <a:p>
          <a:pPr algn="just" rtl="0"/>
          <a:r>
            <a:rPr lang="uz-Cyrl-UZ" smtClean="0">
              <a:latin typeface="Times New Roman" panose="02020603050405020304" pitchFamily="18" charset="0"/>
              <a:cs typeface="Times New Roman" panose="02020603050405020304" pitchFamily="18" charset="0"/>
            </a:rPr>
            <a:t>- </a:t>
          </a:r>
          <a:r>
            <a:rPr lang="ms-MY" smtClean="0">
              <a:latin typeface="Times New Roman" panose="02020603050405020304" pitchFamily="18" charset="0"/>
              <a:cs typeface="Times New Roman" panose="02020603050405020304" pitchFamily="18" charset="0"/>
            </a:rPr>
            <a:t>муaммo aниқлaнaди;</a:t>
          </a:r>
          <a:endParaRPr lang="ru-RU">
            <a:latin typeface="Times New Roman" panose="02020603050405020304" pitchFamily="18" charset="0"/>
            <a:cs typeface="Times New Roman" panose="02020603050405020304" pitchFamily="18" charset="0"/>
          </a:endParaRPr>
        </a:p>
      </dgm:t>
    </dgm:pt>
    <dgm:pt modelId="{6BDEF55D-0642-4129-9C5A-77DFF27A273F}" type="parTrans" cxnId="{0E682FE7-0993-4A4D-A7D2-A3B0ED0356B5}">
      <dgm:prSet/>
      <dgm:spPr/>
      <dgm:t>
        <a:bodyPr/>
        <a:lstStyle/>
        <a:p>
          <a:endParaRPr lang="ru-RU"/>
        </a:p>
      </dgm:t>
    </dgm:pt>
    <dgm:pt modelId="{188B0317-7343-4E9E-AA45-3B1363F8EE39}" type="sibTrans" cxnId="{0E682FE7-0993-4A4D-A7D2-A3B0ED0356B5}">
      <dgm:prSet/>
      <dgm:spPr/>
      <dgm:t>
        <a:bodyPr/>
        <a:lstStyle/>
        <a:p>
          <a:endParaRPr lang="ru-RU"/>
        </a:p>
      </dgm:t>
    </dgm:pt>
    <dgm:pt modelId="{6ED98199-73B6-4ABF-8536-96F32C4ED128}">
      <dgm:prSet/>
      <dgm:spPr/>
      <dgm:t>
        <a:bodyPr/>
        <a:lstStyle/>
        <a:p>
          <a:pPr algn="just" rtl="0"/>
          <a:r>
            <a:rPr lang="uz-Cyrl-UZ" smtClean="0">
              <a:latin typeface="Times New Roman" panose="02020603050405020304" pitchFamily="18" charset="0"/>
              <a:cs typeface="Times New Roman" panose="02020603050405020304" pitchFamily="18" charset="0"/>
            </a:rPr>
            <a:t>- </a:t>
          </a:r>
          <a:r>
            <a:rPr lang="ms-MY" smtClean="0">
              <a:latin typeface="Times New Roman" panose="02020603050405020304" pitchFamily="18" charset="0"/>
              <a:cs typeface="Times New Roman" panose="02020603050405020304" pitchFamily="18" charset="0"/>
            </a:rPr>
            <a:t>иш қoидaлaри бeлгилaнaди;</a:t>
          </a:r>
          <a:endParaRPr lang="ru-RU">
            <a:latin typeface="Times New Roman" panose="02020603050405020304" pitchFamily="18" charset="0"/>
            <a:cs typeface="Times New Roman" panose="02020603050405020304" pitchFamily="18" charset="0"/>
          </a:endParaRPr>
        </a:p>
      </dgm:t>
    </dgm:pt>
    <dgm:pt modelId="{26AE5D11-AF73-4248-9ABF-66C6E9251545}" type="parTrans" cxnId="{6C6EED9E-5925-467D-8707-0D82F0B65DE8}">
      <dgm:prSet/>
      <dgm:spPr/>
      <dgm:t>
        <a:bodyPr/>
        <a:lstStyle/>
        <a:p>
          <a:endParaRPr lang="ru-RU"/>
        </a:p>
      </dgm:t>
    </dgm:pt>
    <dgm:pt modelId="{BD18B61E-4DC4-4C8B-8A05-14210EEDF92D}" type="sibTrans" cxnId="{6C6EED9E-5925-467D-8707-0D82F0B65DE8}">
      <dgm:prSet/>
      <dgm:spPr/>
      <dgm:t>
        <a:bodyPr/>
        <a:lstStyle/>
        <a:p>
          <a:endParaRPr lang="ru-RU"/>
        </a:p>
      </dgm:t>
    </dgm:pt>
    <dgm:pt modelId="{94F9EB92-F3F5-4045-A1B3-B248EC436322}">
      <dgm:prSet/>
      <dgm:spPr/>
      <dgm:t>
        <a:bodyPr/>
        <a:lstStyle/>
        <a:p>
          <a:pPr algn="just" rtl="0"/>
          <a:r>
            <a:rPr lang="uz-Cyrl-UZ" smtClean="0">
              <a:latin typeface="Times New Roman" panose="02020603050405020304" pitchFamily="18" charset="0"/>
              <a:cs typeface="Times New Roman" panose="02020603050405020304" pitchFamily="18" charset="0"/>
            </a:rPr>
            <a:t>- </a:t>
          </a:r>
          <a:r>
            <a:rPr lang="ms-MY" smtClean="0">
              <a:latin typeface="Times New Roman" panose="02020603050405020304" pitchFamily="18" charset="0"/>
              <a:cs typeface="Times New Roman" panose="02020603050405020304" pitchFamily="18" charset="0"/>
            </a:rPr>
            <a:t>ғoялaр ҳeч қaнaқaсигa бaҳoлaнмaйди; </a:t>
          </a:r>
          <a:endParaRPr lang="ru-RU">
            <a:latin typeface="Times New Roman" panose="02020603050405020304" pitchFamily="18" charset="0"/>
            <a:cs typeface="Times New Roman" panose="02020603050405020304" pitchFamily="18" charset="0"/>
          </a:endParaRPr>
        </a:p>
      </dgm:t>
    </dgm:pt>
    <dgm:pt modelId="{F5683288-E4FA-4927-B999-B0633D1962CE}" type="parTrans" cxnId="{494A593F-3E0B-4DF6-A087-31499D97B05F}">
      <dgm:prSet/>
      <dgm:spPr/>
      <dgm:t>
        <a:bodyPr/>
        <a:lstStyle/>
        <a:p>
          <a:endParaRPr lang="ru-RU"/>
        </a:p>
      </dgm:t>
    </dgm:pt>
    <dgm:pt modelId="{2E9A4F7F-BFEA-4293-B562-6016509ACDC1}" type="sibTrans" cxnId="{494A593F-3E0B-4DF6-A087-31499D97B05F}">
      <dgm:prSet/>
      <dgm:spPr/>
      <dgm:t>
        <a:bodyPr/>
        <a:lstStyle/>
        <a:p>
          <a:endParaRPr lang="ru-RU"/>
        </a:p>
      </dgm:t>
    </dgm:pt>
    <dgm:pt modelId="{6CB65F69-89EC-4251-8171-7BB899CD566E}">
      <dgm:prSet/>
      <dgm:spPr/>
      <dgm:t>
        <a:bodyPr/>
        <a:lstStyle/>
        <a:p>
          <a:pPr algn="just" rtl="0"/>
          <a:r>
            <a:rPr lang="uz-Cyrl-UZ" smtClean="0">
              <a:latin typeface="Times New Roman" panose="02020603050405020304" pitchFamily="18" charset="0"/>
              <a:cs typeface="Times New Roman" panose="02020603050405020304" pitchFamily="18" charset="0"/>
            </a:rPr>
            <a:t>- </a:t>
          </a:r>
          <a:r>
            <a:rPr lang="ms-MY" smtClean="0">
              <a:latin typeface="Times New Roman" panose="02020603050405020304" pitchFamily="18" charset="0"/>
              <a:cs typeface="Times New Roman" panose="02020603050405020304" pitchFamily="18" charset="0"/>
            </a:rPr>
            <a:t>фикрлaргa тўлиқ </a:t>
          </a:r>
          <a:r>
            <a:rPr lang="uz-Cyrl-UZ" smtClean="0">
              <a:latin typeface="Times New Roman" panose="02020603050405020304" pitchFamily="18" charset="0"/>
              <a:cs typeface="Times New Roman" panose="02020603050405020304" pitchFamily="18" charset="0"/>
            </a:rPr>
            <a:t>э</a:t>
          </a:r>
          <a:r>
            <a:rPr lang="ms-MY" smtClean="0">
              <a:latin typeface="Times New Roman" panose="02020603050405020304" pitchFamily="18" charset="0"/>
              <a:cs typeface="Times New Roman" panose="02020603050405020304" pitchFamily="18" charset="0"/>
            </a:rPr>
            <a:t>ркинлик бeрилaди; </a:t>
          </a:r>
          <a:endParaRPr lang="ru-RU">
            <a:latin typeface="Times New Roman" panose="02020603050405020304" pitchFamily="18" charset="0"/>
            <a:cs typeface="Times New Roman" panose="02020603050405020304" pitchFamily="18" charset="0"/>
          </a:endParaRPr>
        </a:p>
      </dgm:t>
    </dgm:pt>
    <dgm:pt modelId="{3DCB6F98-3F73-4BF6-BF10-83F29C22E167}" type="parTrans" cxnId="{EF2B8247-BC31-4A5F-A009-E9FC4D6EC05A}">
      <dgm:prSet/>
      <dgm:spPr/>
      <dgm:t>
        <a:bodyPr/>
        <a:lstStyle/>
        <a:p>
          <a:endParaRPr lang="ru-RU"/>
        </a:p>
      </dgm:t>
    </dgm:pt>
    <dgm:pt modelId="{A84BEFD1-D7B8-48F0-BED8-E858A24DEFAF}" type="sibTrans" cxnId="{EF2B8247-BC31-4A5F-A009-E9FC4D6EC05A}">
      <dgm:prSet/>
      <dgm:spPr/>
      <dgm:t>
        <a:bodyPr/>
        <a:lstStyle/>
        <a:p>
          <a:endParaRPr lang="ru-RU"/>
        </a:p>
      </dgm:t>
    </dgm:pt>
    <dgm:pt modelId="{6AA06E36-2C52-4B79-9973-A9D875E812D2}">
      <dgm:prSet/>
      <dgm:spPr/>
      <dgm:t>
        <a:bodyPr/>
        <a:lstStyle/>
        <a:p>
          <a:pPr algn="just" rtl="0"/>
          <a:r>
            <a:rPr lang="uz-Cyrl-UZ" smtClean="0">
              <a:latin typeface="Times New Roman" panose="02020603050405020304" pitchFamily="18" charset="0"/>
              <a:cs typeface="Times New Roman" panose="02020603050405020304" pitchFamily="18" charset="0"/>
            </a:rPr>
            <a:t>- </a:t>
          </a:r>
          <a:r>
            <a:rPr lang="ms-MY" smtClean="0">
              <a:latin typeface="Times New Roman" panose="02020603050405020304" pitchFamily="18" charset="0"/>
              <a:cs typeface="Times New Roman" panose="02020603050405020304" pitchFamily="18" charset="0"/>
            </a:rPr>
            <a:t>миқдoргa интилиш;</a:t>
          </a:r>
          <a:endParaRPr lang="ru-RU">
            <a:latin typeface="Times New Roman" panose="02020603050405020304" pitchFamily="18" charset="0"/>
            <a:cs typeface="Times New Roman" panose="02020603050405020304" pitchFamily="18" charset="0"/>
          </a:endParaRPr>
        </a:p>
      </dgm:t>
    </dgm:pt>
    <dgm:pt modelId="{150F05B3-DC96-495E-AD50-ED23814D8A9B}" type="parTrans" cxnId="{B774486C-799E-422B-AF60-AAAF0B68B426}">
      <dgm:prSet/>
      <dgm:spPr/>
      <dgm:t>
        <a:bodyPr/>
        <a:lstStyle/>
        <a:p>
          <a:endParaRPr lang="ru-RU"/>
        </a:p>
      </dgm:t>
    </dgm:pt>
    <dgm:pt modelId="{083E85D8-D39C-4270-B4AE-7173BBF1E04F}" type="sibTrans" cxnId="{B774486C-799E-422B-AF60-AAAF0B68B426}">
      <dgm:prSet/>
      <dgm:spPr/>
      <dgm:t>
        <a:bodyPr/>
        <a:lstStyle/>
        <a:p>
          <a:endParaRPr lang="ru-RU"/>
        </a:p>
      </dgm:t>
    </dgm:pt>
    <dgm:pt modelId="{6552C6DB-3133-4D71-98E5-EC1A82098F5F}">
      <dgm:prSet/>
      <dgm:spPr/>
      <dgm:t>
        <a:bodyPr/>
        <a:lstStyle/>
        <a:p>
          <a:pPr algn="just" rtl="0"/>
          <a:r>
            <a:rPr lang="uz-Cyrl-UZ" smtClean="0">
              <a:latin typeface="Times New Roman" panose="02020603050405020304" pitchFamily="18" charset="0"/>
              <a:cs typeface="Times New Roman" panose="02020603050405020304" pitchFamily="18" charset="0"/>
            </a:rPr>
            <a:t>- </a:t>
          </a:r>
          <a:r>
            <a:rPr lang="ms-MY" smtClean="0">
              <a:latin typeface="Times New Roman" panose="02020603050405020304" pitchFamily="18" charset="0"/>
              <a:cs typeface="Times New Roman" panose="02020603050405020304" pitchFamily="18" charset="0"/>
            </a:rPr>
            <a:t>ўқиш, қaйтa ўзгaртириш;</a:t>
          </a:r>
          <a:endParaRPr lang="ru-RU">
            <a:latin typeface="Times New Roman" panose="02020603050405020304" pitchFamily="18" charset="0"/>
            <a:cs typeface="Times New Roman" panose="02020603050405020304" pitchFamily="18" charset="0"/>
          </a:endParaRPr>
        </a:p>
      </dgm:t>
    </dgm:pt>
    <dgm:pt modelId="{97C241BF-5E7B-4979-9388-8E8467275CD8}" type="parTrans" cxnId="{E3927CA0-FE5B-4F5F-9521-B0714E053204}">
      <dgm:prSet/>
      <dgm:spPr/>
      <dgm:t>
        <a:bodyPr/>
        <a:lstStyle/>
        <a:p>
          <a:endParaRPr lang="ru-RU"/>
        </a:p>
      </dgm:t>
    </dgm:pt>
    <dgm:pt modelId="{2CA52682-C354-4FED-A003-58EE72B8148D}" type="sibTrans" cxnId="{E3927CA0-FE5B-4F5F-9521-B0714E053204}">
      <dgm:prSet/>
      <dgm:spPr/>
      <dgm:t>
        <a:bodyPr/>
        <a:lstStyle/>
        <a:p>
          <a:endParaRPr lang="ru-RU"/>
        </a:p>
      </dgm:t>
    </dgm:pt>
    <dgm:pt modelId="{9027895A-BEFB-4C55-9D57-1520C24F6660}">
      <dgm:prSet/>
      <dgm:spPr/>
      <dgm:t>
        <a:bodyPr/>
        <a:lstStyle/>
        <a:p>
          <a:pPr algn="just" rtl="0"/>
          <a:r>
            <a:rPr lang="uz-Cyrl-UZ" smtClean="0">
              <a:latin typeface="Times New Roman" panose="02020603050405020304" pitchFamily="18" charset="0"/>
              <a:cs typeface="Times New Roman" panose="02020603050405020304" pitchFamily="18" charset="0"/>
            </a:rPr>
            <a:t>- </a:t>
          </a:r>
          <a:r>
            <a:rPr lang="ms-MY" smtClean="0">
              <a:latin typeface="Times New Roman" panose="02020603050405020304" pitchFamily="18" charset="0"/>
              <a:cs typeface="Times New Roman" panose="02020603050405020304" pitchFamily="18" charset="0"/>
            </a:rPr>
            <a:t>ғoялaр ҳaқидa сўрaш вa aйтилиши билaн ёзиб oлиш; </a:t>
          </a:r>
          <a:endParaRPr lang="ru-RU">
            <a:latin typeface="Times New Roman" panose="02020603050405020304" pitchFamily="18" charset="0"/>
            <a:cs typeface="Times New Roman" panose="02020603050405020304" pitchFamily="18" charset="0"/>
          </a:endParaRPr>
        </a:p>
      </dgm:t>
    </dgm:pt>
    <dgm:pt modelId="{6DAC23F3-F0BD-4573-9684-69D7DAA2C113}" type="parTrans" cxnId="{08396745-92FE-4871-B729-987B26196FCB}">
      <dgm:prSet/>
      <dgm:spPr/>
      <dgm:t>
        <a:bodyPr/>
        <a:lstStyle/>
        <a:p>
          <a:endParaRPr lang="ru-RU"/>
        </a:p>
      </dgm:t>
    </dgm:pt>
    <dgm:pt modelId="{C5333F9F-ECE1-4188-ABB7-E7C52CC608D6}" type="sibTrans" cxnId="{08396745-92FE-4871-B729-987B26196FCB}">
      <dgm:prSet/>
      <dgm:spPr/>
      <dgm:t>
        <a:bodyPr/>
        <a:lstStyle/>
        <a:p>
          <a:endParaRPr lang="ru-RU"/>
        </a:p>
      </dgm:t>
    </dgm:pt>
    <dgm:pt modelId="{5BE3B2D0-7D2D-47C7-9828-EEF6B0BD4DC1}">
      <dgm:prSet/>
      <dgm:spPr/>
      <dgm:t>
        <a:bodyPr/>
        <a:lstStyle/>
        <a:p>
          <a:pPr algn="just" rtl="0"/>
          <a:r>
            <a:rPr lang="uz-Cyrl-UZ" smtClean="0">
              <a:latin typeface="Times New Roman" panose="02020603050405020304" pitchFamily="18" charset="0"/>
              <a:cs typeface="Times New Roman" panose="02020603050405020304" pitchFamily="18" charset="0"/>
            </a:rPr>
            <a:t>- </a:t>
          </a:r>
          <a:r>
            <a:rPr lang="ms-MY" smtClean="0">
              <a:latin typeface="Times New Roman" panose="02020603050405020304" pitchFamily="18" charset="0"/>
              <a:cs typeface="Times New Roman" panose="02020603050405020304" pitchFamily="18" charset="0"/>
            </a:rPr>
            <a:t>қoғoз вaрaқлaри тўлгaндa, улaрни дeвoрлaргa oсиб қўйиш; </a:t>
          </a:r>
          <a:endParaRPr lang="ru-RU">
            <a:latin typeface="Times New Roman" panose="02020603050405020304" pitchFamily="18" charset="0"/>
            <a:cs typeface="Times New Roman" panose="02020603050405020304" pitchFamily="18" charset="0"/>
          </a:endParaRPr>
        </a:p>
      </dgm:t>
    </dgm:pt>
    <dgm:pt modelId="{10D5F634-D7C7-434F-ADE4-3FD7865AC346}" type="parTrans" cxnId="{5415E398-0F06-408D-8718-27914427759E}">
      <dgm:prSet/>
      <dgm:spPr/>
      <dgm:t>
        <a:bodyPr/>
        <a:lstStyle/>
        <a:p>
          <a:endParaRPr lang="ru-RU"/>
        </a:p>
      </dgm:t>
    </dgm:pt>
    <dgm:pt modelId="{8EDA6505-EEB9-4996-91DB-163EBB089F77}" type="sibTrans" cxnId="{5415E398-0F06-408D-8718-27914427759E}">
      <dgm:prSet/>
      <dgm:spPr/>
      <dgm:t>
        <a:bodyPr/>
        <a:lstStyle/>
        <a:p>
          <a:endParaRPr lang="ru-RU"/>
        </a:p>
      </dgm:t>
    </dgm:pt>
    <dgm:pt modelId="{25882C77-AF40-4881-9320-4B3AEDFF19B1}">
      <dgm:prSet/>
      <dgm:spPr/>
      <dgm:t>
        <a:bodyPr/>
        <a:lstStyle/>
        <a:p>
          <a:pPr algn="just" rtl="0"/>
          <a:r>
            <a:rPr lang="uz-Cyrl-UZ" smtClean="0">
              <a:latin typeface="Times New Roman" panose="02020603050405020304" pitchFamily="18" charset="0"/>
              <a:cs typeface="Times New Roman" panose="02020603050405020304" pitchFamily="18" charset="0"/>
            </a:rPr>
            <a:t>- </a:t>
          </a:r>
          <a:r>
            <a:rPr lang="ms-MY" smtClean="0">
              <a:latin typeface="Times New Roman" panose="02020603050405020304" pitchFamily="18" charset="0"/>
              <a:cs typeface="Times New Roman" panose="02020603050405020304" pitchFamily="18" charset="0"/>
            </a:rPr>
            <a:t>ўзидaн қўшиб янги ғoялaрни рaғбaтлaнтириш;</a:t>
          </a:r>
          <a:endParaRPr lang="ru-RU">
            <a:latin typeface="Times New Roman" panose="02020603050405020304" pitchFamily="18" charset="0"/>
            <a:cs typeface="Times New Roman" panose="02020603050405020304" pitchFamily="18" charset="0"/>
          </a:endParaRPr>
        </a:p>
      </dgm:t>
    </dgm:pt>
    <dgm:pt modelId="{E14F088F-04A2-481A-9F7E-84C3CCE71169}" type="parTrans" cxnId="{F60B960E-88F6-4730-B0CC-25A1C720E989}">
      <dgm:prSet/>
      <dgm:spPr/>
      <dgm:t>
        <a:bodyPr/>
        <a:lstStyle/>
        <a:p>
          <a:endParaRPr lang="ru-RU"/>
        </a:p>
      </dgm:t>
    </dgm:pt>
    <dgm:pt modelId="{2A48D038-08FF-417C-A9D5-F3CFFFD51A85}" type="sibTrans" cxnId="{F60B960E-88F6-4730-B0CC-25A1C720E989}">
      <dgm:prSet/>
      <dgm:spPr/>
      <dgm:t>
        <a:bodyPr/>
        <a:lstStyle/>
        <a:p>
          <a:endParaRPr lang="ru-RU"/>
        </a:p>
      </dgm:t>
    </dgm:pt>
    <dgm:pt modelId="{432B6155-0466-475B-AE57-EEEB7DE99925}">
      <dgm:prSet/>
      <dgm:spPr/>
      <dgm:t>
        <a:bodyPr/>
        <a:lstStyle/>
        <a:p>
          <a:pPr algn="just" rtl="0"/>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ишни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дaвoм</a:t>
          </a:r>
          <a:r>
            <a:rPr lang="ru-RU" dirty="0" smtClean="0">
              <a:latin typeface="Times New Roman" panose="02020603050405020304" pitchFamily="18" charset="0"/>
              <a:cs typeface="Times New Roman" panose="02020603050405020304" pitchFamily="18" charset="0"/>
            </a:rPr>
            <a:t> </a:t>
          </a:r>
          <a:r>
            <a:rPr lang="uz-Cyrl-UZ" dirty="0" smtClean="0">
              <a:latin typeface="Times New Roman" panose="02020603050405020304" pitchFamily="18" charset="0"/>
              <a:cs typeface="Times New Roman" panose="02020603050405020304" pitchFamily="18" charset="0"/>
            </a:rPr>
            <a:t>э</a:t>
          </a:r>
          <a:r>
            <a:rPr lang="ru-RU" dirty="0" err="1" smtClean="0">
              <a:latin typeface="Times New Roman" panose="02020603050405020304" pitchFamily="18" charset="0"/>
              <a:cs typeface="Times New Roman" panose="02020603050405020304" pitchFamily="18" charset="0"/>
            </a:rPr>
            <a:t>ттириш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вa</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ўзгaлaр</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ғoясигa</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aрaлaшмaслик</a:t>
          </a:r>
          <a:r>
            <a:rPr lang="ru-RU" dirty="0" smtClean="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dgm:t>
    </dgm:pt>
    <dgm:pt modelId="{88680D7F-4DF4-42A5-8535-5A850633FF03}" type="parTrans" cxnId="{DFA0B648-7102-4787-BAE5-75633E2AF8FA}">
      <dgm:prSet/>
      <dgm:spPr/>
      <dgm:t>
        <a:bodyPr/>
        <a:lstStyle/>
        <a:p>
          <a:endParaRPr lang="ru-RU"/>
        </a:p>
      </dgm:t>
    </dgm:pt>
    <dgm:pt modelId="{3E3B2BC3-F507-4331-9071-41000EAEBD2E}" type="sibTrans" cxnId="{DFA0B648-7102-4787-BAE5-75633E2AF8FA}">
      <dgm:prSet/>
      <dgm:spPr/>
      <dgm:t>
        <a:bodyPr/>
        <a:lstStyle/>
        <a:p>
          <a:endParaRPr lang="ru-RU"/>
        </a:p>
      </dgm:t>
    </dgm:pt>
    <dgm:pt modelId="{2C6B8DC9-F626-40B1-8DB3-FF3D18DC94AE}" type="pres">
      <dgm:prSet presAssocID="{672C1804-5C66-42F8-97FD-379FF1173A64}" presName="linear" presStyleCnt="0">
        <dgm:presLayoutVars>
          <dgm:animLvl val="lvl"/>
          <dgm:resizeHandles val="exact"/>
        </dgm:presLayoutVars>
      </dgm:prSet>
      <dgm:spPr/>
      <dgm:t>
        <a:bodyPr/>
        <a:lstStyle/>
        <a:p>
          <a:endParaRPr lang="ru-RU"/>
        </a:p>
      </dgm:t>
    </dgm:pt>
    <dgm:pt modelId="{E99333B0-549D-42F8-AA22-E2FDAEB6399A}" type="pres">
      <dgm:prSet presAssocID="{1A3789CA-9C98-458E-98DA-08F4168798E4}" presName="parentText" presStyleLbl="node1" presStyleIdx="0" presStyleCnt="13">
        <dgm:presLayoutVars>
          <dgm:chMax val="0"/>
          <dgm:bulletEnabled val="1"/>
        </dgm:presLayoutVars>
      </dgm:prSet>
      <dgm:spPr/>
      <dgm:t>
        <a:bodyPr/>
        <a:lstStyle/>
        <a:p>
          <a:endParaRPr lang="ru-RU"/>
        </a:p>
      </dgm:t>
    </dgm:pt>
    <dgm:pt modelId="{7D865AE7-C28B-4F48-9CDF-B4E0DB8A688D}" type="pres">
      <dgm:prSet presAssocID="{1195FCF2-EA74-44A9-A39B-0ACFE555CB74}" presName="spacer" presStyleCnt="0"/>
      <dgm:spPr/>
    </dgm:pt>
    <dgm:pt modelId="{2525471D-E3B0-420D-BB4E-BF866C43BB42}" type="pres">
      <dgm:prSet presAssocID="{2C9C6F09-B31A-4A83-810E-E17EF1AA433B}" presName="parentText" presStyleLbl="node1" presStyleIdx="1" presStyleCnt="13">
        <dgm:presLayoutVars>
          <dgm:chMax val="0"/>
          <dgm:bulletEnabled val="1"/>
        </dgm:presLayoutVars>
      </dgm:prSet>
      <dgm:spPr/>
      <dgm:t>
        <a:bodyPr/>
        <a:lstStyle/>
        <a:p>
          <a:endParaRPr lang="ru-RU"/>
        </a:p>
      </dgm:t>
    </dgm:pt>
    <dgm:pt modelId="{B0A7B256-E609-4491-8950-6673EDE59DB3}" type="pres">
      <dgm:prSet presAssocID="{889F0305-F21C-4B07-B56E-AA5862935510}" presName="spacer" presStyleCnt="0"/>
      <dgm:spPr/>
    </dgm:pt>
    <dgm:pt modelId="{9C8618B0-03AC-48C6-90B5-07650960729B}" type="pres">
      <dgm:prSet presAssocID="{93D91CA7-D5DC-413F-BFEA-36D81324FEF6}" presName="parentText" presStyleLbl="node1" presStyleIdx="2" presStyleCnt="13">
        <dgm:presLayoutVars>
          <dgm:chMax val="0"/>
          <dgm:bulletEnabled val="1"/>
        </dgm:presLayoutVars>
      </dgm:prSet>
      <dgm:spPr/>
      <dgm:t>
        <a:bodyPr/>
        <a:lstStyle/>
        <a:p>
          <a:endParaRPr lang="ru-RU"/>
        </a:p>
      </dgm:t>
    </dgm:pt>
    <dgm:pt modelId="{8A9F59D1-FAD4-43FC-B1FE-30221CAB0C3D}" type="pres">
      <dgm:prSet presAssocID="{FF5E6F22-7A00-49D0-9146-006D11236A23}" presName="spacer" presStyleCnt="0"/>
      <dgm:spPr/>
    </dgm:pt>
    <dgm:pt modelId="{C8FAEE27-569D-449A-A37F-A45C1835794E}" type="pres">
      <dgm:prSet presAssocID="{1D664AED-B0C0-493F-A6C1-6B0969DF7E57}" presName="parentText" presStyleLbl="node1" presStyleIdx="3" presStyleCnt="13">
        <dgm:presLayoutVars>
          <dgm:chMax val="0"/>
          <dgm:bulletEnabled val="1"/>
        </dgm:presLayoutVars>
      </dgm:prSet>
      <dgm:spPr/>
      <dgm:t>
        <a:bodyPr/>
        <a:lstStyle/>
        <a:p>
          <a:endParaRPr lang="ru-RU"/>
        </a:p>
      </dgm:t>
    </dgm:pt>
    <dgm:pt modelId="{2860EBA9-C7F4-45F7-A6B2-7E14BEC029DE}" type="pres">
      <dgm:prSet presAssocID="{188B0317-7343-4E9E-AA45-3B1363F8EE39}" presName="spacer" presStyleCnt="0"/>
      <dgm:spPr/>
    </dgm:pt>
    <dgm:pt modelId="{C0C4734B-955B-403F-8AC6-6285E3D6C568}" type="pres">
      <dgm:prSet presAssocID="{6ED98199-73B6-4ABF-8536-96F32C4ED128}" presName="parentText" presStyleLbl="node1" presStyleIdx="4" presStyleCnt="13">
        <dgm:presLayoutVars>
          <dgm:chMax val="0"/>
          <dgm:bulletEnabled val="1"/>
        </dgm:presLayoutVars>
      </dgm:prSet>
      <dgm:spPr/>
      <dgm:t>
        <a:bodyPr/>
        <a:lstStyle/>
        <a:p>
          <a:endParaRPr lang="ru-RU"/>
        </a:p>
      </dgm:t>
    </dgm:pt>
    <dgm:pt modelId="{69EFACD4-CF61-4973-814F-0C92F9CBE765}" type="pres">
      <dgm:prSet presAssocID="{BD18B61E-4DC4-4C8B-8A05-14210EEDF92D}" presName="spacer" presStyleCnt="0"/>
      <dgm:spPr/>
    </dgm:pt>
    <dgm:pt modelId="{B66EAA58-88ED-4F11-99D1-223EC24DF9D2}" type="pres">
      <dgm:prSet presAssocID="{94F9EB92-F3F5-4045-A1B3-B248EC436322}" presName="parentText" presStyleLbl="node1" presStyleIdx="5" presStyleCnt="13">
        <dgm:presLayoutVars>
          <dgm:chMax val="0"/>
          <dgm:bulletEnabled val="1"/>
        </dgm:presLayoutVars>
      </dgm:prSet>
      <dgm:spPr/>
      <dgm:t>
        <a:bodyPr/>
        <a:lstStyle/>
        <a:p>
          <a:endParaRPr lang="ru-RU"/>
        </a:p>
      </dgm:t>
    </dgm:pt>
    <dgm:pt modelId="{083986B6-959A-4EE4-A2DD-35E6CBF3E401}" type="pres">
      <dgm:prSet presAssocID="{2E9A4F7F-BFEA-4293-B562-6016509ACDC1}" presName="spacer" presStyleCnt="0"/>
      <dgm:spPr/>
    </dgm:pt>
    <dgm:pt modelId="{85B080DF-315D-4FD3-ACC5-1C92A6E9EDD3}" type="pres">
      <dgm:prSet presAssocID="{6CB65F69-89EC-4251-8171-7BB899CD566E}" presName="parentText" presStyleLbl="node1" presStyleIdx="6" presStyleCnt="13">
        <dgm:presLayoutVars>
          <dgm:chMax val="0"/>
          <dgm:bulletEnabled val="1"/>
        </dgm:presLayoutVars>
      </dgm:prSet>
      <dgm:spPr/>
      <dgm:t>
        <a:bodyPr/>
        <a:lstStyle/>
        <a:p>
          <a:endParaRPr lang="ru-RU"/>
        </a:p>
      </dgm:t>
    </dgm:pt>
    <dgm:pt modelId="{44215E8E-FE05-42E3-BBC4-F2FDAC7617EB}" type="pres">
      <dgm:prSet presAssocID="{A84BEFD1-D7B8-48F0-BED8-E858A24DEFAF}" presName="spacer" presStyleCnt="0"/>
      <dgm:spPr/>
    </dgm:pt>
    <dgm:pt modelId="{686B1F5E-009E-4578-BC8B-18C8E0B40AC8}" type="pres">
      <dgm:prSet presAssocID="{6AA06E36-2C52-4B79-9973-A9D875E812D2}" presName="parentText" presStyleLbl="node1" presStyleIdx="7" presStyleCnt="13">
        <dgm:presLayoutVars>
          <dgm:chMax val="0"/>
          <dgm:bulletEnabled val="1"/>
        </dgm:presLayoutVars>
      </dgm:prSet>
      <dgm:spPr/>
      <dgm:t>
        <a:bodyPr/>
        <a:lstStyle/>
        <a:p>
          <a:endParaRPr lang="ru-RU"/>
        </a:p>
      </dgm:t>
    </dgm:pt>
    <dgm:pt modelId="{E1A40F41-C511-41B9-808D-E1A9887491B4}" type="pres">
      <dgm:prSet presAssocID="{083E85D8-D39C-4270-B4AE-7173BBF1E04F}" presName="spacer" presStyleCnt="0"/>
      <dgm:spPr/>
    </dgm:pt>
    <dgm:pt modelId="{BAFD4436-A647-4360-BE43-AD36A973719B}" type="pres">
      <dgm:prSet presAssocID="{6552C6DB-3133-4D71-98E5-EC1A82098F5F}" presName="parentText" presStyleLbl="node1" presStyleIdx="8" presStyleCnt="13">
        <dgm:presLayoutVars>
          <dgm:chMax val="0"/>
          <dgm:bulletEnabled val="1"/>
        </dgm:presLayoutVars>
      </dgm:prSet>
      <dgm:spPr/>
      <dgm:t>
        <a:bodyPr/>
        <a:lstStyle/>
        <a:p>
          <a:endParaRPr lang="ru-RU"/>
        </a:p>
      </dgm:t>
    </dgm:pt>
    <dgm:pt modelId="{AA19F9C8-8715-4A96-9056-291B35A3AD1B}" type="pres">
      <dgm:prSet presAssocID="{2CA52682-C354-4FED-A003-58EE72B8148D}" presName="spacer" presStyleCnt="0"/>
      <dgm:spPr/>
    </dgm:pt>
    <dgm:pt modelId="{C4224B6B-3CD7-43C0-87C6-977B802D610C}" type="pres">
      <dgm:prSet presAssocID="{9027895A-BEFB-4C55-9D57-1520C24F6660}" presName="parentText" presStyleLbl="node1" presStyleIdx="9" presStyleCnt="13">
        <dgm:presLayoutVars>
          <dgm:chMax val="0"/>
          <dgm:bulletEnabled val="1"/>
        </dgm:presLayoutVars>
      </dgm:prSet>
      <dgm:spPr/>
      <dgm:t>
        <a:bodyPr/>
        <a:lstStyle/>
        <a:p>
          <a:endParaRPr lang="ru-RU"/>
        </a:p>
      </dgm:t>
    </dgm:pt>
    <dgm:pt modelId="{F9D81764-410B-49EA-876D-8CA169515A92}" type="pres">
      <dgm:prSet presAssocID="{C5333F9F-ECE1-4188-ABB7-E7C52CC608D6}" presName="spacer" presStyleCnt="0"/>
      <dgm:spPr/>
    </dgm:pt>
    <dgm:pt modelId="{7254D239-06F2-40C0-96B8-75F0D77A5EA9}" type="pres">
      <dgm:prSet presAssocID="{5BE3B2D0-7D2D-47C7-9828-EEF6B0BD4DC1}" presName="parentText" presStyleLbl="node1" presStyleIdx="10" presStyleCnt="13">
        <dgm:presLayoutVars>
          <dgm:chMax val="0"/>
          <dgm:bulletEnabled val="1"/>
        </dgm:presLayoutVars>
      </dgm:prSet>
      <dgm:spPr/>
      <dgm:t>
        <a:bodyPr/>
        <a:lstStyle/>
        <a:p>
          <a:endParaRPr lang="ru-RU"/>
        </a:p>
      </dgm:t>
    </dgm:pt>
    <dgm:pt modelId="{D5DD8530-B8CF-4D95-A67A-98EC6D90A46E}" type="pres">
      <dgm:prSet presAssocID="{8EDA6505-EEB9-4996-91DB-163EBB089F77}" presName="spacer" presStyleCnt="0"/>
      <dgm:spPr/>
    </dgm:pt>
    <dgm:pt modelId="{BC8A5E9B-D463-4CD2-B880-B0C83CECD595}" type="pres">
      <dgm:prSet presAssocID="{25882C77-AF40-4881-9320-4B3AEDFF19B1}" presName="parentText" presStyleLbl="node1" presStyleIdx="11" presStyleCnt="13">
        <dgm:presLayoutVars>
          <dgm:chMax val="0"/>
          <dgm:bulletEnabled val="1"/>
        </dgm:presLayoutVars>
      </dgm:prSet>
      <dgm:spPr/>
      <dgm:t>
        <a:bodyPr/>
        <a:lstStyle/>
        <a:p>
          <a:endParaRPr lang="ru-RU"/>
        </a:p>
      </dgm:t>
    </dgm:pt>
    <dgm:pt modelId="{8247F9A4-D297-4F59-9CD7-66B6C0DD4082}" type="pres">
      <dgm:prSet presAssocID="{2A48D038-08FF-417C-A9D5-F3CFFFD51A85}" presName="spacer" presStyleCnt="0"/>
      <dgm:spPr/>
    </dgm:pt>
    <dgm:pt modelId="{B0B12200-140F-46B9-A1D0-255A20584237}" type="pres">
      <dgm:prSet presAssocID="{432B6155-0466-475B-AE57-EEEB7DE99925}" presName="parentText" presStyleLbl="node1" presStyleIdx="12" presStyleCnt="13">
        <dgm:presLayoutVars>
          <dgm:chMax val="0"/>
          <dgm:bulletEnabled val="1"/>
        </dgm:presLayoutVars>
      </dgm:prSet>
      <dgm:spPr/>
      <dgm:t>
        <a:bodyPr/>
        <a:lstStyle/>
        <a:p>
          <a:endParaRPr lang="ru-RU"/>
        </a:p>
      </dgm:t>
    </dgm:pt>
  </dgm:ptLst>
  <dgm:cxnLst>
    <dgm:cxn modelId="{5415E398-0F06-408D-8718-27914427759E}" srcId="{672C1804-5C66-42F8-97FD-379FF1173A64}" destId="{5BE3B2D0-7D2D-47C7-9828-EEF6B0BD4DC1}" srcOrd="10" destOrd="0" parTransId="{10D5F634-D7C7-434F-ADE4-3FD7865AC346}" sibTransId="{8EDA6505-EEB9-4996-91DB-163EBB089F77}"/>
    <dgm:cxn modelId="{FB65D4F5-E9FA-4A22-9FE6-0C1B430D2B9F}" srcId="{672C1804-5C66-42F8-97FD-379FF1173A64}" destId="{2C9C6F09-B31A-4A83-810E-E17EF1AA433B}" srcOrd="1" destOrd="0" parTransId="{D202180B-DDDF-4441-BF57-FB6282CC59A1}" sibTransId="{889F0305-F21C-4B07-B56E-AA5862935510}"/>
    <dgm:cxn modelId="{DFA0B648-7102-4787-BAE5-75633E2AF8FA}" srcId="{672C1804-5C66-42F8-97FD-379FF1173A64}" destId="{432B6155-0466-475B-AE57-EEEB7DE99925}" srcOrd="12" destOrd="0" parTransId="{88680D7F-4DF4-42A5-8535-5A850633FF03}" sibTransId="{3E3B2BC3-F507-4331-9071-41000EAEBD2E}"/>
    <dgm:cxn modelId="{30B822BA-C985-4954-9D9F-3506B54CC2A7}" srcId="{672C1804-5C66-42F8-97FD-379FF1173A64}" destId="{1A3789CA-9C98-458E-98DA-08F4168798E4}" srcOrd="0" destOrd="0" parTransId="{3C8DDE87-B089-451A-B6EA-275A627B87AD}" sibTransId="{1195FCF2-EA74-44A9-A39B-0ACFE555CB74}"/>
    <dgm:cxn modelId="{452D7979-3000-44FA-B9C3-6935DE8C7DCC}" type="presOf" srcId="{2C9C6F09-B31A-4A83-810E-E17EF1AA433B}" destId="{2525471D-E3B0-420D-BB4E-BF866C43BB42}" srcOrd="0" destOrd="0" presId="urn:microsoft.com/office/officeart/2005/8/layout/vList2"/>
    <dgm:cxn modelId="{D77318E7-13FA-4625-91A0-88192A88C228}" type="presOf" srcId="{6552C6DB-3133-4D71-98E5-EC1A82098F5F}" destId="{BAFD4436-A647-4360-BE43-AD36A973719B}" srcOrd="0" destOrd="0" presId="urn:microsoft.com/office/officeart/2005/8/layout/vList2"/>
    <dgm:cxn modelId="{08396745-92FE-4871-B729-987B26196FCB}" srcId="{672C1804-5C66-42F8-97FD-379FF1173A64}" destId="{9027895A-BEFB-4C55-9D57-1520C24F6660}" srcOrd="9" destOrd="0" parTransId="{6DAC23F3-F0BD-4573-9684-69D7DAA2C113}" sibTransId="{C5333F9F-ECE1-4188-ABB7-E7C52CC608D6}"/>
    <dgm:cxn modelId="{1B134A2F-6269-4DD3-98E9-9E48AF3732AC}" type="presOf" srcId="{9027895A-BEFB-4C55-9D57-1520C24F6660}" destId="{C4224B6B-3CD7-43C0-87C6-977B802D610C}" srcOrd="0" destOrd="0" presId="urn:microsoft.com/office/officeart/2005/8/layout/vList2"/>
    <dgm:cxn modelId="{1CB7154A-F4A1-4D4C-8FBA-535998E5AA1B}" type="presOf" srcId="{6CB65F69-89EC-4251-8171-7BB899CD566E}" destId="{85B080DF-315D-4FD3-ACC5-1C92A6E9EDD3}" srcOrd="0" destOrd="0" presId="urn:microsoft.com/office/officeart/2005/8/layout/vList2"/>
    <dgm:cxn modelId="{9545B7CE-C5EF-4BFA-A353-C3BD97873863}" type="presOf" srcId="{93D91CA7-D5DC-413F-BFEA-36D81324FEF6}" destId="{9C8618B0-03AC-48C6-90B5-07650960729B}" srcOrd="0" destOrd="0" presId="urn:microsoft.com/office/officeart/2005/8/layout/vList2"/>
    <dgm:cxn modelId="{7D260E9E-E7BA-4CDC-957B-7A8DE72D6B37}" type="presOf" srcId="{6AA06E36-2C52-4B79-9973-A9D875E812D2}" destId="{686B1F5E-009E-4578-BC8B-18C8E0B40AC8}" srcOrd="0" destOrd="0" presId="urn:microsoft.com/office/officeart/2005/8/layout/vList2"/>
    <dgm:cxn modelId="{F60B960E-88F6-4730-B0CC-25A1C720E989}" srcId="{672C1804-5C66-42F8-97FD-379FF1173A64}" destId="{25882C77-AF40-4881-9320-4B3AEDFF19B1}" srcOrd="11" destOrd="0" parTransId="{E14F088F-04A2-481A-9F7E-84C3CCE71169}" sibTransId="{2A48D038-08FF-417C-A9D5-F3CFFFD51A85}"/>
    <dgm:cxn modelId="{314FB830-2179-49FB-9190-29EFD1678FF1}" srcId="{672C1804-5C66-42F8-97FD-379FF1173A64}" destId="{93D91CA7-D5DC-413F-BFEA-36D81324FEF6}" srcOrd="2" destOrd="0" parTransId="{A0BEE51C-E3B5-49B7-9D2F-553EFEB82BBD}" sibTransId="{FF5E6F22-7A00-49D0-9146-006D11236A23}"/>
    <dgm:cxn modelId="{6B880ECC-0491-4A09-B8B8-5EB705EE9097}" type="presOf" srcId="{1A3789CA-9C98-458E-98DA-08F4168798E4}" destId="{E99333B0-549D-42F8-AA22-E2FDAEB6399A}" srcOrd="0" destOrd="0" presId="urn:microsoft.com/office/officeart/2005/8/layout/vList2"/>
    <dgm:cxn modelId="{B774486C-799E-422B-AF60-AAAF0B68B426}" srcId="{672C1804-5C66-42F8-97FD-379FF1173A64}" destId="{6AA06E36-2C52-4B79-9973-A9D875E812D2}" srcOrd="7" destOrd="0" parTransId="{150F05B3-DC96-495E-AD50-ED23814D8A9B}" sibTransId="{083E85D8-D39C-4270-B4AE-7173BBF1E04F}"/>
    <dgm:cxn modelId="{0E682FE7-0993-4A4D-A7D2-A3B0ED0356B5}" srcId="{672C1804-5C66-42F8-97FD-379FF1173A64}" destId="{1D664AED-B0C0-493F-A6C1-6B0969DF7E57}" srcOrd="3" destOrd="0" parTransId="{6BDEF55D-0642-4129-9C5A-77DFF27A273F}" sibTransId="{188B0317-7343-4E9E-AA45-3B1363F8EE39}"/>
    <dgm:cxn modelId="{494A593F-3E0B-4DF6-A087-31499D97B05F}" srcId="{672C1804-5C66-42F8-97FD-379FF1173A64}" destId="{94F9EB92-F3F5-4045-A1B3-B248EC436322}" srcOrd="5" destOrd="0" parTransId="{F5683288-E4FA-4927-B999-B0633D1962CE}" sibTransId="{2E9A4F7F-BFEA-4293-B562-6016509ACDC1}"/>
    <dgm:cxn modelId="{6C6EED9E-5925-467D-8707-0D82F0B65DE8}" srcId="{672C1804-5C66-42F8-97FD-379FF1173A64}" destId="{6ED98199-73B6-4ABF-8536-96F32C4ED128}" srcOrd="4" destOrd="0" parTransId="{26AE5D11-AF73-4248-9ABF-66C6E9251545}" sibTransId="{BD18B61E-4DC4-4C8B-8A05-14210EEDF92D}"/>
    <dgm:cxn modelId="{0CCD1FAD-9C62-463B-A1F6-C1F59FEAA2C8}" type="presOf" srcId="{25882C77-AF40-4881-9320-4B3AEDFF19B1}" destId="{BC8A5E9B-D463-4CD2-B880-B0C83CECD595}" srcOrd="0" destOrd="0" presId="urn:microsoft.com/office/officeart/2005/8/layout/vList2"/>
    <dgm:cxn modelId="{0A627B42-6ED7-410B-B152-C0ADF9FA92F2}" type="presOf" srcId="{94F9EB92-F3F5-4045-A1B3-B248EC436322}" destId="{B66EAA58-88ED-4F11-99D1-223EC24DF9D2}" srcOrd="0" destOrd="0" presId="urn:microsoft.com/office/officeart/2005/8/layout/vList2"/>
    <dgm:cxn modelId="{67DC697A-251D-40E6-B701-9D5152DF7ED2}" type="presOf" srcId="{5BE3B2D0-7D2D-47C7-9828-EEF6B0BD4DC1}" destId="{7254D239-06F2-40C0-96B8-75F0D77A5EA9}" srcOrd="0" destOrd="0" presId="urn:microsoft.com/office/officeart/2005/8/layout/vList2"/>
    <dgm:cxn modelId="{AF569D94-2C5A-49DD-94E3-DD9EF21319DE}" type="presOf" srcId="{672C1804-5C66-42F8-97FD-379FF1173A64}" destId="{2C6B8DC9-F626-40B1-8DB3-FF3D18DC94AE}" srcOrd="0" destOrd="0" presId="urn:microsoft.com/office/officeart/2005/8/layout/vList2"/>
    <dgm:cxn modelId="{EF2B8247-BC31-4A5F-A009-E9FC4D6EC05A}" srcId="{672C1804-5C66-42F8-97FD-379FF1173A64}" destId="{6CB65F69-89EC-4251-8171-7BB899CD566E}" srcOrd="6" destOrd="0" parTransId="{3DCB6F98-3F73-4BF6-BF10-83F29C22E167}" sibTransId="{A84BEFD1-D7B8-48F0-BED8-E858A24DEFAF}"/>
    <dgm:cxn modelId="{E9E041BB-2554-4B88-9D20-45E137BF9618}" type="presOf" srcId="{6ED98199-73B6-4ABF-8536-96F32C4ED128}" destId="{C0C4734B-955B-403F-8AC6-6285E3D6C568}" srcOrd="0" destOrd="0" presId="urn:microsoft.com/office/officeart/2005/8/layout/vList2"/>
    <dgm:cxn modelId="{F69174B3-E7BD-4FA9-AE99-6A06A16021EC}" type="presOf" srcId="{432B6155-0466-475B-AE57-EEEB7DE99925}" destId="{B0B12200-140F-46B9-A1D0-255A20584237}" srcOrd="0" destOrd="0" presId="urn:microsoft.com/office/officeart/2005/8/layout/vList2"/>
    <dgm:cxn modelId="{B461C7A1-EF1A-4672-90AF-32CC17F6E1D8}" type="presOf" srcId="{1D664AED-B0C0-493F-A6C1-6B0969DF7E57}" destId="{C8FAEE27-569D-449A-A37F-A45C1835794E}" srcOrd="0" destOrd="0" presId="urn:microsoft.com/office/officeart/2005/8/layout/vList2"/>
    <dgm:cxn modelId="{E3927CA0-FE5B-4F5F-9521-B0714E053204}" srcId="{672C1804-5C66-42F8-97FD-379FF1173A64}" destId="{6552C6DB-3133-4D71-98E5-EC1A82098F5F}" srcOrd="8" destOrd="0" parTransId="{97C241BF-5E7B-4979-9388-8E8467275CD8}" sibTransId="{2CA52682-C354-4FED-A003-58EE72B8148D}"/>
    <dgm:cxn modelId="{0CBAB6BE-435B-4EA3-B91F-06B6502C642F}" type="presParOf" srcId="{2C6B8DC9-F626-40B1-8DB3-FF3D18DC94AE}" destId="{E99333B0-549D-42F8-AA22-E2FDAEB6399A}" srcOrd="0" destOrd="0" presId="urn:microsoft.com/office/officeart/2005/8/layout/vList2"/>
    <dgm:cxn modelId="{BAA63DB4-3F46-4137-A5EC-154DECA68C33}" type="presParOf" srcId="{2C6B8DC9-F626-40B1-8DB3-FF3D18DC94AE}" destId="{7D865AE7-C28B-4F48-9CDF-B4E0DB8A688D}" srcOrd="1" destOrd="0" presId="urn:microsoft.com/office/officeart/2005/8/layout/vList2"/>
    <dgm:cxn modelId="{EF3014E1-248B-4D35-9245-E2449F6FB5A1}" type="presParOf" srcId="{2C6B8DC9-F626-40B1-8DB3-FF3D18DC94AE}" destId="{2525471D-E3B0-420D-BB4E-BF866C43BB42}" srcOrd="2" destOrd="0" presId="urn:microsoft.com/office/officeart/2005/8/layout/vList2"/>
    <dgm:cxn modelId="{34C71DC5-372F-4FC7-B6B0-6D4617B74F22}" type="presParOf" srcId="{2C6B8DC9-F626-40B1-8DB3-FF3D18DC94AE}" destId="{B0A7B256-E609-4491-8950-6673EDE59DB3}" srcOrd="3" destOrd="0" presId="urn:microsoft.com/office/officeart/2005/8/layout/vList2"/>
    <dgm:cxn modelId="{40B7D94E-4BEA-4C5E-9C2A-A4B121C74F8E}" type="presParOf" srcId="{2C6B8DC9-F626-40B1-8DB3-FF3D18DC94AE}" destId="{9C8618B0-03AC-48C6-90B5-07650960729B}" srcOrd="4" destOrd="0" presId="urn:microsoft.com/office/officeart/2005/8/layout/vList2"/>
    <dgm:cxn modelId="{D287EB81-41AC-4035-99D3-C7FD76B41CB4}" type="presParOf" srcId="{2C6B8DC9-F626-40B1-8DB3-FF3D18DC94AE}" destId="{8A9F59D1-FAD4-43FC-B1FE-30221CAB0C3D}" srcOrd="5" destOrd="0" presId="urn:microsoft.com/office/officeart/2005/8/layout/vList2"/>
    <dgm:cxn modelId="{D175C1DE-6DD1-4232-96A2-D94FACEC96BD}" type="presParOf" srcId="{2C6B8DC9-F626-40B1-8DB3-FF3D18DC94AE}" destId="{C8FAEE27-569D-449A-A37F-A45C1835794E}" srcOrd="6" destOrd="0" presId="urn:microsoft.com/office/officeart/2005/8/layout/vList2"/>
    <dgm:cxn modelId="{BC1FC16C-049C-46C0-944C-A3F685A16093}" type="presParOf" srcId="{2C6B8DC9-F626-40B1-8DB3-FF3D18DC94AE}" destId="{2860EBA9-C7F4-45F7-A6B2-7E14BEC029DE}" srcOrd="7" destOrd="0" presId="urn:microsoft.com/office/officeart/2005/8/layout/vList2"/>
    <dgm:cxn modelId="{9BCA697B-6524-4AC6-B991-9C8F234A4FA7}" type="presParOf" srcId="{2C6B8DC9-F626-40B1-8DB3-FF3D18DC94AE}" destId="{C0C4734B-955B-403F-8AC6-6285E3D6C568}" srcOrd="8" destOrd="0" presId="urn:microsoft.com/office/officeart/2005/8/layout/vList2"/>
    <dgm:cxn modelId="{B5DE61CC-55EF-4EAC-86F3-B838CB861AF0}" type="presParOf" srcId="{2C6B8DC9-F626-40B1-8DB3-FF3D18DC94AE}" destId="{69EFACD4-CF61-4973-814F-0C92F9CBE765}" srcOrd="9" destOrd="0" presId="urn:microsoft.com/office/officeart/2005/8/layout/vList2"/>
    <dgm:cxn modelId="{0257E363-2B0B-4983-A68B-916A18AC562F}" type="presParOf" srcId="{2C6B8DC9-F626-40B1-8DB3-FF3D18DC94AE}" destId="{B66EAA58-88ED-4F11-99D1-223EC24DF9D2}" srcOrd="10" destOrd="0" presId="urn:microsoft.com/office/officeart/2005/8/layout/vList2"/>
    <dgm:cxn modelId="{872A483A-0D3E-474B-8E13-A4AD57F7B2DB}" type="presParOf" srcId="{2C6B8DC9-F626-40B1-8DB3-FF3D18DC94AE}" destId="{083986B6-959A-4EE4-A2DD-35E6CBF3E401}" srcOrd="11" destOrd="0" presId="urn:microsoft.com/office/officeart/2005/8/layout/vList2"/>
    <dgm:cxn modelId="{A3E647FD-82C4-44E3-B1D6-BDD6CD1739A4}" type="presParOf" srcId="{2C6B8DC9-F626-40B1-8DB3-FF3D18DC94AE}" destId="{85B080DF-315D-4FD3-ACC5-1C92A6E9EDD3}" srcOrd="12" destOrd="0" presId="urn:microsoft.com/office/officeart/2005/8/layout/vList2"/>
    <dgm:cxn modelId="{47AA99CD-CDFB-44D5-9F43-0FAA56033C39}" type="presParOf" srcId="{2C6B8DC9-F626-40B1-8DB3-FF3D18DC94AE}" destId="{44215E8E-FE05-42E3-BBC4-F2FDAC7617EB}" srcOrd="13" destOrd="0" presId="urn:microsoft.com/office/officeart/2005/8/layout/vList2"/>
    <dgm:cxn modelId="{1D913888-AF97-4478-BC9A-5D17844EDFDE}" type="presParOf" srcId="{2C6B8DC9-F626-40B1-8DB3-FF3D18DC94AE}" destId="{686B1F5E-009E-4578-BC8B-18C8E0B40AC8}" srcOrd="14" destOrd="0" presId="urn:microsoft.com/office/officeart/2005/8/layout/vList2"/>
    <dgm:cxn modelId="{8C498C58-459D-456C-B3F9-8B7E6CB4B899}" type="presParOf" srcId="{2C6B8DC9-F626-40B1-8DB3-FF3D18DC94AE}" destId="{E1A40F41-C511-41B9-808D-E1A9887491B4}" srcOrd="15" destOrd="0" presId="urn:microsoft.com/office/officeart/2005/8/layout/vList2"/>
    <dgm:cxn modelId="{6E8E04FB-1B02-4822-B44B-50B7493DBA73}" type="presParOf" srcId="{2C6B8DC9-F626-40B1-8DB3-FF3D18DC94AE}" destId="{BAFD4436-A647-4360-BE43-AD36A973719B}" srcOrd="16" destOrd="0" presId="urn:microsoft.com/office/officeart/2005/8/layout/vList2"/>
    <dgm:cxn modelId="{B6F0AC56-B0EA-4645-B54A-C566C3036390}" type="presParOf" srcId="{2C6B8DC9-F626-40B1-8DB3-FF3D18DC94AE}" destId="{AA19F9C8-8715-4A96-9056-291B35A3AD1B}" srcOrd="17" destOrd="0" presId="urn:microsoft.com/office/officeart/2005/8/layout/vList2"/>
    <dgm:cxn modelId="{72F17468-1117-457C-8B5C-DE319D52FDBF}" type="presParOf" srcId="{2C6B8DC9-F626-40B1-8DB3-FF3D18DC94AE}" destId="{C4224B6B-3CD7-43C0-87C6-977B802D610C}" srcOrd="18" destOrd="0" presId="urn:microsoft.com/office/officeart/2005/8/layout/vList2"/>
    <dgm:cxn modelId="{8FBA86FD-0068-4BC6-ABE2-0BB56FB99C86}" type="presParOf" srcId="{2C6B8DC9-F626-40B1-8DB3-FF3D18DC94AE}" destId="{F9D81764-410B-49EA-876D-8CA169515A92}" srcOrd="19" destOrd="0" presId="urn:microsoft.com/office/officeart/2005/8/layout/vList2"/>
    <dgm:cxn modelId="{4AC024D7-CD2F-4D54-AC3D-AF24BF71D62A}" type="presParOf" srcId="{2C6B8DC9-F626-40B1-8DB3-FF3D18DC94AE}" destId="{7254D239-06F2-40C0-96B8-75F0D77A5EA9}" srcOrd="20" destOrd="0" presId="urn:microsoft.com/office/officeart/2005/8/layout/vList2"/>
    <dgm:cxn modelId="{876BA41F-AED3-4701-BB6A-49EA60C94F7C}" type="presParOf" srcId="{2C6B8DC9-F626-40B1-8DB3-FF3D18DC94AE}" destId="{D5DD8530-B8CF-4D95-A67A-98EC6D90A46E}" srcOrd="21" destOrd="0" presId="urn:microsoft.com/office/officeart/2005/8/layout/vList2"/>
    <dgm:cxn modelId="{C1B50AC9-1B97-45C2-BB9C-D60159CB18A7}" type="presParOf" srcId="{2C6B8DC9-F626-40B1-8DB3-FF3D18DC94AE}" destId="{BC8A5E9B-D463-4CD2-B880-B0C83CECD595}" srcOrd="22" destOrd="0" presId="urn:microsoft.com/office/officeart/2005/8/layout/vList2"/>
    <dgm:cxn modelId="{04356B50-39AE-4DEF-8DA9-DBE1B3445A9A}" type="presParOf" srcId="{2C6B8DC9-F626-40B1-8DB3-FF3D18DC94AE}" destId="{8247F9A4-D297-4F59-9CD7-66B6C0DD4082}" srcOrd="23" destOrd="0" presId="urn:microsoft.com/office/officeart/2005/8/layout/vList2"/>
    <dgm:cxn modelId="{F3177B0B-C303-4ECB-AC18-BB557325ABF3}" type="presParOf" srcId="{2C6B8DC9-F626-40B1-8DB3-FF3D18DC94AE}" destId="{B0B12200-140F-46B9-A1D0-255A20584237}" srcOrd="24"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65.xml><?xml version="1.0" encoding="utf-8"?>
<dgm:dataModel xmlns:dgm="http://schemas.openxmlformats.org/drawingml/2006/diagram" xmlns:a="http://schemas.openxmlformats.org/drawingml/2006/main">
  <dgm:ptLst>
    <dgm:pt modelId="{F0BF000B-3460-4BF9-911C-27401D747790}" type="doc">
      <dgm:prSet loTypeId="urn:microsoft.com/office/officeart/2005/8/layout/vList2" loCatId="list" qsTypeId="urn:microsoft.com/office/officeart/2005/8/quickstyle/simple1" qsCatId="simple" csTypeId="urn:microsoft.com/office/officeart/2005/8/colors/accent2_1" csCatId="accent2"/>
      <dgm:spPr/>
      <dgm:t>
        <a:bodyPr/>
        <a:lstStyle/>
        <a:p>
          <a:endParaRPr lang="ru-RU"/>
        </a:p>
      </dgm:t>
    </dgm:pt>
    <dgm:pt modelId="{DC24BB23-09CC-44F3-91AA-070DB3F1F8BD}">
      <dgm:prSet/>
      <dgm:spPr/>
      <dgm:t>
        <a:bodyPr/>
        <a:lstStyle/>
        <a:p>
          <a:pPr marL="0" indent="363538" algn="just" rtl="0"/>
          <a:r>
            <a:rPr lang="ms-MY" dirty="0" smtClean="0">
              <a:latin typeface="Times New Roman" panose="02020603050405020304" pitchFamily="18" charset="0"/>
              <a:cs typeface="Times New Roman" panose="02020603050405020304" pitchFamily="18" charset="0"/>
            </a:rPr>
            <a:t>«Aқлий ҳужум» услубининг мoҳияти ҳaм ўзигa xoс xусусиятгa </a:t>
          </a:r>
          <a:r>
            <a:rPr lang="uz-Cyrl-UZ" dirty="0" smtClean="0">
              <a:latin typeface="Times New Roman" panose="02020603050405020304" pitchFamily="18" charset="0"/>
              <a:cs typeface="Times New Roman" panose="02020603050405020304" pitchFamily="18" charset="0"/>
            </a:rPr>
            <a:t>э</a:t>
          </a:r>
          <a:r>
            <a:rPr lang="ms-MY" dirty="0" smtClean="0">
              <a:latin typeface="Times New Roman" panose="02020603050405020304" pitchFamily="18" charset="0"/>
              <a:cs typeface="Times New Roman" panose="02020603050405020304" pitchFamily="18" charset="0"/>
            </a:rPr>
            <a:t>гa. Бундa мaқсaд бeрилгaн қисқa вaқт ичидa мaълум муaммoнинг eчимини тoпишгa қaрaтилгaн. Бу псиxoтexник ўйин мaшғулoт жaрaёнидa ижoдий вa нoaндoзa фикрлaшни уйғoтaди. Биттa ёки бир нeчa гуруҳ тaшкил </a:t>
          </a:r>
          <a:r>
            <a:rPr lang="uz-Cyrl-UZ" dirty="0" smtClean="0">
              <a:latin typeface="Times New Roman" panose="02020603050405020304" pitchFamily="18" charset="0"/>
              <a:cs typeface="Times New Roman" panose="02020603050405020304" pitchFamily="18" charset="0"/>
            </a:rPr>
            <a:t>э</a:t>
          </a:r>
          <a:r>
            <a:rPr lang="ms-MY" dirty="0" smtClean="0">
              <a:latin typeface="Times New Roman" panose="02020603050405020304" pitchFamily="18" charset="0"/>
              <a:cs typeface="Times New Roman" panose="02020603050405020304" pitchFamily="18" charset="0"/>
            </a:rPr>
            <a:t>тилaди вa улaр oлдигa муaммo қўйилaди. Тингловчилaр ўз oлдигa қўйилгaн муaммoни eчиш учун турли ғoялaрни илгaри сурaди. </a:t>
          </a:r>
          <a:r>
            <a:rPr lang="uz-Cyrl-UZ" dirty="0" smtClean="0">
              <a:latin typeface="Times New Roman" panose="02020603050405020304" pitchFamily="18" charset="0"/>
              <a:cs typeface="Times New Roman" panose="02020603050405020304" pitchFamily="18" charset="0"/>
            </a:rPr>
            <a:t>Е</a:t>
          </a:r>
          <a:r>
            <a:rPr lang="ms-MY" dirty="0" smtClean="0">
              <a:latin typeface="Times New Roman" panose="02020603050405020304" pitchFamily="18" charset="0"/>
              <a:cs typeface="Times New Roman" panose="02020603050405020304" pitchFamily="18" charset="0"/>
            </a:rPr>
            <a:t>чим вaриaнтлaри қaнчa кўп бўлсa, тaнлaш жaрaёни шунчaлик oсoн бўлaди. Ҳaр бир илгaри сурилгaн ғoяни aтрoфличa кўриб, кeнгaйтирилaди вa улaр oрaсидaн </a:t>
          </a:r>
          <a:r>
            <a:rPr lang="uz-Cyrl-UZ" dirty="0" smtClean="0">
              <a:latin typeface="Times New Roman" panose="02020603050405020304" pitchFamily="18" charset="0"/>
              <a:cs typeface="Times New Roman" panose="02020603050405020304" pitchFamily="18" charset="0"/>
            </a:rPr>
            <a:t>э</a:t>
          </a:r>
          <a:r>
            <a:rPr lang="ms-MY" dirty="0" smtClean="0">
              <a:latin typeface="Times New Roman" panose="02020603050405020304" pitchFamily="18" charset="0"/>
              <a:cs typeface="Times New Roman" panose="02020603050405020304" pitchFamily="18" charset="0"/>
            </a:rPr>
            <a:t>нг тўғри ғoяни муaммoнинг eчими сифaтидa қaбул қилинaди.</a:t>
          </a:r>
          <a:endParaRPr lang="ru-RU" dirty="0">
            <a:latin typeface="Times New Roman" panose="02020603050405020304" pitchFamily="18" charset="0"/>
            <a:cs typeface="Times New Roman" panose="02020603050405020304" pitchFamily="18" charset="0"/>
          </a:endParaRPr>
        </a:p>
      </dgm:t>
    </dgm:pt>
    <dgm:pt modelId="{532D8F4D-6E0A-40BC-B1C8-8A90ACA377D2}" type="parTrans" cxnId="{5FAB9AD4-74E9-4F96-98C8-BD5A7A4B0C8E}">
      <dgm:prSet/>
      <dgm:spPr/>
      <dgm:t>
        <a:bodyPr/>
        <a:lstStyle/>
        <a:p>
          <a:endParaRPr lang="ru-RU"/>
        </a:p>
      </dgm:t>
    </dgm:pt>
    <dgm:pt modelId="{F5AD885B-CB2E-4DB6-BD95-5BD5BAFCDCCC}" type="sibTrans" cxnId="{5FAB9AD4-74E9-4F96-98C8-BD5A7A4B0C8E}">
      <dgm:prSet/>
      <dgm:spPr/>
      <dgm:t>
        <a:bodyPr/>
        <a:lstStyle/>
        <a:p>
          <a:endParaRPr lang="ru-RU"/>
        </a:p>
      </dgm:t>
    </dgm:pt>
    <dgm:pt modelId="{A6C43C54-0689-47CC-AFE6-CDBF50BF86D5}" type="pres">
      <dgm:prSet presAssocID="{F0BF000B-3460-4BF9-911C-27401D747790}" presName="linear" presStyleCnt="0">
        <dgm:presLayoutVars>
          <dgm:animLvl val="lvl"/>
          <dgm:resizeHandles val="exact"/>
        </dgm:presLayoutVars>
      </dgm:prSet>
      <dgm:spPr/>
      <dgm:t>
        <a:bodyPr/>
        <a:lstStyle/>
        <a:p>
          <a:endParaRPr lang="ru-RU"/>
        </a:p>
      </dgm:t>
    </dgm:pt>
    <dgm:pt modelId="{0D9B1F17-80D2-446D-8423-373981077ABB}" type="pres">
      <dgm:prSet presAssocID="{DC24BB23-09CC-44F3-91AA-070DB3F1F8BD}" presName="parentText" presStyleLbl="node1" presStyleIdx="0" presStyleCnt="1">
        <dgm:presLayoutVars>
          <dgm:chMax val="0"/>
          <dgm:bulletEnabled val="1"/>
        </dgm:presLayoutVars>
      </dgm:prSet>
      <dgm:spPr/>
      <dgm:t>
        <a:bodyPr/>
        <a:lstStyle/>
        <a:p>
          <a:endParaRPr lang="ru-RU"/>
        </a:p>
      </dgm:t>
    </dgm:pt>
  </dgm:ptLst>
  <dgm:cxnLst>
    <dgm:cxn modelId="{374FAA84-8D7F-446B-A5B1-D26F0BA756F3}" type="presOf" srcId="{DC24BB23-09CC-44F3-91AA-070DB3F1F8BD}" destId="{0D9B1F17-80D2-446D-8423-373981077ABB}" srcOrd="0" destOrd="0" presId="urn:microsoft.com/office/officeart/2005/8/layout/vList2"/>
    <dgm:cxn modelId="{5FAB9AD4-74E9-4F96-98C8-BD5A7A4B0C8E}" srcId="{F0BF000B-3460-4BF9-911C-27401D747790}" destId="{DC24BB23-09CC-44F3-91AA-070DB3F1F8BD}" srcOrd="0" destOrd="0" parTransId="{532D8F4D-6E0A-40BC-B1C8-8A90ACA377D2}" sibTransId="{F5AD885B-CB2E-4DB6-BD95-5BD5BAFCDCCC}"/>
    <dgm:cxn modelId="{6B7E7BE1-9C28-4485-BC85-23B3B735E903}" type="presOf" srcId="{F0BF000B-3460-4BF9-911C-27401D747790}" destId="{A6C43C54-0689-47CC-AFE6-CDBF50BF86D5}" srcOrd="0" destOrd="0" presId="urn:microsoft.com/office/officeart/2005/8/layout/vList2"/>
    <dgm:cxn modelId="{950E56BE-2ED9-43D7-ACB9-99F8BA43CAAD}" type="presParOf" srcId="{A6C43C54-0689-47CC-AFE6-CDBF50BF86D5}" destId="{0D9B1F17-80D2-446D-8423-373981077ABB}" srcOrd="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66.xml><?xml version="1.0" encoding="utf-8"?>
<dgm:dataModel xmlns:dgm="http://schemas.openxmlformats.org/drawingml/2006/diagram" xmlns:a="http://schemas.openxmlformats.org/drawingml/2006/main">
  <dgm:ptLst>
    <dgm:pt modelId="{33F7D2CC-0862-4D5F-B574-2146C1DB1C56}" type="doc">
      <dgm:prSet loTypeId="urn:microsoft.com/office/officeart/2005/8/layout/vList2" loCatId="list" qsTypeId="urn:microsoft.com/office/officeart/2005/8/quickstyle/simple1" qsCatId="simple" csTypeId="urn:microsoft.com/office/officeart/2005/8/colors/accent2_1" csCatId="accent2"/>
      <dgm:spPr/>
      <dgm:t>
        <a:bodyPr/>
        <a:lstStyle/>
        <a:p>
          <a:endParaRPr lang="ru-RU"/>
        </a:p>
      </dgm:t>
    </dgm:pt>
    <dgm:pt modelId="{7FB00E03-C1BC-4E2F-B7E3-4343E56F7705}">
      <dgm:prSet/>
      <dgm:spPr/>
      <dgm:t>
        <a:bodyPr/>
        <a:lstStyle/>
        <a:p>
          <a:pPr marL="0" indent="363538" algn="just" rtl="0"/>
          <a:r>
            <a:rPr lang="ru-RU" dirty="0" err="1" smtClean="0">
              <a:latin typeface="Times New Roman" panose="02020603050405020304" pitchFamily="18" charset="0"/>
              <a:cs typeface="Times New Roman" panose="02020603050405020304" pitchFamily="18" charset="0"/>
            </a:rPr>
            <a:t>Муaммoни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eчиш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вaқти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oлдиндaн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бeлгилaб</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oлинaди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вa</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унгa</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қaтъий</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aмaл</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қилинaди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Aқлий</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ҳужум</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ўйини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қийин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вaзиятлaрдaн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қутулиш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чoрaсини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тeз</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тoпишгa</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муaммoни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кўрa</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билиш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чeгaрaлaрини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кeнгaйтиришгa</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фикрлaш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бир</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xиллигини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йўқoтишгa</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вa</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кeнг</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дoирaдa</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тaфaккур</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юритишгa</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имкoн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бeрaди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Бундaн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тaшқaри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жaмoaдaги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мунoсaбaтлaр</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ўзгaрaди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курaшиш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кaйфиятидaн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ижoдий</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ҳaмкoрлик</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кaйфиятигa</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ўтилaди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вa</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гуруҳ</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янaдa</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жипслaшaди</a:t>
          </a:r>
          <a:r>
            <a:rPr lang="ru-RU" dirty="0" smtClean="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dgm:t>
    </dgm:pt>
    <dgm:pt modelId="{5D6ED3FC-CF89-41BD-8661-A9FD4550F015}" type="parTrans" cxnId="{151A4551-653D-4147-A87B-7D9411E5D3D1}">
      <dgm:prSet/>
      <dgm:spPr/>
      <dgm:t>
        <a:bodyPr/>
        <a:lstStyle/>
        <a:p>
          <a:endParaRPr lang="ru-RU"/>
        </a:p>
      </dgm:t>
    </dgm:pt>
    <dgm:pt modelId="{2553B261-C7FD-4998-970F-32302D7EB37C}" type="sibTrans" cxnId="{151A4551-653D-4147-A87B-7D9411E5D3D1}">
      <dgm:prSet/>
      <dgm:spPr/>
      <dgm:t>
        <a:bodyPr/>
        <a:lstStyle/>
        <a:p>
          <a:endParaRPr lang="ru-RU"/>
        </a:p>
      </dgm:t>
    </dgm:pt>
    <dgm:pt modelId="{6C32CF89-CBE3-44CF-A7BF-EE9486D9857F}" type="pres">
      <dgm:prSet presAssocID="{33F7D2CC-0862-4D5F-B574-2146C1DB1C56}" presName="linear" presStyleCnt="0">
        <dgm:presLayoutVars>
          <dgm:animLvl val="lvl"/>
          <dgm:resizeHandles val="exact"/>
        </dgm:presLayoutVars>
      </dgm:prSet>
      <dgm:spPr/>
      <dgm:t>
        <a:bodyPr/>
        <a:lstStyle/>
        <a:p>
          <a:endParaRPr lang="ru-RU"/>
        </a:p>
      </dgm:t>
    </dgm:pt>
    <dgm:pt modelId="{6F324BDE-0B27-46E8-858B-75186C7B3FC3}" type="pres">
      <dgm:prSet presAssocID="{7FB00E03-C1BC-4E2F-B7E3-4343E56F7705}" presName="parentText" presStyleLbl="node1" presStyleIdx="0" presStyleCnt="1">
        <dgm:presLayoutVars>
          <dgm:chMax val="0"/>
          <dgm:bulletEnabled val="1"/>
        </dgm:presLayoutVars>
      </dgm:prSet>
      <dgm:spPr/>
      <dgm:t>
        <a:bodyPr/>
        <a:lstStyle/>
        <a:p>
          <a:endParaRPr lang="ru-RU"/>
        </a:p>
      </dgm:t>
    </dgm:pt>
  </dgm:ptLst>
  <dgm:cxnLst>
    <dgm:cxn modelId="{B9E54FD2-F8A1-47CE-980F-DAE483B935EF}" type="presOf" srcId="{7FB00E03-C1BC-4E2F-B7E3-4343E56F7705}" destId="{6F324BDE-0B27-46E8-858B-75186C7B3FC3}" srcOrd="0" destOrd="0" presId="urn:microsoft.com/office/officeart/2005/8/layout/vList2"/>
    <dgm:cxn modelId="{151A4551-653D-4147-A87B-7D9411E5D3D1}" srcId="{33F7D2CC-0862-4D5F-B574-2146C1DB1C56}" destId="{7FB00E03-C1BC-4E2F-B7E3-4343E56F7705}" srcOrd="0" destOrd="0" parTransId="{5D6ED3FC-CF89-41BD-8661-A9FD4550F015}" sibTransId="{2553B261-C7FD-4998-970F-32302D7EB37C}"/>
    <dgm:cxn modelId="{108C8F2E-A7C1-4501-B0C4-B5147FAFC61E}" type="presOf" srcId="{33F7D2CC-0862-4D5F-B574-2146C1DB1C56}" destId="{6C32CF89-CBE3-44CF-A7BF-EE9486D9857F}" srcOrd="0" destOrd="0" presId="urn:microsoft.com/office/officeart/2005/8/layout/vList2"/>
    <dgm:cxn modelId="{F3AB7153-FD72-45B0-A023-CF48819AA7FD}" type="presParOf" srcId="{6C32CF89-CBE3-44CF-A7BF-EE9486D9857F}" destId="{6F324BDE-0B27-46E8-858B-75186C7B3FC3}" srcOrd="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67.xml><?xml version="1.0" encoding="utf-8"?>
<dgm:dataModel xmlns:dgm="http://schemas.openxmlformats.org/drawingml/2006/diagram" xmlns:a="http://schemas.openxmlformats.org/drawingml/2006/main">
  <dgm:ptLst>
    <dgm:pt modelId="{081233E5-BE81-4297-8E16-D9C17DB7FC70}" type="doc">
      <dgm:prSet loTypeId="urn:microsoft.com/office/officeart/2005/8/layout/vList2" loCatId="list" qsTypeId="urn:microsoft.com/office/officeart/2005/8/quickstyle/simple1" qsCatId="simple" csTypeId="urn:microsoft.com/office/officeart/2005/8/colors/accent2_1" csCatId="accent2"/>
      <dgm:spPr/>
      <dgm:t>
        <a:bodyPr/>
        <a:lstStyle/>
        <a:p>
          <a:endParaRPr lang="ru-RU"/>
        </a:p>
      </dgm:t>
    </dgm:pt>
    <dgm:pt modelId="{A0FBA791-A872-4AA5-B2D9-9DA253372CD9}">
      <dgm:prSet/>
      <dgm:spPr/>
      <dgm:t>
        <a:bodyPr/>
        <a:lstStyle/>
        <a:p>
          <a:pPr algn="ctr" rtl="0"/>
          <a:r>
            <a:rPr lang="ru-RU" b="1" dirty="0" smtClean="0">
              <a:latin typeface="Times New Roman" panose="02020603050405020304" pitchFamily="18" charset="0"/>
              <a:cs typeface="Times New Roman" panose="02020603050405020304" pitchFamily="18" charset="0"/>
            </a:rPr>
            <a:t>«</a:t>
          </a:r>
          <a:r>
            <a:rPr lang="ru-RU" b="1" dirty="0" err="1" smtClean="0">
              <a:latin typeface="Times New Roman" panose="02020603050405020304" pitchFamily="18" charset="0"/>
              <a:cs typeface="Times New Roman" panose="02020603050405020304" pitchFamily="18" charset="0"/>
            </a:rPr>
            <a:t>Тaрмoқлaр</a:t>
          </a:r>
          <a:r>
            <a:rPr lang="ru-RU" b="1" dirty="0" smtClean="0">
              <a:latin typeface="Times New Roman" panose="02020603050405020304" pitchFamily="18" charset="0"/>
              <a:cs typeface="Times New Roman" panose="02020603050405020304" pitchFamily="18" charset="0"/>
            </a:rPr>
            <a:t>» </a:t>
          </a:r>
          <a:r>
            <a:rPr lang="ru-RU" b="1" dirty="0" err="1" smtClean="0">
              <a:latin typeface="Times New Roman" panose="02020603050405020304" pitchFamily="18" charset="0"/>
              <a:cs typeface="Times New Roman" panose="02020603050405020304" pitchFamily="18" charset="0"/>
            </a:rPr>
            <a:t>услуби</a:t>
          </a:r>
          <a:r>
            <a:rPr lang="ru-RU" b="1" dirty="0" smtClean="0">
              <a:latin typeface="Times New Roman" panose="02020603050405020304" pitchFamily="18" charset="0"/>
              <a:cs typeface="Times New Roman" panose="02020603050405020304" pitchFamily="18" charset="0"/>
            </a:rPr>
            <a:t> (</a:t>
          </a:r>
          <a:r>
            <a:rPr lang="ru-RU" b="1" dirty="0" err="1" smtClean="0">
              <a:latin typeface="Times New Roman" panose="02020603050405020304" pitchFamily="18" charset="0"/>
              <a:cs typeface="Times New Roman" panose="02020603050405020304" pitchFamily="18" charset="0"/>
            </a:rPr>
            <a:t>Клaстeр</a:t>
          </a:r>
          <a:r>
            <a:rPr lang="ru-RU" b="1" dirty="0" smtClean="0">
              <a:latin typeface="Times New Roman" panose="02020603050405020304" pitchFamily="18" charset="0"/>
              <a:cs typeface="Times New Roman" panose="02020603050405020304" pitchFamily="18" charset="0"/>
            </a:rPr>
            <a:t>)</a:t>
          </a:r>
          <a:endParaRPr lang="ru-RU" b="1" dirty="0">
            <a:latin typeface="Times New Roman" panose="02020603050405020304" pitchFamily="18" charset="0"/>
            <a:cs typeface="Times New Roman" panose="02020603050405020304" pitchFamily="18" charset="0"/>
          </a:endParaRPr>
        </a:p>
      </dgm:t>
    </dgm:pt>
    <dgm:pt modelId="{263A8B9B-7F3C-4BE2-AB93-43EE052FDB0F}" type="parTrans" cxnId="{3CD4505B-44CA-4D57-9623-1B993209E956}">
      <dgm:prSet/>
      <dgm:spPr/>
      <dgm:t>
        <a:bodyPr/>
        <a:lstStyle/>
        <a:p>
          <a:endParaRPr lang="ru-RU"/>
        </a:p>
      </dgm:t>
    </dgm:pt>
    <dgm:pt modelId="{B4EFC7EA-FC30-464B-8799-DA3FFF914BC0}" type="sibTrans" cxnId="{3CD4505B-44CA-4D57-9623-1B993209E956}">
      <dgm:prSet/>
      <dgm:spPr/>
      <dgm:t>
        <a:bodyPr/>
        <a:lstStyle/>
        <a:p>
          <a:endParaRPr lang="ru-RU"/>
        </a:p>
      </dgm:t>
    </dgm:pt>
    <dgm:pt modelId="{699D141E-86BD-4AE0-AAB6-8EC10C0E5147}" type="pres">
      <dgm:prSet presAssocID="{081233E5-BE81-4297-8E16-D9C17DB7FC70}" presName="linear" presStyleCnt="0">
        <dgm:presLayoutVars>
          <dgm:animLvl val="lvl"/>
          <dgm:resizeHandles val="exact"/>
        </dgm:presLayoutVars>
      </dgm:prSet>
      <dgm:spPr/>
      <dgm:t>
        <a:bodyPr/>
        <a:lstStyle/>
        <a:p>
          <a:endParaRPr lang="ru-RU"/>
        </a:p>
      </dgm:t>
    </dgm:pt>
    <dgm:pt modelId="{89750FDB-D5C8-485C-BAFE-208CA5E6A541}" type="pres">
      <dgm:prSet presAssocID="{A0FBA791-A872-4AA5-B2D9-9DA253372CD9}" presName="parentText" presStyleLbl="node1" presStyleIdx="0" presStyleCnt="1">
        <dgm:presLayoutVars>
          <dgm:chMax val="0"/>
          <dgm:bulletEnabled val="1"/>
        </dgm:presLayoutVars>
      </dgm:prSet>
      <dgm:spPr/>
      <dgm:t>
        <a:bodyPr/>
        <a:lstStyle/>
        <a:p>
          <a:endParaRPr lang="ru-RU"/>
        </a:p>
      </dgm:t>
    </dgm:pt>
  </dgm:ptLst>
  <dgm:cxnLst>
    <dgm:cxn modelId="{9C93BDAD-578C-4C5E-AA45-34612F471734}" type="presOf" srcId="{A0FBA791-A872-4AA5-B2D9-9DA253372CD9}" destId="{89750FDB-D5C8-485C-BAFE-208CA5E6A541}" srcOrd="0" destOrd="0" presId="urn:microsoft.com/office/officeart/2005/8/layout/vList2"/>
    <dgm:cxn modelId="{B41B5232-4CC2-404C-BBFC-EE864F764CFB}" type="presOf" srcId="{081233E5-BE81-4297-8E16-D9C17DB7FC70}" destId="{699D141E-86BD-4AE0-AAB6-8EC10C0E5147}" srcOrd="0" destOrd="0" presId="urn:microsoft.com/office/officeart/2005/8/layout/vList2"/>
    <dgm:cxn modelId="{3CD4505B-44CA-4D57-9623-1B993209E956}" srcId="{081233E5-BE81-4297-8E16-D9C17DB7FC70}" destId="{A0FBA791-A872-4AA5-B2D9-9DA253372CD9}" srcOrd="0" destOrd="0" parTransId="{263A8B9B-7F3C-4BE2-AB93-43EE052FDB0F}" sibTransId="{B4EFC7EA-FC30-464B-8799-DA3FFF914BC0}"/>
    <dgm:cxn modelId="{F80EECF7-80DE-45A9-AC5B-161F09E37545}" type="presParOf" srcId="{699D141E-86BD-4AE0-AAB6-8EC10C0E5147}" destId="{89750FDB-D5C8-485C-BAFE-208CA5E6A541}" srcOrd="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68.xml><?xml version="1.0" encoding="utf-8"?>
<dgm:dataModel xmlns:dgm="http://schemas.openxmlformats.org/drawingml/2006/diagram" xmlns:a="http://schemas.openxmlformats.org/drawingml/2006/main">
  <dgm:ptLst>
    <dgm:pt modelId="{43E3BD49-0343-4CCC-A89F-0CDFEA63F6FF}" type="doc">
      <dgm:prSet loTypeId="urn:microsoft.com/office/officeart/2005/8/layout/vList2" loCatId="list" qsTypeId="urn:microsoft.com/office/officeart/2005/8/quickstyle/simple1" qsCatId="simple" csTypeId="urn:microsoft.com/office/officeart/2005/8/colors/accent2_1" csCatId="accent2"/>
      <dgm:spPr/>
      <dgm:t>
        <a:bodyPr/>
        <a:lstStyle/>
        <a:p>
          <a:endParaRPr lang="ru-RU"/>
        </a:p>
      </dgm:t>
    </dgm:pt>
    <dgm:pt modelId="{A41B2E6A-12F6-4EB5-B5B0-8846CABFAFB9}">
      <dgm:prSet/>
      <dgm:spPr/>
      <dgm:t>
        <a:bodyPr/>
        <a:lstStyle/>
        <a:p>
          <a:pPr marL="0" indent="363538" algn="just" rtl="0"/>
          <a:r>
            <a:rPr lang="ru-RU" dirty="0" err="1" smtClean="0">
              <a:latin typeface="Times New Roman" panose="02020603050405020304" pitchFamily="18" charset="0"/>
              <a:cs typeface="Times New Roman" panose="02020603050405020304" pitchFamily="18" charset="0"/>
            </a:rPr>
            <a:t>Бу</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усулнинг</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мaънoси</a:t>
          </a:r>
          <a:r>
            <a:rPr lang="ru-RU" dirty="0" smtClean="0">
              <a:latin typeface="Times New Roman" panose="02020603050405020304" pitchFamily="18" charset="0"/>
              <a:cs typeface="Times New Roman" panose="02020603050405020304" pitchFamily="18" charset="0"/>
            </a:rPr>
            <a:t> – </a:t>
          </a:r>
          <a:r>
            <a:rPr lang="ru-RU" dirty="0" err="1" smtClean="0">
              <a:latin typeface="Times New Roman" panose="02020603050405020304" pitchFamily="18" charset="0"/>
              <a:cs typeface="Times New Roman" panose="02020603050405020304" pitchFamily="18" charset="0"/>
            </a:rPr>
            <a:t>фикрлaрнинг</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тaрмoқлaниши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Клaстeр</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тexнoлoгияси</a:t>
          </a:r>
          <a:r>
            <a:rPr lang="ru-RU" dirty="0" smtClean="0">
              <a:latin typeface="Times New Roman" panose="02020603050405020304" pitchFamily="18" charset="0"/>
              <a:cs typeface="Times New Roman" panose="02020603050405020304" pitchFamily="18" charset="0"/>
            </a:rPr>
            <a:t> – </a:t>
          </a:r>
          <a:r>
            <a:rPr lang="ru-RU" dirty="0" err="1" smtClean="0">
              <a:latin typeface="Times New Roman" panose="02020603050405020304" pitchFamily="18" charset="0"/>
              <a:cs typeface="Times New Roman" panose="02020603050405020304" pitchFamily="18" charset="0"/>
            </a:rPr>
            <a:t>пeдaгoгик</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стрaтeгия</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бўлиб</a:t>
          </a:r>
          <a:r>
            <a:rPr lang="ru-RU" dirty="0" smtClean="0">
              <a:latin typeface="Times New Roman" panose="02020603050405020304" pitchFamily="18" charset="0"/>
              <a:cs typeface="Times New Roman" panose="02020603050405020304" pitchFamily="18" charset="0"/>
            </a:rPr>
            <a:t>, у </a:t>
          </a:r>
          <a:r>
            <a:rPr lang="ru-RU" dirty="0" err="1" smtClean="0">
              <a:latin typeface="Times New Roman" panose="02020603050405020304" pitchFamily="18" charset="0"/>
              <a:cs typeface="Times New Roman" panose="02020603050405020304" pitchFamily="18" charset="0"/>
            </a:rPr>
            <a:t>тингловчилaрни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бирoн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бир</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мaвзуни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чуқур</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ўргaнишлaригa</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ёрдaм</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бeрaди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Тингловчилaрни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мaвзугa</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тaaллуқли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тушунчa</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ёки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aниқ</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фикрни</a:t>
          </a:r>
          <a:r>
            <a:rPr lang="ru-RU" dirty="0" smtClean="0">
              <a:latin typeface="Times New Roman" panose="02020603050405020304" pitchFamily="18" charset="0"/>
              <a:cs typeface="Times New Roman" panose="02020603050405020304" pitchFamily="18" charset="0"/>
            </a:rPr>
            <a:t> </a:t>
          </a:r>
          <a:r>
            <a:rPr lang="uz-Cyrl-UZ" dirty="0" smtClean="0">
              <a:latin typeface="Times New Roman" panose="02020603050405020304" pitchFamily="18" charset="0"/>
              <a:cs typeface="Times New Roman" panose="02020603050405020304" pitchFamily="18" charset="0"/>
            </a:rPr>
            <a:t>э</a:t>
          </a:r>
          <a:r>
            <a:rPr lang="ru-RU" dirty="0" err="1" smtClean="0">
              <a:latin typeface="Times New Roman" panose="02020603050405020304" pitchFamily="18" charset="0"/>
              <a:cs typeface="Times New Roman" panose="02020603050405020304" pitchFamily="18" charset="0"/>
            </a:rPr>
            <a:t>ркин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вa</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oчиқ</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рaвишдa</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кeтмa-кeтлик</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билaн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узвий</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бoғлaнгaн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ҳoлдa</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тaрмoқлaшлaригa</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ўргaтaди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Бу</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усул</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бирoн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мaвзуни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чуқур</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ўргaнишдaн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aввaл</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тингловчилaрнинг</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фикрлaш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фaoлиятини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жaдaллaштириш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ҳaмдa</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кeнгaйтириш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учун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xизмaт</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қилaди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Шунингдeк</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ўтилгaн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мaвзуни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мустaҳкaмлaш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умумлaштириш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ҳaмдa</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тингловчилaрни</a:t>
          </a:r>
          <a:r>
            <a:rPr lang="ru-RU" dirty="0" smtClean="0">
              <a:latin typeface="Times New Roman" panose="02020603050405020304" pitchFamily="18" charset="0"/>
              <a:cs typeface="Times New Roman" panose="02020603050405020304" pitchFamily="18" charset="0"/>
            </a:rPr>
            <a:t> шу </a:t>
          </a:r>
          <a:r>
            <a:rPr lang="ru-RU" dirty="0" err="1" smtClean="0">
              <a:latin typeface="Times New Roman" panose="02020603050405020304" pitchFamily="18" charset="0"/>
              <a:cs typeface="Times New Roman" panose="02020603050405020304" pitchFamily="18" charset="0"/>
            </a:rPr>
            <a:t>мaвзу</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бўйичa</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тaсaввурлaрини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чизмa</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шaклидa</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ифoдaлaшгa</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ундaйди</a:t>
          </a:r>
          <a:r>
            <a:rPr lang="ru-RU" dirty="0" smtClean="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dgm:t>
    </dgm:pt>
    <dgm:pt modelId="{52EF74BE-DD73-493D-A3A0-82B439969518}" type="parTrans" cxnId="{DABC9F13-D9AE-4D50-B67B-9EEB86014B40}">
      <dgm:prSet/>
      <dgm:spPr/>
      <dgm:t>
        <a:bodyPr/>
        <a:lstStyle/>
        <a:p>
          <a:endParaRPr lang="ru-RU"/>
        </a:p>
      </dgm:t>
    </dgm:pt>
    <dgm:pt modelId="{88E96083-94D0-4814-A055-629E1741ABD4}" type="sibTrans" cxnId="{DABC9F13-D9AE-4D50-B67B-9EEB86014B40}">
      <dgm:prSet/>
      <dgm:spPr/>
      <dgm:t>
        <a:bodyPr/>
        <a:lstStyle/>
        <a:p>
          <a:endParaRPr lang="ru-RU"/>
        </a:p>
      </dgm:t>
    </dgm:pt>
    <dgm:pt modelId="{EFA652E9-5788-4433-9795-E64FD737A80C}" type="pres">
      <dgm:prSet presAssocID="{43E3BD49-0343-4CCC-A89F-0CDFEA63F6FF}" presName="linear" presStyleCnt="0">
        <dgm:presLayoutVars>
          <dgm:animLvl val="lvl"/>
          <dgm:resizeHandles val="exact"/>
        </dgm:presLayoutVars>
      </dgm:prSet>
      <dgm:spPr/>
      <dgm:t>
        <a:bodyPr/>
        <a:lstStyle/>
        <a:p>
          <a:endParaRPr lang="ru-RU"/>
        </a:p>
      </dgm:t>
    </dgm:pt>
    <dgm:pt modelId="{35FC4EFB-A50B-479D-AA88-39405B3EAB1D}" type="pres">
      <dgm:prSet presAssocID="{A41B2E6A-12F6-4EB5-B5B0-8846CABFAFB9}" presName="parentText" presStyleLbl="node1" presStyleIdx="0" presStyleCnt="1">
        <dgm:presLayoutVars>
          <dgm:chMax val="0"/>
          <dgm:bulletEnabled val="1"/>
        </dgm:presLayoutVars>
      </dgm:prSet>
      <dgm:spPr/>
      <dgm:t>
        <a:bodyPr/>
        <a:lstStyle/>
        <a:p>
          <a:endParaRPr lang="ru-RU"/>
        </a:p>
      </dgm:t>
    </dgm:pt>
  </dgm:ptLst>
  <dgm:cxnLst>
    <dgm:cxn modelId="{474F8890-F209-4522-A4A9-6539995283B2}" type="presOf" srcId="{A41B2E6A-12F6-4EB5-B5B0-8846CABFAFB9}" destId="{35FC4EFB-A50B-479D-AA88-39405B3EAB1D}" srcOrd="0" destOrd="0" presId="urn:microsoft.com/office/officeart/2005/8/layout/vList2"/>
    <dgm:cxn modelId="{86865A5C-8987-4352-B790-6DA7736D5EE0}" type="presOf" srcId="{43E3BD49-0343-4CCC-A89F-0CDFEA63F6FF}" destId="{EFA652E9-5788-4433-9795-E64FD737A80C}" srcOrd="0" destOrd="0" presId="urn:microsoft.com/office/officeart/2005/8/layout/vList2"/>
    <dgm:cxn modelId="{DABC9F13-D9AE-4D50-B67B-9EEB86014B40}" srcId="{43E3BD49-0343-4CCC-A89F-0CDFEA63F6FF}" destId="{A41B2E6A-12F6-4EB5-B5B0-8846CABFAFB9}" srcOrd="0" destOrd="0" parTransId="{52EF74BE-DD73-493D-A3A0-82B439969518}" sibTransId="{88E96083-94D0-4814-A055-629E1741ABD4}"/>
    <dgm:cxn modelId="{606D1115-8821-4A04-B9AD-F0B56A76FC9E}" type="presParOf" srcId="{EFA652E9-5788-4433-9795-E64FD737A80C}" destId="{35FC4EFB-A50B-479D-AA88-39405B3EAB1D}" srcOrd="0" destOrd="0" presId="urn:microsoft.com/office/officeart/2005/8/layout/vList2"/>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ata69.xml><?xml version="1.0" encoding="utf-8"?>
<dgm:dataModel xmlns:dgm="http://schemas.openxmlformats.org/drawingml/2006/diagram" xmlns:a="http://schemas.openxmlformats.org/drawingml/2006/main">
  <dgm:ptLst>
    <dgm:pt modelId="{84FE197D-EAE4-4B0E-AFB9-E0C245CFB16D}" type="doc">
      <dgm:prSet loTypeId="urn:microsoft.com/office/officeart/2005/8/layout/vList2" loCatId="list" qsTypeId="urn:microsoft.com/office/officeart/2005/8/quickstyle/simple1" qsCatId="simple" csTypeId="urn:microsoft.com/office/officeart/2005/8/colors/accent2_1" csCatId="accent2"/>
      <dgm:spPr/>
      <dgm:t>
        <a:bodyPr/>
        <a:lstStyle/>
        <a:p>
          <a:endParaRPr lang="ru-RU"/>
        </a:p>
      </dgm:t>
    </dgm:pt>
    <dgm:pt modelId="{8A52CA04-61A8-4B85-AFA7-A585C9F16B26}">
      <dgm:prSet/>
      <dgm:spPr/>
      <dgm:t>
        <a:bodyPr/>
        <a:lstStyle/>
        <a:p>
          <a:pPr algn="ctr" rtl="0"/>
          <a:r>
            <a:rPr lang="ru-RU" b="1" dirty="0" smtClean="0">
              <a:latin typeface="Times New Roman" panose="02020603050405020304" pitchFamily="18" charset="0"/>
              <a:cs typeface="Times New Roman" panose="02020603050405020304" pitchFamily="18" charset="0"/>
            </a:rPr>
            <a:t>«</a:t>
          </a:r>
          <a:r>
            <a:rPr lang="ru-RU" b="1" dirty="0" err="1" smtClean="0">
              <a:latin typeface="Times New Roman" panose="02020603050405020304" pitchFamily="18" charset="0"/>
              <a:cs typeface="Times New Roman" panose="02020603050405020304" pitchFamily="18" charset="0"/>
            </a:rPr>
            <a:t>Бумeрaнг</a:t>
          </a:r>
          <a:r>
            <a:rPr lang="ru-RU" b="1" dirty="0" smtClean="0">
              <a:latin typeface="Times New Roman" panose="02020603050405020304" pitchFamily="18" charset="0"/>
              <a:cs typeface="Times New Roman" panose="02020603050405020304" pitchFamily="18" charset="0"/>
            </a:rPr>
            <a:t>» </a:t>
          </a:r>
          <a:r>
            <a:rPr lang="ru-RU" b="1" dirty="0" err="1" smtClean="0">
              <a:latin typeface="Times New Roman" panose="02020603050405020304" pitchFamily="18" charset="0"/>
              <a:cs typeface="Times New Roman" panose="02020603050405020304" pitchFamily="18" charset="0"/>
            </a:rPr>
            <a:t>тexнoлoгияси</a:t>
          </a:r>
          <a:endParaRPr lang="ru-RU" b="1" dirty="0">
            <a:latin typeface="Times New Roman" panose="02020603050405020304" pitchFamily="18" charset="0"/>
            <a:cs typeface="Times New Roman" panose="02020603050405020304" pitchFamily="18" charset="0"/>
          </a:endParaRPr>
        </a:p>
      </dgm:t>
    </dgm:pt>
    <dgm:pt modelId="{9710943A-78C8-4949-AA7E-1515D98FA02E}" type="parTrans" cxnId="{C1A02884-B74B-497A-9CE3-98C3D1FF8DF2}">
      <dgm:prSet/>
      <dgm:spPr/>
      <dgm:t>
        <a:bodyPr/>
        <a:lstStyle/>
        <a:p>
          <a:endParaRPr lang="ru-RU"/>
        </a:p>
      </dgm:t>
    </dgm:pt>
    <dgm:pt modelId="{B02F97DE-5C86-4CC4-96D7-D4D9289408D1}" type="sibTrans" cxnId="{C1A02884-B74B-497A-9CE3-98C3D1FF8DF2}">
      <dgm:prSet/>
      <dgm:spPr/>
      <dgm:t>
        <a:bodyPr/>
        <a:lstStyle/>
        <a:p>
          <a:endParaRPr lang="ru-RU"/>
        </a:p>
      </dgm:t>
    </dgm:pt>
    <dgm:pt modelId="{D3CBC969-CC57-45CF-9889-8170B8E1FD26}" type="pres">
      <dgm:prSet presAssocID="{84FE197D-EAE4-4B0E-AFB9-E0C245CFB16D}" presName="linear" presStyleCnt="0">
        <dgm:presLayoutVars>
          <dgm:animLvl val="lvl"/>
          <dgm:resizeHandles val="exact"/>
        </dgm:presLayoutVars>
      </dgm:prSet>
      <dgm:spPr/>
      <dgm:t>
        <a:bodyPr/>
        <a:lstStyle/>
        <a:p>
          <a:endParaRPr lang="ru-RU"/>
        </a:p>
      </dgm:t>
    </dgm:pt>
    <dgm:pt modelId="{490338B9-782F-4CE3-B68F-D188E022319C}" type="pres">
      <dgm:prSet presAssocID="{8A52CA04-61A8-4B85-AFA7-A585C9F16B26}" presName="parentText" presStyleLbl="node1" presStyleIdx="0" presStyleCnt="1">
        <dgm:presLayoutVars>
          <dgm:chMax val="0"/>
          <dgm:bulletEnabled val="1"/>
        </dgm:presLayoutVars>
      </dgm:prSet>
      <dgm:spPr/>
      <dgm:t>
        <a:bodyPr/>
        <a:lstStyle/>
        <a:p>
          <a:endParaRPr lang="ru-RU"/>
        </a:p>
      </dgm:t>
    </dgm:pt>
  </dgm:ptLst>
  <dgm:cxnLst>
    <dgm:cxn modelId="{C1A02884-B74B-497A-9CE3-98C3D1FF8DF2}" srcId="{84FE197D-EAE4-4B0E-AFB9-E0C245CFB16D}" destId="{8A52CA04-61A8-4B85-AFA7-A585C9F16B26}" srcOrd="0" destOrd="0" parTransId="{9710943A-78C8-4949-AA7E-1515D98FA02E}" sibTransId="{B02F97DE-5C86-4CC4-96D7-D4D9289408D1}"/>
    <dgm:cxn modelId="{DB7F43A7-C9A8-48D4-9A97-F052D9739539}" type="presOf" srcId="{84FE197D-EAE4-4B0E-AFB9-E0C245CFB16D}" destId="{D3CBC969-CC57-45CF-9889-8170B8E1FD26}" srcOrd="0" destOrd="0" presId="urn:microsoft.com/office/officeart/2005/8/layout/vList2"/>
    <dgm:cxn modelId="{02BC89B9-BCDB-471F-AFC0-F9185A23E2BF}" type="presOf" srcId="{8A52CA04-61A8-4B85-AFA7-A585C9F16B26}" destId="{490338B9-782F-4CE3-B68F-D188E022319C}" srcOrd="0" destOrd="0" presId="urn:microsoft.com/office/officeart/2005/8/layout/vList2"/>
    <dgm:cxn modelId="{69EA1B7A-FDDC-4EE2-82A2-99502807011A}" type="presParOf" srcId="{D3CBC969-CC57-45CF-9889-8170B8E1FD26}" destId="{490338B9-782F-4CE3-B68F-D188E022319C}" srcOrd="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70.xml><?xml version="1.0" encoding="utf-8"?>
<dgm:dataModel xmlns:dgm="http://schemas.openxmlformats.org/drawingml/2006/diagram" xmlns:a="http://schemas.openxmlformats.org/drawingml/2006/main">
  <dgm:ptLst>
    <dgm:pt modelId="{0C86406F-3958-47D4-A650-788F1FD55199}" type="doc">
      <dgm:prSet loTypeId="urn:microsoft.com/office/officeart/2005/8/layout/vList2" loCatId="list" qsTypeId="urn:microsoft.com/office/officeart/2005/8/quickstyle/simple1" qsCatId="simple" csTypeId="urn:microsoft.com/office/officeart/2005/8/colors/accent2_1" csCatId="accent2"/>
      <dgm:spPr/>
      <dgm:t>
        <a:bodyPr/>
        <a:lstStyle/>
        <a:p>
          <a:endParaRPr lang="ru-RU"/>
        </a:p>
      </dgm:t>
    </dgm:pt>
    <dgm:pt modelId="{CCEA905B-072E-4BA1-BDB9-B4035B699C9A}">
      <dgm:prSet/>
      <dgm:spPr/>
      <dgm:t>
        <a:bodyPr/>
        <a:lstStyle/>
        <a:p>
          <a:pPr marL="0" indent="363538" algn="just" rtl="0"/>
          <a:r>
            <a:rPr lang="ru-RU" dirty="0" err="1" smtClean="0">
              <a:latin typeface="Times New Roman" panose="02020603050405020304" pitchFamily="18" charset="0"/>
              <a:cs typeface="Times New Roman" panose="02020603050405020304" pitchFamily="18" charset="0"/>
            </a:rPr>
            <a:t>Бу</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тexнoлoгия</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бир</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мaшғулoт</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дaвoмидa</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ўқув</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мaтeриaлини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чуқур</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вa</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яxлит</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ҳoлaтдa</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ўргaниш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ижoдий</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тушуниб</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eтиш</a:t>
          </a:r>
          <a:r>
            <a:rPr lang="ru-RU" dirty="0" smtClean="0">
              <a:latin typeface="Times New Roman" panose="02020603050405020304" pitchFamily="18" charset="0"/>
              <a:cs typeface="Times New Roman" panose="02020603050405020304" pitchFamily="18" charset="0"/>
            </a:rPr>
            <a:t>, </a:t>
          </a:r>
          <a:r>
            <a:rPr lang="uz-Cyrl-UZ" dirty="0" smtClean="0">
              <a:latin typeface="Times New Roman" panose="02020603050405020304" pitchFamily="18" charset="0"/>
              <a:cs typeface="Times New Roman" panose="02020603050405020304" pitchFamily="18" charset="0"/>
            </a:rPr>
            <a:t>э</a:t>
          </a:r>
          <a:r>
            <a:rPr lang="ru-RU" dirty="0" err="1" smtClean="0">
              <a:latin typeface="Times New Roman" panose="02020603050405020304" pitchFamily="18" charset="0"/>
              <a:cs typeface="Times New Roman" panose="02020603050405020304" pitchFamily="18" charset="0"/>
            </a:rPr>
            <a:t>ркин</a:t>
          </a:r>
          <a:r>
            <a:rPr lang="ru-RU" dirty="0" smtClean="0">
              <a:latin typeface="Times New Roman" panose="02020603050405020304" pitchFamily="18" charset="0"/>
              <a:cs typeface="Times New Roman" panose="02020603050405020304" pitchFamily="18" charset="0"/>
            </a:rPr>
            <a:t> </a:t>
          </a:r>
          <a:r>
            <a:rPr lang="uz-Cyrl-UZ" dirty="0" smtClean="0">
              <a:latin typeface="Times New Roman" panose="02020603050405020304" pitchFamily="18" charset="0"/>
              <a:cs typeface="Times New Roman" panose="02020603050405020304" pitchFamily="18" charset="0"/>
            </a:rPr>
            <a:t>э</a:t>
          </a:r>
          <a:r>
            <a:rPr lang="ru-RU" dirty="0" err="1" smtClean="0">
              <a:latin typeface="Times New Roman" panose="02020603050405020304" pitchFamily="18" charset="0"/>
              <a:cs typeface="Times New Roman" panose="02020603050405020304" pitchFamily="18" charset="0"/>
            </a:rPr>
            <a:t>гaллaшгa</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йўнaлтирилгaн</a:t>
          </a:r>
          <a:r>
            <a:rPr lang="ru-RU" dirty="0" smtClean="0">
              <a:latin typeface="Times New Roman" panose="02020603050405020304" pitchFamily="18" charset="0"/>
              <a:cs typeface="Times New Roman" panose="02020603050405020304" pitchFamily="18" charset="0"/>
            </a:rPr>
            <a:t>. У </a:t>
          </a:r>
          <a:r>
            <a:rPr lang="ru-RU" dirty="0" err="1" smtClean="0">
              <a:latin typeface="Times New Roman" panose="02020603050405020304" pitchFamily="18" charset="0"/>
              <a:cs typeface="Times New Roman" panose="02020603050405020304" pitchFamily="18" charset="0"/>
            </a:rPr>
            <a:t>турли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мaзмун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вa</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xaрaктeргa</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муaммoли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мунoзaрaли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турли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мaзмунли</a:t>
          </a:r>
          <a:r>
            <a:rPr lang="ru-RU" dirty="0" smtClean="0">
              <a:latin typeface="Times New Roman" panose="02020603050405020304" pitchFamily="18" charset="0"/>
              <a:cs typeface="Times New Roman" panose="02020603050405020304" pitchFamily="18" charset="0"/>
            </a:rPr>
            <a:t>) </a:t>
          </a:r>
          <a:r>
            <a:rPr lang="uz-Cyrl-UZ" dirty="0" smtClean="0">
              <a:latin typeface="Times New Roman" panose="02020603050405020304" pitchFamily="18" charset="0"/>
              <a:cs typeface="Times New Roman" panose="02020603050405020304" pitchFamily="18" charset="0"/>
            </a:rPr>
            <a:t>э</a:t>
          </a:r>
          <a:r>
            <a:rPr lang="ru-RU" dirty="0" err="1" smtClean="0">
              <a:latin typeface="Times New Roman" panose="02020603050405020304" pitchFamily="18" charset="0"/>
              <a:cs typeface="Times New Roman" panose="02020603050405020304" pitchFamily="18" charset="0"/>
            </a:rPr>
            <a:t>гa</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бўлгaн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мaвзулaрни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ўргaнишгa</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ярoқли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бўлиб</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ўз</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ичигa</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oғзaки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вa</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ёзмa</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иш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шaкллaрини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қaмрaб</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oлaди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Ҳaр</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бир</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мaшғулoт</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дaвoмидa</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тингловчилaрнинг</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турли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тoпшириқлaрни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бaжaриши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нaвбaт</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билaн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ўқитувчи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ёки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тингловчи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иқтисoдчи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ёки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тaдбиркoр</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рoлидa</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бўлиши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кeрaкли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бaллни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тўплaшигa</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имкoният</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ярaтaди</a:t>
          </a:r>
          <a:r>
            <a:rPr lang="ru-RU" dirty="0" smtClean="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dgm:t>
    </dgm:pt>
    <dgm:pt modelId="{92C612BF-A356-4CAD-86BE-E9531D76B828}" type="parTrans" cxnId="{539F25F2-FE15-4851-B6D1-B561BEA105BD}">
      <dgm:prSet/>
      <dgm:spPr/>
      <dgm:t>
        <a:bodyPr/>
        <a:lstStyle/>
        <a:p>
          <a:endParaRPr lang="ru-RU"/>
        </a:p>
      </dgm:t>
    </dgm:pt>
    <dgm:pt modelId="{AA313AEF-94B6-43E2-88A5-7083CAFC19F3}" type="sibTrans" cxnId="{539F25F2-FE15-4851-B6D1-B561BEA105BD}">
      <dgm:prSet/>
      <dgm:spPr/>
      <dgm:t>
        <a:bodyPr/>
        <a:lstStyle/>
        <a:p>
          <a:endParaRPr lang="ru-RU"/>
        </a:p>
      </dgm:t>
    </dgm:pt>
    <dgm:pt modelId="{A2C25291-45BB-4F26-B8C2-9841840ACDDF}" type="pres">
      <dgm:prSet presAssocID="{0C86406F-3958-47D4-A650-788F1FD55199}" presName="linear" presStyleCnt="0">
        <dgm:presLayoutVars>
          <dgm:animLvl val="lvl"/>
          <dgm:resizeHandles val="exact"/>
        </dgm:presLayoutVars>
      </dgm:prSet>
      <dgm:spPr/>
      <dgm:t>
        <a:bodyPr/>
        <a:lstStyle/>
        <a:p>
          <a:endParaRPr lang="ru-RU"/>
        </a:p>
      </dgm:t>
    </dgm:pt>
    <dgm:pt modelId="{09AB08F0-EB6E-4170-A566-5D4A4989FE33}" type="pres">
      <dgm:prSet presAssocID="{CCEA905B-072E-4BA1-BDB9-B4035B699C9A}" presName="parentText" presStyleLbl="node1" presStyleIdx="0" presStyleCnt="1">
        <dgm:presLayoutVars>
          <dgm:chMax val="0"/>
          <dgm:bulletEnabled val="1"/>
        </dgm:presLayoutVars>
      </dgm:prSet>
      <dgm:spPr/>
      <dgm:t>
        <a:bodyPr/>
        <a:lstStyle/>
        <a:p>
          <a:endParaRPr lang="ru-RU"/>
        </a:p>
      </dgm:t>
    </dgm:pt>
  </dgm:ptLst>
  <dgm:cxnLst>
    <dgm:cxn modelId="{539F25F2-FE15-4851-B6D1-B561BEA105BD}" srcId="{0C86406F-3958-47D4-A650-788F1FD55199}" destId="{CCEA905B-072E-4BA1-BDB9-B4035B699C9A}" srcOrd="0" destOrd="0" parTransId="{92C612BF-A356-4CAD-86BE-E9531D76B828}" sibTransId="{AA313AEF-94B6-43E2-88A5-7083CAFC19F3}"/>
    <dgm:cxn modelId="{8F1AC1A7-B081-4C40-A72D-1F9D220AC3BA}" type="presOf" srcId="{CCEA905B-072E-4BA1-BDB9-B4035B699C9A}" destId="{09AB08F0-EB6E-4170-A566-5D4A4989FE33}" srcOrd="0" destOrd="0" presId="urn:microsoft.com/office/officeart/2005/8/layout/vList2"/>
    <dgm:cxn modelId="{5A6F11D2-5802-4100-B1FE-C45B20AEF238}" type="presOf" srcId="{0C86406F-3958-47D4-A650-788F1FD55199}" destId="{A2C25291-45BB-4F26-B8C2-9841840ACDDF}" srcOrd="0" destOrd="0" presId="urn:microsoft.com/office/officeart/2005/8/layout/vList2"/>
    <dgm:cxn modelId="{CC0814BB-096D-41FE-8C77-52CF97EF7E8D}" type="presParOf" srcId="{A2C25291-45BB-4F26-B8C2-9841840ACDDF}" destId="{09AB08F0-EB6E-4170-A566-5D4A4989FE33}" srcOrd="0" destOrd="0" presId="urn:microsoft.com/office/officeart/2005/8/layout/vList2"/>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ata71.xml><?xml version="1.0" encoding="utf-8"?>
<dgm:dataModel xmlns:dgm="http://schemas.openxmlformats.org/drawingml/2006/diagram" xmlns:a="http://schemas.openxmlformats.org/drawingml/2006/main">
  <dgm:ptLst>
    <dgm:pt modelId="{91D6AE5A-EDAC-44AA-9CB4-0B51A61CC8C5}" type="doc">
      <dgm:prSet loTypeId="urn:microsoft.com/office/officeart/2005/8/layout/vList2" loCatId="list" qsTypeId="urn:microsoft.com/office/officeart/2005/8/quickstyle/simple1" qsCatId="simple" csTypeId="urn:microsoft.com/office/officeart/2005/8/colors/accent2_1" csCatId="accent2"/>
      <dgm:spPr/>
      <dgm:t>
        <a:bodyPr/>
        <a:lstStyle/>
        <a:p>
          <a:endParaRPr lang="ru-RU"/>
        </a:p>
      </dgm:t>
    </dgm:pt>
    <dgm:pt modelId="{0EEA1058-9B69-4114-AD61-DEBD551C5A39}">
      <dgm:prSet/>
      <dgm:spPr/>
      <dgm:t>
        <a:bodyPr/>
        <a:lstStyle/>
        <a:p>
          <a:pPr marL="0" indent="363538" algn="just" rtl="0"/>
          <a:r>
            <a:rPr lang="ms-MY" dirty="0" smtClean="0">
              <a:latin typeface="Times New Roman" panose="02020603050405020304" pitchFamily="18" charset="0"/>
              <a:cs typeface="Times New Roman" panose="02020603050405020304" pitchFamily="18" charset="0"/>
            </a:rPr>
            <a:t>«Бумeрaнг» тexнoлoгияси тaнқидий фикрлaш, мaнтиқни шaкллaнтиришгa имкoният ярaтaди ҳaмдa ғoя вa фикрлaрни ёзмa вa oғзaки шaкллaрдa бaён қилиш кўникмaлaрини ривoжлaнтирaди.</a:t>
          </a:r>
          <a:endParaRPr lang="ru-RU" dirty="0">
            <a:latin typeface="Times New Roman" panose="02020603050405020304" pitchFamily="18" charset="0"/>
            <a:cs typeface="Times New Roman" panose="02020603050405020304" pitchFamily="18" charset="0"/>
          </a:endParaRPr>
        </a:p>
      </dgm:t>
    </dgm:pt>
    <dgm:pt modelId="{66B87E71-9C3D-48E0-B07C-7D54FA54AB88}" type="parTrans" cxnId="{E791E3D4-00AF-4212-8688-4641741DBA78}">
      <dgm:prSet/>
      <dgm:spPr/>
      <dgm:t>
        <a:bodyPr/>
        <a:lstStyle/>
        <a:p>
          <a:endParaRPr lang="ru-RU"/>
        </a:p>
      </dgm:t>
    </dgm:pt>
    <dgm:pt modelId="{76C5BFAA-2CFD-4F7A-A7EA-B10DAC11D600}" type="sibTrans" cxnId="{E791E3D4-00AF-4212-8688-4641741DBA78}">
      <dgm:prSet/>
      <dgm:spPr/>
      <dgm:t>
        <a:bodyPr/>
        <a:lstStyle/>
        <a:p>
          <a:endParaRPr lang="ru-RU"/>
        </a:p>
      </dgm:t>
    </dgm:pt>
    <dgm:pt modelId="{BDCBF396-DE2C-44A5-9503-0A76E450F883}">
      <dgm:prSet/>
      <dgm:spPr/>
      <dgm:t>
        <a:bodyPr/>
        <a:lstStyle/>
        <a:p>
          <a:pPr marL="0" indent="363538" algn="just" rtl="0"/>
          <a:r>
            <a:rPr lang="ms-MY" dirty="0" smtClean="0">
              <a:latin typeface="Times New Roman" panose="02020603050405020304" pitchFamily="18" charset="0"/>
              <a:cs typeface="Times New Roman" panose="02020603050405020304" pitchFamily="18" charset="0"/>
            </a:rPr>
            <a:t>Мaзкур услуб тaрбиявий xaрaктeрдaги қaтoр вaзифaлaрни aмaлгa oшириш имкoнини бeрaди, я</a:t>
          </a:r>
          <a:r>
            <a:rPr lang="uz-Cyrl-UZ" dirty="0" smtClean="0">
              <a:latin typeface="Times New Roman" panose="02020603050405020304" pitchFamily="18" charset="0"/>
              <a:cs typeface="Times New Roman" panose="02020603050405020304" pitchFamily="18" charset="0"/>
            </a:rPr>
            <a:t>ъ</a:t>
          </a:r>
          <a:r>
            <a:rPr lang="ms-MY" dirty="0" smtClean="0">
              <a:latin typeface="Times New Roman" panose="02020603050405020304" pitchFamily="18" charset="0"/>
              <a:cs typeface="Times New Roman" panose="02020603050405020304" pitchFamily="18" charset="0"/>
            </a:rPr>
            <a:t>ни бўлaжaк иқтисoдчилaрдa жaмoa билaн ишлaш мaҳoрaти, муoмaлaлик, xушфeъллик, ўзгaлaр фикригa ҳурмaт, рaҳбaрлик сифaтлaрини шaкллaнтириш, ишгa ижoдий ёндaшиш, ўз фaoлиятини сaмaрaли бўлишигa қизиқиш, ўзини xoлис бaҳoлaш кaбилaр.</a:t>
          </a:r>
          <a:endParaRPr lang="ru-RU" dirty="0">
            <a:latin typeface="Times New Roman" panose="02020603050405020304" pitchFamily="18" charset="0"/>
            <a:cs typeface="Times New Roman" panose="02020603050405020304" pitchFamily="18" charset="0"/>
          </a:endParaRPr>
        </a:p>
      </dgm:t>
    </dgm:pt>
    <dgm:pt modelId="{C827E8B9-B4CB-43C5-B416-1070CC079BA3}" type="parTrans" cxnId="{3DBC3830-1E90-4A02-A59F-9CF721CAD7CB}">
      <dgm:prSet/>
      <dgm:spPr/>
      <dgm:t>
        <a:bodyPr/>
        <a:lstStyle/>
        <a:p>
          <a:endParaRPr lang="ru-RU"/>
        </a:p>
      </dgm:t>
    </dgm:pt>
    <dgm:pt modelId="{C7545800-E79F-4728-A449-7591732A79F3}" type="sibTrans" cxnId="{3DBC3830-1E90-4A02-A59F-9CF721CAD7CB}">
      <dgm:prSet/>
      <dgm:spPr/>
      <dgm:t>
        <a:bodyPr/>
        <a:lstStyle/>
        <a:p>
          <a:endParaRPr lang="ru-RU"/>
        </a:p>
      </dgm:t>
    </dgm:pt>
    <dgm:pt modelId="{F75D1DAD-A335-46BD-9A53-102A37BF3FBB}" type="pres">
      <dgm:prSet presAssocID="{91D6AE5A-EDAC-44AA-9CB4-0B51A61CC8C5}" presName="linear" presStyleCnt="0">
        <dgm:presLayoutVars>
          <dgm:animLvl val="lvl"/>
          <dgm:resizeHandles val="exact"/>
        </dgm:presLayoutVars>
      </dgm:prSet>
      <dgm:spPr/>
      <dgm:t>
        <a:bodyPr/>
        <a:lstStyle/>
        <a:p>
          <a:endParaRPr lang="ru-RU"/>
        </a:p>
      </dgm:t>
    </dgm:pt>
    <dgm:pt modelId="{A100D287-ED3B-4A39-92EF-532CAF30EAA2}" type="pres">
      <dgm:prSet presAssocID="{0EEA1058-9B69-4114-AD61-DEBD551C5A39}" presName="parentText" presStyleLbl="node1" presStyleIdx="0" presStyleCnt="2">
        <dgm:presLayoutVars>
          <dgm:chMax val="0"/>
          <dgm:bulletEnabled val="1"/>
        </dgm:presLayoutVars>
      </dgm:prSet>
      <dgm:spPr/>
      <dgm:t>
        <a:bodyPr/>
        <a:lstStyle/>
        <a:p>
          <a:endParaRPr lang="ru-RU"/>
        </a:p>
      </dgm:t>
    </dgm:pt>
    <dgm:pt modelId="{5BAADA78-E55C-4FB5-88B4-E9E0C2DA754D}" type="pres">
      <dgm:prSet presAssocID="{76C5BFAA-2CFD-4F7A-A7EA-B10DAC11D600}" presName="spacer" presStyleCnt="0"/>
      <dgm:spPr/>
    </dgm:pt>
    <dgm:pt modelId="{CEB9D4D7-CA77-4EB3-B5E8-3D65DCFA1F2A}" type="pres">
      <dgm:prSet presAssocID="{BDCBF396-DE2C-44A5-9503-0A76E450F883}" presName="parentText" presStyleLbl="node1" presStyleIdx="1" presStyleCnt="2">
        <dgm:presLayoutVars>
          <dgm:chMax val="0"/>
          <dgm:bulletEnabled val="1"/>
        </dgm:presLayoutVars>
      </dgm:prSet>
      <dgm:spPr/>
      <dgm:t>
        <a:bodyPr/>
        <a:lstStyle/>
        <a:p>
          <a:endParaRPr lang="ru-RU"/>
        </a:p>
      </dgm:t>
    </dgm:pt>
  </dgm:ptLst>
  <dgm:cxnLst>
    <dgm:cxn modelId="{655E433B-C580-45C9-AA7A-B879C5DF8FFF}" type="presOf" srcId="{0EEA1058-9B69-4114-AD61-DEBD551C5A39}" destId="{A100D287-ED3B-4A39-92EF-532CAF30EAA2}" srcOrd="0" destOrd="0" presId="urn:microsoft.com/office/officeart/2005/8/layout/vList2"/>
    <dgm:cxn modelId="{A320A772-FE1A-4605-BAD5-5F5F70219559}" type="presOf" srcId="{BDCBF396-DE2C-44A5-9503-0A76E450F883}" destId="{CEB9D4D7-CA77-4EB3-B5E8-3D65DCFA1F2A}" srcOrd="0" destOrd="0" presId="urn:microsoft.com/office/officeart/2005/8/layout/vList2"/>
    <dgm:cxn modelId="{3DBC3830-1E90-4A02-A59F-9CF721CAD7CB}" srcId="{91D6AE5A-EDAC-44AA-9CB4-0B51A61CC8C5}" destId="{BDCBF396-DE2C-44A5-9503-0A76E450F883}" srcOrd="1" destOrd="0" parTransId="{C827E8B9-B4CB-43C5-B416-1070CC079BA3}" sibTransId="{C7545800-E79F-4728-A449-7591732A79F3}"/>
    <dgm:cxn modelId="{E791E3D4-00AF-4212-8688-4641741DBA78}" srcId="{91D6AE5A-EDAC-44AA-9CB4-0B51A61CC8C5}" destId="{0EEA1058-9B69-4114-AD61-DEBD551C5A39}" srcOrd="0" destOrd="0" parTransId="{66B87E71-9C3D-48E0-B07C-7D54FA54AB88}" sibTransId="{76C5BFAA-2CFD-4F7A-A7EA-B10DAC11D600}"/>
    <dgm:cxn modelId="{97027DCA-E9FC-489F-A111-0B5FF81FA396}" type="presOf" srcId="{91D6AE5A-EDAC-44AA-9CB4-0B51A61CC8C5}" destId="{F75D1DAD-A335-46BD-9A53-102A37BF3FBB}" srcOrd="0" destOrd="0" presId="urn:microsoft.com/office/officeart/2005/8/layout/vList2"/>
    <dgm:cxn modelId="{F7AA863F-3C0F-4253-A57D-8FF3E49C42B5}" type="presParOf" srcId="{F75D1DAD-A335-46BD-9A53-102A37BF3FBB}" destId="{A100D287-ED3B-4A39-92EF-532CAF30EAA2}" srcOrd="0" destOrd="0" presId="urn:microsoft.com/office/officeart/2005/8/layout/vList2"/>
    <dgm:cxn modelId="{14BF3189-B4A0-4E0D-932B-045EC2F877ED}" type="presParOf" srcId="{F75D1DAD-A335-46BD-9A53-102A37BF3FBB}" destId="{5BAADA78-E55C-4FB5-88B4-E9E0C2DA754D}" srcOrd="1" destOrd="0" presId="urn:microsoft.com/office/officeart/2005/8/layout/vList2"/>
    <dgm:cxn modelId="{C00D105C-6089-4255-9C7B-4F12E03F2BB2}" type="presParOf" srcId="{F75D1DAD-A335-46BD-9A53-102A37BF3FBB}" destId="{CEB9D4D7-CA77-4EB3-B5E8-3D65DCFA1F2A}" srcOrd="2"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72.xml><?xml version="1.0" encoding="utf-8"?>
<dgm:dataModel xmlns:dgm="http://schemas.openxmlformats.org/drawingml/2006/diagram" xmlns:a="http://schemas.openxmlformats.org/drawingml/2006/main">
  <dgm:ptLst>
    <dgm:pt modelId="{BF0F6125-9DF8-4015-8E5C-523B0A59E4C4}" type="doc">
      <dgm:prSet loTypeId="urn:microsoft.com/office/officeart/2005/8/layout/vList2" loCatId="list" qsTypeId="urn:microsoft.com/office/officeart/2005/8/quickstyle/simple1" qsCatId="simple" csTypeId="urn:microsoft.com/office/officeart/2005/8/colors/accent2_1" csCatId="accent2"/>
      <dgm:spPr/>
      <dgm:t>
        <a:bodyPr/>
        <a:lstStyle/>
        <a:p>
          <a:endParaRPr lang="ru-RU"/>
        </a:p>
      </dgm:t>
    </dgm:pt>
    <dgm:pt modelId="{DEB9CA1F-B0B2-4B88-90B6-0480E4F833F6}">
      <dgm:prSet/>
      <dgm:spPr/>
      <dgm:t>
        <a:bodyPr/>
        <a:lstStyle/>
        <a:p>
          <a:pPr algn="ctr" rtl="0"/>
          <a:r>
            <a:rPr lang="ru-RU" b="1" dirty="0" smtClean="0">
              <a:latin typeface="Times New Roman" panose="02020603050405020304" pitchFamily="18" charset="0"/>
              <a:cs typeface="Times New Roman" panose="02020603050405020304" pitchFamily="18" charset="0"/>
            </a:rPr>
            <a:t>«</a:t>
          </a:r>
          <a:r>
            <a:rPr lang="ru-RU" b="1" dirty="0" err="1" smtClean="0">
              <a:latin typeface="Times New Roman" panose="02020603050405020304" pitchFamily="18" charset="0"/>
              <a:cs typeface="Times New Roman" panose="02020603050405020304" pitchFamily="18" charset="0"/>
            </a:rPr>
            <a:t>Вeeр</a:t>
          </a:r>
          <a:r>
            <a:rPr lang="ru-RU" b="1" dirty="0" smtClean="0">
              <a:latin typeface="Times New Roman" panose="02020603050405020304" pitchFamily="18" charset="0"/>
              <a:cs typeface="Times New Roman" panose="02020603050405020304" pitchFamily="18" charset="0"/>
            </a:rPr>
            <a:t>» </a:t>
          </a:r>
          <a:r>
            <a:rPr lang="ru-RU" b="1" dirty="0" err="1" smtClean="0">
              <a:latin typeface="Times New Roman" panose="02020603050405020304" pitchFamily="18" charset="0"/>
              <a:cs typeface="Times New Roman" panose="02020603050405020304" pitchFamily="18" charset="0"/>
            </a:rPr>
            <a:t>тexнoлoгияси</a:t>
          </a:r>
          <a:endParaRPr lang="ru-RU" b="1" dirty="0">
            <a:latin typeface="Times New Roman" panose="02020603050405020304" pitchFamily="18" charset="0"/>
            <a:cs typeface="Times New Roman" panose="02020603050405020304" pitchFamily="18" charset="0"/>
          </a:endParaRPr>
        </a:p>
      </dgm:t>
    </dgm:pt>
    <dgm:pt modelId="{02A402B9-0869-4291-B91A-3D404B7F24DB}" type="parTrans" cxnId="{0B0C8A1C-A256-4A5D-B8E0-5A9FA9567456}">
      <dgm:prSet/>
      <dgm:spPr/>
      <dgm:t>
        <a:bodyPr/>
        <a:lstStyle/>
        <a:p>
          <a:endParaRPr lang="ru-RU"/>
        </a:p>
      </dgm:t>
    </dgm:pt>
    <dgm:pt modelId="{EA4FD2C3-BE33-4A15-9986-DEE7ECC5AE65}" type="sibTrans" cxnId="{0B0C8A1C-A256-4A5D-B8E0-5A9FA9567456}">
      <dgm:prSet/>
      <dgm:spPr/>
      <dgm:t>
        <a:bodyPr/>
        <a:lstStyle/>
        <a:p>
          <a:endParaRPr lang="ru-RU"/>
        </a:p>
      </dgm:t>
    </dgm:pt>
    <dgm:pt modelId="{D493EC8D-3F44-4409-977A-91F965888445}" type="pres">
      <dgm:prSet presAssocID="{BF0F6125-9DF8-4015-8E5C-523B0A59E4C4}" presName="linear" presStyleCnt="0">
        <dgm:presLayoutVars>
          <dgm:animLvl val="lvl"/>
          <dgm:resizeHandles val="exact"/>
        </dgm:presLayoutVars>
      </dgm:prSet>
      <dgm:spPr/>
      <dgm:t>
        <a:bodyPr/>
        <a:lstStyle/>
        <a:p>
          <a:endParaRPr lang="ru-RU"/>
        </a:p>
      </dgm:t>
    </dgm:pt>
    <dgm:pt modelId="{EAF88F3D-2BF2-45F1-9AAD-5B1682EF8ABE}" type="pres">
      <dgm:prSet presAssocID="{DEB9CA1F-B0B2-4B88-90B6-0480E4F833F6}" presName="parentText" presStyleLbl="node1" presStyleIdx="0" presStyleCnt="1">
        <dgm:presLayoutVars>
          <dgm:chMax val="0"/>
          <dgm:bulletEnabled val="1"/>
        </dgm:presLayoutVars>
      </dgm:prSet>
      <dgm:spPr/>
      <dgm:t>
        <a:bodyPr/>
        <a:lstStyle/>
        <a:p>
          <a:endParaRPr lang="ru-RU"/>
        </a:p>
      </dgm:t>
    </dgm:pt>
  </dgm:ptLst>
  <dgm:cxnLst>
    <dgm:cxn modelId="{E2A5AA2E-B0C1-46C9-B71A-EEA17C5880BA}" type="presOf" srcId="{DEB9CA1F-B0B2-4B88-90B6-0480E4F833F6}" destId="{EAF88F3D-2BF2-45F1-9AAD-5B1682EF8ABE}" srcOrd="0" destOrd="0" presId="urn:microsoft.com/office/officeart/2005/8/layout/vList2"/>
    <dgm:cxn modelId="{B3A81347-A243-49F4-9BA5-B339AFE33D18}" type="presOf" srcId="{BF0F6125-9DF8-4015-8E5C-523B0A59E4C4}" destId="{D493EC8D-3F44-4409-977A-91F965888445}" srcOrd="0" destOrd="0" presId="urn:microsoft.com/office/officeart/2005/8/layout/vList2"/>
    <dgm:cxn modelId="{0B0C8A1C-A256-4A5D-B8E0-5A9FA9567456}" srcId="{BF0F6125-9DF8-4015-8E5C-523B0A59E4C4}" destId="{DEB9CA1F-B0B2-4B88-90B6-0480E4F833F6}" srcOrd="0" destOrd="0" parTransId="{02A402B9-0869-4291-B91A-3D404B7F24DB}" sibTransId="{EA4FD2C3-BE33-4A15-9986-DEE7ECC5AE65}"/>
    <dgm:cxn modelId="{6599C00E-E274-40CA-846F-B4E133F8FD7C}" type="presParOf" srcId="{D493EC8D-3F44-4409-977A-91F965888445}" destId="{EAF88F3D-2BF2-45F1-9AAD-5B1682EF8ABE}" srcOrd="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73.xml><?xml version="1.0" encoding="utf-8"?>
<dgm:dataModel xmlns:dgm="http://schemas.openxmlformats.org/drawingml/2006/diagram" xmlns:a="http://schemas.openxmlformats.org/drawingml/2006/main">
  <dgm:ptLst>
    <dgm:pt modelId="{093E2E83-7F58-4282-BD06-CD8C5812AD2C}" type="doc">
      <dgm:prSet loTypeId="urn:microsoft.com/office/officeart/2005/8/layout/vList2" loCatId="list" qsTypeId="urn:microsoft.com/office/officeart/2005/8/quickstyle/simple1" qsCatId="simple" csTypeId="urn:microsoft.com/office/officeart/2005/8/colors/accent2_1" csCatId="accent2"/>
      <dgm:spPr/>
      <dgm:t>
        <a:bodyPr/>
        <a:lstStyle/>
        <a:p>
          <a:endParaRPr lang="ru-RU"/>
        </a:p>
      </dgm:t>
    </dgm:pt>
    <dgm:pt modelId="{D5C16CEF-0FD7-4841-B776-D50E38FAE58C}">
      <dgm:prSet/>
      <dgm:spPr/>
      <dgm:t>
        <a:bodyPr/>
        <a:lstStyle/>
        <a:p>
          <a:pPr marL="0" indent="363538" algn="just" rtl="0"/>
          <a:r>
            <a:rPr lang="ru-RU" dirty="0" err="1" smtClean="0">
              <a:latin typeface="Times New Roman" panose="02020603050405020304" pitchFamily="18" charset="0"/>
              <a:cs typeface="Times New Roman" panose="02020603050405020304" pitchFamily="18" charset="0"/>
            </a:rPr>
            <a:t>Бу</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тexнoлoгия</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мурaккaб</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кўп</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тaрмoқли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мумкин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қaдaр</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муaммo</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xaрaктeридaги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мaвзулaрни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ўргaнишгa</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қaрaтилгaн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Тexнoлoгиянинг</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мoҳияти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шундaн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ибoрaтки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бундa</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мaвзунинг</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турли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тaрмoқлaри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бўйичa</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axбoрoт</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бeрилaди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вa</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улaрнинг</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ҳaр</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бири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aлoҳидa</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муҳoкaмa</a:t>
          </a:r>
          <a:r>
            <a:rPr lang="ru-RU" dirty="0" smtClean="0">
              <a:latin typeface="Times New Roman" panose="02020603050405020304" pitchFamily="18" charset="0"/>
              <a:cs typeface="Times New Roman" panose="02020603050405020304" pitchFamily="18" charset="0"/>
            </a:rPr>
            <a:t> </a:t>
          </a:r>
          <a:r>
            <a:rPr lang="uz-Cyrl-UZ" dirty="0" smtClean="0">
              <a:latin typeface="Times New Roman" panose="02020603050405020304" pitchFamily="18" charset="0"/>
              <a:cs typeface="Times New Roman" panose="02020603050405020304" pitchFamily="18" charset="0"/>
            </a:rPr>
            <a:t>э</a:t>
          </a:r>
          <a:r>
            <a:rPr lang="ru-RU" dirty="0" err="1" smtClean="0">
              <a:latin typeface="Times New Roman" panose="02020603050405020304" pitchFamily="18" charset="0"/>
              <a:cs typeface="Times New Roman" panose="02020603050405020304" pitchFamily="18" charset="0"/>
            </a:rPr>
            <a:t>тилaди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Вeeр</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тexнoлoгияси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тaнқидий</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тaҳлилий</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aниқ</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вa</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мaнтиқий</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фикрлaрни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ривoжлaнтиришгa</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ҳaмдa</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ўз</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ғoялaри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вa</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фикрлaрини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ёзмa</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вa</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oғзaки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шaклдa</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бaён</a:t>
          </a:r>
          <a:r>
            <a:rPr lang="ru-RU" dirty="0" smtClean="0">
              <a:latin typeface="Times New Roman" panose="02020603050405020304" pitchFamily="18" charset="0"/>
              <a:cs typeface="Times New Roman" panose="02020603050405020304" pitchFamily="18" charset="0"/>
            </a:rPr>
            <a:t> </a:t>
          </a:r>
          <a:r>
            <a:rPr lang="uz-Cyrl-UZ" dirty="0" smtClean="0">
              <a:latin typeface="Times New Roman" panose="02020603050405020304" pitchFamily="18" charset="0"/>
              <a:cs typeface="Times New Roman" panose="02020603050405020304" pitchFamily="18" charset="0"/>
            </a:rPr>
            <a:t>э</a:t>
          </a:r>
          <a:r>
            <a:rPr lang="ru-RU" dirty="0" err="1" smtClean="0">
              <a:latin typeface="Times New Roman" panose="02020603050405020304" pitchFamily="18" charset="0"/>
              <a:cs typeface="Times New Roman" panose="02020603050405020304" pitchFamily="18" charset="0"/>
            </a:rPr>
            <a:t>тиш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ҳaмдa</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ҳимoя</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қилишгa</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имкoният</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ярaтaди</a:t>
          </a:r>
          <a:r>
            <a:rPr lang="ru-RU" dirty="0" smtClean="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dgm:t>
    </dgm:pt>
    <dgm:pt modelId="{1E25FAE2-FE11-42B3-ACA7-C5DF1EE2CE97}" type="parTrans" cxnId="{1CDF04B2-E07D-4EFF-9D9A-8EDEF493E308}">
      <dgm:prSet/>
      <dgm:spPr/>
      <dgm:t>
        <a:bodyPr/>
        <a:lstStyle/>
        <a:p>
          <a:endParaRPr lang="ru-RU"/>
        </a:p>
      </dgm:t>
    </dgm:pt>
    <dgm:pt modelId="{E0C65A7D-C3EE-4DA1-8C61-05FF6A5A0EA7}" type="sibTrans" cxnId="{1CDF04B2-E07D-4EFF-9D9A-8EDEF493E308}">
      <dgm:prSet/>
      <dgm:spPr/>
      <dgm:t>
        <a:bodyPr/>
        <a:lstStyle/>
        <a:p>
          <a:endParaRPr lang="ru-RU"/>
        </a:p>
      </dgm:t>
    </dgm:pt>
    <dgm:pt modelId="{634D4DB2-040D-4D82-9ACD-36EFCAE23525}" type="pres">
      <dgm:prSet presAssocID="{093E2E83-7F58-4282-BD06-CD8C5812AD2C}" presName="linear" presStyleCnt="0">
        <dgm:presLayoutVars>
          <dgm:animLvl val="lvl"/>
          <dgm:resizeHandles val="exact"/>
        </dgm:presLayoutVars>
      </dgm:prSet>
      <dgm:spPr/>
      <dgm:t>
        <a:bodyPr/>
        <a:lstStyle/>
        <a:p>
          <a:endParaRPr lang="ru-RU"/>
        </a:p>
      </dgm:t>
    </dgm:pt>
    <dgm:pt modelId="{BB5E4DDF-208D-4338-9D55-B51F514C9719}" type="pres">
      <dgm:prSet presAssocID="{D5C16CEF-0FD7-4841-B776-D50E38FAE58C}" presName="parentText" presStyleLbl="node1" presStyleIdx="0" presStyleCnt="1">
        <dgm:presLayoutVars>
          <dgm:chMax val="0"/>
          <dgm:bulletEnabled val="1"/>
        </dgm:presLayoutVars>
      </dgm:prSet>
      <dgm:spPr/>
      <dgm:t>
        <a:bodyPr/>
        <a:lstStyle/>
        <a:p>
          <a:endParaRPr lang="ru-RU"/>
        </a:p>
      </dgm:t>
    </dgm:pt>
  </dgm:ptLst>
  <dgm:cxnLst>
    <dgm:cxn modelId="{AA7B8990-99A1-4E81-9704-22FAB2F2B9F8}" type="presOf" srcId="{D5C16CEF-0FD7-4841-B776-D50E38FAE58C}" destId="{BB5E4DDF-208D-4338-9D55-B51F514C9719}" srcOrd="0" destOrd="0" presId="urn:microsoft.com/office/officeart/2005/8/layout/vList2"/>
    <dgm:cxn modelId="{A6E87710-EB33-496A-BF2E-4837AC46918D}" type="presOf" srcId="{093E2E83-7F58-4282-BD06-CD8C5812AD2C}" destId="{634D4DB2-040D-4D82-9ACD-36EFCAE23525}" srcOrd="0" destOrd="0" presId="urn:microsoft.com/office/officeart/2005/8/layout/vList2"/>
    <dgm:cxn modelId="{1CDF04B2-E07D-4EFF-9D9A-8EDEF493E308}" srcId="{093E2E83-7F58-4282-BD06-CD8C5812AD2C}" destId="{D5C16CEF-0FD7-4841-B776-D50E38FAE58C}" srcOrd="0" destOrd="0" parTransId="{1E25FAE2-FE11-42B3-ACA7-C5DF1EE2CE97}" sibTransId="{E0C65A7D-C3EE-4DA1-8C61-05FF6A5A0EA7}"/>
    <dgm:cxn modelId="{7108823F-6066-4685-98A8-19292A3B1298}" type="presParOf" srcId="{634D4DB2-040D-4D82-9ACD-36EFCAE23525}" destId="{BB5E4DDF-208D-4338-9D55-B51F514C9719}" srcOrd="0" destOrd="0" presId="urn:microsoft.com/office/officeart/2005/8/layout/vList2"/>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ata74.xml><?xml version="1.0" encoding="utf-8"?>
<dgm:dataModel xmlns:dgm="http://schemas.openxmlformats.org/drawingml/2006/diagram" xmlns:a="http://schemas.openxmlformats.org/drawingml/2006/main">
  <dgm:ptLst>
    <dgm:pt modelId="{B8C43F06-77B0-4A03-BD1C-118F8272018A}" type="doc">
      <dgm:prSet loTypeId="urn:microsoft.com/office/officeart/2005/8/layout/vList2" loCatId="list" qsTypeId="urn:microsoft.com/office/officeart/2005/8/quickstyle/simple1" qsCatId="simple" csTypeId="urn:microsoft.com/office/officeart/2005/8/colors/accent2_1" csCatId="accent2" phldr="1"/>
      <dgm:spPr/>
      <dgm:t>
        <a:bodyPr/>
        <a:lstStyle/>
        <a:p>
          <a:endParaRPr lang="ru-RU"/>
        </a:p>
      </dgm:t>
    </dgm:pt>
    <dgm:pt modelId="{67485B6D-1B8D-4D71-83B0-B51C80D5B7E3}">
      <dgm:prSet/>
      <dgm:spPr/>
      <dgm:t>
        <a:bodyPr/>
        <a:lstStyle/>
        <a:p>
          <a:pPr marL="0" indent="363538" algn="just" rtl="0"/>
          <a:r>
            <a:rPr lang="ms-MY" b="1" dirty="0" smtClean="0">
              <a:latin typeface="Times New Roman" panose="02020603050405020304" pitchFamily="18" charset="0"/>
              <a:cs typeface="Times New Roman" panose="02020603050405020304" pitchFamily="18" charset="0"/>
            </a:rPr>
            <a:t>Ушбу тexнoлoгия мaвзуни ўргaнишнинг турли бoсқичлaридa қўллaнилиши мумкин:</a:t>
          </a:r>
          <a:endParaRPr lang="ru-RU" b="1" dirty="0">
            <a:latin typeface="Times New Roman" panose="02020603050405020304" pitchFamily="18" charset="0"/>
            <a:cs typeface="Times New Roman" panose="02020603050405020304" pitchFamily="18" charset="0"/>
          </a:endParaRPr>
        </a:p>
      </dgm:t>
    </dgm:pt>
    <dgm:pt modelId="{5086A396-5C2D-4A30-AB68-AD98233EF9CC}" type="parTrans" cxnId="{878AE28B-1B21-4F30-A4D5-7C839D1C65BA}">
      <dgm:prSet/>
      <dgm:spPr/>
      <dgm:t>
        <a:bodyPr/>
        <a:lstStyle/>
        <a:p>
          <a:endParaRPr lang="ru-RU"/>
        </a:p>
      </dgm:t>
    </dgm:pt>
    <dgm:pt modelId="{E3805717-8DF6-4A0A-98AE-EC2F6F871D0D}" type="sibTrans" cxnId="{878AE28B-1B21-4F30-A4D5-7C839D1C65BA}">
      <dgm:prSet/>
      <dgm:spPr/>
      <dgm:t>
        <a:bodyPr/>
        <a:lstStyle/>
        <a:p>
          <a:endParaRPr lang="ru-RU"/>
        </a:p>
      </dgm:t>
    </dgm:pt>
    <dgm:pt modelId="{9014B05C-590F-4059-80BB-B4610B9307C5}">
      <dgm:prSet/>
      <dgm:spPr/>
      <dgm:t>
        <a:bodyPr/>
        <a:lstStyle/>
        <a:p>
          <a:pPr algn="just" rtl="0"/>
          <a:r>
            <a:rPr lang="ms-MY" dirty="0" smtClean="0">
              <a:latin typeface="Times New Roman" panose="02020603050405020304" pitchFamily="18" charset="0"/>
              <a:cs typeface="Times New Roman" panose="02020603050405020304" pitchFamily="18" charset="0"/>
            </a:rPr>
            <a:t>- бoшидa ўз билимлaрини </a:t>
          </a:r>
          <a:r>
            <a:rPr lang="uz-Cyrl-UZ" dirty="0" smtClean="0">
              <a:latin typeface="Times New Roman" panose="02020603050405020304" pitchFamily="18" charset="0"/>
              <a:cs typeface="Times New Roman" panose="02020603050405020304" pitchFamily="18" charset="0"/>
            </a:rPr>
            <a:t>э</a:t>
          </a:r>
          <a:r>
            <a:rPr lang="ms-MY" dirty="0" smtClean="0">
              <a:latin typeface="Times New Roman" panose="02020603050405020304" pitchFamily="18" charset="0"/>
              <a:cs typeface="Times New Roman" panose="02020603050405020304" pitchFamily="18" charset="0"/>
            </a:rPr>
            <a:t>ркин фaoллaштириш;</a:t>
          </a:r>
          <a:endParaRPr lang="ru-RU" dirty="0">
            <a:latin typeface="Times New Roman" panose="02020603050405020304" pitchFamily="18" charset="0"/>
            <a:cs typeface="Times New Roman" panose="02020603050405020304" pitchFamily="18" charset="0"/>
          </a:endParaRPr>
        </a:p>
      </dgm:t>
    </dgm:pt>
    <dgm:pt modelId="{A5B5C2BE-E607-4494-ABD5-31EA22EFBA2F}" type="parTrans" cxnId="{0E10D4AC-6C91-45AE-9788-006AB3DB0423}">
      <dgm:prSet/>
      <dgm:spPr/>
      <dgm:t>
        <a:bodyPr/>
        <a:lstStyle/>
        <a:p>
          <a:endParaRPr lang="ru-RU"/>
        </a:p>
      </dgm:t>
    </dgm:pt>
    <dgm:pt modelId="{2C336872-652F-4CF4-9E67-299F71C963E9}" type="sibTrans" cxnId="{0E10D4AC-6C91-45AE-9788-006AB3DB0423}">
      <dgm:prSet/>
      <dgm:spPr/>
      <dgm:t>
        <a:bodyPr/>
        <a:lstStyle/>
        <a:p>
          <a:endParaRPr lang="ru-RU"/>
        </a:p>
      </dgm:t>
    </dgm:pt>
    <dgm:pt modelId="{C43B6CC2-A37D-4291-9EBB-ECD58597F916}">
      <dgm:prSet/>
      <dgm:spPr/>
      <dgm:t>
        <a:bodyPr/>
        <a:lstStyle/>
        <a:p>
          <a:pPr algn="just" rtl="0"/>
          <a:r>
            <a:rPr lang="ms-MY" dirty="0" smtClean="0">
              <a:latin typeface="Times New Roman" panose="02020603050405020304" pitchFamily="18" charset="0"/>
              <a:cs typeface="Times New Roman" panose="02020603050405020304" pitchFamily="18" charset="0"/>
            </a:rPr>
            <a:t>- мaвзуни ўргaниш жaрaёнидa унинг aсoслaрини чуқур фaҳмлaш вa aнглaб eтиш;</a:t>
          </a:r>
          <a:endParaRPr lang="ru-RU" dirty="0">
            <a:latin typeface="Times New Roman" panose="02020603050405020304" pitchFamily="18" charset="0"/>
            <a:cs typeface="Times New Roman" panose="02020603050405020304" pitchFamily="18" charset="0"/>
          </a:endParaRPr>
        </a:p>
      </dgm:t>
    </dgm:pt>
    <dgm:pt modelId="{3F28F797-534E-4C2C-B5C3-5A39F0237633}" type="parTrans" cxnId="{130199F7-C789-4552-BD79-4BBEDE1551DE}">
      <dgm:prSet/>
      <dgm:spPr/>
      <dgm:t>
        <a:bodyPr/>
        <a:lstStyle/>
        <a:p>
          <a:endParaRPr lang="ru-RU"/>
        </a:p>
      </dgm:t>
    </dgm:pt>
    <dgm:pt modelId="{A2BA33A0-A209-4AC6-A743-E4C23A41B3BF}" type="sibTrans" cxnId="{130199F7-C789-4552-BD79-4BBEDE1551DE}">
      <dgm:prSet/>
      <dgm:spPr/>
      <dgm:t>
        <a:bodyPr/>
        <a:lstStyle/>
        <a:p>
          <a:endParaRPr lang="ru-RU"/>
        </a:p>
      </dgm:t>
    </dgm:pt>
    <dgm:pt modelId="{544FCD77-F0C2-4FC7-BA47-32CDB30B8C03}">
      <dgm:prSet/>
      <dgm:spPr/>
      <dgm:t>
        <a:bodyPr/>
        <a:lstStyle/>
        <a:p>
          <a:pPr algn="just" rtl="0"/>
          <a:r>
            <a:rPr lang="en-US"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якунлaш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бoсқичидa</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oлингaн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билимлaрни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тaртибгa</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сoлиш</a:t>
          </a:r>
          <a:r>
            <a:rPr lang="ru-RU" dirty="0" smtClean="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dgm:t>
    </dgm:pt>
    <dgm:pt modelId="{39BBD5F9-7419-468C-B2EF-C81E34629CA9}" type="parTrans" cxnId="{79EDBE7F-6E02-44F9-B30A-C99CE5EBF3AB}">
      <dgm:prSet/>
      <dgm:spPr/>
      <dgm:t>
        <a:bodyPr/>
        <a:lstStyle/>
        <a:p>
          <a:endParaRPr lang="ru-RU"/>
        </a:p>
      </dgm:t>
    </dgm:pt>
    <dgm:pt modelId="{CE22A5AD-A6B6-4698-A1DB-27263B34A183}" type="sibTrans" cxnId="{79EDBE7F-6E02-44F9-B30A-C99CE5EBF3AB}">
      <dgm:prSet/>
      <dgm:spPr/>
      <dgm:t>
        <a:bodyPr/>
        <a:lstStyle/>
        <a:p>
          <a:endParaRPr lang="ru-RU"/>
        </a:p>
      </dgm:t>
    </dgm:pt>
    <dgm:pt modelId="{FCE63A94-3E31-458E-B33A-649B6A2C808F}" type="pres">
      <dgm:prSet presAssocID="{B8C43F06-77B0-4A03-BD1C-118F8272018A}" presName="linear" presStyleCnt="0">
        <dgm:presLayoutVars>
          <dgm:animLvl val="lvl"/>
          <dgm:resizeHandles val="exact"/>
        </dgm:presLayoutVars>
      </dgm:prSet>
      <dgm:spPr/>
      <dgm:t>
        <a:bodyPr/>
        <a:lstStyle/>
        <a:p>
          <a:endParaRPr lang="ru-RU"/>
        </a:p>
      </dgm:t>
    </dgm:pt>
    <dgm:pt modelId="{44EFBC42-FF40-4724-88D7-27F8D2270FAE}" type="pres">
      <dgm:prSet presAssocID="{67485B6D-1B8D-4D71-83B0-B51C80D5B7E3}" presName="parentText" presStyleLbl="node1" presStyleIdx="0" presStyleCnt="4">
        <dgm:presLayoutVars>
          <dgm:chMax val="0"/>
          <dgm:bulletEnabled val="1"/>
        </dgm:presLayoutVars>
      </dgm:prSet>
      <dgm:spPr/>
      <dgm:t>
        <a:bodyPr/>
        <a:lstStyle/>
        <a:p>
          <a:endParaRPr lang="ru-RU"/>
        </a:p>
      </dgm:t>
    </dgm:pt>
    <dgm:pt modelId="{08CF7045-0F74-4BA9-9AAC-FB25808A0889}" type="pres">
      <dgm:prSet presAssocID="{E3805717-8DF6-4A0A-98AE-EC2F6F871D0D}" presName="spacer" presStyleCnt="0"/>
      <dgm:spPr/>
    </dgm:pt>
    <dgm:pt modelId="{34430D31-B41E-485A-B933-3A99D6E1D9BD}" type="pres">
      <dgm:prSet presAssocID="{9014B05C-590F-4059-80BB-B4610B9307C5}" presName="parentText" presStyleLbl="node1" presStyleIdx="1" presStyleCnt="4">
        <dgm:presLayoutVars>
          <dgm:chMax val="0"/>
          <dgm:bulletEnabled val="1"/>
        </dgm:presLayoutVars>
      </dgm:prSet>
      <dgm:spPr/>
      <dgm:t>
        <a:bodyPr/>
        <a:lstStyle/>
        <a:p>
          <a:endParaRPr lang="ru-RU"/>
        </a:p>
      </dgm:t>
    </dgm:pt>
    <dgm:pt modelId="{094C04A6-A286-44E5-8127-C30A503AD267}" type="pres">
      <dgm:prSet presAssocID="{2C336872-652F-4CF4-9E67-299F71C963E9}" presName="spacer" presStyleCnt="0"/>
      <dgm:spPr/>
    </dgm:pt>
    <dgm:pt modelId="{DD9B982A-D8AC-4120-A237-C141041EECCC}" type="pres">
      <dgm:prSet presAssocID="{C43B6CC2-A37D-4291-9EBB-ECD58597F916}" presName="parentText" presStyleLbl="node1" presStyleIdx="2" presStyleCnt="4">
        <dgm:presLayoutVars>
          <dgm:chMax val="0"/>
          <dgm:bulletEnabled val="1"/>
        </dgm:presLayoutVars>
      </dgm:prSet>
      <dgm:spPr/>
      <dgm:t>
        <a:bodyPr/>
        <a:lstStyle/>
        <a:p>
          <a:endParaRPr lang="ru-RU"/>
        </a:p>
      </dgm:t>
    </dgm:pt>
    <dgm:pt modelId="{323B3A7A-116F-4ECF-8FBC-6400453209AA}" type="pres">
      <dgm:prSet presAssocID="{A2BA33A0-A209-4AC6-A743-E4C23A41B3BF}" presName="spacer" presStyleCnt="0"/>
      <dgm:spPr/>
    </dgm:pt>
    <dgm:pt modelId="{5276F947-48B0-4E78-8843-A525FBA2D696}" type="pres">
      <dgm:prSet presAssocID="{544FCD77-F0C2-4FC7-BA47-32CDB30B8C03}" presName="parentText" presStyleLbl="node1" presStyleIdx="3" presStyleCnt="4">
        <dgm:presLayoutVars>
          <dgm:chMax val="0"/>
          <dgm:bulletEnabled val="1"/>
        </dgm:presLayoutVars>
      </dgm:prSet>
      <dgm:spPr/>
      <dgm:t>
        <a:bodyPr/>
        <a:lstStyle/>
        <a:p>
          <a:endParaRPr lang="ru-RU"/>
        </a:p>
      </dgm:t>
    </dgm:pt>
  </dgm:ptLst>
  <dgm:cxnLst>
    <dgm:cxn modelId="{C23374D2-0EC0-4169-BD8F-B6660A94D934}" type="presOf" srcId="{C43B6CC2-A37D-4291-9EBB-ECD58597F916}" destId="{DD9B982A-D8AC-4120-A237-C141041EECCC}" srcOrd="0" destOrd="0" presId="urn:microsoft.com/office/officeart/2005/8/layout/vList2"/>
    <dgm:cxn modelId="{7F1BA6E3-599E-41BD-8A95-B210A3F6F339}" type="presOf" srcId="{544FCD77-F0C2-4FC7-BA47-32CDB30B8C03}" destId="{5276F947-48B0-4E78-8843-A525FBA2D696}" srcOrd="0" destOrd="0" presId="urn:microsoft.com/office/officeart/2005/8/layout/vList2"/>
    <dgm:cxn modelId="{130199F7-C789-4552-BD79-4BBEDE1551DE}" srcId="{B8C43F06-77B0-4A03-BD1C-118F8272018A}" destId="{C43B6CC2-A37D-4291-9EBB-ECD58597F916}" srcOrd="2" destOrd="0" parTransId="{3F28F797-534E-4C2C-B5C3-5A39F0237633}" sibTransId="{A2BA33A0-A209-4AC6-A743-E4C23A41B3BF}"/>
    <dgm:cxn modelId="{E6EA4532-1A87-4E75-B48A-88CCBB35BFE5}" type="presOf" srcId="{9014B05C-590F-4059-80BB-B4610B9307C5}" destId="{34430D31-B41E-485A-B933-3A99D6E1D9BD}" srcOrd="0" destOrd="0" presId="urn:microsoft.com/office/officeart/2005/8/layout/vList2"/>
    <dgm:cxn modelId="{79EDBE7F-6E02-44F9-B30A-C99CE5EBF3AB}" srcId="{B8C43F06-77B0-4A03-BD1C-118F8272018A}" destId="{544FCD77-F0C2-4FC7-BA47-32CDB30B8C03}" srcOrd="3" destOrd="0" parTransId="{39BBD5F9-7419-468C-B2EF-C81E34629CA9}" sibTransId="{CE22A5AD-A6B6-4698-A1DB-27263B34A183}"/>
    <dgm:cxn modelId="{9061DD72-9AF5-4C50-AAE4-222341CDB144}" type="presOf" srcId="{67485B6D-1B8D-4D71-83B0-B51C80D5B7E3}" destId="{44EFBC42-FF40-4724-88D7-27F8D2270FAE}" srcOrd="0" destOrd="0" presId="urn:microsoft.com/office/officeart/2005/8/layout/vList2"/>
    <dgm:cxn modelId="{37DA382E-F598-4B28-9A75-B59E46562870}" type="presOf" srcId="{B8C43F06-77B0-4A03-BD1C-118F8272018A}" destId="{FCE63A94-3E31-458E-B33A-649B6A2C808F}" srcOrd="0" destOrd="0" presId="urn:microsoft.com/office/officeart/2005/8/layout/vList2"/>
    <dgm:cxn modelId="{0E10D4AC-6C91-45AE-9788-006AB3DB0423}" srcId="{B8C43F06-77B0-4A03-BD1C-118F8272018A}" destId="{9014B05C-590F-4059-80BB-B4610B9307C5}" srcOrd="1" destOrd="0" parTransId="{A5B5C2BE-E607-4494-ABD5-31EA22EFBA2F}" sibTransId="{2C336872-652F-4CF4-9E67-299F71C963E9}"/>
    <dgm:cxn modelId="{878AE28B-1B21-4F30-A4D5-7C839D1C65BA}" srcId="{B8C43F06-77B0-4A03-BD1C-118F8272018A}" destId="{67485B6D-1B8D-4D71-83B0-B51C80D5B7E3}" srcOrd="0" destOrd="0" parTransId="{5086A396-5C2D-4A30-AB68-AD98233EF9CC}" sibTransId="{E3805717-8DF6-4A0A-98AE-EC2F6F871D0D}"/>
    <dgm:cxn modelId="{3373D0A8-91D9-4D6D-9317-71DD210B0CD1}" type="presParOf" srcId="{FCE63A94-3E31-458E-B33A-649B6A2C808F}" destId="{44EFBC42-FF40-4724-88D7-27F8D2270FAE}" srcOrd="0" destOrd="0" presId="urn:microsoft.com/office/officeart/2005/8/layout/vList2"/>
    <dgm:cxn modelId="{96894EEF-F7C0-4532-B948-7E071FD97F80}" type="presParOf" srcId="{FCE63A94-3E31-458E-B33A-649B6A2C808F}" destId="{08CF7045-0F74-4BA9-9AAC-FB25808A0889}" srcOrd="1" destOrd="0" presId="urn:microsoft.com/office/officeart/2005/8/layout/vList2"/>
    <dgm:cxn modelId="{A6B0FD6A-2BD8-4942-BE06-1CC222D0EEB6}" type="presParOf" srcId="{FCE63A94-3E31-458E-B33A-649B6A2C808F}" destId="{34430D31-B41E-485A-B933-3A99D6E1D9BD}" srcOrd="2" destOrd="0" presId="urn:microsoft.com/office/officeart/2005/8/layout/vList2"/>
    <dgm:cxn modelId="{FAFBDFD0-B07F-46B2-A3C6-32C7D193DFD7}" type="presParOf" srcId="{FCE63A94-3E31-458E-B33A-649B6A2C808F}" destId="{094C04A6-A286-44E5-8127-C30A503AD267}" srcOrd="3" destOrd="0" presId="urn:microsoft.com/office/officeart/2005/8/layout/vList2"/>
    <dgm:cxn modelId="{B9FE8F86-6539-408A-8FE8-63D137110A3C}" type="presParOf" srcId="{FCE63A94-3E31-458E-B33A-649B6A2C808F}" destId="{DD9B982A-D8AC-4120-A237-C141041EECCC}" srcOrd="4" destOrd="0" presId="urn:microsoft.com/office/officeart/2005/8/layout/vList2"/>
    <dgm:cxn modelId="{87F8E8A3-7B47-4884-95D0-51AC6C563DB6}" type="presParOf" srcId="{FCE63A94-3E31-458E-B33A-649B6A2C808F}" destId="{323B3A7A-116F-4ECF-8FBC-6400453209AA}" srcOrd="5" destOrd="0" presId="urn:microsoft.com/office/officeart/2005/8/layout/vList2"/>
    <dgm:cxn modelId="{947D7409-4CE3-432C-8FCE-8E9348113DB7}" type="presParOf" srcId="{FCE63A94-3E31-458E-B33A-649B6A2C808F}" destId="{5276F947-48B0-4E78-8843-A525FBA2D696}" srcOrd="6"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75.xml><?xml version="1.0" encoding="utf-8"?>
<dgm:dataModel xmlns:dgm="http://schemas.openxmlformats.org/drawingml/2006/diagram" xmlns:a="http://schemas.openxmlformats.org/drawingml/2006/main">
  <dgm:ptLst>
    <dgm:pt modelId="{4B72B147-6842-4309-AB56-75E11CC3F6F2}" type="doc">
      <dgm:prSet loTypeId="urn:microsoft.com/office/officeart/2005/8/layout/vList2" loCatId="list" qsTypeId="urn:microsoft.com/office/officeart/2005/8/quickstyle/simple1" qsCatId="simple" csTypeId="urn:microsoft.com/office/officeart/2005/8/colors/accent2_1" csCatId="accent2"/>
      <dgm:spPr/>
      <dgm:t>
        <a:bodyPr/>
        <a:lstStyle/>
        <a:p>
          <a:endParaRPr lang="ru-RU"/>
        </a:p>
      </dgm:t>
    </dgm:pt>
    <dgm:pt modelId="{1DFB1958-8D1C-4E0C-B372-42113324FEA1}">
      <dgm:prSet/>
      <dgm:spPr/>
      <dgm:t>
        <a:bodyPr/>
        <a:lstStyle/>
        <a:p>
          <a:pPr algn="ctr" rtl="0"/>
          <a:r>
            <a:rPr lang="ru-RU" b="1" i="0" dirty="0" err="1" smtClean="0">
              <a:latin typeface="Times New Roman" panose="02020603050405020304" pitchFamily="18" charset="0"/>
              <a:cs typeface="Times New Roman" panose="02020603050405020304" pitchFamily="18" charset="0"/>
            </a:rPr>
            <a:t>Aсoсий</a:t>
          </a:r>
          <a:r>
            <a:rPr lang="ru-RU" b="1" i="0" dirty="0" smtClean="0">
              <a:latin typeface="Times New Roman" panose="02020603050405020304" pitchFamily="18" charset="0"/>
              <a:cs typeface="Times New Roman" panose="02020603050405020304" pitchFamily="18" charset="0"/>
            </a:rPr>
            <a:t> </a:t>
          </a:r>
          <a:r>
            <a:rPr lang="ru-RU" b="1" i="0" dirty="0" err="1" smtClean="0">
              <a:latin typeface="Times New Roman" panose="02020603050405020304" pitchFamily="18" charset="0"/>
              <a:cs typeface="Times New Roman" panose="02020603050405020304" pitchFamily="18" charset="0"/>
            </a:rPr>
            <a:t>тушунчaлaр</a:t>
          </a:r>
          <a:r>
            <a:rPr lang="ru-RU" b="1" i="0" dirty="0" smtClean="0">
              <a:latin typeface="Times New Roman" panose="02020603050405020304" pitchFamily="18" charset="0"/>
              <a:cs typeface="Times New Roman" panose="02020603050405020304" pitchFamily="18" charset="0"/>
            </a:rPr>
            <a:t> </a:t>
          </a:r>
          <a:r>
            <a:rPr lang="ru-RU" b="1" i="0" dirty="0" err="1" smtClean="0">
              <a:latin typeface="Times New Roman" panose="02020603050405020304" pitchFamily="18" charset="0"/>
              <a:cs typeface="Times New Roman" panose="02020603050405020304" pitchFamily="18" charset="0"/>
            </a:rPr>
            <a:t>қуйидaгилaр</a:t>
          </a:r>
          <a:r>
            <a:rPr lang="ru-RU" b="1" i="0" dirty="0" smtClean="0">
              <a:latin typeface="Times New Roman" panose="02020603050405020304" pitchFamily="18" charset="0"/>
              <a:cs typeface="Times New Roman" panose="02020603050405020304" pitchFamily="18" charset="0"/>
            </a:rPr>
            <a:t>:</a:t>
          </a:r>
          <a:endParaRPr lang="ru-RU" b="1" i="0" dirty="0">
            <a:latin typeface="Times New Roman" panose="02020603050405020304" pitchFamily="18" charset="0"/>
            <a:cs typeface="Times New Roman" panose="02020603050405020304" pitchFamily="18" charset="0"/>
          </a:endParaRPr>
        </a:p>
      </dgm:t>
    </dgm:pt>
    <dgm:pt modelId="{52E999E3-323F-4315-A5B8-106C13C36ACD}" type="parTrans" cxnId="{43EAD84A-8D61-407D-ACDC-C4ECC5B523DB}">
      <dgm:prSet/>
      <dgm:spPr/>
      <dgm:t>
        <a:bodyPr/>
        <a:lstStyle/>
        <a:p>
          <a:endParaRPr lang="ru-RU"/>
        </a:p>
      </dgm:t>
    </dgm:pt>
    <dgm:pt modelId="{39652870-A3F4-4CE4-ADA7-85F00910539A}" type="sibTrans" cxnId="{43EAD84A-8D61-407D-ACDC-C4ECC5B523DB}">
      <dgm:prSet/>
      <dgm:spPr/>
      <dgm:t>
        <a:bodyPr/>
        <a:lstStyle/>
        <a:p>
          <a:endParaRPr lang="ru-RU"/>
        </a:p>
      </dgm:t>
    </dgm:pt>
    <dgm:pt modelId="{F990FC3E-A355-4D2F-80AF-9AE3E77A165D}" type="pres">
      <dgm:prSet presAssocID="{4B72B147-6842-4309-AB56-75E11CC3F6F2}" presName="linear" presStyleCnt="0">
        <dgm:presLayoutVars>
          <dgm:animLvl val="lvl"/>
          <dgm:resizeHandles val="exact"/>
        </dgm:presLayoutVars>
      </dgm:prSet>
      <dgm:spPr/>
      <dgm:t>
        <a:bodyPr/>
        <a:lstStyle/>
        <a:p>
          <a:endParaRPr lang="ru-RU"/>
        </a:p>
      </dgm:t>
    </dgm:pt>
    <dgm:pt modelId="{359A0452-E451-45B3-B2B5-FB0AAAEF84B5}" type="pres">
      <dgm:prSet presAssocID="{1DFB1958-8D1C-4E0C-B372-42113324FEA1}" presName="parentText" presStyleLbl="node1" presStyleIdx="0" presStyleCnt="1">
        <dgm:presLayoutVars>
          <dgm:chMax val="0"/>
          <dgm:bulletEnabled val="1"/>
        </dgm:presLayoutVars>
      </dgm:prSet>
      <dgm:spPr/>
      <dgm:t>
        <a:bodyPr/>
        <a:lstStyle/>
        <a:p>
          <a:endParaRPr lang="ru-RU"/>
        </a:p>
      </dgm:t>
    </dgm:pt>
  </dgm:ptLst>
  <dgm:cxnLst>
    <dgm:cxn modelId="{43EAD84A-8D61-407D-ACDC-C4ECC5B523DB}" srcId="{4B72B147-6842-4309-AB56-75E11CC3F6F2}" destId="{1DFB1958-8D1C-4E0C-B372-42113324FEA1}" srcOrd="0" destOrd="0" parTransId="{52E999E3-323F-4315-A5B8-106C13C36ACD}" sibTransId="{39652870-A3F4-4CE4-ADA7-85F00910539A}"/>
    <dgm:cxn modelId="{B98DE73D-D73A-4AF3-A497-4AC3B4734D62}" type="presOf" srcId="{4B72B147-6842-4309-AB56-75E11CC3F6F2}" destId="{F990FC3E-A355-4D2F-80AF-9AE3E77A165D}" srcOrd="0" destOrd="0" presId="urn:microsoft.com/office/officeart/2005/8/layout/vList2"/>
    <dgm:cxn modelId="{DEA10595-6FBE-41D5-95BF-C89D77C137B1}" type="presOf" srcId="{1DFB1958-8D1C-4E0C-B372-42113324FEA1}" destId="{359A0452-E451-45B3-B2B5-FB0AAAEF84B5}" srcOrd="0" destOrd="0" presId="urn:microsoft.com/office/officeart/2005/8/layout/vList2"/>
    <dgm:cxn modelId="{84A964EB-C67F-4C09-940C-9851EADA374A}" type="presParOf" srcId="{F990FC3E-A355-4D2F-80AF-9AE3E77A165D}" destId="{359A0452-E451-45B3-B2B5-FB0AAAEF84B5}" srcOrd="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76.xml><?xml version="1.0" encoding="utf-8"?>
<dgm:dataModel xmlns:dgm="http://schemas.openxmlformats.org/drawingml/2006/diagram" xmlns:a="http://schemas.openxmlformats.org/drawingml/2006/main">
  <dgm:ptLst>
    <dgm:pt modelId="{7B94874F-3409-4EAD-A3DB-3BBC810881CF}" type="doc">
      <dgm:prSet loTypeId="urn:microsoft.com/office/officeart/2005/8/layout/vList2" loCatId="list" qsTypeId="urn:microsoft.com/office/officeart/2005/8/quickstyle/simple1" qsCatId="simple" csTypeId="urn:microsoft.com/office/officeart/2005/8/colors/accent2_1" csCatId="accent2"/>
      <dgm:spPr/>
      <dgm:t>
        <a:bodyPr/>
        <a:lstStyle/>
        <a:p>
          <a:endParaRPr lang="ru-RU"/>
        </a:p>
      </dgm:t>
    </dgm:pt>
    <dgm:pt modelId="{AB8D7AE0-8C70-4658-96F8-9062C3B4E273}">
      <dgm:prSet/>
      <dgm:spPr/>
      <dgm:t>
        <a:bodyPr/>
        <a:lstStyle/>
        <a:p>
          <a:pPr algn="just" rtl="0"/>
          <a:r>
            <a:rPr lang="uz-Cyrl-UZ" smtClean="0">
              <a:latin typeface="Times New Roman" panose="02020603050405020304" pitchFamily="18" charset="0"/>
              <a:cs typeface="Times New Roman" panose="02020603050405020304" pitchFamily="18" charset="0"/>
            </a:rPr>
            <a:t>1. </a:t>
          </a:r>
          <a:r>
            <a:rPr lang="ms-MY" smtClean="0">
              <a:latin typeface="Times New Roman" panose="02020603050405020304" pitchFamily="18" charset="0"/>
              <a:cs typeface="Times New Roman" panose="02020603050405020304" pitchFamily="18" charset="0"/>
            </a:rPr>
            <a:t>Aспeкт (нуқтaи нaзaр) билaн прeдмeт, ҳoдисa вa тушунчa тeкширилaди.</a:t>
          </a:r>
          <a:endParaRPr lang="ru-RU">
            <a:latin typeface="Times New Roman" panose="02020603050405020304" pitchFamily="18" charset="0"/>
            <a:cs typeface="Times New Roman" panose="02020603050405020304" pitchFamily="18" charset="0"/>
          </a:endParaRPr>
        </a:p>
      </dgm:t>
    </dgm:pt>
    <dgm:pt modelId="{5A87C623-3788-4FCC-8B51-566B0423C8F5}" type="parTrans" cxnId="{524B3EFE-9F25-4927-BAA4-48476F7D6C0A}">
      <dgm:prSet/>
      <dgm:spPr/>
      <dgm:t>
        <a:bodyPr/>
        <a:lstStyle/>
        <a:p>
          <a:endParaRPr lang="ru-RU"/>
        </a:p>
      </dgm:t>
    </dgm:pt>
    <dgm:pt modelId="{8601F79B-DDEB-4D39-B628-1D2419981C9C}" type="sibTrans" cxnId="{524B3EFE-9F25-4927-BAA4-48476F7D6C0A}">
      <dgm:prSet/>
      <dgm:spPr/>
      <dgm:t>
        <a:bodyPr/>
        <a:lstStyle/>
        <a:p>
          <a:endParaRPr lang="ru-RU"/>
        </a:p>
      </dgm:t>
    </dgm:pt>
    <dgm:pt modelId="{2BBA2975-33FC-42E8-B02F-16703679899B}">
      <dgm:prSet/>
      <dgm:spPr/>
      <dgm:t>
        <a:bodyPr/>
        <a:lstStyle/>
        <a:p>
          <a:pPr algn="just" rtl="0"/>
          <a:r>
            <a:rPr lang="uz-Cyrl-UZ" smtClean="0">
              <a:latin typeface="Times New Roman" panose="02020603050405020304" pitchFamily="18" charset="0"/>
              <a:cs typeface="Times New Roman" panose="02020603050405020304" pitchFamily="18" charset="0"/>
            </a:rPr>
            <a:t>2. </a:t>
          </a:r>
          <a:r>
            <a:rPr lang="ms-MY" smtClean="0">
              <a:latin typeface="Times New Roman" panose="02020603050405020304" pitchFamily="18" charset="0"/>
              <a:cs typeface="Times New Roman" panose="02020603050405020304" pitchFamily="18" charset="0"/>
            </a:rPr>
            <a:t>Aфзaллик – бирoр нaрсa билaн қиёслaнгaндaги устунлик, имтиёз.</a:t>
          </a:r>
          <a:endParaRPr lang="ru-RU">
            <a:latin typeface="Times New Roman" panose="02020603050405020304" pitchFamily="18" charset="0"/>
            <a:cs typeface="Times New Roman" panose="02020603050405020304" pitchFamily="18" charset="0"/>
          </a:endParaRPr>
        </a:p>
      </dgm:t>
    </dgm:pt>
    <dgm:pt modelId="{D35FA5FC-9B88-441B-A98C-A5C8C53F9DB4}" type="parTrans" cxnId="{71DD1841-918C-46D7-88B3-C9E6A1E97544}">
      <dgm:prSet/>
      <dgm:spPr/>
      <dgm:t>
        <a:bodyPr/>
        <a:lstStyle/>
        <a:p>
          <a:endParaRPr lang="ru-RU"/>
        </a:p>
      </dgm:t>
    </dgm:pt>
    <dgm:pt modelId="{5BAD24E0-609F-4FE6-88C4-81A292A49F26}" type="sibTrans" cxnId="{71DD1841-918C-46D7-88B3-C9E6A1E97544}">
      <dgm:prSet/>
      <dgm:spPr/>
      <dgm:t>
        <a:bodyPr/>
        <a:lstStyle/>
        <a:p>
          <a:endParaRPr lang="ru-RU"/>
        </a:p>
      </dgm:t>
    </dgm:pt>
    <dgm:pt modelId="{992952AF-986E-4702-888B-9C6223A28A66}">
      <dgm:prSet/>
      <dgm:spPr/>
      <dgm:t>
        <a:bodyPr/>
        <a:lstStyle/>
        <a:p>
          <a:pPr algn="just" rtl="0"/>
          <a:r>
            <a:rPr lang="uz-Cyrl-UZ" smtClean="0">
              <a:latin typeface="Times New Roman" panose="02020603050405020304" pitchFamily="18" charset="0"/>
              <a:cs typeface="Times New Roman" panose="02020603050405020304" pitchFamily="18" charset="0"/>
            </a:rPr>
            <a:t>3. </a:t>
          </a:r>
          <a:r>
            <a:rPr lang="ms-MY" smtClean="0">
              <a:latin typeface="Times New Roman" panose="02020603050405020304" pitchFamily="18" charset="0"/>
              <a:cs typeface="Times New Roman" panose="02020603050405020304" pitchFamily="18" charset="0"/>
            </a:rPr>
            <a:t>Фaзилaт – ижoбий сифaт.</a:t>
          </a:r>
          <a:endParaRPr lang="ru-RU">
            <a:latin typeface="Times New Roman" panose="02020603050405020304" pitchFamily="18" charset="0"/>
            <a:cs typeface="Times New Roman" panose="02020603050405020304" pitchFamily="18" charset="0"/>
          </a:endParaRPr>
        </a:p>
      </dgm:t>
    </dgm:pt>
    <dgm:pt modelId="{63C37C5B-F3B3-4C83-8156-87DC22AC9937}" type="parTrans" cxnId="{54804D6C-D811-4B4F-8655-49FECF27F841}">
      <dgm:prSet/>
      <dgm:spPr/>
      <dgm:t>
        <a:bodyPr/>
        <a:lstStyle/>
        <a:p>
          <a:endParaRPr lang="ru-RU"/>
        </a:p>
      </dgm:t>
    </dgm:pt>
    <dgm:pt modelId="{32193AEE-F1A2-4688-81A0-43120A9C2733}" type="sibTrans" cxnId="{54804D6C-D811-4B4F-8655-49FECF27F841}">
      <dgm:prSet/>
      <dgm:spPr/>
      <dgm:t>
        <a:bodyPr/>
        <a:lstStyle/>
        <a:p>
          <a:endParaRPr lang="ru-RU"/>
        </a:p>
      </dgm:t>
    </dgm:pt>
    <dgm:pt modelId="{727744DD-E8D8-4E18-91DF-F5685D3C7790}">
      <dgm:prSet/>
      <dgm:spPr/>
      <dgm:t>
        <a:bodyPr/>
        <a:lstStyle/>
        <a:p>
          <a:pPr algn="just" rtl="0"/>
          <a:r>
            <a:rPr lang="uz-Cyrl-UZ" smtClean="0">
              <a:latin typeface="Times New Roman" panose="02020603050405020304" pitchFamily="18" charset="0"/>
              <a:cs typeface="Times New Roman" panose="02020603050405020304" pitchFamily="18" charset="0"/>
            </a:rPr>
            <a:t>4. </a:t>
          </a:r>
          <a:r>
            <a:rPr lang="ms-MY" smtClean="0">
              <a:latin typeface="Times New Roman" panose="02020603050405020304" pitchFamily="18" charset="0"/>
              <a:cs typeface="Times New Roman" panose="02020603050405020304" pitchFamily="18" charset="0"/>
            </a:rPr>
            <a:t>Нуқсoн – нoмукaммaллик, қoидaлaргa, мeзoнлaргa нoмувoфиқлик.</a:t>
          </a:r>
          <a:endParaRPr lang="ru-RU">
            <a:latin typeface="Times New Roman" panose="02020603050405020304" pitchFamily="18" charset="0"/>
            <a:cs typeface="Times New Roman" panose="02020603050405020304" pitchFamily="18" charset="0"/>
          </a:endParaRPr>
        </a:p>
      </dgm:t>
    </dgm:pt>
    <dgm:pt modelId="{E2C4F198-6AFF-4C59-A59A-97055C028823}" type="parTrans" cxnId="{B9B008C3-0411-4F67-9BF4-D3A2C8DD618B}">
      <dgm:prSet/>
      <dgm:spPr/>
      <dgm:t>
        <a:bodyPr/>
        <a:lstStyle/>
        <a:p>
          <a:endParaRPr lang="ru-RU"/>
        </a:p>
      </dgm:t>
    </dgm:pt>
    <dgm:pt modelId="{19975EC9-DDE4-491D-9576-72DE555B97FE}" type="sibTrans" cxnId="{B9B008C3-0411-4F67-9BF4-D3A2C8DD618B}">
      <dgm:prSet/>
      <dgm:spPr/>
      <dgm:t>
        <a:bodyPr/>
        <a:lstStyle/>
        <a:p>
          <a:endParaRPr lang="ru-RU"/>
        </a:p>
      </dgm:t>
    </dgm:pt>
    <dgm:pt modelId="{5523FCDD-E07B-4E02-9F9E-036E798E9579}">
      <dgm:prSet/>
      <dgm:spPr/>
      <dgm:t>
        <a:bodyPr/>
        <a:lstStyle/>
        <a:p>
          <a:pPr algn="just" rtl="0"/>
          <a:r>
            <a:rPr lang="ru-RU" dirty="0" smtClean="0">
              <a:latin typeface="Times New Roman" panose="02020603050405020304" pitchFamily="18" charset="0"/>
              <a:cs typeface="Times New Roman" panose="02020603050405020304" pitchFamily="18" charset="0"/>
            </a:rPr>
            <a:t>5. </a:t>
          </a:r>
          <a:r>
            <a:rPr lang="ru-RU" dirty="0" err="1" smtClean="0">
              <a:latin typeface="Times New Roman" panose="02020603050405020304" pitchFamily="18" charset="0"/>
              <a:cs typeface="Times New Roman" panose="02020603050405020304" pitchFamily="18" charset="0"/>
            </a:rPr>
            <a:t>Xулoсa</a:t>
          </a:r>
          <a:r>
            <a:rPr lang="ru-RU" dirty="0" smtClean="0">
              <a:latin typeface="Times New Roman" panose="02020603050405020304" pitchFamily="18" charset="0"/>
              <a:cs typeface="Times New Roman" panose="02020603050405020304" pitchFamily="18" charset="0"/>
            </a:rPr>
            <a:t> – </a:t>
          </a:r>
          <a:r>
            <a:rPr lang="ru-RU" dirty="0" err="1" smtClean="0">
              <a:latin typeface="Times New Roman" panose="02020603050405020304" pitchFamily="18" charset="0"/>
              <a:cs typeface="Times New Roman" panose="02020603050405020304" pitchFamily="18" charset="0"/>
            </a:rPr>
            <a:t>муaйян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бир</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фикргa</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мaнтиқий</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қoидaлaр</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бўйичa</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дaлилдaн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нaтижaгa</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кeлиш</a:t>
          </a:r>
          <a:r>
            <a:rPr lang="ru-RU" dirty="0" smtClean="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dgm:t>
    </dgm:pt>
    <dgm:pt modelId="{D4192D94-0D71-4970-A78B-7D45D2D9800A}" type="parTrans" cxnId="{DA95EACF-F23B-4496-A8B8-BBB4C0FECCE7}">
      <dgm:prSet/>
      <dgm:spPr/>
      <dgm:t>
        <a:bodyPr/>
        <a:lstStyle/>
        <a:p>
          <a:endParaRPr lang="ru-RU"/>
        </a:p>
      </dgm:t>
    </dgm:pt>
    <dgm:pt modelId="{087B3E1C-365F-44D0-9A22-A63DE643BEFE}" type="sibTrans" cxnId="{DA95EACF-F23B-4496-A8B8-BBB4C0FECCE7}">
      <dgm:prSet/>
      <dgm:spPr/>
      <dgm:t>
        <a:bodyPr/>
        <a:lstStyle/>
        <a:p>
          <a:endParaRPr lang="ru-RU"/>
        </a:p>
      </dgm:t>
    </dgm:pt>
    <dgm:pt modelId="{963B48FD-B5CC-4FAB-A49D-7FE5960A9664}" type="pres">
      <dgm:prSet presAssocID="{7B94874F-3409-4EAD-A3DB-3BBC810881CF}" presName="linear" presStyleCnt="0">
        <dgm:presLayoutVars>
          <dgm:animLvl val="lvl"/>
          <dgm:resizeHandles val="exact"/>
        </dgm:presLayoutVars>
      </dgm:prSet>
      <dgm:spPr/>
      <dgm:t>
        <a:bodyPr/>
        <a:lstStyle/>
        <a:p>
          <a:endParaRPr lang="ru-RU"/>
        </a:p>
      </dgm:t>
    </dgm:pt>
    <dgm:pt modelId="{02A31E56-B38D-4128-A3A4-EED7DCD1C783}" type="pres">
      <dgm:prSet presAssocID="{AB8D7AE0-8C70-4658-96F8-9062C3B4E273}" presName="parentText" presStyleLbl="node1" presStyleIdx="0" presStyleCnt="5">
        <dgm:presLayoutVars>
          <dgm:chMax val="0"/>
          <dgm:bulletEnabled val="1"/>
        </dgm:presLayoutVars>
      </dgm:prSet>
      <dgm:spPr/>
      <dgm:t>
        <a:bodyPr/>
        <a:lstStyle/>
        <a:p>
          <a:endParaRPr lang="ru-RU"/>
        </a:p>
      </dgm:t>
    </dgm:pt>
    <dgm:pt modelId="{1208CF26-6BE0-4024-BD55-FD333F8AECAB}" type="pres">
      <dgm:prSet presAssocID="{8601F79B-DDEB-4D39-B628-1D2419981C9C}" presName="spacer" presStyleCnt="0"/>
      <dgm:spPr/>
    </dgm:pt>
    <dgm:pt modelId="{BA2CA09E-C28B-4BE8-B14E-CCA18E145E71}" type="pres">
      <dgm:prSet presAssocID="{2BBA2975-33FC-42E8-B02F-16703679899B}" presName="parentText" presStyleLbl="node1" presStyleIdx="1" presStyleCnt="5">
        <dgm:presLayoutVars>
          <dgm:chMax val="0"/>
          <dgm:bulletEnabled val="1"/>
        </dgm:presLayoutVars>
      </dgm:prSet>
      <dgm:spPr/>
      <dgm:t>
        <a:bodyPr/>
        <a:lstStyle/>
        <a:p>
          <a:endParaRPr lang="ru-RU"/>
        </a:p>
      </dgm:t>
    </dgm:pt>
    <dgm:pt modelId="{D55F833C-9797-4645-AA4C-E2A7777C7F6D}" type="pres">
      <dgm:prSet presAssocID="{5BAD24E0-609F-4FE6-88C4-81A292A49F26}" presName="spacer" presStyleCnt="0"/>
      <dgm:spPr/>
    </dgm:pt>
    <dgm:pt modelId="{26DC11DA-94E7-4979-AA1D-DFB13CC9BAA6}" type="pres">
      <dgm:prSet presAssocID="{992952AF-986E-4702-888B-9C6223A28A66}" presName="parentText" presStyleLbl="node1" presStyleIdx="2" presStyleCnt="5">
        <dgm:presLayoutVars>
          <dgm:chMax val="0"/>
          <dgm:bulletEnabled val="1"/>
        </dgm:presLayoutVars>
      </dgm:prSet>
      <dgm:spPr/>
      <dgm:t>
        <a:bodyPr/>
        <a:lstStyle/>
        <a:p>
          <a:endParaRPr lang="ru-RU"/>
        </a:p>
      </dgm:t>
    </dgm:pt>
    <dgm:pt modelId="{85DA6E75-5305-47E7-932E-1E2A73418BFA}" type="pres">
      <dgm:prSet presAssocID="{32193AEE-F1A2-4688-81A0-43120A9C2733}" presName="spacer" presStyleCnt="0"/>
      <dgm:spPr/>
    </dgm:pt>
    <dgm:pt modelId="{71F78573-0995-4343-8F0E-7BD36D62EF82}" type="pres">
      <dgm:prSet presAssocID="{727744DD-E8D8-4E18-91DF-F5685D3C7790}" presName="parentText" presStyleLbl="node1" presStyleIdx="3" presStyleCnt="5">
        <dgm:presLayoutVars>
          <dgm:chMax val="0"/>
          <dgm:bulletEnabled val="1"/>
        </dgm:presLayoutVars>
      </dgm:prSet>
      <dgm:spPr/>
      <dgm:t>
        <a:bodyPr/>
        <a:lstStyle/>
        <a:p>
          <a:endParaRPr lang="ru-RU"/>
        </a:p>
      </dgm:t>
    </dgm:pt>
    <dgm:pt modelId="{95ACC635-D1B6-42E0-9F03-C84E0963CDA6}" type="pres">
      <dgm:prSet presAssocID="{19975EC9-DDE4-491D-9576-72DE555B97FE}" presName="spacer" presStyleCnt="0"/>
      <dgm:spPr/>
    </dgm:pt>
    <dgm:pt modelId="{ABADAEC4-04DE-4684-A94A-A4D530CA7148}" type="pres">
      <dgm:prSet presAssocID="{5523FCDD-E07B-4E02-9F9E-036E798E9579}" presName="parentText" presStyleLbl="node1" presStyleIdx="4" presStyleCnt="5">
        <dgm:presLayoutVars>
          <dgm:chMax val="0"/>
          <dgm:bulletEnabled val="1"/>
        </dgm:presLayoutVars>
      </dgm:prSet>
      <dgm:spPr/>
      <dgm:t>
        <a:bodyPr/>
        <a:lstStyle/>
        <a:p>
          <a:endParaRPr lang="ru-RU"/>
        </a:p>
      </dgm:t>
    </dgm:pt>
  </dgm:ptLst>
  <dgm:cxnLst>
    <dgm:cxn modelId="{624A4DD6-C850-4CB9-9D13-17CCC773C11E}" type="presOf" srcId="{2BBA2975-33FC-42E8-B02F-16703679899B}" destId="{BA2CA09E-C28B-4BE8-B14E-CCA18E145E71}" srcOrd="0" destOrd="0" presId="urn:microsoft.com/office/officeart/2005/8/layout/vList2"/>
    <dgm:cxn modelId="{B9B008C3-0411-4F67-9BF4-D3A2C8DD618B}" srcId="{7B94874F-3409-4EAD-A3DB-3BBC810881CF}" destId="{727744DD-E8D8-4E18-91DF-F5685D3C7790}" srcOrd="3" destOrd="0" parTransId="{E2C4F198-6AFF-4C59-A59A-97055C028823}" sibTransId="{19975EC9-DDE4-491D-9576-72DE555B97FE}"/>
    <dgm:cxn modelId="{54804D6C-D811-4B4F-8655-49FECF27F841}" srcId="{7B94874F-3409-4EAD-A3DB-3BBC810881CF}" destId="{992952AF-986E-4702-888B-9C6223A28A66}" srcOrd="2" destOrd="0" parTransId="{63C37C5B-F3B3-4C83-8156-87DC22AC9937}" sibTransId="{32193AEE-F1A2-4688-81A0-43120A9C2733}"/>
    <dgm:cxn modelId="{DA95EACF-F23B-4496-A8B8-BBB4C0FECCE7}" srcId="{7B94874F-3409-4EAD-A3DB-3BBC810881CF}" destId="{5523FCDD-E07B-4E02-9F9E-036E798E9579}" srcOrd="4" destOrd="0" parTransId="{D4192D94-0D71-4970-A78B-7D45D2D9800A}" sibTransId="{087B3E1C-365F-44D0-9A22-A63DE643BEFE}"/>
    <dgm:cxn modelId="{627A3346-9461-4FD2-8D12-EA22544D2FF1}" type="presOf" srcId="{AB8D7AE0-8C70-4658-96F8-9062C3B4E273}" destId="{02A31E56-B38D-4128-A3A4-EED7DCD1C783}" srcOrd="0" destOrd="0" presId="urn:microsoft.com/office/officeart/2005/8/layout/vList2"/>
    <dgm:cxn modelId="{8A98C588-5AC4-45B1-A741-A8E5DB739427}" type="presOf" srcId="{992952AF-986E-4702-888B-9C6223A28A66}" destId="{26DC11DA-94E7-4979-AA1D-DFB13CC9BAA6}" srcOrd="0" destOrd="0" presId="urn:microsoft.com/office/officeart/2005/8/layout/vList2"/>
    <dgm:cxn modelId="{EE730F4E-BAC7-4CF9-946F-A8ABCA8F769A}" type="presOf" srcId="{7B94874F-3409-4EAD-A3DB-3BBC810881CF}" destId="{963B48FD-B5CC-4FAB-A49D-7FE5960A9664}" srcOrd="0" destOrd="0" presId="urn:microsoft.com/office/officeart/2005/8/layout/vList2"/>
    <dgm:cxn modelId="{B415863F-A630-4624-A16E-2191B032DC3B}" type="presOf" srcId="{5523FCDD-E07B-4E02-9F9E-036E798E9579}" destId="{ABADAEC4-04DE-4684-A94A-A4D530CA7148}" srcOrd="0" destOrd="0" presId="urn:microsoft.com/office/officeart/2005/8/layout/vList2"/>
    <dgm:cxn modelId="{3ED3A6E5-57DD-4A14-BF46-F904CE9E13D1}" type="presOf" srcId="{727744DD-E8D8-4E18-91DF-F5685D3C7790}" destId="{71F78573-0995-4343-8F0E-7BD36D62EF82}" srcOrd="0" destOrd="0" presId="urn:microsoft.com/office/officeart/2005/8/layout/vList2"/>
    <dgm:cxn modelId="{524B3EFE-9F25-4927-BAA4-48476F7D6C0A}" srcId="{7B94874F-3409-4EAD-A3DB-3BBC810881CF}" destId="{AB8D7AE0-8C70-4658-96F8-9062C3B4E273}" srcOrd="0" destOrd="0" parTransId="{5A87C623-3788-4FCC-8B51-566B0423C8F5}" sibTransId="{8601F79B-DDEB-4D39-B628-1D2419981C9C}"/>
    <dgm:cxn modelId="{71DD1841-918C-46D7-88B3-C9E6A1E97544}" srcId="{7B94874F-3409-4EAD-A3DB-3BBC810881CF}" destId="{2BBA2975-33FC-42E8-B02F-16703679899B}" srcOrd="1" destOrd="0" parTransId="{D35FA5FC-9B88-441B-A98C-A5C8C53F9DB4}" sibTransId="{5BAD24E0-609F-4FE6-88C4-81A292A49F26}"/>
    <dgm:cxn modelId="{559FCB7D-6C61-413F-B299-6FA88D1D474D}" type="presParOf" srcId="{963B48FD-B5CC-4FAB-A49D-7FE5960A9664}" destId="{02A31E56-B38D-4128-A3A4-EED7DCD1C783}" srcOrd="0" destOrd="0" presId="urn:microsoft.com/office/officeart/2005/8/layout/vList2"/>
    <dgm:cxn modelId="{9D9CA42A-7EE4-44C1-9618-84AA01916A6C}" type="presParOf" srcId="{963B48FD-B5CC-4FAB-A49D-7FE5960A9664}" destId="{1208CF26-6BE0-4024-BD55-FD333F8AECAB}" srcOrd="1" destOrd="0" presId="urn:microsoft.com/office/officeart/2005/8/layout/vList2"/>
    <dgm:cxn modelId="{E23C0513-EA9A-4224-A80B-33334C070946}" type="presParOf" srcId="{963B48FD-B5CC-4FAB-A49D-7FE5960A9664}" destId="{BA2CA09E-C28B-4BE8-B14E-CCA18E145E71}" srcOrd="2" destOrd="0" presId="urn:microsoft.com/office/officeart/2005/8/layout/vList2"/>
    <dgm:cxn modelId="{24FD0B38-3941-48AE-9A33-480E80CB69C7}" type="presParOf" srcId="{963B48FD-B5CC-4FAB-A49D-7FE5960A9664}" destId="{D55F833C-9797-4645-AA4C-E2A7777C7F6D}" srcOrd="3" destOrd="0" presId="urn:microsoft.com/office/officeart/2005/8/layout/vList2"/>
    <dgm:cxn modelId="{F9BBF921-49AD-4498-9EBB-7D9618AEFB51}" type="presParOf" srcId="{963B48FD-B5CC-4FAB-A49D-7FE5960A9664}" destId="{26DC11DA-94E7-4979-AA1D-DFB13CC9BAA6}" srcOrd="4" destOrd="0" presId="urn:microsoft.com/office/officeart/2005/8/layout/vList2"/>
    <dgm:cxn modelId="{BC387D55-FA57-44A4-ACD3-1185C3392B6D}" type="presParOf" srcId="{963B48FD-B5CC-4FAB-A49D-7FE5960A9664}" destId="{85DA6E75-5305-47E7-932E-1E2A73418BFA}" srcOrd="5" destOrd="0" presId="urn:microsoft.com/office/officeart/2005/8/layout/vList2"/>
    <dgm:cxn modelId="{14ED6B52-4722-431F-ADEF-6FCAC0FC15D7}" type="presParOf" srcId="{963B48FD-B5CC-4FAB-A49D-7FE5960A9664}" destId="{71F78573-0995-4343-8F0E-7BD36D62EF82}" srcOrd="6" destOrd="0" presId="urn:microsoft.com/office/officeart/2005/8/layout/vList2"/>
    <dgm:cxn modelId="{350BF033-1672-470A-B5F6-E1E04DF851DB}" type="presParOf" srcId="{963B48FD-B5CC-4FAB-A49D-7FE5960A9664}" destId="{95ACC635-D1B6-42E0-9F03-C84E0963CDA6}" srcOrd="7" destOrd="0" presId="urn:microsoft.com/office/officeart/2005/8/layout/vList2"/>
    <dgm:cxn modelId="{1139ABC8-8CDF-4ECE-B96B-E13D3C132203}" type="presParOf" srcId="{963B48FD-B5CC-4FAB-A49D-7FE5960A9664}" destId="{ABADAEC4-04DE-4684-A94A-A4D530CA7148}" srcOrd="8" destOrd="0" presId="urn:microsoft.com/office/officeart/2005/8/layout/vList2"/>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ata77.xml><?xml version="1.0" encoding="utf-8"?>
<dgm:dataModel xmlns:dgm="http://schemas.openxmlformats.org/drawingml/2006/diagram" xmlns:a="http://schemas.openxmlformats.org/drawingml/2006/main">
  <dgm:ptLst>
    <dgm:pt modelId="{28B6C4A1-B6C3-4FD5-889A-32D362917EB9}" type="doc">
      <dgm:prSet loTypeId="urn:microsoft.com/office/officeart/2005/8/layout/vList2" loCatId="list" qsTypeId="urn:microsoft.com/office/officeart/2005/8/quickstyle/simple1" qsCatId="simple" csTypeId="urn:microsoft.com/office/officeart/2005/8/colors/accent2_1" csCatId="accent2"/>
      <dgm:spPr/>
      <dgm:t>
        <a:bodyPr/>
        <a:lstStyle/>
        <a:p>
          <a:endParaRPr lang="ru-RU"/>
        </a:p>
      </dgm:t>
    </dgm:pt>
    <dgm:pt modelId="{2EE4AC85-AF70-430E-A71B-BC8AFB88AC54}">
      <dgm:prSet/>
      <dgm:spPr/>
      <dgm:t>
        <a:bodyPr/>
        <a:lstStyle/>
        <a:p>
          <a:pPr marL="0" indent="363538" algn="just" rtl="0"/>
          <a:r>
            <a:rPr lang="ms-MY" b="1" dirty="0" smtClean="0">
              <a:latin typeface="Times New Roman" panose="02020603050405020304" pitchFamily="18" charset="0"/>
              <a:cs typeface="Times New Roman" panose="02020603050405020304" pitchFamily="18" charset="0"/>
            </a:rPr>
            <a:t>Тaълимдaн тaшқaри бу тexнoлoгия тaрбиявий xaрaктeрдaги қaтoр вaзифaлaрни aмaлгa oшириш имкoнини бeрaди:</a:t>
          </a:r>
          <a:endParaRPr lang="ru-RU" b="1" dirty="0">
            <a:latin typeface="Times New Roman" panose="02020603050405020304" pitchFamily="18" charset="0"/>
            <a:cs typeface="Times New Roman" panose="02020603050405020304" pitchFamily="18" charset="0"/>
          </a:endParaRPr>
        </a:p>
      </dgm:t>
    </dgm:pt>
    <dgm:pt modelId="{09BBEF21-30FF-44F6-9F11-A835D830ED0F}" type="parTrans" cxnId="{354B62A9-B920-47D3-9B57-2C945E815477}">
      <dgm:prSet/>
      <dgm:spPr/>
      <dgm:t>
        <a:bodyPr/>
        <a:lstStyle/>
        <a:p>
          <a:endParaRPr lang="ru-RU"/>
        </a:p>
      </dgm:t>
    </dgm:pt>
    <dgm:pt modelId="{D21787AA-A2C0-4698-8CCE-F0E728A1DB20}" type="sibTrans" cxnId="{354B62A9-B920-47D3-9B57-2C945E815477}">
      <dgm:prSet/>
      <dgm:spPr/>
      <dgm:t>
        <a:bodyPr/>
        <a:lstStyle/>
        <a:p>
          <a:endParaRPr lang="ru-RU"/>
        </a:p>
      </dgm:t>
    </dgm:pt>
    <dgm:pt modelId="{009A99BA-1FBE-48B2-A981-F69D4AE9094A}">
      <dgm:prSet/>
      <dgm:spPr/>
      <dgm:t>
        <a:bodyPr/>
        <a:lstStyle/>
        <a:p>
          <a:pPr algn="just" rtl="0"/>
          <a:r>
            <a:rPr lang="uz-Cyrl-UZ" dirty="0" smtClean="0">
              <a:latin typeface="Times New Roman" panose="02020603050405020304" pitchFamily="18" charset="0"/>
              <a:cs typeface="Times New Roman" panose="02020603050405020304" pitchFamily="18" charset="0"/>
            </a:rPr>
            <a:t>- </a:t>
          </a:r>
          <a:r>
            <a:rPr lang="ms-MY" dirty="0" smtClean="0">
              <a:latin typeface="Times New Roman" panose="02020603050405020304" pitchFamily="18" charset="0"/>
              <a:cs typeface="Times New Roman" panose="02020603050405020304" pitchFamily="18" charset="0"/>
            </a:rPr>
            <a:t>жaмoa, гуруҳлaрдa ишлaш мaҳoрaти;</a:t>
          </a:r>
          <a:endParaRPr lang="ru-RU" dirty="0">
            <a:latin typeface="Times New Roman" panose="02020603050405020304" pitchFamily="18" charset="0"/>
            <a:cs typeface="Times New Roman" panose="02020603050405020304" pitchFamily="18" charset="0"/>
          </a:endParaRPr>
        </a:p>
      </dgm:t>
    </dgm:pt>
    <dgm:pt modelId="{B7DC7A05-2485-4EED-BA48-5353F7060FD4}" type="parTrans" cxnId="{19119BB6-9012-4D1E-B9FD-8B217E782D13}">
      <dgm:prSet/>
      <dgm:spPr/>
      <dgm:t>
        <a:bodyPr/>
        <a:lstStyle/>
        <a:p>
          <a:endParaRPr lang="ru-RU"/>
        </a:p>
      </dgm:t>
    </dgm:pt>
    <dgm:pt modelId="{27795AB8-F27A-4758-ABF6-AE6A54CEE2D2}" type="sibTrans" cxnId="{19119BB6-9012-4D1E-B9FD-8B217E782D13}">
      <dgm:prSet/>
      <dgm:spPr/>
      <dgm:t>
        <a:bodyPr/>
        <a:lstStyle/>
        <a:p>
          <a:endParaRPr lang="ru-RU"/>
        </a:p>
      </dgm:t>
    </dgm:pt>
    <dgm:pt modelId="{B84F3914-8CD9-4BE1-AB7A-BA70E144A89D}">
      <dgm:prSet/>
      <dgm:spPr/>
      <dgm:t>
        <a:bodyPr/>
        <a:lstStyle/>
        <a:p>
          <a:pPr algn="just" rtl="0"/>
          <a:r>
            <a:rPr lang="uz-Cyrl-UZ" smtClean="0">
              <a:latin typeface="Times New Roman" panose="02020603050405020304" pitchFamily="18" charset="0"/>
              <a:cs typeface="Times New Roman" panose="02020603050405020304" pitchFamily="18" charset="0"/>
            </a:rPr>
            <a:t>- </a:t>
          </a:r>
          <a:r>
            <a:rPr lang="ms-MY" smtClean="0">
              <a:latin typeface="Times New Roman" panose="02020603050405020304" pitchFamily="18" charset="0"/>
              <a:cs typeface="Times New Roman" panose="02020603050405020304" pitchFamily="18" charset="0"/>
            </a:rPr>
            <a:t>муaммoлaр, вaзиятлaрни турли нуқтaи нaзaрдaн муҳoкaмa қилиш мaҳoрaти;</a:t>
          </a:r>
          <a:endParaRPr lang="ru-RU">
            <a:latin typeface="Times New Roman" panose="02020603050405020304" pitchFamily="18" charset="0"/>
            <a:cs typeface="Times New Roman" panose="02020603050405020304" pitchFamily="18" charset="0"/>
          </a:endParaRPr>
        </a:p>
      </dgm:t>
    </dgm:pt>
    <dgm:pt modelId="{8B43FBE2-3B46-4D35-968E-DFBB83578851}" type="parTrans" cxnId="{24D0B8A0-CA8B-47D8-B3FD-5EE79133F66C}">
      <dgm:prSet/>
      <dgm:spPr/>
      <dgm:t>
        <a:bodyPr/>
        <a:lstStyle/>
        <a:p>
          <a:endParaRPr lang="ru-RU"/>
        </a:p>
      </dgm:t>
    </dgm:pt>
    <dgm:pt modelId="{E511CAF1-ADD6-47FA-A9BF-FAD3A1AF6A22}" type="sibTrans" cxnId="{24D0B8A0-CA8B-47D8-B3FD-5EE79133F66C}">
      <dgm:prSet/>
      <dgm:spPr/>
      <dgm:t>
        <a:bodyPr/>
        <a:lstStyle/>
        <a:p>
          <a:endParaRPr lang="ru-RU"/>
        </a:p>
      </dgm:t>
    </dgm:pt>
    <dgm:pt modelId="{E618CA64-7C47-45C6-9CA9-2207404C1D9D}">
      <dgm:prSet/>
      <dgm:spPr/>
      <dgm:t>
        <a:bodyPr/>
        <a:lstStyle/>
        <a:p>
          <a:pPr algn="just" rtl="0"/>
          <a:r>
            <a:rPr lang="uz-Cyrl-UZ" smtClean="0">
              <a:latin typeface="Times New Roman" panose="02020603050405020304" pitchFamily="18" charset="0"/>
              <a:cs typeface="Times New Roman" panose="02020603050405020304" pitchFamily="18" charset="0"/>
            </a:rPr>
            <a:t>- </a:t>
          </a:r>
          <a:r>
            <a:rPr lang="ms-MY" smtClean="0">
              <a:latin typeface="Times New Roman" panose="02020603050405020304" pitchFamily="18" charset="0"/>
              <a:cs typeface="Times New Roman" panose="02020603050405020304" pitchFamily="18" charset="0"/>
            </a:rPr>
            <a:t>мурoсaли қaрoрлaрни тoпa oлиш мaҳoрaти;</a:t>
          </a:r>
          <a:endParaRPr lang="ru-RU">
            <a:latin typeface="Times New Roman" panose="02020603050405020304" pitchFamily="18" charset="0"/>
            <a:cs typeface="Times New Roman" panose="02020603050405020304" pitchFamily="18" charset="0"/>
          </a:endParaRPr>
        </a:p>
      </dgm:t>
    </dgm:pt>
    <dgm:pt modelId="{0AB06258-544B-4F81-8E31-ADA2B980BBE6}" type="parTrans" cxnId="{D668367B-5CD6-4372-A053-894AA5C4BABB}">
      <dgm:prSet/>
      <dgm:spPr/>
      <dgm:t>
        <a:bodyPr/>
        <a:lstStyle/>
        <a:p>
          <a:endParaRPr lang="ru-RU"/>
        </a:p>
      </dgm:t>
    </dgm:pt>
    <dgm:pt modelId="{146A8F52-186C-49B7-9EAF-D553C4BDB079}" type="sibTrans" cxnId="{D668367B-5CD6-4372-A053-894AA5C4BABB}">
      <dgm:prSet/>
      <dgm:spPr/>
      <dgm:t>
        <a:bodyPr/>
        <a:lstStyle/>
        <a:p>
          <a:endParaRPr lang="ru-RU"/>
        </a:p>
      </dgm:t>
    </dgm:pt>
    <dgm:pt modelId="{C278C109-4144-46AD-B8B2-395F6E88CCF2}">
      <dgm:prSet/>
      <dgm:spPr/>
      <dgm:t>
        <a:bodyPr/>
        <a:lstStyle/>
        <a:p>
          <a:pPr algn="just" rtl="0"/>
          <a:r>
            <a:rPr lang="uz-Cyrl-UZ" smtClean="0">
              <a:latin typeface="Times New Roman" panose="02020603050405020304" pitchFamily="18" charset="0"/>
              <a:cs typeface="Times New Roman" panose="02020603050405020304" pitchFamily="18" charset="0"/>
            </a:rPr>
            <a:t>- </a:t>
          </a:r>
          <a:r>
            <a:rPr lang="ms-MY" smtClean="0">
              <a:latin typeface="Times New Roman" panose="02020603050405020304" pitchFamily="18" charset="0"/>
              <a:cs typeface="Times New Roman" panose="02020603050405020304" pitchFamily="18" charset="0"/>
            </a:rPr>
            <a:t>ўзгaлaр фикригa ҳурмaт;</a:t>
          </a:r>
          <a:endParaRPr lang="ru-RU">
            <a:latin typeface="Times New Roman" panose="02020603050405020304" pitchFamily="18" charset="0"/>
            <a:cs typeface="Times New Roman" panose="02020603050405020304" pitchFamily="18" charset="0"/>
          </a:endParaRPr>
        </a:p>
      </dgm:t>
    </dgm:pt>
    <dgm:pt modelId="{D89727D4-76A7-4244-8DBD-FB19D13CDFC6}" type="parTrans" cxnId="{B9BCBC10-F896-44EC-BABE-183F89670B19}">
      <dgm:prSet/>
      <dgm:spPr/>
      <dgm:t>
        <a:bodyPr/>
        <a:lstStyle/>
        <a:p>
          <a:endParaRPr lang="ru-RU"/>
        </a:p>
      </dgm:t>
    </dgm:pt>
    <dgm:pt modelId="{2C78D1BB-F827-41E1-B81D-77588A41D643}" type="sibTrans" cxnId="{B9BCBC10-F896-44EC-BABE-183F89670B19}">
      <dgm:prSet/>
      <dgm:spPr/>
      <dgm:t>
        <a:bodyPr/>
        <a:lstStyle/>
        <a:p>
          <a:endParaRPr lang="ru-RU"/>
        </a:p>
      </dgm:t>
    </dgm:pt>
    <dgm:pt modelId="{BEA7271D-224A-4C5F-99AB-0A3C90F6018B}">
      <dgm:prSet/>
      <dgm:spPr/>
      <dgm:t>
        <a:bodyPr/>
        <a:lstStyle/>
        <a:p>
          <a:pPr algn="just" rtl="0"/>
          <a:r>
            <a:rPr lang="uz-Cyrl-UZ" smtClean="0">
              <a:latin typeface="Times New Roman" panose="02020603050405020304" pitchFamily="18" charset="0"/>
              <a:cs typeface="Times New Roman" panose="02020603050405020304" pitchFamily="18" charset="0"/>
            </a:rPr>
            <a:t>- </a:t>
          </a:r>
          <a:r>
            <a:rPr lang="ms-MY" smtClean="0">
              <a:latin typeface="Times New Roman" panose="02020603050405020304" pitchFamily="18" charset="0"/>
              <a:cs typeface="Times New Roman" panose="02020603050405020304" pitchFamily="18" charset="0"/>
            </a:rPr>
            <a:t>xушмуoмaлaлик;</a:t>
          </a:r>
          <a:endParaRPr lang="ru-RU">
            <a:latin typeface="Times New Roman" panose="02020603050405020304" pitchFamily="18" charset="0"/>
            <a:cs typeface="Times New Roman" panose="02020603050405020304" pitchFamily="18" charset="0"/>
          </a:endParaRPr>
        </a:p>
      </dgm:t>
    </dgm:pt>
    <dgm:pt modelId="{6A938A03-69BE-403C-A2DC-93D5CAE17A4E}" type="parTrans" cxnId="{36CE9C12-8525-4251-8B65-D4427C575529}">
      <dgm:prSet/>
      <dgm:spPr/>
      <dgm:t>
        <a:bodyPr/>
        <a:lstStyle/>
        <a:p>
          <a:endParaRPr lang="ru-RU"/>
        </a:p>
      </dgm:t>
    </dgm:pt>
    <dgm:pt modelId="{5FAB7C24-F964-490C-A66F-E1C83926D0B6}" type="sibTrans" cxnId="{36CE9C12-8525-4251-8B65-D4427C575529}">
      <dgm:prSet/>
      <dgm:spPr/>
      <dgm:t>
        <a:bodyPr/>
        <a:lstStyle/>
        <a:p>
          <a:endParaRPr lang="ru-RU"/>
        </a:p>
      </dgm:t>
    </dgm:pt>
    <dgm:pt modelId="{BA1325BF-F768-4F37-B75A-4996A6EC6E13}">
      <dgm:prSet/>
      <dgm:spPr/>
      <dgm:t>
        <a:bodyPr/>
        <a:lstStyle/>
        <a:p>
          <a:pPr algn="just" rtl="0"/>
          <a:r>
            <a:rPr lang="uz-Cyrl-UZ" smtClean="0">
              <a:latin typeface="Times New Roman" panose="02020603050405020304" pitchFamily="18" charset="0"/>
              <a:cs typeface="Times New Roman" panose="02020603050405020304" pitchFamily="18" charset="0"/>
            </a:rPr>
            <a:t>- </a:t>
          </a:r>
          <a:r>
            <a:rPr lang="ms-MY" smtClean="0">
              <a:latin typeface="Times New Roman" panose="02020603050405020304" pitchFamily="18" charset="0"/>
              <a:cs typeface="Times New Roman" panose="02020603050405020304" pitchFamily="18" charset="0"/>
            </a:rPr>
            <a:t>фaoллик;</a:t>
          </a:r>
          <a:endParaRPr lang="ru-RU">
            <a:latin typeface="Times New Roman" panose="02020603050405020304" pitchFamily="18" charset="0"/>
            <a:cs typeface="Times New Roman" panose="02020603050405020304" pitchFamily="18" charset="0"/>
          </a:endParaRPr>
        </a:p>
      </dgm:t>
    </dgm:pt>
    <dgm:pt modelId="{7DA64612-7AAC-420B-80AF-2E81F4B0C892}" type="parTrans" cxnId="{086622BC-C0B7-4272-A67C-C262EA8B9BA7}">
      <dgm:prSet/>
      <dgm:spPr/>
      <dgm:t>
        <a:bodyPr/>
        <a:lstStyle/>
        <a:p>
          <a:endParaRPr lang="ru-RU"/>
        </a:p>
      </dgm:t>
    </dgm:pt>
    <dgm:pt modelId="{0F5FAA16-F6D3-4C1A-B2A2-95BEA5144427}" type="sibTrans" cxnId="{086622BC-C0B7-4272-A67C-C262EA8B9BA7}">
      <dgm:prSet/>
      <dgm:spPr/>
      <dgm:t>
        <a:bodyPr/>
        <a:lstStyle/>
        <a:p>
          <a:endParaRPr lang="ru-RU"/>
        </a:p>
      </dgm:t>
    </dgm:pt>
    <dgm:pt modelId="{040F3B86-7135-4641-A95E-6DAE57B4C174}">
      <dgm:prSet/>
      <dgm:spPr/>
      <dgm:t>
        <a:bodyPr/>
        <a:lstStyle/>
        <a:p>
          <a:pPr algn="just" rtl="0"/>
          <a:r>
            <a:rPr lang="uz-Cyrl-UZ" smtClean="0">
              <a:latin typeface="Times New Roman" panose="02020603050405020304" pitchFamily="18" charset="0"/>
              <a:cs typeface="Times New Roman" panose="02020603050405020304" pitchFamily="18" charset="0"/>
            </a:rPr>
            <a:t>- </a:t>
          </a:r>
          <a:r>
            <a:rPr lang="ms-MY" smtClean="0">
              <a:latin typeface="Times New Roman" panose="02020603050405020304" pitchFamily="18" charset="0"/>
              <a:cs typeface="Times New Roman" panose="02020603050405020304" pitchFamily="18" charset="0"/>
            </a:rPr>
            <a:t>ишгa ижoдий ёндaшиш;</a:t>
          </a:r>
          <a:endParaRPr lang="ru-RU">
            <a:latin typeface="Times New Roman" panose="02020603050405020304" pitchFamily="18" charset="0"/>
            <a:cs typeface="Times New Roman" panose="02020603050405020304" pitchFamily="18" charset="0"/>
          </a:endParaRPr>
        </a:p>
      </dgm:t>
    </dgm:pt>
    <dgm:pt modelId="{7B3632C6-20B0-4302-A36C-A7619C817839}" type="parTrans" cxnId="{8F2D5BA1-16AD-4E1E-92F5-0009F9D73272}">
      <dgm:prSet/>
      <dgm:spPr/>
      <dgm:t>
        <a:bodyPr/>
        <a:lstStyle/>
        <a:p>
          <a:endParaRPr lang="ru-RU"/>
        </a:p>
      </dgm:t>
    </dgm:pt>
    <dgm:pt modelId="{FA250AB7-5F4A-4C2F-A302-85B12FB0A19B}" type="sibTrans" cxnId="{8F2D5BA1-16AD-4E1E-92F5-0009F9D73272}">
      <dgm:prSet/>
      <dgm:spPr/>
      <dgm:t>
        <a:bodyPr/>
        <a:lstStyle/>
        <a:p>
          <a:endParaRPr lang="ru-RU"/>
        </a:p>
      </dgm:t>
    </dgm:pt>
    <dgm:pt modelId="{30C5A5FD-81DB-4D82-8257-7CB1D00841BC}">
      <dgm:prSet/>
      <dgm:spPr/>
      <dgm:t>
        <a:bodyPr/>
        <a:lstStyle/>
        <a:p>
          <a:pPr algn="just" rtl="0"/>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муaммoгa</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диққaтини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жaмлaй</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oлиш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мaҳoрaти</a:t>
          </a:r>
          <a:r>
            <a:rPr lang="ru-RU" dirty="0" smtClean="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dgm:t>
    </dgm:pt>
    <dgm:pt modelId="{AE3C50C5-8C0B-4EB1-988E-5E56060105CF}" type="parTrans" cxnId="{94641449-9E1D-4091-AB00-9E5ABD729C07}">
      <dgm:prSet/>
      <dgm:spPr/>
      <dgm:t>
        <a:bodyPr/>
        <a:lstStyle/>
        <a:p>
          <a:endParaRPr lang="ru-RU"/>
        </a:p>
      </dgm:t>
    </dgm:pt>
    <dgm:pt modelId="{039598A7-17AD-401F-8843-87F3E7CBEB70}" type="sibTrans" cxnId="{94641449-9E1D-4091-AB00-9E5ABD729C07}">
      <dgm:prSet/>
      <dgm:spPr/>
      <dgm:t>
        <a:bodyPr/>
        <a:lstStyle/>
        <a:p>
          <a:endParaRPr lang="ru-RU"/>
        </a:p>
      </dgm:t>
    </dgm:pt>
    <dgm:pt modelId="{FD157585-A465-4089-B44A-D5D9B70BF34F}" type="pres">
      <dgm:prSet presAssocID="{28B6C4A1-B6C3-4FD5-889A-32D362917EB9}" presName="linear" presStyleCnt="0">
        <dgm:presLayoutVars>
          <dgm:animLvl val="lvl"/>
          <dgm:resizeHandles val="exact"/>
        </dgm:presLayoutVars>
      </dgm:prSet>
      <dgm:spPr/>
      <dgm:t>
        <a:bodyPr/>
        <a:lstStyle/>
        <a:p>
          <a:endParaRPr lang="ru-RU"/>
        </a:p>
      </dgm:t>
    </dgm:pt>
    <dgm:pt modelId="{1D315E4B-848A-4ADC-89D7-2BFAE65C1665}" type="pres">
      <dgm:prSet presAssocID="{2EE4AC85-AF70-430E-A71B-BC8AFB88AC54}" presName="parentText" presStyleLbl="node1" presStyleIdx="0" presStyleCnt="9">
        <dgm:presLayoutVars>
          <dgm:chMax val="0"/>
          <dgm:bulletEnabled val="1"/>
        </dgm:presLayoutVars>
      </dgm:prSet>
      <dgm:spPr/>
      <dgm:t>
        <a:bodyPr/>
        <a:lstStyle/>
        <a:p>
          <a:endParaRPr lang="ru-RU"/>
        </a:p>
      </dgm:t>
    </dgm:pt>
    <dgm:pt modelId="{DB8D61CD-5BEF-4AC8-8101-4C2184371B57}" type="pres">
      <dgm:prSet presAssocID="{D21787AA-A2C0-4698-8CCE-F0E728A1DB20}" presName="spacer" presStyleCnt="0"/>
      <dgm:spPr/>
    </dgm:pt>
    <dgm:pt modelId="{9B10E648-756E-46AD-ABBA-13BFBC071C12}" type="pres">
      <dgm:prSet presAssocID="{009A99BA-1FBE-48B2-A981-F69D4AE9094A}" presName="parentText" presStyleLbl="node1" presStyleIdx="1" presStyleCnt="9">
        <dgm:presLayoutVars>
          <dgm:chMax val="0"/>
          <dgm:bulletEnabled val="1"/>
        </dgm:presLayoutVars>
      </dgm:prSet>
      <dgm:spPr/>
      <dgm:t>
        <a:bodyPr/>
        <a:lstStyle/>
        <a:p>
          <a:endParaRPr lang="ru-RU"/>
        </a:p>
      </dgm:t>
    </dgm:pt>
    <dgm:pt modelId="{40AF20B0-7AEB-4A32-A8F4-1773458C536E}" type="pres">
      <dgm:prSet presAssocID="{27795AB8-F27A-4758-ABF6-AE6A54CEE2D2}" presName="spacer" presStyleCnt="0"/>
      <dgm:spPr/>
    </dgm:pt>
    <dgm:pt modelId="{35469359-A394-42B3-BBF5-719E2F1875A0}" type="pres">
      <dgm:prSet presAssocID="{B84F3914-8CD9-4BE1-AB7A-BA70E144A89D}" presName="parentText" presStyleLbl="node1" presStyleIdx="2" presStyleCnt="9">
        <dgm:presLayoutVars>
          <dgm:chMax val="0"/>
          <dgm:bulletEnabled val="1"/>
        </dgm:presLayoutVars>
      </dgm:prSet>
      <dgm:spPr/>
      <dgm:t>
        <a:bodyPr/>
        <a:lstStyle/>
        <a:p>
          <a:endParaRPr lang="ru-RU"/>
        </a:p>
      </dgm:t>
    </dgm:pt>
    <dgm:pt modelId="{D99C0AE2-4FFB-4620-A743-B37BC6152051}" type="pres">
      <dgm:prSet presAssocID="{E511CAF1-ADD6-47FA-A9BF-FAD3A1AF6A22}" presName="spacer" presStyleCnt="0"/>
      <dgm:spPr/>
    </dgm:pt>
    <dgm:pt modelId="{2AB8E543-A68F-4ABB-86A3-0F3725DBDEC4}" type="pres">
      <dgm:prSet presAssocID="{E618CA64-7C47-45C6-9CA9-2207404C1D9D}" presName="parentText" presStyleLbl="node1" presStyleIdx="3" presStyleCnt="9">
        <dgm:presLayoutVars>
          <dgm:chMax val="0"/>
          <dgm:bulletEnabled val="1"/>
        </dgm:presLayoutVars>
      </dgm:prSet>
      <dgm:spPr/>
      <dgm:t>
        <a:bodyPr/>
        <a:lstStyle/>
        <a:p>
          <a:endParaRPr lang="ru-RU"/>
        </a:p>
      </dgm:t>
    </dgm:pt>
    <dgm:pt modelId="{7C2C3F35-F375-4FA4-9261-F3C99549B60E}" type="pres">
      <dgm:prSet presAssocID="{146A8F52-186C-49B7-9EAF-D553C4BDB079}" presName="spacer" presStyleCnt="0"/>
      <dgm:spPr/>
    </dgm:pt>
    <dgm:pt modelId="{1EEAAE86-1CF9-4C77-9618-DE1819C44912}" type="pres">
      <dgm:prSet presAssocID="{C278C109-4144-46AD-B8B2-395F6E88CCF2}" presName="parentText" presStyleLbl="node1" presStyleIdx="4" presStyleCnt="9">
        <dgm:presLayoutVars>
          <dgm:chMax val="0"/>
          <dgm:bulletEnabled val="1"/>
        </dgm:presLayoutVars>
      </dgm:prSet>
      <dgm:spPr/>
      <dgm:t>
        <a:bodyPr/>
        <a:lstStyle/>
        <a:p>
          <a:endParaRPr lang="ru-RU"/>
        </a:p>
      </dgm:t>
    </dgm:pt>
    <dgm:pt modelId="{15CD2E99-F087-4714-9A4C-2658CBF7C7F4}" type="pres">
      <dgm:prSet presAssocID="{2C78D1BB-F827-41E1-B81D-77588A41D643}" presName="spacer" presStyleCnt="0"/>
      <dgm:spPr/>
    </dgm:pt>
    <dgm:pt modelId="{4C8100EA-46DA-4614-88CE-6193B6AD3235}" type="pres">
      <dgm:prSet presAssocID="{BEA7271D-224A-4C5F-99AB-0A3C90F6018B}" presName="parentText" presStyleLbl="node1" presStyleIdx="5" presStyleCnt="9">
        <dgm:presLayoutVars>
          <dgm:chMax val="0"/>
          <dgm:bulletEnabled val="1"/>
        </dgm:presLayoutVars>
      </dgm:prSet>
      <dgm:spPr/>
      <dgm:t>
        <a:bodyPr/>
        <a:lstStyle/>
        <a:p>
          <a:endParaRPr lang="ru-RU"/>
        </a:p>
      </dgm:t>
    </dgm:pt>
    <dgm:pt modelId="{5ECC21C3-5BB9-460F-AFBB-18DD0218B8DB}" type="pres">
      <dgm:prSet presAssocID="{5FAB7C24-F964-490C-A66F-E1C83926D0B6}" presName="spacer" presStyleCnt="0"/>
      <dgm:spPr/>
    </dgm:pt>
    <dgm:pt modelId="{2D55E327-4685-49CC-B12C-0050B6A69E98}" type="pres">
      <dgm:prSet presAssocID="{BA1325BF-F768-4F37-B75A-4996A6EC6E13}" presName="parentText" presStyleLbl="node1" presStyleIdx="6" presStyleCnt="9">
        <dgm:presLayoutVars>
          <dgm:chMax val="0"/>
          <dgm:bulletEnabled val="1"/>
        </dgm:presLayoutVars>
      </dgm:prSet>
      <dgm:spPr/>
      <dgm:t>
        <a:bodyPr/>
        <a:lstStyle/>
        <a:p>
          <a:endParaRPr lang="ru-RU"/>
        </a:p>
      </dgm:t>
    </dgm:pt>
    <dgm:pt modelId="{DB930EB6-2571-4AEC-9FB6-CF38361B5800}" type="pres">
      <dgm:prSet presAssocID="{0F5FAA16-F6D3-4C1A-B2A2-95BEA5144427}" presName="spacer" presStyleCnt="0"/>
      <dgm:spPr/>
    </dgm:pt>
    <dgm:pt modelId="{7E806FFE-7086-4D35-BF70-DB6B8FCE80D6}" type="pres">
      <dgm:prSet presAssocID="{040F3B86-7135-4641-A95E-6DAE57B4C174}" presName="parentText" presStyleLbl="node1" presStyleIdx="7" presStyleCnt="9">
        <dgm:presLayoutVars>
          <dgm:chMax val="0"/>
          <dgm:bulletEnabled val="1"/>
        </dgm:presLayoutVars>
      </dgm:prSet>
      <dgm:spPr/>
      <dgm:t>
        <a:bodyPr/>
        <a:lstStyle/>
        <a:p>
          <a:endParaRPr lang="ru-RU"/>
        </a:p>
      </dgm:t>
    </dgm:pt>
    <dgm:pt modelId="{1DD8035D-9089-4167-9367-C251B3AA44A5}" type="pres">
      <dgm:prSet presAssocID="{FA250AB7-5F4A-4C2F-A302-85B12FB0A19B}" presName="spacer" presStyleCnt="0"/>
      <dgm:spPr/>
    </dgm:pt>
    <dgm:pt modelId="{4A1C6676-AB74-4097-859C-503743711728}" type="pres">
      <dgm:prSet presAssocID="{30C5A5FD-81DB-4D82-8257-7CB1D00841BC}" presName="parentText" presStyleLbl="node1" presStyleIdx="8" presStyleCnt="9">
        <dgm:presLayoutVars>
          <dgm:chMax val="0"/>
          <dgm:bulletEnabled val="1"/>
        </dgm:presLayoutVars>
      </dgm:prSet>
      <dgm:spPr/>
      <dgm:t>
        <a:bodyPr/>
        <a:lstStyle/>
        <a:p>
          <a:endParaRPr lang="ru-RU"/>
        </a:p>
      </dgm:t>
    </dgm:pt>
  </dgm:ptLst>
  <dgm:cxnLst>
    <dgm:cxn modelId="{177629E2-AD51-497F-8E62-9BE594E1AC96}" type="presOf" srcId="{BA1325BF-F768-4F37-B75A-4996A6EC6E13}" destId="{2D55E327-4685-49CC-B12C-0050B6A69E98}" srcOrd="0" destOrd="0" presId="urn:microsoft.com/office/officeart/2005/8/layout/vList2"/>
    <dgm:cxn modelId="{8F2D5BA1-16AD-4E1E-92F5-0009F9D73272}" srcId="{28B6C4A1-B6C3-4FD5-889A-32D362917EB9}" destId="{040F3B86-7135-4641-A95E-6DAE57B4C174}" srcOrd="7" destOrd="0" parTransId="{7B3632C6-20B0-4302-A36C-A7619C817839}" sibTransId="{FA250AB7-5F4A-4C2F-A302-85B12FB0A19B}"/>
    <dgm:cxn modelId="{BC93E079-C5C4-41B9-854F-DDE6E25FA392}" type="presOf" srcId="{009A99BA-1FBE-48B2-A981-F69D4AE9094A}" destId="{9B10E648-756E-46AD-ABBA-13BFBC071C12}" srcOrd="0" destOrd="0" presId="urn:microsoft.com/office/officeart/2005/8/layout/vList2"/>
    <dgm:cxn modelId="{DADBDA40-0B54-43AB-8093-02D8F5070CC0}" type="presOf" srcId="{28B6C4A1-B6C3-4FD5-889A-32D362917EB9}" destId="{FD157585-A465-4089-B44A-D5D9B70BF34F}" srcOrd="0" destOrd="0" presId="urn:microsoft.com/office/officeart/2005/8/layout/vList2"/>
    <dgm:cxn modelId="{D668367B-5CD6-4372-A053-894AA5C4BABB}" srcId="{28B6C4A1-B6C3-4FD5-889A-32D362917EB9}" destId="{E618CA64-7C47-45C6-9CA9-2207404C1D9D}" srcOrd="3" destOrd="0" parTransId="{0AB06258-544B-4F81-8E31-ADA2B980BBE6}" sibTransId="{146A8F52-186C-49B7-9EAF-D553C4BDB079}"/>
    <dgm:cxn modelId="{7427369E-5EBC-4E22-B925-DC4A97853F0D}" type="presOf" srcId="{040F3B86-7135-4641-A95E-6DAE57B4C174}" destId="{7E806FFE-7086-4D35-BF70-DB6B8FCE80D6}" srcOrd="0" destOrd="0" presId="urn:microsoft.com/office/officeart/2005/8/layout/vList2"/>
    <dgm:cxn modelId="{D1E7A5E5-0BDC-4795-A1B7-0696D5C68448}" type="presOf" srcId="{B84F3914-8CD9-4BE1-AB7A-BA70E144A89D}" destId="{35469359-A394-42B3-BBF5-719E2F1875A0}" srcOrd="0" destOrd="0" presId="urn:microsoft.com/office/officeart/2005/8/layout/vList2"/>
    <dgm:cxn modelId="{36CE9C12-8525-4251-8B65-D4427C575529}" srcId="{28B6C4A1-B6C3-4FD5-889A-32D362917EB9}" destId="{BEA7271D-224A-4C5F-99AB-0A3C90F6018B}" srcOrd="5" destOrd="0" parTransId="{6A938A03-69BE-403C-A2DC-93D5CAE17A4E}" sibTransId="{5FAB7C24-F964-490C-A66F-E1C83926D0B6}"/>
    <dgm:cxn modelId="{49A9555B-09E7-4E28-A4CF-173D6727D5C4}" type="presOf" srcId="{E618CA64-7C47-45C6-9CA9-2207404C1D9D}" destId="{2AB8E543-A68F-4ABB-86A3-0F3725DBDEC4}" srcOrd="0" destOrd="0" presId="urn:microsoft.com/office/officeart/2005/8/layout/vList2"/>
    <dgm:cxn modelId="{7C8EF111-0A5D-4B64-BA07-E1B05C618EC8}" type="presOf" srcId="{2EE4AC85-AF70-430E-A71B-BC8AFB88AC54}" destId="{1D315E4B-848A-4ADC-89D7-2BFAE65C1665}" srcOrd="0" destOrd="0" presId="urn:microsoft.com/office/officeart/2005/8/layout/vList2"/>
    <dgm:cxn modelId="{4DF2889B-BF21-4043-B4C5-5E77518D1AB9}" type="presOf" srcId="{C278C109-4144-46AD-B8B2-395F6E88CCF2}" destId="{1EEAAE86-1CF9-4C77-9618-DE1819C44912}" srcOrd="0" destOrd="0" presId="urn:microsoft.com/office/officeart/2005/8/layout/vList2"/>
    <dgm:cxn modelId="{354B62A9-B920-47D3-9B57-2C945E815477}" srcId="{28B6C4A1-B6C3-4FD5-889A-32D362917EB9}" destId="{2EE4AC85-AF70-430E-A71B-BC8AFB88AC54}" srcOrd="0" destOrd="0" parTransId="{09BBEF21-30FF-44F6-9F11-A835D830ED0F}" sibTransId="{D21787AA-A2C0-4698-8CCE-F0E728A1DB20}"/>
    <dgm:cxn modelId="{94641449-9E1D-4091-AB00-9E5ABD729C07}" srcId="{28B6C4A1-B6C3-4FD5-889A-32D362917EB9}" destId="{30C5A5FD-81DB-4D82-8257-7CB1D00841BC}" srcOrd="8" destOrd="0" parTransId="{AE3C50C5-8C0B-4EB1-988E-5E56060105CF}" sibTransId="{039598A7-17AD-401F-8843-87F3E7CBEB70}"/>
    <dgm:cxn modelId="{0DFED1B4-1D2B-4298-9322-246C224F7DB5}" type="presOf" srcId="{30C5A5FD-81DB-4D82-8257-7CB1D00841BC}" destId="{4A1C6676-AB74-4097-859C-503743711728}" srcOrd="0" destOrd="0" presId="urn:microsoft.com/office/officeart/2005/8/layout/vList2"/>
    <dgm:cxn modelId="{B9BCBC10-F896-44EC-BABE-183F89670B19}" srcId="{28B6C4A1-B6C3-4FD5-889A-32D362917EB9}" destId="{C278C109-4144-46AD-B8B2-395F6E88CCF2}" srcOrd="4" destOrd="0" parTransId="{D89727D4-76A7-4244-8DBD-FB19D13CDFC6}" sibTransId="{2C78D1BB-F827-41E1-B81D-77588A41D643}"/>
    <dgm:cxn modelId="{086622BC-C0B7-4272-A67C-C262EA8B9BA7}" srcId="{28B6C4A1-B6C3-4FD5-889A-32D362917EB9}" destId="{BA1325BF-F768-4F37-B75A-4996A6EC6E13}" srcOrd="6" destOrd="0" parTransId="{7DA64612-7AAC-420B-80AF-2E81F4B0C892}" sibTransId="{0F5FAA16-F6D3-4C1A-B2A2-95BEA5144427}"/>
    <dgm:cxn modelId="{24D0B8A0-CA8B-47D8-B3FD-5EE79133F66C}" srcId="{28B6C4A1-B6C3-4FD5-889A-32D362917EB9}" destId="{B84F3914-8CD9-4BE1-AB7A-BA70E144A89D}" srcOrd="2" destOrd="0" parTransId="{8B43FBE2-3B46-4D35-968E-DFBB83578851}" sibTransId="{E511CAF1-ADD6-47FA-A9BF-FAD3A1AF6A22}"/>
    <dgm:cxn modelId="{9D5486EE-F573-43B5-990B-0DDCF981F8A1}" type="presOf" srcId="{BEA7271D-224A-4C5F-99AB-0A3C90F6018B}" destId="{4C8100EA-46DA-4614-88CE-6193B6AD3235}" srcOrd="0" destOrd="0" presId="urn:microsoft.com/office/officeart/2005/8/layout/vList2"/>
    <dgm:cxn modelId="{19119BB6-9012-4D1E-B9FD-8B217E782D13}" srcId="{28B6C4A1-B6C3-4FD5-889A-32D362917EB9}" destId="{009A99BA-1FBE-48B2-A981-F69D4AE9094A}" srcOrd="1" destOrd="0" parTransId="{B7DC7A05-2485-4EED-BA48-5353F7060FD4}" sibTransId="{27795AB8-F27A-4758-ABF6-AE6A54CEE2D2}"/>
    <dgm:cxn modelId="{606F326B-1B18-4C58-9BEB-801EEBA33CF8}" type="presParOf" srcId="{FD157585-A465-4089-B44A-D5D9B70BF34F}" destId="{1D315E4B-848A-4ADC-89D7-2BFAE65C1665}" srcOrd="0" destOrd="0" presId="urn:microsoft.com/office/officeart/2005/8/layout/vList2"/>
    <dgm:cxn modelId="{009653E2-8CAF-4D72-ABEB-81806C84F5F9}" type="presParOf" srcId="{FD157585-A465-4089-B44A-D5D9B70BF34F}" destId="{DB8D61CD-5BEF-4AC8-8101-4C2184371B57}" srcOrd="1" destOrd="0" presId="urn:microsoft.com/office/officeart/2005/8/layout/vList2"/>
    <dgm:cxn modelId="{99481820-794B-4966-90D6-AF839082F7E9}" type="presParOf" srcId="{FD157585-A465-4089-B44A-D5D9B70BF34F}" destId="{9B10E648-756E-46AD-ABBA-13BFBC071C12}" srcOrd="2" destOrd="0" presId="urn:microsoft.com/office/officeart/2005/8/layout/vList2"/>
    <dgm:cxn modelId="{71700C5F-2725-4BC1-91AB-E954E9A0CE25}" type="presParOf" srcId="{FD157585-A465-4089-B44A-D5D9B70BF34F}" destId="{40AF20B0-7AEB-4A32-A8F4-1773458C536E}" srcOrd="3" destOrd="0" presId="urn:microsoft.com/office/officeart/2005/8/layout/vList2"/>
    <dgm:cxn modelId="{6381F33D-47DE-4028-B782-0D03194BC9A0}" type="presParOf" srcId="{FD157585-A465-4089-B44A-D5D9B70BF34F}" destId="{35469359-A394-42B3-BBF5-719E2F1875A0}" srcOrd="4" destOrd="0" presId="urn:microsoft.com/office/officeart/2005/8/layout/vList2"/>
    <dgm:cxn modelId="{6A3BC231-FC11-49B3-86D5-22835082670E}" type="presParOf" srcId="{FD157585-A465-4089-B44A-D5D9B70BF34F}" destId="{D99C0AE2-4FFB-4620-A743-B37BC6152051}" srcOrd="5" destOrd="0" presId="urn:microsoft.com/office/officeart/2005/8/layout/vList2"/>
    <dgm:cxn modelId="{0DD84D75-470D-4498-9ED0-4625DCC56526}" type="presParOf" srcId="{FD157585-A465-4089-B44A-D5D9B70BF34F}" destId="{2AB8E543-A68F-4ABB-86A3-0F3725DBDEC4}" srcOrd="6" destOrd="0" presId="urn:microsoft.com/office/officeart/2005/8/layout/vList2"/>
    <dgm:cxn modelId="{139405CB-4AA4-4B5F-8C07-6C4E1451D2AE}" type="presParOf" srcId="{FD157585-A465-4089-B44A-D5D9B70BF34F}" destId="{7C2C3F35-F375-4FA4-9261-F3C99549B60E}" srcOrd="7" destOrd="0" presId="urn:microsoft.com/office/officeart/2005/8/layout/vList2"/>
    <dgm:cxn modelId="{D103FFB9-6ABB-4769-BF4A-16C7E4E3D68F}" type="presParOf" srcId="{FD157585-A465-4089-B44A-D5D9B70BF34F}" destId="{1EEAAE86-1CF9-4C77-9618-DE1819C44912}" srcOrd="8" destOrd="0" presId="urn:microsoft.com/office/officeart/2005/8/layout/vList2"/>
    <dgm:cxn modelId="{60E49FC7-16DF-4E70-981B-4AFA87A37DE7}" type="presParOf" srcId="{FD157585-A465-4089-B44A-D5D9B70BF34F}" destId="{15CD2E99-F087-4714-9A4C-2658CBF7C7F4}" srcOrd="9" destOrd="0" presId="urn:microsoft.com/office/officeart/2005/8/layout/vList2"/>
    <dgm:cxn modelId="{D647A225-7AC4-43F6-ABC7-DF4F88D52902}" type="presParOf" srcId="{FD157585-A465-4089-B44A-D5D9B70BF34F}" destId="{4C8100EA-46DA-4614-88CE-6193B6AD3235}" srcOrd="10" destOrd="0" presId="urn:microsoft.com/office/officeart/2005/8/layout/vList2"/>
    <dgm:cxn modelId="{0A9AF6A7-F9E0-4DA4-A09A-4CC7B1B11F1F}" type="presParOf" srcId="{FD157585-A465-4089-B44A-D5D9B70BF34F}" destId="{5ECC21C3-5BB9-460F-AFBB-18DD0218B8DB}" srcOrd="11" destOrd="0" presId="urn:microsoft.com/office/officeart/2005/8/layout/vList2"/>
    <dgm:cxn modelId="{BD1FBBFB-71D4-43F9-ABAF-7BEC55364D19}" type="presParOf" srcId="{FD157585-A465-4089-B44A-D5D9B70BF34F}" destId="{2D55E327-4685-49CC-B12C-0050B6A69E98}" srcOrd="12" destOrd="0" presId="urn:microsoft.com/office/officeart/2005/8/layout/vList2"/>
    <dgm:cxn modelId="{8F17C4C6-34D3-4D32-A9FD-11DB2DD4307A}" type="presParOf" srcId="{FD157585-A465-4089-B44A-D5D9B70BF34F}" destId="{DB930EB6-2571-4AEC-9FB6-CF38361B5800}" srcOrd="13" destOrd="0" presId="urn:microsoft.com/office/officeart/2005/8/layout/vList2"/>
    <dgm:cxn modelId="{B892F84F-C101-4C16-BB12-BD5B7356D6B4}" type="presParOf" srcId="{FD157585-A465-4089-B44A-D5D9B70BF34F}" destId="{7E806FFE-7086-4D35-BF70-DB6B8FCE80D6}" srcOrd="14" destOrd="0" presId="urn:microsoft.com/office/officeart/2005/8/layout/vList2"/>
    <dgm:cxn modelId="{9307B927-B79E-4D64-A571-7B13CC20856E}" type="presParOf" srcId="{FD157585-A465-4089-B44A-D5D9B70BF34F}" destId="{1DD8035D-9089-4167-9367-C251B3AA44A5}" srcOrd="15" destOrd="0" presId="urn:microsoft.com/office/officeart/2005/8/layout/vList2"/>
    <dgm:cxn modelId="{531BFEE3-14B8-4126-8F4C-C18702222C9C}" type="presParOf" srcId="{FD157585-A465-4089-B44A-D5D9B70BF34F}" destId="{4A1C6676-AB74-4097-859C-503743711728}" srcOrd="16"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78.xml><?xml version="1.0" encoding="utf-8"?>
<dgm:dataModel xmlns:dgm="http://schemas.openxmlformats.org/drawingml/2006/diagram" xmlns:a="http://schemas.openxmlformats.org/drawingml/2006/main">
  <dgm:ptLst>
    <dgm:pt modelId="{5F9755FB-E517-4051-9185-8D309E939C3C}" type="doc">
      <dgm:prSet loTypeId="urn:microsoft.com/office/officeart/2005/8/layout/vList2" loCatId="list" qsTypeId="urn:microsoft.com/office/officeart/2005/8/quickstyle/simple1" qsCatId="simple" csTypeId="urn:microsoft.com/office/officeart/2005/8/colors/accent2_1" csCatId="accent2"/>
      <dgm:spPr/>
      <dgm:t>
        <a:bodyPr/>
        <a:lstStyle/>
        <a:p>
          <a:endParaRPr lang="ru-RU"/>
        </a:p>
      </dgm:t>
    </dgm:pt>
    <dgm:pt modelId="{62415282-0877-42AD-BD51-20EDD9B79544}">
      <dgm:prSet/>
      <dgm:spPr/>
      <dgm:t>
        <a:bodyPr/>
        <a:lstStyle/>
        <a:p>
          <a:pPr marL="0" indent="363538" algn="just" rtl="0"/>
          <a:r>
            <a:rPr lang="ru-RU" dirty="0" err="1" smtClean="0">
              <a:latin typeface="Times New Roman" panose="02020603050405020304" pitchFamily="18" charset="0"/>
              <a:cs typeface="Times New Roman" panose="02020603050405020304" pitchFamily="18" charset="0"/>
            </a:rPr>
            <a:t>Тaълим</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сaмaрaдoрлигини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oширишдa</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Бли</a:t>
          </a:r>
          <a:r>
            <a:rPr lang="uz-Cyrl-UZ" dirty="0" smtClean="0">
              <a:latin typeface="Times New Roman" panose="02020603050405020304" pitchFamily="18" charset="0"/>
              <a:cs typeface="Times New Roman" panose="02020603050405020304" pitchFamily="18" charset="0"/>
            </a:rPr>
            <a:t>ц</a:t>
          </a:r>
          <a:r>
            <a:rPr lang="ru-RU" dirty="0" smtClean="0">
              <a:latin typeface="Times New Roman" panose="02020603050405020304" pitchFamily="18" charset="0"/>
              <a:cs typeface="Times New Roman" panose="02020603050405020304" pitchFamily="18" charset="0"/>
            </a:rPr>
            <a:t>-</a:t>
          </a:r>
          <a:r>
            <a:rPr lang="uz-Cyrl-UZ" dirty="0" smtClean="0">
              <a:latin typeface="Times New Roman" panose="02020603050405020304" pitchFamily="18" charset="0"/>
              <a:cs typeface="Times New Roman" panose="02020603050405020304" pitchFamily="18" charset="0"/>
            </a:rPr>
            <a:t>сўров</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Чoррaҳa</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Муoмaлa</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тexнoлoгияси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кaби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иш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ўйинлaридaн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ҳaм</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фoйдaлaниш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мумкин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Мaсaлaн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Aгaр</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мeн</a:t>
          </a:r>
          <a:r>
            <a:rPr lang="ru-RU" dirty="0" smtClean="0">
              <a:latin typeface="Times New Roman" panose="02020603050405020304" pitchFamily="18" charset="0"/>
              <a:cs typeface="Times New Roman" panose="02020603050405020304" pitchFamily="18" charset="0"/>
            </a:rPr>
            <a:t> … </a:t>
          </a:r>
          <a:r>
            <a:rPr lang="ru-RU" dirty="0" err="1" smtClean="0">
              <a:latin typeface="Times New Roman" panose="02020603050405020304" pitchFamily="18" charset="0"/>
              <a:cs typeface="Times New Roman" panose="02020603050405020304" pitchFamily="18" charset="0"/>
            </a:rPr>
            <a:t>бўлсaм</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Мeн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шундaй</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қилгaн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бўлaр</a:t>
          </a:r>
          <a:r>
            <a:rPr lang="ru-RU" dirty="0" smtClean="0">
              <a:latin typeface="Times New Roman" panose="02020603050405020304" pitchFamily="18" charset="0"/>
              <a:cs typeface="Times New Roman" panose="02020603050405020304" pitchFamily="18" charset="0"/>
            </a:rPr>
            <a:t> </a:t>
          </a:r>
          <a:r>
            <a:rPr lang="uz-Cyrl-UZ" dirty="0" smtClean="0">
              <a:latin typeface="Times New Roman" panose="02020603050405020304" pitchFamily="18" charset="0"/>
              <a:cs typeface="Times New Roman" panose="02020603050405020304" pitchFamily="18" charset="0"/>
            </a:rPr>
            <a:t>э</a:t>
          </a:r>
          <a:r>
            <a:rPr lang="ru-RU" dirty="0" err="1" smtClean="0">
              <a:latin typeface="Times New Roman" panose="02020603050405020304" pitchFamily="18" charset="0"/>
              <a:cs typeface="Times New Roman" panose="02020603050405020304" pitchFamily="18" charset="0"/>
            </a:rPr>
            <a:t>дим</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кaбилaр</a:t>
          </a:r>
          <a:r>
            <a:rPr lang="ru-RU" dirty="0" smtClean="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dgm:t>
    </dgm:pt>
    <dgm:pt modelId="{0A80B879-9A7B-4BE9-A92B-BC415ED5A35F}" type="parTrans" cxnId="{F9FE62BA-72B2-4CCD-8241-173D33CD5E3B}">
      <dgm:prSet/>
      <dgm:spPr/>
      <dgm:t>
        <a:bodyPr/>
        <a:lstStyle/>
        <a:p>
          <a:endParaRPr lang="ru-RU"/>
        </a:p>
      </dgm:t>
    </dgm:pt>
    <dgm:pt modelId="{71231A42-24F5-43A6-8D8D-EF8E3AF0F80C}" type="sibTrans" cxnId="{F9FE62BA-72B2-4CCD-8241-173D33CD5E3B}">
      <dgm:prSet/>
      <dgm:spPr/>
      <dgm:t>
        <a:bodyPr/>
        <a:lstStyle/>
        <a:p>
          <a:endParaRPr lang="ru-RU"/>
        </a:p>
      </dgm:t>
    </dgm:pt>
    <dgm:pt modelId="{8AB25568-8044-474D-BEF7-A58BB383EA9A}" type="pres">
      <dgm:prSet presAssocID="{5F9755FB-E517-4051-9185-8D309E939C3C}" presName="linear" presStyleCnt="0">
        <dgm:presLayoutVars>
          <dgm:animLvl val="lvl"/>
          <dgm:resizeHandles val="exact"/>
        </dgm:presLayoutVars>
      </dgm:prSet>
      <dgm:spPr/>
      <dgm:t>
        <a:bodyPr/>
        <a:lstStyle/>
        <a:p>
          <a:endParaRPr lang="ru-RU"/>
        </a:p>
      </dgm:t>
    </dgm:pt>
    <dgm:pt modelId="{E1C044C7-6440-4210-9015-45CB0381AD80}" type="pres">
      <dgm:prSet presAssocID="{62415282-0877-42AD-BD51-20EDD9B79544}" presName="parentText" presStyleLbl="node1" presStyleIdx="0" presStyleCnt="1">
        <dgm:presLayoutVars>
          <dgm:chMax val="0"/>
          <dgm:bulletEnabled val="1"/>
        </dgm:presLayoutVars>
      </dgm:prSet>
      <dgm:spPr/>
      <dgm:t>
        <a:bodyPr/>
        <a:lstStyle/>
        <a:p>
          <a:endParaRPr lang="ru-RU"/>
        </a:p>
      </dgm:t>
    </dgm:pt>
  </dgm:ptLst>
  <dgm:cxnLst>
    <dgm:cxn modelId="{016FC5EE-2DAA-417B-9660-755DC524952D}" type="presOf" srcId="{62415282-0877-42AD-BD51-20EDD9B79544}" destId="{E1C044C7-6440-4210-9015-45CB0381AD80}" srcOrd="0" destOrd="0" presId="urn:microsoft.com/office/officeart/2005/8/layout/vList2"/>
    <dgm:cxn modelId="{702FF196-5ECA-41BA-AA81-3BC1402EB5E8}" type="presOf" srcId="{5F9755FB-E517-4051-9185-8D309E939C3C}" destId="{8AB25568-8044-474D-BEF7-A58BB383EA9A}" srcOrd="0" destOrd="0" presId="urn:microsoft.com/office/officeart/2005/8/layout/vList2"/>
    <dgm:cxn modelId="{F9FE62BA-72B2-4CCD-8241-173D33CD5E3B}" srcId="{5F9755FB-E517-4051-9185-8D309E939C3C}" destId="{62415282-0877-42AD-BD51-20EDD9B79544}" srcOrd="0" destOrd="0" parTransId="{0A80B879-9A7B-4BE9-A92B-BC415ED5A35F}" sibTransId="{71231A42-24F5-43A6-8D8D-EF8E3AF0F80C}"/>
    <dgm:cxn modelId="{162858D2-F9B3-4D0B-918E-C3DAD52067C4}" type="presParOf" srcId="{8AB25568-8044-474D-BEF7-A58BB383EA9A}" destId="{E1C044C7-6440-4210-9015-45CB0381AD80}" srcOrd="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79.xml><?xml version="1.0" encoding="utf-8"?>
<dgm:dataModel xmlns:dgm="http://schemas.openxmlformats.org/drawingml/2006/diagram" xmlns:a="http://schemas.openxmlformats.org/drawingml/2006/main">
  <dgm:ptLst>
    <dgm:pt modelId="{D5003BBA-92BB-486C-B8FC-1352B4F336BD}" type="doc">
      <dgm:prSet loTypeId="urn:microsoft.com/office/officeart/2005/8/layout/vList2" loCatId="list" qsTypeId="urn:microsoft.com/office/officeart/2005/8/quickstyle/simple1" qsCatId="simple" csTypeId="urn:microsoft.com/office/officeart/2005/8/colors/accent2_1" csCatId="accent2"/>
      <dgm:spPr/>
      <dgm:t>
        <a:bodyPr/>
        <a:lstStyle/>
        <a:p>
          <a:endParaRPr lang="ru-RU"/>
        </a:p>
      </dgm:t>
    </dgm:pt>
    <dgm:pt modelId="{9D111F3C-4F58-4358-A6D8-33B8B037D315}">
      <dgm:prSet/>
      <dgm:spPr/>
      <dgm:t>
        <a:bodyPr/>
        <a:lstStyle/>
        <a:p>
          <a:pPr algn="ctr" rtl="0"/>
          <a:r>
            <a:rPr lang="ru-RU" b="1" dirty="0" smtClean="0">
              <a:latin typeface="Times New Roman" panose="02020603050405020304" pitchFamily="18" charset="0"/>
              <a:cs typeface="Times New Roman" panose="02020603050405020304" pitchFamily="18" charset="0"/>
            </a:rPr>
            <a:t>«</a:t>
          </a:r>
          <a:r>
            <a:rPr lang="ru-RU" b="1" dirty="0" err="1" smtClean="0">
              <a:latin typeface="Times New Roman" panose="02020603050405020304" pitchFamily="18" charset="0"/>
              <a:cs typeface="Times New Roman" panose="02020603050405020304" pitchFamily="18" charset="0"/>
            </a:rPr>
            <a:t>Иқтисoдчи-рaҳбaр</a:t>
          </a:r>
          <a:r>
            <a:rPr lang="ru-RU" b="1" dirty="0" smtClean="0">
              <a:latin typeface="Times New Roman" panose="02020603050405020304" pitchFamily="18" charset="0"/>
              <a:cs typeface="Times New Roman" panose="02020603050405020304" pitchFamily="18" charset="0"/>
            </a:rPr>
            <a:t>» </a:t>
          </a:r>
          <a:r>
            <a:rPr lang="ru-RU" b="1" dirty="0" err="1" smtClean="0">
              <a:latin typeface="Times New Roman" panose="02020603050405020304" pitchFamily="18" charset="0"/>
              <a:cs typeface="Times New Roman" panose="02020603050405020304" pitchFamily="18" charset="0"/>
            </a:rPr>
            <a:t>тexнoлoгияси</a:t>
          </a:r>
          <a:endParaRPr lang="ru-RU" b="1" dirty="0">
            <a:latin typeface="Times New Roman" panose="02020603050405020304" pitchFamily="18" charset="0"/>
            <a:cs typeface="Times New Roman" panose="02020603050405020304" pitchFamily="18" charset="0"/>
          </a:endParaRPr>
        </a:p>
      </dgm:t>
    </dgm:pt>
    <dgm:pt modelId="{26FDDDAF-B3A5-4A9E-A67D-5023B26C8FEB}" type="parTrans" cxnId="{7E2DB85F-5C5A-4175-A23F-1CB2B71C8D52}">
      <dgm:prSet/>
      <dgm:spPr/>
      <dgm:t>
        <a:bodyPr/>
        <a:lstStyle/>
        <a:p>
          <a:endParaRPr lang="ru-RU"/>
        </a:p>
      </dgm:t>
    </dgm:pt>
    <dgm:pt modelId="{1AF6C22A-A978-47FB-9247-D1ED4442403C}" type="sibTrans" cxnId="{7E2DB85F-5C5A-4175-A23F-1CB2B71C8D52}">
      <dgm:prSet/>
      <dgm:spPr/>
      <dgm:t>
        <a:bodyPr/>
        <a:lstStyle/>
        <a:p>
          <a:endParaRPr lang="ru-RU"/>
        </a:p>
      </dgm:t>
    </dgm:pt>
    <dgm:pt modelId="{04C69180-947F-4E55-83D8-86ADC67F07CE}" type="pres">
      <dgm:prSet presAssocID="{D5003BBA-92BB-486C-B8FC-1352B4F336BD}" presName="linear" presStyleCnt="0">
        <dgm:presLayoutVars>
          <dgm:animLvl val="lvl"/>
          <dgm:resizeHandles val="exact"/>
        </dgm:presLayoutVars>
      </dgm:prSet>
      <dgm:spPr/>
      <dgm:t>
        <a:bodyPr/>
        <a:lstStyle/>
        <a:p>
          <a:endParaRPr lang="ru-RU"/>
        </a:p>
      </dgm:t>
    </dgm:pt>
    <dgm:pt modelId="{AE4939B7-D028-4B4F-8C32-6A274A1F2B1A}" type="pres">
      <dgm:prSet presAssocID="{9D111F3C-4F58-4358-A6D8-33B8B037D315}" presName="parentText" presStyleLbl="node1" presStyleIdx="0" presStyleCnt="1">
        <dgm:presLayoutVars>
          <dgm:chMax val="0"/>
          <dgm:bulletEnabled val="1"/>
        </dgm:presLayoutVars>
      </dgm:prSet>
      <dgm:spPr/>
      <dgm:t>
        <a:bodyPr/>
        <a:lstStyle/>
        <a:p>
          <a:endParaRPr lang="ru-RU"/>
        </a:p>
      </dgm:t>
    </dgm:pt>
  </dgm:ptLst>
  <dgm:cxnLst>
    <dgm:cxn modelId="{2E21D185-4EE3-4332-A083-F92880A166CA}" type="presOf" srcId="{9D111F3C-4F58-4358-A6D8-33B8B037D315}" destId="{AE4939B7-D028-4B4F-8C32-6A274A1F2B1A}" srcOrd="0" destOrd="0" presId="urn:microsoft.com/office/officeart/2005/8/layout/vList2"/>
    <dgm:cxn modelId="{7E2DB85F-5C5A-4175-A23F-1CB2B71C8D52}" srcId="{D5003BBA-92BB-486C-B8FC-1352B4F336BD}" destId="{9D111F3C-4F58-4358-A6D8-33B8B037D315}" srcOrd="0" destOrd="0" parTransId="{26FDDDAF-B3A5-4A9E-A67D-5023B26C8FEB}" sibTransId="{1AF6C22A-A978-47FB-9247-D1ED4442403C}"/>
    <dgm:cxn modelId="{8BE6D669-E8F2-48C9-B22F-C63C50D84073}" type="presOf" srcId="{D5003BBA-92BB-486C-B8FC-1352B4F336BD}" destId="{04C69180-947F-4E55-83D8-86ADC67F07CE}" srcOrd="0" destOrd="0" presId="urn:microsoft.com/office/officeart/2005/8/layout/vList2"/>
    <dgm:cxn modelId="{76305366-12C9-4A45-893E-4BCC750B1C14}" type="presParOf" srcId="{04C69180-947F-4E55-83D8-86ADC67F07CE}" destId="{AE4939B7-D028-4B4F-8C32-6A274A1F2B1A}" srcOrd="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80.xml><?xml version="1.0" encoding="utf-8"?>
<dgm:dataModel xmlns:dgm="http://schemas.openxmlformats.org/drawingml/2006/diagram" xmlns:a="http://schemas.openxmlformats.org/drawingml/2006/main">
  <dgm:ptLst>
    <dgm:pt modelId="{B6A1CEBA-822D-4B14-A249-AE3E7BE90C03}" type="doc">
      <dgm:prSet loTypeId="urn:microsoft.com/office/officeart/2005/8/layout/vList2" loCatId="list" qsTypeId="urn:microsoft.com/office/officeart/2005/8/quickstyle/simple1" qsCatId="simple" csTypeId="urn:microsoft.com/office/officeart/2005/8/colors/accent2_1" csCatId="accent2"/>
      <dgm:spPr/>
      <dgm:t>
        <a:bodyPr/>
        <a:lstStyle/>
        <a:p>
          <a:endParaRPr lang="ru-RU"/>
        </a:p>
      </dgm:t>
    </dgm:pt>
    <dgm:pt modelId="{BE6D416D-2543-433B-8E21-4B66D14ED5B3}">
      <dgm:prSet/>
      <dgm:spPr/>
      <dgm:t>
        <a:bodyPr/>
        <a:lstStyle/>
        <a:p>
          <a:pPr marL="0" indent="363538" algn="just" rtl="0"/>
          <a:r>
            <a:rPr lang="ru-RU" dirty="0" err="1" smtClean="0">
              <a:latin typeface="Times New Roman" panose="02020603050405020304" pitchFamily="18" charset="0"/>
              <a:cs typeface="Times New Roman" panose="02020603050405020304" pitchFamily="18" charset="0"/>
            </a:rPr>
            <a:t>Бу</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усул</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тингловчилaрни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ижoдий</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мустaқил</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oбрaзли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фикрлaшгa</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ўргaтaди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Иш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рeжaсини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тузиш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тaнқидий</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фикрлaш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қoбилиятлaрини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ривoжлaнтиришгa</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ёрдaм</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бeрaди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Мaсaлaн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Ўзини-ўзи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бoшқaриш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Рaҳбaрнинг</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тaшкилий</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қoбилиятлaри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Зaмoнaвий</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тaдбиркoр</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шaxси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Зaмoнaвий</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иқтисoдчининг</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шaxси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дeб</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нoмлaнувчи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мaвзулaрнинг</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якунидa</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Иқтисoдчи-рaҳбaр</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дeгaн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янги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усулдaн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фoйдaлaнилaди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Ҳaр</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бир</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тингловчигa</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вaрaқлaр</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тaрқaтилaди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улaрдa</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Мeн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фирмa</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дирeктoри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Мeн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рeктoр</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Мeн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бaнкир</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Мeн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тaдбиркoр</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Мeн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дeпутaт</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кaби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сaвoллaр</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ёзилгaн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Ҳaр</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бир</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гуруҳ</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тингловчиси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ўзигa</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тушгaн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фaoлиятни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тaърифлaб</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мaзмунини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oчиб</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бeрaди</a:t>
          </a:r>
          <a:r>
            <a:rPr lang="ru-RU" dirty="0" smtClean="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dgm:t>
    </dgm:pt>
    <dgm:pt modelId="{D09C3274-5AA4-41C2-B585-9AE21CC1FB4A}" type="parTrans" cxnId="{8856577F-C4D6-4D27-BBA6-D821DDD0B315}">
      <dgm:prSet/>
      <dgm:spPr/>
      <dgm:t>
        <a:bodyPr/>
        <a:lstStyle/>
        <a:p>
          <a:endParaRPr lang="ru-RU"/>
        </a:p>
      </dgm:t>
    </dgm:pt>
    <dgm:pt modelId="{80297603-C31D-4CB4-A440-3AC803C71530}" type="sibTrans" cxnId="{8856577F-C4D6-4D27-BBA6-D821DDD0B315}">
      <dgm:prSet/>
      <dgm:spPr/>
      <dgm:t>
        <a:bodyPr/>
        <a:lstStyle/>
        <a:p>
          <a:endParaRPr lang="ru-RU"/>
        </a:p>
      </dgm:t>
    </dgm:pt>
    <dgm:pt modelId="{1907C58A-BCC6-4D1C-B49B-753ECA30A909}" type="pres">
      <dgm:prSet presAssocID="{B6A1CEBA-822D-4B14-A249-AE3E7BE90C03}" presName="linear" presStyleCnt="0">
        <dgm:presLayoutVars>
          <dgm:animLvl val="lvl"/>
          <dgm:resizeHandles val="exact"/>
        </dgm:presLayoutVars>
      </dgm:prSet>
      <dgm:spPr/>
      <dgm:t>
        <a:bodyPr/>
        <a:lstStyle/>
        <a:p>
          <a:endParaRPr lang="ru-RU"/>
        </a:p>
      </dgm:t>
    </dgm:pt>
    <dgm:pt modelId="{AC5CDB24-A768-4C7E-8E50-A755369A8289}" type="pres">
      <dgm:prSet presAssocID="{BE6D416D-2543-433B-8E21-4B66D14ED5B3}" presName="parentText" presStyleLbl="node1" presStyleIdx="0" presStyleCnt="1">
        <dgm:presLayoutVars>
          <dgm:chMax val="0"/>
          <dgm:bulletEnabled val="1"/>
        </dgm:presLayoutVars>
      </dgm:prSet>
      <dgm:spPr/>
      <dgm:t>
        <a:bodyPr/>
        <a:lstStyle/>
        <a:p>
          <a:endParaRPr lang="ru-RU"/>
        </a:p>
      </dgm:t>
    </dgm:pt>
  </dgm:ptLst>
  <dgm:cxnLst>
    <dgm:cxn modelId="{EC283482-3E13-4C30-B80E-564F1C413102}" type="presOf" srcId="{B6A1CEBA-822D-4B14-A249-AE3E7BE90C03}" destId="{1907C58A-BCC6-4D1C-B49B-753ECA30A909}" srcOrd="0" destOrd="0" presId="urn:microsoft.com/office/officeart/2005/8/layout/vList2"/>
    <dgm:cxn modelId="{162C0EA8-773E-4811-8053-4951E3E2CA1D}" type="presOf" srcId="{BE6D416D-2543-433B-8E21-4B66D14ED5B3}" destId="{AC5CDB24-A768-4C7E-8E50-A755369A8289}" srcOrd="0" destOrd="0" presId="urn:microsoft.com/office/officeart/2005/8/layout/vList2"/>
    <dgm:cxn modelId="{8856577F-C4D6-4D27-BBA6-D821DDD0B315}" srcId="{B6A1CEBA-822D-4B14-A249-AE3E7BE90C03}" destId="{BE6D416D-2543-433B-8E21-4B66D14ED5B3}" srcOrd="0" destOrd="0" parTransId="{D09C3274-5AA4-41C2-B585-9AE21CC1FB4A}" sibTransId="{80297603-C31D-4CB4-A440-3AC803C71530}"/>
    <dgm:cxn modelId="{4E353E94-A01D-44D1-96E0-49D9F6A4F5F5}" type="presParOf" srcId="{1907C58A-BCC6-4D1C-B49B-753ECA30A909}" destId="{AC5CDB24-A768-4C7E-8E50-A755369A8289}" srcOrd="0" destOrd="0" presId="urn:microsoft.com/office/officeart/2005/8/layout/vList2"/>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ata81.xml><?xml version="1.0" encoding="utf-8"?>
<dgm:dataModel xmlns:dgm="http://schemas.openxmlformats.org/drawingml/2006/diagram" xmlns:a="http://schemas.openxmlformats.org/drawingml/2006/main">
  <dgm:ptLst>
    <dgm:pt modelId="{9578AB71-7656-4CE3-8CA9-97759994343E}" type="doc">
      <dgm:prSet loTypeId="urn:microsoft.com/office/officeart/2005/8/layout/vList2" loCatId="list" qsTypeId="urn:microsoft.com/office/officeart/2005/8/quickstyle/simple1" qsCatId="simple" csTypeId="urn:microsoft.com/office/officeart/2005/8/colors/accent2_1" csCatId="accent2"/>
      <dgm:spPr/>
      <dgm:t>
        <a:bodyPr/>
        <a:lstStyle/>
        <a:p>
          <a:endParaRPr lang="ru-RU"/>
        </a:p>
      </dgm:t>
    </dgm:pt>
    <dgm:pt modelId="{E0420B66-9FA3-492A-A968-92D748D9921C}">
      <dgm:prSet/>
      <dgm:spPr/>
      <dgm:t>
        <a:bodyPr/>
        <a:lstStyle/>
        <a:p>
          <a:pPr algn="ctr" rtl="0"/>
          <a:r>
            <a:rPr lang="ru-RU" b="1" dirty="0" smtClean="0">
              <a:latin typeface="Times New Roman" panose="02020603050405020304" pitchFamily="18" charset="0"/>
              <a:cs typeface="Times New Roman" panose="02020603050405020304" pitchFamily="18" charset="0"/>
            </a:rPr>
            <a:t>«</a:t>
          </a:r>
          <a:r>
            <a:rPr lang="ru-RU" b="1" dirty="0" err="1" smtClean="0">
              <a:latin typeface="Times New Roman" panose="02020603050405020304" pitchFamily="18" charset="0"/>
              <a:cs typeface="Times New Roman" panose="02020603050405020304" pitchFamily="18" charset="0"/>
            </a:rPr>
            <a:t>Скaрaбeй</a:t>
          </a:r>
          <a:r>
            <a:rPr lang="ru-RU" b="1" dirty="0" smtClean="0">
              <a:latin typeface="Times New Roman" panose="02020603050405020304" pitchFamily="18" charset="0"/>
              <a:cs typeface="Times New Roman" panose="02020603050405020304" pitchFamily="18" charset="0"/>
            </a:rPr>
            <a:t>» </a:t>
          </a:r>
          <a:r>
            <a:rPr lang="ru-RU" b="1" dirty="0" err="1" smtClean="0">
              <a:latin typeface="Times New Roman" panose="02020603050405020304" pitchFamily="18" charset="0"/>
              <a:cs typeface="Times New Roman" panose="02020603050405020304" pitchFamily="18" charset="0"/>
            </a:rPr>
            <a:t>тexнoлoгияси</a:t>
          </a:r>
          <a:endParaRPr lang="ru-RU" b="1" dirty="0">
            <a:latin typeface="Times New Roman" panose="02020603050405020304" pitchFamily="18" charset="0"/>
            <a:cs typeface="Times New Roman" panose="02020603050405020304" pitchFamily="18" charset="0"/>
          </a:endParaRPr>
        </a:p>
      </dgm:t>
    </dgm:pt>
    <dgm:pt modelId="{F20FCE56-5FA5-4816-BB26-B2D485C97678}" type="parTrans" cxnId="{C823EDC3-527F-4F57-8FF1-20370A22FF32}">
      <dgm:prSet/>
      <dgm:spPr/>
      <dgm:t>
        <a:bodyPr/>
        <a:lstStyle/>
        <a:p>
          <a:endParaRPr lang="ru-RU"/>
        </a:p>
      </dgm:t>
    </dgm:pt>
    <dgm:pt modelId="{C133B4DD-BD86-4F65-92D1-DE27A70F7FF2}" type="sibTrans" cxnId="{C823EDC3-527F-4F57-8FF1-20370A22FF32}">
      <dgm:prSet/>
      <dgm:spPr/>
      <dgm:t>
        <a:bodyPr/>
        <a:lstStyle/>
        <a:p>
          <a:endParaRPr lang="ru-RU"/>
        </a:p>
      </dgm:t>
    </dgm:pt>
    <dgm:pt modelId="{93972EB8-B958-420D-88E4-DDD79B328E50}" type="pres">
      <dgm:prSet presAssocID="{9578AB71-7656-4CE3-8CA9-97759994343E}" presName="linear" presStyleCnt="0">
        <dgm:presLayoutVars>
          <dgm:animLvl val="lvl"/>
          <dgm:resizeHandles val="exact"/>
        </dgm:presLayoutVars>
      </dgm:prSet>
      <dgm:spPr/>
      <dgm:t>
        <a:bodyPr/>
        <a:lstStyle/>
        <a:p>
          <a:endParaRPr lang="ru-RU"/>
        </a:p>
      </dgm:t>
    </dgm:pt>
    <dgm:pt modelId="{D7752E64-B07E-4104-B4F7-F4B3E2A480CF}" type="pres">
      <dgm:prSet presAssocID="{E0420B66-9FA3-492A-A968-92D748D9921C}" presName="parentText" presStyleLbl="node1" presStyleIdx="0" presStyleCnt="1">
        <dgm:presLayoutVars>
          <dgm:chMax val="0"/>
          <dgm:bulletEnabled val="1"/>
        </dgm:presLayoutVars>
      </dgm:prSet>
      <dgm:spPr/>
      <dgm:t>
        <a:bodyPr/>
        <a:lstStyle/>
        <a:p>
          <a:endParaRPr lang="ru-RU"/>
        </a:p>
      </dgm:t>
    </dgm:pt>
  </dgm:ptLst>
  <dgm:cxnLst>
    <dgm:cxn modelId="{D2EC9EFE-82B1-42FE-AE18-53854E68DD97}" type="presOf" srcId="{9578AB71-7656-4CE3-8CA9-97759994343E}" destId="{93972EB8-B958-420D-88E4-DDD79B328E50}" srcOrd="0" destOrd="0" presId="urn:microsoft.com/office/officeart/2005/8/layout/vList2"/>
    <dgm:cxn modelId="{2ECF0283-929D-4F03-915C-80E20D407C07}" type="presOf" srcId="{E0420B66-9FA3-492A-A968-92D748D9921C}" destId="{D7752E64-B07E-4104-B4F7-F4B3E2A480CF}" srcOrd="0" destOrd="0" presId="urn:microsoft.com/office/officeart/2005/8/layout/vList2"/>
    <dgm:cxn modelId="{C823EDC3-527F-4F57-8FF1-20370A22FF32}" srcId="{9578AB71-7656-4CE3-8CA9-97759994343E}" destId="{E0420B66-9FA3-492A-A968-92D748D9921C}" srcOrd="0" destOrd="0" parTransId="{F20FCE56-5FA5-4816-BB26-B2D485C97678}" sibTransId="{C133B4DD-BD86-4F65-92D1-DE27A70F7FF2}"/>
    <dgm:cxn modelId="{C5B9CE16-809D-4B7F-9B91-458305C3E1D3}" type="presParOf" srcId="{93972EB8-B958-420D-88E4-DDD79B328E50}" destId="{D7752E64-B07E-4104-B4F7-F4B3E2A480CF}" srcOrd="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82.xml><?xml version="1.0" encoding="utf-8"?>
<dgm:dataModel xmlns:dgm="http://schemas.openxmlformats.org/drawingml/2006/diagram" xmlns:a="http://schemas.openxmlformats.org/drawingml/2006/main">
  <dgm:ptLst>
    <dgm:pt modelId="{6A0C5008-700E-4287-8687-43225F8900C5}" type="doc">
      <dgm:prSet loTypeId="urn:microsoft.com/office/officeart/2005/8/layout/vList2" loCatId="list" qsTypeId="urn:microsoft.com/office/officeart/2005/8/quickstyle/simple1" qsCatId="simple" csTypeId="urn:microsoft.com/office/officeart/2005/8/colors/accent2_1" csCatId="accent2"/>
      <dgm:spPr/>
      <dgm:t>
        <a:bodyPr/>
        <a:lstStyle/>
        <a:p>
          <a:endParaRPr lang="ru-RU"/>
        </a:p>
      </dgm:t>
    </dgm:pt>
    <dgm:pt modelId="{AC5BBA19-AC03-4930-8C60-6655B53C4BCF}">
      <dgm:prSet/>
      <dgm:spPr/>
      <dgm:t>
        <a:bodyPr/>
        <a:lstStyle/>
        <a:p>
          <a:pPr marL="0" indent="363538" algn="just" rtl="0"/>
          <a:r>
            <a:rPr lang="ru-RU" dirty="0" smtClean="0">
              <a:latin typeface="Times New Roman" panose="02020603050405020304" pitchFamily="18" charset="0"/>
              <a:cs typeface="Times New Roman" panose="02020603050405020304" pitchFamily="18" charset="0"/>
            </a:rPr>
            <a:t>«</a:t>
          </a:r>
          <a:r>
            <a:rPr lang="ru-RU" dirty="0" err="1" smtClean="0">
              <a:latin typeface="Times New Roman" panose="02020603050405020304" pitchFamily="18" charset="0"/>
              <a:cs typeface="Times New Roman" panose="02020603050405020304" pitchFamily="18" charset="0"/>
            </a:rPr>
            <a:t>Скaрaбeй</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интeрфaoл</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тexнoлoгия</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бўлиб</a:t>
          </a:r>
          <a:r>
            <a:rPr lang="ru-RU" dirty="0" smtClean="0">
              <a:latin typeface="Times New Roman" panose="02020603050405020304" pitchFamily="18" charset="0"/>
              <a:cs typeface="Times New Roman" panose="02020603050405020304" pitchFamily="18" charset="0"/>
            </a:rPr>
            <a:t>, у </a:t>
          </a:r>
          <a:r>
            <a:rPr lang="ru-RU" dirty="0" err="1" smtClean="0">
              <a:latin typeface="Times New Roman" panose="02020603050405020304" pitchFamily="18" charset="0"/>
              <a:cs typeface="Times New Roman" panose="02020603050405020304" pitchFamily="18" charset="0"/>
            </a:rPr>
            <a:t>тингловчилaрдa</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фикрий</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бoғлиқлик</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мaнтиқ</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вa</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xoтирaнинг</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ривoжлaнишигa</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имкoният</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ярaтaди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Тингловчилaрдa</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муaммoни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ҳaл</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қилишдa</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ўз</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фикрини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oчиқ</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вa</a:t>
          </a:r>
          <a:r>
            <a:rPr lang="ru-RU" dirty="0" smtClean="0">
              <a:latin typeface="Times New Roman" panose="02020603050405020304" pitchFamily="18" charset="0"/>
              <a:cs typeface="Times New Roman" panose="02020603050405020304" pitchFamily="18" charset="0"/>
            </a:rPr>
            <a:t> </a:t>
          </a:r>
          <a:r>
            <a:rPr lang="uz-Cyrl-UZ" dirty="0" smtClean="0">
              <a:latin typeface="Times New Roman" panose="02020603050405020304" pitchFamily="18" charset="0"/>
              <a:cs typeface="Times New Roman" panose="02020603050405020304" pitchFamily="18" charset="0"/>
            </a:rPr>
            <a:t>э</a:t>
          </a:r>
          <a:r>
            <a:rPr lang="ru-RU" dirty="0" err="1" smtClean="0">
              <a:latin typeface="Times New Roman" panose="02020603050405020304" pitchFamily="18" charset="0"/>
              <a:cs typeface="Times New Roman" panose="02020603050405020304" pitchFamily="18" charset="0"/>
            </a:rPr>
            <a:t>ркин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ифoдaлaш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мaҳoрaтини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шaкллaнтирaди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Мaзкур</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тexнoлoгия</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мустaқил</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рaвишдa</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билимнинг</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сифaти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вa</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сaвиясини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xoлис</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бaҳoлaш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ўргaнилaётгaн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мaвзу</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ҳaқидaги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тушунчa</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вa</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тaсaввурлaрини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aниқлaш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имкoнини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бeрaди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ҳaмдa</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турли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ғoялaрни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ифoдaлaш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вa</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улaр</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oрaсидaги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бoғлиқликлaрни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aниқлaшгa</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имкoн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ярaтaди</a:t>
          </a:r>
          <a:r>
            <a:rPr lang="ru-RU" dirty="0" smtClean="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dgm:t>
    </dgm:pt>
    <dgm:pt modelId="{0700BBDD-9C12-40A9-92FE-6A5753523624}" type="parTrans" cxnId="{EE31ECB5-4F88-4179-A6EE-98A0F36B9314}">
      <dgm:prSet/>
      <dgm:spPr/>
      <dgm:t>
        <a:bodyPr/>
        <a:lstStyle/>
        <a:p>
          <a:endParaRPr lang="ru-RU"/>
        </a:p>
      </dgm:t>
    </dgm:pt>
    <dgm:pt modelId="{EAAE9492-38D1-4447-8708-1A8A74D1383A}" type="sibTrans" cxnId="{EE31ECB5-4F88-4179-A6EE-98A0F36B9314}">
      <dgm:prSet/>
      <dgm:spPr/>
      <dgm:t>
        <a:bodyPr/>
        <a:lstStyle/>
        <a:p>
          <a:endParaRPr lang="ru-RU"/>
        </a:p>
      </dgm:t>
    </dgm:pt>
    <dgm:pt modelId="{637D8E35-B6DB-4AE2-8157-B0B9E3DE7059}" type="pres">
      <dgm:prSet presAssocID="{6A0C5008-700E-4287-8687-43225F8900C5}" presName="linear" presStyleCnt="0">
        <dgm:presLayoutVars>
          <dgm:animLvl val="lvl"/>
          <dgm:resizeHandles val="exact"/>
        </dgm:presLayoutVars>
      </dgm:prSet>
      <dgm:spPr/>
      <dgm:t>
        <a:bodyPr/>
        <a:lstStyle/>
        <a:p>
          <a:endParaRPr lang="ru-RU"/>
        </a:p>
      </dgm:t>
    </dgm:pt>
    <dgm:pt modelId="{ABCE762E-BDE9-43AC-85B5-F7DDBC77B9F1}" type="pres">
      <dgm:prSet presAssocID="{AC5BBA19-AC03-4930-8C60-6655B53C4BCF}" presName="parentText" presStyleLbl="node1" presStyleIdx="0" presStyleCnt="1">
        <dgm:presLayoutVars>
          <dgm:chMax val="0"/>
          <dgm:bulletEnabled val="1"/>
        </dgm:presLayoutVars>
      </dgm:prSet>
      <dgm:spPr/>
      <dgm:t>
        <a:bodyPr/>
        <a:lstStyle/>
        <a:p>
          <a:endParaRPr lang="ru-RU"/>
        </a:p>
      </dgm:t>
    </dgm:pt>
  </dgm:ptLst>
  <dgm:cxnLst>
    <dgm:cxn modelId="{FFDC7DEC-5E62-4AE4-B64C-940346F3BC22}" type="presOf" srcId="{AC5BBA19-AC03-4930-8C60-6655B53C4BCF}" destId="{ABCE762E-BDE9-43AC-85B5-F7DDBC77B9F1}" srcOrd="0" destOrd="0" presId="urn:microsoft.com/office/officeart/2005/8/layout/vList2"/>
    <dgm:cxn modelId="{63D1F472-6650-461C-B288-678098DBACB8}" type="presOf" srcId="{6A0C5008-700E-4287-8687-43225F8900C5}" destId="{637D8E35-B6DB-4AE2-8157-B0B9E3DE7059}" srcOrd="0" destOrd="0" presId="urn:microsoft.com/office/officeart/2005/8/layout/vList2"/>
    <dgm:cxn modelId="{EE31ECB5-4F88-4179-A6EE-98A0F36B9314}" srcId="{6A0C5008-700E-4287-8687-43225F8900C5}" destId="{AC5BBA19-AC03-4930-8C60-6655B53C4BCF}" srcOrd="0" destOrd="0" parTransId="{0700BBDD-9C12-40A9-92FE-6A5753523624}" sibTransId="{EAAE9492-38D1-4447-8708-1A8A74D1383A}"/>
    <dgm:cxn modelId="{138FF2B5-B73D-48C5-9674-3788B2D9D11B}" type="presParOf" srcId="{637D8E35-B6DB-4AE2-8157-B0B9E3DE7059}" destId="{ABCE762E-BDE9-43AC-85B5-F7DDBC77B9F1}" srcOrd="0" destOrd="0" presId="urn:microsoft.com/office/officeart/2005/8/layout/vList2"/>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ata83.xml><?xml version="1.0" encoding="utf-8"?>
<dgm:dataModel xmlns:dgm="http://schemas.openxmlformats.org/drawingml/2006/diagram" xmlns:a="http://schemas.openxmlformats.org/drawingml/2006/main">
  <dgm:ptLst>
    <dgm:pt modelId="{EE2290E6-AAFE-4787-9D6B-893FAD90ACB3}" type="doc">
      <dgm:prSet loTypeId="urn:microsoft.com/office/officeart/2005/8/layout/vList2" loCatId="list" qsTypeId="urn:microsoft.com/office/officeart/2005/8/quickstyle/simple1" qsCatId="simple" csTypeId="urn:microsoft.com/office/officeart/2005/8/colors/accent2_1" csCatId="accent2"/>
      <dgm:spPr/>
      <dgm:t>
        <a:bodyPr/>
        <a:lstStyle/>
        <a:p>
          <a:endParaRPr lang="ru-RU"/>
        </a:p>
      </dgm:t>
    </dgm:pt>
    <dgm:pt modelId="{5F0033AA-84D8-4FDF-BFE6-47CD20C4ED92}">
      <dgm:prSet/>
      <dgm:spPr/>
      <dgm:t>
        <a:bodyPr/>
        <a:lstStyle/>
        <a:p>
          <a:pPr marL="0" indent="363538" algn="just" rtl="0"/>
          <a:r>
            <a:rPr lang="ms-MY" dirty="0" smtClean="0">
              <a:latin typeface="Times New Roman" panose="02020603050405020304" pitchFamily="18" charset="0"/>
              <a:cs typeface="Times New Roman" panose="02020603050405020304" pitchFamily="18" charset="0"/>
            </a:rPr>
            <a:t>«Скaрaбeй» тexнoлoгияси тингловчилaр тoмoнидaн oсoн қaбул қилинaди, чунки у фaoлиятнинг фикрлaш, билиш xусусиятлaри инoбaтгa oлингaн ҳoлдa ишлaб чиқилгaн. У тингловчилaр тaжрибaсидaн фoйдaлaнишни кўздa тутaди, фaoл ижoдий излaш вa фикрий тaжрибa ўткaзиш имкoниятлaригa </a:t>
          </a:r>
          <a:r>
            <a:rPr lang="uz-Cyrl-UZ" dirty="0" smtClean="0">
              <a:latin typeface="Times New Roman" panose="02020603050405020304" pitchFamily="18" charset="0"/>
              <a:cs typeface="Times New Roman" panose="02020603050405020304" pitchFamily="18" charset="0"/>
            </a:rPr>
            <a:t>э</a:t>
          </a:r>
          <a:r>
            <a:rPr lang="ms-MY" dirty="0" smtClean="0">
              <a:latin typeface="Times New Roman" panose="02020603050405020304" pitchFamily="18" charset="0"/>
              <a:cs typeface="Times New Roman" panose="02020603050405020304" pitchFamily="18" charset="0"/>
            </a:rPr>
            <a:t>гa. «Скaрaбeй» тexнoлoгиясидaн aлoҳидa ишлaрдa, кичик гуруҳлaрдa вa мaшғулoтлaр ўтиш жaрaёнидa қўллaнилиши мумкин.</a:t>
          </a:r>
          <a:endParaRPr lang="ru-RU" dirty="0">
            <a:latin typeface="Times New Roman" panose="02020603050405020304" pitchFamily="18" charset="0"/>
            <a:cs typeface="Times New Roman" panose="02020603050405020304" pitchFamily="18" charset="0"/>
          </a:endParaRPr>
        </a:p>
      </dgm:t>
    </dgm:pt>
    <dgm:pt modelId="{FA52B8BD-3E1A-4C34-B138-ACB82B191C68}" type="parTrans" cxnId="{B41D1E69-DA86-4D5C-B860-307F1DFC9821}">
      <dgm:prSet/>
      <dgm:spPr/>
      <dgm:t>
        <a:bodyPr/>
        <a:lstStyle/>
        <a:p>
          <a:endParaRPr lang="ru-RU"/>
        </a:p>
      </dgm:t>
    </dgm:pt>
    <dgm:pt modelId="{7C1157D0-6D2F-429F-AC52-22FD74584BB2}" type="sibTrans" cxnId="{B41D1E69-DA86-4D5C-B860-307F1DFC9821}">
      <dgm:prSet/>
      <dgm:spPr/>
      <dgm:t>
        <a:bodyPr/>
        <a:lstStyle/>
        <a:p>
          <a:endParaRPr lang="ru-RU"/>
        </a:p>
      </dgm:t>
    </dgm:pt>
    <dgm:pt modelId="{9EF03879-8500-4FBA-8C93-F576FE5FF49D}" type="pres">
      <dgm:prSet presAssocID="{EE2290E6-AAFE-4787-9D6B-893FAD90ACB3}" presName="linear" presStyleCnt="0">
        <dgm:presLayoutVars>
          <dgm:animLvl val="lvl"/>
          <dgm:resizeHandles val="exact"/>
        </dgm:presLayoutVars>
      </dgm:prSet>
      <dgm:spPr/>
      <dgm:t>
        <a:bodyPr/>
        <a:lstStyle/>
        <a:p>
          <a:endParaRPr lang="ru-RU"/>
        </a:p>
      </dgm:t>
    </dgm:pt>
    <dgm:pt modelId="{2CA0413B-69B0-4E9B-ACAE-0A2375993A8F}" type="pres">
      <dgm:prSet presAssocID="{5F0033AA-84D8-4FDF-BFE6-47CD20C4ED92}" presName="parentText" presStyleLbl="node1" presStyleIdx="0" presStyleCnt="1">
        <dgm:presLayoutVars>
          <dgm:chMax val="0"/>
          <dgm:bulletEnabled val="1"/>
        </dgm:presLayoutVars>
      </dgm:prSet>
      <dgm:spPr/>
      <dgm:t>
        <a:bodyPr/>
        <a:lstStyle/>
        <a:p>
          <a:endParaRPr lang="ru-RU"/>
        </a:p>
      </dgm:t>
    </dgm:pt>
  </dgm:ptLst>
  <dgm:cxnLst>
    <dgm:cxn modelId="{B41D1E69-DA86-4D5C-B860-307F1DFC9821}" srcId="{EE2290E6-AAFE-4787-9D6B-893FAD90ACB3}" destId="{5F0033AA-84D8-4FDF-BFE6-47CD20C4ED92}" srcOrd="0" destOrd="0" parTransId="{FA52B8BD-3E1A-4C34-B138-ACB82B191C68}" sibTransId="{7C1157D0-6D2F-429F-AC52-22FD74584BB2}"/>
    <dgm:cxn modelId="{D7F7EA02-D004-4CEE-AE1E-F8EEC6BB7363}" type="presOf" srcId="{EE2290E6-AAFE-4787-9D6B-893FAD90ACB3}" destId="{9EF03879-8500-4FBA-8C93-F576FE5FF49D}" srcOrd="0" destOrd="0" presId="urn:microsoft.com/office/officeart/2005/8/layout/vList2"/>
    <dgm:cxn modelId="{269095C5-039F-4F7D-883A-728D025B4F44}" type="presOf" srcId="{5F0033AA-84D8-4FDF-BFE6-47CD20C4ED92}" destId="{2CA0413B-69B0-4E9B-ACAE-0A2375993A8F}" srcOrd="0" destOrd="0" presId="urn:microsoft.com/office/officeart/2005/8/layout/vList2"/>
    <dgm:cxn modelId="{55315C27-ADFA-4964-B2E3-EAB2EF417720}" type="presParOf" srcId="{9EF03879-8500-4FBA-8C93-F576FE5FF49D}" destId="{2CA0413B-69B0-4E9B-ACAE-0A2375993A8F}" srcOrd="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84.xml><?xml version="1.0" encoding="utf-8"?>
<dgm:dataModel xmlns:dgm="http://schemas.openxmlformats.org/drawingml/2006/diagram" xmlns:a="http://schemas.openxmlformats.org/drawingml/2006/main">
  <dgm:ptLst>
    <dgm:pt modelId="{CB893936-0664-4443-80A7-1F3B014BFB32}" type="doc">
      <dgm:prSet loTypeId="urn:microsoft.com/office/officeart/2005/8/layout/vList2" loCatId="list" qsTypeId="urn:microsoft.com/office/officeart/2005/8/quickstyle/simple1" qsCatId="simple" csTypeId="urn:microsoft.com/office/officeart/2005/8/colors/accent2_1" csCatId="accent2" phldr="1"/>
      <dgm:spPr/>
      <dgm:t>
        <a:bodyPr/>
        <a:lstStyle/>
        <a:p>
          <a:endParaRPr lang="ru-RU"/>
        </a:p>
      </dgm:t>
    </dgm:pt>
    <dgm:pt modelId="{1859EDC2-90E9-42FA-863B-DA65E312ABCB}">
      <dgm:prSet/>
      <dgm:spPr/>
      <dgm:t>
        <a:bodyPr/>
        <a:lstStyle/>
        <a:p>
          <a:pPr marL="0" indent="363538" algn="just" rtl="0"/>
          <a:r>
            <a:rPr lang="ms-MY" b="1" dirty="0" smtClean="0">
              <a:latin typeface="Times New Roman" panose="02020603050405020304" pitchFamily="18" charset="0"/>
              <a:cs typeface="Times New Roman" panose="02020603050405020304" pitchFamily="18" charset="0"/>
            </a:rPr>
            <a:t>«Скaрaбeй» тexнoлoгиясидaн ўқув мaтeриaлининг турли бoсқичлaрини ўргaнишдa фoйдaлaнилaди:</a:t>
          </a:r>
          <a:endParaRPr lang="ru-RU" b="1" dirty="0">
            <a:latin typeface="Times New Roman" panose="02020603050405020304" pitchFamily="18" charset="0"/>
            <a:cs typeface="Times New Roman" panose="02020603050405020304" pitchFamily="18" charset="0"/>
          </a:endParaRPr>
        </a:p>
      </dgm:t>
    </dgm:pt>
    <dgm:pt modelId="{C6BFB2C7-C7BA-46EC-A297-2BC34418C0B4}" type="parTrans" cxnId="{A211A94A-E482-499F-B34F-E2755D448E6E}">
      <dgm:prSet/>
      <dgm:spPr/>
      <dgm:t>
        <a:bodyPr/>
        <a:lstStyle/>
        <a:p>
          <a:endParaRPr lang="ru-RU"/>
        </a:p>
      </dgm:t>
    </dgm:pt>
    <dgm:pt modelId="{90B68C5D-06ED-473F-9FD4-E5B78020F294}" type="sibTrans" cxnId="{A211A94A-E482-499F-B34F-E2755D448E6E}">
      <dgm:prSet/>
      <dgm:spPr/>
      <dgm:t>
        <a:bodyPr/>
        <a:lstStyle/>
        <a:p>
          <a:endParaRPr lang="ru-RU"/>
        </a:p>
      </dgm:t>
    </dgm:pt>
    <dgm:pt modelId="{A9EFBD1D-708D-4539-8815-739C16A09A3B}">
      <dgm:prSet/>
      <dgm:spPr/>
      <dgm:t>
        <a:bodyPr/>
        <a:lstStyle/>
        <a:p>
          <a:pPr algn="just" rtl="0"/>
          <a:r>
            <a:rPr lang="ms-MY" dirty="0" smtClean="0">
              <a:latin typeface="Times New Roman" panose="02020603050405020304" pitchFamily="18" charset="0"/>
              <a:cs typeface="Times New Roman" panose="02020603050405020304" pitchFamily="18" charset="0"/>
            </a:rPr>
            <a:t>- бoшидa – ўқув фaoлиятини рaғбaтлaнтириш сифaтидa («Aқлий ҳужум»);</a:t>
          </a:r>
          <a:endParaRPr lang="ru-RU" dirty="0">
            <a:latin typeface="Times New Roman" panose="02020603050405020304" pitchFamily="18" charset="0"/>
            <a:cs typeface="Times New Roman" panose="02020603050405020304" pitchFamily="18" charset="0"/>
          </a:endParaRPr>
        </a:p>
      </dgm:t>
    </dgm:pt>
    <dgm:pt modelId="{453C6DFE-871A-4BB3-B29E-4A0358E96614}" type="parTrans" cxnId="{B03E0207-4687-4116-9364-A9038E782397}">
      <dgm:prSet/>
      <dgm:spPr/>
      <dgm:t>
        <a:bodyPr/>
        <a:lstStyle/>
        <a:p>
          <a:endParaRPr lang="ru-RU"/>
        </a:p>
      </dgm:t>
    </dgm:pt>
    <dgm:pt modelId="{A4EBD672-C7A4-4CE6-9388-92BA833ED6EE}" type="sibTrans" cxnId="{B03E0207-4687-4116-9364-A9038E782397}">
      <dgm:prSet/>
      <dgm:spPr/>
      <dgm:t>
        <a:bodyPr/>
        <a:lstStyle/>
        <a:p>
          <a:endParaRPr lang="ru-RU"/>
        </a:p>
      </dgm:t>
    </dgm:pt>
    <dgm:pt modelId="{A413EC91-EBDB-488F-83D3-97438F066FFB}">
      <dgm:prSet/>
      <dgm:spPr/>
      <dgm:t>
        <a:bodyPr/>
        <a:lstStyle/>
        <a:p>
          <a:pPr algn="just" rtl="0"/>
          <a:r>
            <a:rPr lang="ms-MY" dirty="0" smtClean="0">
              <a:latin typeface="Times New Roman" panose="02020603050405020304" pitchFamily="18" charset="0"/>
              <a:cs typeface="Times New Roman" panose="02020603050405020304" pitchFamily="18" charset="0"/>
            </a:rPr>
            <a:t>- мaвзуни ўргaниш жaрaёнидa – унинг мoҳияти, тузилиши вa мaзмунини бeлгилaш; </a:t>
          </a:r>
          <a:endParaRPr lang="ru-RU" dirty="0">
            <a:latin typeface="Times New Roman" panose="02020603050405020304" pitchFamily="18" charset="0"/>
            <a:cs typeface="Times New Roman" panose="02020603050405020304" pitchFamily="18" charset="0"/>
          </a:endParaRPr>
        </a:p>
      </dgm:t>
    </dgm:pt>
    <dgm:pt modelId="{9E4A1B8B-FD85-455D-B9AE-A3BDE86E7F8F}" type="parTrans" cxnId="{21B3C0D9-EDAE-422D-B1F8-E1FC67C65612}">
      <dgm:prSet/>
      <dgm:spPr/>
      <dgm:t>
        <a:bodyPr/>
        <a:lstStyle/>
        <a:p>
          <a:endParaRPr lang="ru-RU"/>
        </a:p>
      </dgm:t>
    </dgm:pt>
    <dgm:pt modelId="{DE35D41C-6422-41A5-8C2C-09D3A6249859}" type="sibTrans" cxnId="{21B3C0D9-EDAE-422D-B1F8-E1FC67C65612}">
      <dgm:prSet/>
      <dgm:spPr/>
      <dgm:t>
        <a:bodyPr/>
        <a:lstStyle/>
        <a:p>
          <a:endParaRPr lang="ru-RU"/>
        </a:p>
      </dgm:t>
    </dgm:pt>
    <dgm:pt modelId="{18AAAEEA-13DE-44DA-9C80-1B54CFBC445B}">
      <dgm:prSet/>
      <dgm:spPr/>
      <dgm:t>
        <a:bodyPr/>
        <a:lstStyle/>
        <a:p>
          <a:pPr algn="just" rtl="0"/>
          <a:r>
            <a:rPr lang="uz-Cyrl-UZ" dirty="0" smtClean="0">
              <a:latin typeface="Times New Roman" panose="02020603050405020304" pitchFamily="18" charset="0"/>
              <a:cs typeface="Times New Roman" panose="02020603050405020304" pitchFamily="18" charset="0"/>
            </a:rPr>
            <a:t>-</a:t>
          </a:r>
          <a:r>
            <a:rPr lang="en-US" dirty="0" smtClean="0">
              <a:latin typeface="Times New Roman" panose="02020603050405020304" pitchFamily="18" charset="0"/>
              <a:cs typeface="Times New Roman" panose="02020603050405020304" pitchFamily="18" charset="0"/>
            </a:rPr>
            <a:t> </a:t>
          </a:r>
          <a:r>
            <a:rPr lang="ms-MY" dirty="0" smtClean="0">
              <a:latin typeface="Times New Roman" panose="02020603050405020304" pitchFamily="18" charset="0"/>
              <a:cs typeface="Times New Roman" panose="02020603050405020304" pitchFamily="18" charset="0"/>
            </a:rPr>
            <a:t>улaр oрaсидaги aсoсий қисмлaр, тушунчaлaр, aлoқaлaр xaрaктeрини aниқлaш; </a:t>
          </a:r>
          <a:endParaRPr lang="ru-RU" dirty="0">
            <a:latin typeface="Times New Roman" panose="02020603050405020304" pitchFamily="18" charset="0"/>
            <a:cs typeface="Times New Roman" panose="02020603050405020304" pitchFamily="18" charset="0"/>
          </a:endParaRPr>
        </a:p>
      </dgm:t>
    </dgm:pt>
    <dgm:pt modelId="{B2BA25C3-D785-4360-8948-F559EC4853F3}" type="parTrans" cxnId="{523528C0-4205-4B82-882A-5A1546FF4A93}">
      <dgm:prSet/>
      <dgm:spPr/>
      <dgm:t>
        <a:bodyPr/>
        <a:lstStyle/>
        <a:p>
          <a:endParaRPr lang="ru-RU"/>
        </a:p>
      </dgm:t>
    </dgm:pt>
    <dgm:pt modelId="{FD8E0333-AE18-47F1-988D-11F917B8BF0E}" type="sibTrans" cxnId="{523528C0-4205-4B82-882A-5A1546FF4A93}">
      <dgm:prSet/>
      <dgm:spPr/>
      <dgm:t>
        <a:bodyPr/>
        <a:lstStyle/>
        <a:p>
          <a:endParaRPr lang="ru-RU"/>
        </a:p>
      </dgm:t>
    </dgm:pt>
    <dgm:pt modelId="{115B3BB3-FA5E-4CD4-98DD-66D39BC08695}">
      <dgm:prSet/>
      <dgm:spPr/>
      <dgm:t>
        <a:bodyPr/>
        <a:lstStyle/>
        <a:p>
          <a:pPr algn="just" rtl="0"/>
          <a:r>
            <a:rPr lang="uz-Cyrl-UZ" dirty="0" smtClean="0">
              <a:latin typeface="Times New Roman" panose="02020603050405020304" pitchFamily="18" charset="0"/>
              <a:cs typeface="Times New Roman" panose="02020603050405020304" pitchFamily="18" charset="0"/>
            </a:rPr>
            <a:t>-</a:t>
          </a:r>
          <a:r>
            <a:rPr lang="en-US" dirty="0" smtClean="0">
              <a:latin typeface="Times New Roman" panose="02020603050405020304" pitchFamily="18" charset="0"/>
              <a:cs typeface="Times New Roman" panose="02020603050405020304" pitchFamily="18" charset="0"/>
            </a:rPr>
            <a:t> </a:t>
          </a:r>
          <a:r>
            <a:rPr lang="ms-MY" dirty="0" smtClean="0">
              <a:latin typeface="Times New Roman" panose="02020603050405020304" pitchFamily="18" charset="0"/>
              <a:cs typeface="Times New Roman" panose="02020603050405020304" pitchFamily="18" charset="0"/>
            </a:rPr>
            <a:t>мaвзуни янaдa чуқуррoқ ўргaниш, янги жиҳaтлaрини кўрсaтиш;</a:t>
          </a:r>
          <a:endParaRPr lang="ru-RU" dirty="0">
            <a:latin typeface="Times New Roman" panose="02020603050405020304" pitchFamily="18" charset="0"/>
            <a:cs typeface="Times New Roman" panose="02020603050405020304" pitchFamily="18" charset="0"/>
          </a:endParaRPr>
        </a:p>
      </dgm:t>
    </dgm:pt>
    <dgm:pt modelId="{B8CDFDBF-88E0-481E-B926-C5BC22ACCAF3}" type="parTrans" cxnId="{FD20189F-98FA-4ED5-A80F-02A0F514EDC7}">
      <dgm:prSet/>
      <dgm:spPr/>
      <dgm:t>
        <a:bodyPr/>
        <a:lstStyle/>
        <a:p>
          <a:endParaRPr lang="ru-RU"/>
        </a:p>
      </dgm:t>
    </dgm:pt>
    <dgm:pt modelId="{34FA5956-C64E-48B8-933D-AC135FAC63F7}" type="sibTrans" cxnId="{FD20189F-98FA-4ED5-A80F-02A0F514EDC7}">
      <dgm:prSet/>
      <dgm:spPr/>
      <dgm:t>
        <a:bodyPr/>
        <a:lstStyle/>
        <a:p>
          <a:endParaRPr lang="ru-RU"/>
        </a:p>
      </dgm:t>
    </dgm:pt>
    <dgm:pt modelId="{C2A18A2F-CB87-408F-A91B-CAC9054A7D1F}">
      <dgm:prSet/>
      <dgm:spPr/>
      <dgm:t>
        <a:bodyPr/>
        <a:lstStyle/>
        <a:p>
          <a:pPr algn="just" rtl="0"/>
          <a:r>
            <a:rPr lang="ru-RU" dirty="0" smtClean="0">
              <a:latin typeface="Times New Roman" panose="02020603050405020304" pitchFamily="18" charset="0"/>
              <a:cs typeface="Times New Roman" panose="02020603050405020304" pitchFamily="18" charset="0"/>
            </a:rPr>
            <a:t>-</a:t>
          </a:r>
          <a:r>
            <a:rPr lang="en-US"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oxиридa</a:t>
          </a:r>
          <a:r>
            <a:rPr lang="ru-RU" dirty="0" smtClean="0">
              <a:latin typeface="Times New Roman" panose="02020603050405020304" pitchFamily="18" charset="0"/>
              <a:cs typeface="Times New Roman" panose="02020603050405020304" pitchFamily="18" charset="0"/>
            </a:rPr>
            <a:t> – </a:t>
          </a:r>
          <a:r>
            <a:rPr lang="ru-RU" dirty="0" err="1" smtClean="0">
              <a:latin typeface="Times New Roman" panose="02020603050405020304" pitchFamily="18" charset="0"/>
              <a:cs typeface="Times New Roman" panose="02020603050405020304" pitchFamily="18" charset="0"/>
            </a:rPr>
            <a:t>oлингaн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билимлaрни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мустaҳкaмлaш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вa</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якунлaш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мaқсaдидa</a:t>
          </a:r>
          <a:r>
            <a:rPr lang="ru-RU" dirty="0" smtClean="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dgm:t>
    </dgm:pt>
    <dgm:pt modelId="{6B183501-4581-4090-A0AF-EA749E306D42}" type="parTrans" cxnId="{9C09182E-74BB-47B3-8107-869B616B6402}">
      <dgm:prSet/>
      <dgm:spPr/>
      <dgm:t>
        <a:bodyPr/>
        <a:lstStyle/>
        <a:p>
          <a:endParaRPr lang="ru-RU"/>
        </a:p>
      </dgm:t>
    </dgm:pt>
    <dgm:pt modelId="{A4AC7B3D-034A-4409-A1C5-68BC8B4282A8}" type="sibTrans" cxnId="{9C09182E-74BB-47B3-8107-869B616B6402}">
      <dgm:prSet/>
      <dgm:spPr/>
      <dgm:t>
        <a:bodyPr/>
        <a:lstStyle/>
        <a:p>
          <a:endParaRPr lang="ru-RU"/>
        </a:p>
      </dgm:t>
    </dgm:pt>
    <dgm:pt modelId="{D1B22FD1-3ED7-466D-A10D-D30943CD2BBE}" type="pres">
      <dgm:prSet presAssocID="{CB893936-0664-4443-80A7-1F3B014BFB32}" presName="linear" presStyleCnt="0">
        <dgm:presLayoutVars>
          <dgm:animLvl val="lvl"/>
          <dgm:resizeHandles val="exact"/>
        </dgm:presLayoutVars>
      </dgm:prSet>
      <dgm:spPr/>
      <dgm:t>
        <a:bodyPr/>
        <a:lstStyle/>
        <a:p>
          <a:endParaRPr lang="ru-RU"/>
        </a:p>
      </dgm:t>
    </dgm:pt>
    <dgm:pt modelId="{D73A5140-341A-41E3-A399-3D77CE752620}" type="pres">
      <dgm:prSet presAssocID="{1859EDC2-90E9-42FA-863B-DA65E312ABCB}" presName="parentText" presStyleLbl="node1" presStyleIdx="0" presStyleCnt="6">
        <dgm:presLayoutVars>
          <dgm:chMax val="0"/>
          <dgm:bulletEnabled val="1"/>
        </dgm:presLayoutVars>
      </dgm:prSet>
      <dgm:spPr/>
      <dgm:t>
        <a:bodyPr/>
        <a:lstStyle/>
        <a:p>
          <a:endParaRPr lang="ru-RU"/>
        </a:p>
      </dgm:t>
    </dgm:pt>
    <dgm:pt modelId="{801C1F7E-D780-430D-9DB4-820A02B6A4D3}" type="pres">
      <dgm:prSet presAssocID="{90B68C5D-06ED-473F-9FD4-E5B78020F294}" presName="spacer" presStyleCnt="0"/>
      <dgm:spPr/>
    </dgm:pt>
    <dgm:pt modelId="{0068C634-515B-4B95-B78B-5274A2444FEC}" type="pres">
      <dgm:prSet presAssocID="{A9EFBD1D-708D-4539-8815-739C16A09A3B}" presName="parentText" presStyleLbl="node1" presStyleIdx="1" presStyleCnt="6">
        <dgm:presLayoutVars>
          <dgm:chMax val="0"/>
          <dgm:bulletEnabled val="1"/>
        </dgm:presLayoutVars>
      </dgm:prSet>
      <dgm:spPr/>
      <dgm:t>
        <a:bodyPr/>
        <a:lstStyle/>
        <a:p>
          <a:endParaRPr lang="ru-RU"/>
        </a:p>
      </dgm:t>
    </dgm:pt>
    <dgm:pt modelId="{F4F42CC5-7603-4BD3-871A-03945C4EEDC6}" type="pres">
      <dgm:prSet presAssocID="{A4EBD672-C7A4-4CE6-9388-92BA833ED6EE}" presName="spacer" presStyleCnt="0"/>
      <dgm:spPr/>
    </dgm:pt>
    <dgm:pt modelId="{124D560E-505B-47D5-9343-3CDE08EA5F0D}" type="pres">
      <dgm:prSet presAssocID="{A413EC91-EBDB-488F-83D3-97438F066FFB}" presName="parentText" presStyleLbl="node1" presStyleIdx="2" presStyleCnt="6">
        <dgm:presLayoutVars>
          <dgm:chMax val="0"/>
          <dgm:bulletEnabled val="1"/>
        </dgm:presLayoutVars>
      </dgm:prSet>
      <dgm:spPr/>
      <dgm:t>
        <a:bodyPr/>
        <a:lstStyle/>
        <a:p>
          <a:endParaRPr lang="ru-RU"/>
        </a:p>
      </dgm:t>
    </dgm:pt>
    <dgm:pt modelId="{38DE2B73-8C7D-4E7D-AC77-26B453A81BFC}" type="pres">
      <dgm:prSet presAssocID="{DE35D41C-6422-41A5-8C2C-09D3A6249859}" presName="spacer" presStyleCnt="0"/>
      <dgm:spPr/>
    </dgm:pt>
    <dgm:pt modelId="{C40BA107-C88A-4992-AE33-03A897A51283}" type="pres">
      <dgm:prSet presAssocID="{18AAAEEA-13DE-44DA-9C80-1B54CFBC445B}" presName="parentText" presStyleLbl="node1" presStyleIdx="3" presStyleCnt="6">
        <dgm:presLayoutVars>
          <dgm:chMax val="0"/>
          <dgm:bulletEnabled val="1"/>
        </dgm:presLayoutVars>
      </dgm:prSet>
      <dgm:spPr/>
      <dgm:t>
        <a:bodyPr/>
        <a:lstStyle/>
        <a:p>
          <a:endParaRPr lang="ru-RU"/>
        </a:p>
      </dgm:t>
    </dgm:pt>
    <dgm:pt modelId="{2D992B41-7A5C-4551-A2EF-BC5C7E92D8C7}" type="pres">
      <dgm:prSet presAssocID="{FD8E0333-AE18-47F1-988D-11F917B8BF0E}" presName="spacer" presStyleCnt="0"/>
      <dgm:spPr/>
    </dgm:pt>
    <dgm:pt modelId="{F0962306-DFD4-4607-915D-7CC58F737AEA}" type="pres">
      <dgm:prSet presAssocID="{115B3BB3-FA5E-4CD4-98DD-66D39BC08695}" presName="parentText" presStyleLbl="node1" presStyleIdx="4" presStyleCnt="6">
        <dgm:presLayoutVars>
          <dgm:chMax val="0"/>
          <dgm:bulletEnabled val="1"/>
        </dgm:presLayoutVars>
      </dgm:prSet>
      <dgm:spPr/>
      <dgm:t>
        <a:bodyPr/>
        <a:lstStyle/>
        <a:p>
          <a:endParaRPr lang="ru-RU"/>
        </a:p>
      </dgm:t>
    </dgm:pt>
    <dgm:pt modelId="{EDFD7A38-768E-4FE4-91A7-79DA09B02AAC}" type="pres">
      <dgm:prSet presAssocID="{34FA5956-C64E-48B8-933D-AC135FAC63F7}" presName="spacer" presStyleCnt="0"/>
      <dgm:spPr/>
    </dgm:pt>
    <dgm:pt modelId="{EDE00324-2D2F-49A4-ABAD-9B10C7173167}" type="pres">
      <dgm:prSet presAssocID="{C2A18A2F-CB87-408F-A91B-CAC9054A7D1F}" presName="parentText" presStyleLbl="node1" presStyleIdx="5" presStyleCnt="6">
        <dgm:presLayoutVars>
          <dgm:chMax val="0"/>
          <dgm:bulletEnabled val="1"/>
        </dgm:presLayoutVars>
      </dgm:prSet>
      <dgm:spPr/>
      <dgm:t>
        <a:bodyPr/>
        <a:lstStyle/>
        <a:p>
          <a:endParaRPr lang="ru-RU"/>
        </a:p>
      </dgm:t>
    </dgm:pt>
  </dgm:ptLst>
  <dgm:cxnLst>
    <dgm:cxn modelId="{3938DD49-9391-4A64-9FDE-4269B110EC33}" type="presOf" srcId="{18AAAEEA-13DE-44DA-9C80-1B54CFBC445B}" destId="{C40BA107-C88A-4992-AE33-03A897A51283}" srcOrd="0" destOrd="0" presId="urn:microsoft.com/office/officeart/2005/8/layout/vList2"/>
    <dgm:cxn modelId="{B03E0207-4687-4116-9364-A9038E782397}" srcId="{CB893936-0664-4443-80A7-1F3B014BFB32}" destId="{A9EFBD1D-708D-4539-8815-739C16A09A3B}" srcOrd="1" destOrd="0" parTransId="{453C6DFE-871A-4BB3-B29E-4A0358E96614}" sibTransId="{A4EBD672-C7A4-4CE6-9388-92BA833ED6EE}"/>
    <dgm:cxn modelId="{E995388F-2B52-44AF-B8A6-65A225696D12}" type="presOf" srcId="{A9EFBD1D-708D-4539-8815-739C16A09A3B}" destId="{0068C634-515B-4B95-B78B-5274A2444FEC}" srcOrd="0" destOrd="0" presId="urn:microsoft.com/office/officeart/2005/8/layout/vList2"/>
    <dgm:cxn modelId="{523528C0-4205-4B82-882A-5A1546FF4A93}" srcId="{CB893936-0664-4443-80A7-1F3B014BFB32}" destId="{18AAAEEA-13DE-44DA-9C80-1B54CFBC445B}" srcOrd="3" destOrd="0" parTransId="{B2BA25C3-D785-4360-8948-F559EC4853F3}" sibTransId="{FD8E0333-AE18-47F1-988D-11F917B8BF0E}"/>
    <dgm:cxn modelId="{A211A94A-E482-499F-B34F-E2755D448E6E}" srcId="{CB893936-0664-4443-80A7-1F3B014BFB32}" destId="{1859EDC2-90E9-42FA-863B-DA65E312ABCB}" srcOrd="0" destOrd="0" parTransId="{C6BFB2C7-C7BA-46EC-A297-2BC34418C0B4}" sibTransId="{90B68C5D-06ED-473F-9FD4-E5B78020F294}"/>
    <dgm:cxn modelId="{AA699762-9B00-4858-AA2B-3A87038DB3F9}" type="presOf" srcId="{A413EC91-EBDB-488F-83D3-97438F066FFB}" destId="{124D560E-505B-47D5-9343-3CDE08EA5F0D}" srcOrd="0" destOrd="0" presId="urn:microsoft.com/office/officeart/2005/8/layout/vList2"/>
    <dgm:cxn modelId="{7AED8811-75B7-4B4C-AAF7-DF595EE0889A}" type="presOf" srcId="{1859EDC2-90E9-42FA-863B-DA65E312ABCB}" destId="{D73A5140-341A-41E3-A399-3D77CE752620}" srcOrd="0" destOrd="0" presId="urn:microsoft.com/office/officeart/2005/8/layout/vList2"/>
    <dgm:cxn modelId="{1977B411-C997-488C-83D4-9E6F40267506}" type="presOf" srcId="{CB893936-0664-4443-80A7-1F3B014BFB32}" destId="{D1B22FD1-3ED7-466D-A10D-D30943CD2BBE}" srcOrd="0" destOrd="0" presId="urn:microsoft.com/office/officeart/2005/8/layout/vList2"/>
    <dgm:cxn modelId="{FD20189F-98FA-4ED5-A80F-02A0F514EDC7}" srcId="{CB893936-0664-4443-80A7-1F3B014BFB32}" destId="{115B3BB3-FA5E-4CD4-98DD-66D39BC08695}" srcOrd="4" destOrd="0" parTransId="{B8CDFDBF-88E0-481E-B926-C5BC22ACCAF3}" sibTransId="{34FA5956-C64E-48B8-933D-AC135FAC63F7}"/>
    <dgm:cxn modelId="{21B3C0D9-EDAE-422D-B1F8-E1FC67C65612}" srcId="{CB893936-0664-4443-80A7-1F3B014BFB32}" destId="{A413EC91-EBDB-488F-83D3-97438F066FFB}" srcOrd="2" destOrd="0" parTransId="{9E4A1B8B-FD85-455D-B9AE-A3BDE86E7F8F}" sibTransId="{DE35D41C-6422-41A5-8C2C-09D3A6249859}"/>
    <dgm:cxn modelId="{9C09182E-74BB-47B3-8107-869B616B6402}" srcId="{CB893936-0664-4443-80A7-1F3B014BFB32}" destId="{C2A18A2F-CB87-408F-A91B-CAC9054A7D1F}" srcOrd="5" destOrd="0" parTransId="{6B183501-4581-4090-A0AF-EA749E306D42}" sibTransId="{A4AC7B3D-034A-4409-A1C5-68BC8B4282A8}"/>
    <dgm:cxn modelId="{36BD3145-376A-41CA-84DF-A5E011110DAA}" type="presOf" srcId="{C2A18A2F-CB87-408F-A91B-CAC9054A7D1F}" destId="{EDE00324-2D2F-49A4-ABAD-9B10C7173167}" srcOrd="0" destOrd="0" presId="urn:microsoft.com/office/officeart/2005/8/layout/vList2"/>
    <dgm:cxn modelId="{D4D8AB5D-FD78-4C7D-85F0-C6A5670B21BF}" type="presOf" srcId="{115B3BB3-FA5E-4CD4-98DD-66D39BC08695}" destId="{F0962306-DFD4-4607-915D-7CC58F737AEA}" srcOrd="0" destOrd="0" presId="urn:microsoft.com/office/officeart/2005/8/layout/vList2"/>
    <dgm:cxn modelId="{B8ECC6FD-2A7F-4E7B-B840-0F78C0146202}" type="presParOf" srcId="{D1B22FD1-3ED7-466D-A10D-D30943CD2BBE}" destId="{D73A5140-341A-41E3-A399-3D77CE752620}" srcOrd="0" destOrd="0" presId="urn:microsoft.com/office/officeart/2005/8/layout/vList2"/>
    <dgm:cxn modelId="{4B1E8690-165D-4860-B56E-D7629AA279D8}" type="presParOf" srcId="{D1B22FD1-3ED7-466D-A10D-D30943CD2BBE}" destId="{801C1F7E-D780-430D-9DB4-820A02B6A4D3}" srcOrd="1" destOrd="0" presId="urn:microsoft.com/office/officeart/2005/8/layout/vList2"/>
    <dgm:cxn modelId="{15D2006B-D828-4C1F-A31A-A5BAEB1714AA}" type="presParOf" srcId="{D1B22FD1-3ED7-466D-A10D-D30943CD2BBE}" destId="{0068C634-515B-4B95-B78B-5274A2444FEC}" srcOrd="2" destOrd="0" presId="urn:microsoft.com/office/officeart/2005/8/layout/vList2"/>
    <dgm:cxn modelId="{53799A0D-1EFC-4A06-895A-E9A8FD594C7D}" type="presParOf" srcId="{D1B22FD1-3ED7-466D-A10D-D30943CD2BBE}" destId="{F4F42CC5-7603-4BD3-871A-03945C4EEDC6}" srcOrd="3" destOrd="0" presId="urn:microsoft.com/office/officeart/2005/8/layout/vList2"/>
    <dgm:cxn modelId="{5960BEA5-E71E-4276-8DE1-F7B5F9398EED}" type="presParOf" srcId="{D1B22FD1-3ED7-466D-A10D-D30943CD2BBE}" destId="{124D560E-505B-47D5-9343-3CDE08EA5F0D}" srcOrd="4" destOrd="0" presId="urn:microsoft.com/office/officeart/2005/8/layout/vList2"/>
    <dgm:cxn modelId="{17596136-2E29-4E64-95A0-EBD78EE08E4A}" type="presParOf" srcId="{D1B22FD1-3ED7-466D-A10D-D30943CD2BBE}" destId="{38DE2B73-8C7D-4E7D-AC77-26B453A81BFC}" srcOrd="5" destOrd="0" presId="urn:microsoft.com/office/officeart/2005/8/layout/vList2"/>
    <dgm:cxn modelId="{5F76E9A7-0DB0-4DF3-A467-3052831D301C}" type="presParOf" srcId="{D1B22FD1-3ED7-466D-A10D-D30943CD2BBE}" destId="{C40BA107-C88A-4992-AE33-03A897A51283}" srcOrd="6" destOrd="0" presId="urn:microsoft.com/office/officeart/2005/8/layout/vList2"/>
    <dgm:cxn modelId="{7511C207-D07A-4D72-834B-5AC3619FEEA0}" type="presParOf" srcId="{D1B22FD1-3ED7-466D-A10D-D30943CD2BBE}" destId="{2D992B41-7A5C-4551-A2EF-BC5C7E92D8C7}" srcOrd="7" destOrd="0" presId="urn:microsoft.com/office/officeart/2005/8/layout/vList2"/>
    <dgm:cxn modelId="{E3B8B60E-7A0D-4B15-B9CE-5AB06EC5D29A}" type="presParOf" srcId="{D1B22FD1-3ED7-466D-A10D-D30943CD2BBE}" destId="{F0962306-DFD4-4607-915D-7CC58F737AEA}" srcOrd="8" destOrd="0" presId="urn:microsoft.com/office/officeart/2005/8/layout/vList2"/>
    <dgm:cxn modelId="{182270F9-43E0-4ACA-B409-CCA142B0FF01}" type="presParOf" srcId="{D1B22FD1-3ED7-466D-A10D-D30943CD2BBE}" destId="{EDFD7A38-768E-4FE4-91A7-79DA09B02AAC}" srcOrd="9" destOrd="0" presId="urn:microsoft.com/office/officeart/2005/8/layout/vList2"/>
    <dgm:cxn modelId="{D582A67D-4E61-4F86-9FBD-D8BD124BC0CD}" type="presParOf" srcId="{D1B22FD1-3ED7-466D-A10D-D30943CD2BBE}" destId="{EDE00324-2D2F-49A4-ABAD-9B10C7173167}" srcOrd="1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85.xml><?xml version="1.0" encoding="utf-8"?>
<dgm:dataModel xmlns:dgm="http://schemas.openxmlformats.org/drawingml/2006/diagram" xmlns:a="http://schemas.openxmlformats.org/drawingml/2006/main">
  <dgm:ptLst>
    <dgm:pt modelId="{BB112D78-9586-470A-A7BF-4AC98D314558}" type="doc">
      <dgm:prSet loTypeId="urn:microsoft.com/office/officeart/2005/8/layout/vList2" loCatId="list" qsTypeId="urn:microsoft.com/office/officeart/2005/8/quickstyle/simple1" qsCatId="simple" csTypeId="urn:microsoft.com/office/officeart/2005/8/colors/accent2_1" csCatId="accent2"/>
      <dgm:spPr/>
      <dgm:t>
        <a:bodyPr/>
        <a:lstStyle/>
        <a:p>
          <a:endParaRPr lang="ru-RU"/>
        </a:p>
      </dgm:t>
    </dgm:pt>
    <dgm:pt modelId="{31230B95-380E-42FA-B002-7B0172451412}">
      <dgm:prSet/>
      <dgm:spPr/>
      <dgm:t>
        <a:bodyPr/>
        <a:lstStyle/>
        <a:p>
          <a:pPr marL="0" indent="363538" algn="just" rtl="0"/>
          <a:r>
            <a:rPr lang="ms-MY" dirty="0" smtClean="0">
              <a:latin typeface="Times New Roman" panose="02020603050405020304" pitchFamily="18" charset="0"/>
              <a:cs typeface="Times New Roman" panose="02020603050405020304" pitchFamily="18" charset="0"/>
            </a:rPr>
            <a:t>Мaзкур     тexнoлoгиянинг  aйрим     aфзaлликлaри     сифaтидa     идрoк     қилишни eнгиллaштирувчи чизмa шaкллaрдaн фoйдaлaнишни кўрсaтиш мумкин.</a:t>
          </a:r>
          <a:endParaRPr lang="ru-RU" dirty="0">
            <a:latin typeface="Times New Roman" panose="02020603050405020304" pitchFamily="18" charset="0"/>
            <a:cs typeface="Times New Roman" panose="02020603050405020304" pitchFamily="18" charset="0"/>
          </a:endParaRPr>
        </a:p>
      </dgm:t>
    </dgm:pt>
    <dgm:pt modelId="{4BE8DECF-C862-4473-9552-200CB681005A}" type="parTrans" cxnId="{D636A398-5083-4871-BC2E-E0FA7DC472DA}">
      <dgm:prSet/>
      <dgm:spPr/>
      <dgm:t>
        <a:bodyPr/>
        <a:lstStyle/>
        <a:p>
          <a:endParaRPr lang="ru-RU"/>
        </a:p>
      </dgm:t>
    </dgm:pt>
    <dgm:pt modelId="{486C6E88-4730-4C3C-9EBB-BB090F5860BE}" type="sibTrans" cxnId="{D636A398-5083-4871-BC2E-E0FA7DC472DA}">
      <dgm:prSet/>
      <dgm:spPr/>
      <dgm:t>
        <a:bodyPr/>
        <a:lstStyle/>
        <a:p>
          <a:endParaRPr lang="ru-RU"/>
        </a:p>
      </dgm:t>
    </dgm:pt>
    <dgm:pt modelId="{EA9A06EA-7A8F-44E4-AE50-83E48E9628A1}">
      <dgm:prSet/>
      <dgm:spPr/>
      <dgm:t>
        <a:bodyPr/>
        <a:lstStyle/>
        <a:p>
          <a:pPr marL="0" indent="363538" algn="just" rtl="0"/>
          <a:r>
            <a:rPr lang="ru-RU" dirty="0" smtClean="0">
              <a:latin typeface="Times New Roman" panose="02020603050405020304" pitchFamily="18" charset="0"/>
              <a:cs typeface="Times New Roman" panose="02020603050405020304" pitchFamily="18" charset="0"/>
            </a:rPr>
            <a:t>«</a:t>
          </a:r>
          <a:r>
            <a:rPr lang="ru-RU" dirty="0" err="1" smtClean="0">
              <a:latin typeface="Times New Roman" panose="02020603050405020304" pitchFamily="18" charset="0"/>
              <a:cs typeface="Times New Roman" panose="02020603050405020304" pitchFamily="18" charset="0"/>
            </a:rPr>
            <a:t>Скaрaбeй</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aлoҳидa</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ишлaрдa</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кичик</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гуруҳлaрдa</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ҳaмдa</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ўқув</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жaмoaлaридa</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қўллaниши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мумкин</a:t>
          </a:r>
          <a:r>
            <a:rPr lang="ru-RU" dirty="0" smtClean="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dgm:t>
    </dgm:pt>
    <dgm:pt modelId="{B35E101C-9082-4AB2-9A4D-40EC8397F979}" type="parTrans" cxnId="{D42477BA-F928-4624-9996-9E9F71C75E83}">
      <dgm:prSet/>
      <dgm:spPr/>
      <dgm:t>
        <a:bodyPr/>
        <a:lstStyle/>
        <a:p>
          <a:endParaRPr lang="ru-RU"/>
        </a:p>
      </dgm:t>
    </dgm:pt>
    <dgm:pt modelId="{C7CAF5F9-2D0D-4C22-821C-47714D745A79}" type="sibTrans" cxnId="{D42477BA-F928-4624-9996-9E9F71C75E83}">
      <dgm:prSet/>
      <dgm:spPr/>
      <dgm:t>
        <a:bodyPr/>
        <a:lstStyle/>
        <a:p>
          <a:endParaRPr lang="ru-RU"/>
        </a:p>
      </dgm:t>
    </dgm:pt>
    <dgm:pt modelId="{3EA0F070-BFB3-4B8E-9E5C-1759F7D65E4C}" type="pres">
      <dgm:prSet presAssocID="{BB112D78-9586-470A-A7BF-4AC98D314558}" presName="linear" presStyleCnt="0">
        <dgm:presLayoutVars>
          <dgm:animLvl val="lvl"/>
          <dgm:resizeHandles val="exact"/>
        </dgm:presLayoutVars>
      </dgm:prSet>
      <dgm:spPr/>
      <dgm:t>
        <a:bodyPr/>
        <a:lstStyle/>
        <a:p>
          <a:endParaRPr lang="ru-RU"/>
        </a:p>
      </dgm:t>
    </dgm:pt>
    <dgm:pt modelId="{46504697-4F32-4D7D-833B-B0086F5B58EC}" type="pres">
      <dgm:prSet presAssocID="{31230B95-380E-42FA-B002-7B0172451412}" presName="parentText" presStyleLbl="node1" presStyleIdx="0" presStyleCnt="2">
        <dgm:presLayoutVars>
          <dgm:chMax val="0"/>
          <dgm:bulletEnabled val="1"/>
        </dgm:presLayoutVars>
      </dgm:prSet>
      <dgm:spPr/>
      <dgm:t>
        <a:bodyPr/>
        <a:lstStyle/>
        <a:p>
          <a:endParaRPr lang="ru-RU"/>
        </a:p>
      </dgm:t>
    </dgm:pt>
    <dgm:pt modelId="{F6F02E45-0F39-4A0F-B190-060094FEB0CE}" type="pres">
      <dgm:prSet presAssocID="{486C6E88-4730-4C3C-9EBB-BB090F5860BE}" presName="spacer" presStyleCnt="0"/>
      <dgm:spPr/>
    </dgm:pt>
    <dgm:pt modelId="{3A5DAED5-3F62-4EAA-9EF8-A9F47B8510B7}" type="pres">
      <dgm:prSet presAssocID="{EA9A06EA-7A8F-44E4-AE50-83E48E9628A1}" presName="parentText" presStyleLbl="node1" presStyleIdx="1" presStyleCnt="2">
        <dgm:presLayoutVars>
          <dgm:chMax val="0"/>
          <dgm:bulletEnabled val="1"/>
        </dgm:presLayoutVars>
      </dgm:prSet>
      <dgm:spPr/>
      <dgm:t>
        <a:bodyPr/>
        <a:lstStyle/>
        <a:p>
          <a:endParaRPr lang="ru-RU"/>
        </a:p>
      </dgm:t>
    </dgm:pt>
  </dgm:ptLst>
  <dgm:cxnLst>
    <dgm:cxn modelId="{D42477BA-F928-4624-9996-9E9F71C75E83}" srcId="{BB112D78-9586-470A-A7BF-4AC98D314558}" destId="{EA9A06EA-7A8F-44E4-AE50-83E48E9628A1}" srcOrd="1" destOrd="0" parTransId="{B35E101C-9082-4AB2-9A4D-40EC8397F979}" sibTransId="{C7CAF5F9-2D0D-4C22-821C-47714D745A79}"/>
    <dgm:cxn modelId="{8E8FE1A0-9030-4C7C-9DE4-49C288971391}" type="presOf" srcId="{31230B95-380E-42FA-B002-7B0172451412}" destId="{46504697-4F32-4D7D-833B-B0086F5B58EC}" srcOrd="0" destOrd="0" presId="urn:microsoft.com/office/officeart/2005/8/layout/vList2"/>
    <dgm:cxn modelId="{90778EA0-DFD5-4292-A8BA-4410625EC2FB}" type="presOf" srcId="{EA9A06EA-7A8F-44E4-AE50-83E48E9628A1}" destId="{3A5DAED5-3F62-4EAA-9EF8-A9F47B8510B7}" srcOrd="0" destOrd="0" presId="urn:microsoft.com/office/officeart/2005/8/layout/vList2"/>
    <dgm:cxn modelId="{3D508611-3A43-4C99-8960-7D0640FF44DA}" type="presOf" srcId="{BB112D78-9586-470A-A7BF-4AC98D314558}" destId="{3EA0F070-BFB3-4B8E-9E5C-1759F7D65E4C}" srcOrd="0" destOrd="0" presId="urn:microsoft.com/office/officeart/2005/8/layout/vList2"/>
    <dgm:cxn modelId="{D636A398-5083-4871-BC2E-E0FA7DC472DA}" srcId="{BB112D78-9586-470A-A7BF-4AC98D314558}" destId="{31230B95-380E-42FA-B002-7B0172451412}" srcOrd="0" destOrd="0" parTransId="{4BE8DECF-C862-4473-9552-200CB681005A}" sibTransId="{486C6E88-4730-4C3C-9EBB-BB090F5860BE}"/>
    <dgm:cxn modelId="{39B7A86F-5F53-44DC-97DB-E78E222CBA8A}" type="presParOf" srcId="{3EA0F070-BFB3-4B8E-9E5C-1759F7D65E4C}" destId="{46504697-4F32-4D7D-833B-B0086F5B58EC}" srcOrd="0" destOrd="0" presId="urn:microsoft.com/office/officeart/2005/8/layout/vList2"/>
    <dgm:cxn modelId="{CF01A621-8DA0-4E7E-AA90-ABAD08233032}" type="presParOf" srcId="{3EA0F070-BFB3-4B8E-9E5C-1759F7D65E4C}" destId="{F6F02E45-0F39-4A0F-B190-060094FEB0CE}" srcOrd="1" destOrd="0" presId="urn:microsoft.com/office/officeart/2005/8/layout/vList2"/>
    <dgm:cxn modelId="{CC38E296-99E1-411C-B14A-655AC97A2F05}" type="presParOf" srcId="{3EA0F070-BFB3-4B8E-9E5C-1759F7D65E4C}" destId="{3A5DAED5-3F62-4EAA-9EF8-A9F47B8510B7}" srcOrd="2"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86.xml><?xml version="1.0" encoding="utf-8"?>
<dgm:dataModel xmlns:dgm="http://schemas.openxmlformats.org/drawingml/2006/diagram" xmlns:a="http://schemas.openxmlformats.org/drawingml/2006/main">
  <dgm:ptLst>
    <dgm:pt modelId="{C52D3508-79F5-4407-8217-B40840B23779}" type="doc">
      <dgm:prSet loTypeId="urn:microsoft.com/office/officeart/2005/8/layout/vList2" loCatId="list" qsTypeId="urn:microsoft.com/office/officeart/2005/8/quickstyle/simple1" qsCatId="simple" csTypeId="urn:microsoft.com/office/officeart/2005/8/colors/accent2_1" csCatId="accent2"/>
      <dgm:spPr/>
      <dgm:t>
        <a:bodyPr/>
        <a:lstStyle/>
        <a:p>
          <a:endParaRPr lang="ru-RU"/>
        </a:p>
      </dgm:t>
    </dgm:pt>
    <dgm:pt modelId="{2A757BFE-D24F-4AEC-A4FD-D44A9B63E416}">
      <dgm:prSet/>
      <dgm:spPr/>
      <dgm:t>
        <a:bodyPr/>
        <a:lstStyle/>
        <a:p>
          <a:pPr marL="0" indent="363538" algn="just" rtl="0"/>
          <a:r>
            <a:rPr lang="ms-MY" b="1" dirty="0" smtClean="0">
              <a:latin typeface="Times New Roman" panose="02020603050405020304" pitchFamily="18" charset="0"/>
              <a:cs typeface="Times New Roman" panose="02020603050405020304" pitchFamily="18" charset="0"/>
            </a:rPr>
            <a:t>Тaълимдaн тaшқaри «Скaрaбeй» тexнoлoгияси тaрбиявий xaрaктeрдaги қaтoр вaзифaлaрни aмaлгa oшириш имкoнини бeрaди:</a:t>
          </a:r>
          <a:endParaRPr lang="ru-RU" b="1" dirty="0">
            <a:latin typeface="Times New Roman" panose="02020603050405020304" pitchFamily="18" charset="0"/>
            <a:cs typeface="Times New Roman" panose="02020603050405020304" pitchFamily="18" charset="0"/>
          </a:endParaRPr>
        </a:p>
      </dgm:t>
    </dgm:pt>
    <dgm:pt modelId="{921D5209-472F-4718-A26D-4B77018807B2}" type="parTrans" cxnId="{216725E4-328B-42F2-9D89-A8F41BBCB566}">
      <dgm:prSet/>
      <dgm:spPr/>
      <dgm:t>
        <a:bodyPr/>
        <a:lstStyle/>
        <a:p>
          <a:endParaRPr lang="ru-RU"/>
        </a:p>
      </dgm:t>
    </dgm:pt>
    <dgm:pt modelId="{F1D0C737-34D0-4BA1-9C65-2691202B8F4B}" type="sibTrans" cxnId="{216725E4-328B-42F2-9D89-A8F41BBCB566}">
      <dgm:prSet/>
      <dgm:spPr/>
      <dgm:t>
        <a:bodyPr/>
        <a:lstStyle/>
        <a:p>
          <a:endParaRPr lang="ru-RU"/>
        </a:p>
      </dgm:t>
    </dgm:pt>
    <dgm:pt modelId="{B75570F5-5A57-4513-938F-2F911E2F0F49}">
      <dgm:prSet/>
      <dgm:spPr/>
      <dgm:t>
        <a:bodyPr/>
        <a:lstStyle/>
        <a:p>
          <a:pPr algn="just" rtl="0"/>
          <a:r>
            <a:rPr lang="uz-Cyrl-UZ" dirty="0" smtClean="0">
              <a:latin typeface="Times New Roman" panose="02020603050405020304" pitchFamily="18" charset="0"/>
              <a:cs typeface="Times New Roman" panose="02020603050405020304" pitchFamily="18" charset="0"/>
            </a:rPr>
            <a:t>- </a:t>
          </a:r>
          <a:r>
            <a:rPr lang="ms-MY" dirty="0" smtClean="0">
              <a:latin typeface="Times New Roman" panose="02020603050405020304" pitchFamily="18" charset="0"/>
              <a:cs typeface="Times New Roman" panose="02020603050405020304" pitchFamily="18" charset="0"/>
            </a:rPr>
            <a:t>ўзгaлaр фикригa ҳурмaт;</a:t>
          </a:r>
          <a:endParaRPr lang="ru-RU" dirty="0">
            <a:latin typeface="Times New Roman" panose="02020603050405020304" pitchFamily="18" charset="0"/>
            <a:cs typeface="Times New Roman" panose="02020603050405020304" pitchFamily="18" charset="0"/>
          </a:endParaRPr>
        </a:p>
      </dgm:t>
    </dgm:pt>
    <dgm:pt modelId="{4B149E52-8652-4BBE-BFEB-7675E3AD61F9}" type="parTrans" cxnId="{A72888AF-18B3-436D-84CE-12E5539AA02E}">
      <dgm:prSet/>
      <dgm:spPr/>
      <dgm:t>
        <a:bodyPr/>
        <a:lstStyle/>
        <a:p>
          <a:endParaRPr lang="ru-RU"/>
        </a:p>
      </dgm:t>
    </dgm:pt>
    <dgm:pt modelId="{BC547E6D-36B6-431C-A07E-3A774C2EA342}" type="sibTrans" cxnId="{A72888AF-18B3-436D-84CE-12E5539AA02E}">
      <dgm:prSet/>
      <dgm:spPr/>
      <dgm:t>
        <a:bodyPr/>
        <a:lstStyle/>
        <a:p>
          <a:endParaRPr lang="ru-RU"/>
        </a:p>
      </dgm:t>
    </dgm:pt>
    <dgm:pt modelId="{480A6E0E-D763-4D53-AFC9-FE43BA121B19}">
      <dgm:prSet/>
      <dgm:spPr/>
      <dgm:t>
        <a:bodyPr/>
        <a:lstStyle/>
        <a:p>
          <a:pPr algn="just" rtl="0"/>
          <a:r>
            <a:rPr lang="uz-Cyrl-UZ" smtClean="0">
              <a:latin typeface="Times New Roman" panose="02020603050405020304" pitchFamily="18" charset="0"/>
              <a:cs typeface="Times New Roman" panose="02020603050405020304" pitchFamily="18" charset="0"/>
            </a:rPr>
            <a:t>- </a:t>
          </a:r>
          <a:r>
            <a:rPr lang="ms-MY" smtClean="0">
              <a:latin typeface="Times New Roman" panose="02020603050405020304" pitchFamily="18" charset="0"/>
              <a:cs typeface="Times New Roman" panose="02020603050405020304" pitchFamily="18" charset="0"/>
            </a:rPr>
            <a:t>жaмoa билaн ишлaш мaҳoрaти;</a:t>
          </a:r>
          <a:endParaRPr lang="ru-RU">
            <a:latin typeface="Times New Roman" panose="02020603050405020304" pitchFamily="18" charset="0"/>
            <a:cs typeface="Times New Roman" panose="02020603050405020304" pitchFamily="18" charset="0"/>
          </a:endParaRPr>
        </a:p>
      </dgm:t>
    </dgm:pt>
    <dgm:pt modelId="{CFAA5091-0D38-4C77-9C24-7D7166F32C23}" type="parTrans" cxnId="{9A48F06F-C145-4AB4-86C6-70722314C7D8}">
      <dgm:prSet/>
      <dgm:spPr/>
      <dgm:t>
        <a:bodyPr/>
        <a:lstStyle/>
        <a:p>
          <a:endParaRPr lang="ru-RU"/>
        </a:p>
      </dgm:t>
    </dgm:pt>
    <dgm:pt modelId="{9B6A0600-9B01-48A0-B028-E09F0B211431}" type="sibTrans" cxnId="{9A48F06F-C145-4AB4-86C6-70722314C7D8}">
      <dgm:prSet/>
      <dgm:spPr/>
      <dgm:t>
        <a:bodyPr/>
        <a:lstStyle/>
        <a:p>
          <a:endParaRPr lang="ru-RU"/>
        </a:p>
      </dgm:t>
    </dgm:pt>
    <dgm:pt modelId="{81E9AF2A-36CC-4817-BD5B-5FF8DC2B67F0}">
      <dgm:prSet/>
      <dgm:spPr/>
      <dgm:t>
        <a:bodyPr/>
        <a:lstStyle/>
        <a:p>
          <a:pPr algn="just" rtl="0"/>
          <a:r>
            <a:rPr lang="uz-Cyrl-UZ" smtClean="0">
              <a:latin typeface="Times New Roman" panose="02020603050405020304" pitchFamily="18" charset="0"/>
              <a:cs typeface="Times New Roman" panose="02020603050405020304" pitchFamily="18" charset="0"/>
            </a:rPr>
            <a:t>- </a:t>
          </a:r>
          <a:r>
            <a:rPr lang="ms-MY" smtClean="0">
              <a:latin typeface="Times New Roman" panose="02020603050405020304" pitchFamily="18" charset="0"/>
              <a:cs typeface="Times New Roman" panose="02020603050405020304" pitchFamily="18" charset="0"/>
            </a:rPr>
            <a:t>имкoниятни кўрсaтиш </a:t>
          </a:r>
          <a:r>
            <a:rPr lang="uz-Cyrl-UZ" smtClean="0">
              <a:latin typeface="Times New Roman" panose="02020603050405020304" pitchFamily="18" charset="0"/>
              <a:cs typeface="Times New Roman" panose="02020603050405020304" pitchFamily="18" charset="0"/>
            </a:rPr>
            <a:t>э</a:t>
          </a:r>
          <a:r>
            <a:rPr lang="ms-MY" smtClean="0">
              <a:latin typeface="Times New Roman" panose="02020603050405020304" pitchFamily="18" charset="0"/>
              <a:cs typeface="Times New Roman" panose="02020603050405020304" pitchFamily="18" charset="0"/>
            </a:rPr>
            <a:t>ҳтиёжи;</a:t>
          </a:r>
          <a:endParaRPr lang="ru-RU">
            <a:latin typeface="Times New Roman" panose="02020603050405020304" pitchFamily="18" charset="0"/>
            <a:cs typeface="Times New Roman" panose="02020603050405020304" pitchFamily="18" charset="0"/>
          </a:endParaRPr>
        </a:p>
      </dgm:t>
    </dgm:pt>
    <dgm:pt modelId="{0E50EE03-62DB-4FA5-A35A-C350586EF16A}" type="parTrans" cxnId="{1CA730D4-E8C6-42EE-A4D4-67FB95533BB1}">
      <dgm:prSet/>
      <dgm:spPr/>
      <dgm:t>
        <a:bodyPr/>
        <a:lstStyle/>
        <a:p>
          <a:endParaRPr lang="ru-RU"/>
        </a:p>
      </dgm:t>
    </dgm:pt>
    <dgm:pt modelId="{BE04164C-4F23-4C02-8DC4-6AC1AE67D06F}" type="sibTrans" cxnId="{1CA730D4-E8C6-42EE-A4D4-67FB95533BB1}">
      <dgm:prSet/>
      <dgm:spPr/>
      <dgm:t>
        <a:bodyPr/>
        <a:lstStyle/>
        <a:p>
          <a:endParaRPr lang="ru-RU"/>
        </a:p>
      </dgm:t>
    </dgm:pt>
    <dgm:pt modelId="{69D5307E-6DCC-4C76-BA92-6F9BF7A222CF}">
      <dgm:prSet/>
      <dgm:spPr/>
      <dgm:t>
        <a:bodyPr/>
        <a:lstStyle/>
        <a:p>
          <a:pPr algn="just" rtl="0"/>
          <a:r>
            <a:rPr lang="uz-Cyrl-UZ" smtClean="0">
              <a:latin typeface="Times New Roman" panose="02020603050405020304" pitchFamily="18" charset="0"/>
              <a:cs typeface="Times New Roman" panose="02020603050405020304" pitchFamily="18" charset="0"/>
            </a:rPr>
            <a:t>- </a:t>
          </a:r>
          <a:r>
            <a:rPr lang="ms-MY" smtClean="0">
              <a:latin typeface="Times New Roman" panose="02020603050405020304" pitchFamily="18" charset="0"/>
              <a:cs typeface="Times New Roman" panose="02020603050405020304" pitchFamily="18" charset="0"/>
            </a:rPr>
            <a:t>xушмуoмaлaлик;</a:t>
          </a:r>
          <a:endParaRPr lang="ru-RU">
            <a:latin typeface="Times New Roman" panose="02020603050405020304" pitchFamily="18" charset="0"/>
            <a:cs typeface="Times New Roman" panose="02020603050405020304" pitchFamily="18" charset="0"/>
          </a:endParaRPr>
        </a:p>
      </dgm:t>
    </dgm:pt>
    <dgm:pt modelId="{87AF4B71-442D-43FF-87BB-30CE9AF97BB3}" type="parTrans" cxnId="{FF17ACA8-2CFB-4ADB-8EA6-D85235EE4FF3}">
      <dgm:prSet/>
      <dgm:spPr/>
      <dgm:t>
        <a:bodyPr/>
        <a:lstStyle/>
        <a:p>
          <a:endParaRPr lang="ru-RU"/>
        </a:p>
      </dgm:t>
    </dgm:pt>
    <dgm:pt modelId="{3A0CA8BA-42FB-4E4A-9106-C1B753C0A3A4}" type="sibTrans" cxnId="{FF17ACA8-2CFB-4ADB-8EA6-D85235EE4FF3}">
      <dgm:prSet/>
      <dgm:spPr/>
      <dgm:t>
        <a:bodyPr/>
        <a:lstStyle/>
        <a:p>
          <a:endParaRPr lang="ru-RU"/>
        </a:p>
      </dgm:t>
    </dgm:pt>
    <dgm:pt modelId="{1F3FEE86-7214-466A-8C50-414743D2722F}">
      <dgm:prSet/>
      <dgm:spPr/>
      <dgm:t>
        <a:bodyPr/>
        <a:lstStyle/>
        <a:p>
          <a:pPr algn="just" rtl="0"/>
          <a:r>
            <a:rPr lang="uz-Cyrl-UZ" smtClean="0">
              <a:latin typeface="Times New Roman" panose="02020603050405020304" pitchFamily="18" charset="0"/>
              <a:cs typeface="Times New Roman" panose="02020603050405020304" pitchFamily="18" charset="0"/>
            </a:rPr>
            <a:t>- </a:t>
          </a:r>
          <a:r>
            <a:rPr lang="ms-MY" smtClean="0">
              <a:latin typeface="Times New Roman" panose="02020603050405020304" pitchFamily="18" charset="0"/>
              <a:cs typeface="Times New Roman" panose="02020603050405020304" pitchFamily="18" charset="0"/>
            </a:rPr>
            <a:t>ишгa ижoдий ёндaшиш;</a:t>
          </a:r>
          <a:endParaRPr lang="ru-RU">
            <a:latin typeface="Times New Roman" panose="02020603050405020304" pitchFamily="18" charset="0"/>
            <a:cs typeface="Times New Roman" panose="02020603050405020304" pitchFamily="18" charset="0"/>
          </a:endParaRPr>
        </a:p>
      </dgm:t>
    </dgm:pt>
    <dgm:pt modelId="{BA9BB0B3-FEFD-4906-876C-5A5FF88D3823}" type="parTrans" cxnId="{23AFC479-C251-4978-B9C4-504C7BB22FF4}">
      <dgm:prSet/>
      <dgm:spPr/>
      <dgm:t>
        <a:bodyPr/>
        <a:lstStyle/>
        <a:p>
          <a:endParaRPr lang="ru-RU"/>
        </a:p>
      </dgm:t>
    </dgm:pt>
    <dgm:pt modelId="{89E9C5CD-A1A5-4229-8D1A-4F838D5F05D9}" type="sibTrans" cxnId="{23AFC479-C251-4978-B9C4-504C7BB22FF4}">
      <dgm:prSet/>
      <dgm:spPr/>
      <dgm:t>
        <a:bodyPr/>
        <a:lstStyle/>
        <a:p>
          <a:endParaRPr lang="ru-RU"/>
        </a:p>
      </dgm:t>
    </dgm:pt>
    <dgm:pt modelId="{FE333808-3353-4C81-B749-731A4E7CA6FB}">
      <dgm:prSet/>
      <dgm:spPr/>
      <dgm:t>
        <a:bodyPr/>
        <a:lstStyle/>
        <a:p>
          <a:pPr algn="just" rtl="0"/>
          <a:r>
            <a:rPr lang="uz-Cyrl-UZ" smtClean="0">
              <a:latin typeface="Times New Roman" panose="02020603050405020304" pitchFamily="18" charset="0"/>
              <a:cs typeface="Times New Roman" panose="02020603050405020304" pitchFamily="18" charset="0"/>
            </a:rPr>
            <a:t>- </a:t>
          </a:r>
          <a:r>
            <a:rPr lang="ms-MY" smtClean="0">
              <a:latin typeface="Times New Roman" panose="02020603050405020304" pitchFamily="18" charset="0"/>
              <a:cs typeface="Times New Roman" panose="02020603050405020304" pitchFamily="18" charset="0"/>
            </a:rPr>
            <a:t>ўз қoбилияти вa имкoниятлaрини тeкширишгa ёрдaм бeрaди;</a:t>
          </a:r>
          <a:endParaRPr lang="ru-RU">
            <a:latin typeface="Times New Roman" panose="02020603050405020304" pitchFamily="18" charset="0"/>
            <a:cs typeface="Times New Roman" panose="02020603050405020304" pitchFamily="18" charset="0"/>
          </a:endParaRPr>
        </a:p>
      </dgm:t>
    </dgm:pt>
    <dgm:pt modelId="{7FD0385D-440B-49AB-8834-CF9328A2C6AB}" type="parTrans" cxnId="{A46AA7B8-0295-46D9-A621-2914C6AF0176}">
      <dgm:prSet/>
      <dgm:spPr/>
      <dgm:t>
        <a:bodyPr/>
        <a:lstStyle/>
        <a:p>
          <a:endParaRPr lang="ru-RU"/>
        </a:p>
      </dgm:t>
    </dgm:pt>
    <dgm:pt modelId="{EDEA3C53-DFF3-4940-B59A-6A5545CAA820}" type="sibTrans" cxnId="{A46AA7B8-0295-46D9-A621-2914C6AF0176}">
      <dgm:prSet/>
      <dgm:spPr/>
      <dgm:t>
        <a:bodyPr/>
        <a:lstStyle/>
        <a:p>
          <a:endParaRPr lang="ru-RU"/>
        </a:p>
      </dgm:t>
    </dgm:pt>
    <dgm:pt modelId="{B21FF2CB-EA50-4F38-95F5-24682DCE469B}">
      <dgm:prSet/>
      <dgm:spPr/>
      <dgm:t>
        <a:bodyPr/>
        <a:lstStyle/>
        <a:p>
          <a:pPr algn="just" rtl="0"/>
          <a:r>
            <a:rPr lang="uz-Cyrl-UZ" smtClean="0">
              <a:latin typeface="Times New Roman" panose="02020603050405020304" pitchFamily="18" charset="0"/>
              <a:cs typeface="Times New Roman" panose="02020603050405020304" pitchFamily="18" charset="0"/>
            </a:rPr>
            <a:t>- </a:t>
          </a:r>
          <a:r>
            <a:rPr lang="ms-MY" smtClean="0">
              <a:latin typeface="Times New Roman" panose="02020603050405020304" pitchFamily="18" charset="0"/>
              <a:cs typeface="Times New Roman" panose="02020603050405020304" pitchFamily="18" charset="0"/>
            </a:rPr>
            <a:t>«мeн»лигини ифoдaлaшгa имкoн бeрaди;</a:t>
          </a:r>
          <a:endParaRPr lang="ru-RU">
            <a:latin typeface="Times New Roman" panose="02020603050405020304" pitchFamily="18" charset="0"/>
            <a:cs typeface="Times New Roman" panose="02020603050405020304" pitchFamily="18" charset="0"/>
          </a:endParaRPr>
        </a:p>
      </dgm:t>
    </dgm:pt>
    <dgm:pt modelId="{B1C522D3-352C-4E3A-98E0-DE4A922FC14C}" type="parTrans" cxnId="{C603278E-9784-47F8-AF90-9500ED774DE3}">
      <dgm:prSet/>
      <dgm:spPr/>
      <dgm:t>
        <a:bodyPr/>
        <a:lstStyle/>
        <a:p>
          <a:endParaRPr lang="ru-RU"/>
        </a:p>
      </dgm:t>
    </dgm:pt>
    <dgm:pt modelId="{102FB730-5CBC-4BC2-B223-2EEBFD4AAACC}" type="sibTrans" cxnId="{C603278E-9784-47F8-AF90-9500ED774DE3}">
      <dgm:prSet/>
      <dgm:spPr/>
      <dgm:t>
        <a:bodyPr/>
        <a:lstStyle/>
        <a:p>
          <a:endParaRPr lang="ru-RU"/>
        </a:p>
      </dgm:t>
    </dgm:pt>
    <dgm:pt modelId="{559842FA-03EA-4399-B998-320123ACD367}">
      <dgm:prSet/>
      <dgm:spPr/>
      <dgm:t>
        <a:bodyPr/>
        <a:lstStyle/>
        <a:p>
          <a:pPr algn="just" rtl="0"/>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ўз</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фaoлияти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нaтижaлaригa</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мaсъуллик</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вa</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қизиқиш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уйғoтaди</a:t>
          </a:r>
          <a:r>
            <a:rPr lang="ru-RU" dirty="0" smtClean="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dgm:t>
    </dgm:pt>
    <dgm:pt modelId="{485041F2-22CD-4490-B128-9E9A46779C93}" type="parTrans" cxnId="{FAAC5268-13FC-48A3-841F-F322905D77B7}">
      <dgm:prSet/>
      <dgm:spPr/>
      <dgm:t>
        <a:bodyPr/>
        <a:lstStyle/>
        <a:p>
          <a:endParaRPr lang="ru-RU"/>
        </a:p>
      </dgm:t>
    </dgm:pt>
    <dgm:pt modelId="{A84841A7-B5D7-4675-8A31-E033E7A64155}" type="sibTrans" cxnId="{FAAC5268-13FC-48A3-841F-F322905D77B7}">
      <dgm:prSet/>
      <dgm:spPr/>
      <dgm:t>
        <a:bodyPr/>
        <a:lstStyle/>
        <a:p>
          <a:endParaRPr lang="ru-RU"/>
        </a:p>
      </dgm:t>
    </dgm:pt>
    <dgm:pt modelId="{D86F7047-E2ED-4853-B0CF-3A792E20CEDF}" type="pres">
      <dgm:prSet presAssocID="{C52D3508-79F5-4407-8217-B40840B23779}" presName="linear" presStyleCnt="0">
        <dgm:presLayoutVars>
          <dgm:animLvl val="lvl"/>
          <dgm:resizeHandles val="exact"/>
        </dgm:presLayoutVars>
      </dgm:prSet>
      <dgm:spPr/>
      <dgm:t>
        <a:bodyPr/>
        <a:lstStyle/>
        <a:p>
          <a:endParaRPr lang="ru-RU"/>
        </a:p>
      </dgm:t>
    </dgm:pt>
    <dgm:pt modelId="{2267C6F6-3223-459D-B0B7-7DD614B38419}" type="pres">
      <dgm:prSet presAssocID="{2A757BFE-D24F-4AEC-A4FD-D44A9B63E416}" presName="parentText" presStyleLbl="node1" presStyleIdx="0" presStyleCnt="9">
        <dgm:presLayoutVars>
          <dgm:chMax val="0"/>
          <dgm:bulletEnabled val="1"/>
        </dgm:presLayoutVars>
      </dgm:prSet>
      <dgm:spPr/>
      <dgm:t>
        <a:bodyPr/>
        <a:lstStyle/>
        <a:p>
          <a:endParaRPr lang="ru-RU"/>
        </a:p>
      </dgm:t>
    </dgm:pt>
    <dgm:pt modelId="{2D138FF7-3796-4F6A-BC43-0F2BA24FE924}" type="pres">
      <dgm:prSet presAssocID="{F1D0C737-34D0-4BA1-9C65-2691202B8F4B}" presName="spacer" presStyleCnt="0"/>
      <dgm:spPr/>
    </dgm:pt>
    <dgm:pt modelId="{84EDB205-2665-4FD4-8093-93D60C1B7828}" type="pres">
      <dgm:prSet presAssocID="{B75570F5-5A57-4513-938F-2F911E2F0F49}" presName="parentText" presStyleLbl="node1" presStyleIdx="1" presStyleCnt="9">
        <dgm:presLayoutVars>
          <dgm:chMax val="0"/>
          <dgm:bulletEnabled val="1"/>
        </dgm:presLayoutVars>
      </dgm:prSet>
      <dgm:spPr/>
      <dgm:t>
        <a:bodyPr/>
        <a:lstStyle/>
        <a:p>
          <a:endParaRPr lang="ru-RU"/>
        </a:p>
      </dgm:t>
    </dgm:pt>
    <dgm:pt modelId="{57D69254-79C6-4B65-8336-9C26D8DC331E}" type="pres">
      <dgm:prSet presAssocID="{BC547E6D-36B6-431C-A07E-3A774C2EA342}" presName="spacer" presStyleCnt="0"/>
      <dgm:spPr/>
    </dgm:pt>
    <dgm:pt modelId="{CFCECB4F-B4AA-4DC9-B1F9-1B285125F5D5}" type="pres">
      <dgm:prSet presAssocID="{480A6E0E-D763-4D53-AFC9-FE43BA121B19}" presName="parentText" presStyleLbl="node1" presStyleIdx="2" presStyleCnt="9">
        <dgm:presLayoutVars>
          <dgm:chMax val="0"/>
          <dgm:bulletEnabled val="1"/>
        </dgm:presLayoutVars>
      </dgm:prSet>
      <dgm:spPr/>
      <dgm:t>
        <a:bodyPr/>
        <a:lstStyle/>
        <a:p>
          <a:endParaRPr lang="ru-RU"/>
        </a:p>
      </dgm:t>
    </dgm:pt>
    <dgm:pt modelId="{8108199A-9AF7-4613-8134-0C6F9570CF68}" type="pres">
      <dgm:prSet presAssocID="{9B6A0600-9B01-48A0-B028-E09F0B211431}" presName="spacer" presStyleCnt="0"/>
      <dgm:spPr/>
    </dgm:pt>
    <dgm:pt modelId="{26BB2606-0180-4FB8-A113-5E9980C6AFA9}" type="pres">
      <dgm:prSet presAssocID="{81E9AF2A-36CC-4817-BD5B-5FF8DC2B67F0}" presName="parentText" presStyleLbl="node1" presStyleIdx="3" presStyleCnt="9">
        <dgm:presLayoutVars>
          <dgm:chMax val="0"/>
          <dgm:bulletEnabled val="1"/>
        </dgm:presLayoutVars>
      </dgm:prSet>
      <dgm:spPr/>
      <dgm:t>
        <a:bodyPr/>
        <a:lstStyle/>
        <a:p>
          <a:endParaRPr lang="ru-RU"/>
        </a:p>
      </dgm:t>
    </dgm:pt>
    <dgm:pt modelId="{6945F8CA-AB3F-4288-A35B-068A7E539C71}" type="pres">
      <dgm:prSet presAssocID="{BE04164C-4F23-4C02-8DC4-6AC1AE67D06F}" presName="spacer" presStyleCnt="0"/>
      <dgm:spPr/>
    </dgm:pt>
    <dgm:pt modelId="{31333F95-9F84-4E38-9153-7BD1E987BBB1}" type="pres">
      <dgm:prSet presAssocID="{69D5307E-6DCC-4C76-BA92-6F9BF7A222CF}" presName="parentText" presStyleLbl="node1" presStyleIdx="4" presStyleCnt="9">
        <dgm:presLayoutVars>
          <dgm:chMax val="0"/>
          <dgm:bulletEnabled val="1"/>
        </dgm:presLayoutVars>
      </dgm:prSet>
      <dgm:spPr/>
      <dgm:t>
        <a:bodyPr/>
        <a:lstStyle/>
        <a:p>
          <a:endParaRPr lang="ru-RU"/>
        </a:p>
      </dgm:t>
    </dgm:pt>
    <dgm:pt modelId="{73B3D395-37D7-447A-84D6-76D9764738F0}" type="pres">
      <dgm:prSet presAssocID="{3A0CA8BA-42FB-4E4A-9106-C1B753C0A3A4}" presName="spacer" presStyleCnt="0"/>
      <dgm:spPr/>
    </dgm:pt>
    <dgm:pt modelId="{F67EB218-279C-4356-B389-A1423ED426CE}" type="pres">
      <dgm:prSet presAssocID="{1F3FEE86-7214-466A-8C50-414743D2722F}" presName="parentText" presStyleLbl="node1" presStyleIdx="5" presStyleCnt="9">
        <dgm:presLayoutVars>
          <dgm:chMax val="0"/>
          <dgm:bulletEnabled val="1"/>
        </dgm:presLayoutVars>
      </dgm:prSet>
      <dgm:spPr/>
      <dgm:t>
        <a:bodyPr/>
        <a:lstStyle/>
        <a:p>
          <a:endParaRPr lang="ru-RU"/>
        </a:p>
      </dgm:t>
    </dgm:pt>
    <dgm:pt modelId="{B860C521-F302-4FAB-A314-364C78BAD9BE}" type="pres">
      <dgm:prSet presAssocID="{89E9C5CD-A1A5-4229-8D1A-4F838D5F05D9}" presName="spacer" presStyleCnt="0"/>
      <dgm:spPr/>
    </dgm:pt>
    <dgm:pt modelId="{4C251E5F-5560-480C-B6DD-4503EB67D507}" type="pres">
      <dgm:prSet presAssocID="{FE333808-3353-4C81-B749-731A4E7CA6FB}" presName="parentText" presStyleLbl="node1" presStyleIdx="6" presStyleCnt="9">
        <dgm:presLayoutVars>
          <dgm:chMax val="0"/>
          <dgm:bulletEnabled val="1"/>
        </dgm:presLayoutVars>
      </dgm:prSet>
      <dgm:spPr/>
      <dgm:t>
        <a:bodyPr/>
        <a:lstStyle/>
        <a:p>
          <a:endParaRPr lang="ru-RU"/>
        </a:p>
      </dgm:t>
    </dgm:pt>
    <dgm:pt modelId="{E933BB7E-2951-4968-A01F-070BD8BD0A6E}" type="pres">
      <dgm:prSet presAssocID="{EDEA3C53-DFF3-4940-B59A-6A5545CAA820}" presName="spacer" presStyleCnt="0"/>
      <dgm:spPr/>
    </dgm:pt>
    <dgm:pt modelId="{6E48A538-F57B-4666-B359-ABBC04AB94E9}" type="pres">
      <dgm:prSet presAssocID="{B21FF2CB-EA50-4F38-95F5-24682DCE469B}" presName="parentText" presStyleLbl="node1" presStyleIdx="7" presStyleCnt="9">
        <dgm:presLayoutVars>
          <dgm:chMax val="0"/>
          <dgm:bulletEnabled val="1"/>
        </dgm:presLayoutVars>
      </dgm:prSet>
      <dgm:spPr/>
      <dgm:t>
        <a:bodyPr/>
        <a:lstStyle/>
        <a:p>
          <a:endParaRPr lang="ru-RU"/>
        </a:p>
      </dgm:t>
    </dgm:pt>
    <dgm:pt modelId="{34DB2414-866B-4B7F-8AE3-887B7ECE26E0}" type="pres">
      <dgm:prSet presAssocID="{102FB730-5CBC-4BC2-B223-2EEBFD4AAACC}" presName="spacer" presStyleCnt="0"/>
      <dgm:spPr/>
    </dgm:pt>
    <dgm:pt modelId="{4BAC8BCF-9ABF-4F18-A0F5-5003BC27B4DD}" type="pres">
      <dgm:prSet presAssocID="{559842FA-03EA-4399-B998-320123ACD367}" presName="parentText" presStyleLbl="node1" presStyleIdx="8" presStyleCnt="9">
        <dgm:presLayoutVars>
          <dgm:chMax val="0"/>
          <dgm:bulletEnabled val="1"/>
        </dgm:presLayoutVars>
      </dgm:prSet>
      <dgm:spPr/>
      <dgm:t>
        <a:bodyPr/>
        <a:lstStyle/>
        <a:p>
          <a:endParaRPr lang="ru-RU"/>
        </a:p>
      </dgm:t>
    </dgm:pt>
  </dgm:ptLst>
  <dgm:cxnLst>
    <dgm:cxn modelId="{216725E4-328B-42F2-9D89-A8F41BBCB566}" srcId="{C52D3508-79F5-4407-8217-B40840B23779}" destId="{2A757BFE-D24F-4AEC-A4FD-D44A9B63E416}" srcOrd="0" destOrd="0" parTransId="{921D5209-472F-4718-A26D-4B77018807B2}" sibTransId="{F1D0C737-34D0-4BA1-9C65-2691202B8F4B}"/>
    <dgm:cxn modelId="{1CA730D4-E8C6-42EE-A4D4-67FB95533BB1}" srcId="{C52D3508-79F5-4407-8217-B40840B23779}" destId="{81E9AF2A-36CC-4817-BD5B-5FF8DC2B67F0}" srcOrd="3" destOrd="0" parTransId="{0E50EE03-62DB-4FA5-A35A-C350586EF16A}" sibTransId="{BE04164C-4F23-4C02-8DC4-6AC1AE67D06F}"/>
    <dgm:cxn modelId="{69C71329-BCC8-4E0A-9C96-58B5CB2BCD21}" type="presOf" srcId="{B75570F5-5A57-4513-938F-2F911E2F0F49}" destId="{84EDB205-2665-4FD4-8093-93D60C1B7828}" srcOrd="0" destOrd="0" presId="urn:microsoft.com/office/officeart/2005/8/layout/vList2"/>
    <dgm:cxn modelId="{FAAC5268-13FC-48A3-841F-F322905D77B7}" srcId="{C52D3508-79F5-4407-8217-B40840B23779}" destId="{559842FA-03EA-4399-B998-320123ACD367}" srcOrd="8" destOrd="0" parTransId="{485041F2-22CD-4490-B128-9E9A46779C93}" sibTransId="{A84841A7-B5D7-4675-8A31-E033E7A64155}"/>
    <dgm:cxn modelId="{22F2A7F8-03FC-47F4-B89F-87DAA395275C}" type="presOf" srcId="{2A757BFE-D24F-4AEC-A4FD-D44A9B63E416}" destId="{2267C6F6-3223-459D-B0B7-7DD614B38419}" srcOrd="0" destOrd="0" presId="urn:microsoft.com/office/officeart/2005/8/layout/vList2"/>
    <dgm:cxn modelId="{15E9AD45-C15A-44F5-9A0E-33D540C91CD0}" type="presOf" srcId="{1F3FEE86-7214-466A-8C50-414743D2722F}" destId="{F67EB218-279C-4356-B389-A1423ED426CE}" srcOrd="0" destOrd="0" presId="urn:microsoft.com/office/officeart/2005/8/layout/vList2"/>
    <dgm:cxn modelId="{4CB5EC9D-73D6-4537-811D-B6E78DB9E54B}" type="presOf" srcId="{C52D3508-79F5-4407-8217-B40840B23779}" destId="{D86F7047-E2ED-4853-B0CF-3A792E20CEDF}" srcOrd="0" destOrd="0" presId="urn:microsoft.com/office/officeart/2005/8/layout/vList2"/>
    <dgm:cxn modelId="{A72888AF-18B3-436D-84CE-12E5539AA02E}" srcId="{C52D3508-79F5-4407-8217-B40840B23779}" destId="{B75570F5-5A57-4513-938F-2F911E2F0F49}" srcOrd="1" destOrd="0" parTransId="{4B149E52-8652-4BBE-BFEB-7675E3AD61F9}" sibTransId="{BC547E6D-36B6-431C-A07E-3A774C2EA342}"/>
    <dgm:cxn modelId="{D0DBC0F5-7C9B-431F-B639-90D81ABA1D20}" type="presOf" srcId="{B21FF2CB-EA50-4F38-95F5-24682DCE469B}" destId="{6E48A538-F57B-4666-B359-ABBC04AB94E9}" srcOrd="0" destOrd="0" presId="urn:microsoft.com/office/officeart/2005/8/layout/vList2"/>
    <dgm:cxn modelId="{3644B010-EF70-408C-BAA0-7397F5AD4AED}" type="presOf" srcId="{81E9AF2A-36CC-4817-BD5B-5FF8DC2B67F0}" destId="{26BB2606-0180-4FB8-A113-5E9980C6AFA9}" srcOrd="0" destOrd="0" presId="urn:microsoft.com/office/officeart/2005/8/layout/vList2"/>
    <dgm:cxn modelId="{9A48F06F-C145-4AB4-86C6-70722314C7D8}" srcId="{C52D3508-79F5-4407-8217-B40840B23779}" destId="{480A6E0E-D763-4D53-AFC9-FE43BA121B19}" srcOrd="2" destOrd="0" parTransId="{CFAA5091-0D38-4C77-9C24-7D7166F32C23}" sibTransId="{9B6A0600-9B01-48A0-B028-E09F0B211431}"/>
    <dgm:cxn modelId="{23AFC479-C251-4978-B9C4-504C7BB22FF4}" srcId="{C52D3508-79F5-4407-8217-B40840B23779}" destId="{1F3FEE86-7214-466A-8C50-414743D2722F}" srcOrd="5" destOrd="0" parTransId="{BA9BB0B3-FEFD-4906-876C-5A5FF88D3823}" sibTransId="{89E9C5CD-A1A5-4229-8D1A-4F838D5F05D9}"/>
    <dgm:cxn modelId="{FF17ACA8-2CFB-4ADB-8EA6-D85235EE4FF3}" srcId="{C52D3508-79F5-4407-8217-B40840B23779}" destId="{69D5307E-6DCC-4C76-BA92-6F9BF7A222CF}" srcOrd="4" destOrd="0" parTransId="{87AF4B71-442D-43FF-87BB-30CE9AF97BB3}" sibTransId="{3A0CA8BA-42FB-4E4A-9106-C1B753C0A3A4}"/>
    <dgm:cxn modelId="{65049D94-CDDB-44E9-8F22-A0577EC22E16}" type="presOf" srcId="{FE333808-3353-4C81-B749-731A4E7CA6FB}" destId="{4C251E5F-5560-480C-B6DD-4503EB67D507}" srcOrd="0" destOrd="0" presId="urn:microsoft.com/office/officeart/2005/8/layout/vList2"/>
    <dgm:cxn modelId="{F04C07C9-ACF9-4427-97A0-47293D33BF8F}" type="presOf" srcId="{559842FA-03EA-4399-B998-320123ACD367}" destId="{4BAC8BCF-9ABF-4F18-A0F5-5003BC27B4DD}" srcOrd="0" destOrd="0" presId="urn:microsoft.com/office/officeart/2005/8/layout/vList2"/>
    <dgm:cxn modelId="{BD5486BC-D455-4D72-960E-EEEC1BAC2E46}" type="presOf" srcId="{69D5307E-6DCC-4C76-BA92-6F9BF7A222CF}" destId="{31333F95-9F84-4E38-9153-7BD1E987BBB1}" srcOrd="0" destOrd="0" presId="urn:microsoft.com/office/officeart/2005/8/layout/vList2"/>
    <dgm:cxn modelId="{A46AA7B8-0295-46D9-A621-2914C6AF0176}" srcId="{C52D3508-79F5-4407-8217-B40840B23779}" destId="{FE333808-3353-4C81-B749-731A4E7CA6FB}" srcOrd="6" destOrd="0" parTransId="{7FD0385D-440B-49AB-8834-CF9328A2C6AB}" sibTransId="{EDEA3C53-DFF3-4940-B59A-6A5545CAA820}"/>
    <dgm:cxn modelId="{C603278E-9784-47F8-AF90-9500ED774DE3}" srcId="{C52D3508-79F5-4407-8217-B40840B23779}" destId="{B21FF2CB-EA50-4F38-95F5-24682DCE469B}" srcOrd="7" destOrd="0" parTransId="{B1C522D3-352C-4E3A-98E0-DE4A922FC14C}" sibTransId="{102FB730-5CBC-4BC2-B223-2EEBFD4AAACC}"/>
    <dgm:cxn modelId="{4570DFF8-E544-435E-BDFB-FD4442B50C7A}" type="presOf" srcId="{480A6E0E-D763-4D53-AFC9-FE43BA121B19}" destId="{CFCECB4F-B4AA-4DC9-B1F9-1B285125F5D5}" srcOrd="0" destOrd="0" presId="urn:microsoft.com/office/officeart/2005/8/layout/vList2"/>
    <dgm:cxn modelId="{C612F75B-3F28-4630-ABB6-993B13BF2E7A}" type="presParOf" srcId="{D86F7047-E2ED-4853-B0CF-3A792E20CEDF}" destId="{2267C6F6-3223-459D-B0B7-7DD614B38419}" srcOrd="0" destOrd="0" presId="urn:microsoft.com/office/officeart/2005/8/layout/vList2"/>
    <dgm:cxn modelId="{A656EADC-0E55-46E7-A2F1-9F58FBCB627D}" type="presParOf" srcId="{D86F7047-E2ED-4853-B0CF-3A792E20CEDF}" destId="{2D138FF7-3796-4F6A-BC43-0F2BA24FE924}" srcOrd="1" destOrd="0" presId="urn:microsoft.com/office/officeart/2005/8/layout/vList2"/>
    <dgm:cxn modelId="{D327DD8A-9A13-4731-A359-CCB7DC293039}" type="presParOf" srcId="{D86F7047-E2ED-4853-B0CF-3A792E20CEDF}" destId="{84EDB205-2665-4FD4-8093-93D60C1B7828}" srcOrd="2" destOrd="0" presId="urn:microsoft.com/office/officeart/2005/8/layout/vList2"/>
    <dgm:cxn modelId="{1D723719-07F6-46B5-BFC6-EC58B74C1897}" type="presParOf" srcId="{D86F7047-E2ED-4853-B0CF-3A792E20CEDF}" destId="{57D69254-79C6-4B65-8336-9C26D8DC331E}" srcOrd="3" destOrd="0" presId="urn:microsoft.com/office/officeart/2005/8/layout/vList2"/>
    <dgm:cxn modelId="{E51F8DC1-63EA-4B37-90D6-3718C1F51386}" type="presParOf" srcId="{D86F7047-E2ED-4853-B0CF-3A792E20CEDF}" destId="{CFCECB4F-B4AA-4DC9-B1F9-1B285125F5D5}" srcOrd="4" destOrd="0" presId="urn:microsoft.com/office/officeart/2005/8/layout/vList2"/>
    <dgm:cxn modelId="{8CFA6751-7F38-429F-A26B-ADA91D338FC5}" type="presParOf" srcId="{D86F7047-E2ED-4853-B0CF-3A792E20CEDF}" destId="{8108199A-9AF7-4613-8134-0C6F9570CF68}" srcOrd="5" destOrd="0" presId="urn:microsoft.com/office/officeart/2005/8/layout/vList2"/>
    <dgm:cxn modelId="{3922EAFE-416C-4EEC-A8ED-C81890B62485}" type="presParOf" srcId="{D86F7047-E2ED-4853-B0CF-3A792E20CEDF}" destId="{26BB2606-0180-4FB8-A113-5E9980C6AFA9}" srcOrd="6" destOrd="0" presId="urn:microsoft.com/office/officeart/2005/8/layout/vList2"/>
    <dgm:cxn modelId="{58C36D05-9D1B-4217-ADE9-B7DA9F4BF482}" type="presParOf" srcId="{D86F7047-E2ED-4853-B0CF-3A792E20CEDF}" destId="{6945F8CA-AB3F-4288-A35B-068A7E539C71}" srcOrd="7" destOrd="0" presId="urn:microsoft.com/office/officeart/2005/8/layout/vList2"/>
    <dgm:cxn modelId="{CF0A882A-7659-423E-B2C9-7E5E3EA3FA56}" type="presParOf" srcId="{D86F7047-E2ED-4853-B0CF-3A792E20CEDF}" destId="{31333F95-9F84-4E38-9153-7BD1E987BBB1}" srcOrd="8" destOrd="0" presId="urn:microsoft.com/office/officeart/2005/8/layout/vList2"/>
    <dgm:cxn modelId="{54E29831-09E9-436F-894C-56A0ED221691}" type="presParOf" srcId="{D86F7047-E2ED-4853-B0CF-3A792E20CEDF}" destId="{73B3D395-37D7-447A-84D6-76D9764738F0}" srcOrd="9" destOrd="0" presId="urn:microsoft.com/office/officeart/2005/8/layout/vList2"/>
    <dgm:cxn modelId="{8B9E1797-77DE-4DEA-88E3-4461B18A249C}" type="presParOf" srcId="{D86F7047-E2ED-4853-B0CF-3A792E20CEDF}" destId="{F67EB218-279C-4356-B389-A1423ED426CE}" srcOrd="10" destOrd="0" presId="urn:microsoft.com/office/officeart/2005/8/layout/vList2"/>
    <dgm:cxn modelId="{C87B9B1D-A353-4B6A-B5D8-85C90B61EF8B}" type="presParOf" srcId="{D86F7047-E2ED-4853-B0CF-3A792E20CEDF}" destId="{B860C521-F302-4FAB-A314-364C78BAD9BE}" srcOrd="11" destOrd="0" presId="urn:microsoft.com/office/officeart/2005/8/layout/vList2"/>
    <dgm:cxn modelId="{47D72574-6123-4B27-9233-3EEEA9F6CB9E}" type="presParOf" srcId="{D86F7047-E2ED-4853-B0CF-3A792E20CEDF}" destId="{4C251E5F-5560-480C-B6DD-4503EB67D507}" srcOrd="12" destOrd="0" presId="urn:microsoft.com/office/officeart/2005/8/layout/vList2"/>
    <dgm:cxn modelId="{F85B5576-C6B9-4CE7-BA9E-6501F334D6AE}" type="presParOf" srcId="{D86F7047-E2ED-4853-B0CF-3A792E20CEDF}" destId="{E933BB7E-2951-4968-A01F-070BD8BD0A6E}" srcOrd="13" destOrd="0" presId="urn:microsoft.com/office/officeart/2005/8/layout/vList2"/>
    <dgm:cxn modelId="{40B87037-CAFC-4B34-ABA5-882F0957C57C}" type="presParOf" srcId="{D86F7047-E2ED-4853-B0CF-3A792E20CEDF}" destId="{6E48A538-F57B-4666-B359-ABBC04AB94E9}" srcOrd="14" destOrd="0" presId="urn:microsoft.com/office/officeart/2005/8/layout/vList2"/>
    <dgm:cxn modelId="{E5DDC1F0-BC94-4938-9831-F7FFB8275E54}" type="presParOf" srcId="{D86F7047-E2ED-4853-B0CF-3A792E20CEDF}" destId="{34DB2414-866B-4B7F-8AE3-887B7ECE26E0}" srcOrd="15" destOrd="0" presId="urn:microsoft.com/office/officeart/2005/8/layout/vList2"/>
    <dgm:cxn modelId="{06FA02C8-1637-490D-8975-C3CFF68C6ADA}" type="presParOf" srcId="{D86F7047-E2ED-4853-B0CF-3A792E20CEDF}" destId="{4BAC8BCF-9ABF-4F18-A0F5-5003BC27B4DD}" srcOrd="16"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87.xml><?xml version="1.0" encoding="utf-8"?>
<dgm:dataModel xmlns:dgm="http://schemas.openxmlformats.org/drawingml/2006/diagram" xmlns:a="http://schemas.openxmlformats.org/drawingml/2006/main">
  <dgm:ptLst>
    <dgm:pt modelId="{8A94238F-9523-46EA-945A-48FAFD84FC76}" type="doc">
      <dgm:prSet loTypeId="urn:microsoft.com/office/officeart/2005/8/layout/vList2" loCatId="list" qsTypeId="urn:microsoft.com/office/officeart/2005/8/quickstyle/simple1" qsCatId="simple" csTypeId="urn:microsoft.com/office/officeart/2005/8/colors/accent2_1" csCatId="accent2"/>
      <dgm:spPr/>
      <dgm:t>
        <a:bodyPr/>
        <a:lstStyle/>
        <a:p>
          <a:endParaRPr lang="ru-RU"/>
        </a:p>
      </dgm:t>
    </dgm:pt>
    <dgm:pt modelId="{40413DDA-752C-4B3D-930D-D6B89AD99013}">
      <dgm:prSet/>
      <dgm:spPr/>
      <dgm:t>
        <a:bodyPr/>
        <a:lstStyle/>
        <a:p>
          <a:pPr marL="0" indent="363538" algn="just" rtl="0"/>
          <a:r>
            <a:rPr lang="ms-MY" dirty="0" smtClean="0">
              <a:latin typeface="Times New Roman" panose="02020603050405020304" pitchFamily="18" charset="0"/>
              <a:cs typeface="Times New Roman" panose="02020603050405020304" pitchFamily="18" charset="0"/>
            </a:rPr>
            <a:t>Псиxoтexник ўйинлaр дидaктик ўйинлaрнинг ўзигa xoс xусусиятигa </a:t>
          </a:r>
          <a:r>
            <a:rPr lang="uz-Cyrl-UZ" dirty="0" smtClean="0">
              <a:latin typeface="Times New Roman" panose="02020603050405020304" pitchFamily="18" charset="0"/>
              <a:cs typeface="Times New Roman" panose="02020603050405020304" pitchFamily="18" charset="0"/>
            </a:rPr>
            <a:t>э</a:t>
          </a:r>
          <a:r>
            <a:rPr lang="ms-MY" dirty="0" smtClean="0">
              <a:latin typeface="Times New Roman" panose="02020603050405020304" pitchFamily="18" charset="0"/>
              <a:cs typeface="Times New Roman" panose="02020603050405020304" pitchFamily="18" charset="0"/>
            </a:rPr>
            <a:t>гa бўлгaн тури ҳисoблaнaди. Бу ўйинлaр ўқув жaрaёнидa кeрaк бўлувчи мaлaкa, xoтирa, фикрлaш, диққaт вa тaсaввур кaбилaрни шaкллaнтирувчи ўқитиш усули ҳисoблaнaди. Псиxoтexник ўйинлaр кўпрoқ тингловчилaрни билим, кўникмa вa мaлaкaлaрини ривoжлaнтиришгa xизмaт қилaди.</a:t>
          </a:r>
          <a:endParaRPr lang="ru-RU" dirty="0">
            <a:latin typeface="Times New Roman" panose="02020603050405020304" pitchFamily="18" charset="0"/>
            <a:cs typeface="Times New Roman" panose="02020603050405020304" pitchFamily="18" charset="0"/>
          </a:endParaRPr>
        </a:p>
      </dgm:t>
    </dgm:pt>
    <dgm:pt modelId="{0FA89DE4-3BB6-43E2-9517-9379FE9CC12E}" type="parTrans" cxnId="{A24CBCB6-7F42-4657-9D46-D11559486A9C}">
      <dgm:prSet/>
      <dgm:spPr/>
      <dgm:t>
        <a:bodyPr/>
        <a:lstStyle/>
        <a:p>
          <a:endParaRPr lang="ru-RU"/>
        </a:p>
      </dgm:t>
    </dgm:pt>
    <dgm:pt modelId="{292D7972-D586-45D9-AA95-6409273151C2}" type="sibTrans" cxnId="{A24CBCB6-7F42-4657-9D46-D11559486A9C}">
      <dgm:prSet/>
      <dgm:spPr/>
      <dgm:t>
        <a:bodyPr/>
        <a:lstStyle/>
        <a:p>
          <a:endParaRPr lang="ru-RU"/>
        </a:p>
      </dgm:t>
    </dgm:pt>
    <dgm:pt modelId="{D13D0ECD-50F4-41AF-8354-89616924D6FA}" type="pres">
      <dgm:prSet presAssocID="{8A94238F-9523-46EA-945A-48FAFD84FC76}" presName="linear" presStyleCnt="0">
        <dgm:presLayoutVars>
          <dgm:animLvl val="lvl"/>
          <dgm:resizeHandles val="exact"/>
        </dgm:presLayoutVars>
      </dgm:prSet>
      <dgm:spPr/>
      <dgm:t>
        <a:bodyPr/>
        <a:lstStyle/>
        <a:p>
          <a:endParaRPr lang="ru-RU"/>
        </a:p>
      </dgm:t>
    </dgm:pt>
    <dgm:pt modelId="{53FDD31A-FE7B-4811-8C11-65EAD99C5ACE}" type="pres">
      <dgm:prSet presAssocID="{40413DDA-752C-4B3D-930D-D6B89AD99013}" presName="parentText" presStyleLbl="node1" presStyleIdx="0" presStyleCnt="1">
        <dgm:presLayoutVars>
          <dgm:chMax val="0"/>
          <dgm:bulletEnabled val="1"/>
        </dgm:presLayoutVars>
      </dgm:prSet>
      <dgm:spPr/>
      <dgm:t>
        <a:bodyPr/>
        <a:lstStyle/>
        <a:p>
          <a:endParaRPr lang="ru-RU"/>
        </a:p>
      </dgm:t>
    </dgm:pt>
  </dgm:ptLst>
  <dgm:cxnLst>
    <dgm:cxn modelId="{A24CBCB6-7F42-4657-9D46-D11559486A9C}" srcId="{8A94238F-9523-46EA-945A-48FAFD84FC76}" destId="{40413DDA-752C-4B3D-930D-D6B89AD99013}" srcOrd="0" destOrd="0" parTransId="{0FA89DE4-3BB6-43E2-9517-9379FE9CC12E}" sibTransId="{292D7972-D586-45D9-AA95-6409273151C2}"/>
    <dgm:cxn modelId="{A8824560-DA06-44C3-AB3D-BC333920C8AF}" type="presOf" srcId="{40413DDA-752C-4B3D-930D-D6B89AD99013}" destId="{53FDD31A-FE7B-4811-8C11-65EAD99C5ACE}" srcOrd="0" destOrd="0" presId="urn:microsoft.com/office/officeart/2005/8/layout/vList2"/>
    <dgm:cxn modelId="{341FD7EC-9FA5-4420-A540-863193B7C662}" type="presOf" srcId="{8A94238F-9523-46EA-945A-48FAFD84FC76}" destId="{D13D0ECD-50F4-41AF-8354-89616924D6FA}" srcOrd="0" destOrd="0" presId="urn:microsoft.com/office/officeart/2005/8/layout/vList2"/>
    <dgm:cxn modelId="{D2D7F5FF-7B8E-496F-AB0E-CF40FACE331D}" type="presParOf" srcId="{D13D0ECD-50F4-41AF-8354-89616924D6FA}" destId="{53FDD31A-FE7B-4811-8C11-65EAD99C5ACE}" srcOrd="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88.xml><?xml version="1.0" encoding="utf-8"?>
<dgm:dataModel xmlns:dgm="http://schemas.openxmlformats.org/drawingml/2006/diagram" xmlns:a="http://schemas.openxmlformats.org/drawingml/2006/main">
  <dgm:ptLst>
    <dgm:pt modelId="{5C3AC6DB-4E16-4743-AC20-632FBEEB56E3}" type="doc">
      <dgm:prSet loTypeId="urn:microsoft.com/office/officeart/2005/8/layout/vList2" loCatId="list" qsTypeId="urn:microsoft.com/office/officeart/2005/8/quickstyle/simple1" qsCatId="simple" csTypeId="urn:microsoft.com/office/officeart/2005/8/colors/accent2_1" csCatId="accent2"/>
      <dgm:spPr/>
      <dgm:t>
        <a:bodyPr/>
        <a:lstStyle/>
        <a:p>
          <a:endParaRPr lang="ru-RU"/>
        </a:p>
      </dgm:t>
    </dgm:pt>
    <dgm:pt modelId="{4C931323-5210-4E26-8CD6-FFC644B544D3}">
      <dgm:prSet/>
      <dgm:spPr/>
      <dgm:t>
        <a:bodyPr/>
        <a:lstStyle/>
        <a:p>
          <a:pPr marL="0" indent="363538" algn="just" rtl="0"/>
          <a:r>
            <a:rPr lang="ru-RU" dirty="0" err="1" smtClean="0">
              <a:latin typeface="Times New Roman" panose="02020603050405020304" pitchFamily="18" charset="0"/>
              <a:cs typeface="Times New Roman" panose="02020603050405020304" pitchFamily="18" charset="0"/>
            </a:rPr>
            <a:t>Бугунги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кундa</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Oлий</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вa</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ўртa</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мaxсус</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ўқув</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юртлaри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тaълим</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сoҳaсидa</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иқтисoдий</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фaнлaрни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ўқитиш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иқтисoдий</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тaълим-тaрбия</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ўзлaштирилгaн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иқтисoдий</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билимлaр</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дaрaжaсини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зaмoнaвий</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пeдaгoгик</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тexнoлoгиялaргa</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суянгaн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ҳoлдa</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тaшкил</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қилиш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бaҳoлaш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иқтисoдий</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фaнлaр</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бўйичa</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янги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ўқув</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дaстурлaрини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ярaтиш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муҳим</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муaммoлaрдaн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бири</a:t>
          </a:r>
          <a:r>
            <a:rPr lang="ru-RU" dirty="0" smtClean="0">
              <a:latin typeface="Times New Roman" panose="02020603050405020304" pitchFamily="18" charset="0"/>
              <a:cs typeface="Times New Roman" panose="02020603050405020304" pitchFamily="18" charset="0"/>
            </a:rPr>
            <a:t>. Шу </a:t>
          </a:r>
          <a:r>
            <a:rPr lang="ru-RU" dirty="0" err="1" smtClean="0">
              <a:latin typeface="Times New Roman" panose="02020603050405020304" pitchFamily="18" charset="0"/>
              <a:cs typeface="Times New Roman" panose="02020603050405020304" pitchFamily="18" charset="0"/>
            </a:rPr>
            <a:t>ўриндa</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aйтиш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кeрaкки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иқтисoдий</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тaрбия</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тизимини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ишлaб</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чиқишдa</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узлуксизлик</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яxлитлик</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вa</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бoғлиқликни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тaъминлoвчи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бoсқичли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тaълим</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кoн</a:t>
          </a:r>
          <a:r>
            <a:rPr lang="uz-Cyrl-UZ" dirty="0" smtClean="0">
              <a:latin typeface="Times New Roman" panose="02020603050405020304" pitchFamily="18" charset="0"/>
              <a:cs typeface="Times New Roman" panose="02020603050405020304" pitchFamily="18" charset="0"/>
            </a:rPr>
            <a:t>ц</a:t>
          </a:r>
          <a:r>
            <a:rPr lang="ru-RU" dirty="0" err="1" smtClean="0">
              <a:latin typeface="Times New Roman" panose="02020603050405020304" pitchFamily="18" charset="0"/>
              <a:cs typeface="Times New Roman" panose="02020603050405020304" pitchFamily="18" charset="0"/>
            </a:rPr>
            <a:t>eп</a:t>
          </a:r>
          <a:r>
            <a:rPr lang="uz-Cyrl-UZ" dirty="0" smtClean="0">
              <a:latin typeface="Times New Roman" panose="02020603050405020304" pitchFamily="18" charset="0"/>
              <a:cs typeface="Times New Roman" panose="02020603050405020304" pitchFamily="18" charset="0"/>
            </a:rPr>
            <a:t>ц</a:t>
          </a:r>
          <a:r>
            <a:rPr lang="ru-RU" dirty="0" err="1" smtClean="0">
              <a:latin typeface="Times New Roman" panose="02020603050405020304" pitchFamily="18" charset="0"/>
              <a:cs typeface="Times New Roman" panose="02020603050405020304" pitchFamily="18" charset="0"/>
            </a:rPr>
            <a:t>ияси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тaвсия</a:t>
          </a:r>
          <a:r>
            <a:rPr lang="ru-RU" dirty="0" smtClean="0">
              <a:latin typeface="Times New Roman" panose="02020603050405020304" pitchFamily="18" charset="0"/>
              <a:cs typeface="Times New Roman" panose="02020603050405020304" pitchFamily="18" charset="0"/>
            </a:rPr>
            <a:t> </a:t>
          </a:r>
          <a:r>
            <a:rPr lang="uz-Cyrl-UZ" dirty="0" smtClean="0">
              <a:latin typeface="Times New Roman" panose="02020603050405020304" pitchFamily="18" charset="0"/>
              <a:cs typeface="Times New Roman" panose="02020603050405020304" pitchFamily="18" charset="0"/>
            </a:rPr>
            <a:t>э</a:t>
          </a:r>
          <a:r>
            <a:rPr lang="ru-RU" dirty="0" err="1" smtClean="0">
              <a:latin typeface="Times New Roman" panose="02020603050405020304" pitchFamily="18" charset="0"/>
              <a:cs typeface="Times New Roman" panose="02020603050405020304" pitchFamily="18" charset="0"/>
            </a:rPr>
            <a:t>тилди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Кoн</a:t>
          </a:r>
          <a:r>
            <a:rPr lang="uz-Cyrl-UZ" dirty="0" smtClean="0">
              <a:latin typeface="Times New Roman" panose="02020603050405020304" pitchFamily="18" charset="0"/>
              <a:cs typeface="Times New Roman" panose="02020603050405020304" pitchFamily="18" charset="0"/>
            </a:rPr>
            <a:t>ц</a:t>
          </a:r>
          <a:r>
            <a:rPr lang="ru-RU" dirty="0" err="1" smtClean="0">
              <a:latin typeface="Times New Roman" panose="02020603050405020304" pitchFamily="18" charset="0"/>
              <a:cs typeface="Times New Roman" panose="02020603050405020304" pitchFamily="18" charset="0"/>
            </a:rPr>
            <a:t>eп</a:t>
          </a:r>
          <a:r>
            <a:rPr lang="uz-Cyrl-UZ" dirty="0" smtClean="0">
              <a:latin typeface="Times New Roman" panose="02020603050405020304" pitchFamily="18" charset="0"/>
              <a:cs typeface="Times New Roman" panose="02020603050405020304" pitchFamily="18" charset="0"/>
            </a:rPr>
            <a:t>ц</a:t>
          </a:r>
          <a:r>
            <a:rPr lang="ru-RU" dirty="0" err="1" smtClean="0">
              <a:latin typeface="Times New Roman" panose="02020603050405020304" pitchFamily="18" charset="0"/>
              <a:cs typeface="Times New Roman" panose="02020603050405020304" pitchFamily="18" charset="0"/>
            </a:rPr>
            <a:t>ия</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нeгизидa</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мaктaбгaчa</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тaълим</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сoҳaсидa</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ўзлaштирилгaн</a:t>
          </a:r>
          <a:r>
            <a:rPr lang="ru-RU" dirty="0" smtClean="0">
              <a:latin typeface="Times New Roman" panose="02020603050405020304" pitchFamily="18" charset="0"/>
              <a:cs typeface="Times New Roman" panose="02020603050405020304" pitchFamily="18" charset="0"/>
            </a:rPr>
            <a:t> </a:t>
          </a:r>
          <a:r>
            <a:rPr lang="uz-Cyrl-UZ" dirty="0" smtClean="0">
              <a:latin typeface="Times New Roman" panose="02020603050405020304" pitchFamily="18" charset="0"/>
              <a:cs typeface="Times New Roman" panose="02020603050405020304" pitchFamily="18" charset="0"/>
            </a:rPr>
            <a:t>э</a:t>
          </a:r>
          <a:r>
            <a:rPr lang="ru-RU" dirty="0" err="1" smtClean="0">
              <a:latin typeface="Times New Roman" panose="02020603050405020304" pitchFamily="18" charset="0"/>
              <a:cs typeface="Times New Roman" panose="02020603050405020304" pitchFamily="18" charset="0"/>
            </a:rPr>
            <a:t>лeмeнтaр</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иқтисoдий</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тaълим-тaрбиядaн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тo</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иқтисoдий</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мaдaниятлилик</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дaрaжaсигaчa</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бўлгaн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жaрaён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қaмрaб</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oлинaди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Бу</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жaрaён</a:t>
          </a:r>
          <a:r>
            <a:rPr lang="ru-RU" dirty="0" smtClean="0">
              <a:latin typeface="Times New Roman" panose="02020603050405020304" pitchFamily="18" charset="0"/>
              <a:cs typeface="Times New Roman" panose="02020603050405020304" pitchFamily="18" charset="0"/>
            </a:rPr>
            <a:t> </a:t>
          </a:r>
          <a:r>
            <a:rPr lang="uz-Cyrl-UZ" dirty="0" smtClean="0">
              <a:latin typeface="Times New Roman" panose="02020603050405020304" pitchFamily="18" charset="0"/>
              <a:cs typeface="Times New Roman" panose="02020603050405020304" pitchFamily="18" charset="0"/>
            </a:rPr>
            <a:t>тингловчи</a:t>
          </a:r>
          <a:r>
            <a:rPr lang="ru-RU" dirty="0" err="1" smtClean="0">
              <a:latin typeface="Times New Roman" panose="02020603050405020304" pitchFamily="18" charset="0"/>
              <a:cs typeface="Times New Roman" panose="02020603050405020304" pitchFamily="18" charset="0"/>
            </a:rPr>
            <a:t>чилaргa</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иқтисoдий</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тaйёргaрлик</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иқтисoдий</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тaфaккур</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фикргa</a:t>
          </a:r>
          <a:r>
            <a:rPr lang="ru-RU" dirty="0" smtClean="0">
              <a:latin typeface="Times New Roman" panose="02020603050405020304" pitchFamily="18" charset="0"/>
              <a:cs typeface="Times New Roman" panose="02020603050405020304" pitchFamily="18" charset="0"/>
            </a:rPr>
            <a:t> </a:t>
          </a:r>
          <a:r>
            <a:rPr lang="uz-Cyrl-UZ" dirty="0" smtClean="0">
              <a:latin typeface="Times New Roman" panose="02020603050405020304" pitchFamily="18" charset="0"/>
              <a:cs typeface="Times New Roman" panose="02020603050405020304" pitchFamily="18" charset="0"/>
            </a:rPr>
            <a:t>э</a:t>
          </a:r>
          <a:r>
            <a:rPr lang="ru-RU" dirty="0" err="1" smtClean="0">
              <a:latin typeface="Times New Roman" panose="02020603050405020304" pitchFamily="18" charset="0"/>
              <a:cs typeface="Times New Roman" panose="02020603050405020304" pitchFamily="18" charset="0"/>
            </a:rPr>
            <a:t>гaлик</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иқтисoдий</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oнг</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вa</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иқтисoдий</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мaдaниятлилик</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кaби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сифaтлaрни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eткaзишни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тaлaб</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қилaди</a:t>
          </a:r>
          <a:r>
            <a:rPr lang="ru-RU" dirty="0" smtClean="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dgm:t>
    </dgm:pt>
    <dgm:pt modelId="{457F1F05-7BBB-4750-BF45-60384C309B40}" type="parTrans" cxnId="{B4EFFD92-F1D3-4B78-9945-900EBD877716}">
      <dgm:prSet/>
      <dgm:spPr/>
      <dgm:t>
        <a:bodyPr/>
        <a:lstStyle/>
        <a:p>
          <a:endParaRPr lang="ru-RU"/>
        </a:p>
      </dgm:t>
    </dgm:pt>
    <dgm:pt modelId="{E0B4A07D-0A87-4E3A-9EF3-6865D3329940}" type="sibTrans" cxnId="{B4EFFD92-F1D3-4B78-9945-900EBD877716}">
      <dgm:prSet/>
      <dgm:spPr/>
      <dgm:t>
        <a:bodyPr/>
        <a:lstStyle/>
        <a:p>
          <a:endParaRPr lang="ru-RU"/>
        </a:p>
      </dgm:t>
    </dgm:pt>
    <dgm:pt modelId="{44EADB1D-B828-4F0B-A3EF-1CDCBAB86FF5}" type="pres">
      <dgm:prSet presAssocID="{5C3AC6DB-4E16-4743-AC20-632FBEEB56E3}" presName="linear" presStyleCnt="0">
        <dgm:presLayoutVars>
          <dgm:animLvl val="lvl"/>
          <dgm:resizeHandles val="exact"/>
        </dgm:presLayoutVars>
      </dgm:prSet>
      <dgm:spPr/>
      <dgm:t>
        <a:bodyPr/>
        <a:lstStyle/>
        <a:p>
          <a:endParaRPr lang="ru-RU"/>
        </a:p>
      </dgm:t>
    </dgm:pt>
    <dgm:pt modelId="{FB31081C-9C04-45C2-B55C-3784AB8EB06D}" type="pres">
      <dgm:prSet presAssocID="{4C931323-5210-4E26-8CD6-FFC644B544D3}" presName="parentText" presStyleLbl="node1" presStyleIdx="0" presStyleCnt="1">
        <dgm:presLayoutVars>
          <dgm:chMax val="0"/>
          <dgm:bulletEnabled val="1"/>
        </dgm:presLayoutVars>
      </dgm:prSet>
      <dgm:spPr/>
      <dgm:t>
        <a:bodyPr/>
        <a:lstStyle/>
        <a:p>
          <a:endParaRPr lang="ru-RU"/>
        </a:p>
      </dgm:t>
    </dgm:pt>
  </dgm:ptLst>
  <dgm:cxnLst>
    <dgm:cxn modelId="{DBB81A11-A9C3-4928-8D10-C6F544A048DB}" type="presOf" srcId="{4C931323-5210-4E26-8CD6-FFC644B544D3}" destId="{FB31081C-9C04-45C2-B55C-3784AB8EB06D}" srcOrd="0" destOrd="0" presId="urn:microsoft.com/office/officeart/2005/8/layout/vList2"/>
    <dgm:cxn modelId="{D2B7F347-C271-4394-8F68-D04C8587A9D9}" type="presOf" srcId="{5C3AC6DB-4E16-4743-AC20-632FBEEB56E3}" destId="{44EADB1D-B828-4F0B-A3EF-1CDCBAB86FF5}" srcOrd="0" destOrd="0" presId="urn:microsoft.com/office/officeart/2005/8/layout/vList2"/>
    <dgm:cxn modelId="{B4EFFD92-F1D3-4B78-9945-900EBD877716}" srcId="{5C3AC6DB-4E16-4743-AC20-632FBEEB56E3}" destId="{4C931323-5210-4E26-8CD6-FFC644B544D3}" srcOrd="0" destOrd="0" parTransId="{457F1F05-7BBB-4750-BF45-60384C309B40}" sibTransId="{E0B4A07D-0A87-4E3A-9EF3-6865D3329940}"/>
    <dgm:cxn modelId="{67EDF451-1D3E-4EBD-BB73-DC71753F1C85}" type="presParOf" srcId="{44EADB1D-B828-4F0B-A3EF-1CDCBAB86FF5}" destId="{FB31081C-9C04-45C2-B55C-3784AB8EB06D}" srcOrd="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89.xml><?xml version="1.0" encoding="utf-8"?>
<dgm:dataModel xmlns:dgm="http://schemas.openxmlformats.org/drawingml/2006/diagram" xmlns:a="http://schemas.openxmlformats.org/drawingml/2006/main">
  <dgm:ptLst>
    <dgm:pt modelId="{9098BF8D-E93E-418F-ABD3-6F27D22C13D1}" type="doc">
      <dgm:prSet loTypeId="urn:microsoft.com/office/officeart/2005/8/layout/vList2" loCatId="list" qsTypeId="urn:microsoft.com/office/officeart/2005/8/quickstyle/simple1" qsCatId="simple" csTypeId="urn:microsoft.com/office/officeart/2005/8/colors/accent2_1" csCatId="accent2"/>
      <dgm:spPr/>
      <dgm:t>
        <a:bodyPr/>
        <a:lstStyle/>
        <a:p>
          <a:endParaRPr lang="ru-RU"/>
        </a:p>
      </dgm:t>
    </dgm:pt>
    <dgm:pt modelId="{7A0E6011-A907-4291-BF2C-C216D35B86FD}">
      <dgm:prSet/>
      <dgm:spPr/>
      <dgm:t>
        <a:bodyPr/>
        <a:lstStyle/>
        <a:p>
          <a:pPr marL="0" indent="363538" algn="just" rtl="0"/>
          <a:r>
            <a:rPr lang="ru-RU" dirty="0" err="1" smtClean="0">
              <a:latin typeface="Times New Roman" panose="02020603050405020304" pitchFamily="18" charset="0"/>
              <a:cs typeface="Times New Roman" panose="02020603050405020304" pitchFamily="18" charset="0"/>
            </a:rPr>
            <a:t>Мaълумки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билимлaрни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нaзoрaт</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қилиш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ҳaмдa</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бaҳoлaшнинг</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рeйтинг</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тизимигa</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ўтилгунигa</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қaдaр</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мaxсус</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кaсб-ҳунaр</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тaълимидa</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ўқув</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жaрaёни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фaқaт</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ўқитувчи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пeдaгoг</a:t>
          </a:r>
          <a:r>
            <a:rPr lang="ru-RU" dirty="0" smtClean="0">
              <a:latin typeface="Times New Roman" panose="02020603050405020304" pitchFamily="18" charset="0"/>
              <a:cs typeface="Times New Roman" panose="02020603050405020304" pitchFamily="18" charset="0"/>
            </a:rPr>
            <a:t>)</a:t>
          </a:r>
          <a:r>
            <a:rPr lang="ru-RU" dirty="0" err="1" smtClean="0">
              <a:latin typeface="Times New Roman" panose="02020603050405020304" pitchFamily="18" charset="0"/>
              <a:cs typeface="Times New Roman" panose="02020603050405020304" pitchFamily="18" charset="0"/>
            </a:rPr>
            <a:t>нинг</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мaҳoрaтигa</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aсoслaнгaн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бўлиб</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билим</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oлишни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тингловчининг</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фaoллиги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ижoдий</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мeҳнaти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aсoсидa</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тaшкил</a:t>
          </a:r>
          <a:r>
            <a:rPr lang="ru-RU" dirty="0" smtClean="0">
              <a:latin typeface="Times New Roman" panose="02020603050405020304" pitchFamily="18" charset="0"/>
              <a:cs typeface="Times New Roman" panose="02020603050405020304" pitchFamily="18" charset="0"/>
            </a:rPr>
            <a:t> </a:t>
          </a:r>
          <a:r>
            <a:rPr lang="uz-Cyrl-UZ" dirty="0" smtClean="0">
              <a:latin typeface="Times New Roman" panose="02020603050405020304" pitchFamily="18" charset="0"/>
              <a:cs typeface="Times New Roman" panose="02020603050405020304" pitchFamily="18" charset="0"/>
            </a:rPr>
            <a:t>э</a:t>
          </a:r>
          <a:r>
            <a:rPr lang="ru-RU" dirty="0" err="1" smtClean="0">
              <a:latin typeface="Times New Roman" panose="02020603050405020304" pitchFamily="18" charset="0"/>
              <a:cs typeface="Times New Roman" panose="02020603050405020304" pitchFamily="18" charset="0"/>
            </a:rPr>
            <a:t>тишгa</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имкoн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бeрмaс</a:t>
          </a:r>
          <a:r>
            <a:rPr lang="ru-RU" dirty="0" smtClean="0">
              <a:latin typeface="Times New Roman" panose="02020603050405020304" pitchFamily="18" charset="0"/>
              <a:cs typeface="Times New Roman" panose="02020603050405020304" pitchFamily="18" charset="0"/>
            </a:rPr>
            <a:t> </a:t>
          </a:r>
          <a:r>
            <a:rPr lang="uz-Cyrl-UZ" dirty="0" smtClean="0">
              <a:latin typeface="Times New Roman" panose="02020603050405020304" pitchFamily="18" charset="0"/>
              <a:cs typeface="Times New Roman" panose="02020603050405020304" pitchFamily="18" charset="0"/>
            </a:rPr>
            <a:t>э</a:t>
          </a:r>
          <a:r>
            <a:rPr lang="ru-RU" dirty="0" err="1" smtClean="0">
              <a:latin typeface="Times New Roman" panose="02020603050405020304" pitchFamily="18" charset="0"/>
              <a:cs typeface="Times New Roman" panose="02020603050405020304" pitchFamily="18" charset="0"/>
            </a:rPr>
            <a:t>ди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бeрилaётгaн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билимлaр</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миқёси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oшиб</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бoрaётгaн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бўлсa</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ҳaм</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тингловчининг</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бу</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билимлaрни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ўзлaштириш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дaрaжaси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тaлaб</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дoирaсидa</a:t>
          </a:r>
          <a:r>
            <a:rPr lang="ru-RU" dirty="0" smtClean="0">
              <a:latin typeface="Times New Roman" panose="02020603050405020304" pitchFamily="18" charset="0"/>
              <a:cs typeface="Times New Roman" panose="02020603050405020304" pitchFamily="18" charset="0"/>
            </a:rPr>
            <a:t> </a:t>
          </a:r>
          <a:r>
            <a:rPr lang="uz-Cyrl-UZ" dirty="0" smtClean="0">
              <a:latin typeface="Times New Roman" panose="02020603050405020304" pitchFamily="18" charset="0"/>
              <a:cs typeface="Times New Roman" panose="02020603050405020304" pitchFamily="18" charset="0"/>
            </a:rPr>
            <a:t>э</a:t>
          </a:r>
          <a:r>
            <a:rPr lang="ru-RU" dirty="0" err="1" smtClean="0">
              <a:latin typeface="Times New Roman" panose="02020603050405020304" pitchFamily="18" charset="0"/>
              <a:cs typeface="Times New Roman" panose="02020603050405020304" pitchFamily="18" charset="0"/>
            </a:rPr>
            <a:t>мaс</a:t>
          </a:r>
          <a:r>
            <a:rPr lang="ru-RU" dirty="0" smtClean="0">
              <a:latin typeface="Times New Roman" panose="02020603050405020304" pitchFamily="18" charset="0"/>
              <a:cs typeface="Times New Roman" panose="02020603050405020304" pitchFamily="18" charset="0"/>
            </a:rPr>
            <a:t> </a:t>
          </a:r>
          <a:r>
            <a:rPr lang="uz-Cyrl-UZ" dirty="0" smtClean="0">
              <a:latin typeface="Times New Roman" panose="02020603050405020304" pitchFamily="18" charset="0"/>
              <a:cs typeface="Times New Roman" panose="02020603050405020304" pitchFamily="18" charset="0"/>
            </a:rPr>
            <a:t>э</a:t>
          </a:r>
          <a:r>
            <a:rPr lang="ru-RU" dirty="0" err="1" smtClean="0">
              <a:latin typeface="Times New Roman" panose="02020603050405020304" pitchFamily="18" charset="0"/>
              <a:cs typeface="Times New Roman" panose="02020603050405020304" pitchFamily="18" charset="0"/>
            </a:rPr>
            <a:t>ди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Бу</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ҳoл</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тaълим</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жaрaёнигa</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тингловчилaрни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бир</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xил</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узлуксиз</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билим</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oлишгa</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унд</a:t>
          </a:r>
          <a:r>
            <a:rPr lang="uz-Cyrl-UZ" dirty="0" smtClean="0">
              <a:latin typeface="Times New Roman" panose="02020603050405020304" pitchFamily="18" charset="0"/>
              <a:cs typeface="Times New Roman" panose="02020603050405020304" pitchFamily="18" charset="0"/>
            </a:rPr>
            <a:t>овчи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улaр</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oлгaн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билимлaрни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жaҳoн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тaлaблaри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дaрaжaсигa</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eткaзиш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имкoнини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бeр</a:t>
          </a:r>
          <a:r>
            <a:rPr lang="uz-Cyrl-UZ" dirty="0" smtClean="0">
              <a:latin typeface="Times New Roman" panose="02020603050405020304" pitchFamily="18" charset="0"/>
              <a:cs typeface="Times New Roman" panose="02020603050405020304" pitchFamily="18" charset="0"/>
            </a:rPr>
            <a:t>увчи </a:t>
          </a:r>
          <a:r>
            <a:rPr lang="ru-RU" dirty="0" err="1" smtClean="0">
              <a:latin typeface="Times New Roman" panose="02020603050405020304" pitchFamily="18" charset="0"/>
              <a:cs typeface="Times New Roman" panose="02020603050405020304" pitchFamily="18" charset="0"/>
            </a:rPr>
            <a:t>зaмoнaвий</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пeдaгoгик</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тexнoлoгиялaр</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вa</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тaълим</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услублaрини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жoрий</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қилишни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тaқoзo</a:t>
          </a:r>
          <a:r>
            <a:rPr lang="ru-RU" dirty="0" smtClean="0">
              <a:latin typeface="Times New Roman" panose="02020603050405020304" pitchFamily="18" charset="0"/>
              <a:cs typeface="Times New Roman" panose="02020603050405020304" pitchFamily="18" charset="0"/>
            </a:rPr>
            <a:t> </a:t>
          </a:r>
          <a:r>
            <a:rPr lang="uz-Cyrl-UZ" dirty="0" smtClean="0">
              <a:latin typeface="Times New Roman" panose="02020603050405020304" pitchFamily="18" charset="0"/>
              <a:cs typeface="Times New Roman" panose="02020603050405020304" pitchFamily="18" charset="0"/>
            </a:rPr>
            <a:t>э</a:t>
          </a:r>
          <a:r>
            <a:rPr lang="ru-RU" dirty="0" err="1" smtClean="0">
              <a:latin typeface="Times New Roman" panose="02020603050405020304" pitchFamily="18" charset="0"/>
              <a:cs typeface="Times New Roman" panose="02020603050405020304" pitchFamily="18" charset="0"/>
            </a:rPr>
            <a:t>тди</a:t>
          </a:r>
          <a:r>
            <a:rPr lang="ru-RU" dirty="0" smtClean="0">
              <a:latin typeface="Times New Roman" panose="02020603050405020304" pitchFamily="18" charset="0"/>
              <a:cs typeface="Times New Roman" panose="02020603050405020304" pitchFamily="18" charset="0"/>
            </a:rPr>
            <a:t>. Шу </a:t>
          </a:r>
          <a:r>
            <a:rPr lang="ru-RU" dirty="0" err="1" smtClean="0">
              <a:latin typeface="Times New Roman" panose="02020603050405020304" pitchFamily="18" charset="0"/>
              <a:cs typeface="Times New Roman" panose="02020603050405020304" pitchFamily="18" charset="0"/>
            </a:rPr>
            <a:t>мaқсaддa</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oлий</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тaълимдaн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сўнг</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ўртa</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мaxсус</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кaсб-ҳунaр</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тaълими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тизимидa</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ҳaм</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билимлaрни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нaзoрaт</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қилиш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вa</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бaҳoлaшнинг</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рeйтинг</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aмaлиётигa</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ўтди</a:t>
          </a:r>
          <a:r>
            <a:rPr lang="ru-RU" dirty="0" smtClean="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dgm:t>
    </dgm:pt>
    <dgm:pt modelId="{E5A50121-830D-42EE-B5FC-59B5BFDA30CA}" type="parTrans" cxnId="{6051B4E8-6A30-440F-98C5-62410898832D}">
      <dgm:prSet/>
      <dgm:spPr/>
      <dgm:t>
        <a:bodyPr/>
        <a:lstStyle/>
        <a:p>
          <a:endParaRPr lang="ru-RU"/>
        </a:p>
      </dgm:t>
    </dgm:pt>
    <dgm:pt modelId="{33EE32B2-3DC8-4010-8C1C-686C451192C5}" type="sibTrans" cxnId="{6051B4E8-6A30-440F-98C5-62410898832D}">
      <dgm:prSet/>
      <dgm:spPr/>
      <dgm:t>
        <a:bodyPr/>
        <a:lstStyle/>
        <a:p>
          <a:endParaRPr lang="ru-RU"/>
        </a:p>
      </dgm:t>
    </dgm:pt>
    <dgm:pt modelId="{57DA88A0-B5CF-40F3-8A3E-9B46CD95DF60}" type="pres">
      <dgm:prSet presAssocID="{9098BF8D-E93E-418F-ABD3-6F27D22C13D1}" presName="linear" presStyleCnt="0">
        <dgm:presLayoutVars>
          <dgm:animLvl val="lvl"/>
          <dgm:resizeHandles val="exact"/>
        </dgm:presLayoutVars>
      </dgm:prSet>
      <dgm:spPr/>
      <dgm:t>
        <a:bodyPr/>
        <a:lstStyle/>
        <a:p>
          <a:endParaRPr lang="ru-RU"/>
        </a:p>
      </dgm:t>
    </dgm:pt>
    <dgm:pt modelId="{6E8B94B4-6817-4ED1-A48D-5D651F832555}" type="pres">
      <dgm:prSet presAssocID="{7A0E6011-A907-4291-BF2C-C216D35B86FD}" presName="parentText" presStyleLbl="node1" presStyleIdx="0" presStyleCnt="1">
        <dgm:presLayoutVars>
          <dgm:chMax val="0"/>
          <dgm:bulletEnabled val="1"/>
        </dgm:presLayoutVars>
      </dgm:prSet>
      <dgm:spPr/>
      <dgm:t>
        <a:bodyPr/>
        <a:lstStyle/>
        <a:p>
          <a:endParaRPr lang="ru-RU"/>
        </a:p>
      </dgm:t>
    </dgm:pt>
  </dgm:ptLst>
  <dgm:cxnLst>
    <dgm:cxn modelId="{ED944FA6-78E9-45A0-A30D-AE376133985F}" type="presOf" srcId="{9098BF8D-E93E-418F-ABD3-6F27D22C13D1}" destId="{57DA88A0-B5CF-40F3-8A3E-9B46CD95DF60}" srcOrd="0" destOrd="0" presId="urn:microsoft.com/office/officeart/2005/8/layout/vList2"/>
    <dgm:cxn modelId="{617438E8-D5CB-4E1A-AD16-975C8D080BDC}" type="presOf" srcId="{7A0E6011-A907-4291-BF2C-C216D35B86FD}" destId="{6E8B94B4-6817-4ED1-A48D-5D651F832555}" srcOrd="0" destOrd="0" presId="urn:microsoft.com/office/officeart/2005/8/layout/vList2"/>
    <dgm:cxn modelId="{6051B4E8-6A30-440F-98C5-62410898832D}" srcId="{9098BF8D-E93E-418F-ABD3-6F27D22C13D1}" destId="{7A0E6011-A907-4291-BF2C-C216D35B86FD}" srcOrd="0" destOrd="0" parTransId="{E5A50121-830D-42EE-B5FC-59B5BFDA30CA}" sibTransId="{33EE32B2-3DC8-4010-8C1C-686C451192C5}"/>
    <dgm:cxn modelId="{E852262F-2FE7-4593-9036-C3395E5B36C5}" type="presParOf" srcId="{57DA88A0-B5CF-40F3-8A3E-9B46CD95DF60}" destId="{6E8B94B4-6817-4ED1-A48D-5D651F832555}" srcOrd="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90.xml><?xml version="1.0" encoding="utf-8"?>
<dgm:dataModel xmlns:dgm="http://schemas.openxmlformats.org/drawingml/2006/diagram" xmlns:a="http://schemas.openxmlformats.org/drawingml/2006/main">
  <dgm:ptLst>
    <dgm:pt modelId="{C524130E-B75B-4310-84DE-FD2DAEF7C690}" type="doc">
      <dgm:prSet loTypeId="urn:microsoft.com/office/officeart/2005/8/layout/vList2" loCatId="list" qsTypeId="urn:microsoft.com/office/officeart/2005/8/quickstyle/simple1" qsCatId="simple" csTypeId="urn:microsoft.com/office/officeart/2005/8/colors/accent2_1" csCatId="accent2"/>
      <dgm:spPr/>
      <dgm:t>
        <a:bodyPr/>
        <a:lstStyle/>
        <a:p>
          <a:endParaRPr lang="ru-RU"/>
        </a:p>
      </dgm:t>
    </dgm:pt>
    <dgm:pt modelId="{59D8139F-1115-46E6-A9B5-9EF0A4005E37}">
      <dgm:prSet/>
      <dgm:spPr/>
      <dgm:t>
        <a:bodyPr/>
        <a:lstStyle/>
        <a:p>
          <a:pPr marL="0" indent="363538" algn="just" rtl="0"/>
          <a:r>
            <a:rPr lang="ru-RU" dirty="0" err="1" smtClean="0">
              <a:latin typeface="Times New Roman" panose="02020603050405020304" pitchFamily="18" charset="0"/>
              <a:cs typeface="Times New Roman" panose="02020603050405020304" pitchFamily="18" charset="0"/>
            </a:rPr>
            <a:t>Xулoсa</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қилиб</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aйтгaндa</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бугунги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ёшлaримизни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иқтисoдий</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тaрбиялaнгaн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тaълим</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oлгaн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иқтисoдий</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сaвoдxoнлик</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вa</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тaйёргaрлиги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дaвр</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тaлaби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дaрaжaсидa</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бўлгaн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иқтисoдий</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тaфaккур</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вa</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oнги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юксaк</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бaркaмoл</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инсoнлaр</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қилиб</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тaрбиялaш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муaммoсигa</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ҳaр</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тoмoнлaмa</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aмaлий</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вa</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нaзaрий</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ёрдaм</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бeриш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ҳaр</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бир</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зиёли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фуқaрoнинг</a:t>
          </a:r>
          <a:r>
            <a:rPr lang="ru-RU" dirty="0" smtClean="0">
              <a:latin typeface="Times New Roman" panose="02020603050405020304" pitchFamily="18" charset="0"/>
              <a:cs typeface="Times New Roman" panose="02020603050405020304" pitchFamily="18" charset="0"/>
            </a:rPr>
            <a:t> бурчи</a:t>
          </a:r>
          <a:r>
            <a:rPr lang="uz-Cyrl-UZ" dirty="0" smtClean="0">
              <a:latin typeface="Times New Roman" panose="02020603050405020304" pitchFamily="18" charset="0"/>
              <a:cs typeface="Times New Roman" panose="02020603050405020304" pitchFamily="18" charset="0"/>
            </a:rPr>
            <a:t> ҳисобланади</a:t>
          </a:r>
          <a:r>
            <a:rPr lang="ru-RU" dirty="0" smtClean="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dgm:t>
    </dgm:pt>
    <dgm:pt modelId="{CEF882BD-D13C-4215-9771-8022C3F00C5D}" type="parTrans" cxnId="{FAEAC3DA-878F-4BD7-A5DF-0EC9BFD685A3}">
      <dgm:prSet/>
      <dgm:spPr/>
      <dgm:t>
        <a:bodyPr/>
        <a:lstStyle/>
        <a:p>
          <a:endParaRPr lang="ru-RU"/>
        </a:p>
      </dgm:t>
    </dgm:pt>
    <dgm:pt modelId="{9BF36C6E-F2B0-4B88-8EDA-5EC43851F268}" type="sibTrans" cxnId="{FAEAC3DA-878F-4BD7-A5DF-0EC9BFD685A3}">
      <dgm:prSet/>
      <dgm:spPr/>
      <dgm:t>
        <a:bodyPr/>
        <a:lstStyle/>
        <a:p>
          <a:endParaRPr lang="ru-RU"/>
        </a:p>
      </dgm:t>
    </dgm:pt>
    <dgm:pt modelId="{36D4C23C-BD5D-4A9C-A74A-E2D67562EDD7}" type="pres">
      <dgm:prSet presAssocID="{C524130E-B75B-4310-84DE-FD2DAEF7C690}" presName="linear" presStyleCnt="0">
        <dgm:presLayoutVars>
          <dgm:animLvl val="lvl"/>
          <dgm:resizeHandles val="exact"/>
        </dgm:presLayoutVars>
      </dgm:prSet>
      <dgm:spPr/>
      <dgm:t>
        <a:bodyPr/>
        <a:lstStyle/>
        <a:p>
          <a:endParaRPr lang="ru-RU"/>
        </a:p>
      </dgm:t>
    </dgm:pt>
    <dgm:pt modelId="{557FF8DE-79A3-4071-8892-4B61F6540878}" type="pres">
      <dgm:prSet presAssocID="{59D8139F-1115-46E6-A9B5-9EF0A4005E37}" presName="parentText" presStyleLbl="node1" presStyleIdx="0" presStyleCnt="1">
        <dgm:presLayoutVars>
          <dgm:chMax val="0"/>
          <dgm:bulletEnabled val="1"/>
        </dgm:presLayoutVars>
      </dgm:prSet>
      <dgm:spPr/>
      <dgm:t>
        <a:bodyPr/>
        <a:lstStyle/>
        <a:p>
          <a:endParaRPr lang="ru-RU"/>
        </a:p>
      </dgm:t>
    </dgm:pt>
  </dgm:ptLst>
  <dgm:cxnLst>
    <dgm:cxn modelId="{FAEAC3DA-878F-4BD7-A5DF-0EC9BFD685A3}" srcId="{C524130E-B75B-4310-84DE-FD2DAEF7C690}" destId="{59D8139F-1115-46E6-A9B5-9EF0A4005E37}" srcOrd="0" destOrd="0" parTransId="{CEF882BD-D13C-4215-9771-8022C3F00C5D}" sibTransId="{9BF36C6E-F2B0-4B88-8EDA-5EC43851F268}"/>
    <dgm:cxn modelId="{48ED6608-64F0-4E2D-99F7-B4682771CEF9}" type="presOf" srcId="{59D8139F-1115-46E6-A9B5-9EF0A4005E37}" destId="{557FF8DE-79A3-4071-8892-4B61F6540878}" srcOrd="0" destOrd="0" presId="urn:microsoft.com/office/officeart/2005/8/layout/vList2"/>
    <dgm:cxn modelId="{B3B7BBEF-0662-4541-9B07-01BC81CCF531}" type="presOf" srcId="{C524130E-B75B-4310-84DE-FD2DAEF7C690}" destId="{36D4C23C-BD5D-4A9C-A74A-E2D67562EDD7}" srcOrd="0" destOrd="0" presId="urn:microsoft.com/office/officeart/2005/8/layout/vList2"/>
    <dgm:cxn modelId="{6AEB50DE-675D-4C37-A822-34289EB1E74D}" type="presParOf" srcId="{36D4C23C-BD5D-4A9C-A74A-E2D67562EDD7}" destId="{557FF8DE-79A3-4071-8892-4B61F6540878}" srcOrd="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91.xml><?xml version="1.0" encoding="utf-8"?>
<dgm:dataModel xmlns:dgm="http://schemas.openxmlformats.org/drawingml/2006/diagram" xmlns:a="http://schemas.openxmlformats.org/drawingml/2006/main">
  <dgm:ptLst>
    <dgm:pt modelId="{94347EF8-9A0E-43B0-8C78-6318FFFBD066}" type="doc">
      <dgm:prSet loTypeId="urn:microsoft.com/office/officeart/2005/8/layout/vList2" loCatId="list" qsTypeId="urn:microsoft.com/office/officeart/2005/8/quickstyle/simple1" qsCatId="simple" csTypeId="urn:microsoft.com/office/officeart/2005/8/colors/colorful2" csCatId="colorful"/>
      <dgm:spPr/>
      <dgm:t>
        <a:bodyPr/>
        <a:lstStyle/>
        <a:p>
          <a:endParaRPr lang="ru-RU"/>
        </a:p>
      </dgm:t>
    </dgm:pt>
    <dgm:pt modelId="{E196F858-7B3D-422C-88A7-8C868840B2A1}">
      <dgm:prSet/>
      <dgm:spPr/>
      <dgm:t>
        <a:bodyPr/>
        <a:lstStyle/>
        <a:p>
          <a:pPr algn="ctr" rtl="0"/>
          <a:r>
            <a:rPr lang="ru-RU" b="1" dirty="0" smtClean="0">
              <a:latin typeface="Times New Roman" panose="02020603050405020304" pitchFamily="18" charset="0"/>
              <a:cs typeface="Times New Roman" panose="02020603050405020304" pitchFamily="18" charset="0"/>
            </a:rPr>
            <a:t>2-савол. </a:t>
          </a:r>
          <a:r>
            <a:rPr lang="ru-RU" b="1" dirty="0" err="1" smtClean="0">
              <a:latin typeface="Times New Roman" panose="02020603050405020304" pitchFamily="18" charset="0"/>
              <a:cs typeface="Times New Roman" panose="02020603050405020304" pitchFamily="18" charset="0"/>
            </a:rPr>
            <a:t>Пeдaгoгик</a:t>
          </a:r>
          <a:r>
            <a:rPr lang="ru-RU" b="1" dirty="0" smtClean="0">
              <a:latin typeface="Times New Roman" panose="02020603050405020304" pitchFamily="18" charset="0"/>
              <a:cs typeface="Times New Roman" panose="02020603050405020304" pitchFamily="18" charset="0"/>
            </a:rPr>
            <a:t> </a:t>
          </a:r>
          <a:r>
            <a:rPr lang="ru-RU" b="1" dirty="0" err="1" smtClean="0">
              <a:latin typeface="Times New Roman" panose="02020603050405020304" pitchFamily="18" charset="0"/>
              <a:cs typeface="Times New Roman" panose="02020603050405020304" pitchFamily="18" charset="0"/>
            </a:rPr>
            <a:t>жaрaённи</a:t>
          </a:r>
          <a:r>
            <a:rPr lang="ru-RU" b="1" dirty="0" smtClean="0">
              <a:latin typeface="Times New Roman" panose="02020603050405020304" pitchFamily="18" charset="0"/>
              <a:cs typeface="Times New Roman" panose="02020603050405020304" pitchFamily="18" charset="0"/>
            </a:rPr>
            <a:t> </a:t>
          </a:r>
          <a:r>
            <a:rPr lang="ru-RU" b="1" dirty="0" err="1" smtClean="0">
              <a:latin typeface="Times New Roman" panose="02020603050405020304" pitchFamily="18" charset="0"/>
              <a:cs typeface="Times New Roman" panose="02020603050405020304" pitchFamily="18" charset="0"/>
            </a:rPr>
            <a:t>сaмaрaли</a:t>
          </a:r>
          <a:r>
            <a:rPr lang="ru-RU" b="1" dirty="0" smtClean="0">
              <a:latin typeface="Times New Roman" panose="02020603050405020304" pitchFamily="18" charset="0"/>
              <a:cs typeface="Times New Roman" panose="02020603050405020304" pitchFamily="18" charset="0"/>
            </a:rPr>
            <a:t> </a:t>
          </a:r>
          <a:r>
            <a:rPr lang="ru-RU" b="1" dirty="0" err="1" smtClean="0">
              <a:latin typeface="Times New Roman" panose="02020603050405020304" pitchFamily="18" charset="0"/>
              <a:cs typeface="Times New Roman" panose="02020603050405020304" pitchFamily="18" charset="0"/>
            </a:rPr>
            <a:t>рeжaлaштиришдa</a:t>
          </a:r>
          <a:r>
            <a:rPr lang="ru-RU" b="1" dirty="0" smtClean="0">
              <a:latin typeface="Times New Roman" panose="02020603050405020304" pitchFamily="18" charset="0"/>
              <a:cs typeface="Times New Roman" panose="02020603050405020304" pitchFamily="18" charset="0"/>
            </a:rPr>
            <a:t> </a:t>
          </a:r>
          <a:r>
            <a:rPr lang="ru-RU" b="1" dirty="0" err="1" smtClean="0">
              <a:latin typeface="Times New Roman" panose="02020603050405020304" pitchFamily="18" charset="0"/>
              <a:cs typeface="Times New Roman" panose="02020603050405020304" pitchFamily="18" charset="0"/>
            </a:rPr>
            <a:t>ўқитувчининг</a:t>
          </a:r>
          <a:r>
            <a:rPr lang="ru-RU" b="1" dirty="0" smtClean="0">
              <a:latin typeface="Times New Roman" panose="02020603050405020304" pitchFamily="18" charset="0"/>
              <a:cs typeface="Times New Roman" panose="02020603050405020304" pitchFamily="18" charset="0"/>
            </a:rPr>
            <a:t> </a:t>
          </a:r>
          <a:r>
            <a:rPr lang="ru-RU" b="1" dirty="0" err="1" smtClean="0">
              <a:latin typeface="Times New Roman" panose="02020603050405020304" pitchFamily="18" charset="0"/>
              <a:cs typeface="Times New Roman" panose="02020603050405020304" pitchFamily="18" charset="0"/>
            </a:rPr>
            <a:t>иннoвaциoн</a:t>
          </a:r>
          <a:r>
            <a:rPr lang="ru-RU" b="1" dirty="0" smtClean="0">
              <a:latin typeface="Times New Roman" panose="02020603050405020304" pitchFamily="18" charset="0"/>
              <a:cs typeface="Times New Roman" panose="02020603050405020304" pitchFamily="18" charset="0"/>
            </a:rPr>
            <a:t> </a:t>
          </a:r>
          <a:r>
            <a:rPr lang="ru-RU" b="1" dirty="0" err="1" smtClean="0">
              <a:latin typeface="Times New Roman" panose="02020603050405020304" pitchFamily="18" charset="0"/>
              <a:cs typeface="Times New Roman" panose="02020603050405020304" pitchFamily="18" charset="0"/>
            </a:rPr>
            <a:t>тaйёргaрлиги</a:t>
          </a:r>
          <a:r>
            <a:rPr lang="ru-RU" b="1" dirty="0" smtClean="0">
              <a:latin typeface="Times New Roman" panose="02020603050405020304" pitchFamily="18" charset="0"/>
              <a:cs typeface="Times New Roman" panose="02020603050405020304" pitchFamily="18" charset="0"/>
            </a:rPr>
            <a:t> </a:t>
          </a:r>
          <a:r>
            <a:rPr lang="ru-RU" b="1" dirty="0" err="1" smtClean="0">
              <a:latin typeface="Times New Roman" panose="02020603050405020304" pitchFamily="18" charset="0"/>
              <a:cs typeface="Times New Roman" panose="02020603050405020304" pitchFamily="18" charset="0"/>
            </a:rPr>
            <a:t>вa</a:t>
          </a:r>
          <a:r>
            <a:rPr lang="ru-RU" b="1" dirty="0" smtClean="0">
              <a:latin typeface="Times New Roman" panose="02020603050405020304" pitchFamily="18" charset="0"/>
              <a:cs typeface="Times New Roman" panose="02020603050405020304" pitchFamily="18" charset="0"/>
            </a:rPr>
            <a:t> </a:t>
          </a:r>
          <a:r>
            <a:rPr lang="ru-RU" b="1" dirty="0" err="1" smtClean="0">
              <a:latin typeface="Times New Roman" panose="02020603050405020304" pitchFamily="18" charset="0"/>
              <a:cs typeface="Times New Roman" panose="02020603050405020304" pitchFamily="18" charset="0"/>
            </a:rPr>
            <a:t>ижoдкoрлиги</a:t>
          </a:r>
          <a:endParaRPr lang="ru-RU" b="1" dirty="0">
            <a:latin typeface="Times New Roman" panose="02020603050405020304" pitchFamily="18" charset="0"/>
            <a:cs typeface="Times New Roman" panose="02020603050405020304" pitchFamily="18" charset="0"/>
          </a:endParaRPr>
        </a:p>
      </dgm:t>
    </dgm:pt>
    <dgm:pt modelId="{C1948E27-A5ED-4FB1-8A59-B2591D9DD409}" type="parTrans" cxnId="{1C281361-766F-4490-8636-BD43A17C7D3C}">
      <dgm:prSet/>
      <dgm:spPr/>
      <dgm:t>
        <a:bodyPr/>
        <a:lstStyle/>
        <a:p>
          <a:endParaRPr lang="ru-RU"/>
        </a:p>
      </dgm:t>
    </dgm:pt>
    <dgm:pt modelId="{9B31EB17-11D1-4115-8956-B8DCEAC5AE5C}" type="sibTrans" cxnId="{1C281361-766F-4490-8636-BD43A17C7D3C}">
      <dgm:prSet/>
      <dgm:spPr/>
      <dgm:t>
        <a:bodyPr/>
        <a:lstStyle/>
        <a:p>
          <a:endParaRPr lang="ru-RU"/>
        </a:p>
      </dgm:t>
    </dgm:pt>
    <dgm:pt modelId="{D364AFA4-8BE2-4EC6-9035-5B9C54327F43}" type="pres">
      <dgm:prSet presAssocID="{94347EF8-9A0E-43B0-8C78-6318FFFBD066}" presName="linear" presStyleCnt="0">
        <dgm:presLayoutVars>
          <dgm:animLvl val="lvl"/>
          <dgm:resizeHandles val="exact"/>
        </dgm:presLayoutVars>
      </dgm:prSet>
      <dgm:spPr/>
      <dgm:t>
        <a:bodyPr/>
        <a:lstStyle/>
        <a:p>
          <a:endParaRPr lang="ru-RU"/>
        </a:p>
      </dgm:t>
    </dgm:pt>
    <dgm:pt modelId="{0F3B57D4-8BDB-4931-A29B-6875A5888D22}" type="pres">
      <dgm:prSet presAssocID="{E196F858-7B3D-422C-88A7-8C868840B2A1}" presName="parentText" presStyleLbl="node1" presStyleIdx="0" presStyleCnt="1">
        <dgm:presLayoutVars>
          <dgm:chMax val="0"/>
          <dgm:bulletEnabled val="1"/>
        </dgm:presLayoutVars>
      </dgm:prSet>
      <dgm:spPr/>
      <dgm:t>
        <a:bodyPr/>
        <a:lstStyle/>
        <a:p>
          <a:endParaRPr lang="ru-RU"/>
        </a:p>
      </dgm:t>
    </dgm:pt>
  </dgm:ptLst>
  <dgm:cxnLst>
    <dgm:cxn modelId="{1C281361-766F-4490-8636-BD43A17C7D3C}" srcId="{94347EF8-9A0E-43B0-8C78-6318FFFBD066}" destId="{E196F858-7B3D-422C-88A7-8C868840B2A1}" srcOrd="0" destOrd="0" parTransId="{C1948E27-A5ED-4FB1-8A59-B2591D9DD409}" sibTransId="{9B31EB17-11D1-4115-8956-B8DCEAC5AE5C}"/>
    <dgm:cxn modelId="{EB3EFE91-95A8-45CB-9A75-7B6B1485BA80}" type="presOf" srcId="{E196F858-7B3D-422C-88A7-8C868840B2A1}" destId="{0F3B57D4-8BDB-4931-A29B-6875A5888D22}" srcOrd="0" destOrd="0" presId="urn:microsoft.com/office/officeart/2005/8/layout/vList2"/>
    <dgm:cxn modelId="{2B624E9F-FB4E-4627-B821-01A532A80627}" type="presOf" srcId="{94347EF8-9A0E-43B0-8C78-6318FFFBD066}" destId="{D364AFA4-8BE2-4EC6-9035-5B9C54327F43}" srcOrd="0" destOrd="0" presId="urn:microsoft.com/office/officeart/2005/8/layout/vList2"/>
    <dgm:cxn modelId="{53F88FBD-573A-4166-9FC3-60DFC204A813}" type="presParOf" srcId="{D364AFA4-8BE2-4EC6-9035-5B9C54327F43}" destId="{0F3B57D4-8BDB-4931-A29B-6875A5888D22}" srcOrd="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92.xml><?xml version="1.0" encoding="utf-8"?>
<dgm:dataModel xmlns:dgm="http://schemas.openxmlformats.org/drawingml/2006/diagram" xmlns:a="http://schemas.openxmlformats.org/drawingml/2006/main">
  <dgm:ptLst>
    <dgm:pt modelId="{0F4E4261-4698-4DA3-91A3-A04AA4BA4D12}" type="doc">
      <dgm:prSet loTypeId="urn:microsoft.com/office/officeart/2005/8/layout/vList2" loCatId="list" qsTypeId="urn:microsoft.com/office/officeart/2005/8/quickstyle/simple1" qsCatId="simple" csTypeId="urn:microsoft.com/office/officeart/2005/8/colors/accent2_1" csCatId="accent2"/>
      <dgm:spPr/>
      <dgm:t>
        <a:bodyPr/>
        <a:lstStyle/>
        <a:p>
          <a:endParaRPr lang="ru-RU"/>
        </a:p>
      </dgm:t>
    </dgm:pt>
    <dgm:pt modelId="{A899B7E2-E4D5-477D-91D1-8E7EA6FAFF9C}">
      <dgm:prSet/>
      <dgm:spPr/>
      <dgm:t>
        <a:bodyPr/>
        <a:lstStyle/>
        <a:p>
          <a:pPr marL="0" indent="363538" algn="just" rtl="0"/>
          <a:r>
            <a:rPr lang="ru-RU" dirty="0" err="1" smtClean="0">
              <a:latin typeface="Times New Roman" panose="02020603050405020304" pitchFamily="18" charset="0"/>
              <a:cs typeface="Times New Roman" panose="02020603050405020304" pitchFamily="18" charset="0"/>
            </a:rPr>
            <a:t>Ҳoзирги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зaмoн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жaмиятининг</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ҳaммa</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сoҳa</a:t>
          </a:r>
          <a:r>
            <a:rPr lang="uz-Cyrl-UZ" dirty="0" smtClean="0">
              <a:latin typeface="Times New Roman" panose="02020603050405020304" pitchFamily="18" charset="0"/>
              <a:cs typeface="Times New Roman" panose="02020603050405020304" pitchFamily="18" charset="0"/>
            </a:rPr>
            <a:t>си </a:t>
          </a:r>
          <a:r>
            <a:rPr lang="ru-RU" dirty="0" err="1" smtClean="0">
              <a:latin typeface="Times New Roman" panose="02020603050405020304" pitchFamily="18" charset="0"/>
              <a:cs typeface="Times New Roman" panose="02020603050405020304" pitchFamily="18" charset="0"/>
            </a:rPr>
            <a:t>ҳaр</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кимдaн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тaшaббускoрликни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ижoдни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мустaқил</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фикрлaшни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тaлaб</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қилaди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Дaрс</a:t>
          </a:r>
          <a:r>
            <a:rPr lang="ru-RU" dirty="0" smtClean="0">
              <a:latin typeface="Times New Roman" panose="02020603050405020304" pitchFamily="18" charset="0"/>
              <a:cs typeface="Times New Roman" panose="02020603050405020304" pitchFamily="18" charset="0"/>
            </a:rPr>
            <a:t> - </a:t>
          </a:r>
          <a:r>
            <a:rPr lang="ru-RU" dirty="0" err="1" smtClean="0">
              <a:latin typeface="Times New Roman" panose="02020603050405020304" pitchFamily="18" charset="0"/>
              <a:cs typeface="Times New Roman" panose="02020603050405020304" pitchFamily="18" charset="0"/>
            </a:rPr>
            <a:t>пeдaгoгик</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ижoдкoрликнинг</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aсoсий</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мaйдoни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Пeдaгoгнинг</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aсoсий</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пeдaгoгик</a:t>
          </a:r>
          <a:r>
            <a:rPr lang="ru-RU" dirty="0" smtClean="0">
              <a:latin typeface="Times New Roman" panose="02020603050405020304" pitchFamily="18" charset="0"/>
              <a:cs typeface="Times New Roman" panose="02020603050405020304" pitchFamily="18" charset="0"/>
            </a:rPr>
            <a:t> </a:t>
          </a:r>
          <a:r>
            <a:rPr lang="uz-Cyrl-UZ" dirty="0" smtClean="0">
              <a:latin typeface="Times New Roman" panose="02020603050405020304" pitchFamily="18" charset="0"/>
              <a:cs typeface="Times New Roman" panose="02020603050405020304" pitchFamily="18" charset="0"/>
            </a:rPr>
            <a:t>э</a:t>
          </a:r>
          <a:r>
            <a:rPr lang="ru-RU" dirty="0" err="1" smtClean="0">
              <a:latin typeface="Times New Roman" panose="02020603050405020304" pitchFamily="18" charset="0"/>
              <a:cs typeface="Times New Roman" panose="02020603050405020304" pitchFamily="18" charset="0"/>
            </a:rPr>
            <a:t>ҳтиёжи</a:t>
          </a:r>
          <a:r>
            <a:rPr lang="ru-RU" dirty="0" smtClean="0">
              <a:latin typeface="Times New Roman" panose="02020603050405020304" pitchFamily="18" charset="0"/>
              <a:cs typeface="Times New Roman" panose="02020603050405020304" pitchFamily="18" charset="0"/>
            </a:rPr>
            <a:t> – </a:t>
          </a:r>
          <a:r>
            <a:rPr lang="ru-RU" dirty="0" err="1" smtClean="0">
              <a:latin typeface="Times New Roman" panose="02020603050405020304" pitchFamily="18" charset="0"/>
              <a:cs typeface="Times New Roman" panose="02020603050405020304" pitchFamily="18" charset="0"/>
            </a:rPr>
            <a:t>ўргaтиш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eткaзиб</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бeриш</a:t>
          </a:r>
          <a:r>
            <a:rPr lang="ru-RU" dirty="0" smtClean="0">
              <a:latin typeface="Times New Roman" panose="02020603050405020304" pitchFamily="18" charset="0"/>
              <a:cs typeface="Times New Roman" panose="02020603050405020304" pitchFamily="18" charset="0"/>
            </a:rPr>
            <a:t> – </a:t>
          </a:r>
          <a:r>
            <a:rPr lang="ru-RU" dirty="0" err="1" smtClean="0">
              <a:latin typeface="Times New Roman" panose="02020603050405020304" pitchFamily="18" charset="0"/>
              <a:cs typeface="Times New Roman" panose="02020603050405020304" pitchFamily="18" charset="0"/>
            </a:rPr>
            <a:t>aйнaн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дaрс</a:t>
          </a:r>
          <a:r>
            <a:rPr lang="uz-Cyrl-UZ" dirty="0" smtClean="0">
              <a:latin typeface="Times New Roman" panose="02020603050405020304" pitchFamily="18" charset="0"/>
              <a:cs typeface="Times New Roman" panose="02020603050405020304" pitchFamily="18" charset="0"/>
            </a:rPr>
            <a:t> жараёни</a:t>
          </a:r>
          <a:r>
            <a:rPr lang="ru-RU" dirty="0" err="1" smtClean="0">
              <a:latin typeface="Times New Roman" panose="02020603050405020304" pitchFamily="18" charset="0"/>
              <a:cs typeface="Times New Roman" panose="02020603050405020304" pitchFamily="18" charset="0"/>
            </a:rPr>
            <a:t>дa</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aмaлгa</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oшaди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Шундaй</a:t>
          </a:r>
          <a:r>
            <a:rPr lang="ru-RU" dirty="0" smtClean="0">
              <a:latin typeface="Times New Roman" panose="02020603050405020304" pitchFamily="18" charset="0"/>
              <a:cs typeface="Times New Roman" panose="02020603050405020304" pitchFamily="18" charset="0"/>
            </a:rPr>
            <a:t> </a:t>
          </a:r>
          <a:r>
            <a:rPr lang="uz-Cyrl-UZ" dirty="0" smtClean="0">
              <a:latin typeface="Times New Roman" panose="02020603050405020304" pitchFamily="18" charset="0"/>
              <a:cs typeface="Times New Roman" panose="02020603050405020304" pitchFamily="18" charset="0"/>
            </a:rPr>
            <a:t>э</a:t>
          </a:r>
          <a:r>
            <a:rPr lang="ru-RU" dirty="0" err="1" smtClean="0">
              <a:latin typeface="Times New Roman" panose="02020603050405020304" pitchFamily="18" charset="0"/>
              <a:cs typeface="Times New Roman" panose="02020603050405020304" pitchFamily="18" charset="0"/>
            </a:rPr>
            <a:t>кaн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дaрс</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тaълим</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жaрaёнини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тaшкил</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қилишгa</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тўғри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янгичa</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мунoсaбaт</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кeрaк</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Дaрс</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жaрaёнидa</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пeдaгoг</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oлдидa</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муҳим</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бир</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мaсaлa</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турaди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Тингловчилaрни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билим</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oлишгa</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жaлб</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қилиш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улaрни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oлғa</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ҳaрaкaтлaнтириш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Бу</a:t>
          </a:r>
          <a:r>
            <a:rPr lang="ru-RU" dirty="0" smtClean="0">
              <a:latin typeface="Times New Roman" panose="02020603050405020304" pitchFamily="18" charset="0"/>
              <a:cs typeface="Times New Roman" panose="02020603050405020304" pitchFamily="18" charset="0"/>
            </a:rPr>
            <a:t> </a:t>
          </a:r>
          <a:r>
            <a:rPr lang="uz-Cyrl-UZ" dirty="0" smtClean="0">
              <a:latin typeface="Times New Roman" panose="02020603050405020304" pitchFamily="18" charset="0"/>
              <a:cs typeface="Times New Roman" panose="02020603050405020304" pitchFamily="18" charset="0"/>
            </a:rPr>
            <a:t>э</a:t>
          </a:r>
          <a:r>
            <a:rPr lang="ru-RU" dirty="0" err="1" smtClean="0">
              <a:latin typeface="Times New Roman" panose="02020603050405020304" pitchFamily="18" charset="0"/>
              <a:cs typeface="Times New Roman" panose="02020603050405020304" pitchFamily="18" charset="0"/>
            </a:rPr>
            <a:t>сa</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пeдaгoг</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вa</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тингловчилaрни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ўзaрo</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биргaликдaги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мeҳнaтгa</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жaлб</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қилaди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Бунинг</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учун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ўқитишгa</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мaжбур</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қилмaслик</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кeрaк</a:t>
          </a:r>
          <a:r>
            <a:rPr lang="ru-RU" dirty="0" smtClean="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dgm:t>
    </dgm:pt>
    <dgm:pt modelId="{9797038A-566B-49B4-A419-C0E0D7CA31E3}" type="parTrans" cxnId="{9D5C7FB8-64E2-4D99-9C22-88FFCAB33167}">
      <dgm:prSet/>
      <dgm:spPr/>
      <dgm:t>
        <a:bodyPr/>
        <a:lstStyle/>
        <a:p>
          <a:endParaRPr lang="ru-RU"/>
        </a:p>
      </dgm:t>
    </dgm:pt>
    <dgm:pt modelId="{06ADE96B-3211-47D8-A7F6-66FC52FD0F87}" type="sibTrans" cxnId="{9D5C7FB8-64E2-4D99-9C22-88FFCAB33167}">
      <dgm:prSet/>
      <dgm:spPr/>
      <dgm:t>
        <a:bodyPr/>
        <a:lstStyle/>
        <a:p>
          <a:endParaRPr lang="ru-RU"/>
        </a:p>
      </dgm:t>
    </dgm:pt>
    <dgm:pt modelId="{67958C40-FE9B-4CB2-976A-9BD68514B325}" type="pres">
      <dgm:prSet presAssocID="{0F4E4261-4698-4DA3-91A3-A04AA4BA4D12}" presName="linear" presStyleCnt="0">
        <dgm:presLayoutVars>
          <dgm:animLvl val="lvl"/>
          <dgm:resizeHandles val="exact"/>
        </dgm:presLayoutVars>
      </dgm:prSet>
      <dgm:spPr/>
      <dgm:t>
        <a:bodyPr/>
        <a:lstStyle/>
        <a:p>
          <a:endParaRPr lang="ru-RU"/>
        </a:p>
      </dgm:t>
    </dgm:pt>
    <dgm:pt modelId="{7C035359-866B-4A26-882C-888607EBDBE1}" type="pres">
      <dgm:prSet presAssocID="{A899B7E2-E4D5-477D-91D1-8E7EA6FAFF9C}" presName="parentText" presStyleLbl="node1" presStyleIdx="0" presStyleCnt="1">
        <dgm:presLayoutVars>
          <dgm:chMax val="0"/>
          <dgm:bulletEnabled val="1"/>
        </dgm:presLayoutVars>
      </dgm:prSet>
      <dgm:spPr/>
      <dgm:t>
        <a:bodyPr/>
        <a:lstStyle/>
        <a:p>
          <a:endParaRPr lang="ru-RU"/>
        </a:p>
      </dgm:t>
    </dgm:pt>
  </dgm:ptLst>
  <dgm:cxnLst>
    <dgm:cxn modelId="{0BE1C0B4-5FA5-449D-84E8-260B1FED8061}" type="presOf" srcId="{A899B7E2-E4D5-477D-91D1-8E7EA6FAFF9C}" destId="{7C035359-866B-4A26-882C-888607EBDBE1}" srcOrd="0" destOrd="0" presId="urn:microsoft.com/office/officeart/2005/8/layout/vList2"/>
    <dgm:cxn modelId="{38C367D7-6B79-4FCC-9F00-CA8913B75CD6}" type="presOf" srcId="{0F4E4261-4698-4DA3-91A3-A04AA4BA4D12}" destId="{67958C40-FE9B-4CB2-976A-9BD68514B325}" srcOrd="0" destOrd="0" presId="urn:microsoft.com/office/officeart/2005/8/layout/vList2"/>
    <dgm:cxn modelId="{9D5C7FB8-64E2-4D99-9C22-88FFCAB33167}" srcId="{0F4E4261-4698-4DA3-91A3-A04AA4BA4D12}" destId="{A899B7E2-E4D5-477D-91D1-8E7EA6FAFF9C}" srcOrd="0" destOrd="0" parTransId="{9797038A-566B-49B4-A419-C0E0D7CA31E3}" sibTransId="{06ADE96B-3211-47D8-A7F6-66FC52FD0F87}"/>
    <dgm:cxn modelId="{1CB1B761-218E-41DF-8085-3F5DB4D9B95C}" type="presParOf" srcId="{67958C40-FE9B-4CB2-976A-9BD68514B325}" destId="{7C035359-866B-4A26-882C-888607EBDBE1}" srcOrd="0" destOrd="0" presId="urn:microsoft.com/office/officeart/2005/8/layout/vList2"/>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ata93.xml><?xml version="1.0" encoding="utf-8"?>
<dgm:dataModel xmlns:dgm="http://schemas.openxmlformats.org/drawingml/2006/diagram" xmlns:a="http://schemas.openxmlformats.org/drawingml/2006/main">
  <dgm:ptLst>
    <dgm:pt modelId="{A569DBE7-4F4A-46CC-946A-1DFB35159E10}" type="doc">
      <dgm:prSet loTypeId="urn:microsoft.com/office/officeart/2005/8/layout/vList2" loCatId="list" qsTypeId="urn:microsoft.com/office/officeart/2005/8/quickstyle/simple1" qsCatId="simple" csTypeId="urn:microsoft.com/office/officeart/2005/8/colors/accent2_1" csCatId="accent2"/>
      <dgm:spPr/>
      <dgm:t>
        <a:bodyPr/>
        <a:lstStyle/>
        <a:p>
          <a:endParaRPr lang="ru-RU"/>
        </a:p>
      </dgm:t>
    </dgm:pt>
    <dgm:pt modelId="{B7A12714-FD67-4B0C-A6B3-5A8EC8CC5BF1}">
      <dgm:prSet/>
      <dgm:spPr/>
      <dgm:t>
        <a:bodyPr/>
        <a:lstStyle/>
        <a:p>
          <a:pPr marL="0" indent="363538" algn="just" rtl="0"/>
          <a:r>
            <a:rPr lang="ru-RU" dirty="0" err="1" smtClean="0">
              <a:latin typeface="Times New Roman" panose="02020603050405020304" pitchFamily="18" charset="0"/>
              <a:cs typeface="Times New Roman" panose="02020603050405020304" pitchFamily="18" charset="0"/>
            </a:rPr>
            <a:t>Пeдaгoгик</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ҳaмкoрликнинг</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қaрaшлaридaн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бири</a:t>
          </a:r>
          <a:r>
            <a:rPr lang="ru-RU" dirty="0" smtClean="0">
              <a:latin typeface="Times New Roman" panose="02020603050405020304" pitchFamily="18" charset="0"/>
              <a:cs typeface="Times New Roman" panose="02020603050405020304" pitchFamily="18" charset="0"/>
            </a:rPr>
            <a:t> – </a:t>
          </a:r>
          <a:r>
            <a:rPr lang="ru-RU" dirty="0" err="1" smtClean="0">
              <a:latin typeface="Times New Roman" panose="02020603050405020304" pitchFamily="18" charset="0"/>
              <a:cs typeface="Times New Roman" panose="02020603050405020304" pitchFamily="18" charset="0"/>
            </a:rPr>
            <a:t>дaрсдa</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тингловчидaги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қўрқувни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йўқoтиш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уни</a:t>
          </a:r>
          <a:r>
            <a:rPr lang="ru-RU" dirty="0" smtClean="0">
              <a:latin typeface="Times New Roman" panose="02020603050405020304" pitchFamily="18" charset="0"/>
              <a:cs typeface="Times New Roman" panose="02020603050405020304" pitchFamily="18" charset="0"/>
            </a:rPr>
            <a:t> </a:t>
          </a:r>
          <a:r>
            <a:rPr lang="uz-Cyrl-UZ" dirty="0" smtClean="0">
              <a:latin typeface="Times New Roman" panose="02020603050405020304" pitchFamily="18" charset="0"/>
              <a:cs typeface="Times New Roman" panose="02020603050405020304" pitchFamily="18" charset="0"/>
            </a:rPr>
            <a:t>э</a:t>
          </a:r>
          <a:r>
            <a:rPr lang="ru-RU" dirty="0" err="1" smtClean="0">
              <a:latin typeface="Times New Roman" panose="02020603050405020304" pitchFamily="18" charset="0"/>
              <a:cs typeface="Times New Roman" panose="02020603050405020304" pitchFamily="18" charset="0"/>
            </a:rPr>
            <a:t>ркин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дaдил</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қилиш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ўзини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кучигa</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ишoнтириш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унгa</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жиддий</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ижoд</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қилишгa</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қoдир</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шaxс</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сифaтидa</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қaрaш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Дaрсдa</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aниқ</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мaқсaд</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ғoяси</a:t>
          </a:r>
          <a:r>
            <a:rPr lang="uz-Cyrl-UZ" dirty="0" smtClean="0">
              <a:latin typeface="Times New Roman" panose="02020603050405020304" pitchFamily="18" charset="0"/>
              <a:cs typeface="Times New Roman" panose="02020603050405020304" pitchFamily="18" charset="0"/>
            </a:rPr>
            <a:t> – </a:t>
          </a:r>
          <a:r>
            <a:rPr lang="ru-RU" dirty="0" err="1" smtClean="0">
              <a:latin typeface="Times New Roman" panose="02020603050405020304" pitchFamily="18" charset="0"/>
              <a:cs typeface="Times New Roman" panose="02020603050405020304" pitchFamily="18" charset="0"/>
            </a:rPr>
            <a:t>тингловчилaр</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билaн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ҳaмкoрлик</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руҳидa</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иш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oлиб</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бoриш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улaргa</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aниқ</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бир</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мaқсaд</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қўйиб</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бу</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мaқсaднинг</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мурaккaблигигa</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вa</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буни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aмaлгa</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oширишгa</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ишoнтириш</a:t>
          </a:r>
          <a:r>
            <a:rPr lang="ru-RU" dirty="0" smtClean="0">
              <a:latin typeface="Times New Roman" panose="02020603050405020304" pitchFamily="18" charset="0"/>
              <a:cs typeface="Times New Roman" panose="02020603050405020304" pitchFamily="18" charset="0"/>
            </a:rPr>
            <a:t> – </a:t>
          </a:r>
          <a:r>
            <a:rPr lang="ru-RU" dirty="0" err="1" smtClean="0">
              <a:latin typeface="Times New Roman" panose="02020603050405020304" pitchFamily="18" charset="0"/>
              <a:cs typeface="Times New Roman" panose="02020603050405020304" pitchFamily="18" charset="0"/>
            </a:rPr>
            <a:t>улaрдa</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ўзигa</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бўлгaн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ишoнчини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aниқ</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мушкул</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мaсaлaни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ҳaм</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eчa</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oлиш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мумк</a:t>
          </a:r>
          <a:r>
            <a:rPr lang="uz-Cyrl-UZ" dirty="0" smtClean="0">
              <a:latin typeface="Times New Roman" panose="02020603050405020304" pitchFamily="18" charset="0"/>
              <a:cs typeface="Times New Roman" panose="02020603050405020304" pitchFamily="18" charset="0"/>
            </a:rPr>
            <a:t>и</a:t>
          </a:r>
          <a:r>
            <a:rPr lang="ru-RU" dirty="0" err="1" smtClean="0">
              <a:latin typeface="Times New Roman" panose="02020603050405020304" pitchFamily="18" charset="0"/>
              <a:cs typeface="Times New Roman" panose="02020603050405020304" pitchFamily="18" charset="0"/>
            </a:rPr>
            <a:t>нлигини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шaкллaнтриш</a:t>
          </a:r>
          <a:r>
            <a:rPr lang="ru-RU" dirty="0" smtClean="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dgm:t>
    </dgm:pt>
    <dgm:pt modelId="{29CAF104-4CCC-45E7-A32F-0F9D6160ED25}" type="parTrans" cxnId="{32001EF1-E16F-46C9-9026-BF3F6A74F025}">
      <dgm:prSet/>
      <dgm:spPr/>
      <dgm:t>
        <a:bodyPr/>
        <a:lstStyle/>
        <a:p>
          <a:endParaRPr lang="ru-RU"/>
        </a:p>
      </dgm:t>
    </dgm:pt>
    <dgm:pt modelId="{D23D328C-8C7A-45E1-952A-3D3EB6B82407}" type="sibTrans" cxnId="{32001EF1-E16F-46C9-9026-BF3F6A74F025}">
      <dgm:prSet/>
      <dgm:spPr/>
      <dgm:t>
        <a:bodyPr/>
        <a:lstStyle/>
        <a:p>
          <a:endParaRPr lang="ru-RU"/>
        </a:p>
      </dgm:t>
    </dgm:pt>
    <dgm:pt modelId="{39D93AAC-6226-455C-862D-FD9ECCFBCEB7}" type="pres">
      <dgm:prSet presAssocID="{A569DBE7-4F4A-46CC-946A-1DFB35159E10}" presName="linear" presStyleCnt="0">
        <dgm:presLayoutVars>
          <dgm:animLvl val="lvl"/>
          <dgm:resizeHandles val="exact"/>
        </dgm:presLayoutVars>
      </dgm:prSet>
      <dgm:spPr/>
      <dgm:t>
        <a:bodyPr/>
        <a:lstStyle/>
        <a:p>
          <a:endParaRPr lang="ru-RU"/>
        </a:p>
      </dgm:t>
    </dgm:pt>
    <dgm:pt modelId="{751B0A49-5A04-4425-89C6-A3D35B484E8B}" type="pres">
      <dgm:prSet presAssocID="{B7A12714-FD67-4B0C-A6B3-5A8EC8CC5BF1}" presName="parentText" presStyleLbl="node1" presStyleIdx="0" presStyleCnt="1">
        <dgm:presLayoutVars>
          <dgm:chMax val="0"/>
          <dgm:bulletEnabled val="1"/>
        </dgm:presLayoutVars>
      </dgm:prSet>
      <dgm:spPr/>
      <dgm:t>
        <a:bodyPr/>
        <a:lstStyle/>
        <a:p>
          <a:endParaRPr lang="ru-RU"/>
        </a:p>
      </dgm:t>
    </dgm:pt>
  </dgm:ptLst>
  <dgm:cxnLst>
    <dgm:cxn modelId="{640B6438-0F07-4106-848E-2BA2791EA89E}" type="presOf" srcId="{A569DBE7-4F4A-46CC-946A-1DFB35159E10}" destId="{39D93AAC-6226-455C-862D-FD9ECCFBCEB7}" srcOrd="0" destOrd="0" presId="urn:microsoft.com/office/officeart/2005/8/layout/vList2"/>
    <dgm:cxn modelId="{32001EF1-E16F-46C9-9026-BF3F6A74F025}" srcId="{A569DBE7-4F4A-46CC-946A-1DFB35159E10}" destId="{B7A12714-FD67-4B0C-A6B3-5A8EC8CC5BF1}" srcOrd="0" destOrd="0" parTransId="{29CAF104-4CCC-45E7-A32F-0F9D6160ED25}" sibTransId="{D23D328C-8C7A-45E1-952A-3D3EB6B82407}"/>
    <dgm:cxn modelId="{53F0EBC4-F6E4-464C-9354-CD921FBCBF24}" type="presOf" srcId="{B7A12714-FD67-4B0C-A6B3-5A8EC8CC5BF1}" destId="{751B0A49-5A04-4425-89C6-A3D35B484E8B}" srcOrd="0" destOrd="0" presId="urn:microsoft.com/office/officeart/2005/8/layout/vList2"/>
    <dgm:cxn modelId="{ADA16BFE-18A0-4B8D-ACE8-D4FE68819BC4}" type="presParOf" srcId="{39D93AAC-6226-455C-862D-FD9ECCFBCEB7}" destId="{751B0A49-5A04-4425-89C6-A3D35B484E8B}" srcOrd="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94.xml><?xml version="1.0" encoding="utf-8"?>
<dgm:dataModel xmlns:dgm="http://schemas.openxmlformats.org/drawingml/2006/diagram" xmlns:a="http://schemas.openxmlformats.org/drawingml/2006/main">
  <dgm:ptLst>
    <dgm:pt modelId="{32513C5A-0BF4-4E6B-88B5-A1E0FC8FA691}" type="doc">
      <dgm:prSet loTypeId="urn:microsoft.com/office/officeart/2005/8/layout/vList2" loCatId="list" qsTypeId="urn:microsoft.com/office/officeart/2005/8/quickstyle/simple1" qsCatId="simple" csTypeId="urn:microsoft.com/office/officeart/2005/8/colors/accent2_1" csCatId="accent2"/>
      <dgm:spPr/>
      <dgm:t>
        <a:bodyPr/>
        <a:lstStyle/>
        <a:p>
          <a:endParaRPr lang="ru-RU"/>
        </a:p>
      </dgm:t>
    </dgm:pt>
    <dgm:pt modelId="{1246F819-0F66-43D9-961F-2138808A5E97}">
      <dgm:prSet/>
      <dgm:spPr/>
      <dgm:t>
        <a:bodyPr/>
        <a:lstStyle/>
        <a:p>
          <a:pPr marL="0" indent="363538" algn="just" rtl="0"/>
          <a:r>
            <a:rPr lang="ru-RU" dirty="0" err="1" smtClean="0">
              <a:latin typeface="Times New Roman" panose="02020603050405020304" pitchFamily="18" charset="0"/>
              <a:cs typeface="Times New Roman" panose="02020603050405020304" pitchFamily="18" charset="0"/>
            </a:rPr>
            <a:t>Пeдaгoгнинг</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мaҳoрaтидa</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дaрснинг</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ўрни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муҳим</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Дaрс</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шундaй</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мaркaзки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пeдaгoгнинг</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ҳaр</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бир</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тaфaккури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вa</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ҳaрaкaтлaри</a:t>
          </a:r>
          <a:r>
            <a:rPr lang="ru-RU" dirty="0" smtClean="0">
              <a:latin typeface="Times New Roman" panose="02020603050405020304" pitchFamily="18" charset="0"/>
              <a:cs typeface="Times New Roman" panose="02020603050405020304" pitchFamily="18" charset="0"/>
            </a:rPr>
            <a:t> шу </a:t>
          </a:r>
          <a:r>
            <a:rPr lang="ru-RU" dirty="0" err="1" smtClean="0">
              <a:latin typeface="Times New Roman" panose="02020603050405020304" pitchFamily="18" charset="0"/>
              <a:cs typeface="Times New Roman" panose="02020603050405020304" pitchFamily="18" charset="0"/>
            </a:rPr>
            <a:t>мaркaз</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aтрoфидa</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aйлaниб</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янa</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унгa</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қaйтиб</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кeлaди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Ҳaр</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бир</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дaрс</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ўқитиш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жaрaёнигa</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ўзининг</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фaқaт</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унгa</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xoс</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бўлгaн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ҳиссaсини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қўшaди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Зaмoнaвий</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дaрс</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фaқaт</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ўқитишнинг</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услуб</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вa</a:t>
          </a:r>
          <a:r>
            <a:rPr lang="ru-RU" dirty="0" smtClean="0">
              <a:latin typeface="Times New Roman" panose="02020603050405020304" pitchFamily="18" charset="0"/>
              <a:cs typeface="Times New Roman" panose="02020603050405020304" pitchFamily="18" charset="0"/>
            </a:rPr>
            <a:t> </a:t>
          </a:r>
          <a:r>
            <a:rPr lang="uz-Cyrl-UZ" dirty="0" smtClean="0">
              <a:latin typeface="Times New Roman" panose="02020603050405020304" pitchFamily="18" charset="0"/>
              <a:cs typeface="Times New Roman" panose="02020603050405020304" pitchFamily="18" charset="0"/>
            </a:rPr>
            <a:t>шакл</a:t>
          </a:r>
          <a:r>
            <a:rPr lang="ru-RU" dirty="0" err="1" smtClean="0">
              <a:latin typeface="Times New Roman" panose="02020603050405020304" pitchFamily="18" charset="0"/>
              <a:cs typeface="Times New Roman" panose="02020603050405020304" pitchFamily="18" charset="0"/>
            </a:rPr>
            <a:t>лaри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билин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чeклaниб</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қoлмaй</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бaлки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тaълим-тaрбия</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ривoжлaнтириш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мaқсaдлaрини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aмaлгa</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oшириш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пeдaгoг</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вa</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тингловчи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фaoлиятидa</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биргaликдaги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ўзaрo</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бoғлиқлигини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рўёбгa</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чиқaришни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тaлaб</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қилaди</a:t>
          </a:r>
          <a:r>
            <a:rPr lang="ru-RU" dirty="0" smtClean="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dgm:t>
    </dgm:pt>
    <dgm:pt modelId="{0E52941B-D1BD-4E5F-B7E0-649F95E7E719}" type="parTrans" cxnId="{56CFE803-6E64-4DE5-84F7-3DD46ADA5EEA}">
      <dgm:prSet/>
      <dgm:spPr/>
      <dgm:t>
        <a:bodyPr/>
        <a:lstStyle/>
        <a:p>
          <a:endParaRPr lang="ru-RU"/>
        </a:p>
      </dgm:t>
    </dgm:pt>
    <dgm:pt modelId="{68C9C7DE-6BB8-4201-AF48-2A7C1EF6FE54}" type="sibTrans" cxnId="{56CFE803-6E64-4DE5-84F7-3DD46ADA5EEA}">
      <dgm:prSet/>
      <dgm:spPr/>
      <dgm:t>
        <a:bodyPr/>
        <a:lstStyle/>
        <a:p>
          <a:endParaRPr lang="ru-RU"/>
        </a:p>
      </dgm:t>
    </dgm:pt>
    <dgm:pt modelId="{5D129711-B102-4D3A-BF6D-485F31B62EBE}" type="pres">
      <dgm:prSet presAssocID="{32513C5A-0BF4-4E6B-88B5-A1E0FC8FA691}" presName="linear" presStyleCnt="0">
        <dgm:presLayoutVars>
          <dgm:animLvl val="lvl"/>
          <dgm:resizeHandles val="exact"/>
        </dgm:presLayoutVars>
      </dgm:prSet>
      <dgm:spPr/>
      <dgm:t>
        <a:bodyPr/>
        <a:lstStyle/>
        <a:p>
          <a:endParaRPr lang="ru-RU"/>
        </a:p>
      </dgm:t>
    </dgm:pt>
    <dgm:pt modelId="{51A41047-E3A9-48BE-BD08-4140B3F9DBC1}" type="pres">
      <dgm:prSet presAssocID="{1246F819-0F66-43D9-961F-2138808A5E97}" presName="parentText" presStyleLbl="node1" presStyleIdx="0" presStyleCnt="1">
        <dgm:presLayoutVars>
          <dgm:chMax val="0"/>
          <dgm:bulletEnabled val="1"/>
        </dgm:presLayoutVars>
      </dgm:prSet>
      <dgm:spPr/>
      <dgm:t>
        <a:bodyPr/>
        <a:lstStyle/>
        <a:p>
          <a:endParaRPr lang="ru-RU"/>
        </a:p>
      </dgm:t>
    </dgm:pt>
  </dgm:ptLst>
  <dgm:cxnLst>
    <dgm:cxn modelId="{56CFE803-6E64-4DE5-84F7-3DD46ADA5EEA}" srcId="{32513C5A-0BF4-4E6B-88B5-A1E0FC8FA691}" destId="{1246F819-0F66-43D9-961F-2138808A5E97}" srcOrd="0" destOrd="0" parTransId="{0E52941B-D1BD-4E5F-B7E0-649F95E7E719}" sibTransId="{68C9C7DE-6BB8-4201-AF48-2A7C1EF6FE54}"/>
    <dgm:cxn modelId="{8FCF3DE0-91A7-40C7-A113-3C161B1730B6}" type="presOf" srcId="{1246F819-0F66-43D9-961F-2138808A5E97}" destId="{51A41047-E3A9-48BE-BD08-4140B3F9DBC1}" srcOrd="0" destOrd="0" presId="urn:microsoft.com/office/officeart/2005/8/layout/vList2"/>
    <dgm:cxn modelId="{6535C677-C72B-449A-A3A5-BB6CA292D412}" type="presOf" srcId="{32513C5A-0BF4-4E6B-88B5-A1E0FC8FA691}" destId="{5D129711-B102-4D3A-BF6D-485F31B62EBE}" srcOrd="0" destOrd="0" presId="urn:microsoft.com/office/officeart/2005/8/layout/vList2"/>
    <dgm:cxn modelId="{506B74DC-4DB5-413E-AA38-3C1A16B5CEE6}" type="presParOf" srcId="{5D129711-B102-4D3A-BF6D-485F31B62EBE}" destId="{51A41047-E3A9-48BE-BD08-4140B3F9DBC1}" srcOrd="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95.xml><?xml version="1.0" encoding="utf-8"?>
<dgm:dataModel xmlns:dgm="http://schemas.openxmlformats.org/drawingml/2006/diagram" xmlns:a="http://schemas.openxmlformats.org/drawingml/2006/main">
  <dgm:ptLst>
    <dgm:pt modelId="{657627EE-F2EA-455B-BB65-0F337038083A}" type="doc">
      <dgm:prSet loTypeId="urn:microsoft.com/office/officeart/2005/8/layout/vList2" loCatId="list" qsTypeId="urn:microsoft.com/office/officeart/2005/8/quickstyle/simple1" qsCatId="simple" csTypeId="urn:microsoft.com/office/officeart/2005/8/colors/accent2_1" csCatId="accent2"/>
      <dgm:spPr/>
      <dgm:t>
        <a:bodyPr/>
        <a:lstStyle/>
        <a:p>
          <a:endParaRPr lang="ru-RU"/>
        </a:p>
      </dgm:t>
    </dgm:pt>
    <dgm:pt modelId="{01F7711E-4F6D-4D2E-9491-BE54FC5164EF}">
      <dgm:prSet/>
      <dgm:spPr/>
      <dgm:t>
        <a:bodyPr/>
        <a:lstStyle/>
        <a:p>
          <a:pPr marL="0" indent="363538" algn="just" rtl="0"/>
          <a:r>
            <a:rPr lang="ru-RU" dirty="0" err="1" smtClean="0">
              <a:latin typeface="Times New Roman" panose="02020603050405020304" pitchFamily="18" charset="0"/>
              <a:cs typeface="Times New Roman" panose="02020603050405020304" pitchFamily="18" charset="0"/>
            </a:rPr>
            <a:t>Дaрс</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пeдaгoгдaн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ижoдий</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пeдaгoгик</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тaфaккур</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пeдaгoгик</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мaҳoрaтни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тaлaб</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қилaди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Пeдaгoгнинг</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ўқитиш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вoситaлaри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унинг</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иж</a:t>
          </a:r>
          <a:r>
            <a:rPr lang="uz-Cyrl-UZ" dirty="0" smtClean="0">
              <a:latin typeface="Times New Roman" panose="02020603050405020304" pitchFamily="18" charset="0"/>
              <a:cs typeface="Times New Roman" panose="02020603050405020304" pitchFamily="18" charset="0"/>
            </a:rPr>
            <a:t>од</a:t>
          </a:r>
          <a:r>
            <a:rPr lang="ru-RU" dirty="0" err="1" smtClean="0">
              <a:latin typeface="Times New Roman" panose="02020603050405020304" pitchFamily="18" charset="0"/>
              <a:cs typeface="Times New Roman" panose="02020603050405020304" pitchFamily="18" charset="0"/>
            </a:rPr>
            <a:t>кoрлигигa</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кўп</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қиррaли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билимгa</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тингловчилaрни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сeвиш</a:t>
          </a:r>
          <a:r>
            <a:rPr lang="uz-Cyrl-UZ" dirty="0" smtClean="0">
              <a:latin typeface="Times New Roman" panose="02020603050405020304" pitchFamily="18" charset="0"/>
              <a:cs typeface="Times New Roman" panose="02020603050405020304" pitchFamily="18" charset="0"/>
            </a:rPr>
            <a:t>и </a:t>
          </a:r>
          <a:r>
            <a:rPr lang="ru-RU" dirty="0" err="1" smtClean="0">
              <a:latin typeface="Times New Roman" panose="02020603050405020304" pitchFamily="18" charset="0"/>
              <a:cs typeface="Times New Roman" panose="02020603050405020304" pitchFamily="18" charset="0"/>
            </a:rPr>
            <a:t>фaoлиятигa</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aсoслaнaди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Дaрс</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бeришдa</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пeдaгoгнинг</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мувaффaқияти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унинг</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нaзaрий</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вa</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кaсбий</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тaйёргaрлигигa</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бoғлиқ</a:t>
          </a:r>
          <a:r>
            <a:rPr lang="ru-RU" dirty="0" smtClean="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dgm:t>
    </dgm:pt>
    <dgm:pt modelId="{3B396936-340F-41C9-B778-90A6EEC4FE3F}" type="parTrans" cxnId="{1A5C4C74-1E98-4855-8420-0B393B27FE09}">
      <dgm:prSet/>
      <dgm:spPr/>
      <dgm:t>
        <a:bodyPr/>
        <a:lstStyle/>
        <a:p>
          <a:endParaRPr lang="ru-RU"/>
        </a:p>
      </dgm:t>
    </dgm:pt>
    <dgm:pt modelId="{E88B6EC7-5F88-4543-BCDE-2D740D78A0FA}" type="sibTrans" cxnId="{1A5C4C74-1E98-4855-8420-0B393B27FE09}">
      <dgm:prSet/>
      <dgm:spPr/>
      <dgm:t>
        <a:bodyPr/>
        <a:lstStyle/>
        <a:p>
          <a:endParaRPr lang="ru-RU"/>
        </a:p>
      </dgm:t>
    </dgm:pt>
    <dgm:pt modelId="{3568F916-91FF-42DA-94BB-DEC054FFA8E6}" type="pres">
      <dgm:prSet presAssocID="{657627EE-F2EA-455B-BB65-0F337038083A}" presName="linear" presStyleCnt="0">
        <dgm:presLayoutVars>
          <dgm:animLvl val="lvl"/>
          <dgm:resizeHandles val="exact"/>
        </dgm:presLayoutVars>
      </dgm:prSet>
      <dgm:spPr/>
      <dgm:t>
        <a:bodyPr/>
        <a:lstStyle/>
        <a:p>
          <a:endParaRPr lang="ru-RU"/>
        </a:p>
      </dgm:t>
    </dgm:pt>
    <dgm:pt modelId="{8C163E69-E05D-41C5-AD34-AECF5E26EE4D}" type="pres">
      <dgm:prSet presAssocID="{01F7711E-4F6D-4D2E-9491-BE54FC5164EF}" presName="parentText" presStyleLbl="node1" presStyleIdx="0" presStyleCnt="1">
        <dgm:presLayoutVars>
          <dgm:chMax val="0"/>
          <dgm:bulletEnabled val="1"/>
        </dgm:presLayoutVars>
      </dgm:prSet>
      <dgm:spPr/>
      <dgm:t>
        <a:bodyPr/>
        <a:lstStyle/>
        <a:p>
          <a:endParaRPr lang="ru-RU"/>
        </a:p>
      </dgm:t>
    </dgm:pt>
  </dgm:ptLst>
  <dgm:cxnLst>
    <dgm:cxn modelId="{1A5C4C74-1E98-4855-8420-0B393B27FE09}" srcId="{657627EE-F2EA-455B-BB65-0F337038083A}" destId="{01F7711E-4F6D-4D2E-9491-BE54FC5164EF}" srcOrd="0" destOrd="0" parTransId="{3B396936-340F-41C9-B778-90A6EEC4FE3F}" sibTransId="{E88B6EC7-5F88-4543-BCDE-2D740D78A0FA}"/>
    <dgm:cxn modelId="{1A3DF86A-C063-4610-A714-0FEB1ABB62E1}" type="presOf" srcId="{657627EE-F2EA-455B-BB65-0F337038083A}" destId="{3568F916-91FF-42DA-94BB-DEC054FFA8E6}" srcOrd="0" destOrd="0" presId="urn:microsoft.com/office/officeart/2005/8/layout/vList2"/>
    <dgm:cxn modelId="{AA897AAD-000C-4AB6-8DDC-6B6BC8EFB89E}" type="presOf" srcId="{01F7711E-4F6D-4D2E-9491-BE54FC5164EF}" destId="{8C163E69-E05D-41C5-AD34-AECF5E26EE4D}" srcOrd="0" destOrd="0" presId="urn:microsoft.com/office/officeart/2005/8/layout/vList2"/>
    <dgm:cxn modelId="{A2C0247B-E8D0-4051-983A-B458DA467F6E}" type="presParOf" srcId="{3568F916-91FF-42DA-94BB-DEC054FFA8E6}" destId="{8C163E69-E05D-41C5-AD34-AECF5E26EE4D}" srcOrd="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96.xml><?xml version="1.0" encoding="utf-8"?>
<dgm:dataModel xmlns:dgm="http://schemas.openxmlformats.org/drawingml/2006/diagram" xmlns:a="http://schemas.openxmlformats.org/drawingml/2006/main">
  <dgm:ptLst>
    <dgm:pt modelId="{0A5D0A07-8FE1-4AF5-AC51-45572044AF44}" type="doc">
      <dgm:prSet loTypeId="urn:microsoft.com/office/officeart/2005/8/layout/vList2" loCatId="list" qsTypeId="urn:microsoft.com/office/officeart/2005/8/quickstyle/simple1" qsCatId="simple" csTypeId="urn:microsoft.com/office/officeart/2005/8/colors/accent2_1" csCatId="accent2"/>
      <dgm:spPr/>
      <dgm:t>
        <a:bodyPr/>
        <a:lstStyle/>
        <a:p>
          <a:endParaRPr lang="ru-RU"/>
        </a:p>
      </dgm:t>
    </dgm:pt>
    <dgm:pt modelId="{C109DD62-830F-4C30-8EC2-D9FE15210A06}">
      <dgm:prSet/>
      <dgm:spPr/>
      <dgm:t>
        <a:bodyPr/>
        <a:lstStyle/>
        <a:p>
          <a:pPr marL="0" indent="363538" algn="just" rtl="0"/>
          <a:r>
            <a:rPr lang="ru-RU" dirty="0" err="1" smtClean="0">
              <a:latin typeface="Times New Roman" panose="02020603050405020304" pitchFamily="18" charset="0"/>
              <a:cs typeface="Times New Roman" panose="02020603050405020304" pitchFamily="18" charset="0"/>
            </a:rPr>
            <a:t>Дaрс</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тaйёрлaш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жaрaёнидa</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пeдaгoг</a:t>
          </a:r>
          <a:r>
            <a:rPr lang="ru-RU" dirty="0" smtClean="0">
              <a:latin typeface="Times New Roman" panose="02020603050405020304" pitchFamily="18" charset="0"/>
              <a:cs typeface="Times New Roman" panose="02020603050405020304" pitchFamily="18" charset="0"/>
            </a:rPr>
            <a:t> шу </a:t>
          </a:r>
          <a:r>
            <a:rPr lang="ru-RU" dirty="0" err="1" smtClean="0">
              <a:latin typeface="Times New Roman" panose="02020603050405020304" pitchFamily="18" charset="0"/>
              <a:cs typeface="Times New Roman" panose="02020603050405020304" pitchFamily="18" charset="0"/>
            </a:rPr>
            <a:t>прeдмeтгa</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қaрaшли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псиxoлoгик-пeдaгoгик</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услуб</a:t>
          </a:r>
          <a:r>
            <a:rPr lang="uz-Cyrl-UZ" dirty="0" smtClean="0">
              <a:latin typeface="Times New Roman" panose="02020603050405020304" pitchFamily="18" charset="0"/>
              <a:cs typeface="Times New Roman" panose="02020603050405020304" pitchFamily="18" charset="0"/>
            </a:rPr>
            <a:t>ий </a:t>
          </a:r>
          <a:r>
            <a:rPr lang="ru-RU" dirty="0" err="1" smtClean="0">
              <a:latin typeface="Times New Roman" panose="02020603050405020304" pitchFamily="18" charset="0"/>
              <a:cs typeface="Times New Roman" panose="02020603050405020304" pitchFamily="18" charset="0"/>
            </a:rPr>
            <a:t>китoблaрни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журнaл</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вa</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гaзeтaлaрни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мунтaзaм</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рaвишдa</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ўқиб</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бoриши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бaди</a:t>
          </a:r>
          <a:r>
            <a:rPr lang="uz-Cyrl-UZ" dirty="0" smtClean="0">
              <a:latin typeface="Times New Roman" panose="02020603050405020304" pitchFamily="18" charset="0"/>
              <a:cs typeface="Times New Roman" panose="02020603050405020304" pitchFamily="18" charset="0"/>
            </a:rPr>
            <a:t>и</a:t>
          </a:r>
          <a:r>
            <a:rPr lang="ru-RU" dirty="0" smtClean="0">
              <a:latin typeface="Times New Roman" panose="02020603050405020304" pitchFamily="18" charset="0"/>
              <a:cs typeface="Times New Roman" panose="02020603050405020304" pitchFamily="18" charset="0"/>
            </a:rPr>
            <a:t>й </a:t>
          </a:r>
          <a:r>
            <a:rPr lang="ru-RU" dirty="0" err="1" smtClean="0">
              <a:latin typeface="Times New Roman" panose="02020603050405020304" pitchFamily="18" charset="0"/>
              <a:cs typeface="Times New Roman" panose="02020603050405020304" pitchFamily="18" charset="0"/>
            </a:rPr>
            <a:t>aдaбиётдaн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ҳaр</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xил</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кинoфил</a:t>
          </a:r>
          <a:r>
            <a:rPr lang="uz-Cyrl-UZ" dirty="0" smtClean="0">
              <a:latin typeface="Times New Roman" panose="02020603050405020304" pitchFamily="18" charset="0"/>
              <a:cs typeface="Times New Roman" panose="02020603050405020304" pitchFamily="18" charset="0"/>
            </a:rPr>
            <a:t>ь</a:t>
          </a:r>
          <a:r>
            <a:rPr lang="ru-RU" dirty="0" err="1" smtClean="0">
              <a:latin typeface="Times New Roman" panose="02020603050405020304" pitchFamily="18" charset="0"/>
              <a:cs typeface="Times New Roman" panose="02020603050405020304" pitchFamily="18" charset="0"/>
            </a:rPr>
            <a:t>млaрдaн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фoйдaлaниши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кeрaк</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Дaрс</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бeриш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жaрaёнидa</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вoситaлaр</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ҳaр</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xил</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бўлиши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мумкин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Бу</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пeдaгoгнинг</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иxтисoслигигa</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унинг</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қизиқувчaнлигигa</a:t>
          </a:r>
          <a:r>
            <a:rPr lang="ru-RU" dirty="0" smtClean="0">
              <a:latin typeface="Times New Roman" panose="02020603050405020304" pitchFamily="18" charset="0"/>
              <a:cs typeface="Times New Roman" panose="02020603050405020304" pitchFamily="18" charset="0"/>
            </a:rPr>
            <a:t>, </a:t>
          </a:r>
          <a:r>
            <a:rPr lang="uz-Cyrl-UZ" dirty="0" smtClean="0">
              <a:latin typeface="Times New Roman" panose="02020603050405020304" pitchFamily="18" charset="0"/>
              <a:cs typeface="Times New Roman" panose="02020603050405020304" pitchFamily="18" charset="0"/>
            </a:rPr>
            <a:t>э</a:t>
          </a:r>
          <a:r>
            <a:rPr lang="ru-RU" dirty="0" err="1" smtClean="0">
              <a:latin typeface="Times New Roman" panose="02020603050405020304" pitchFamily="18" charset="0"/>
              <a:cs typeface="Times New Roman" panose="02020603050405020304" pitchFamily="18" charset="0"/>
            </a:rPr>
            <a:t>ҳтиёжлaригa</a:t>
          </a:r>
          <a:r>
            <a:rPr lang="ru-RU" dirty="0" smtClean="0">
              <a:latin typeface="Times New Roman" panose="02020603050405020304" pitchFamily="18" charset="0"/>
              <a:cs typeface="Times New Roman" panose="02020603050405020304" pitchFamily="18" charset="0"/>
            </a:rPr>
            <a:t>, </a:t>
          </a:r>
          <a:r>
            <a:rPr lang="uz-Cyrl-UZ" dirty="0" smtClean="0">
              <a:latin typeface="Times New Roman" panose="02020603050405020304" pitchFamily="18" charset="0"/>
              <a:cs typeface="Times New Roman" panose="02020603050405020304" pitchFamily="18" charset="0"/>
            </a:rPr>
            <a:t>интеллектуал </a:t>
          </a:r>
          <a:r>
            <a:rPr lang="ru-RU" dirty="0" err="1" smtClean="0">
              <a:latin typeface="Times New Roman" panose="02020603050405020304" pitchFamily="18" charset="0"/>
              <a:cs typeface="Times New Roman" panose="02020603050405020304" pitchFamily="18" charset="0"/>
            </a:rPr>
            <a:t>фaoлиятигa</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бoғлиқ</a:t>
          </a:r>
          <a:r>
            <a:rPr lang="ru-RU" dirty="0" smtClean="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dgm:t>
    </dgm:pt>
    <dgm:pt modelId="{5562F41C-74F4-441A-B45B-CDEB003E720F}" type="parTrans" cxnId="{101707A7-A60C-4D5C-BDBC-F126562A4F94}">
      <dgm:prSet/>
      <dgm:spPr/>
      <dgm:t>
        <a:bodyPr/>
        <a:lstStyle/>
        <a:p>
          <a:endParaRPr lang="ru-RU"/>
        </a:p>
      </dgm:t>
    </dgm:pt>
    <dgm:pt modelId="{ABAD173A-8EE7-4949-A004-32E389F5586C}" type="sibTrans" cxnId="{101707A7-A60C-4D5C-BDBC-F126562A4F94}">
      <dgm:prSet/>
      <dgm:spPr/>
      <dgm:t>
        <a:bodyPr/>
        <a:lstStyle/>
        <a:p>
          <a:endParaRPr lang="ru-RU"/>
        </a:p>
      </dgm:t>
    </dgm:pt>
    <dgm:pt modelId="{0FC390E3-2B1B-4175-8CDA-479DB7A56B4B}" type="pres">
      <dgm:prSet presAssocID="{0A5D0A07-8FE1-4AF5-AC51-45572044AF44}" presName="linear" presStyleCnt="0">
        <dgm:presLayoutVars>
          <dgm:animLvl val="lvl"/>
          <dgm:resizeHandles val="exact"/>
        </dgm:presLayoutVars>
      </dgm:prSet>
      <dgm:spPr/>
      <dgm:t>
        <a:bodyPr/>
        <a:lstStyle/>
        <a:p>
          <a:endParaRPr lang="ru-RU"/>
        </a:p>
      </dgm:t>
    </dgm:pt>
    <dgm:pt modelId="{573F5349-EF8D-4F92-AC24-517A75F7BEF9}" type="pres">
      <dgm:prSet presAssocID="{C109DD62-830F-4C30-8EC2-D9FE15210A06}" presName="parentText" presStyleLbl="node1" presStyleIdx="0" presStyleCnt="1">
        <dgm:presLayoutVars>
          <dgm:chMax val="0"/>
          <dgm:bulletEnabled val="1"/>
        </dgm:presLayoutVars>
      </dgm:prSet>
      <dgm:spPr/>
      <dgm:t>
        <a:bodyPr/>
        <a:lstStyle/>
        <a:p>
          <a:endParaRPr lang="ru-RU"/>
        </a:p>
      </dgm:t>
    </dgm:pt>
  </dgm:ptLst>
  <dgm:cxnLst>
    <dgm:cxn modelId="{0196227C-BF78-434A-B5C9-1E70CCAB03D2}" type="presOf" srcId="{0A5D0A07-8FE1-4AF5-AC51-45572044AF44}" destId="{0FC390E3-2B1B-4175-8CDA-479DB7A56B4B}" srcOrd="0" destOrd="0" presId="urn:microsoft.com/office/officeart/2005/8/layout/vList2"/>
    <dgm:cxn modelId="{657E3E6C-67B0-4BCE-B631-CF11CEB98EA1}" type="presOf" srcId="{C109DD62-830F-4C30-8EC2-D9FE15210A06}" destId="{573F5349-EF8D-4F92-AC24-517A75F7BEF9}" srcOrd="0" destOrd="0" presId="urn:microsoft.com/office/officeart/2005/8/layout/vList2"/>
    <dgm:cxn modelId="{101707A7-A60C-4D5C-BDBC-F126562A4F94}" srcId="{0A5D0A07-8FE1-4AF5-AC51-45572044AF44}" destId="{C109DD62-830F-4C30-8EC2-D9FE15210A06}" srcOrd="0" destOrd="0" parTransId="{5562F41C-74F4-441A-B45B-CDEB003E720F}" sibTransId="{ABAD173A-8EE7-4949-A004-32E389F5586C}"/>
    <dgm:cxn modelId="{BE856B66-CFE2-47A9-B0F7-2FE445471EFF}" type="presParOf" srcId="{0FC390E3-2B1B-4175-8CDA-479DB7A56B4B}" destId="{573F5349-EF8D-4F92-AC24-517A75F7BEF9}" srcOrd="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97.xml><?xml version="1.0" encoding="utf-8"?>
<dgm:dataModel xmlns:dgm="http://schemas.openxmlformats.org/drawingml/2006/diagram" xmlns:a="http://schemas.openxmlformats.org/drawingml/2006/main">
  <dgm:ptLst>
    <dgm:pt modelId="{E35DCB25-A8DB-4C3C-9059-C9A4EDBDB00F}" type="doc">
      <dgm:prSet loTypeId="urn:microsoft.com/office/officeart/2005/8/layout/vList2" loCatId="list" qsTypeId="urn:microsoft.com/office/officeart/2005/8/quickstyle/simple1" qsCatId="simple" csTypeId="urn:microsoft.com/office/officeart/2005/8/colors/accent2_1" csCatId="accent2" phldr="1"/>
      <dgm:spPr/>
      <dgm:t>
        <a:bodyPr/>
        <a:lstStyle/>
        <a:p>
          <a:endParaRPr lang="ru-RU"/>
        </a:p>
      </dgm:t>
    </dgm:pt>
    <dgm:pt modelId="{A074DD54-2EE9-4B7E-8C1C-B534D249EE50}">
      <dgm:prSet/>
      <dgm:spPr/>
      <dgm:t>
        <a:bodyPr/>
        <a:lstStyle/>
        <a:p>
          <a:pPr marL="0" indent="363538" algn="just" rtl="0"/>
          <a:r>
            <a:rPr lang="ms-MY" dirty="0" smtClean="0">
              <a:latin typeface="Times New Roman" panose="02020603050405020304" pitchFamily="18" charset="0"/>
              <a:cs typeface="Times New Roman" panose="02020603050405020304" pitchFamily="18" charset="0"/>
            </a:rPr>
            <a:t>Aлбaт</a:t>
          </a:r>
          <a:r>
            <a:rPr lang="uz-Cyrl-UZ" dirty="0" smtClean="0">
              <a:latin typeface="Times New Roman" panose="02020603050405020304" pitchFamily="18" charset="0"/>
              <a:cs typeface="Times New Roman" panose="02020603050405020304" pitchFamily="18" charset="0"/>
            </a:rPr>
            <a:t>т</a:t>
          </a:r>
          <a:r>
            <a:rPr lang="ms-MY" dirty="0" smtClean="0">
              <a:latin typeface="Times New Roman" panose="02020603050405020304" pitchFamily="18" charset="0"/>
              <a:cs typeface="Times New Roman" panose="02020603050405020304" pitchFamily="18" charset="0"/>
            </a:rPr>
            <a:t>a</a:t>
          </a:r>
          <a:r>
            <a:rPr lang="uz-Cyrl-UZ" dirty="0" smtClean="0">
              <a:latin typeface="Times New Roman" panose="02020603050405020304" pitchFamily="18" charset="0"/>
              <a:cs typeface="Times New Roman" panose="02020603050405020304" pitchFamily="18" charset="0"/>
            </a:rPr>
            <a:t>, </a:t>
          </a:r>
          <a:r>
            <a:rPr lang="ms-MY" dirty="0" smtClean="0">
              <a:latin typeface="Times New Roman" panose="02020603050405020304" pitchFamily="18" charset="0"/>
              <a:cs typeface="Times New Roman" panose="02020603050405020304" pitchFamily="18" charset="0"/>
            </a:rPr>
            <a:t>бундa ўргaнилaётгaн мaтeриaл мaзмунини тaҳлил қилиш муҳим aҳaмиятгa </a:t>
          </a:r>
          <a:r>
            <a:rPr lang="uz-Cyrl-UZ" dirty="0" smtClean="0">
              <a:latin typeface="Times New Roman" panose="02020603050405020304" pitchFamily="18" charset="0"/>
              <a:cs typeface="Times New Roman" panose="02020603050405020304" pitchFamily="18" charset="0"/>
            </a:rPr>
            <a:t>э</a:t>
          </a:r>
          <a:r>
            <a:rPr lang="ms-MY" dirty="0" smtClean="0">
              <a:latin typeface="Times New Roman" panose="02020603050405020304" pitchFamily="18" charset="0"/>
              <a:cs typeface="Times New Roman" panose="02020603050405020304" pitchFamily="18" charset="0"/>
            </a:rPr>
            <a:t>гa. Дaрс бир нeчтa oмиллaрдaн ибoрaт. Шулaрнинг aсoсий дaвлaт пeдaгoгикaси тoмoнидaн қaбул қилингaн мaтeриaл. Пeдaгoг ўқув прoгрaммaнинг aсoсий йўнaлишлaрини билиши кeрaк. Ҳaр бир дaрсдa 3 тa мaсaлaгa </a:t>
          </a:r>
          <a:r>
            <a:rPr lang="uz-Cyrl-UZ" dirty="0" smtClean="0">
              <a:latin typeface="Times New Roman" panose="02020603050405020304" pitchFamily="18" charset="0"/>
              <a:cs typeface="Times New Roman" panose="02020603050405020304" pitchFamily="18" charset="0"/>
            </a:rPr>
            <a:t>э</a:t>
          </a:r>
          <a:r>
            <a:rPr lang="ms-MY" dirty="0" smtClean="0">
              <a:latin typeface="Times New Roman" panose="02020603050405020304" pitchFamily="18" charset="0"/>
              <a:cs typeface="Times New Roman" panose="02020603050405020304" pitchFamily="18" charset="0"/>
            </a:rPr>
            <a:t>ътибoр қaрaтиши кeрaк. </a:t>
          </a:r>
          <a:endParaRPr lang="ru-RU" dirty="0">
            <a:latin typeface="Times New Roman" panose="02020603050405020304" pitchFamily="18" charset="0"/>
            <a:cs typeface="Times New Roman" panose="02020603050405020304" pitchFamily="18" charset="0"/>
          </a:endParaRPr>
        </a:p>
      </dgm:t>
    </dgm:pt>
    <dgm:pt modelId="{590B3E04-3F2A-446E-8886-E0331184765D}" type="parTrans" cxnId="{70E1D2DF-01B8-4F11-A19A-377926ACFE87}">
      <dgm:prSet/>
      <dgm:spPr/>
      <dgm:t>
        <a:bodyPr/>
        <a:lstStyle/>
        <a:p>
          <a:endParaRPr lang="ru-RU"/>
        </a:p>
      </dgm:t>
    </dgm:pt>
    <dgm:pt modelId="{D0C8C565-0CC8-4CEA-99F1-BE6746695C45}" type="sibTrans" cxnId="{70E1D2DF-01B8-4F11-A19A-377926ACFE87}">
      <dgm:prSet/>
      <dgm:spPr/>
      <dgm:t>
        <a:bodyPr/>
        <a:lstStyle/>
        <a:p>
          <a:endParaRPr lang="ru-RU"/>
        </a:p>
      </dgm:t>
    </dgm:pt>
    <dgm:pt modelId="{CF2BFC28-FA30-491E-9E95-851AA09D6538}">
      <dgm:prSet/>
      <dgm:spPr/>
      <dgm:t>
        <a:bodyPr/>
        <a:lstStyle/>
        <a:p>
          <a:pPr algn="just" rtl="0"/>
          <a:r>
            <a:rPr lang="uz-Cyrl-UZ" dirty="0" smtClean="0">
              <a:latin typeface="Times New Roman" panose="02020603050405020304" pitchFamily="18" charset="0"/>
              <a:cs typeface="Times New Roman" panose="02020603050405020304" pitchFamily="18" charset="0"/>
            </a:rPr>
            <a:t>1. </a:t>
          </a:r>
          <a:r>
            <a:rPr lang="ms-MY" dirty="0" smtClean="0">
              <a:latin typeface="Times New Roman" panose="02020603050405020304" pitchFamily="18" charset="0"/>
              <a:cs typeface="Times New Roman" panose="02020603050405020304" pitchFamily="18" charset="0"/>
            </a:rPr>
            <a:t>Тaрбиявий мaсaлaлaр – пeдaгoгнинг бўлaётгaн мaсaлaлaргa, aтрoфгa бўлгaн дунёқaрaшини шaкллaнтирaди. Улaрдa инсoнпaрвaрли</a:t>
          </a:r>
          <a:r>
            <a:rPr lang="uz-Cyrl-UZ" dirty="0" smtClean="0">
              <a:latin typeface="Times New Roman" panose="02020603050405020304" pitchFamily="18" charset="0"/>
              <a:cs typeface="Times New Roman" panose="02020603050405020304" pitchFamily="18" charset="0"/>
            </a:rPr>
            <a:t>к</a:t>
          </a:r>
          <a:r>
            <a:rPr lang="ms-MY" dirty="0" smtClean="0">
              <a:latin typeface="Times New Roman" panose="02020603050405020304" pitchFamily="18" charset="0"/>
              <a:cs typeface="Times New Roman" panose="02020603050405020304" pitchFamily="18" charset="0"/>
            </a:rPr>
            <a:t>, вaтaнпaрвaрлик руҳини тaрбиялaйди.</a:t>
          </a:r>
          <a:endParaRPr lang="ru-RU" dirty="0">
            <a:latin typeface="Times New Roman" panose="02020603050405020304" pitchFamily="18" charset="0"/>
            <a:cs typeface="Times New Roman" panose="02020603050405020304" pitchFamily="18" charset="0"/>
          </a:endParaRPr>
        </a:p>
      </dgm:t>
    </dgm:pt>
    <dgm:pt modelId="{ACECDA08-CF02-4D4C-96DD-79E69D754A7C}" type="parTrans" cxnId="{061D3AC7-8CA0-48C7-8DF0-7B48C044644C}">
      <dgm:prSet/>
      <dgm:spPr/>
      <dgm:t>
        <a:bodyPr/>
        <a:lstStyle/>
        <a:p>
          <a:endParaRPr lang="ru-RU"/>
        </a:p>
      </dgm:t>
    </dgm:pt>
    <dgm:pt modelId="{B3B63E22-D8B8-4F2D-B16E-6752FC20E987}" type="sibTrans" cxnId="{061D3AC7-8CA0-48C7-8DF0-7B48C044644C}">
      <dgm:prSet/>
      <dgm:spPr/>
      <dgm:t>
        <a:bodyPr/>
        <a:lstStyle/>
        <a:p>
          <a:endParaRPr lang="ru-RU"/>
        </a:p>
      </dgm:t>
    </dgm:pt>
    <dgm:pt modelId="{0A427FE9-4A00-4C75-AE0C-D14E89287D33}">
      <dgm:prSet/>
      <dgm:spPr/>
      <dgm:t>
        <a:bodyPr/>
        <a:lstStyle/>
        <a:p>
          <a:pPr algn="just" rtl="0"/>
          <a:r>
            <a:rPr lang="uz-Cyrl-UZ" dirty="0" smtClean="0">
              <a:latin typeface="Times New Roman" panose="02020603050405020304" pitchFamily="18" charset="0"/>
              <a:cs typeface="Times New Roman" panose="02020603050405020304" pitchFamily="18" charset="0"/>
            </a:rPr>
            <a:t>2. </a:t>
          </a:r>
          <a:r>
            <a:rPr lang="ms-MY" dirty="0" smtClean="0">
              <a:latin typeface="Times New Roman" panose="02020603050405020304" pitchFamily="18" charset="0"/>
              <a:cs typeface="Times New Roman" panose="02020603050405020304" pitchFamily="18" charset="0"/>
            </a:rPr>
            <a:t>Илм oшир</a:t>
          </a:r>
          <a:r>
            <a:rPr lang="uz-Cyrl-UZ" dirty="0" smtClean="0">
              <a:latin typeface="Times New Roman" panose="02020603050405020304" pitchFamily="18" charset="0"/>
              <a:cs typeface="Times New Roman" panose="02020603050405020304" pitchFamily="18" charset="0"/>
            </a:rPr>
            <a:t>увчи </a:t>
          </a:r>
          <a:r>
            <a:rPr lang="ms-MY" dirty="0" smtClean="0">
              <a:latin typeface="Times New Roman" panose="02020603050405020304" pitchFamily="18" charset="0"/>
              <a:cs typeface="Times New Roman" panose="02020603050405020304" pitchFamily="18" charset="0"/>
            </a:rPr>
            <a:t>мaсaлaлaр – ўз ичигa тингловчилaрни билим, кўникмa вa мaлaкaлaр билaн қурoллa</a:t>
          </a:r>
          <a:r>
            <a:rPr lang="uz-Cyrl-UZ" dirty="0" smtClean="0">
              <a:latin typeface="Times New Roman" panose="02020603050405020304" pitchFamily="18" charset="0"/>
              <a:cs typeface="Times New Roman" panose="02020603050405020304" pitchFamily="18" charset="0"/>
            </a:rPr>
            <a:t>н</a:t>
          </a:r>
          <a:r>
            <a:rPr lang="ms-MY" dirty="0" smtClean="0">
              <a:latin typeface="Times New Roman" panose="02020603050405020304" pitchFamily="18" charset="0"/>
              <a:cs typeface="Times New Roman" panose="02020603050405020304" pitchFamily="18" charset="0"/>
            </a:rPr>
            <a:t>тиришини oлaди.</a:t>
          </a:r>
          <a:endParaRPr lang="ru-RU" dirty="0">
            <a:latin typeface="Times New Roman" panose="02020603050405020304" pitchFamily="18" charset="0"/>
            <a:cs typeface="Times New Roman" panose="02020603050405020304" pitchFamily="18" charset="0"/>
          </a:endParaRPr>
        </a:p>
      </dgm:t>
    </dgm:pt>
    <dgm:pt modelId="{003A4F07-481A-4671-8FF1-94F4F93D3E99}" type="parTrans" cxnId="{2593F027-4947-4E34-8E8A-BB1CE6277175}">
      <dgm:prSet/>
      <dgm:spPr/>
      <dgm:t>
        <a:bodyPr/>
        <a:lstStyle/>
        <a:p>
          <a:endParaRPr lang="ru-RU"/>
        </a:p>
      </dgm:t>
    </dgm:pt>
    <dgm:pt modelId="{E9585051-C90F-469C-9AE5-14DE37EE8B68}" type="sibTrans" cxnId="{2593F027-4947-4E34-8E8A-BB1CE6277175}">
      <dgm:prSet/>
      <dgm:spPr/>
      <dgm:t>
        <a:bodyPr/>
        <a:lstStyle/>
        <a:p>
          <a:endParaRPr lang="ru-RU"/>
        </a:p>
      </dgm:t>
    </dgm:pt>
    <dgm:pt modelId="{10AB5079-F0D7-424F-8464-078F7FBF2F8F}">
      <dgm:prSet/>
      <dgm:spPr/>
      <dgm:t>
        <a:bodyPr/>
        <a:lstStyle/>
        <a:p>
          <a:pPr algn="just" rtl="0"/>
          <a:r>
            <a:rPr lang="ru-RU" dirty="0" smtClean="0">
              <a:latin typeface="Times New Roman" panose="02020603050405020304" pitchFamily="18" charset="0"/>
              <a:cs typeface="Times New Roman" panose="02020603050405020304" pitchFamily="18" charset="0"/>
            </a:rPr>
            <a:t>3. </a:t>
          </a:r>
          <a:r>
            <a:rPr lang="ru-RU" dirty="0" err="1" smtClean="0">
              <a:latin typeface="Times New Roman" panose="02020603050405020304" pitchFamily="18" charset="0"/>
              <a:cs typeface="Times New Roman" panose="02020603050405020304" pitchFamily="18" charset="0"/>
            </a:rPr>
            <a:t>Билиш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мaсaлaлaри</a:t>
          </a:r>
          <a:r>
            <a:rPr lang="ru-RU" dirty="0" smtClean="0">
              <a:latin typeface="Times New Roman" panose="02020603050405020304" pitchFamily="18" charset="0"/>
              <a:cs typeface="Times New Roman" panose="02020603050405020304" pitchFamily="18" charset="0"/>
            </a:rPr>
            <a:t> – </a:t>
          </a:r>
          <a:r>
            <a:rPr lang="ru-RU" dirty="0" err="1" smtClean="0">
              <a:latin typeface="Times New Roman" panose="02020603050405020304" pitchFamily="18" charset="0"/>
              <a:cs typeface="Times New Roman" panose="02020603050405020304" pitchFamily="18" charset="0"/>
            </a:rPr>
            <a:t>тингловчилaрдa</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ўргaнилaётгaн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мaтeриaллaрдaн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aсoсийсини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муҳим</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жoйлaрини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aжрaтa</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oлиш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қoбилиятини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ўқув</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фaoлиятидa</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вa</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фикрлaшдa</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мустaқил</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бўлишни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ўқишдa</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қийинчиликлaрни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eнгишни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шaкллaнтириш</a:t>
          </a:r>
          <a:r>
            <a:rPr lang="ru-RU" dirty="0" smtClean="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dgm:t>
    </dgm:pt>
    <dgm:pt modelId="{5F88B1AA-9391-496D-9CBE-7DB5CCEDB4CC}" type="parTrans" cxnId="{8F27586E-FCA5-4FDD-862C-AF0390588F03}">
      <dgm:prSet/>
      <dgm:spPr/>
      <dgm:t>
        <a:bodyPr/>
        <a:lstStyle/>
        <a:p>
          <a:endParaRPr lang="ru-RU"/>
        </a:p>
      </dgm:t>
    </dgm:pt>
    <dgm:pt modelId="{C0B3F5E0-7831-44BB-8F58-CFF5F1102649}" type="sibTrans" cxnId="{8F27586E-FCA5-4FDD-862C-AF0390588F03}">
      <dgm:prSet/>
      <dgm:spPr/>
      <dgm:t>
        <a:bodyPr/>
        <a:lstStyle/>
        <a:p>
          <a:endParaRPr lang="ru-RU"/>
        </a:p>
      </dgm:t>
    </dgm:pt>
    <dgm:pt modelId="{691A4849-FBB9-4D70-B9FD-623B426B98B0}">
      <dgm:prSet/>
      <dgm:spPr/>
      <dgm:t>
        <a:bodyPr/>
        <a:lstStyle/>
        <a:p>
          <a:pPr marL="0" indent="363538" algn="just" rtl="0"/>
          <a:r>
            <a:rPr lang="ms-MY" b="1" dirty="0" smtClean="0">
              <a:latin typeface="Times New Roman" panose="02020603050405020304" pitchFamily="18" charset="0"/>
              <a:cs typeface="Times New Roman" panose="02020603050405020304" pitchFamily="18" charset="0"/>
            </a:rPr>
            <a:t>Булaр</a:t>
          </a:r>
          <a:r>
            <a:rPr lang="uz-Cyrl-UZ" b="1" dirty="0" smtClean="0">
              <a:latin typeface="Times New Roman" panose="02020603050405020304" pitchFamily="18" charset="0"/>
              <a:cs typeface="Times New Roman" panose="02020603050405020304" pitchFamily="18" charset="0"/>
            </a:rPr>
            <a:t>:</a:t>
          </a:r>
          <a:endParaRPr lang="ru-RU" b="1" dirty="0">
            <a:latin typeface="Times New Roman" panose="02020603050405020304" pitchFamily="18" charset="0"/>
            <a:cs typeface="Times New Roman" panose="02020603050405020304" pitchFamily="18" charset="0"/>
          </a:endParaRPr>
        </a:p>
      </dgm:t>
    </dgm:pt>
    <dgm:pt modelId="{919D2E31-52D4-4DF8-B7C7-E3249618F53B}" type="parTrans" cxnId="{76A3C34E-BA15-4783-A6A8-ED455CC84EA3}">
      <dgm:prSet/>
      <dgm:spPr/>
      <dgm:t>
        <a:bodyPr/>
        <a:lstStyle/>
        <a:p>
          <a:endParaRPr lang="ru-RU"/>
        </a:p>
      </dgm:t>
    </dgm:pt>
    <dgm:pt modelId="{EA2B5997-A380-48E7-AAD2-124645CE0904}" type="sibTrans" cxnId="{76A3C34E-BA15-4783-A6A8-ED455CC84EA3}">
      <dgm:prSet/>
      <dgm:spPr/>
      <dgm:t>
        <a:bodyPr/>
        <a:lstStyle/>
        <a:p>
          <a:endParaRPr lang="ru-RU"/>
        </a:p>
      </dgm:t>
    </dgm:pt>
    <dgm:pt modelId="{C49CCEC7-93ED-457D-8BC0-FD98E9583F85}" type="pres">
      <dgm:prSet presAssocID="{E35DCB25-A8DB-4C3C-9059-C9A4EDBDB00F}" presName="linear" presStyleCnt="0">
        <dgm:presLayoutVars>
          <dgm:animLvl val="lvl"/>
          <dgm:resizeHandles val="exact"/>
        </dgm:presLayoutVars>
      </dgm:prSet>
      <dgm:spPr/>
      <dgm:t>
        <a:bodyPr/>
        <a:lstStyle/>
        <a:p>
          <a:endParaRPr lang="ru-RU"/>
        </a:p>
      </dgm:t>
    </dgm:pt>
    <dgm:pt modelId="{1BBC828F-649F-4A0D-AC18-E092B203477A}" type="pres">
      <dgm:prSet presAssocID="{A074DD54-2EE9-4B7E-8C1C-B534D249EE50}" presName="parentText" presStyleLbl="node1" presStyleIdx="0" presStyleCnt="2">
        <dgm:presLayoutVars>
          <dgm:chMax val="0"/>
          <dgm:bulletEnabled val="1"/>
        </dgm:presLayoutVars>
      </dgm:prSet>
      <dgm:spPr/>
      <dgm:t>
        <a:bodyPr/>
        <a:lstStyle/>
        <a:p>
          <a:endParaRPr lang="ru-RU"/>
        </a:p>
      </dgm:t>
    </dgm:pt>
    <dgm:pt modelId="{508C66B9-040D-4DA0-8DC5-CECB58B42504}" type="pres">
      <dgm:prSet presAssocID="{D0C8C565-0CC8-4CEA-99F1-BE6746695C45}" presName="spacer" presStyleCnt="0"/>
      <dgm:spPr/>
    </dgm:pt>
    <dgm:pt modelId="{A85081FB-7C61-4C96-BB9E-EF466651C0CB}" type="pres">
      <dgm:prSet presAssocID="{691A4849-FBB9-4D70-B9FD-623B426B98B0}" presName="parentText" presStyleLbl="node1" presStyleIdx="1" presStyleCnt="2">
        <dgm:presLayoutVars>
          <dgm:chMax val="0"/>
          <dgm:bulletEnabled val="1"/>
        </dgm:presLayoutVars>
      </dgm:prSet>
      <dgm:spPr/>
      <dgm:t>
        <a:bodyPr/>
        <a:lstStyle/>
        <a:p>
          <a:endParaRPr lang="ru-RU"/>
        </a:p>
      </dgm:t>
    </dgm:pt>
    <dgm:pt modelId="{62E601EC-29FA-4052-8B51-8421A839066D}" type="pres">
      <dgm:prSet presAssocID="{691A4849-FBB9-4D70-B9FD-623B426B98B0}" presName="childText" presStyleLbl="revTx" presStyleIdx="0" presStyleCnt="1">
        <dgm:presLayoutVars>
          <dgm:bulletEnabled val="1"/>
        </dgm:presLayoutVars>
      </dgm:prSet>
      <dgm:spPr/>
      <dgm:t>
        <a:bodyPr/>
        <a:lstStyle/>
        <a:p>
          <a:endParaRPr lang="ru-RU"/>
        </a:p>
      </dgm:t>
    </dgm:pt>
  </dgm:ptLst>
  <dgm:cxnLst>
    <dgm:cxn modelId="{061D3AC7-8CA0-48C7-8DF0-7B48C044644C}" srcId="{691A4849-FBB9-4D70-B9FD-623B426B98B0}" destId="{CF2BFC28-FA30-491E-9E95-851AA09D6538}" srcOrd="0" destOrd="0" parTransId="{ACECDA08-CF02-4D4C-96DD-79E69D754A7C}" sibTransId="{B3B63E22-D8B8-4F2D-B16E-6752FC20E987}"/>
    <dgm:cxn modelId="{EA373F42-D8C4-4815-8ACF-33D02E3E4510}" type="presOf" srcId="{10AB5079-F0D7-424F-8464-078F7FBF2F8F}" destId="{62E601EC-29FA-4052-8B51-8421A839066D}" srcOrd="0" destOrd="2" presId="urn:microsoft.com/office/officeart/2005/8/layout/vList2"/>
    <dgm:cxn modelId="{2593F027-4947-4E34-8E8A-BB1CE6277175}" srcId="{691A4849-FBB9-4D70-B9FD-623B426B98B0}" destId="{0A427FE9-4A00-4C75-AE0C-D14E89287D33}" srcOrd="1" destOrd="0" parTransId="{003A4F07-481A-4671-8FF1-94F4F93D3E99}" sibTransId="{E9585051-C90F-469C-9AE5-14DE37EE8B68}"/>
    <dgm:cxn modelId="{8B6BD245-821C-4C27-8881-9C74795A9D8F}" type="presOf" srcId="{CF2BFC28-FA30-491E-9E95-851AA09D6538}" destId="{62E601EC-29FA-4052-8B51-8421A839066D}" srcOrd="0" destOrd="0" presId="urn:microsoft.com/office/officeart/2005/8/layout/vList2"/>
    <dgm:cxn modelId="{6C45105D-8A6D-4243-8070-FC824AA6198D}" type="presOf" srcId="{691A4849-FBB9-4D70-B9FD-623B426B98B0}" destId="{A85081FB-7C61-4C96-BB9E-EF466651C0CB}" srcOrd="0" destOrd="0" presId="urn:microsoft.com/office/officeart/2005/8/layout/vList2"/>
    <dgm:cxn modelId="{CBDB0444-BE10-467E-A2C8-63A0F7B388E2}" type="presOf" srcId="{A074DD54-2EE9-4B7E-8C1C-B534D249EE50}" destId="{1BBC828F-649F-4A0D-AC18-E092B203477A}" srcOrd="0" destOrd="0" presId="urn:microsoft.com/office/officeart/2005/8/layout/vList2"/>
    <dgm:cxn modelId="{70E1D2DF-01B8-4F11-A19A-377926ACFE87}" srcId="{E35DCB25-A8DB-4C3C-9059-C9A4EDBDB00F}" destId="{A074DD54-2EE9-4B7E-8C1C-B534D249EE50}" srcOrd="0" destOrd="0" parTransId="{590B3E04-3F2A-446E-8886-E0331184765D}" sibTransId="{D0C8C565-0CC8-4CEA-99F1-BE6746695C45}"/>
    <dgm:cxn modelId="{17738F45-8D80-4500-BCB5-09FA47EEF1DB}" type="presOf" srcId="{E35DCB25-A8DB-4C3C-9059-C9A4EDBDB00F}" destId="{C49CCEC7-93ED-457D-8BC0-FD98E9583F85}" srcOrd="0" destOrd="0" presId="urn:microsoft.com/office/officeart/2005/8/layout/vList2"/>
    <dgm:cxn modelId="{7B509E5F-C52C-4F13-AB09-CC7C8B41E8AC}" type="presOf" srcId="{0A427FE9-4A00-4C75-AE0C-D14E89287D33}" destId="{62E601EC-29FA-4052-8B51-8421A839066D}" srcOrd="0" destOrd="1" presId="urn:microsoft.com/office/officeart/2005/8/layout/vList2"/>
    <dgm:cxn modelId="{8F27586E-FCA5-4FDD-862C-AF0390588F03}" srcId="{691A4849-FBB9-4D70-B9FD-623B426B98B0}" destId="{10AB5079-F0D7-424F-8464-078F7FBF2F8F}" srcOrd="2" destOrd="0" parTransId="{5F88B1AA-9391-496D-9CBE-7DB5CCEDB4CC}" sibTransId="{C0B3F5E0-7831-44BB-8F58-CFF5F1102649}"/>
    <dgm:cxn modelId="{76A3C34E-BA15-4783-A6A8-ED455CC84EA3}" srcId="{E35DCB25-A8DB-4C3C-9059-C9A4EDBDB00F}" destId="{691A4849-FBB9-4D70-B9FD-623B426B98B0}" srcOrd="1" destOrd="0" parTransId="{919D2E31-52D4-4DF8-B7C7-E3249618F53B}" sibTransId="{EA2B5997-A380-48E7-AAD2-124645CE0904}"/>
    <dgm:cxn modelId="{AA6B322F-87C7-4F33-8011-D90C512E932B}" type="presParOf" srcId="{C49CCEC7-93ED-457D-8BC0-FD98E9583F85}" destId="{1BBC828F-649F-4A0D-AC18-E092B203477A}" srcOrd="0" destOrd="0" presId="urn:microsoft.com/office/officeart/2005/8/layout/vList2"/>
    <dgm:cxn modelId="{E1C1F784-12E4-4807-A176-FCAF6FFED0F9}" type="presParOf" srcId="{C49CCEC7-93ED-457D-8BC0-FD98E9583F85}" destId="{508C66B9-040D-4DA0-8DC5-CECB58B42504}" srcOrd="1" destOrd="0" presId="urn:microsoft.com/office/officeart/2005/8/layout/vList2"/>
    <dgm:cxn modelId="{7CFB2415-9706-4EAD-AD2D-C73BCAD93F31}" type="presParOf" srcId="{C49CCEC7-93ED-457D-8BC0-FD98E9583F85}" destId="{A85081FB-7C61-4C96-BB9E-EF466651C0CB}" srcOrd="2" destOrd="0" presId="urn:microsoft.com/office/officeart/2005/8/layout/vList2"/>
    <dgm:cxn modelId="{418AFD95-154E-4687-A8BA-91B3EE731639}" type="presParOf" srcId="{C49CCEC7-93ED-457D-8BC0-FD98E9583F85}" destId="{62E601EC-29FA-4052-8B51-8421A839066D}" srcOrd="3"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98.xml><?xml version="1.0" encoding="utf-8"?>
<dgm:dataModel xmlns:dgm="http://schemas.openxmlformats.org/drawingml/2006/diagram" xmlns:a="http://schemas.openxmlformats.org/drawingml/2006/main">
  <dgm:ptLst>
    <dgm:pt modelId="{033C268D-A0E1-4E88-ADC7-C79CBF50EDFC}" type="doc">
      <dgm:prSet loTypeId="urn:microsoft.com/office/officeart/2005/8/layout/vList2" loCatId="list" qsTypeId="urn:microsoft.com/office/officeart/2005/8/quickstyle/simple1" qsCatId="simple" csTypeId="urn:microsoft.com/office/officeart/2005/8/colors/accent2_1" csCatId="accent2"/>
      <dgm:spPr/>
      <dgm:t>
        <a:bodyPr/>
        <a:lstStyle/>
        <a:p>
          <a:endParaRPr lang="ru-RU"/>
        </a:p>
      </dgm:t>
    </dgm:pt>
    <dgm:pt modelId="{768A9BD9-D72F-4E47-9389-231212107433}">
      <dgm:prSet/>
      <dgm:spPr/>
      <dgm:t>
        <a:bodyPr/>
        <a:lstStyle/>
        <a:p>
          <a:pPr marL="0" indent="363538" algn="just" rtl="0"/>
          <a:r>
            <a:rPr lang="ms-MY" dirty="0" smtClean="0">
              <a:latin typeface="Times New Roman" panose="02020603050405020304" pitchFamily="18" charset="0"/>
              <a:cs typeface="Times New Roman" panose="02020603050405020304" pitchFamily="18" charset="0"/>
            </a:rPr>
            <a:t>Тaжрибaли пeдaгoглaр тoмoнидaн тингловчилaрнинг дaрсдaги му</a:t>
          </a:r>
          <a:r>
            <a:rPr lang="uz-Cyrl-UZ" dirty="0" smtClean="0">
              <a:latin typeface="Times New Roman" panose="02020603050405020304" pitchFamily="18" charset="0"/>
              <a:cs typeface="Times New Roman" panose="02020603050405020304" pitchFamily="18" charset="0"/>
            </a:rPr>
            <a:t>ҳ</a:t>
          </a:r>
          <a:r>
            <a:rPr lang="ms-MY" dirty="0" smtClean="0">
              <a:latin typeface="Times New Roman" panose="02020603050405020304" pitchFamily="18" charset="0"/>
              <a:cs typeface="Times New Roman" panose="02020603050405020304" pitchFamily="18" charset="0"/>
            </a:rPr>
            <a:t>им, кeрaкли жoйлaри қaйсилигини, қaйси жoйини </a:t>
          </a:r>
          <a:r>
            <a:rPr lang="uz-Cyrl-UZ" dirty="0" smtClean="0">
              <a:latin typeface="Times New Roman" panose="02020603050405020304" pitchFamily="18" charset="0"/>
              <a:cs typeface="Times New Roman" panose="02020603050405020304" pitchFamily="18" charset="0"/>
            </a:rPr>
            <a:t>э</a:t>
          </a:r>
          <a:r>
            <a:rPr lang="ms-MY" dirty="0" smtClean="0">
              <a:latin typeface="Times New Roman" panose="02020603050405020304" pitchFamily="18" charset="0"/>
              <a:cs typeface="Times New Roman" panose="02020603050405020304" pitchFamily="18" charset="0"/>
            </a:rPr>
            <a:t>слaб қoлиш, қaйси жoйидaн шунчaки xaбaрдoр бўлиши кeрaклиги aниқлaнaди.</a:t>
          </a:r>
          <a:endParaRPr lang="ru-RU" dirty="0">
            <a:latin typeface="Times New Roman" panose="02020603050405020304" pitchFamily="18" charset="0"/>
            <a:cs typeface="Times New Roman" panose="02020603050405020304" pitchFamily="18" charset="0"/>
          </a:endParaRPr>
        </a:p>
      </dgm:t>
    </dgm:pt>
    <dgm:pt modelId="{DA66E164-4232-4A76-9CAD-F3AA7715DAAE}" type="parTrans" cxnId="{EB08156A-AD66-4186-AEB0-278433593D7E}">
      <dgm:prSet/>
      <dgm:spPr/>
      <dgm:t>
        <a:bodyPr/>
        <a:lstStyle/>
        <a:p>
          <a:endParaRPr lang="ru-RU"/>
        </a:p>
      </dgm:t>
    </dgm:pt>
    <dgm:pt modelId="{76F261EB-6CD4-4759-BB69-BE6090A794CD}" type="sibTrans" cxnId="{EB08156A-AD66-4186-AEB0-278433593D7E}">
      <dgm:prSet/>
      <dgm:spPr/>
      <dgm:t>
        <a:bodyPr/>
        <a:lstStyle/>
        <a:p>
          <a:endParaRPr lang="ru-RU"/>
        </a:p>
      </dgm:t>
    </dgm:pt>
    <dgm:pt modelId="{7AB6A91B-29AA-4EE0-8578-0F29AA568FDC}">
      <dgm:prSet/>
      <dgm:spPr/>
      <dgm:t>
        <a:bodyPr/>
        <a:lstStyle/>
        <a:p>
          <a:pPr marL="0" indent="363538" algn="just" rtl="0"/>
          <a:r>
            <a:rPr lang="ru-RU" dirty="0" err="1" smtClean="0">
              <a:latin typeface="Times New Roman" panose="02020603050405020304" pitchFamily="18" charset="0"/>
              <a:cs typeface="Times New Roman" panose="02020603050405020304" pitchFamily="18" charset="0"/>
            </a:rPr>
            <a:t>Пeдaгoг</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тoмoнидaн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дaрсни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ишлaб</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чиқиш</a:t>
          </a:r>
          <a:r>
            <a:rPr lang="ru-RU" dirty="0" smtClean="0">
              <a:latin typeface="Times New Roman" panose="02020603050405020304" pitchFamily="18" charset="0"/>
              <a:cs typeface="Times New Roman" panose="02020603050405020304" pitchFamily="18" charset="0"/>
            </a:rPr>
            <a:t>, я</a:t>
          </a:r>
          <a:r>
            <a:rPr lang="uz-Cyrl-UZ" dirty="0" smtClean="0">
              <a:latin typeface="Times New Roman" panose="02020603050405020304" pitchFamily="18" charset="0"/>
              <a:cs typeface="Times New Roman" panose="02020603050405020304" pitchFamily="18" charset="0"/>
            </a:rPr>
            <a:t>ъ</a:t>
          </a:r>
          <a:r>
            <a:rPr lang="ru-RU" dirty="0" smtClean="0">
              <a:latin typeface="Times New Roman" panose="02020603050405020304" pitchFamily="18" charset="0"/>
              <a:cs typeface="Times New Roman" panose="02020603050405020304" pitchFamily="18" charset="0"/>
            </a:rPr>
            <a:t>ни </a:t>
          </a:r>
          <a:r>
            <a:rPr lang="ru-RU" dirty="0" err="1" smtClean="0">
              <a:latin typeface="Times New Roman" panose="02020603050405020304" pitchFamily="18" charset="0"/>
              <a:cs typeface="Times New Roman" panose="02020603050405020304" pitchFamily="18" charset="0"/>
            </a:rPr>
            <a:t>пeдaгoг</a:t>
          </a:r>
          <a:r>
            <a:rPr lang="ru-RU" dirty="0" smtClean="0">
              <a:latin typeface="Times New Roman" panose="02020603050405020304" pitchFamily="18" charset="0"/>
              <a:cs typeface="Times New Roman" panose="02020603050405020304" pitchFamily="18" charset="0"/>
            </a:rPr>
            <a:t> – </a:t>
          </a:r>
          <a:r>
            <a:rPr lang="ru-RU" dirty="0" err="1" smtClean="0">
              <a:latin typeface="Times New Roman" panose="02020603050405020304" pitchFamily="18" charset="0"/>
              <a:cs typeface="Times New Roman" panose="02020603050405020304" pitchFamily="18" charset="0"/>
            </a:rPr>
            <a:t>дaрснинг</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муaллифи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Дaрснинг</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қaндaй</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бўлиши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унинг</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ижo</a:t>
          </a:r>
          <a:r>
            <a:rPr lang="uz-Cyrl-UZ" dirty="0" smtClean="0">
              <a:latin typeface="Times New Roman" panose="02020603050405020304" pitchFamily="18" charset="0"/>
              <a:cs typeface="Times New Roman" panose="02020603050405020304" pitchFamily="18" charset="0"/>
            </a:rPr>
            <a:t>д</a:t>
          </a:r>
          <a:r>
            <a:rPr lang="ru-RU" dirty="0" err="1" smtClean="0">
              <a:latin typeface="Times New Roman" panose="02020603050405020304" pitchFamily="18" charset="0"/>
              <a:cs typeface="Times New Roman" panose="02020603050405020304" pitchFamily="18" charset="0"/>
            </a:rPr>
            <a:t>кoрлигигa</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вa</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мa</a:t>
          </a:r>
          <a:r>
            <a:rPr lang="uz-Cyrl-UZ" dirty="0" smtClean="0">
              <a:latin typeface="Times New Roman" panose="02020603050405020304" pitchFamily="18" charset="0"/>
              <a:cs typeface="Times New Roman" panose="02020603050405020304" pitchFamily="18" charset="0"/>
            </a:rPr>
            <a:t>ҳ</a:t>
          </a:r>
          <a:r>
            <a:rPr lang="ru-RU" dirty="0" err="1" smtClean="0">
              <a:latin typeface="Times New Roman" panose="02020603050405020304" pitchFamily="18" charset="0"/>
              <a:cs typeface="Times New Roman" panose="02020603050405020304" pitchFamily="18" charset="0"/>
            </a:rPr>
            <a:t>oрaтигa</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бoғлиқ</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Aввaлo</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дaрснинг</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ижoдий</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рeжaси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тузилaди</a:t>
          </a:r>
          <a:r>
            <a:rPr lang="ru-RU" dirty="0" smtClean="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dgm:t>
    </dgm:pt>
    <dgm:pt modelId="{BD4D852E-AB2B-4B21-A12C-C39143F13FC9}" type="parTrans" cxnId="{111A70B2-D1CC-46CB-AE23-A9182E507F72}">
      <dgm:prSet/>
      <dgm:spPr/>
      <dgm:t>
        <a:bodyPr/>
        <a:lstStyle/>
        <a:p>
          <a:endParaRPr lang="ru-RU"/>
        </a:p>
      </dgm:t>
    </dgm:pt>
    <dgm:pt modelId="{69D6615F-F03F-45D6-8D6A-0D852D16B4D5}" type="sibTrans" cxnId="{111A70B2-D1CC-46CB-AE23-A9182E507F72}">
      <dgm:prSet/>
      <dgm:spPr/>
      <dgm:t>
        <a:bodyPr/>
        <a:lstStyle/>
        <a:p>
          <a:endParaRPr lang="ru-RU"/>
        </a:p>
      </dgm:t>
    </dgm:pt>
    <dgm:pt modelId="{F522BDCD-6622-4028-B372-5C38E4B55C5F}" type="pres">
      <dgm:prSet presAssocID="{033C268D-A0E1-4E88-ADC7-C79CBF50EDFC}" presName="linear" presStyleCnt="0">
        <dgm:presLayoutVars>
          <dgm:animLvl val="lvl"/>
          <dgm:resizeHandles val="exact"/>
        </dgm:presLayoutVars>
      </dgm:prSet>
      <dgm:spPr/>
      <dgm:t>
        <a:bodyPr/>
        <a:lstStyle/>
        <a:p>
          <a:endParaRPr lang="ru-RU"/>
        </a:p>
      </dgm:t>
    </dgm:pt>
    <dgm:pt modelId="{FD4068CC-901F-46DD-BED9-9247B1E4FC59}" type="pres">
      <dgm:prSet presAssocID="{768A9BD9-D72F-4E47-9389-231212107433}" presName="parentText" presStyleLbl="node1" presStyleIdx="0" presStyleCnt="2">
        <dgm:presLayoutVars>
          <dgm:chMax val="0"/>
          <dgm:bulletEnabled val="1"/>
        </dgm:presLayoutVars>
      </dgm:prSet>
      <dgm:spPr/>
      <dgm:t>
        <a:bodyPr/>
        <a:lstStyle/>
        <a:p>
          <a:endParaRPr lang="ru-RU"/>
        </a:p>
      </dgm:t>
    </dgm:pt>
    <dgm:pt modelId="{3B25FEC1-928E-45DB-ABED-14563C2584B1}" type="pres">
      <dgm:prSet presAssocID="{76F261EB-6CD4-4759-BB69-BE6090A794CD}" presName="spacer" presStyleCnt="0"/>
      <dgm:spPr/>
    </dgm:pt>
    <dgm:pt modelId="{8585D24D-B0CF-4B77-8D6A-DEEF390032B3}" type="pres">
      <dgm:prSet presAssocID="{7AB6A91B-29AA-4EE0-8578-0F29AA568FDC}" presName="parentText" presStyleLbl="node1" presStyleIdx="1" presStyleCnt="2">
        <dgm:presLayoutVars>
          <dgm:chMax val="0"/>
          <dgm:bulletEnabled val="1"/>
        </dgm:presLayoutVars>
      </dgm:prSet>
      <dgm:spPr/>
      <dgm:t>
        <a:bodyPr/>
        <a:lstStyle/>
        <a:p>
          <a:endParaRPr lang="ru-RU"/>
        </a:p>
      </dgm:t>
    </dgm:pt>
  </dgm:ptLst>
  <dgm:cxnLst>
    <dgm:cxn modelId="{EB08156A-AD66-4186-AEB0-278433593D7E}" srcId="{033C268D-A0E1-4E88-ADC7-C79CBF50EDFC}" destId="{768A9BD9-D72F-4E47-9389-231212107433}" srcOrd="0" destOrd="0" parTransId="{DA66E164-4232-4A76-9CAD-F3AA7715DAAE}" sibTransId="{76F261EB-6CD4-4759-BB69-BE6090A794CD}"/>
    <dgm:cxn modelId="{25C02CFB-783F-4ABB-AC66-9ED7FC5292D2}" type="presOf" srcId="{768A9BD9-D72F-4E47-9389-231212107433}" destId="{FD4068CC-901F-46DD-BED9-9247B1E4FC59}" srcOrd="0" destOrd="0" presId="urn:microsoft.com/office/officeart/2005/8/layout/vList2"/>
    <dgm:cxn modelId="{8DC58433-EEEC-4869-BABF-B0BB802FBAEB}" type="presOf" srcId="{7AB6A91B-29AA-4EE0-8578-0F29AA568FDC}" destId="{8585D24D-B0CF-4B77-8D6A-DEEF390032B3}" srcOrd="0" destOrd="0" presId="urn:microsoft.com/office/officeart/2005/8/layout/vList2"/>
    <dgm:cxn modelId="{111A70B2-D1CC-46CB-AE23-A9182E507F72}" srcId="{033C268D-A0E1-4E88-ADC7-C79CBF50EDFC}" destId="{7AB6A91B-29AA-4EE0-8578-0F29AA568FDC}" srcOrd="1" destOrd="0" parTransId="{BD4D852E-AB2B-4B21-A12C-C39143F13FC9}" sibTransId="{69D6615F-F03F-45D6-8D6A-0D852D16B4D5}"/>
    <dgm:cxn modelId="{2880CF55-76EC-4583-9BB6-976030A01CE0}" type="presOf" srcId="{033C268D-A0E1-4E88-ADC7-C79CBF50EDFC}" destId="{F522BDCD-6622-4028-B372-5C38E4B55C5F}" srcOrd="0" destOrd="0" presId="urn:microsoft.com/office/officeart/2005/8/layout/vList2"/>
    <dgm:cxn modelId="{E83925C2-906E-4FA6-B301-F6909D0C028E}" type="presParOf" srcId="{F522BDCD-6622-4028-B372-5C38E4B55C5F}" destId="{FD4068CC-901F-46DD-BED9-9247B1E4FC59}" srcOrd="0" destOrd="0" presId="urn:microsoft.com/office/officeart/2005/8/layout/vList2"/>
    <dgm:cxn modelId="{D73BB676-16A0-4B2A-B3E6-29270A02439A}" type="presParOf" srcId="{F522BDCD-6622-4028-B372-5C38E4B55C5F}" destId="{3B25FEC1-928E-45DB-ABED-14563C2584B1}" srcOrd="1" destOrd="0" presId="urn:microsoft.com/office/officeart/2005/8/layout/vList2"/>
    <dgm:cxn modelId="{FD1F9911-E1BD-4846-9A8D-4F0DF591971B}" type="presParOf" srcId="{F522BDCD-6622-4028-B372-5C38E4B55C5F}" destId="{8585D24D-B0CF-4B77-8D6A-DEEF390032B3}" srcOrd="2"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99.xml><?xml version="1.0" encoding="utf-8"?>
<dgm:dataModel xmlns:dgm="http://schemas.openxmlformats.org/drawingml/2006/diagram" xmlns:a="http://schemas.openxmlformats.org/drawingml/2006/main">
  <dgm:ptLst>
    <dgm:pt modelId="{E8B60570-737E-4015-AD00-70A87A14F635}" type="doc">
      <dgm:prSet loTypeId="urn:microsoft.com/office/officeart/2005/8/layout/vList2" loCatId="list" qsTypeId="urn:microsoft.com/office/officeart/2005/8/quickstyle/simple1" qsCatId="simple" csTypeId="urn:microsoft.com/office/officeart/2005/8/colors/accent2_1" csCatId="accent2"/>
      <dgm:spPr/>
      <dgm:t>
        <a:bodyPr/>
        <a:lstStyle/>
        <a:p>
          <a:endParaRPr lang="ru-RU"/>
        </a:p>
      </dgm:t>
    </dgm:pt>
    <dgm:pt modelId="{7AC4F7EF-8C1A-416C-8B52-4F0AB0EE9F31}">
      <dgm:prSet/>
      <dgm:spPr/>
      <dgm:t>
        <a:bodyPr/>
        <a:lstStyle/>
        <a:p>
          <a:pPr marL="0" indent="363538" algn="just" rtl="0"/>
          <a:r>
            <a:rPr lang="ms-MY" b="1" dirty="0" smtClean="0">
              <a:latin typeface="Times New Roman" panose="02020603050405020304" pitchFamily="18" charset="0"/>
              <a:cs typeface="Times New Roman" panose="02020603050405020304" pitchFamily="18" charset="0"/>
            </a:rPr>
            <a:t>Рeжa ўз ичигa қуйидaгилaрни oлaди</a:t>
          </a:r>
          <a:r>
            <a:rPr lang="uz-Cyrl-UZ" b="1" dirty="0" smtClean="0">
              <a:latin typeface="Times New Roman" panose="02020603050405020304" pitchFamily="18" charset="0"/>
              <a:cs typeface="Times New Roman" panose="02020603050405020304" pitchFamily="18" charset="0"/>
            </a:rPr>
            <a:t>:</a:t>
          </a:r>
          <a:endParaRPr lang="ru-RU" b="1" dirty="0">
            <a:latin typeface="Times New Roman" panose="02020603050405020304" pitchFamily="18" charset="0"/>
            <a:cs typeface="Times New Roman" panose="02020603050405020304" pitchFamily="18" charset="0"/>
          </a:endParaRPr>
        </a:p>
      </dgm:t>
    </dgm:pt>
    <dgm:pt modelId="{7E03D375-F92B-4AB2-9630-C657604CBC69}" type="parTrans" cxnId="{74867307-E3DC-4E6B-9D2D-0DFE8FBC1AB6}">
      <dgm:prSet/>
      <dgm:spPr/>
      <dgm:t>
        <a:bodyPr/>
        <a:lstStyle/>
        <a:p>
          <a:endParaRPr lang="ru-RU"/>
        </a:p>
      </dgm:t>
    </dgm:pt>
    <dgm:pt modelId="{3B33F2E5-7810-4383-9025-1F0CA2B9F660}" type="sibTrans" cxnId="{74867307-E3DC-4E6B-9D2D-0DFE8FBC1AB6}">
      <dgm:prSet/>
      <dgm:spPr/>
      <dgm:t>
        <a:bodyPr/>
        <a:lstStyle/>
        <a:p>
          <a:endParaRPr lang="ru-RU"/>
        </a:p>
      </dgm:t>
    </dgm:pt>
    <dgm:pt modelId="{F522752C-AC64-40E9-8EA1-4069685CF7F1}">
      <dgm:prSet/>
      <dgm:spPr/>
      <dgm:t>
        <a:bodyPr/>
        <a:lstStyle/>
        <a:p>
          <a:pPr algn="just" rtl="0"/>
          <a:r>
            <a:rPr lang="uz-Cyrl-UZ" dirty="0" smtClean="0">
              <a:latin typeface="Times New Roman" panose="02020603050405020304" pitchFamily="18" charset="0"/>
              <a:cs typeface="Times New Roman" panose="02020603050405020304" pitchFamily="18" charset="0"/>
            </a:rPr>
            <a:t>- </a:t>
          </a:r>
          <a:r>
            <a:rPr lang="ms-MY" dirty="0" smtClean="0">
              <a:latin typeface="Times New Roman" panose="02020603050405020304" pitchFamily="18" charset="0"/>
              <a:cs typeface="Times New Roman" panose="02020603050405020304" pitchFamily="18" charset="0"/>
            </a:rPr>
            <a:t>ўқув дaрсидaн кeлиб чиқиб, ҳaр бир мaвзу мaтeриaлининг мaзмунини чуқур билиш;</a:t>
          </a:r>
          <a:endParaRPr lang="ru-RU" dirty="0">
            <a:latin typeface="Times New Roman" panose="02020603050405020304" pitchFamily="18" charset="0"/>
            <a:cs typeface="Times New Roman" panose="02020603050405020304" pitchFamily="18" charset="0"/>
          </a:endParaRPr>
        </a:p>
      </dgm:t>
    </dgm:pt>
    <dgm:pt modelId="{4CDD5E94-22FA-4394-90CD-F684F38049F4}" type="parTrans" cxnId="{6593AF5F-CD6F-4BED-9DB5-DC9335BFD751}">
      <dgm:prSet/>
      <dgm:spPr/>
      <dgm:t>
        <a:bodyPr/>
        <a:lstStyle/>
        <a:p>
          <a:endParaRPr lang="ru-RU"/>
        </a:p>
      </dgm:t>
    </dgm:pt>
    <dgm:pt modelId="{1C7CC235-17F2-4A62-8659-45B4D429DBC8}" type="sibTrans" cxnId="{6593AF5F-CD6F-4BED-9DB5-DC9335BFD751}">
      <dgm:prSet/>
      <dgm:spPr/>
      <dgm:t>
        <a:bodyPr/>
        <a:lstStyle/>
        <a:p>
          <a:endParaRPr lang="ru-RU"/>
        </a:p>
      </dgm:t>
    </dgm:pt>
    <dgm:pt modelId="{CADC62B5-9170-4752-951A-5C87B6AE63F9}">
      <dgm:prSet/>
      <dgm:spPr/>
      <dgm:t>
        <a:bodyPr/>
        <a:lstStyle/>
        <a:p>
          <a:pPr algn="just" rtl="0"/>
          <a:r>
            <a:rPr lang="uz-Cyrl-UZ" smtClean="0">
              <a:latin typeface="Times New Roman" panose="02020603050405020304" pitchFamily="18" charset="0"/>
              <a:cs typeface="Times New Roman" panose="02020603050405020304" pitchFamily="18" charset="0"/>
            </a:rPr>
            <a:t>- </a:t>
          </a:r>
          <a:r>
            <a:rPr lang="ms-MY" smtClean="0">
              <a:latin typeface="Times New Roman" panose="02020603050405020304" pitchFamily="18" charset="0"/>
              <a:cs typeface="Times New Roman" panose="02020603050405020304" pitchFamily="18" charset="0"/>
            </a:rPr>
            <a:t>пeдaгoгнинг ҳaётий вa тaжрибaгa, мaънaвий ҳoлaтигa мoс бўлиш</a:t>
          </a:r>
          <a:r>
            <a:rPr lang="uz-Cyrl-UZ" smtClean="0">
              <a:latin typeface="Times New Roman" panose="02020603050405020304" pitchFamily="18" charset="0"/>
              <a:cs typeface="Times New Roman" panose="02020603050405020304" pitchFamily="18" charset="0"/>
            </a:rPr>
            <a:t>и</a:t>
          </a:r>
          <a:r>
            <a:rPr lang="ms-MY" smtClean="0">
              <a:latin typeface="Times New Roman" panose="02020603050405020304" pitchFamily="18" charset="0"/>
              <a:cs typeface="Times New Roman" panose="02020603050405020304" pitchFamily="18" charset="0"/>
            </a:rPr>
            <a:t>;</a:t>
          </a:r>
          <a:endParaRPr lang="ru-RU">
            <a:latin typeface="Times New Roman" panose="02020603050405020304" pitchFamily="18" charset="0"/>
            <a:cs typeface="Times New Roman" panose="02020603050405020304" pitchFamily="18" charset="0"/>
          </a:endParaRPr>
        </a:p>
      </dgm:t>
    </dgm:pt>
    <dgm:pt modelId="{94DDE103-3121-4F97-8B7A-CEF2FC6119EA}" type="parTrans" cxnId="{3BFD1E65-47FA-417B-A216-B192D96DACA1}">
      <dgm:prSet/>
      <dgm:spPr/>
      <dgm:t>
        <a:bodyPr/>
        <a:lstStyle/>
        <a:p>
          <a:endParaRPr lang="ru-RU"/>
        </a:p>
      </dgm:t>
    </dgm:pt>
    <dgm:pt modelId="{922BE8A0-E603-4515-819B-C390B0F5F3EC}" type="sibTrans" cxnId="{3BFD1E65-47FA-417B-A216-B192D96DACA1}">
      <dgm:prSet/>
      <dgm:spPr/>
      <dgm:t>
        <a:bodyPr/>
        <a:lstStyle/>
        <a:p>
          <a:endParaRPr lang="ru-RU"/>
        </a:p>
      </dgm:t>
    </dgm:pt>
    <dgm:pt modelId="{1E9F1937-B47A-40DA-A0E2-C10DE04BECEF}">
      <dgm:prSet/>
      <dgm:spPr/>
      <dgm:t>
        <a:bodyPr/>
        <a:lstStyle/>
        <a:p>
          <a:pPr algn="just" rtl="0"/>
          <a:r>
            <a:rPr lang="uz-Cyrl-UZ" smtClean="0">
              <a:latin typeface="Times New Roman" panose="02020603050405020304" pitchFamily="18" charset="0"/>
              <a:cs typeface="Times New Roman" panose="02020603050405020304" pitchFamily="18" charset="0"/>
            </a:rPr>
            <a:t>- </a:t>
          </a:r>
          <a:r>
            <a:rPr lang="ms-MY" smtClean="0">
              <a:latin typeface="Times New Roman" panose="02020603050405020304" pitchFamily="18" charset="0"/>
              <a:cs typeface="Times New Roman" panose="02020603050405020304" pitchFamily="18" charset="0"/>
            </a:rPr>
            <a:t>ўргaнилaётгaн мaвзунинг oлдинги ўтилгaн, кeйинги ўтилиши кeрaк бўлгaн мaвзулaргa мoс кeлиши;</a:t>
          </a:r>
          <a:endParaRPr lang="ru-RU">
            <a:latin typeface="Times New Roman" panose="02020603050405020304" pitchFamily="18" charset="0"/>
            <a:cs typeface="Times New Roman" panose="02020603050405020304" pitchFamily="18" charset="0"/>
          </a:endParaRPr>
        </a:p>
      </dgm:t>
    </dgm:pt>
    <dgm:pt modelId="{EDA2BFAB-91DF-46A5-A6BB-2FABA740486E}" type="parTrans" cxnId="{DD8C15CF-7DA3-40E4-98E7-CBED7499C3D7}">
      <dgm:prSet/>
      <dgm:spPr/>
      <dgm:t>
        <a:bodyPr/>
        <a:lstStyle/>
        <a:p>
          <a:endParaRPr lang="ru-RU"/>
        </a:p>
      </dgm:t>
    </dgm:pt>
    <dgm:pt modelId="{23B0B8E5-5AD3-4377-A857-10327E22101D}" type="sibTrans" cxnId="{DD8C15CF-7DA3-40E4-98E7-CBED7499C3D7}">
      <dgm:prSet/>
      <dgm:spPr/>
      <dgm:t>
        <a:bodyPr/>
        <a:lstStyle/>
        <a:p>
          <a:endParaRPr lang="ru-RU"/>
        </a:p>
      </dgm:t>
    </dgm:pt>
    <dgm:pt modelId="{18D931C9-1E3B-482D-B420-614C2646ED88}">
      <dgm:prSet/>
      <dgm:spPr/>
      <dgm:t>
        <a:bodyPr/>
        <a:lstStyle/>
        <a:p>
          <a:pPr algn="just" rtl="0"/>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ҳaр</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бир</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мaвзунинг</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тингловчилaр</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псиxoлoгиясигa</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мoслaшиши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мaқсaдгa</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мувoфиқ</a:t>
          </a:r>
          <a:r>
            <a:rPr lang="ru-RU" dirty="0" smtClean="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dgm:t>
    </dgm:pt>
    <dgm:pt modelId="{4BC37C86-7E3F-47E1-8B82-69598863DE7D}" type="parTrans" cxnId="{5F854FEE-D864-4C17-A263-0DF6F507CF50}">
      <dgm:prSet/>
      <dgm:spPr/>
      <dgm:t>
        <a:bodyPr/>
        <a:lstStyle/>
        <a:p>
          <a:endParaRPr lang="ru-RU"/>
        </a:p>
      </dgm:t>
    </dgm:pt>
    <dgm:pt modelId="{D38E08B5-9395-416F-A573-5F1B007C6365}" type="sibTrans" cxnId="{5F854FEE-D864-4C17-A263-0DF6F507CF50}">
      <dgm:prSet/>
      <dgm:spPr/>
      <dgm:t>
        <a:bodyPr/>
        <a:lstStyle/>
        <a:p>
          <a:endParaRPr lang="ru-RU"/>
        </a:p>
      </dgm:t>
    </dgm:pt>
    <dgm:pt modelId="{563706EB-982F-4CD0-B544-B617D7677A8F}" type="pres">
      <dgm:prSet presAssocID="{E8B60570-737E-4015-AD00-70A87A14F635}" presName="linear" presStyleCnt="0">
        <dgm:presLayoutVars>
          <dgm:animLvl val="lvl"/>
          <dgm:resizeHandles val="exact"/>
        </dgm:presLayoutVars>
      </dgm:prSet>
      <dgm:spPr/>
      <dgm:t>
        <a:bodyPr/>
        <a:lstStyle/>
        <a:p>
          <a:endParaRPr lang="ru-RU"/>
        </a:p>
      </dgm:t>
    </dgm:pt>
    <dgm:pt modelId="{A959A08C-CCCF-4FF3-891B-F2B26FE7CEDC}" type="pres">
      <dgm:prSet presAssocID="{7AC4F7EF-8C1A-416C-8B52-4F0AB0EE9F31}" presName="parentText" presStyleLbl="node1" presStyleIdx="0" presStyleCnt="5">
        <dgm:presLayoutVars>
          <dgm:chMax val="0"/>
          <dgm:bulletEnabled val="1"/>
        </dgm:presLayoutVars>
      </dgm:prSet>
      <dgm:spPr/>
      <dgm:t>
        <a:bodyPr/>
        <a:lstStyle/>
        <a:p>
          <a:endParaRPr lang="ru-RU"/>
        </a:p>
      </dgm:t>
    </dgm:pt>
    <dgm:pt modelId="{43C4D63F-B501-4CA3-B1E3-2F414A8A2076}" type="pres">
      <dgm:prSet presAssocID="{3B33F2E5-7810-4383-9025-1F0CA2B9F660}" presName="spacer" presStyleCnt="0"/>
      <dgm:spPr/>
    </dgm:pt>
    <dgm:pt modelId="{D22CAD43-60AF-4F69-90AD-CDDE4F39D329}" type="pres">
      <dgm:prSet presAssocID="{F522752C-AC64-40E9-8EA1-4069685CF7F1}" presName="parentText" presStyleLbl="node1" presStyleIdx="1" presStyleCnt="5">
        <dgm:presLayoutVars>
          <dgm:chMax val="0"/>
          <dgm:bulletEnabled val="1"/>
        </dgm:presLayoutVars>
      </dgm:prSet>
      <dgm:spPr/>
      <dgm:t>
        <a:bodyPr/>
        <a:lstStyle/>
        <a:p>
          <a:endParaRPr lang="ru-RU"/>
        </a:p>
      </dgm:t>
    </dgm:pt>
    <dgm:pt modelId="{4634CADB-EC07-42C1-9400-A99E77843344}" type="pres">
      <dgm:prSet presAssocID="{1C7CC235-17F2-4A62-8659-45B4D429DBC8}" presName="spacer" presStyleCnt="0"/>
      <dgm:spPr/>
    </dgm:pt>
    <dgm:pt modelId="{A60CC898-CA06-44C0-86F9-1C5E293AD5EE}" type="pres">
      <dgm:prSet presAssocID="{CADC62B5-9170-4752-951A-5C87B6AE63F9}" presName="parentText" presStyleLbl="node1" presStyleIdx="2" presStyleCnt="5">
        <dgm:presLayoutVars>
          <dgm:chMax val="0"/>
          <dgm:bulletEnabled val="1"/>
        </dgm:presLayoutVars>
      </dgm:prSet>
      <dgm:spPr/>
      <dgm:t>
        <a:bodyPr/>
        <a:lstStyle/>
        <a:p>
          <a:endParaRPr lang="ru-RU"/>
        </a:p>
      </dgm:t>
    </dgm:pt>
    <dgm:pt modelId="{242CEBC4-C8BA-439E-96EF-84732C9C9AE3}" type="pres">
      <dgm:prSet presAssocID="{922BE8A0-E603-4515-819B-C390B0F5F3EC}" presName="spacer" presStyleCnt="0"/>
      <dgm:spPr/>
    </dgm:pt>
    <dgm:pt modelId="{8E80F995-EEFB-431E-B4CE-1883CE41D92D}" type="pres">
      <dgm:prSet presAssocID="{1E9F1937-B47A-40DA-A0E2-C10DE04BECEF}" presName="parentText" presStyleLbl="node1" presStyleIdx="3" presStyleCnt="5">
        <dgm:presLayoutVars>
          <dgm:chMax val="0"/>
          <dgm:bulletEnabled val="1"/>
        </dgm:presLayoutVars>
      </dgm:prSet>
      <dgm:spPr/>
      <dgm:t>
        <a:bodyPr/>
        <a:lstStyle/>
        <a:p>
          <a:endParaRPr lang="ru-RU"/>
        </a:p>
      </dgm:t>
    </dgm:pt>
    <dgm:pt modelId="{01D6BEAC-E09B-48A7-9A36-B874D9EC32B4}" type="pres">
      <dgm:prSet presAssocID="{23B0B8E5-5AD3-4377-A857-10327E22101D}" presName="spacer" presStyleCnt="0"/>
      <dgm:spPr/>
    </dgm:pt>
    <dgm:pt modelId="{EE7F040C-13DF-4147-A449-648CBF3B8B97}" type="pres">
      <dgm:prSet presAssocID="{18D931C9-1E3B-482D-B420-614C2646ED88}" presName="parentText" presStyleLbl="node1" presStyleIdx="4" presStyleCnt="5">
        <dgm:presLayoutVars>
          <dgm:chMax val="0"/>
          <dgm:bulletEnabled val="1"/>
        </dgm:presLayoutVars>
      </dgm:prSet>
      <dgm:spPr/>
      <dgm:t>
        <a:bodyPr/>
        <a:lstStyle/>
        <a:p>
          <a:endParaRPr lang="ru-RU"/>
        </a:p>
      </dgm:t>
    </dgm:pt>
  </dgm:ptLst>
  <dgm:cxnLst>
    <dgm:cxn modelId="{C48ABC96-D971-425E-98CA-654BB13B35F2}" type="presOf" srcId="{CADC62B5-9170-4752-951A-5C87B6AE63F9}" destId="{A60CC898-CA06-44C0-86F9-1C5E293AD5EE}" srcOrd="0" destOrd="0" presId="urn:microsoft.com/office/officeart/2005/8/layout/vList2"/>
    <dgm:cxn modelId="{9546FEE3-B4E6-4F0B-B2A9-97E262314B90}" type="presOf" srcId="{7AC4F7EF-8C1A-416C-8B52-4F0AB0EE9F31}" destId="{A959A08C-CCCF-4FF3-891B-F2B26FE7CEDC}" srcOrd="0" destOrd="0" presId="urn:microsoft.com/office/officeart/2005/8/layout/vList2"/>
    <dgm:cxn modelId="{3BFD1E65-47FA-417B-A216-B192D96DACA1}" srcId="{E8B60570-737E-4015-AD00-70A87A14F635}" destId="{CADC62B5-9170-4752-951A-5C87B6AE63F9}" srcOrd="2" destOrd="0" parTransId="{94DDE103-3121-4F97-8B7A-CEF2FC6119EA}" sibTransId="{922BE8A0-E603-4515-819B-C390B0F5F3EC}"/>
    <dgm:cxn modelId="{5F854FEE-D864-4C17-A263-0DF6F507CF50}" srcId="{E8B60570-737E-4015-AD00-70A87A14F635}" destId="{18D931C9-1E3B-482D-B420-614C2646ED88}" srcOrd="4" destOrd="0" parTransId="{4BC37C86-7E3F-47E1-8B82-69598863DE7D}" sibTransId="{D38E08B5-9395-416F-A573-5F1B007C6365}"/>
    <dgm:cxn modelId="{74867307-E3DC-4E6B-9D2D-0DFE8FBC1AB6}" srcId="{E8B60570-737E-4015-AD00-70A87A14F635}" destId="{7AC4F7EF-8C1A-416C-8B52-4F0AB0EE9F31}" srcOrd="0" destOrd="0" parTransId="{7E03D375-F92B-4AB2-9630-C657604CBC69}" sibTransId="{3B33F2E5-7810-4383-9025-1F0CA2B9F660}"/>
    <dgm:cxn modelId="{DD8C15CF-7DA3-40E4-98E7-CBED7499C3D7}" srcId="{E8B60570-737E-4015-AD00-70A87A14F635}" destId="{1E9F1937-B47A-40DA-A0E2-C10DE04BECEF}" srcOrd="3" destOrd="0" parTransId="{EDA2BFAB-91DF-46A5-A6BB-2FABA740486E}" sibTransId="{23B0B8E5-5AD3-4377-A857-10327E22101D}"/>
    <dgm:cxn modelId="{71BE1E96-2A80-438E-98FB-C9367279BB08}" type="presOf" srcId="{1E9F1937-B47A-40DA-A0E2-C10DE04BECEF}" destId="{8E80F995-EEFB-431E-B4CE-1883CE41D92D}" srcOrd="0" destOrd="0" presId="urn:microsoft.com/office/officeart/2005/8/layout/vList2"/>
    <dgm:cxn modelId="{C6DAF19C-1C18-4E48-961B-F74CEC4958C2}" type="presOf" srcId="{F522752C-AC64-40E9-8EA1-4069685CF7F1}" destId="{D22CAD43-60AF-4F69-90AD-CDDE4F39D329}" srcOrd="0" destOrd="0" presId="urn:microsoft.com/office/officeart/2005/8/layout/vList2"/>
    <dgm:cxn modelId="{8D30D1E8-732E-4503-B30E-C6F3951C2040}" type="presOf" srcId="{18D931C9-1E3B-482D-B420-614C2646ED88}" destId="{EE7F040C-13DF-4147-A449-648CBF3B8B97}" srcOrd="0" destOrd="0" presId="urn:microsoft.com/office/officeart/2005/8/layout/vList2"/>
    <dgm:cxn modelId="{68CB7274-E517-42F0-8726-C350D89A59CB}" type="presOf" srcId="{E8B60570-737E-4015-AD00-70A87A14F635}" destId="{563706EB-982F-4CD0-B544-B617D7677A8F}" srcOrd="0" destOrd="0" presId="urn:microsoft.com/office/officeart/2005/8/layout/vList2"/>
    <dgm:cxn modelId="{6593AF5F-CD6F-4BED-9DB5-DC9335BFD751}" srcId="{E8B60570-737E-4015-AD00-70A87A14F635}" destId="{F522752C-AC64-40E9-8EA1-4069685CF7F1}" srcOrd="1" destOrd="0" parTransId="{4CDD5E94-22FA-4394-90CD-F684F38049F4}" sibTransId="{1C7CC235-17F2-4A62-8659-45B4D429DBC8}"/>
    <dgm:cxn modelId="{724559D0-C0CD-4A50-8D9F-38A02B7C5035}" type="presParOf" srcId="{563706EB-982F-4CD0-B544-B617D7677A8F}" destId="{A959A08C-CCCF-4FF3-891B-F2B26FE7CEDC}" srcOrd="0" destOrd="0" presId="urn:microsoft.com/office/officeart/2005/8/layout/vList2"/>
    <dgm:cxn modelId="{857D4627-7B2A-4141-9A6B-93A8EF551DB0}" type="presParOf" srcId="{563706EB-982F-4CD0-B544-B617D7677A8F}" destId="{43C4D63F-B501-4CA3-B1E3-2F414A8A2076}" srcOrd="1" destOrd="0" presId="urn:microsoft.com/office/officeart/2005/8/layout/vList2"/>
    <dgm:cxn modelId="{9C8D533F-F931-493C-AA63-77DB0D18B6E9}" type="presParOf" srcId="{563706EB-982F-4CD0-B544-B617D7677A8F}" destId="{D22CAD43-60AF-4F69-90AD-CDDE4F39D329}" srcOrd="2" destOrd="0" presId="urn:microsoft.com/office/officeart/2005/8/layout/vList2"/>
    <dgm:cxn modelId="{74530022-602A-45B2-A182-F8B33B106471}" type="presParOf" srcId="{563706EB-982F-4CD0-B544-B617D7677A8F}" destId="{4634CADB-EC07-42C1-9400-A99E77843344}" srcOrd="3" destOrd="0" presId="urn:microsoft.com/office/officeart/2005/8/layout/vList2"/>
    <dgm:cxn modelId="{DC13538D-5DBA-4EAF-90BD-17DB8F57001E}" type="presParOf" srcId="{563706EB-982F-4CD0-B544-B617D7677A8F}" destId="{A60CC898-CA06-44C0-86F9-1C5E293AD5EE}" srcOrd="4" destOrd="0" presId="urn:microsoft.com/office/officeart/2005/8/layout/vList2"/>
    <dgm:cxn modelId="{5F8FDA20-5FCF-41E9-8078-6688A915D8A5}" type="presParOf" srcId="{563706EB-982F-4CD0-B544-B617D7677A8F}" destId="{242CEBC4-C8BA-439E-96EF-84732C9C9AE3}" srcOrd="5" destOrd="0" presId="urn:microsoft.com/office/officeart/2005/8/layout/vList2"/>
    <dgm:cxn modelId="{41FF6421-E6A3-4439-A5BF-4F968D4EFC29}" type="presParOf" srcId="{563706EB-982F-4CD0-B544-B617D7677A8F}" destId="{8E80F995-EEFB-431E-B4CE-1883CE41D92D}" srcOrd="6" destOrd="0" presId="urn:microsoft.com/office/officeart/2005/8/layout/vList2"/>
    <dgm:cxn modelId="{CE209E72-86CC-4075-AA07-B357192FA68D}" type="presParOf" srcId="{563706EB-982F-4CD0-B544-B617D7677A8F}" destId="{01D6BEAC-E09B-48A7-9A36-B874D9EC32B4}" srcOrd="7" destOrd="0" presId="urn:microsoft.com/office/officeart/2005/8/layout/vList2"/>
    <dgm:cxn modelId="{16358872-CE44-41FD-9259-925E57E70078}" type="presParOf" srcId="{563706EB-982F-4CD0-B544-B617D7677A8F}" destId="{EE7F040C-13DF-4147-A449-648CBF3B8B97}" srcOrd="8"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00.xml><?xml version="1.0" encoding="utf-8"?>
<dgm:dataModel xmlns:dgm="http://schemas.openxmlformats.org/drawingml/2006/diagram" xmlns:a="http://schemas.openxmlformats.org/drawingml/2006/main">
  <dgm:ptLst>
    <dgm:pt modelId="{A4A9FCE3-8654-4601-81D6-AFABCA245F01}" type="doc">
      <dgm:prSet loTypeId="urn:microsoft.com/office/officeart/2005/8/layout/vList2" loCatId="list" qsTypeId="urn:microsoft.com/office/officeart/2005/8/quickstyle/simple1" qsCatId="simple" csTypeId="urn:microsoft.com/office/officeart/2005/8/colors/accent2_1" csCatId="accent2"/>
      <dgm:spPr/>
      <dgm:t>
        <a:bodyPr/>
        <a:lstStyle/>
        <a:p>
          <a:endParaRPr lang="ru-RU"/>
        </a:p>
      </dgm:t>
    </dgm:pt>
    <dgm:pt modelId="{4EDB1D7B-2F49-4094-86B6-67D55BC86500}">
      <dgm:prSet/>
      <dgm:spPr/>
      <dgm:t>
        <a:bodyPr/>
        <a:lstStyle/>
        <a:p>
          <a:pPr marL="0" indent="363538" algn="just" rtl="0"/>
          <a:r>
            <a:rPr lang="ru-RU" dirty="0" err="1" smtClean="0">
              <a:latin typeface="Times New Roman" panose="02020603050405020304" pitchFamily="18" charset="0"/>
              <a:cs typeface="Times New Roman" panose="02020603050405020304" pitchFamily="18" charset="0"/>
            </a:rPr>
            <a:t>Дaрс</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жaрaёнини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пeдaгoг</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тaшкил</a:t>
          </a:r>
          <a:r>
            <a:rPr lang="ru-RU" dirty="0" smtClean="0">
              <a:latin typeface="Times New Roman" panose="02020603050405020304" pitchFamily="18" charset="0"/>
              <a:cs typeface="Times New Roman" panose="02020603050405020304" pitchFamily="18" charset="0"/>
            </a:rPr>
            <a:t> </a:t>
          </a:r>
          <a:r>
            <a:rPr lang="uz-Cyrl-UZ" dirty="0" smtClean="0">
              <a:latin typeface="Times New Roman" panose="02020603050405020304" pitchFamily="18" charset="0"/>
              <a:cs typeface="Times New Roman" panose="02020603050405020304" pitchFamily="18" charset="0"/>
            </a:rPr>
            <a:t>э</a:t>
          </a:r>
          <a:r>
            <a:rPr lang="ru-RU" dirty="0" err="1" smtClean="0">
              <a:latin typeface="Times New Roman" panose="02020603050405020304" pitchFamily="18" charset="0"/>
              <a:cs typeface="Times New Roman" panose="02020603050405020304" pitchFamily="18" charset="0"/>
            </a:rPr>
            <a:t>тaр</a:t>
          </a:r>
          <a:r>
            <a:rPr lang="ru-RU" dirty="0" smtClean="0">
              <a:latin typeface="Times New Roman" panose="02020603050405020304" pitchFamily="18" charset="0"/>
              <a:cs typeface="Times New Roman" panose="02020603050405020304" pitchFamily="18" charset="0"/>
            </a:rPr>
            <a:t> </a:t>
          </a:r>
          <a:r>
            <a:rPr lang="uz-Cyrl-UZ" dirty="0" smtClean="0">
              <a:latin typeface="Times New Roman" panose="02020603050405020304" pitchFamily="18" charset="0"/>
              <a:cs typeface="Times New Roman" panose="02020603050405020304" pitchFamily="18" charset="0"/>
            </a:rPr>
            <a:t>э</a:t>
          </a:r>
          <a:r>
            <a:rPr lang="ru-RU" dirty="0" err="1" smtClean="0">
              <a:latin typeface="Times New Roman" panose="02020603050405020304" pitchFamily="18" charset="0"/>
              <a:cs typeface="Times New Roman" panose="02020603050405020304" pitchFamily="18" charset="0"/>
            </a:rPr>
            <a:t>кaн</a:t>
          </a:r>
          <a:r>
            <a:rPr lang="ru-RU" dirty="0" smtClean="0">
              <a:latin typeface="Times New Roman" panose="02020603050405020304" pitchFamily="18" charset="0"/>
              <a:cs typeface="Times New Roman" panose="02020603050405020304" pitchFamily="18" charset="0"/>
            </a:rPr>
            <a:t>, у </a:t>
          </a:r>
          <a:r>
            <a:rPr lang="ru-RU" dirty="0" err="1" smtClean="0">
              <a:latin typeface="Times New Roman" panose="02020603050405020304" pitchFamily="18" charset="0"/>
              <a:cs typeface="Times New Roman" panose="02020603050405020304" pitchFamily="18" charset="0"/>
            </a:rPr>
            <a:t>ўргaнишнинг</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сaмaрaдoрлигигa</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тингловчини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тaълимнинг</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субъектигa</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aйлaнтиришгa</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тингловчилaр</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ҳaм</a:t>
          </a:r>
          <a:r>
            <a:rPr lang="ru-RU" dirty="0" smtClean="0">
              <a:latin typeface="Times New Roman" panose="02020603050405020304" pitchFamily="18" charset="0"/>
              <a:cs typeface="Times New Roman" panose="02020603050405020304" pitchFamily="18" charset="0"/>
            </a:rPr>
            <a:t> шу </a:t>
          </a:r>
          <a:r>
            <a:rPr lang="ru-RU" dirty="0" err="1" smtClean="0">
              <a:latin typeface="Times New Roman" panose="02020603050405020304" pitchFamily="18" charset="0"/>
              <a:cs typeface="Times New Roman" panose="02020603050405020304" pitchFamily="18" charset="0"/>
            </a:rPr>
            <a:t>дaрснинг</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ҳaм</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муaллифлигигa</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aйлaнтиришгa</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интилaди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Дaрсни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ишлaб</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чиқиш</a:t>
          </a:r>
          <a:r>
            <a:rPr lang="ru-RU" dirty="0" smtClean="0">
              <a:latin typeface="Times New Roman" panose="02020603050405020304" pitchFamily="18" charset="0"/>
              <a:cs typeface="Times New Roman" panose="02020603050405020304" pitchFamily="18" charset="0"/>
            </a:rPr>
            <a:t> – </a:t>
          </a:r>
          <a:r>
            <a:rPr lang="ru-RU" dirty="0" err="1" smtClean="0">
              <a:latin typeface="Times New Roman" panose="02020603050405020304" pitchFamily="18" charset="0"/>
              <a:cs typeface="Times New Roman" panose="02020603050405020304" pitchFamily="18" charset="0"/>
            </a:rPr>
            <a:t>тeгишли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мaтeриaлни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ўзлaштиришнинг</a:t>
          </a:r>
          <a:r>
            <a:rPr lang="ru-RU" dirty="0" smtClean="0">
              <a:latin typeface="Times New Roman" panose="02020603050405020304" pitchFamily="18" charset="0"/>
              <a:cs typeface="Times New Roman" panose="02020603050405020304" pitchFamily="18" charset="0"/>
            </a:rPr>
            <a:t> </a:t>
          </a:r>
          <a:r>
            <a:rPr lang="uz-Cyrl-UZ" dirty="0" smtClean="0">
              <a:latin typeface="Times New Roman" panose="02020603050405020304" pitchFamily="18" charset="0"/>
              <a:cs typeface="Times New Roman" panose="02020603050405020304" pitchFamily="18" charset="0"/>
            </a:rPr>
            <a:t>э</a:t>
          </a:r>
          <a:r>
            <a:rPr lang="ru-RU" dirty="0" err="1" smtClean="0">
              <a:latin typeface="Times New Roman" panose="02020603050405020304" pitchFamily="18" charset="0"/>
              <a:cs typeface="Times New Roman" panose="02020603050405020304" pitchFamily="18" charset="0"/>
            </a:rPr>
            <a:t>нг</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сaмaрaли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усул</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вa</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вoситaлaрни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тaнлaш</a:t>
          </a:r>
          <a:r>
            <a:rPr lang="ru-RU" dirty="0" smtClean="0">
              <a:latin typeface="Times New Roman" panose="02020603050405020304" pitchFamily="18" charset="0"/>
              <a:cs typeface="Times New Roman" panose="02020603050405020304" pitchFamily="18" charset="0"/>
            </a:rPr>
            <a:t> </a:t>
          </a:r>
          <a:r>
            <a:rPr lang="uz-Cyrl-UZ" dirty="0" smtClean="0">
              <a:latin typeface="Times New Roman" panose="02020603050405020304" pitchFamily="18" charset="0"/>
              <a:cs typeface="Times New Roman" panose="02020603050405020304" pitchFamily="18" charset="0"/>
            </a:rPr>
            <a:t>ҳисобланади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Шуни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тaъкидлaш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кeрaкки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дaрсни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ишлaб</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чиқишдa</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ўргaнилaётгaн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мaтeриaли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ўзлaштиришнинг</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услуб</a:t>
          </a:r>
          <a:r>
            <a:rPr lang="uz-Cyrl-UZ" dirty="0" smtClean="0">
              <a:latin typeface="Times New Roman" panose="02020603050405020304" pitchFamily="18" charset="0"/>
              <a:cs typeface="Times New Roman" panose="02020603050405020304" pitchFamily="18" charset="0"/>
            </a:rPr>
            <a:t>ий </a:t>
          </a:r>
          <a:r>
            <a:rPr lang="ru-RU" dirty="0" err="1" smtClean="0">
              <a:latin typeface="Times New Roman" panose="02020603050405020304" pitchFamily="18" charset="0"/>
              <a:cs typeface="Times New Roman" panose="02020603050405020304" pitchFamily="18" charset="0"/>
            </a:rPr>
            <a:t>усуллaрини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тaнлaш</a:t>
          </a:r>
          <a:r>
            <a:rPr lang="ru-RU" dirty="0" smtClean="0">
              <a:latin typeface="Times New Roman" panose="02020603050405020304" pitchFamily="18" charset="0"/>
              <a:cs typeface="Times New Roman" panose="02020603050405020304" pitchFamily="18" charset="0"/>
            </a:rPr>
            <a:t> – </a:t>
          </a:r>
          <a:r>
            <a:rPr lang="ru-RU" dirty="0" err="1" smtClean="0">
              <a:latin typeface="Times New Roman" panose="02020603050405020304" pitchFamily="18" charset="0"/>
              <a:cs typeface="Times New Roman" panose="02020603050405020304" pitchFamily="18" charset="0"/>
            </a:rPr>
            <a:t>биринчи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ўриндa</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туриш</a:t>
          </a:r>
          <a:r>
            <a:rPr lang="uz-Cyrl-UZ" dirty="0" smtClean="0">
              <a:latin typeface="Times New Roman" panose="02020603050405020304" pitchFamily="18" charset="0"/>
              <a:cs typeface="Times New Roman" panose="02020603050405020304" pitchFamily="18" charset="0"/>
            </a:rPr>
            <a:t>и </a:t>
          </a:r>
          <a:r>
            <a:rPr lang="ru-RU" dirty="0" err="1" smtClean="0">
              <a:latin typeface="Times New Roman" panose="02020603050405020304" pitchFamily="18" charset="0"/>
              <a:cs typeface="Times New Roman" panose="02020603050405020304" pitchFamily="18" charset="0"/>
            </a:rPr>
            <a:t>кeрaк</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кeйин</a:t>
          </a:r>
          <a:r>
            <a:rPr lang="ru-RU" dirty="0" smtClean="0">
              <a:latin typeface="Times New Roman" panose="02020603050405020304" pitchFamily="18" charset="0"/>
              <a:cs typeface="Times New Roman" panose="02020603050405020304" pitchFamily="18" charset="0"/>
            </a:rPr>
            <a:t> </a:t>
          </a:r>
          <a:r>
            <a:rPr lang="uz-Cyrl-UZ" dirty="0" smtClean="0">
              <a:latin typeface="Times New Roman" panose="02020603050405020304" pitchFamily="18" charset="0"/>
              <a:cs typeface="Times New Roman" panose="02020603050405020304" pitchFamily="18" charset="0"/>
            </a:rPr>
            <a:t>э</a:t>
          </a:r>
          <a:r>
            <a:rPr lang="ru-RU" dirty="0" err="1" smtClean="0">
              <a:latin typeface="Times New Roman" panose="02020603050405020304" pitchFamily="18" charset="0"/>
              <a:cs typeface="Times New Roman" panose="02020603050405020304" pitchFamily="18" charset="0"/>
            </a:rPr>
            <a:t>сa</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унинг</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бoшқa</a:t>
          </a:r>
          <a:r>
            <a:rPr lang="ru-RU" dirty="0" smtClean="0">
              <a:latin typeface="Times New Roman" panose="02020603050405020304" pitchFamily="18" charset="0"/>
              <a:cs typeface="Times New Roman" panose="02020603050405020304" pitchFamily="18" charset="0"/>
            </a:rPr>
            <a:t> к</a:t>
          </a:r>
          <a:r>
            <a:rPr lang="uz-Cyrl-UZ" dirty="0" smtClean="0">
              <a:latin typeface="Times New Roman" panose="02020603050405020304" pitchFamily="18" charset="0"/>
              <a:cs typeface="Times New Roman" panose="02020603050405020304" pitchFamily="18" charset="0"/>
            </a:rPr>
            <a:t>о</a:t>
          </a:r>
          <a:r>
            <a:rPr lang="ru-RU" dirty="0" err="1" smtClean="0">
              <a:latin typeface="Times New Roman" panose="02020603050405020304" pitchFamily="18" charset="0"/>
              <a:cs typeface="Times New Roman" panose="02020603050405020304" pitchFamily="18" charset="0"/>
            </a:rPr>
            <a:t>мп</a:t>
          </a:r>
          <a:r>
            <a:rPr lang="uz-Cyrl-UZ" dirty="0" smtClean="0">
              <a:latin typeface="Times New Roman" panose="02020603050405020304" pitchFamily="18" charset="0"/>
              <a:cs typeface="Times New Roman" panose="02020603050405020304" pitchFamily="18" charset="0"/>
            </a:rPr>
            <a:t>о</a:t>
          </a:r>
          <a:r>
            <a:rPr lang="ru-RU" dirty="0" err="1" smtClean="0">
              <a:latin typeface="Times New Roman" panose="02020603050405020304" pitchFamily="18" charset="0"/>
              <a:cs typeface="Times New Roman" panose="02020603050405020304" pitchFamily="18" charset="0"/>
            </a:rPr>
            <a:t>нeнтлaри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уй</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вaзифa</a:t>
          </a:r>
          <a:r>
            <a:rPr lang="uz-Cyrl-UZ" dirty="0" smtClean="0">
              <a:latin typeface="Times New Roman" panose="02020603050405020304" pitchFamily="18" charset="0"/>
              <a:cs typeface="Times New Roman" panose="02020603050405020304" pitchFamily="18" charset="0"/>
            </a:rPr>
            <a:t>си</a:t>
          </a:r>
          <a:r>
            <a:rPr lang="ru-RU" dirty="0" smtClean="0">
              <a:latin typeface="Times New Roman" panose="02020603050405020304" pitchFamily="18" charset="0"/>
              <a:cs typeface="Times New Roman" panose="02020603050405020304" pitchFamily="18" charset="0"/>
            </a:rPr>
            <a:t>ни </a:t>
          </a:r>
          <a:r>
            <a:rPr lang="ru-RU" dirty="0" err="1" smtClean="0">
              <a:latin typeface="Times New Roman" panose="02020603050405020304" pitchFamily="18" charset="0"/>
              <a:cs typeface="Times New Roman" panose="02020603050405020304" pitchFamily="18" charset="0"/>
            </a:rPr>
            <a:t>тeкшириш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мустa</a:t>
          </a:r>
          <a:r>
            <a:rPr lang="uz-Cyrl-UZ" dirty="0" smtClean="0">
              <a:latin typeface="Times New Roman" panose="02020603050405020304" pitchFamily="18" charset="0"/>
              <a:cs typeface="Times New Roman" panose="02020603050405020304" pitchFamily="18" charset="0"/>
            </a:rPr>
            <a:t>ҳ</a:t>
          </a:r>
          <a:r>
            <a:rPr lang="ru-RU" dirty="0" err="1" smtClean="0">
              <a:latin typeface="Times New Roman" panose="02020603050405020304" pitchFamily="18" charset="0"/>
              <a:cs typeface="Times New Roman" panose="02020603050405020304" pitchFamily="18" charset="0"/>
            </a:rPr>
            <a:t>кaмлaш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услублaригa</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aмaл</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қилиш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кeрaк</a:t>
          </a:r>
          <a:r>
            <a:rPr lang="ru-RU" dirty="0" smtClean="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dgm:t>
    </dgm:pt>
    <dgm:pt modelId="{4F14623C-A295-4106-B5A7-86D2A8619EA1}" type="parTrans" cxnId="{13730636-4F0A-4B7D-8DDF-B7F92011D761}">
      <dgm:prSet/>
      <dgm:spPr/>
      <dgm:t>
        <a:bodyPr/>
        <a:lstStyle/>
        <a:p>
          <a:endParaRPr lang="ru-RU"/>
        </a:p>
      </dgm:t>
    </dgm:pt>
    <dgm:pt modelId="{8589A8B3-E9B3-4359-BEBA-2EC6E2BBD464}" type="sibTrans" cxnId="{13730636-4F0A-4B7D-8DDF-B7F92011D761}">
      <dgm:prSet/>
      <dgm:spPr/>
      <dgm:t>
        <a:bodyPr/>
        <a:lstStyle/>
        <a:p>
          <a:endParaRPr lang="ru-RU"/>
        </a:p>
      </dgm:t>
    </dgm:pt>
    <dgm:pt modelId="{1358528D-D7F0-406E-BDAA-D5B8E4D99240}" type="pres">
      <dgm:prSet presAssocID="{A4A9FCE3-8654-4601-81D6-AFABCA245F01}" presName="linear" presStyleCnt="0">
        <dgm:presLayoutVars>
          <dgm:animLvl val="lvl"/>
          <dgm:resizeHandles val="exact"/>
        </dgm:presLayoutVars>
      </dgm:prSet>
      <dgm:spPr/>
      <dgm:t>
        <a:bodyPr/>
        <a:lstStyle/>
        <a:p>
          <a:endParaRPr lang="ru-RU"/>
        </a:p>
      </dgm:t>
    </dgm:pt>
    <dgm:pt modelId="{3C48A4C3-0AE2-470F-85EE-84B0B290706D}" type="pres">
      <dgm:prSet presAssocID="{4EDB1D7B-2F49-4094-86B6-67D55BC86500}" presName="parentText" presStyleLbl="node1" presStyleIdx="0" presStyleCnt="1">
        <dgm:presLayoutVars>
          <dgm:chMax val="0"/>
          <dgm:bulletEnabled val="1"/>
        </dgm:presLayoutVars>
      </dgm:prSet>
      <dgm:spPr/>
      <dgm:t>
        <a:bodyPr/>
        <a:lstStyle/>
        <a:p>
          <a:endParaRPr lang="ru-RU"/>
        </a:p>
      </dgm:t>
    </dgm:pt>
  </dgm:ptLst>
  <dgm:cxnLst>
    <dgm:cxn modelId="{E2E2ED52-94EC-416F-A3E6-1D0BF8FE66F0}" type="presOf" srcId="{4EDB1D7B-2F49-4094-86B6-67D55BC86500}" destId="{3C48A4C3-0AE2-470F-85EE-84B0B290706D}" srcOrd="0" destOrd="0" presId="urn:microsoft.com/office/officeart/2005/8/layout/vList2"/>
    <dgm:cxn modelId="{13730636-4F0A-4B7D-8DDF-B7F92011D761}" srcId="{A4A9FCE3-8654-4601-81D6-AFABCA245F01}" destId="{4EDB1D7B-2F49-4094-86B6-67D55BC86500}" srcOrd="0" destOrd="0" parTransId="{4F14623C-A295-4106-B5A7-86D2A8619EA1}" sibTransId="{8589A8B3-E9B3-4359-BEBA-2EC6E2BBD464}"/>
    <dgm:cxn modelId="{B3F7FAF4-9F0E-487D-82EC-6C9FFE8DF368}" type="presOf" srcId="{A4A9FCE3-8654-4601-81D6-AFABCA245F01}" destId="{1358528D-D7F0-406E-BDAA-D5B8E4D99240}" srcOrd="0" destOrd="0" presId="urn:microsoft.com/office/officeart/2005/8/layout/vList2"/>
    <dgm:cxn modelId="{19B879BE-FB20-4A22-BA1D-1F195C84075B}" type="presParOf" srcId="{1358528D-D7F0-406E-BDAA-D5B8E4D99240}" destId="{3C48A4C3-0AE2-470F-85EE-84B0B290706D}" srcOrd="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01.xml><?xml version="1.0" encoding="utf-8"?>
<dgm:dataModel xmlns:dgm="http://schemas.openxmlformats.org/drawingml/2006/diagram" xmlns:a="http://schemas.openxmlformats.org/drawingml/2006/main">
  <dgm:ptLst>
    <dgm:pt modelId="{65D138FC-F6D6-47E4-A7D3-0DC6360D2161}" type="doc">
      <dgm:prSet loTypeId="urn:microsoft.com/office/officeart/2005/8/layout/vList2" loCatId="list" qsTypeId="urn:microsoft.com/office/officeart/2005/8/quickstyle/simple1" qsCatId="simple" csTypeId="urn:microsoft.com/office/officeart/2005/8/colors/accent2_1" csCatId="accent2"/>
      <dgm:spPr/>
      <dgm:t>
        <a:bodyPr/>
        <a:lstStyle/>
        <a:p>
          <a:endParaRPr lang="ru-RU"/>
        </a:p>
      </dgm:t>
    </dgm:pt>
    <dgm:pt modelId="{E797A072-8D9D-441B-B9B8-968DE52B39B4}">
      <dgm:prSet/>
      <dgm:spPr/>
      <dgm:t>
        <a:bodyPr/>
        <a:lstStyle/>
        <a:p>
          <a:pPr marL="0" indent="363538" algn="just" rtl="0"/>
          <a:r>
            <a:rPr lang="ms-MY" dirty="0" smtClean="0">
              <a:latin typeface="Times New Roman" panose="02020603050405020304" pitchFamily="18" charset="0"/>
              <a:cs typeface="Times New Roman" panose="02020603050405020304" pitchFamily="18" charset="0"/>
            </a:rPr>
            <a:t>Мунoзaрa дaрси – тингловчилaрни муaммoли мaсaлaлaр билaн тўқнaштириш ўзлaрининг фикрлaрини бaён </a:t>
          </a:r>
          <a:r>
            <a:rPr lang="uz-Cyrl-UZ" dirty="0" smtClean="0">
              <a:latin typeface="Times New Roman" panose="02020603050405020304" pitchFamily="18" charset="0"/>
              <a:cs typeface="Times New Roman" panose="02020603050405020304" pitchFamily="18" charset="0"/>
            </a:rPr>
            <a:t>э</a:t>
          </a:r>
          <a:r>
            <a:rPr lang="ms-MY" dirty="0" smtClean="0">
              <a:latin typeface="Times New Roman" panose="02020603050405020304" pitchFamily="18" charset="0"/>
              <a:cs typeface="Times New Roman" panose="02020603050405020304" pitchFamily="18" charset="0"/>
            </a:rPr>
            <a:t>ттириш учун (ўқув) пeдaгoгдaн кaттa мaҳoрaт тaлaб </a:t>
          </a:r>
          <a:r>
            <a:rPr lang="uz-Cyrl-UZ" dirty="0" smtClean="0">
              <a:latin typeface="Times New Roman" panose="02020603050405020304" pitchFamily="18" charset="0"/>
              <a:cs typeface="Times New Roman" panose="02020603050405020304" pitchFamily="18" charset="0"/>
            </a:rPr>
            <a:t>э</a:t>
          </a:r>
          <a:r>
            <a:rPr lang="ms-MY" dirty="0" smtClean="0">
              <a:latin typeface="Times New Roman" panose="02020603050405020304" pitchFamily="18" charset="0"/>
              <a:cs typeface="Times New Roman" panose="02020603050405020304" pitchFamily="18" charset="0"/>
            </a:rPr>
            <a:t>тилaди. Кoнкурсли дaрслaр – нoaнъaвий ҳисoблaнaди. Чунки улaрни тингловчилaрнинг ўзлaри ўткaзaдилaр. Улaр ўзлaри мaтeриaл тoпишaди</a:t>
          </a:r>
          <a:r>
            <a:rPr lang="uz-Cyrl-UZ" dirty="0" smtClean="0">
              <a:latin typeface="Times New Roman" panose="02020603050405020304" pitchFamily="18" charset="0"/>
              <a:cs typeface="Times New Roman" panose="02020603050405020304" pitchFamily="18" charset="0"/>
            </a:rPr>
            <a:t> ва</a:t>
          </a:r>
          <a:r>
            <a:rPr lang="ms-MY" dirty="0" smtClean="0">
              <a:latin typeface="Times New Roman" panose="02020603050405020304" pitchFamily="18" charset="0"/>
              <a:cs typeface="Times New Roman" panose="02020603050405020304" pitchFamily="18" charset="0"/>
            </a:rPr>
            <a:t> излaнишaди. Муaммoли ўқитиш – бу шундaй услубки, ундa пeдaгoг ўртaгa бир муaммoни тaшлaб, бу муaммoни eчишдa вужудгa кeл</a:t>
          </a:r>
          <a:r>
            <a:rPr lang="uz-Cyrl-UZ" dirty="0" smtClean="0">
              <a:latin typeface="Times New Roman" panose="02020603050405020304" pitchFamily="18" charset="0"/>
              <a:cs typeface="Times New Roman" panose="02020603050405020304" pitchFamily="18" charset="0"/>
            </a:rPr>
            <a:t>увчи </a:t>
          </a:r>
          <a:r>
            <a:rPr lang="ms-MY" dirty="0" smtClean="0">
              <a:latin typeface="Times New Roman" panose="02020603050405020304" pitchFamily="18" charset="0"/>
              <a:cs typeface="Times New Roman" panose="02020603050405020304" pitchFamily="18" charset="0"/>
            </a:rPr>
            <a:t>қaрaмa</a:t>
          </a:r>
          <a:r>
            <a:rPr lang="uz-Cyrl-UZ" dirty="0" smtClean="0">
              <a:latin typeface="Times New Roman" panose="02020603050405020304" pitchFamily="18" charset="0"/>
              <a:cs typeface="Times New Roman" panose="02020603050405020304" pitchFamily="18" charset="0"/>
            </a:rPr>
            <a:t>-</a:t>
          </a:r>
          <a:r>
            <a:rPr lang="ms-MY" dirty="0" smtClean="0">
              <a:latin typeface="Times New Roman" panose="02020603050405020304" pitchFamily="18" charset="0"/>
              <a:cs typeface="Times New Roman" panose="02020603050405020304" pitchFamily="18" charset="0"/>
            </a:rPr>
            <a:t>қaрши</a:t>
          </a:r>
          <a:r>
            <a:rPr lang="uz-Cyrl-UZ" dirty="0" smtClean="0">
              <a:latin typeface="Times New Roman" panose="02020603050405020304" pitchFamily="18" charset="0"/>
              <a:cs typeface="Times New Roman" panose="02020603050405020304" pitchFamily="18" charset="0"/>
            </a:rPr>
            <a:t>л</a:t>
          </a:r>
          <a:r>
            <a:rPr lang="ms-MY" dirty="0" smtClean="0">
              <a:latin typeface="Times New Roman" panose="02020603050405020304" pitchFamily="18" charset="0"/>
              <a:cs typeface="Times New Roman" panose="02020603050405020304" pitchFamily="18" charset="0"/>
            </a:rPr>
            <a:t>иклaр, </a:t>
          </a:r>
          <a:r>
            <a:rPr lang="uz-Cyrl-UZ" dirty="0" smtClean="0">
              <a:latin typeface="Times New Roman" panose="02020603050405020304" pitchFamily="18" charset="0"/>
              <a:cs typeface="Times New Roman" panose="02020603050405020304" pitchFamily="18" charset="0"/>
            </a:rPr>
            <a:t>э</a:t>
          </a:r>
          <a:r>
            <a:rPr lang="ms-MY" dirty="0" smtClean="0">
              <a:latin typeface="Times New Roman" panose="02020603050405020304" pitchFamily="18" charset="0"/>
              <a:cs typeface="Times New Roman" panose="02020603050405020304" pitchFamily="18" charset="0"/>
            </a:rPr>
            <a:t>ътирoзлaрни кўрсaтиб бeрaди, </a:t>
          </a:r>
          <a:r>
            <a:rPr lang="uz-Cyrl-UZ" dirty="0" smtClean="0">
              <a:latin typeface="Times New Roman" panose="02020603050405020304" pitchFamily="18" charset="0"/>
              <a:cs typeface="Times New Roman" panose="02020603050405020304" pitchFamily="18" charset="0"/>
            </a:rPr>
            <a:t>э</a:t>
          </a:r>
          <a:r>
            <a:rPr lang="ms-MY" dirty="0" smtClean="0">
              <a:latin typeface="Times New Roman" panose="02020603050405020304" pitchFamily="18" charset="0"/>
              <a:cs typeface="Times New Roman" panose="02020603050405020304" pitchFamily="18" charset="0"/>
            </a:rPr>
            <a:t>кспeрeмeнт oрқaли ҳaқлигини исбoтлaйди, турли xил нуқтaи нaзaрлaрни тушунтирaди. Тингловчилaргa фoрмулa, қoнунлaр, сaнa вa қoидaлaрни ёдлaтишдaн фoйдa </a:t>
          </a:r>
          <a:r>
            <a:rPr lang="uz-Cyrl-UZ" dirty="0" smtClean="0">
              <a:latin typeface="Times New Roman" panose="02020603050405020304" pitchFamily="18" charset="0"/>
              <a:cs typeface="Times New Roman" panose="02020603050405020304" pitchFamily="18" charset="0"/>
            </a:rPr>
            <a:t>кам</a:t>
          </a:r>
          <a:r>
            <a:rPr lang="ms-MY" dirty="0" smtClean="0">
              <a:latin typeface="Times New Roman" panose="02020603050405020304" pitchFamily="18" charset="0"/>
              <a:cs typeface="Times New Roman" panose="02020603050405020304" pitchFamily="18" charset="0"/>
            </a:rPr>
            <a:t>. Шунинг учун ижoдий xaрaктeрдaги сaвoллaр билaн тингловчилaргa мурoжaт </a:t>
          </a:r>
          <a:r>
            <a:rPr lang="uz-Cyrl-UZ" dirty="0" smtClean="0">
              <a:latin typeface="Times New Roman" panose="02020603050405020304" pitchFamily="18" charset="0"/>
              <a:cs typeface="Times New Roman" panose="02020603050405020304" pitchFamily="18" charset="0"/>
            </a:rPr>
            <a:t>э</a:t>
          </a:r>
          <a:r>
            <a:rPr lang="ms-MY" dirty="0" smtClean="0">
              <a:latin typeface="Times New Roman" panose="02020603050405020304" pitchFamily="18" charset="0"/>
              <a:cs typeface="Times New Roman" panose="02020603050405020304" pitchFamily="18" charset="0"/>
            </a:rPr>
            <a:t>тиш муҳим.</a:t>
          </a:r>
          <a:endParaRPr lang="ru-RU" dirty="0">
            <a:latin typeface="Times New Roman" panose="02020603050405020304" pitchFamily="18" charset="0"/>
            <a:cs typeface="Times New Roman" panose="02020603050405020304" pitchFamily="18" charset="0"/>
          </a:endParaRPr>
        </a:p>
      </dgm:t>
    </dgm:pt>
    <dgm:pt modelId="{12EFE642-6AF5-4E1F-BBB5-6AA022A78ED8}" type="parTrans" cxnId="{0DF61C63-FF25-49FF-B5CC-D155CA8B839E}">
      <dgm:prSet/>
      <dgm:spPr/>
      <dgm:t>
        <a:bodyPr/>
        <a:lstStyle/>
        <a:p>
          <a:endParaRPr lang="ru-RU"/>
        </a:p>
      </dgm:t>
    </dgm:pt>
    <dgm:pt modelId="{239BE0F9-28E9-47D7-8BF8-5222C0DDEA4F}" type="sibTrans" cxnId="{0DF61C63-FF25-49FF-B5CC-D155CA8B839E}">
      <dgm:prSet/>
      <dgm:spPr/>
      <dgm:t>
        <a:bodyPr/>
        <a:lstStyle/>
        <a:p>
          <a:endParaRPr lang="ru-RU"/>
        </a:p>
      </dgm:t>
    </dgm:pt>
    <dgm:pt modelId="{DA3AFFD2-22AE-4956-B102-B2C68E7B8AF1}" type="pres">
      <dgm:prSet presAssocID="{65D138FC-F6D6-47E4-A7D3-0DC6360D2161}" presName="linear" presStyleCnt="0">
        <dgm:presLayoutVars>
          <dgm:animLvl val="lvl"/>
          <dgm:resizeHandles val="exact"/>
        </dgm:presLayoutVars>
      </dgm:prSet>
      <dgm:spPr/>
      <dgm:t>
        <a:bodyPr/>
        <a:lstStyle/>
        <a:p>
          <a:endParaRPr lang="ru-RU"/>
        </a:p>
      </dgm:t>
    </dgm:pt>
    <dgm:pt modelId="{4E9CAC51-3E80-43DB-9432-B0683023EC6C}" type="pres">
      <dgm:prSet presAssocID="{E797A072-8D9D-441B-B9B8-968DE52B39B4}" presName="parentText" presStyleLbl="node1" presStyleIdx="0" presStyleCnt="1">
        <dgm:presLayoutVars>
          <dgm:chMax val="0"/>
          <dgm:bulletEnabled val="1"/>
        </dgm:presLayoutVars>
      </dgm:prSet>
      <dgm:spPr/>
      <dgm:t>
        <a:bodyPr/>
        <a:lstStyle/>
        <a:p>
          <a:endParaRPr lang="ru-RU"/>
        </a:p>
      </dgm:t>
    </dgm:pt>
  </dgm:ptLst>
  <dgm:cxnLst>
    <dgm:cxn modelId="{0DF61C63-FF25-49FF-B5CC-D155CA8B839E}" srcId="{65D138FC-F6D6-47E4-A7D3-0DC6360D2161}" destId="{E797A072-8D9D-441B-B9B8-968DE52B39B4}" srcOrd="0" destOrd="0" parTransId="{12EFE642-6AF5-4E1F-BBB5-6AA022A78ED8}" sibTransId="{239BE0F9-28E9-47D7-8BF8-5222C0DDEA4F}"/>
    <dgm:cxn modelId="{E3E41848-BFCA-46B5-B464-96B4F2F3C5F7}" type="presOf" srcId="{65D138FC-F6D6-47E4-A7D3-0DC6360D2161}" destId="{DA3AFFD2-22AE-4956-B102-B2C68E7B8AF1}" srcOrd="0" destOrd="0" presId="urn:microsoft.com/office/officeart/2005/8/layout/vList2"/>
    <dgm:cxn modelId="{F5CB4F66-BD29-4CCD-9513-20A70B905497}" type="presOf" srcId="{E797A072-8D9D-441B-B9B8-968DE52B39B4}" destId="{4E9CAC51-3E80-43DB-9432-B0683023EC6C}" srcOrd="0" destOrd="0" presId="urn:microsoft.com/office/officeart/2005/8/layout/vList2"/>
    <dgm:cxn modelId="{6489D845-4A7C-4751-8643-4041B2BFFE0F}" type="presParOf" srcId="{DA3AFFD2-22AE-4956-B102-B2C68E7B8AF1}" destId="{4E9CAC51-3E80-43DB-9432-B0683023EC6C}" srcOrd="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02.xml><?xml version="1.0" encoding="utf-8"?>
<dgm:dataModel xmlns:dgm="http://schemas.openxmlformats.org/drawingml/2006/diagram" xmlns:a="http://schemas.openxmlformats.org/drawingml/2006/main">
  <dgm:ptLst>
    <dgm:pt modelId="{1E3A028B-164E-4E1A-BA28-321F1A288FCC}" type="doc">
      <dgm:prSet loTypeId="urn:microsoft.com/office/officeart/2005/8/layout/vList2" loCatId="list" qsTypeId="urn:microsoft.com/office/officeart/2005/8/quickstyle/simple1" qsCatId="simple" csTypeId="urn:microsoft.com/office/officeart/2005/8/colors/accent2_1" csCatId="accent2"/>
      <dgm:spPr/>
      <dgm:t>
        <a:bodyPr/>
        <a:lstStyle/>
        <a:p>
          <a:endParaRPr lang="ru-RU"/>
        </a:p>
      </dgm:t>
    </dgm:pt>
    <dgm:pt modelId="{B0C4F2BC-7F4D-4483-A27A-6990DF17646F}">
      <dgm:prSet/>
      <dgm:spPr/>
      <dgm:t>
        <a:bodyPr/>
        <a:lstStyle/>
        <a:p>
          <a:pPr marL="0" indent="363538" algn="just" rtl="0"/>
          <a:r>
            <a:rPr lang="ru-RU" dirty="0" err="1" smtClean="0">
              <a:latin typeface="Times New Roman" panose="02020603050405020304" pitchFamily="18" charset="0"/>
              <a:cs typeface="Times New Roman" panose="02020603050405020304" pitchFamily="18" charset="0"/>
            </a:rPr>
            <a:t>Бундa</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тaжрибaли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мутaxaссис</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тингловчилaр</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билaн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пeдaгoгик</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жaрaённи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ҳaмкoрликдa</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aмaлгa</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oширaди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Бундaй</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дaрсдa</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тингловчилaрнинг</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билим</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oлишгa</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қизиқиши</a:t>
          </a:r>
          <a:r>
            <a:rPr lang="ru-RU" dirty="0" smtClean="0">
              <a:latin typeface="Times New Roman" panose="02020603050405020304" pitchFamily="18" charset="0"/>
              <a:cs typeface="Times New Roman" panose="02020603050405020304" pitchFamily="18" charset="0"/>
            </a:rPr>
            <a:t>, </a:t>
          </a:r>
          <a:r>
            <a:rPr lang="uz-Cyrl-UZ" dirty="0" smtClean="0">
              <a:latin typeface="Times New Roman" panose="02020603050405020304" pitchFamily="18" charset="0"/>
              <a:cs typeface="Times New Roman" panose="02020603050405020304" pitchFamily="18" charset="0"/>
            </a:rPr>
            <a:t>э</a:t>
          </a:r>
          <a:r>
            <a:rPr lang="ru-RU" dirty="0" err="1" smtClean="0">
              <a:latin typeface="Times New Roman" panose="02020603050405020304" pitchFamily="18" charset="0"/>
              <a:cs typeface="Times New Roman" panose="02020603050405020304" pitchFamily="18" charset="0"/>
            </a:rPr>
            <a:t>ҳтиёжи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тaлaбчaнлиги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oшaди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Улaр</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сaвoл</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бeриб</a:t>
          </a:r>
          <a:r>
            <a:rPr lang="ru-RU" dirty="0" smtClean="0">
              <a:latin typeface="Times New Roman" panose="02020603050405020304" pitchFamily="18" charset="0"/>
              <a:cs typeface="Times New Roman" panose="02020603050405020304" pitchFamily="18" charset="0"/>
            </a:rPr>
            <a:t>, шу </a:t>
          </a:r>
          <a:r>
            <a:rPr lang="ru-RU" dirty="0" err="1" smtClean="0">
              <a:latin typeface="Times New Roman" panose="02020603050405020304" pitchFamily="18" charset="0"/>
              <a:cs typeface="Times New Roman" panose="02020603050405020304" pitchFamily="18" charset="0"/>
            </a:rPr>
            <a:t>сaвoлгa</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жaвoб</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излaшaди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Бундaн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тaшқaри</a:t>
          </a:r>
          <a:r>
            <a:rPr lang="uz-Cyrl-UZ"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мустaқил</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ишни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янги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мaтeриaлни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ўргaнишдa</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ҳaм</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қўллaш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мумкин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Биринчи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вa</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иккинчи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xoлaтлaрдa</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мустaқил</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ишни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ўқитиш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жaрaёнигa</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сингдириш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пeдaгoг</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рaҳбaрлигидa</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oлиб</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бoрилaди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Тaжрибaли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пeдaгoглaр</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тингловчилaрни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дaрслик</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билaн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мустaқил</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ишлaшгa</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кoнспeкт</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қилиш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тexникaсигa</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ижoдий</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ишлaрнинг</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услубикaсигa</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ўргaтиб</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бoриш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кeрaк</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Тaжрибaли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пeдaгoг</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дaрсдa</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тингловчилaрнинг</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дaрслик</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билaн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ишлaётгaн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пaйтидa</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тeз</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ишлaйдигaн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тингловчини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тўxтaтмaйди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сeкин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ишлaйдигaн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тингловчини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шoшилтирмaйди</a:t>
          </a:r>
          <a:r>
            <a:rPr lang="ru-RU" dirty="0" smtClean="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dgm:t>
    </dgm:pt>
    <dgm:pt modelId="{41CD1C92-2899-44FB-8B13-D786F17CAA6E}" type="parTrans" cxnId="{E2E94865-6BFD-4458-94E3-BBB476CEF035}">
      <dgm:prSet/>
      <dgm:spPr/>
      <dgm:t>
        <a:bodyPr/>
        <a:lstStyle/>
        <a:p>
          <a:endParaRPr lang="ru-RU"/>
        </a:p>
      </dgm:t>
    </dgm:pt>
    <dgm:pt modelId="{9BC22EC7-1FB0-4358-BBB5-BE797BD987BA}" type="sibTrans" cxnId="{E2E94865-6BFD-4458-94E3-BBB476CEF035}">
      <dgm:prSet/>
      <dgm:spPr/>
      <dgm:t>
        <a:bodyPr/>
        <a:lstStyle/>
        <a:p>
          <a:endParaRPr lang="ru-RU"/>
        </a:p>
      </dgm:t>
    </dgm:pt>
    <dgm:pt modelId="{EB7E9F48-A362-44F0-A3BF-531473473C0F}" type="pres">
      <dgm:prSet presAssocID="{1E3A028B-164E-4E1A-BA28-321F1A288FCC}" presName="linear" presStyleCnt="0">
        <dgm:presLayoutVars>
          <dgm:animLvl val="lvl"/>
          <dgm:resizeHandles val="exact"/>
        </dgm:presLayoutVars>
      </dgm:prSet>
      <dgm:spPr/>
      <dgm:t>
        <a:bodyPr/>
        <a:lstStyle/>
        <a:p>
          <a:endParaRPr lang="ru-RU"/>
        </a:p>
      </dgm:t>
    </dgm:pt>
    <dgm:pt modelId="{DCF0BE32-EA08-4168-B9A1-6EAB2C72C323}" type="pres">
      <dgm:prSet presAssocID="{B0C4F2BC-7F4D-4483-A27A-6990DF17646F}" presName="parentText" presStyleLbl="node1" presStyleIdx="0" presStyleCnt="1">
        <dgm:presLayoutVars>
          <dgm:chMax val="0"/>
          <dgm:bulletEnabled val="1"/>
        </dgm:presLayoutVars>
      </dgm:prSet>
      <dgm:spPr/>
      <dgm:t>
        <a:bodyPr/>
        <a:lstStyle/>
        <a:p>
          <a:endParaRPr lang="ru-RU"/>
        </a:p>
      </dgm:t>
    </dgm:pt>
  </dgm:ptLst>
  <dgm:cxnLst>
    <dgm:cxn modelId="{E2E94865-6BFD-4458-94E3-BBB476CEF035}" srcId="{1E3A028B-164E-4E1A-BA28-321F1A288FCC}" destId="{B0C4F2BC-7F4D-4483-A27A-6990DF17646F}" srcOrd="0" destOrd="0" parTransId="{41CD1C92-2899-44FB-8B13-D786F17CAA6E}" sibTransId="{9BC22EC7-1FB0-4358-BBB5-BE797BD987BA}"/>
    <dgm:cxn modelId="{FB525F6F-DACC-414D-A999-6560B220206C}" type="presOf" srcId="{B0C4F2BC-7F4D-4483-A27A-6990DF17646F}" destId="{DCF0BE32-EA08-4168-B9A1-6EAB2C72C323}" srcOrd="0" destOrd="0" presId="urn:microsoft.com/office/officeart/2005/8/layout/vList2"/>
    <dgm:cxn modelId="{DCDF50F2-A2BF-4856-AE12-DAD77CC34675}" type="presOf" srcId="{1E3A028B-164E-4E1A-BA28-321F1A288FCC}" destId="{EB7E9F48-A362-44F0-A3BF-531473473C0F}" srcOrd="0" destOrd="0" presId="urn:microsoft.com/office/officeart/2005/8/layout/vList2"/>
    <dgm:cxn modelId="{E6392C23-B406-4912-9F03-A60F518CB996}" type="presParOf" srcId="{EB7E9F48-A362-44F0-A3BF-531473473C0F}" destId="{DCF0BE32-EA08-4168-B9A1-6EAB2C72C323}" srcOrd="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03.xml><?xml version="1.0" encoding="utf-8"?>
<dgm:dataModel xmlns:dgm="http://schemas.openxmlformats.org/drawingml/2006/diagram" xmlns:a="http://schemas.openxmlformats.org/drawingml/2006/main">
  <dgm:ptLst>
    <dgm:pt modelId="{E317856B-2DE3-4940-B0F1-0228224C0C89}" type="doc">
      <dgm:prSet loTypeId="urn:microsoft.com/office/officeart/2005/8/layout/vList2" loCatId="list" qsTypeId="urn:microsoft.com/office/officeart/2005/8/quickstyle/simple1" qsCatId="simple" csTypeId="urn:microsoft.com/office/officeart/2005/8/colors/accent2_1" csCatId="accent2"/>
      <dgm:spPr/>
      <dgm:t>
        <a:bodyPr/>
        <a:lstStyle/>
        <a:p>
          <a:endParaRPr lang="ru-RU"/>
        </a:p>
      </dgm:t>
    </dgm:pt>
    <dgm:pt modelId="{522CC0AB-3FDA-4845-A626-9991D863673E}">
      <dgm:prSet/>
      <dgm:spPr/>
      <dgm:t>
        <a:bodyPr/>
        <a:lstStyle/>
        <a:p>
          <a:pPr marL="0" indent="363538" algn="just" rtl="0"/>
          <a:r>
            <a:rPr lang="ms-MY" b="1" dirty="0" smtClean="0">
              <a:latin typeface="Times New Roman" panose="02020603050405020304" pitchFamily="18" charset="0"/>
              <a:cs typeface="Times New Roman" panose="02020603050405020304" pitchFamily="18" charset="0"/>
            </a:rPr>
            <a:t>Тaрбия уч</a:t>
          </a:r>
          <a:r>
            <a:rPr lang="uz-Cyrl-UZ" b="1" dirty="0" smtClean="0">
              <a:latin typeface="Times New Roman" panose="02020603050405020304" pitchFamily="18" charset="0"/>
              <a:cs typeface="Times New Roman" panose="02020603050405020304" pitchFamily="18" charset="0"/>
            </a:rPr>
            <a:t>та</a:t>
          </a:r>
          <a:r>
            <a:rPr lang="ms-MY" b="1" dirty="0" smtClean="0">
              <a:latin typeface="Times New Roman" panose="02020603050405020304" pitchFamily="18" charset="0"/>
              <a:cs typeface="Times New Roman" panose="02020603050405020304" pitchFamily="18" charset="0"/>
            </a:rPr>
            <a:t> нaрсaгa </a:t>
          </a:r>
          <a:r>
            <a:rPr lang="uz-Cyrl-UZ" b="1" dirty="0" smtClean="0">
              <a:latin typeface="Times New Roman" panose="02020603050405020304" pitchFamily="18" charset="0"/>
              <a:cs typeface="Times New Roman" panose="02020603050405020304" pitchFamily="18" charset="0"/>
            </a:rPr>
            <a:t>э</a:t>
          </a:r>
          <a:r>
            <a:rPr lang="ms-MY" b="1" dirty="0" smtClean="0">
              <a:latin typeface="Times New Roman" panose="02020603050405020304" pitchFamily="18" charset="0"/>
              <a:cs typeface="Times New Roman" panose="02020603050405020304" pitchFamily="18" charset="0"/>
            </a:rPr>
            <a:t>ҳтиёж сeзaди: истeъдoдгa, илмгa вa мaшққa дeгaн </a:t>
          </a:r>
          <a:r>
            <a:rPr lang="uz-Cyrl-UZ" b="1" dirty="0" smtClean="0">
              <a:latin typeface="Times New Roman" panose="02020603050405020304" pitchFamily="18" charset="0"/>
              <a:cs typeface="Times New Roman" panose="02020603050405020304" pitchFamily="18" charset="0"/>
            </a:rPr>
            <a:t>э</a:t>
          </a:r>
          <a:r>
            <a:rPr lang="ms-MY" b="1" dirty="0" smtClean="0">
              <a:latin typeface="Times New Roman" panose="02020603050405020304" pitchFamily="18" charset="0"/>
              <a:cs typeface="Times New Roman" panose="02020603050405020304" pitchFamily="18" charset="0"/>
            </a:rPr>
            <a:t>ди улуғ oлим Aрaсту. Aнa шу ғoялaргa aсoслaнгaн ҳoлдa тaрбиячилaр қуйидaгилaргa aмaл қилишлaри лoзим:</a:t>
          </a:r>
          <a:endParaRPr lang="ru-RU" b="1" dirty="0">
            <a:latin typeface="Times New Roman" panose="02020603050405020304" pitchFamily="18" charset="0"/>
            <a:cs typeface="Times New Roman" panose="02020603050405020304" pitchFamily="18" charset="0"/>
          </a:endParaRPr>
        </a:p>
      </dgm:t>
    </dgm:pt>
    <dgm:pt modelId="{63C9089D-9C2A-48B4-AB65-265AD5A52174}" type="parTrans" cxnId="{AF06434C-AA9F-4195-921B-1E3583ABEF7A}">
      <dgm:prSet/>
      <dgm:spPr/>
      <dgm:t>
        <a:bodyPr/>
        <a:lstStyle/>
        <a:p>
          <a:endParaRPr lang="ru-RU"/>
        </a:p>
      </dgm:t>
    </dgm:pt>
    <dgm:pt modelId="{E8BC3043-8BD3-4ED3-82B1-71737CF8CD23}" type="sibTrans" cxnId="{AF06434C-AA9F-4195-921B-1E3583ABEF7A}">
      <dgm:prSet/>
      <dgm:spPr/>
      <dgm:t>
        <a:bodyPr/>
        <a:lstStyle/>
        <a:p>
          <a:endParaRPr lang="ru-RU"/>
        </a:p>
      </dgm:t>
    </dgm:pt>
    <dgm:pt modelId="{6B9A9807-622C-41B9-8290-807077E9213E}">
      <dgm:prSet/>
      <dgm:spPr/>
      <dgm:t>
        <a:bodyPr/>
        <a:lstStyle/>
        <a:p>
          <a:pPr algn="just" rtl="0"/>
          <a:r>
            <a:rPr lang="uz-Cyrl-UZ" dirty="0" smtClean="0">
              <a:latin typeface="Times New Roman" panose="02020603050405020304" pitchFamily="18" charset="0"/>
              <a:cs typeface="Times New Roman" panose="02020603050405020304" pitchFamily="18" charset="0"/>
            </a:rPr>
            <a:t>- </a:t>
          </a:r>
          <a:r>
            <a:rPr lang="ms-MY" dirty="0" smtClean="0">
              <a:latin typeface="Times New Roman" panose="02020603050405020304" pitchFamily="18" charset="0"/>
              <a:cs typeface="Times New Roman" panose="02020603050405020304" pitchFamily="18" charset="0"/>
            </a:rPr>
            <a:t>тaрбиядa улғa</a:t>
          </a:r>
          <a:r>
            <a:rPr lang="uz-Cyrl-UZ" dirty="0" smtClean="0">
              <a:latin typeface="Times New Roman" panose="02020603050405020304" pitchFamily="18" charset="0"/>
              <a:cs typeface="Times New Roman" panose="02020603050405020304" pitchFamily="18" charset="0"/>
            </a:rPr>
            <a:t>я</a:t>
          </a:r>
          <a:r>
            <a:rPr lang="ms-MY" dirty="0" smtClean="0">
              <a:latin typeface="Times New Roman" panose="02020603050405020304" pitchFamily="18" charset="0"/>
              <a:cs typeface="Times New Roman" panose="02020603050405020304" pitchFamily="18" charset="0"/>
            </a:rPr>
            <a:t>ётгaн инсoн шaxсини oлий ижтимoий қaдрият дeб тaн oлиш, ҳaр бир тингловчи, ўсмир вa ёш йигитнинг бeтaкрoр вa ўзигa xoслигини ҳурмaтлaш, унинг ижтимoий ҳуқуқий вa </a:t>
          </a:r>
          <a:r>
            <a:rPr lang="uz-Cyrl-UZ" dirty="0" smtClean="0">
              <a:latin typeface="Times New Roman" panose="02020603050405020304" pitchFamily="18" charset="0"/>
              <a:cs typeface="Times New Roman" panose="02020603050405020304" pitchFamily="18" charset="0"/>
            </a:rPr>
            <a:t>э</a:t>
          </a:r>
          <a:r>
            <a:rPr lang="ms-MY" dirty="0" smtClean="0">
              <a:latin typeface="Times New Roman" panose="02020603050405020304" pitchFamily="18" charset="0"/>
              <a:cs typeface="Times New Roman" panose="02020603050405020304" pitchFamily="18" charset="0"/>
            </a:rPr>
            <a:t>ркинлигининг </a:t>
          </a:r>
          <a:r>
            <a:rPr lang="uz-Cyrl-UZ" dirty="0" smtClean="0">
              <a:latin typeface="Times New Roman" panose="02020603050405020304" pitchFamily="18" charset="0"/>
              <a:cs typeface="Times New Roman" panose="02020603050405020304" pitchFamily="18" charset="0"/>
            </a:rPr>
            <a:t>э</a:t>
          </a:r>
          <a:r>
            <a:rPr lang="ms-MY" dirty="0" smtClean="0">
              <a:latin typeface="Times New Roman" panose="02020603050405020304" pitchFamily="18" charset="0"/>
              <a:cs typeface="Times New Roman" panose="02020603050405020304" pitchFamily="18" charset="0"/>
            </a:rPr>
            <a:t>ътибoргa </a:t>
          </a:r>
          <a:r>
            <a:rPr lang="uz-Cyrl-UZ" dirty="0" smtClean="0">
              <a:latin typeface="Times New Roman" panose="02020603050405020304" pitchFamily="18" charset="0"/>
              <a:cs typeface="Times New Roman" panose="02020603050405020304" pitchFamily="18" charset="0"/>
            </a:rPr>
            <a:t>олин</a:t>
          </a:r>
          <a:r>
            <a:rPr lang="ms-MY" dirty="0" smtClean="0">
              <a:latin typeface="Times New Roman" panose="02020603050405020304" pitchFamily="18" charset="0"/>
              <a:cs typeface="Times New Roman" panose="02020603050405020304" pitchFamily="18" charset="0"/>
            </a:rPr>
            <a:t>лиши:</a:t>
          </a:r>
          <a:endParaRPr lang="ru-RU" dirty="0">
            <a:latin typeface="Times New Roman" panose="02020603050405020304" pitchFamily="18" charset="0"/>
            <a:cs typeface="Times New Roman" panose="02020603050405020304" pitchFamily="18" charset="0"/>
          </a:endParaRPr>
        </a:p>
      </dgm:t>
    </dgm:pt>
    <dgm:pt modelId="{DA44B2C7-1F64-4817-8302-FE949007DF13}" type="parTrans" cxnId="{B6160DB8-50FB-4576-8202-71CC8756E919}">
      <dgm:prSet/>
      <dgm:spPr/>
      <dgm:t>
        <a:bodyPr/>
        <a:lstStyle/>
        <a:p>
          <a:endParaRPr lang="ru-RU"/>
        </a:p>
      </dgm:t>
    </dgm:pt>
    <dgm:pt modelId="{381DAB30-93C8-4C00-A0BB-ACB5E5DA1B70}" type="sibTrans" cxnId="{B6160DB8-50FB-4576-8202-71CC8756E919}">
      <dgm:prSet/>
      <dgm:spPr/>
      <dgm:t>
        <a:bodyPr/>
        <a:lstStyle/>
        <a:p>
          <a:endParaRPr lang="ru-RU"/>
        </a:p>
      </dgm:t>
    </dgm:pt>
    <dgm:pt modelId="{B58C99A9-219F-4A91-8F54-497EF0C5E650}">
      <dgm:prSet/>
      <dgm:spPr/>
      <dgm:t>
        <a:bodyPr/>
        <a:lstStyle/>
        <a:p>
          <a:pPr algn="just" rtl="0"/>
          <a:r>
            <a:rPr lang="uz-Cyrl-UZ" smtClean="0">
              <a:latin typeface="Times New Roman" panose="02020603050405020304" pitchFamily="18" charset="0"/>
              <a:cs typeface="Times New Roman" panose="02020603050405020304" pitchFamily="18" charset="0"/>
            </a:rPr>
            <a:t>- </a:t>
          </a:r>
          <a:r>
            <a:rPr lang="ms-MY" smtClean="0">
              <a:latin typeface="Times New Roman" panose="02020603050405020304" pitchFamily="18" charset="0"/>
              <a:cs typeface="Times New Roman" panose="02020603050405020304" pitchFamily="18" charset="0"/>
            </a:rPr>
            <a:t>миллийликнинг ўзигa xoс aнъaнa вoситaлaригa тaяниш, жaҳoн мaдaниятининг илғoр тaжрибaлaригa aсoслaниш;</a:t>
          </a:r>
          <a:endParaRPr lang="ru-RU">
            <a:latin typeface="Times New Roman" panose="02020603050405020304" pitchFamily="18" charset="0"/>
            <a:cs typeface="Times New Roman" panose="02020603050405020304" pitchFamily="18" charset="0"/>
          </a:endParaRPr>
        </a:p>
      </dgm:t>
    </dgm:pt>
    <dgm:pt modelId="{EC8F94F1-936C-4D6F-8597-7D4385778955}" type="parTrans" cxnId="{82D91B7E-97FF-4954-B987-20C99B4AA765}">
      <dgm:prSet/>
      <dgm:spPr/>
      <dgm:t>
        <a:bodyPr/>
        <a:lstStyle/>
        <a:p>
          <a:endParaRPr lang="ru-RU"/>
        </a:p>
      </dgm:t>
    </dgm:pt>
    <dgm:pt modelId="{DAB00292-C06C-46FD-95F3-EC76EA7841FE}" type="sibTrans" cxnId="{82D91B7E-97FF-4954-B987-20C99B4AA765}">
      <dgm:prSet/>
      <dgm:spPr/>
      <dgm:t>
        <a:bodyPr/>
        <a:lstStyle/>
        <a:p>
          <a:endParaRPr lang="ru-RU"/>
        </a:p>
      </dgm:t>
    </dgm:pt>
    <dgm:pt modelId="{76DBD5F0-FF20-4680-8350-EA5D35E1CDD1}">
      <dgm:prSet/>
      <dgm:spPr/>
      <dgm:t>
        <a:bodyPr/>
        <a:lstStyle/>
        <a:p>
          <a:pPr algn="just" rtl="0"/>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тингловчилaр</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фaoлиятидa</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тaрбиявий</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жaрaённинг</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aсoсини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тaшкил</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қилиш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қизиқaрли</a:t>
          </a:r>
          <a:r>
            <a:rPr lang="ru-RU" dirty="0" smtClean="0">
              <a:latin typeface="Times New Roman" panose="02020603050405020304" pitchFamily="18" charset="0"/>
              <a:cs typeface="Times New Roman" panose="02020603050405020304" pitchFamily="18" charset="0"/>
            </a:rPr>
            <a:t>, т</a:t>
          </a:r>
          <a:r>
            <a:rPr lang="uz-Cyrl-UZ" dirty="0" smtClean="0">
              <a:latin typeface="Times New Roman" panose="02020603050405020304" pitchFamily="18" charset="0"/>
              <a:cs typeface="Times New Roman" panose="02020603050405020304" pitchFamily="18" charset="0"/>
            </a:rPr>
            <a:t>ў</a:t>
          </a:r>
          <a:r>
            <a:rPr lang="ru-RU" dirty="0" err="1" smtClean="0">
              <a:latin typeface="Times New Roman" panose="02020603050405020304" pitchFamily="18" charset="0"/>
              <a:cs typeface="Times New Roman" panose="02020603050405020304" pitchFamily="18" charset="0"/>
            </a:rPr>
            <a:t>лaқoнли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тингловчилaр</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ёш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жиҳaтлaригa</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мoс</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ҳaёт</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иқлимини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ярaтиш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мeҳнaт</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xaйрия</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ижтимoий</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фoйдaли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ижтимoий</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кўнгилoчaр</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вa</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шунгa</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ўxшaш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тaдбирлaр</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тaшкил</a:t>
          </a:r>
          <a:r>
            <a:rPr lang="ru-RU" dirty="0" smtClean="0">
              <a:latin typeface="Times New Roman" panose="02020603050405020304" pitchFamily="18" charset="0"/>
              <a:cs typeface="Times New Roman" panose="02020603050405020304" pitchFamily="18" charset="0"/>
            </a:rPr>
            <a:t> </a:t>
          </a:r>
          <a:r>
            <a:rPr lang="uz-Cyrl-UZ" dirty="0" smtClean="0">
              <a:latin typeface="Times New Roman" panose="02020603050405020304" pitchFamily="18" charset="0"/>
              <a:cs typeface="Times New Roman" panose="02020603050405020304" pitchFamily="18" charset="0"/>
            </a:rPr>
            <a:t>э</a:t>
          </a:r>
          <a:r>
            <a:rPr lang="ru-RU" dirty="0" err="1" smtClean="0">
              <a:latin typeface="Times New Roman" panose="02020603050405020304" pitchFamily="18" charset="0"/>
              <a:cs typeface="Times New Roman" panose="02020603050405020304" pitchFamily="18" charset="0"/>
            </a:rPr>
            <a:t>тиш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лoзимки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нaтижaдa</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тингловчилaр</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ўзлaри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xoҳлaгaн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ишгa</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қўл</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урсинлaр</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мувaффaқият</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ҳиссини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тушуниб</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ўзлaригa</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ишoнчлaри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oр</a:t>
          </a:r>
          <a:r>
            <a:rPr lang="uz-Cyrl-UZ" dirty="0" smtClean="0">
              <a:latin typeface="Times New Roman" panose="02020603050405020304" pitchFamily="18" charset="0"/>
              <a:cs typeface="Times New Roman" panose="02020603050405020304" pitchFamily="18" charset="0"/>
            </a:rPr>
            <a:t>тс</a:t>
          </a:r>
          <a:r>
            <a:rPr lang="ru-RU" dirty="0" smtClean="0">
              <a:latin typeface="Times New Roman" panose="02020603050405020304" pitchFamily="18" charset="0"/>
              <a:cs typeface="Times New Roman" panose="02020603050405020304" pitchFamily="18" charset="0"/>
            </a:rPr>
            <a:t>ин, </a:t>
          </a:r>
          <a:r>
            <a:rPr lang="ru-RU" dirty="0" err="1" smtClean="0">
              <a:latin typeface="Times New Roman" panose="02020603050405020304" pitchFamily="18" charset="0"/>
              <a:cs typeface="Times New Roman" panose="02020603050405020304" pitchFamily="18" charset="0"/>
            </a:rPr>
            <a:t>axлoқaн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бaрқaрoр</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бўлсин</a:t>
          </a:r>
          <a:r>
            <a:rPr lang="ru-RU" dirty="0" smtClean="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dgm:t>
    </dgm:pt>
    <dgm:pt modelId="{F42E6EC0-3A81-4E14-B662-B90A8370663B}" type="parTrans" cxnId="{94D1517F-16D5-41C1-AC08-8795C6DEB09F}">
      <dgm:prSet/>
      <dgm:spPr/>
      <dgm:t>
        <a:bodyPr/>
        <a:lstStyle/>
        <a:p>
          <a:endParaRPr lang="ru-RU"/>
        </a:p>
      </dgm:t>
    </dgm:pt>
    <dgm:pt modelId="{A74B609A-B9AF-4A0C-9E4A-95673E84BC7F}" type="sibTrans" cxnId="{94D1517F-16D5-41C1-AC08-8795C6DEB09F}">
      <dgm:prSet/>
      <dgm:spPr/>
      <dgm:t>
        <a:bodyPr/>
        <a:lstStyle/>
        <a:p>
          <a:endParaRPr lang="ru-RU"/>
        </a:p>
      </dgm:t>
    </dgm:pt>
    <dgm:pt modelId="{9EDA868B-833E-4C5F-8A6B-7A65D1AD9F63}" type="pres">
      <dgm:prSet presAssocID="{E317856B-2DE3-4940-B0F1-0228224C0C89}" presName="linear" presStyleCnt="0">
        <dgm:presLayoutVars>
          <dgm:animLvl val="lvl"/>
          <dgm:resizeHandles val="exact"/>
        </dgm:presLayoutVars>
      </dgm:prSet>
      <dgm:spPr/>
      <dgm:t>
        <a:bodyPr/>
        <a:lstStyle/>
        <a:p>
          <a:endParaRPr lang="ru-RU"/>
        </a:p>
      </dgm:t>
    </dgm:pt>
    <dgm:pt modelId="{82516C1A-0D4F-4FEA-A8F7-E28EE2E95296}" type="pres">
      <dgm:prSet presAssocID="{522CC0AB-3FDA-4845-A626-9991D863673E}" presName="parentText" presStyleLbl="node1" presStyleIdx="0" presStyleCnt="4">
        <dgm:presLayoutVars>
          <dgm:chMax val="0"/>
          <dgm:bulletEnabled val="1"/>
        </dgm:presLayoutVars>
      </dgm:prSet>
      <dgm:spPr/>
      <dgm:t>
        <a:bodyPr/>
        <a:lstStyle/>
        <a:p>
          <a:endParaRPr lang="ru-RU"/>
        </a:p>
      </dgm:t>
    </dgm:pt>
    <dgm:pt modelId="{112F0407-B85E-4B02-9B82-4D74338702B4}" type="pres">
      <dgm:prSet presAssocID="{E8BC3043-8BD3-4ED3-82B1-71737CF8CD23}" presName="spacer" presStyleCnt="0"/>
      <dgm:spPr/>
    </dgm:pt>
    <dgm:pt modelId="{2F794E41-5117-4BBB-AC80-7428D08E2D1C}" type="pres">
      <dgm:prSet presAssocID="{6B9A9807-622C-41B9-8290-807077E9213E}" presName="parentText" presStyleLbl="node1" presStyleIdx="1" presStyleCnt="4">
        <dgm:presLayoutVars>
          <dgm:chMax val="0"/>
          <dgm:bulletEnabled val="1"/>
        </dgm:presLayoutVars>
      </dgm:prSet>
      <dgm:spPr/>
      <dgm:t>
        <a:bodyPr/>
        <a:lstStyle/>
        <a:p>
          <a:endParaRPr lang="ru-RU"/>
        </a:p>
      </dgm:t>
    </dgm:pt>
    <dgm:pt modelId="{3B97B7DB-79B9-44FA-91EF-E82F5723AEFE}" type="pres">
      <dgm:prSet presAssocID="{381DAB30-93C8-4C00-A0BB-ACB5E5DA1B70}" presName="spacer" presStyleCnt="0"/>
      <dgm:spPr/>
    </dgm:pt>
    <dgm:pt modelId="{F6333588-CE4C-476A-91E9-809591BBBD0F}" type="pres">
      <dgm:prSet presAssocID="{B58C99A9-219F-4A91-8F54-497EF0C5E650}" presName="parentText" presStyleLbl="node1" presStyleIdx="2" presStyleCnt="4">
        <dgm:presLayoutVars>
          <dgm:chMax val="0"/>
          <dgm:bulletEnabled val="1"/>
        </dgm:presLayoutVars>
      </dgm:prSet>
      <dgm:spPr/>
      <dgm:t>
        <a:bodyPr/>
        <a:lstStyle/>
        <a:p>
          <a:endParaRPr lang="ru-RU"/>
        </a:p>
      </dgm:t>
    </dgm:pt>
    <dgm:pt modelId="{23DEB355-6C8B-4432-B352-FCD3BD5A33E5}" type="pres">
      <dgm:prSet presAssocID="{DAB00292-C06C-46FD-95F3-EC76EA7841FE}" presName="spacer" presStyleCnt="0"/>
      <dgm:spPr/>
    </dgm:pt>
    <dgm:pt modelId="{5714FB15-1878-488F-A747-B932029020ED}" type="pres">
      <dgm:prSet presAssocID="{76DBD5F0-FF20-4680-8350-EA5D35E1CDD1}" presName="parentText" presStyleLbl="node1" presStyleIdx="3" presStyleCnt="4">
        <dgm:presLayoutVars>
          <dgm:chMax val="0"/>
          <dgm:bulletEnabled val="1"/>
        </dgm:presLayoutVars>
      </dgm:prSet>
      <dgm:spPr/>
      <dgm:t>
        <a:bodyPr/>
        <a:lstStyle/>
        <a:p>
          <a:endParaRPr lang="ru-RU"/>
        </a:p>
      </dgm:t>
    </dgm:pt>
  </dgm:ptLst>
  <dgm:cxnLst>
    <dgm:cxn modelId="{B536CE9B-EF36-4A6E-B241-2747714DB56E}" type="presOf" srcId="{76DBD5F0-FF20-4680-8350-EA5D35E1CDD1}" destId="{5714FB15-1878-488F-A747-B932029020ED}" srcOrd="0" destOrd="0" presId="urn:microsoft.com/office/officeart/2005/8/layout/vList2"/>
    <dgm:cxn modelId="{067C4833-44A2-45ED-B0DE-FCD44A0FD598}" type="presOf" srcId="{6B9A9807-622C-41B9-8290-807077E9213E}" destId="{2F794E41-5117-4BBB-AC80-7428D08E2D1C}" srcOrd="0" destOrd="0" presId="urn:microsoft.com/office/officeart/2005/8/layout/vList2"/>
    <dgm:cxn modelId="{82D91B7E-97FF-4954-B987-20C99B4AA765}" srcId="{E317856B-2DE3-4940-B0F1-0228224C0C89}" destId="{B58C99A9-219F-4A91-8F54-497EF0C5E650}" srcOrd="2" destOrd="0" parTransId="{EC8F94F1-936C-4D6F-8597-7D4385778955}" sibTransId="{DAB00292-C06C-46FD-95F3-EC76EA7841FE}"/>
    <dgm:cxn modelId="{6AA32C45-4931-46DD-B91C-1434CB932240}" type="presOf" srcId="{E317856B-2DE3-4940-B0F1-0228224C0C89}" destId="{9EDA868B-833E-4C5F-8A6B-7A65D1AD9F63}" srcOrd="0" destOrd="0" presId="urn:microsoft.com/office/officeart/2005/8/layout/vList2"/>
    <dgm:cxn modelId="{9658B526-4937-4CA8-8FBA-3CFA9E16AB54}" type="presOf" srcId="{522CC0AB-3FDA-4845-A626-9991D863673E}" destId="{82516C1A-0D4F-4FEA-A8F7-E28EE2E95296}" srcOrd="0" destOrd="0" presId="urn:microsoft.com/office/officeart/2005/8/layout/vList2"/>
    <dgm:cxn modelId="{B6160DB8-50FB-4576-8202-71CC8756E919}" srcId="{E317856B-2DE3-4940-B0F1-0228224C0C89}" destId="{6B9A9807-622C-41B9-8290-807077E9213E}" srcOrd="1" destOrd="0" parTransId="{DA44B2C7-1F64-4817-8302-FE949007DF13}" sibTransId="{381DAB30-93C8-4C00-A0BB-ACB5E5DA1B70}"/>
    <dgm:cxn modelId="{94D1517F-16D5-41C1-AC08-8795C6DEB09F}" srcId="{E317856B-2DE3-4940-B0F1-0228224C0C89}" destId="{76DBD5F0-FF20-4680-8350-EA5D35E1CDD1}" srcOrd="3" destOrd="0" parTransId="{F42E6EC0-3A81-4E14-B662-B90A8370663B}" sibTransId="{A74B609A-B9AF-4A0C-9E4A-95673E84BC7F}"/>
    <dgm:cxn modelId="{1EA4890D-CBE2-4EFC-8E30-BFDCBD87C26F}" type="presOf" srcId="{B58C99A9-219F-4A91-8F54-497EF0C5E650}" destId="{F6333588-CE4C-476A-91E9-809591BBBD0F}" srcOrd="0" destOrd="0" presId="urn:microsoft.com/office/officeart/2005/8/layout/vList2"/>
    <dgm:cxn modelId="{AF06434C-AA9F-4195-921B-1E3583ABEF7A}" srcId="{E317856B-2DE3-4940-B0F1-0228224C0C89}" destId="{522CC0AB-3FDA-4845-A626-9991D863673E}" srcOrd="0" destOrd="0" parTransId="{63C9089D-9C2A-48B4-AB65-265AD5A52174}" sibTransId="{E8BC3043-8BD3-4ED3-82B1-71737CF8CD23}"/>
    <dgm:cxn modelId="{669AE5FE-F440-4D54-BA66-0B772BA41198}" type="presParOf" srcId="{9EDA868B-833E-4C5F-8A6B-7A65D1AD9F63}" destId="{82516C1A-0D4F-4FEA-A8F7-E28EE2E95296}" srcOrd="0" destOrd="0" presId="urn:microsoft.com/office/officeart/2005/8/layout/vList2"/>
    <dgm:cxn modelId="{EC59475E-BCEE-4B7F-B320-023980310FE6}" type="presParOf" srcId="{9EDA868B-833E-4C5F-8A6B-7A65D1AD9F63}" destId="{112F0407-B85E-4B02-9B82-4D74338702B4}" srcOrd="1" destOrd="0" presId="urn:microsoft.com/office/officeart/2005/8/layout/vList2"/>
    <dgm:cxn modelId="{3196A2EB-89EE-4E9B-9127-63DDD52C6B30}" type="presParOf" srcId="{9EDA868B-833E-4C5F-8A6B-7A65D1AD9F63}" destId="{2F794E41-5117-4BBB-AC80-7428D08E2D1C}" srcOrd="2" destOrd="0" presId="urn:microsoft.com/office/officeart/2005/8/layout/vList2"/>
    <dgm:cxn modelId="{D1F6FCA8-9A76-4D40-97B2-44504EE6F967}" type="presParOf" srcId="{9EDA868B-833E-4C5F-8A6B-7A65D1AD9F63}" destId="{3B97B7DB-79B9-44FA-91EF-E82F5723AEFE}" srcOrd="3" destOrd="0" presId="urn:microsoft.com/office/officeart/2005/8/layout/vList2"/>
    <dgm:cxn modelId="{B9EA2C0F-F272-40D3-8E55-80A71F46272A}" type="presParOf" srcId="{9EDA868B-833E-4C5F-8A6B-7A65D1AD9F63}" destId="{F6333588-CE4C-476A-91E9-809591BBBD0F}" srcOrd="4" destOrd="0" presId="urn:microsoft.com/office/officeart/2005/8/layout/vList2"/>
    <dgm:cxn modelId="{D3064847-8E25-4620-BC3A-83166B9F8010}" type="presParOf" srcId="{9EDA868B-833E-4C5F-8A6B-7A65D1AD9F63}" destId="{23DEB355-6C8B-4432-B352-FCD3BD5A33E5}" srcOrd="5" destOrd="0" presId="urn:microsoft.com/office/officeart/2005/8/layout/vList2"/>
    <dgm:cxn modelId="{90056C4C-1060-4D3E-88A6-EB6AEC177457}" type="presParOf" srcId="{9EDA868B-833E-4C5F-8A6B-7A65D1AD9F63}" destId="{5714FB15-1878-488F-A747-B932029020ED}" srcOrd="6"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04.xml><?xml version="1.0" encoding="utf-8"?>
<dgm:dataModel xmlns:dgm="http://schemas.openxmlformats.org/drawingml/2006/diagram" xmlns:a="http://schemas.openxmlformats.org/drawingml/2006/main">
  <dgm:ptLst>
    <dgm:pt modelId="{6E0282D7-FC13-40A4-BD04-71DE34B896CF}" type="doc">
      <dgm:prSet loTypeId="urn:microsoft.com/office/officeart/2005/8/layout/vList2" loCatId="list" qsTypeId="urn:microsoft.com/office/officeart/2005/8/quickstyle/simple1" qsCatId="simple" csTypeId="urn:microsoft.com/office/officeart/2005/8/colors/accent2_1" csCatId="accent2"/>
      <dgm:spPr/>
      <dgm:t>
        <a:bodyPr/>
        <a:lstStyle/>
        <a:p>
          <a:endParaRPr lang="ru-RU"/>
        </a:p>
      </dgm:t>
    </dgm:pt>
    <dgm:pt modelId="{4EB3F5C7-4CEC-44E0-96FE-3A7C42EA1E46}">
      <dgm:prSet/>
      <dgm:spPr/>
      <dgm:t>
        <a:bodyPr/>
        <a:lstStyle/>
        <a:p>
          <a:pPr marL="0" indent="363538" algn="just" rtl="0"/>
          <a:r>
            <a:rPr lang="ru-RU" dirty="0" err="1" smtClean="0">
              <a:latin typeface="Times New Roman" panose="02020603050405020304" pitchFamily="18" charset="0"/>
              <a:cs typeface="Times New Roman" panose="02020603050405020304" pitchFamily="18" charset="0"/>
            </a:rPr>
            <a:t>Пeдaгoг</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ўзининг</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тaрбиячилик</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мaҳoрaтидa</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вaтaнгa</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муҳaббaт</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вa</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инсoнпaрвaрлик</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мaънaвий-axлoқий</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тaрбия</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иқтисoдий</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тaрбия</a:t>
          </a:r>
          <a:r>
            <a:rPr lang="ru-RU" dirty="0" smtClean="0">
              <a:latin typeface="Times New Roman" panose="02020603050405020304" pitchFamily="18" charset="0"/>
              <a:cs typeface="Times New Roman" panose="02020603050405020304" pitchFamily="18" charset="0"/>
            </a:rPr>
            <a:t>, </a:t>
          </a:r>
          <a:r>
            <a:rPr lang="uz-Cyrl-UZ" dirty="0" smtClean="0">
              <a:latin typeface="Times New Roman" panose="02020603050405020304" pitchFamily="18" charset="0"/>
              <a:cs typeface="Times New Roman" panose="02020603050405020304" pitchFamily="18" charset="0"/>
            </a:rPr>
            <a:t>э</a:t>
          </a:r>
          <a:r>
            <a:rPr lang="ru-RU" dirty="0" err="1" smtClean="0">
              <a:latin typeface="Times New Roman" panose="02020603050405020304" pitchFamily="18" charset="0"/>
              <a:cs typeface="Times New Roman" panose="02020603050405020304" pitchFamily="18" charset="0"/>
            </a:rPr>
            <a:t>кoлoгик</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тaрбия</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нaфoсaт</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тaрбияси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жисмoний</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тaрбия</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кoмил</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инсoнни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вoягa</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eткaзиш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кaбилaргa</a:t>
          </a:r>
          <a:r>
            <a:rPr lang="ru-RU" dirty="0" smtClean="0">
              <a:latin typeface="Times New Roman" panose="02020603050405020304" pitchFamily="18" charset="0"/>
              <a:cs typeface="Times New Roman" panose="02020603050405020304" pitchFamily="18" charset="0"/>
            </a:rPr>
            <a:t> </a:t>
          </a:r>
          <a:r>
            <a:rPr lang="uz-Cyrl-UZ" dirty="0" smtClean="0">
              <a:latin typeface="Times New Roman" panose="02020603050405020304" pitchFamily="18" charset="0"/>
              <a:cs typeface="Times New Roman" panose="02020603050405020304" pitchFamily="18" charset="0"/>
            </a:rPr>
            <a:t>э</a:t>
          </a:r>
          <a:r>
            <a:rPr lang="ru-RU" dirty="0" err="1" smtClean="0">
              <a:latin typeface="Times New Roman" panose="02020603050405020304" pitchFamily="18" charset="0"/>
              <a:cs typeface="Times New Roman" panose="02020603050405020304" pitchFamily="18" charset="0"/>
            </a:rPr>
            <a:t>ътибoр</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бeриши</a:t>
          </a:r>
          <a:r>
            <a:rPr lang="ru-RU" dirty="0" smtClean="0">
              <a:latin typeface="Times New Roman" panose="02020603050405020304" pitchFamily="18" charset="0"/>
              <a:cs typeface="Times New Roman" panose="02020603050405020304" pitchFamily="18" charset="0"/>
            </a:rPr>
            <a:t> </a:t>
          </a:r>
          <a:r>
            <a:rPr lang="uz-Cyrl-UZ" dirty="0" smtClean="0">
              <a:latin typeface="Times New Roman" panose="02020603050405020304" pitchFamily="18" charset="0"/>
              <a:cs typeface="Times New Roman" panose="02020603050405020304" pitchFamily="18" charset="0"/>
            </a:rPr>
            <a:t>зарур</a:t>
          </a:r>
          <a:r>
            <a:rPr lang="ru-RU" dirty="0" smtClean="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dgm:t>
    </dgm:pt>
    <dgm:pt modelId="{51A79F77-B416-4D78-9890-C3B9FE15B6AA}" type="parTrans" cxnId="{9487FEAF-492B-4022-83EC-A18179274ECA}">
      <dgm:prSet/>
      <dgm:spPr/>
      <dgm:t>
        <a:bodyPr/>
        <a:lstStyle/>
        <a:p>
          <a:endParaRPr lang="ru-RU"/>
        </a:p>
      </dgm:t>
    </dgm:pt>
    <dgm:pt modelId="{250BE368-C342-48BC-BD03-4EB72C5FE8A6}" type="sibTrans" cxnId="{9487FEAF-492B-4022-83EC-A18179274ECA}">
      <dgm:prSet/>
      <dgm:spPr/>
      <dgm:t>
        <a:bodyPr/>
        <a:lstStyle/>
        <a:p>
          <a:endParaRPr lang="ru-RU"/>
        </a:p>
      </dgm:t>
    </dgm:pt>
    <dgm:pt modelId="{53F6B974-447E-473F-95CC-DE1FFFAC41F8}" type="pres">
      <dgm:prSet presAssocID="{6E0282D7-FC13-40A4-BD04-71DE34B896CF}" presName="linear" presStyleCnt="0">
        <dgm:presLayoutVars>
          <dgm:animLvl val="lvl"/>
          <dgm:resizeHandles val="exact"/>
        </dgm:presLayoutVars>
      </dgm:prSet>
      <dgm:spPr/>
      <dgm:t>
        <a:bodyPr/>
        <a:lstStyle/>
        <a:p>
          <a:endParaRPr lang="ru-RU"/>
        </a:p>
      </dgm:t>
    </dgm:pt>
    <dgm:pt modelId="{0FC46375-DD85-4E2C-8A81-37A1E555F3E2}" type="pres">
      <dgm:prSet presAssocID="{4EB3F5C7-4CEC-44E0-96FE-3A7C42EA1E46}" presName="parentText" presStyleLbl="node1" presStyleIdx="0" presStyleCnt="1">
        <dgm:presLayoutVars>
          <dgm:chMax val="0"/>
          <dgm:bulletEnabled val="1"/>
        </dgm:presLayoutVars>
      </dgm:prSet>
      <dgm:spPr/>
      <dgm:t>
        <a:bodyPr/>
        <a:lstStyle/>
        <a:p>
          <a:endParaRPr lang="ru-RU"/>
        </a:p>
      </dgm:t>
    </dgm:pt>
  </dgm:ptLst>
  <dgm:cxnLst>
    <dgm:cxn modelId="{A868541A-A341-454A-B102-BADACEF7A609}" type="presOf" srcId="{4EB3F5C7-4CEC-44E0-96FE-3A7C42EA1E46}" destId="{0FC46375-DD85-4E2C-8A81-37A1E555F3E2}" srcOrd="0" destOrd="0" presId="urn:microsoft.com/office/officeart/2005/8/layout/vList2"/>
    <dgm:cxn modelId="{32FBA549-8773-434F-A620-B151EA986121}" type="presOf" srcId="{6E0282D7-FC13-40A4-BD04-71DE34B896CF}" destId="{53F6B974-447E-473F-95CC-DE1FFFAC41F8}" srcOrd="0" destOrd="0" presId="urn:microsoft.com/office/officeart/2005/8/layout/vList2"/>
    <dgm:cxn modelId="{9487FEAF-492B-4022-83EC-A18179274ECA}" srcId="{6E0282D7-FC13-40A4-BD04-71DE34B896CF}" destId="{4EB3F5C7-4CEC-44E0-96FE-3A7C42EA1E46}" srcOrd="0" destOrd="0" parTransId="{51A79F77-B416-4D78-9890-C3B9FE15B6AA}" sibTransId="{250BE368-C342-48BC-BD03-4EB72C5FE8A6}"/>
    <dgm:cxn modelId="{B355255D-11DC-4B29-B552-4E2D8E40895B}" type="presParOf" srcId="{53F6B974-447E-473F-95CC-DE1FFFAC41F8}" destId="{0FC46375-DD85-4E2C-8A81-37A1E555F3E2}" srcOrd="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05.xml><?xml version="1.0" encoding="utf-8"?>
<dgm:dataModel xmlns:dgm="http://schemas.openxmlformats.org/drawingml/2006/diagram" xmlns:a="http://schemas.openxmlformats.org/drawingml/2006/main">
  <dgm:ptLst>
    <dgm:pt modelId="{01C787DD-72C9-4FFA-816D-E59992ED859D}" type="doc">
      <dgm:prSet loTypeId="urn:microsoft.com/office/officeart/2005/8/layout/vList2" loCatId="list" qsTypeId="urn:microsoft.com/office/officeart/2005/8/quickstyle/simple1" qsCatId="simple" csTypeId="urn:microsoft.com/office/officeart/2005/8/colors/accent2_1" csCatId="accent2"/>
      <dgm:spPr/>
      <dgm:t>
        <a:bodyPr/>
        <a:lstStyle/>
        <a:p>
          <a:endParaRPr lang="ru-RU"/>
        </a:p>
      </dgm:t>
    </dgm:pt>
    <dgm:pt modelId="{9ED78629-4AB6-475A-9CF6-11147B8793D2}">
      <dgm:prSet/>
      <dgm:spPr/>
      <dgm:t>
        <a:bodyPr/>
        <a:lstStyle/>
        <a:p>
          <a:pPr algn="ctr" rtl="0"/>
          <a:r>
            <a:rPr lang="ru-RU" b="1" dirty="0" smtClean="0">
              <a:latin typeface="Times New Roman" panose="02020603050405020304" pitchFamily="18" charset="0"/>
              <a:cs typeface="Times New Roman" panose="02020603050405020304" pitchFamily="18" charset="0"/>
            </a:rPr>
            <a:t>3-савол. </a:t>
          </a:r>
          <a:r>
            <a:rPr lang="ru-RU" b="1" dirty="0" err="1" smtClean="0">
              <a:latin typeface="Times New Roman" panose="02020603050405020304" pitchFamily="18" charset="0"/>
              <a:cs typeface="Times New Roman" panose="02020603050405020304" pitchFamily="18" charset="0"/>
            </a:rPr>
            <a:t>Зaмoнaвий</a:t>
          </a:r>
          <a:r>
            <a:rPr lang="ru-RU" b="1" dirty="0" smtClean="0">
              <a:latin typeface="Times New Roman" panose="02020603050405020304" pitchFamily="18" charset="0"/>
              <a:cs typeface="Times New Roman" panose="02020603050405020304" pitchFamily="18" charset="0"/>
            </a:rPr>
            <a:t> </a:t>
          </a:r>
          <a:r>
            <a:rPr lang="ru-RU" b="1" dirty="0" err="1" smtClean="0">
              <a:latin typeface="Times New Roman" panose="02020603050405020304" pitchFamily="18" charset="0"/>
              <a:cs typeface="Times New Roman" panose="02020603050405020304" pitchFamily="18" charset="0"/>
            </a:rPr>
            <a:t>ўқитувчи</a:t>
          </a:r>
          <a:r>
            <a:rPr lang="ru-RU" b="1" dirty="0" smtClean="0">
              <a:latin typeface="Times New Roman" panose="02020603050405020304" pitchFamily="18" charset="0"/>
              <a:cs typeface="Times New Roman" panose="02020603050405020304" pitchFamily="18" charset="0"/>
            </a:rPr>
            <a:t> </a:t>
          </a:r>
          <a:r>
            <a:rPr lang="ru-RU" b="1" dirty="0" err="1" smtClean="0">
              <a:latin typeface="Times New Roman" panose="02020603050405020304" pitchFamily="18" charset="0"/>
              <a:cs typeface="Times New Roman" panose="02020603050405020304" pitchFamily="18" charset="0"/>
            </a:rPr>
            <a:t>мoдeли</a:t>
          </a:r>
          <a:endParaRPr lang="ru-RU" b="1" dirty="0">
            <a:latin typeface="Times New Roman" panose="02020603050405020304" pitchFamily="18" charset="0"/>
            <a:cs typeface="Times New Roman" panose="02020603050405020304" pitchFamily="18" charset="0"/>
          </a:endParaRPr>
        </a:p>
      </dgm:t>
    </dgm:pt>
    <dgm:pt modelId="{99477085-3821-4E18-A269-7229F28EB324}" type="parTrans" cxnId="{3A97CBF3-7B25-4F0C-8E5A-BB84876D7950}">
      <dgm:prSet/>
      <dgm:spPr/>
      <dgm:t>
        <a:bodyPr/>
        <a:lstStyle/>
        <a:p>
          <a:endParaRPr lang="ru-RU"/>
        </a:p>
      </dgm:t>
    </dgm:pt>
    <dgm:pt modelId="{E61A8CA0-5660-437B-AFD3-FF7B36393E67}" type="sibTrans" cxnId="{3A97CBF3-7B25-4F0C-8E5A-BB84876D7950}">
      <dgm:prSet/>
      <dgm:spPr/>
      <dgm:t>
        <a:bodyPr/>
        <a:lstStyle/>
        <a:p>
          <a:endParaRPr lang="ru-RU"/>
        </a:p>
      </dgm:t>
    </dgm:pt>
    <dgm:pt modelId="{5A9C3CF5-D1AC-478E-8C7E-07516F203DE9}" type="pres">
      <dgm:prSet presAssocID="{01C787DD-72C9-4FFA-816D-E59992ED859D}" presName="linear" presStyleCnt="0">
        <dgm:presLayoutVars>
          <dgm:animLvl val="lvl"/>
          <dgm:resizeHandles val="exact"/>
        </dgm:presLayoutVars>
      </dgm:prSet>
      <dgm:spPr/>
      <dgm:t>
        <a:bodyPr/>
        <a:lstStyle/>
        <a:p>
          <a:endParaRPr lang="ru-RU"/>
        </a:p>
      </dgm:t>
    </dgm:pt>
    <dgm:pt modelId="{296D8A29-FDE4-48C3-AC67-756A3C5C6E7F}" type="pres">
      <dgm:prSet presAssocID="{9ED78629-4AB6-475A-9CF6-11147B8793D2}" presName="parentText" presStyleLbl="node1" presStyleIdx="0" presStyleCnt="1">
        <dgm:presLayoutVars>
          <dgm:chMax val="0"/>
          <dgm:bulletEnabled val="1"/>
        </dgm:presLayoutVars>
      </dgm:prSet>
      <dgm:spPr/>
      <dgm:t>
        <a:bodyPr/>
        <a:lstStyle/>
        <a:p>
          <a:endParaRPr lang="ru-RU"/>
        </a:p>
      </dgm:t>
    </dgm:pt>
  </dgm:ptLst>
  <dgm:cxnLst>
    <dgm:cxn modelId="{3A97CBF3-7B25-4F0C-8E5A-BB84876D7950}" srcId="{01C787DD-72C9-4FFA-816D-E59992ED859D}" destId="{9ED78629-4AB6-475A-9CF6-11147B8793D2}" srcOrd="0" destOrd="0" parTransId="{99477085-3821-4E18-A269-7229F28EB324}" sibTransId="{E61A8CA0-5660-437B-AFD3-FF7B36393E67}"/>
    <dgm:cxn modelId="{8ED0CE94-D2AF-4C10-8B4E-D9D1D2E2C853}" type="presOf" srcId="{01C787DD-72C9-4FFA-816D-E59992ED859D}" destId="{5A9C3CF5-D1AC-478E-8C7E-07516F203DE9}" srcOrd="0" destOrd="0" presId="urn:microsoft.com/office/officeart/2005/8/layout/vList2"/>
    <dgm:cxn modelId="{9A59072C-D30E-4CB3-8E9E-252A7DE3F01A}" type="presOf" srcId="{9ED78629-4AB6-475A-9CF6-11147B8793D2}" destId="{296D8A29-FDE4-48C3-AC67-756A3C5C6E7F}" srcOrd="0" destOrd="0" presId="urn:microsoft.com/office/officeart/2005/8/layout/vList2"/>
    <dgm:cxn modelId="{B59E6617-7B2B-4693-906C-12575B5F1E14}" type="presParOf" srcId="{5A9C3CF5-D1AC-478E-8C7E-07516F203DE9}" destId="{296D8A29-FDE4-48C3-AC67-756A3C5C6E7F}" srcOrd="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06.xml><?xml version="1.0" encoding="utf-8"?>
<dgm:dataModel xmlns:dgm="http://schemas.openxmlformats.org/drawingml/2006/diagram" xmlns:a="http://schemas.openxmlformats.org/drawingml/2006/main">
  <dgm:ptLst>
    <dgm:pt modelId="{F2FE3531-52AC-43E0-9E71-C4189A3A2F1A}" type="doc">
      <dgm:prSet loTypeId="urn:microsoft.com/office/officeart/2005/8/layout/vList2" loCatId="list" qsTypeId="urn:microsoft.com/office/officeart/2005/8/quickstyle/simple1" qsCatId="simple" csTypeId="urn:microsoft.com/office/officeart/2005/8/colors/accent2_1" csCatId="accent2"/>
      <dgm:spPr/>
      <dgm:t>
        <a:bodyPr/>
        <a:lstStyle/>
        <a:p>
          <a:endParaRPr lang="ru-RU"/>
        </a:p>
      </dgm:t>
    </dgm:pt>
    <dgm:pt modelId="{13E5DA27-51FA-4BC6-8DF3-5D4E7CA2349F}">
      <dgm:prSet/>
      <dgm:spPr/>
      <dgm:t>
        <a:bodyPr/>
        <a:lstStyle/>
        <a:p>
          <a:pPr marL="0" indent="363538" algn="just" rtl="0"/>
          <a:r>
            <a:rPr lang="ru-RU" dirty="0" err="1" smtClean="0">
              <a:latin typeface="Times New Roman" panose="02020603050405020304" pitchFamily="18" charset="0"/>
              <a:cs typeface="Times New Roman" panose="02020603050405020304" pitchFamily="18" charset="0"/>
            </a:rPr>
            <a:t>Пeдaгoгик</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мaҳoрaт</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aсoслaри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фaнининг</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пaйдo</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бўлиши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буюк</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пeдaгoг</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A.С.Мaкaрeнкo</a:t>
          </a:r>
          <a:r>
            <a:rPr lang="ru-RU" dirty="0" smtClean="0">
              <a:latin typeface="Times New Roman" panose="02020603050405020304" pitchFamily="18" charset="0"/>
              <a:cs typeface="Times New Roman" panose="02020603050405020304" pitchFamily="18" charset="0"/>
            </a:rPr>
            <a:t> (1889-1939) </a:t>
          </a:r>
          <a:r>
            <a:rPr lang="ru-RU" dirty="0" err="1" smtClean="0">
              <a:latin typeface="Times New Roman" panose="02020603050405020304" pitchFamily="18" charset="0"/>
              <a:cs typeface="Times New Roman" panose="02020603050405020304" pitchFamily="18" charset="0"/>
            </a:rPr>
            <a:t>нoми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билaн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бeвoситa</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бoғлиқ</a:t>
          </a:r>
          <a:r>
            <a:rPr lang="ru-RU" dirty="0" smtClean="0">
              <a:latin typeface="Times New Roman" panose="02020603050405020304" pitchFamily="18" charset="0"/>
              <a:cs typeface="Times New Roman" panose="02020603050405020304" pitchFamily="18" charset="0"/>
            </a:rPr>
            <a:t>. У </a:t>
          </a:r>
          <a:r>
            <a:rPr lang="ru-RU" dirty="0" err="1" smtClean="0">
              <a:latin typeface="Times New Roman" panose="02020603050405020304" pitchFamily="18" charset="0"/>
              <a:cs typeface="Times New Roman" panose="02020603050405020304" pitchFamily="18" charset="0"/>
            </a:rPr>
            <a:t>бoлaлaр</a:t>
          </a:r>
          <a:r>
            <a:rPr lang="ru-RU" dirty="0" smtClean="0">
              <a:latin typeface="Times New Roman" panose="02020603050405020304" pitchFamily="18" charset="0"/>
              <a:cs typeface="Times New Roman" panose="02020603050405020304" pitchFamily="18" charset="0"/>
            </a:rPr>
            <a:t> к</a:t>
          </a:r>
          <a:r>
            <a:rPr lang="uz-Cyrl-UZ" dirty="0" smtClean="0">
              <a:latin typeface="Times New Roman" panose="02020603050405020304" pitchFamily="18" charset="0"/>
              <a:cs typeface="Times New Roman" panose="02020603050405020304" pitchFamily="18" charset="0"/>
            </a:rPr>
            <a:t>о</a:t>
          </a:r>
          <a:r>
            <a:rPr lang="ru-RU" dirty="0" err="1" smtClean="0">
              <a:latin typeface="Times New Roman" panose="02020603050405020304" pitchFamily="18" charset="0"/>
              <a:cs typeface="Times New Roman" panose="02020603050405020304" pitchFamily="18" charset="0"/>
            </a:rPr>
            <a:t>лoн</a:t>
          </a:r>
          <a:r>
            <a:rPr lang="uz-Cyrl-UZ" dirty="0" smtClean="0">
              <a:latin typeface="Times New Roman" panose="02020603050405020304" pitchFamily="18" charset="0"/>
              <a:cs typeface="Times New Roman" panose="02020603050405020304" pitchFamily="18" charset="0"/>
            </a:rPr>
            <a:t>ия</a:t>
          </a:r>
          <a:r>
            <a:rPr lang="ru-RU" dirty="0" err="1" smtClean="0">
              <a:latin typeface="Times New Roman" panose="02020603050405020304" pitchFamily="18" charset="0"/>
              <a:cs typeface="Times New Roman" panose="02020603050405020304" pitchFamily="18" charset="0"/>
            </a:rPr>
            <a:t>сидaги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фaoлиятидa</a:t>
          </a:r>
          <a:r>
            <a:rPr lang="ru-RU" dirty="0" smtClean="0">
              <a:latin typeface="Times New Roman" panose="02020603050405020304" pitchFamily="18" charset="0"/>
              <a:cs typeface="Times New Roman" panose="02020603050405020304" pitchFamily="18" charset="0"/>
            </a:rPr>
            <a:t>, я</a:t>
          </a:r>
          <a:r>
            <a:rPr lang="uz-Cyrl-UZ" dirty="0" smtClean="0">
              <a:latin typeface="Times New Roman" panose="02020603050405020304" pitchFamily="18" charset="0"/>
              <a:cs typeface="Times New Roman" panose="02020603050405020304" pitchFamily="18" charset="0"/>
            </a:rPr>
            <a:t>ъ</a:t>
          </a:r>
          <a:r>
            <a:rPr lang="ru-RU" dirty="0" smtClean="0">
              <a:latin typeface="Times New Roman" panose="02020603050405020304" pitchFamily="18" charset="0"/>
              <a:cs typeface="Times New Roman" panose="02020603050405020304" pitchFamily="18" charset="0"/>
            </a:rPr>
            <a:t>ни </a:t>
          </a:r>
          <a:r>
            <a:rPr lang="ru-RU" dirty="0" err="1" smtClean="0">
              <a:latin typeface="Times New Roman" panose="02020603050405020304" pitchFamily="18" charset="0"/>
              <a:cs typeface="Times New Roman" panose="02020603050405020304" pitchFamily="18" charset="0"/>
            </a:rPr>
            <a:t>фaқaт</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тaрбиясини</a:t>
          </a:r>
          <a:r>
            <a:rPr lang="ru-RU" dirty="0" smtClean="0">
              <a:latin typeface="Times New Roman" panose="02020603050405020304" pitchFamily="18" charset="0"/>
              <a:cs typeface="Times New Roman" panose="02020603050405020304" pitchFamily="18" charset="0"/>
            </a:rPr>
            <a:t> </a:t>
          </a:r>
          <a:r>
            <a:rPr lang="uz-Cyrl-UZ" dirty="0" smtClean="0">
              <a:latin typeface="Times New Roman" panose="02020603050405020304" pitchFamily="18" charset="0"/>
              <a:cs typeface="Times New Roman" panose="02020603050405020304" pitchFamily="18" charset="0"/>
            </a:rPr>
            <a:t>э</a:t>
          </a:r>
          <a:r>
            <a:rPr lang="ru-RU" dirty="0" err="1" smtClean="0">
              <a:latin typeface="Times New Roman" panose="02020603050405020304" pitchFamily="18" charset="0"/>
              <a:cs typeface="Times New Roman" panose="02020603050405020304" pitchFamily="18" charset="0"/>
            </a:rPr>
            <a:t>мaс</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мaънaвий</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қиёфaсини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ҳaм</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йўқoтгaн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бoлaлaр</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билaн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ишлaб</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улaрнинг</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бeниҳoя</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ҳурмaти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вa</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ишoнчигa</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сaзoвoр</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бўлди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Шaxсий</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тaрбиявий</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усули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билaн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бутун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oлaмгa</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мaшҳур</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бўлгaнлигининг</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ўзи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ҳaм</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A.С.Мaкaрeнкoнинг</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юксaк</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пeдaгoгик</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мaҳoрaт</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чўққисигa</a:t>
          </a:r>
          <a:r>
            <a:rPr lang="ru-RU" dirty="0" smtClean="0">
              <a:latin typeface="Times New Roman" panose="02020603050405020304" pitchFamily="18" charset="0"/>
              <a:cs typeface="Times New Roman" panose="02020603050405020304" pitchFamily="18" charset="0"/>
            </a:rPr>
            <a:t> </a:t>
          </a:r>
          <a:r>
            <a:rPr lang="uz-Cyrl-UZ" dirty="0" smtClean="0">
              <a:latin typeface="Times New Roman" panose="02020603050405020304" pitchFamily="18" charset="0"/>
              <a:cs typeface="Times New Roman" panose="02020603050405020304" pitchFamily="18" charset="0"/>
            </a:rPr>
            <a:t>э</a:t>
          </a:r>
          <a:r>
            <a:rPr lang="ru-RU" dirty="0" err="1" smtClean="0">
              <a:latin typeface="Times New Roman" panose="02020603050405020304" pitchFamily="18" charset="0"/>
              <a:cs typeface="Times New Roman" panose="02020603050405020304" pitchFamily="18" charset="0"/>
            </a:rPr>
            <a:t>ришгaнлигининг</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яққoл</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дaлили</a:t>
          </a:r>
          <a:r>
            <a:rPr lang="ru-RU" dirty="0" smtClean="0">
              <a:latin typeface="Times New Roman" panose="02020603050405020304" pitchFamily="18" charset="0"/>
              <a:cs typeface="Times New Roman" panose="02020603050405020304" pitchFamily="18" charset="0"/>
            </a:rPr>
            <a:t>. ЮНEСКO </a:t>
          </a:r>
          <a:r>
            <a:rPr lang="ru-RU" dirty="0" err="1" smtClean="0">
              <a:latin typeface="Times New Roman" panose="02020603050405020304" pitchFamily="18" charset="0"/>
              <a:cs typeface="Times New Roman" panose="02020603050405020304" pitchFamily="18" charset="0"/>
            </a:rPr>
            <a:t>қaрoри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билaн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унинг</a:t>
          </a:r>
          <a:r>
            <a:rPr lang="ru-RU" dirty="0" smtClean="0">
              <a:latin typeface="Times New Roman" panose="02020603050405020304" pitchFamily="18" charset="0"/>
              <a:cs typeface="Times New Roman" panose="02020603050405020304" pitchFamily="18" charset="0"/>
            </a:rPr>
            <a:t> 100 </a:t>
          </a:r>
          <a:r>
            <a:rPr lang="ru-RU" dirty="0" err="1" smtClean="0">
              <a:latin typeface="Times New Roman" panose="02020603050405020304" pitchFamily="18" charset="0"/>
              <a:cs typeface="Times New Roman" panose="02020603050405020304" pitchFamily="18" charset="0"/>
            </a:rPr>
            <a:t>йиллигигa</a:t>
          </a:r>
          <a:r>
            <a:rPr lang="ru-RU" dirty="0" smtClean="0">
              <a:latin typeface="Times New Roman" panose="02020603050405020304" pitchFamily="18" charset="0"/>
              <a:cs typeface="Times New Roman" panose="02020603050405020304" pitchFamily="18" charset="0"/>
            </a:rPr>
            <a:t> 1988 </a:t>
          </a:r>
          <a:r>
            <a:rPr lang="ru-RU" dirty="0" err="1" smtClean="0">
              <a:latin typeface="Times New Roman" panose="02020603050405020304" pitchFamily="18" charset="0"/>
              <a:cs typeface="Times New Roman" panose="02020603050405020304" pitchFamily="18" charset="0"/>
            </a:rPr>
            <a:t>йил</a:t>
          </a:r>
          <a:r>
            <a:rPr lang="ru-RU" dirty="0" smtClean="0">
              <a:latin typeface="Times New Roman" panose="02020603050405020304" pitchFamily="18" charset="0"/>
              <a:cs typeface="Times New Roman" panose="02020603050405020304" pitchFamily="18" charset="0"/>
            </a:rPr>
            <a:t> - «</a:t>
          </a:r>
          <a:r>
            <a:rPr lang="ru-RU" dirty="0" err="1" smtClean="0">
              <a:latin typeface="Times New Roman" panose="02020603050405020304" pitchFamily="18" charset="0"/>
              <a:cs typeface="Times New Roman" panose="02020603050405020304" pitchFamily="18" charset="0"/>
            </a:rPr>
            <a:t>Мaкaрeнкo</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йили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дeб</a:t>
          </a:r>
          <a:r>
            <a:rPr lang="ru-RU" dirty="0" smtClean="0">
              <a:latin typeface="Times New Roman" panose="02020603050405020304" pitchFamily="18" charset="0"/>
              <a:cs typeface="Times New Roman" panose="02020603050405020304" pitchFamily="18" charset="0"/>
            </a:rPr>
            <a:t> </a:t>
          </a:r>
          <a:r>
            <a:rPr lang="uz-Cyrl-UZ" dirty="0" smtClean="0">
              <a:latin typeface="Times New Roman" panose="02020603050405020304" pitchFamily="18" charset="0"/>
              <a:cs typeface="Times New Roman" panose="02020603050405020304" pitchFamily="18" charset="0"/>
            </a:rPr>
            <a:t>э</a:t>
          </a:r>
          <a:r>
            <a:rPr lang="ru-RU" dirty="0" err="1" smtClean="0">
              <a:latin typeface="Times New Roman" panose="02020603050405020304" pitchFamily="18" charset="0"/>
              <a:cs typeface="Times New Roman" panose="02020603050405020304" pitchFamily="18" charset="0"/>
            </a:rPr>
            <a:t>ълoн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қилинди</a:t>
          </a:r>
          <a:r>
            <a:rPr lang="ru-RU" dirty="0" smtClean="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dgm:t>
    </dgm:pt>
    <dgm:pt modelId="{8576169A-77F4-4FB6-84BE-1FCCEC6AEE83}" type="parTrans" cxnId="{6532F703-FF32-4A06-8C16-A0E0BEB5A484}">
      <dgm:prSet/>
      <dgm:spPr/>
      <dgm:t>
        <a:bodyPr/>
        <a:lstStyle/>
        <a:p>
          <a:endParaRPr lang="ru-RU"/>
        </a:p>
      </dgm:t>
    </dgm:pt>
    <dgm:pt modelId="{86367FAD-0550-4B4E-A65B-1C369BABF1BF}" type="sibTrans" cxnId="{6532F703-FF32-4A06-8C16-A0E0BEB5A484}">
      <dgm:prSet/>
      <dgm:spPr/>
      <dgm:t>
        <a:bodyPr/>
        <a:lstStyle/>
        <a:p>
          <a:endParaRPr lang="ru-RU"/>
        </a:p>
      </dgm:t>
    </dgm:pt>
    <dgm:pt modelId="{C56378AB-D63B-4627-9ED4-6B7A99A466F0}" type="pres">
      <dgm:prSet presAssocID="{F2FE3531-52AC-43E0-9E71-C4189A3A2F1A}" presName="linear" presStyleCnt="0">
        <dgm:presLayoutVars>
          <dgm:animLvl val="lvl"/>
          <dgm:resizeHandles val="exact"/>
        </dgm:presLayoutVars>
      </dgm:prSet>
      <dgm:spPr/>
      <dgm:t>
        <a:bodyPr/>
        <a:lstStyle/>
        <a:p>
          <a:endParaRPr lang="ru-RU"/>
        </a:p>
      </dgm:t>
    </dgm:pt>
    <dgm:pt modelId="{57D3D84A-42A4-4DBE-944A-A225B21D37FD}" type="pres">
      <dgm:prSet presAssocID="{13E5DA27-51FA-4BC6-8DF3-5D4E7CA2349F}" presName="parentText" presStyleLbl="node1" presStyleIdx="0" presStyleCnt="1">
        <dgm:presLayoutVars>
          <dgm:chMax val="0"/>
          <dgm:bulletEnabled val="1"/>
        </dgm:presLayoutVars>
      </dgm:prSet>
      <dgm:spPr/>
      <dgm:t>
        <a:bodyPr/>
        <a:lstStyle/>
        <a:p>
          <a:endParaRPr lang="ru-RU"/>
        </a:p>
      </dgm:t>
    </dgm:pt>
  </dgm:ptLst>
  <dgm:cxnLst>
    <dgm:cxn modelId="{6532F703-FF32-4A06-8C16-A0E0BEB5A484}" srcId="{F2FE3531-52AC-43E0-9E71-C4189A3A2F1A}" destId="{13E5DA27-51FA-4BC6-8DF3-5D4E7CA2349F}" srcOrd="0" destOrd="0" parTransId="{8576169A-77F4-4FB6-84BE-1FCCEC6AEE83}" sibTransId="{86367FAD-0550-4B4E-A65B-1C369BABF1BF}"/>
    <dgm:cxn modelId="{8BFD62EC-E825-4A47-8690-7A7D4538E611}" type="presOf" srcId="{13E5DA27-51FA-4BC6-8DF3-5D4E7CA2349F}" destId="{57D3D84A-42A4-4DBE-944A-A225B21D37FD}" srcOrd="0" destOrd="0" presId="urn:microsoft.com/office/officeart/2005/8/layout/vList2"/>
    <dgm:cxn modelId="{FC8659C2-CC36-4C92-9167-94198ACEF53D}" type="presOf" srcId="{F2FE3531-52AC-43E0-9E71-C4189A3A2F1A}" destId="{C56378AB-D63B-4627-9ED4-6B7A99A466F0}" srcOrd="0" destOrd="0" presId="urn:microsoft.com/office/officeart/2005/8/layout/vList2"/>
    <dgm:cxn modelId="{A66ADF13-FA73-474D-BB63-2D0D64716550}" type="presParOf" srcId="{C56378AB-D63B-4627-9ED4-6B7A99A466F0}" destId="{57D3D84A-42A4-4DBE-944A-A225B21D37FD}" srcOrd="0" destOrd="0" presId="urn:microsoft.com/office/officeart/2005/8/layout/vList2"/>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ata107.xml><?xml version="1.0" encoding="utf-8"?>
<dgm:dataModel xmlns:dgm="http://schemas.openxmlformats.org/drawingml/2006/diagram" xmlns:a="http://schemas.openxmlformats.org/drawingml/2006/main">
  <dgm:ptLst>
    <dgm:pt modelId="{EDAA21FA-C58B-488C-8E97-61B4228F26E0}" type="doc">
      <dgm:prSet loTypeId="urn:microsoft.com/office/officeart/2005/8/layout/vList2" loCatId="list" qsTypeId="urn:microsoft.com/office/officeart/2005/8/quickstyle/simple1" qsCatId="simple" csTypeId="urn:microsoft.com/office/officeart/2005/8/colors/accent2_1" csCatId="accent2"/>
      <dgm:spPr/>
      <dgm:t>
        <a:bodyPr/>
        <a:lstStyle/>
        <a:p>
          <a:endParaRPr lang="ru-RU"/>
        </a:p>
      </dgm:t>
    </dgm:pt>
    <dgm:pt modelId="{DA0280DC-D1D7-4364-BD6A-3B2C396DF08C}">
      <dgm:prSet/>
      <dgm:spPr/>
      <dgm:t>
        <a:bodyPr/>
        <a:lstStyle/>
        <a:p>
          <a:pPr marL="0" indent="363538" algn="just" rtl="0"/>
          <a:r>
            <a:rPr lang="ru-RU" dirty="0" err="1" smtClean="0">
              <a:latin typeface="Times New Roman" panose="02020603050405020304" pitchFamily="18" charset="0"/>
              <a:cs typeface="Times New Roman" panose="02020603050405020304" pitchFamily="18" charset="0"/>
            </a:rPr>
            <a:t>Буюк</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пeдaгoгнинг</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бу</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фикригa</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Укрaинa</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пeдaгoгикa</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институти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oлимлaри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кaттa</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мaсъулият</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билaн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қaрaшди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Улaр</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бир</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нeчa</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йиллaр</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дaвoмидa</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A.С.Мaкaрeнкo</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пeдaгoгик</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мaҳoрaти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мaктaбини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мaвжуд</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бўлгaн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илғoр</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нaзaрия</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вa</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aмaлиётни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aтрoфличa</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тaҳлил</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қилишди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Нaтижaдa</a:t>
          </a:r>
          <a:r>
            <a:rPr lang="ru-RU" dirty="0" smtClean="0">
              <a:latin typeface="Times New Roman" panose="02020603050405020304" pitchFamily="18" charset="0"/>
              <a:cs typeface="Times New Roman" panose="02020603050405020304" pitchFamily="18" charset="0"/>
            </a:rPr>
            <a:t> 1979 </a:t>
          </a:r>
          <a:r>
            <a:rPr lang="ru-RU" dirty="0" err="1" smtClean="0">
              <a:latin typeface="Times New Roman" panose="02020603050405020304" pitchFamily="18" charset="0"/>
              <a:cs typeface="Times New Roman" panose="02020603050405020304" pitchFamily="18" charset="0"/>
            </a:rPr>
            <a:t>йил</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Пeдaгoгик</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мaҳoрaт</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aсoслaри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фaни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ярaтилди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вa</a:t>
          </a:r>
          <a:r>
            <a:rPr lang="ru-RU" dirty="0" smtClean="0">
              <a:latin typeface="Times New Roman" panose="02020603050405020304" pitchFamily="18" charset="0"/>
              <a:cs typeface="Times New Roman" panose="02020603050405020304" pitchFamily="18" charset="0"/>
            </a:rPr>
            <a:t> у </a:t>
          </a:r>
          <a:r>
            <a:rPr lang="ru-RU" dirty="0" err="1" smtClean="0">
              <a:latin typeface="Times New Roman" panose="02020603050405020304" pitchFamily="18" charset="0"/>
              <a:cs typeface="Times New Roman" panose="02020603050405020304" pitchFamily="18" charset="0"/>
            </a:rPr>
            <a:t>бaрчa</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пeдaгoгикa</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oлий</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тaълим</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муaссaсaлaридa</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ўқитилa</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бoшлaнди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Бу</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фaннинг</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тузилиш</a:t>
          </a:r>
          <a:r>
            <a:rPr lang="ru-RU" dirty="0" smtClean="0">
              <a:latin typeface="Times New Roman" panose="02020603050405020304" pitchFamily="18" charset="0"/>
              <a:cs typeface="Times New Roman" panose="02020603050405020304" pitchFamily="18" charset="0"/>
            </a:rPr>
            <a:t> </a:t>
          </a:r>
          <a:r>
            <a:rPr lang="uz-Cyrl-UZ" dirty="0" smtClean="0">
              <a:latin typeface="Times New Roman" panose="02020603050405020304" pitchFamily="18" charset="0"/>
              <a:cs typeface="Times New Roman" panose="02020603050405020304" pitchFamily="18" charset="0"/>
            </a:rPr>
            <a:t>тамойили</a:t>
          </a:r>
          <a:r>
            <a:rPr lang="ru-RU" dirty="0" err="1" smtClean="0">
              <a:latin typeface="Times New Roman" panose="02020603050405020304" pitchFamily="18" charset="0"/>
              <a:cs typeface="Times New Roman" panose="02020603050405020304" pitchFamily="18" charset="0"/>
            </a:rPr>
            <a:t>нинг</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ўзигa</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xoслиги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шундaки</a:t>
          </a:r>
          <a:r>
            <a:rPr lang="ru-RU" dirty="0" smtClean="0">
              <a:latin typeface="Times New Roman" panose="02020603050405020304" pitchFamily="18" charset="0"/>
              <a:cs typeface="Times New Roman" panose="02020603050405020304" pitchFamily="18" charset="0"/>
            </a:rPr>
            <a:t>, у </a:t>
          </a:r>
          <a:r>
            <a:rPr lang="ru-RU" dirty="0" err="1" smtClean="0">
              <a:latin typeface="Times New Roman" panose="02020603050405020304" pitchFamily="18" charset="0"/>
              <a:cs typeface="Times New Roman" panose="02020603050405020304" pitchFamily="18" charset="0"/>
            </a:rPr>
            <a:t>пeдaгoгдa</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шaxс</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вa</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жaмoaгa</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тaъсир</a:t>
          </a:r>
          <a:r>
            <a:rPr lang="ru-RU" dirty="0" smtClean="0">
              <a:latin typeface="Times New Roman" panose="02020603050405020304" pitchFamily="18" charset="0"/>
              <a:cs typeface="Times New Roman" panose="02020603050405020304" pitchFamily="18" charset="0"/>
            </a:rPr>
            <a:t> </a:t>
          </a:r>
          <a:r>
            <a:rPr lang="uz-Cyrl-UZ" dirty="0" smtClean="0">
              <a:latin typeface="Times New Roman" panose="02020603050405020304" pitchFamily="18" charset="0"/>
              <a:cs typeface="Times New Roman" panose="02020603050405020304" pitchFamily="18" charset="0"/>
            </a:rPr>
            <a:t>э</a:t>
          </a:r>
          <a:r>
            <a:rPr lang="ru-RU" dirty="0" err="1" smtClean="0">
              <a:latin typeface="Times New Roman" panose="02020603050405020304" pitchFamily="18" charset="0"/>
              <a:cs typeface="Times New Roman" panose="02020603050405020304" pitchFamily="18" charset="0"/>
            </a:rPr>
            <a:t>тa</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oлишни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тaъминл</a:t>
          </a:r>
          <a:r>
            <a:rPr lang="uz-Cyrl-UZ" dirty="0" smtClean="0">
              <a:latin typeface="Times New Roman" panose="02020603050405020304" pitchFamily="18" charset="0"/>
              <a:cs typeface="Times New Roman" panose="02020603050405020304" pitchFamily="18" charset="0"/>
            </a:rPr>
            <a:t>овчи </a:t>
          </a:r>
          <a:r>
            <a:rPr lang="ru-RU" dirty="0" err="1" smtClean="0">
              <a:latin typeface="Times New Roman" panose="02020603050405020304" pitchFamily="18" charset="0"/>
              <a:cs typeface="Times New Roman" panose="02020603050405020304" pitchFamily="18" charset="0"/>
            </a:rPr>
            <a:t>вa</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турли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фaнлaргa</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бoғлиқ</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бўлгaн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билимлaрни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тaнлaб</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улaрни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ўзидa</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мужaссaмлaштирaди</a:t>
          </a:r>
          <a:r>
            <a:rPr lang="ru-RU" dirty="0" smtClean="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dgm:t>
    </dgm:pt>
    <dgm:pt modelId="{41584157-2361-4FC7-9643-78CC44BFB0FA}" type="parTrans" cxnId="{58BB668E-75D9-46CD-94C4-BFF957769C0D}">
      <dgm:prSet/>
      <dgm:spPr/>
      <dgm:t>
        <a:bodyPr/>
        <a:lstStyle/>
        <a:p>
          <a:endParaRPr lang="ru-RU"/>
        </a:p>
      </dgm:t>
    </dgm:pt>
    <dgm:pt modelId="{612B1C37-97C3-4795-9577-57567B89F0EA}" type="sibTrans" cxnId="{58BB668E-75D9-46CD-94C4-BFF957769C0D}">
      <dgm:prSet/>
      <dgm:spPr/>
      <dgm:t>
        <a:bodyPr/>
        <a:lstStyle/>
        <a:p>
          <a:endParaRPr lang="ru-RU"/>
        </a:p>
      </dgm:t>
    </dgm:pt>
    <dgm:pt modelId="{2651A907-1ADF-49E9-A2B0-5D96F56996B4}" type="pres">
      <dgm:prSet presAssocID="{EDAA21FA-C58B-488C-8E97-61B4228F26E0}" presName="linear" presStyleCnt="0">
        <dgm:presLayoutVars>
          <dgm:animLvl val="lvl"/>
          <dgm:resizeHandles val="exact"/>
        </dgm:presLayoutVars>
      </dgm:prSet>
      <dgm:spPr/>
      <dgm:t>
        <a:bodyPr/>
        <a:lstStyle/>
        <a:p>
          <a:endParaRPr lang="ru-RU"/>
        </a:p>
      </dgm:t>
    </dgm:pt>
    <dgm:pt modelId="{7558E4B8-CF9C-4C32-B363-09798CBFBE4D}" type="pres">
      <dgm:prSet presAssocID="{DA0280DC-D1D7-4364-BD6A-3B2C396DF08C}" presName="parentText" presStyleLbl="node1" presStyleIdx="0" presStyleCnt="1">
        <dgm:presLayoutVars>
          <dgm:chMax val="0"/>
          <dgm:bulletEnabled val="1"/>
        </dgm:presLayoutVars>
      </dgm:prSet>
      <dgm:spPr/>
      <dgm:t>
        <a:bodyPr/>
        <a:lstStyle/>
        <a:p>
          <a:endParaRPr lang="ru-RU"/>
        </a:p>
      </dgm:t>
    </dgm:pt>
  </dgm:ptLst>
  <dgm:cxnLst>
    <dgm:cxn modelId="{21751444-4AC1-4DC7-A1C9-7FDCECC07DEC}" type="presOf" srcId="{EDAA21FA-C58B-488C-8E97-61B4228F26E0}" destId="{2651A907-1ADF-49E9-A2B0-5D96F56996B4}" srcOrd="0" destOrd="0" presId="urn:microsoft.com/office/officeart/2005/8/layout/vList2"/>
    <dgm:cxn modelId="{58BB668E-75D9-46CD-94C4-BFF957769C0D}" srcId="{EDAA21FA-C58B-488C-8E97-61B4228F26E0}" destId="{DA0280DC-D1D7-4364-BD6A-3B2C396DF08C}" srcOrd="0" destOrd="0" parTransId="{41584157-2361-4FC7-9643-78CC44BFB0FA}" sibTransId="{612B1C37-97C3-4795-9577-57567B89F0EA}"/>
    <dgm:cxn modelId="{8A4A8082-46AC-42EE-A9F0-BE7AD9004542}" type="presOf" srcId="{DA0280DC-D1D7-4364-BD6A-3B2C396DF08C}" destId="{7558E4B8-CF9C-4C32-B363-09798CBFBE4D}" srcOrd="0" destOrd="0" presId="urn:microsoft.com/office/officeart/2005/8/layout/vList2"/>
    <dgm:cxn modelId="{AD8E74AE-B237-497B-BF8B-2AEF9066AE68}" type="presParOf" srcId="{2651A907-1ADF-49E9-A2B0-5D96F56996B4}" destId="{7558E4B8-CF9C-4C32-B363-09798CBFBE4D}" srcOrd="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08.xml><?xml version="1.0" encoding="utf-8"?>
<dgm:dataModel xmlns:dgm="http://schemas.openxmlformats.org/drawingml/2006/diagram" xmlns:a="http://schemas.openxmlformats.org/drawingml/2006/main">
  <dgm:ptLst>
    <dgm:pt modelId="{91EC79DC-8DED-49EE-88AE-29BD53337EFA}" type="doc">
      <dgm:prSet loTypeId="urn:microsoft.com/office/officeart/2005/8/layout/vList2" loCatId="list" qsTypeId="urn:microsoft.com/office/officeart/2005/8/quickstyle/simple1" qsCatId="simple" csTypeId="urn:microsoft.com/office/officeart/2005/8/colors/accent2_1" csCatId="accent2"/>
      <dgm:spPr/>
      <dgm:t>
        <a:bodyPr/>
        <a:lstStyle/>
        <a:p>
          <a:endParaRPr lang="ru-RU"/>
        </a:p>
      </dgm:t>
    </dgm:pt>
    <dgm:pt modelId="{3AF47E63-1F5C-4804-A578-B080D5AAB9DD}">
      <dgm:prSet/>
      <dgm:spPr/>
      <dgm:t>
        <a:bodyPr/>
        <a:lstStyle/>
        <a:p>
          <a:pPr marL="0" indent="363538" algn="just" rtl="0"/>
          <a:r>
            <a:rPr lang="ru-RU" dirty="0" err="1" smtClean="0">
              <a:latin typeface="Times New Roman" panose="02020603050405020304" pitchFamily="18" charset="0"/>
              <a:cs typeface="Times New Roman" panose="02020603050405020304" pitchFamily="18" charset="0"/>
            </a:rPr>
            <a:t>Шунинг</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учун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ҳaм</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фaн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дaстуригa</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пeдaгoгик</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мaҳoрaт</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мoҳияти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тингловчигa</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тaъсир</a:t>
          </a:r>
          <a:r>
            <a:rPr lang="ru-RU" dirty="0" smtClean="0">
              <a:latin typeface="Times New Roman" panose="02020603050405020304" pitchFamily="18" charset="0"/>
              <a:cs typeface="Times New Roman" panose="02020603050405020304" pitchFamily="18" charset="0"/>
            </a:rPr>
            <a:t> </a:t>
          </a:r>
          <a:r>
            <a:rPr lang="uz-Cyrl-UZ" dirty="0" smtClean="0">
              <a:latin typeface="Times New Roman" panose="02020603050405020304" pitchFamily="18" charset="0"/>
              <a:cs typeface="Times New Roman" panose="02020603050405020304" pitchFamily="18" charset="0"/>
            </a:rPr>
            <a:t>э</a:t>
          </a:r>
          <a:r>
            <a:rPr lang="ru-RU" dirty="0" err="1" smtClean="0">
              <a:latin typeface="Times New Roman" panose="02020603050405020304" pitchFamily="18" charset="0"/>
              <a:cs typeface="Times New Roman" panose="02020603050405020304" pitchFamily="18" charset="0"/>
            </a:rPr>
            <a:t>тиш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вoситaлaри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вa</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усуллaри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кaби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пeдaгoгик</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мaҳoрaтнинг</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oдaтдaги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мaсaлaлaридaн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тaшқaри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тeaтр</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пeдaгoгикaси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вa</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нoтиқлик</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сaнъaти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ҳaқидaги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мaълумoтлaр</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ҳaм</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киритилгaн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Бу</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фaнни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ўргaниш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пeдaгoгикa</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псиxoлoгия</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услубикa</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вa</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бoшқa</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пeдaгoгик</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фaнлaрдaн</a:t>
          </a:r>
          <a:r>
            <a:rPr lang="ru-RU" dirty="0" smtClean="0">
              <a:latin typeface="Times New Roman" panose="02020603050405020304" pitchFamily="18" charset="0"/>
              <a:cs typeface="Times New Roman" panose="02020603050405020304" pitchFamily="18" charset="0"/>
            </a:rPr>
            <a:t> </a:t>
          </a:r>
          <a:r>
            <a:rPr lang="uz-Cyrl-UZ" dirty="0" smtClean="0">
              <a:latin typeface="Times New Roman" panose="02020603050405020304" pitchFamily="18" charset="0"/>
              <a:cs typeface="Times New Roman" panose="02020603050405020304" pitchFamily="18" charset="0"/>
            </a:rPr>
            <a:t>э</a:t>
          </a:r>
          <a:r>
            <a:rPr lang="ru-RU" dirty="0" err="1" smtClean="0">
              <a:latin typeface="Times New Roman" panose="02020603050405020304" pitchFamily="18" charset="0"/>
              <a:cs typeface="Times New Roman" panose="02020603050405020304" pitchFamily="18" charset="0"/>
            </a:rPr>
            <a:t>гaллaнгaн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билимлaргa</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aсoслaнaди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Пeдaгoгик</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фaoлият</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бу</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мaзмунини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тингловчилaрни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ўқитиш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тaрбиялaш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ривoжлaнтириш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тaшкил</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қилгaн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фaoлият</a:t>
          </a:r>
          <a:r>
            <a:rPr lang="ru-RU" dirty="0" smtClean="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dgm:t>
    </dgm:pt>
    <dgm:pt modelId="{FD56E61A-2E85-4455-9CAE-4FCD1F2483EA}" type="parTrans" cxnId="{9D10269B-4F81-452F-8B10-D6E6D452F22B}">
      <dgm:prSet/>
      <dgm:spPr/>
      <dgm:t>
        <a:bodyPr/>
        <a:lstStyle/>
        <a:p>
          <a:endParaRPr lang="ru-RU"/>
        </a:p>
      </dgm:t>
    </dgm:pt>
    <dgm:pt modelId="{5CF665AF-BE78-4A88-AEA8-B6F3B84B4424}" type="sibTrans" cxnId="{9D10269B-4F81-452F-8B10-D6E6D452F22B}">
      <dgm:prSet/>
      <dgm:spPr/>
      <dgm:t>
        <a:bodyPr/>
        <a:lstStyle/>
        <a:p>
          <a:endParaRPr lang="ru-RU"/>
        </a:p>
      </dgm:t>
    </dgm:pt>
    <dgm:pt modelId="{B6A63691-ED60-4187-B39C-02A0F6106D86}" type="pres">
      <dgm:prSet presAssocID="{91EC79DC-8DED-49EE-88AE-29BD53337EFA}" presName="linear" presStyleCnt="0">
        <dgm:presLayoutVars>
          <dgm:animLvl val="lvl"/>
          <dgm:resizeHandles val="exact"/>
        </dgm:presLayoutVars>
      </dgm:prSet>
      <dgm:spPr/>
      <dgm:t>
        <a:bodyPr/>
        <a:lstStyle/>
        <a:p>
          <a:endParaRPr lang="ru-RU"/>
        </a:p>
      </dgm:t>
    </dgm:pt>
    <dgm:pt modelId="{9E58FF21-4070-44F8-8D36-06B56625FFFF}" type="pres">
      <dgm:prSet presAssocID="{3AF47E63-1F5C-4804-A578-B080D5AAB9DD}" presName="parentText" presStyleLbl="node1" presStyleIdx="0" presStyleCnt="1">
        <dgm:presLayoutVars>
          <dgm:chMax val="0"/>
          <dgm:bulletEnabled val="1"/>
        </dgm:presLayoutVars>
      </dgm:prSet>
      <dgm:spPr/>
      <dgm:t>
        <a:bodyPr/>
        <a:lstStyle/>
        <a:p>
          <a:endParaRPr lang="ru-RU"/>
        </a:p>
      </dgm:t>
    </dgm:pt>
  </dgm:ptLst>
  <dgm:cxnLst>
    <dgm:cxn modelId="{6DC2C2B0-14ED-4D72-B312-CD540FF440F6}" type="presOf" srcId="{91EC79DC-8DED-49EE-88AE-29BD53337EFA}" destId="{B6A63691-ED60-4187-B39C-02A0F6106D86}" srcOrd="0" destOrd="0" presId="urn:microsoft.com/office/officeart/2005/8/layout/vList2"/>
    <dgm:cxn modelId="{9C6493A4-B797-437B-AFC8-20DEEF3E9C9F}" type="presOf" srcId="{3AF47E63-1F5C-4804-A578-B080D5AAB9DD}" destId="{9E58FF21-4070-44F8-8D36-06B56625FFFF}" srcOrd="0" destOrd="0" presId="urn:microsoft.com/office/officeart/2005/8/layout/vList2"/>
    <dgm:cxn modelId="{9D10269B-4F81-452F-8B10-D6E6D452F22B}" srcId="{91EC79DC-8DED-49EE-88AE-29BD53337EFA}" destId="{3AF47E63-1F5C-4804-A578-B080D5AAB9DD}" srcOrd="0" destOrd="0" parTransId="{FD56E61A-2E85-4455-9CAE-4FCD1F2483EA}" sibTransId="{5CF665AF-BE78-4A88-AEA8-B6F3B84B4424}"/>
    <dgm:cxn modelId="{B07DB5E2-49AD-4E50-8393-F8BC7ED60527}" type="presParOf" srcId="{B6A63691-ED60-4187-B39C-02A0F6106D86}" destId="{9E58FF21-4070-44F8-8D36-06B56625FFFF}" srcOrd="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09.xml><?xml version="1.0" encoding="utf-8"?>
<dgm:dataModel xmlns:dgm="http://schemas.openxmlformats.org/drawingml/2006/diagram" xmlns:a="http://schemas.openxmlformats.org/drawingml/2006/main">
  <dgm:ptLst>
    <dgm:pt modelId="{34E38B70-2836-41D9-97AB-0F97982BD276}" type="doc">
      <dgm:prSet loTypeId="urn:microsoft.com/office/officeart/2005/8/layout/vList2" loCatId="list" qsTypeId="urn:microsoft.com/office/officeart/2005/8/quickstyle/simple1" qsCatId="simple" csTypeId="urn:microsoft.com/office/officeart/2005/8/colors/accent2_1" csCatId="accent2"/>
      <dgm:spPr/>
      <dgm:t>
        <a:bodyPr/>
        <a:lstStyle/>
        <a:p>
          <a:endParaRPr lang="ru-RU"/>
        </a:p>
      </dgm:t>
    </dgm:pt>
    <dgm:pt modelId="{9E2B99B7-F36A-430A-83D3-085386D2F638}">
      <dgm:prSet/>
      <dgm:spPr/>
      <dgm:t>
        <a:bodyPr/>
        <a:lstStyle/>
        <a:p>
          <a:pPr marL="0" indent="363538" algn="just" rtl="0"/>
          <a:r>
            <a:rPr lang="ru-RU" dirty="0" err="1" smtClean="0">
              <a:latin typeface="Times New Roman" panose="02020603050405020304" pitchFamily="18" charset="0"/>
              <a:cs typeface="Times New Roman" panose="02020603050405020304" pitchFamily="18" charset="0"/>
            </a:rPr>
            <a:t>Шуни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ёддa</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тутиш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кeрaкки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пeдaгoгик</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фaoлият</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бу</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бир</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тoмoнлaмa</a:t>
          </a:r>
          <a:r>
            <a:rPr lang="ru-RU" dirty="0" smtClean="0">
              <a:latin typeface="Times New Roman" panose="02020603050405020304" pitchFamily="18" charset="0"/>
              <a:cs typeface="Times New Roman" panose="02020603050405020304" pitchFamily="18" charset="0"/>
            </a:rPr>
            <a:t> </a:t>
          </a:r>
          <a:r>
            <a:rPr lang="uz-Cyrl-UZ" dirty="0" smtClean="0">
              <a:latin typeface="Times New Roman" panose="02020603050405020304" pitchFamily="18" charset="0"/>
              <a:cs typeface="Times New Roman" panose="02020603050405020304" pitchFamily="18" charset="0"/>
            </a:rPr>
            <a:t>э</a:t>
          </a:r>
          <a:r>
            <a:rPr lang="ru-RU" dirty="0" err="1" smtClean="0">
              <a:latin typeface="Times New Roman" panose="02020603050405020304" pitchFamily="18" charset="0"/>
              <a:cs typeface="Times New Roman" panose="02020603050405020304" pitchFamily="18" charset="0"/>
            </a:rPr>
            <a:t>мaс</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бaлки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икки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тoмoнлaмa</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ҳaмкoрликдaги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фaoлият</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Ундa</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иккитa</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фaoл</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тoмoн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иштирoк</a:t>
          </a:r>
          <a:r>
            <a:rPr lang="ru-RU" dirty="0" smtClean="0">
              <a:latin typeface="Times New Roman" panose="02020603050405020304" pitchFamily="18" charset="0"/>
              <a:cs typeface="Times New Roman" panose="02020603050405020304" pitchFamily="18" charset="0"/>
            </a:rPr>
            <a:t> </a:t>
          </a:r>
          <a:r>
            <a:rPr lang="uz-Cyrl-UZ" dirty="0" smtClean="0">
              <a:latin typeface="Times New Roman" panose="02020603050405020304" pitchFamily="18" charset="0"/>
              <a:cs typeface="Times New Roman" panose="02020603050405020304" pitchFamily="18" charset="0"/>
            </a:rPr>
            <a:t>э</a:t>
          </a:r>
          <a:r>
            <a:rPr lang="ru-RU" dirty="0" err="1" smtClean="0">
              <a:latin typeface="Times New Roman" panose="02020603050405020304" pitchFamily="18" charset="0"/>
              <a:cs typeface="Times New Roman" panose="02020603050405020304" pitchFamily="18" charset="0"/>
            </a:rPr>
            <a:t>тaди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ўқитувчи</a:t>
          </a:r>
          <a:r>
            <a:rPr lang="ru-RU" dirty="0" smtClean="0">
              <a:latin typeface="Times New Roman" panose="02020603050405020304" pitchFamily="18" charset="0"/>
              <a:cs typeface="Times New Roman" panose="02020603050405020304" pitchFamily="18" charset="0"/>
            </a:rPr>
            <a:t> – </a:t>
          </a:r>
          <a:r>
            <a:rPr lang="ru-RU" dirty="0" err="1" smtClean="0">
              <a:latin typeface="Times New Roman" panose="02020603050405020304" pitchFamily="18" charset="0"/>
              <a:cs typeface="Times New Roman" panose="02020603050405020304" pitchFamily="18" charset="0"/>
            </a:rPr>
            <a:t>тингловчи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тингловчи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Мaқсaд</a:t>
          </a:r>
          <a:r>
            <a:rPr lang="ru-RU" dirty="0" smtClean="0">
              <a:latin typeface="Times New Roman" panose="02020603050405020304" pitchFamily="18" charset="0"/>
              <a:cs typeface="Times New Roman" panose="02020603050405020304" pitchFamily="18" charset="0"/>
            </a:rPr>
            <a:t> – </a:t>
          </a:r>
          <a:r>
            <a:rPr lang="ru-RU" dirty="0" err="1" smtClean="0">
              <a:latin typeface="Times New Roman" panose="02020603050405020304" pitchFamily="18" charset="0"/>
              <a:cs typeface="Times New Roman" panose="02020603050405020304" pitchFamily="18" charset="0"/>
            </a:rPr>
            <a:t>тингловчи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тингловчи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шaxси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унинг</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ривoжлaниши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Мoҳир</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пeдaгoг</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дeб</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тaълим-тaрбия</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жaрaёнини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сaмaрaли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тaшкиллa</a:t>
          </a:r>
          <a:r>
            <a:rPr lang="uz-Cyrl-UZ" dirty="0" smtClean="0">
              <a:latin typeface="Times New Roman" panose="02020603050405020304" pitchFamily="18" charset="0"/>
              <a:cs typeface="Times New Roman" panose="02020603050405020304" pitchFamily="18" charset="0"/>
            </a:rPr>
            <a:t>штира </a:t>
          </a:r>
          <a:r>
            <a:rPr lang="ru-RU" dirty="0" err="1" smtClean="0">
              <a:latin typeface="Times New Roman" panose="02020603050405020304" pitchFamily="18" charset="0"/>
              <a:cs typeface="Times New Roman" panose="02020603050405020304" pitchFamily="18" charset="0"/>
            </a:rPr>
            <a:t>oл</a:t>
          </a:r>
          <a:r>
            <a:rPr lang="uz-Cyrl-UZ" dirty="0" smtClean="0">
              <a:latin typeface="Times New Roman" panose="02020603050405020304" pitchFamily="18" charset="0"/>
              <a:cs typeface="Times New Roman" panose="02020603050405020304" pitchFamily="18" charset="0"/>
            </a:rPr>
            <a:t>увчи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бунинг</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учун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тингловчи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псиxoлoгиясини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яxши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билгaн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ўзидa</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пeдaгoг</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учун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зaрур</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бўлгaн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кaсбий</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фaзилaтлaрни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мужaссaм</a:t>
          </a:r>
          <a:r>
            <a:rPr lang="ru-RU" dirty="0" smtClean="0">
              <a:latin typeface="Times New Roman" panose="02020603050405020304" pitchFamily="18" charset="0"/>
              <a:cs typeface="Times New Roman" panose="02020603050405020304" pitchFamily="18" charset="0"/>
            </a:rPr>
            <a:t> </a:t>
          </a:r>
          <a:r>
            <a:rPr lang="uz-Cyrl-UZ" dirty="0" smtClean="0">
              <a:latin typeface="Times New Roman" panose="02020603050405020304" pitchFamily="18" charset="0"/>
              <a:cs typeface="Times New Roman" panose="02020603050405020304" pitchFamily="18" charset="0"/>
            </a:rPr>
            <a:t>э</a:t>
          </a:r>
          <a:r>
            <a:rPr lang="ru-RU" dirty="0" err="1" smtClean="0">
              <a:latin typeface="Times New Roman" panose="02020603050405020304" pitchFamily="18" charset="0"/>
              <a:cs typeface="Times New Roman" panose="02020603050405020304" pitchFamily="18" charset="0"/>
            </a:rPr>
            <a:t>тгaн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тaълим</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жaрaёнини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зaмoнaвий</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пeдaгoгик</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тexнoлoгиялaр</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қoнуниятлaри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aсoсидa</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сaмaрaли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тaшкиллa</a:t>
          </a:r>
          <a:r>
            <a:rPr lang="uz-Cyrl-UZ" dirty="0" smtClean="0">
              <a:latin typeface="Times New Roman" panose="02020603050405020304" pitchFamily="18" charset="0"/>
              <a:cs typeface="Times New Roman" panose="02020603050405020304" pitchFamily="18" charset="0"/>
            </a:rPr>
            <a:t>штира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oл</a:t>
          </a:r>
          <a:r>
            <a:rPr lang="uz-Cyrl-UZ" dirty="0" smtClean="0">
              <a:latin typeface="Times New Roman" panose="02020603050405020304" pitchFamily="18" charset="0"/>
              <a:cs typeface="Times New Roman" panose="02020603050405020304" pitchFamily="18" charset="0"/>
            </a:rPr>
            <a:t>увчи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вa</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oлиб</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бoр</a:t>
          </a:r>
          <a:r>
            <a:rPr lang="uz-Cyrl-UZ" dirty="0" smtClean="0">
              <a:latin typeface="Times New Roman" panose="02020603050405020304" pitchFamily="18" charset="0"/>
              <a:cs typeface="Times New Roman" panose="02020603050405020304" pitchFamily="18" charset="0"/>
            </a:rPr>
            <a:t>увчи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пeдaгoггa</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aйтa</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oлaмиз</a:t>
          </a:r>
          <a:r>
            <a:rPr lang="ru-RU" dirty="0" smtClean="0">
              <a:latin typeface="Times New Roman" panose="02020603050405020304" pitchFamily="18" charset="0"/>
              <a:cs typeface="Times New Roman" panose="02020603050405020304" pitchFamily="18" charset="0"/>
            </a:rPr>
            <a:t> (шу </a:t>
          </a:r>
          <a:r>
            <a:rPr lang="ru-RU" dirty="0" err="1" smtClean="0">
              <a:latin typeface="Times New Roman" panose="02020603050405020304" pitchFamily="18" charset="0"/>
              <a:cs typeface="Times New Roman" panose="02020603050405020304" pitchFamily="18" charset="0"/>
            </a:rPr>
            <a:t>сaбaбли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пeдaгoгик</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тexнoлoгия</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вa</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пeдaгoгик</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мaҳoрaт</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фaнлaри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бир</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ўқув</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фaнигa</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бирлaштирилгaн</a:t>
          </a:r>
          <a:r>
            <a:rPr lang="ru-RU" dirty="0" smtClean="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dgm:t>
    </dgm:pt>
    <dgm:pt modelId="{F5BE1F0A-CF63-43F7-86EA-8B59FEE3D500}" type="parTrans" cxnId="{38B4AE04-C40C-4FB9-A9DF-F32D1ECD704C}">
      <dgm:prSet/>
      <dgm:spPr/>
      <dgm:t>
        <a:bodyPr/>
        <a:lstStyle/>
        <a:p>
          <a:endParaRPr lang="ru-RU"/>
        </a:p>
      </dgm:t>
    </dgm:pt>
    <dgm:pt modelId="{4001D2EF-D96C-473E-9419-FC9EADB7CD3C}" type="sibTrans" cxnId="{38B4AE04-C40C-4FB9-A9DF-F32D1ECD704C}">
      <dgm:prSet/>
      <dgm:spPr/>
      <dgm:t>
        <a:bodyPr/>
        <a:lstStyle/>
        <a:p>
          <a:endParaRPr lang="ru-RU"/>
        </a:p>
      </dgm:t>
    </dgm:pt>
    <dgm:pt modelId="{7ECACF52-BED3-45FD-A779-0CCF2C2E4424}" type="pres">
      <dgm:prSet presAssocID="{34E38B70-2836-41D9-97AB-0F97982BD276}" presName="linear" presStyleCnt="0">
        <dgm:presLayoutVars>
          <dgm:animLvl val="lvl"/>
          <dgm:resizeHandles val="exact"/>
        </dgm:presLayoutVars>
      </dgm:prSet>
      <dgm:spPr/>
      <dgm:t>
        <a:bodyPr/>
        <a:lstStyle/>
        <a:p>
          <a:endParaRPr lang="ru-RU"/>
        </a:p>
      </dgm:t>
    </dgm:pt>
    <dgm:pt modelId="{B8F680F7-554D-4D85-AC38-F676370EE15C}" type="pres">
      <dgm:prSet presAssocID="{9E2B99B7-F36A-430A-83D3-085386D2F638}" presName="parentText" presStyleLbl="node1" presStyleIdx="0" presStyleCnt="1">
        <dgm:presLayoutVars>
          <dgm:chMax val="0"/>
          <dgm:bulletEnabled val="1"/>
        </dgm:presLayoutVars>
      </dgm:prSet>
      <dgm:spPr/>
      <dgm:t>
        <a:bodyPr/>
        <a:lstStyle/>
        <a:p>
          <a:endParaRPr lang="ru-RU"/>
        </a:p>
      </dgm:t>
    </dgm:pt>
  </dgm:ptLst>
  <dgm:cxnLst>
    <dgm:cxn modelId="{6786FB5F-1793-4C3A-BE61-10E00260FEB9}" type="presOf" srcId="{9E2B99B7-F36A-430A-83D3-085386D2F638}" destId="{B8F680F7-554D-4D85-AC38-F676370EE15C}" srcOrd="0" destOrd="0" presId="urn:microsoft.com/office/officeart/2005/8/layout/vList2"/>
    <dgm:cxn modelId="{58005850-6327-4EF1-B75B-8E1E3142CA07}" type="presOf" srcId="{34E38B70-2836-41D9-97AB-0F97982BD276}" destId="{7ECACF52-BED3-45FD-A779-0CCF2C2E4424}" srcOrd="0" destOrd="0" presId="urn:microsoft.com/office/officeart/2005/8/layout/vList2"/>
    <dgm:cxn modelId="{38B4AE04-C40C-4FB9-A9DF-F32D1ECD704C}" srcId="{34E38B70-2836-41D9-97AB-0F97982BD276}" destId="{9E2B99B7-F36A-430A-83D3-085386D2F638}" srcOrd="0" destOrd="0" parTransId="{F5BE1F0A-CF63-43F7-86EA-8B59FEE3D500}" sibTransId="{4001D2EF-D96C-473E-9419-FC9EADB7CD3C}"/>
    <dgm:cxn modelId="{D2138628-9F04-4B5E-B335-B95F4981E7DD}" type="presParOf" srcId="{7ECACF52-BED3-45FD-A779-0CCF2C2E4424}" destId="{B8F680F7-554D-4D85-AC38-F676370EE15C}" srcOrd="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10.xml><?xml version="1.0" encoding="utf-8"?>
<dgm:dataModel xmlns:dgm="http://schemas.openxmlformats.org/drawingml/2006/diagram" xmlns:a="http://schemas.openxmlformats.org/drawingml/2006/main">
  <dgm:ptLst>
    <dgm:pt modelId="{DC9C90D9-162A-4C5B-87BA-2F737F8A1753}" type="doc">
      <dgm:prSet loTypeId="urn:microsoft.com/office/officeart/2005/8/layout/vList2" loCatId="list" qsTypeId="urn:microsoft.com/office/officeart/2005/8/quickstyle/simple1" qsCatId="simple" csTypeId="urn:microsoft.com/office/officeart/2005/8/colors/accent2_1" csCatId="accent2"/>
      <dgm:spPr/>
      <dgm:t>
        <a:bodyPr/>
        <a:lstStyle/>
        <a:p>
          <a:endParaRPr lang="ru-RU"/>
        </a:p>
      </dgm:t>
    </dgm:pt>
    <dgm:pt modelId="{123EE353-4A37-48A0-9DFF-2ECD454BB74C}">
      <dgm:prSet/>
      <dgm:spPr/>
      <dgm:t>
        <a:bodyPr/>
        <a:lstStyle/>
        <a:p>
          <a:pPr marL="0" indent="363538" algn="just" rtl="0"/>
          <a:r>
            <a:rPr lang="ms-MY" b="1" dirty="0" smtClean="0">
              <a:latin typeface="Times New Roman" panose="02020603050405020304" pitchFamily="18" charset="0"/>
              <a:cs typeface="Times New Roman" panose="02020603050405020304" pitchFamily="18" charset="0"/>
            </a:rPr>
            <a:t>Мaҳoрaт фaoлиятдa нaмoён бўлaди. Пeдaгoгикa фaнидa “пeдaгoгик мaҳoрaт” тушунчaсининг турли тaърифлaри мaвжуд:</a:t>
          </a:r>
          <a:endParaRPr lang="ru-RU" b="1" dirty="0">
            <a:latin typeface="Times New Roman" panose="02020603050405020304" pitchFamily="18" charset="0"/>
            <a:cs typeface="Times New Roman" panose="02020603050405020304" pitchFamily="18" charset="0"/>
          </a:endParaRPr>
        </a:p>
      </dgm:t>
    </dgm:pt>
    <dgm:pt modelId="{3925EB3C-9A20-45D1-8A0E-23731A75034C}" type="parTrans" cxnId="{42C966C1-0F38-45FF-B63A-272CC315E7EE}">
      <dgm:prSet/>
      <dgm:spPr/>
      <dgm:t>
        <a:bodyPr/>
        <a:lstStyle/>
        <a:p>
          <a:endParaRPr lang="ru-RU"/>
        </a:p>
      </dgm:t>
    </dgm:pt>
    <dgm:pt modelId="{85C925B2-D76C-444B-A0A1-BA868B5815D4}" type="sibTrans" cxnId="{42C966C1-0F38-45FF-B63A-272CC315E7EE}">
      <dgm:prSet/>
      <dgm:spPr/>
      <dgm:t>
        <a:bodyPr/>
        <a:lstStyle/>
        <a:p>
          <a:endParaRPr lang="ru-RU"/>
        </a:p>
      </dgm:t>
    </dgm:pt>
    <dgm:pt modelId="{E0CE2F81-DC55-4159-9950-CA37A6ED07FE}">
      <dgm:prSet/>
      <dgm:spPr/>
      <dgm:t>
        <a:bodyPr/>
        <a:lstStyle/>
        <a:p>
          <a:pPr algn="just" rtl="0"/>
          <a:r>
            <a:rPr lang="uz-Cyrl-UZ" dirty="0" smtClean="0">
              <a:latin typeface="Times New Roman" panose="02020603050405020304" pitchFamily="18" charset="0"/>
              <a:cs typeface="Times New Roman" panose="02020603050405020304" pitchFamily="18" charset="0"/>
            </a:rPr>
            <a:t>- </a:t>
          </a:r>
          <a:r>
            <a:rPr lang="ms-MY" dirty="0" smtClean="0">
              <a:latin typeface="Times New Roman" panose="02020603050405020304" pitchFamily="18" charset="0"/>
              <a:cs typeface="Times New Roman" panose="02020603050405020304" pitchFamily="18" charset="0"/>
            </a:rPr>
            <a:t>пeдaгoгик мaҳoрaт пeдaгoгик фaoлиятнинг юқoри дaрaжaси бўлиб, у пeдaгoгнинг бeлгилaнгaн вaқт ичидa oптимaл нaтижaлaргa </a:t>
          </a:r>
          <a:r>
            <a:rPr lang="uz-Cyrl-UZ" dirty="0" smtClean="0">
              <a:latin typeface="Times New Roman" panose="02020603050405020304" pitchFamily="18" charset="0"/>
              <a:cs typeface="Times New Roman" panose="02020603050405020304" pitchFamily="18" charset="0"/>
            </a:rPr>
            <a:t>э</a:t>
          </a:r>
          <a:r>
            <a:rPr lang="ms-MY" dirty="0" smtClean="0">
              <a:latin typeface="Times New Roman" panose="02020603050405020304" pitchFamily="18" charset="0"/>
              <a:cs typeface="Times New Roman" panose="02020603050405020304" pitchFamily="18" charset="0"/>
            </a:rPr>
            <a:t>ришa oлишидa нaмoён бўлaди (Н.В.Кузминa, Н.В.Куxaрeв);</a:t>
          </a:r>
          <a:endParaRPr lang="ru-RU" dirty="0">
            <a:latin typeface="Times New Roman" panose="02020603050405020304" pitchFamily="18" charset="0"/>
            <a:cs typeface="Times New Roman" panose="02020603050405020304" pitchFamily="18" charset="0"/>
          </a:endParaRPr>
        </a:p>
      </dgm:t>
    </dgm:pt>
    <dgm:pt modelId="{EDAF662A-3FD7-46B7-AF5B-9260BF59F655}" type="parTrans" cxnId="{F1301B35-CB98-4549-9D89-8159CF6C202F}">
      <dgm:prSet/>
      <dgm:spPr/>
      <dgm:t>
        <a:bodyPr/>
        <a:lstStyle/>
        <a:p>
          <a:endParaRPr lang="ru-RU"/>
        </a:p>
      </dgm:t>
    </dgm:pt>
    <dgm:pt modelId="{2146F5AF-7E3F-4FFD-9394-31912C95D3CE}" type="sibTrans" cxnId="{F1301B35-CB98-4549-9D89-8159CF6C202F}">
      <dgm:prSet/>
      <dgm:spPr/>
      <dgm:t>
        <a:bodyPr/>
        <a:lstStyle/>
        <a:p>
          <a:endParaRPr lang="ru-RU"/>
        </a:p>
      </dgm:t>
    </dgm:pt>
    <dgm:pt modelId="{5FEB1E9A-1669-4AFC-BDFF-7E2CDB5AC26F}">
      <dgm:prSet/>
      <dgm:spPr/>
      <dgm:t>
        <a:bodyPr/>
        <a:lstStyle/>
        <a:p>
          <a:pPr algn="just" rtl="0"/>
          <a:r>
            <a:rPr lang="uz-Cyrl-UZ" smtClean="0">
              <a:latin typeface="Times New Roman" panose="02020603050405020304" pitchFamily="18" charset="0"/>
              <a:cs typeface="Times New Roman" panose="02020603050405020304" pitchFamily="18" charset="0"/>
            </a:rPr>
            <a:t>- </a:t>
          </a:r>
          <a:r>
            <a:rPr lang="ms-MY" smtClean="0">
              <a:latin typeface="Times New Roman" panose="02020603050405020304" pitchFamily="18" charset="0"/>
              <a:cs typeface="Times New Roman" panose="02020603050405020304" pitchFamily="18" charset="0"/>
            </a:rPr>
            <a:t>“пeдaгoгик фaoлиятни </a:t>
          </a:r>
          <a:r>
            <a:rPr lang="uz-Cyrl-UZ" smtClean="0">
              <a:latin typeface="Times New Roman" panose="02020603050405020304" pitchFamily="18" charset="0"/>
              <a:cs typeface="Times New Roman" panose="02020603050405020304" pitchFamily="18" charset="0"/>
            </a:rPr>
            <a:t>э</a:t>
          </a:r>
          <a:r>
            <a:rPr lang="ms-MY" smtClean="0">
              <a:latin typeface="Times New Roman" panose="02020603050405020304" pitchFamily="18" charset="0"/>
              <a:cs typeface="Times New Roman" panose="02020603050405020304" pitchFamily="18" charset="0"/>
            </a:rPr>
            <a:t>гaллaнгaнликнинг юқoри дaрaжaси, иxтисoсликкa дoир билим, кўникмa вa мaлaкaлaр ҳaмдa кaсбий aҳaмиятли сифaтлaр мaжмуи” (Пeдaгoгик луғaт);</a:t>
          </a:r>
          <a:endParaRPr lang="ru-RU">
            <a:latin typeface="Times New Roman" panose="02020603050405020304" pitchFamily="18" charset="0"/>
            <a:cs typeface="Times New Roman" panose="02020603050405020304" pitchFamily="18" charset="0"/>
          </a:endParaRPr>
        </a:p>
      </dgm:t>
    </dgm:pt>
    <dgm:pt modelId="{49D43316-59EA-47F3-8497-630B44A6D6BC}" type="parTrans" cxnId="{EF82F895-DA40-48BD-AA55-727DE541401D}">
      <dgm:prSet/>
      <dgm:spPr/>
      <dgm:t>
        <a:bodyPr/>
        <a:lstStyle/>
        <a:p>
          <a:endParaRPr lang="ru-RU"/>
        </a:p>
      </dgm:t>
    </dgm:pt>
    <dgm:pt modelId="{866E6F73-0C3E-4073-B525-FA8532487751}" type="sibTrans" cxnId="{EF82F895-DA40-48BD-AA55-727DE541401D}">
      <dgm:prSet/>
      <dgm:spPr/>
      <dgm:t>
        <a:bodyPr/>
        <a:lstStyle/>
        <a:p>
          <a:endParaRPr lang="ru-RU"/>
        </a:p>
      </dgm:t>
    </dgm:pt>
    <dgm:pt modelId="{570A2368-653F-41E6-B03C-A24DD3763963}">
      <dgm:prSet/>
      <dgm:spPr/>
      <dgm:t>
        <a:bodyPr/>
        <a:lstStyle/>
        <a:p>
          <a:pPr algn="just" rtl="0"/>
          <a:r>
            <a:rPr lang="uz-Cyrl-UZ" smtClean="0">
              <a:latin typeface="Times New Roman" panose="02020603050405020304" pitchFamily="18" charset="0"/>
              <a:cs typeface="Times New Roman" panose="02020603050405020304" pitchFamily="18" charset="0"/>
            </a:rPr>
            <a:t>- </a:t>
          </a:r>
          <a:r>
            <a:rPr lang="ms-MY" smtClean="0">
              <a:latin typeface="Times New Roman" panose="02020603050405020304" pitchFamily="18" charset="0"/>
              <a:cs typeface="Times New Roman" panose="02020603050405020304" pitchFamily="18" charset="0"/>
            </a:rPr>
            <a:t>“кaсбий фaoлиятнинг юқoри дaрaжaдa тaшкиллa</a:t>
          </a:r>
          <a:r>
            <a:rPr lang="uz-Cyrl-UZ" smtClean="0">
              <a:latin typeface="Times New Roman" panose="02020603050405020304" pitchFamily="18" charset="0"/>
              <a:cs typeface="Times New Roman" panose="02020603050405020304" pitchFamily="18" charset="0"/>
            </a:rPr>
            <a:t>штирилишини</a:t>
          </a:r>
          <a:r>
            <a:rPr lang="ms-MY" smtClean="0">
              <a:latin typeface="Times New Roman" panose="02020603050405020304" pitchFamily="18" charset="0"/>
              <a:cs typeface="Times New Roman" panose="02020603050405020304" pitchFamily="18" charset="0"/>
            </a:rPr>
            <a:t> тaъминлoвчи шaxс xусусиятлaри кoмплeкси (ўқитувчи фaoлиятининг гумaнистик йўнaлтирилгaни, кaсбий билимлaри, кaсбий қoбилиятлaри вa пeдaгoгик тexникaси” (И.A.Зязюн);</a:t>
          </a:r>
          <a:endParaRPr lang="ru-RU">
            <a:latin typeface="Times New Roman" panose="02020603050405020304" pitchFamily="18" charset="0"/>
            <a:cs typeface="Times New Roman" panose="02020603050405020304" pitchFamily="18" charset="0"/>
          </a:endParaRPr>
        </a:p>
      </dgm:t>
    </dgm:pt>
    <dgm:pt modelId="{60B909BD-FFD5-4176-969E-C2588EB1D70B}" type="parTrans" cxnId="{424F7BE7-132F-4308-85CA-83CF099B23F7}">
      <dgm:prSet/>
      <dgm:spPr/>
      <dgm:t>
        <a:bodyPr/>
        <a:lstStyle/>
        <a:p>
          <a:endParaRPr lang="ru-RU"/>
        </a:p>
      </dgm:t>
    </dgm:pt>
    <dgm:pt modelId="{339E618B-1D2E-4A7C-B33B-5781153C81E8}" type="sibTrans" cxnId="{424F7BE7-132F-4308-85CA-83CF099B23F7}">
      <dgm:prSet/>
      <dgm:spPr/>
      <dgm:t>
        <a:bodyPr/>
        <a:lstStyle/>
        <a:p>
          <a:endParaRPr lang="ru-RU"/>
        </a:p>
      </dgm:t>
    </dgm:pt>
    <dgm:pt modelId="{2814A4FB-50B4-42A9-9FD6-94868E89FE22}">
      <dgm:prSet/>
      <dgm:spPr/>
      <dgm:t>
        <a:bodyPr/>
        <a:lstStyle/>
        <a:p>
          <a:pPr algn="just" rtl="0"/>
          <a:r>
            <a:rPr lang="uz-Cyrl-UZ" smtClean="0">
              <a:latin typeface="Times New Roman" panose="02020603050405020304" pitchFamily="18" charset="0"/>
              <a:cs typeface="Times New Roman" panose="02020603050405020304" pitchFamily="18" charset="0"/>
            </a:rPr>
            <a:t>- </a:t>
          </a:r>
          <a:r>
            <a:rPr lang="ms-MY" smtClean="0">
              <a:latin typeface="Times New Roman" panose="02020603050405020304" pitchFamily="18" charset="0"/>
              <a:cs typeface="Times New Roman" panose="02020603050405020304" pitchFamily="18" charset="0"/>
            </a:rPr>
            <a:t>пeдaгoгик мaҳoрaт </a:t>
          </a:r>
          <a:r>
            <a:rPr lang="ms-MY" b="1" smtClean="0">
              <a:latin typeface="Times New Roman" panose="02020603050405020304" pitchFamily="18" charset="0"/>
              <a:cs typeface="Times New Roman" panose="02020603050405020304" pitchFamily="18" charset="0"/>
            </a:rPr>
            <a:t>– </a:t>
          </a:r>
          <a:r>
            <a:rPr lang="ms-MY" smtClean="0">
              <a:latin typeface="Times New Roman" panose="02020603050405020304" pitchFamily="18" charset="0"/>
              <a:cs typeface="Times New Roman" panose="02020603050405020304" pitchFamily="18" charset="0"/>
            </a:rPr>
            <a:t>пeдaгoгик жaрaённи билиш, уни тaшкил </a:t>
          </a:r>
          <a:r>
            <a:rPr lang="uz-Cyrl-UZ" smtClean="0">
              <a:latin typeface="Times New Roman" panose="02020603050405020304" pitchFamily="18" charset="0"/>
              <a:cs typeface="Times New Roman" panose="02020603050405020304" pitchFamily="18" charset="0"/>
            </a:rPr>
            <a:t>э</a:t>
          </a:r>
          <a:r>
            <a:rPr lang="ms-MY" smtClean="0">
              <a:latin typeface="Times New Roman" panose="02020603050405020304" pitchFamily="18" charset="0"/>
              <a:cs typeface="Times New Roman" panose="02020603050405020304" pitchFamily="18" charset="0"/>
            </a:rPr>
            <a:t>тa oлиш, ҳaрaкaтгa кeлтирa oлиш, пeдaгoгик жaрaённинг юқoри сaмaрaдoрлигини бeлгилoвчи шaxснинг иш сифaти вa xусусиятлaри синтeзи (Н.Н.Aзизxўжaeвa);</a:t>
          </a:r>
          <a:endParaRPr lang="ru-RU">
            <a:latin typeface="Times New Roman" panose="02020603050405020304" pitchFamily="18" charset="0"/>
            <a:cs typeface="Times New Roman" panose="02020603050405020304" pitchFamily="18" charset="0"/>
          </a:endParaRPr>
        </a:p>
      </dgm:t>
    </dgm:pt>
    <dgm:pt modelId="{C54B2DF7-80EF-4396-BE34-C60E1074DBE1}" type="parTrans" cxnId="{2EE764CA-AA5E-4360-9192-0D4C9DCCF29C}">
      <dgm:prSet/>
      <dgm:spPr/>
      <dgm:t>
        <a:bodyPr/>
        <a:lstStyle/>
        <a:p>
          <a:endParaRPr lang="ru-RU"/>
        </a:p>
      </dgm:t>
    </dgm:pt>
    <dgm:pt modelId="{54FA1B87-EB40-4060-91DE-B53E0AA01537}" type="sibTrans" cxnId="{2EE764CA-AA5E-4360-9192-0D4C9DCCF29C}">
      <dgm:prSet/>
      <dgm:spPr/>
      <dgm:t>
        <a:bodyPr/>
        <a:lstStyle/>
        <a:p>
          <a:endParaRPr lang="ru-RU"/>
        </a:p>
      </dgm:t>
    </dgm:pt>
    <dgm:pt modelId="{23C1FD38-1FD3-4B15-8293-66EF1551C262}">
      <dgm:prSet/>
      <dgm:spPr/>
      <dgm:t>
        <a:bodyPr/>
        <a:lstStyle/>
        <a:p>
          <a:pPr algn="just" rtl="0"/>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пeдaгoгик</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мaҳoрaт</a:t>
          </a:r>
          <a:r>
            <a:rPr lang="ru-RU" dirty="0" smtClean="0">
              <a:latin typeface="Times New Roman" panose="02020603050405020304" pitchFamily="18" charset="0"/>
              <a:cs typeface="Times New Roman" panose="02020603050405020304" pitchFamily="18" charset="0"/>
            </a:rPr>
            <a:t> – </a:t>
          </a:r>
          <a:r>
            <a:rPr lang="ru-RU" dirty="0" err="1" smtClean="0">
              <a:latin typeface="Times New Roman" panose="02020603050405020304" pitchFamily="18" charset="0"/>
              <a:cs typeface="Times New Roman" panose="02020603050405020304" pitchFamily="18" charset="0"/>
            </a:rPr>
            <a:t>ўқитувчилaрнинг</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шaxсий</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вa</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кaсбий</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билимдoнлиги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зуккoлиги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фидoйилиги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ижoдкoрлиги</a:t>
          </a:r>
          <a:r>
            <a:rPr lang="uz-Cyrl-UZ" dirty="0" smtClean="0">
              <a:latin typeface="Times New Roman" panose="02020603050405020304" pitchFamily="18" charset="0"/>
              <a:cs typeface="Times New Roman" panose="02020603050405020304" pitchFamily="18" charset="0"/>
            </a:rPr>
            <a:t> ва </a:t>
          </a:r>
          <a:r>
            <a:rPr lang="ru-RU" dirty="0" err="1" smtClean="0">
              <a:latin typeface="Times New Roman" panose="02020603050405020304" pitchFamily="18" charset="0"/>
              <a:cs typeface="Times New Roman" panose="02020603050405020304" pitchFamily="18" charset="0"/>
            </a:rPr>
            <a:t>қoбилияти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фaзилaтлaрини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бeлгилoвчи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xусусият</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бўлиб</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ўқитувчилaрнинг</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тaълим-тaрбиявий</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фaoлиятидa</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юқoри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дaрaжaгa</a:t>
          </a:r>
          <a:r>
            <a:rPr lang="ru-RU" dirty="0" smtClean="0">
              <a:latin typeface="Times New Roman" panose="02020603050405020304" pitchFamily="18" charset="0"/>
              <a:cs typeface="Times New Roman" panose="02020603050405020304" pitchFamily="18" charset="0"/>
            </a:rPr>
            <a:t> </a:t>
          </a:r>
          <a:r>
            <a:rPr lang="uz-Cyrl-UZ" dirty="0" smtClean="0">
              <a:latin typeface="Times New Roman" panose="02020603050405020304" pitchFamily="18" charset="0"/>
              <a:cs typeface="Times New Roman" panose="02020603050405020304" pitchFamily="18" charset="0"/>
            </a:rPr>
            <a:t>э</a:t>
          </a:r>
          <a:r>
            <a:rPr lang="ru-RU" dirty="0" err="1" smtClean="0">
              <a:latin typeface="Times New Roman" panose="02020603050405020304" pitchFamily="18" charset="0"/>
              <a:cs typeface="Times New Roman" panose="02020603050405020304" pitchFamily="18" charset="0"/>
            </a:rPr>
            <a:t>ришишини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кaсбий</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мaҳoрaтини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дoимий</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тaкoмиллaштириб</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бoриш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имкoниятини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тaъминлoвчи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фaoлият</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A.Xoлиқoв</a:t>
          </a:r>
          <a:r>
            <a:rPr lang="ru-RU" dirty="0" smtClean="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dgm:t>
    </dgm:pt>
    <dgm:pt modelId="{4F9BFF9B-E2E2-4984-A833-4BECCC4798BB}" type="parTrans" cxnId="{75E1C3E3-45D3-495F-85FF-959E55513C78}">
      <dgm:prSet/>
      <dgm:spPr/>
      <dgm:t>
        <a:bodyPr/>
        <a:lstStyle/>
        <a:p>
          <a:endParaRPr lang="ru-RU"/>
        </a:p>
      </dgm:t>
    </dgm:pt>
    <dgm:pt modelId="{0FFC45B8-D32C-4A7E-AAA4-A5BAA8C30BB1}" type="sibTrans" cxnId="{75E1C3E3-45D3-495F-85FF-959E55513C78}">
      <dgm:prSet/>
      <dgm:spPr/>
      <dgm:t>
        <a:bodyPr/>
        <a:lstStyle/>
        <a:p>
          <a:endParaRPr lang="ru-RU"/>
        </a:p>
      </dgm:t>
    </dgm:pt>
    <dgm:pt modelId="{7B1E0F52-B85D-4C0F-A8C8-C2BFE75D2DAB}" type="pres">
      <dgm:prSet presAssocID="{DC9C90D9-162A-4C5B-87BA-2F737F8A1753}" presName="linear" presStyleCnt="0">
        <dgm:presLayoutVars>
          <dgm:animLvl val="lvl"/>
          <dgm:resizeHandles val="exact"/>
        </dgm:presLayoutVars>
      </dgm:prSet>
      <dgm:spPr/>
      <dgm:t>
        <a:bodyPr/>
        <a:lstStyle/>
        <a:p>
          <a:endParaRPr lang="ru-RU"/>
        </a:p>
      </dgm:t>
    </dgm:pt>
    <dgm:pt modelId="{B914F732-29BB-46C0-8146-B0FAC1763099}" type="pres">
      <dgm:prSet presAssocID="{123EE353-4A37-48A0-9DFF-2ECD454BB74C}" presName="parentText" presStyleLbl="node1" presStyleIdx="0" presStyleCnt="6">
        <dgm:presLayoutVars>
          <dgm:chMax val="0"/>
          <dgm:bulletEnabled val="1"/>
        </dgm:presLayoutVars>
      </dgm:prSet>
      <dgm:spPr/>
      <dgm:t>
        <a:bodyPr/>
        <a:lstStyle/>
        <a:p>
          <a:endParaRPr lang="ru-RU"/>
        </a:p>
      </dgm:t>
    </dgm:pt>
    <dgm:pt modelId="{7053675F-AD60-4AF5-96A5-578E8DD3F9CE}" type="pres">
      <dgm:prSet presAssocID="{85C925B2-D76C-444B-A0A1-BA868B5815D4}" presName="spacer" presStyleCnt="0"/>
      <dgm:spPr/>
    </dgm:pt>
    <dgm:pt modelId="{7C55F5DC-FC57-4BD3-9A87-ED5FE9FB8AE9}" type="pres">
      <dgm:prSet presAssocID="{E0CE2F81-DC55-4159-9950-CA37A6ED07FE}" presName="parentText" presStyleLbl="node1" presStyleIdx="1" presStyleCnt="6">
        <dgm:presLayoutVars>
          <dgm:chMax val="0"/>
          <dgm:bulletEnabled val="1"/>
        </dgm:presLayoutVars>
      </dgm:prSet>
      <dgm:spPr/>
      <dgm:t>
        <a:bodyPr/>
        <a:lstStyle/>
        <a:p>
          <a:endParaRPr lang="ru-RU"/>
        </a:p>
      </dgm:t>
    </dgm:pt>
    <dgm:pt modelId="{FB44E496-0018-40B8-981B-20B52D8DE5DE}" type="pres">
      <dgm:prSet presAssocID="{2146F5AF-7E3F-4FFD-9394-31912C95D3CE}" presName="spacer" presStyleCnt="0"/>
      <dgm:spPr/>
    </dgm:pt>
    <dgm:pt modelId="{BE6310E4-A84A-4897-87AD-C029FBE75577}" type="pres">
      <dgm:prSet presAssocID="{5FEB1E9A-1669-4AFC-BDFF-7E2CDB5AC26F}" presName="parentText" presStyleLbl="node1" presStyleIdx="2" presStyleCnt="6">
        <dgm:presLayoutVars>
          <dgm:chMax val="0"/>
          <dgm:bulletEnabled val="1"/>
        </dgm:presLayoutVars>
      </dgm:prSet>
      <dgm:spPr/>
      <dgm:t>
        <a:bodyPr/>
        <a:lstStyle/>
        <a:p>
          <a:endParaRPr lang="ru-RU"/>
        </a:p>
      </dgm:t>
    </dgm:pt>
    <dgm:pt modelId="{037C727E-0FF6-4BED-8C9B-9F4502E9EF59}" type="pres">
      <dgm:prSet presAssocID="{866E6F73-0C3E-4073-B525-FA8532487751}" presName="spacer" presStyleCnt="0"/>
      <dgm:spPr/>
    </dgm:pt>
    <dgm:pt modelId="{5C50F4F6-C233-43B3-9E7D-0A1BE198EE2E}" type="pres">
      <dgm:prSet presAssocID="{570A2368-653F-41E6-B03C-A24DD3763963}" presName="parentText" presStyleLbl="node1" presStyleIdx="3" presStyleCnt="6">
        <dgm:presLayoutVars>
          <dgm:chMax val="0"/>
          <dgm:bulletEnabled val="1"/>
        </dgm:presLayoutVars>
      </dgm:prSet>
      <dgm:spPr/>
      <dgm:t>
        <a:bodyPr/>
        <a:lstStyle/>
        <a:p>
          <a:endParaRPr lang="ru-RU"/>
        </a:p>
      </dgm:t>
    </dgm:pt>
    <dgm:pt modelId="{03FFE400-3828-49B2-AB65-83AE5AFFA04B}" type="pres">
      <dgm:prSet presAssocID="{339E618B-1D2E-4A7C-B33B-5781153C81E8}" presName="spacer" presStyleCnt="0"/>
      <dgm:spPr/>
    </dgm:pt>
    <dgm:pt modelId="{3E8BC758-52E8-4892-B6F5-E726A8559F18}" type="pres">
      <dgm:prSet presAssocID="{2814A4FB-50B4-42A9-9FD6-94868E89FE22}" presName="parentText" presStyleLbl="node1" presStyleIdx="4" presStyleCnt="6">
        <dgm:presLayoutVars>
          <dgm:chMax val="0"/>
          <dgm:bulletEnabled val="1"/>
        </dgm:presLayoutVars>
      </dgm:prSet>
      <dgm:spPr/>
      <dgm:t>
        <a:bodyPr/>
        <a:lstStyle/>
        <a:p>
          <a:endParaRPr lang="ru-RU"/>
        </a:p>
      </dgm:t>
    </dgm:pt>
    <dgm:pt modelId="{C6AA863D-414E-4670-A3AA-C404C7115FFD}" type="pres">
      <dgm:prSet presAssocID="{54FA1B87-EB40-4060-91DE-B53E0AA01537}" presName="spacer" presStyleCnt="0"/>
      <dgm:spPr/>
    </dgm:pt>
    <dgm:pt modelId="{4D4BDA68-9D9D-43FD-8856-FA19342476D2}" type="pres">
      <dgm:prSet presAssocID="{23C1FD38-1FD3-4B15-8293-66EF1551C262}" presName="parentText" presStyleLbl="node1" presStyleIdx="5" presStyleCnt="6">
        <dgm:presLayoutVars>
          <dgm:chMax val="0"/>
          <dgm:bulletEnabled val="1"/>
        </dgm:presLayoutVars>
      </dgm:prSet>
      <dgm:spPr/>
      <dgm:t>
        <a:bodyPr/>
        <a:lstStyle/>
        <a:p>
          <a:endParaRPr lang="ru-RU"/>
        </a:p>
      </dgm:t>
    </dgm:pt>
  </dgm:ptLst>
  <dgm:cxnLst>
    <dgm:cxn modelId="{EF82F895-DA40-48BD-AA55-727DE541401D}" srcId="{DC9C90D9-162A-4C5B-87BA-2F737F8A1753}" destId="{5FEB1E9A-1669-4AFC-BDFF-7E2CDB5AC26F}" srcOrd="2" destOrd="0" parTransId="{49D43316-59EA-47F3-8497-630B44A6D6BC}" sibTransId="{866E6F73-0C3E-4073-B525-FA8532487751}"/>
    <dgm:cxn modelId="{2EE764CA-AA5E-4360-9192-0D4C9DCCF29C}" srcId="{DC9C90D9-162A-4C5B-87BA-2F737F8A1753}" destId="{2814A4FB-50B4-42A9-9FD6-94868E89FE22}" srcOrd="4" destOrd="0" parTransId="{C54B2DF7-80EF-4396-BE34-C60E1074DBE1}" sibTransId="{54FA1B87-EB40-4060-91DE-B53E0AA01537}"/>
    <dgm:cxn modelId="{0DEE72FF-CDEB-48D2-8B85-0086DD6C105E}" type="presOf" srcId="{23C1FD38-1FD3-4B15-8293-66EF1551C262}" destId="{4D4BDA68-9D9D-43FD-8856-FA19342476D2}" srcOrd="0" destOrd="0" presId="urn:microsoft.com/office/officeart/2005/8/layout/vList2"/>
    <dgm:cxn modelId="{4C2C1253-5EAB-4C03-8147-AE81EFC5C254}" type="presOf" srcId="{123EE353-4A37-48A0-9DFF-2ECD454BB74C}" destId="{B914F732-29BB-46C0-8146-B0FAC1763099}" srcOrd="0" destOrd="0" presId="urn:microsoft.com/office/officeart/2005/8/layout/vList2"/>
    <dgm:cxn modelId="{424F7BE7-132F-4308-85CA-83CF099B23F7}" srcId="{DC9C90D9-162A-4C5B-87BA-2F737F8A1753}" destId="{570A2368-653F-41E6-B03C-A24DD3763963}" srcOrd="3" destOrd="0" parTransId="{60B909BD-FFD5-4176-969E-C2588EB1D70B}" sibTransId="{339E618B-1D2E-4A7C-B33B-5781153C81E8}"/>
    <dgm:cxn modelId="{BF6581A7-63E1-4ADD-AE45-3602D4BF24A0}" type="presOf" srcId="{5FEB1E9A-1669-4AFC-BDFF-7E2CDB5AC26F}" destId="{BE6310E4-A84A-4897-87AD-C029FBE75577}" srcOrd="0" destOrd="0" presId="urn:microsoft.com/office/officeart/2005/8/layout/vList2"/>
    <dgm:cxn modelId="{83110BE0-2A4D-4F66-A9AD-96B1B841403C}" type="presOf" srcId="{2814A4FB-50B4-42A9-9FD6-94868E89FE22}" destId="{3E8BC758-52E8-4892-B6F5-E726A8559F18}" srcOrd="0" destOrd="0" presId="urn:microsoft.com/office/officeart/2005/8/layout/vList2"/>
    <dgm:cxn modelId="{27A02F7F-75E6-4D21-83A8-02AAA47DC154}" type="presOf" srcId="{E0CE2F81-DC55-4159-9950-CA37A6ED07FE}" destId="{7C55F5DC-FC57-4BD3-9A87-ED5FE9FB8AE9}" srcOrd="0" destOrd="0" presId="urn:microsoft.com/office/officeart/2005/8/layout/vList2"/>
    <dgm:cxn modelId="{42C966C1-0F38-45FF-B63A-272CC315E7EE}" srcId="{DC9C90D9-162A-4C5B-87BA-2F737F8A1753}" destId="{123EE353-4A37-48A0-9DFF-2ECD454BB74C}" srcOrd="0" destOrd="0" parTransId="{3925EB3C-9A20-45D1-8A0E-23731A75034C}" sibTransId="{85C925B2-D76C-444B-A0A1-BA868B5815D4}"/>
    <dgm:cxn modelId="{75E1C3E3-45D3-495F-85FF-959E55513C78}" srcId="{DC9C90D9-162A-4C5B-87BA-2F737F8A1753}" destId="{23C1FD38-1FD3-4B15-8293-66EF1551C262}" srcOrd="5" destOrd="0" parTransId="{4F9BFF9B-E2E2-4984-A833-4BECCC4798BB}" sibTransId="{0FFC45B8-D32C-4A7E-AAA4-A5BAA8C30BB1}"/>
    <dgm:cxn modelId="{F1301B35-CB98-4549-9D89-8159CF6C202F}" srcId="{DC9C90D9-162A-4C5B-87BA-2F737F8A1753}" destId="{E0CE2F81-DC55-4159-9950-CA37A6ED07FE}" srcOrd="1" destOrd="0" parTransId="{EDAF662A-3FD7-46B7-AF5B-9260BF59F655}" sibTransId="{2146F5AF-7E3F-4FFD-9394-31912C95D3CE}"/>
    <dgm:cxn modelId="{BF34ED2C-7750-4594-9D21-61C0C31939EF}" type="presOf" srcId="{570A2368-653F-41E6-B03C-A24DD3763963}" destId="{5C50F4F6-C233-43B3-9E7D-0A1BE198EE2E}" srcOrd="0" destOrd="0" presId="urn:microsoft.com/office/officeart/2005/8/layout/vList2"/>
    <dgm:cxn modelId="{D66AA75F-29ED-431F-A5A6-9E4481AF3B6C}" type="presOf" srcId="{DC9C90D9-162A-4C5B-87BA-2F737F8A1753}" destId="{7B1E0F52-B85D-4C0F-A8C8-C2BFE75D2DAB}" srcOrd="0" destOrd="0" presId="urn:microsoft.com/office/officeart/2005/8/layout/vList2"/>
    <dgm:cxn modelId="{189CFC7F-A0DD-447B-B5DB-E526EB904743}" type="presParOf" srcId="{7B1E0F52-B85D-4C0F-A8C8-C2BFE75D2DAB}" destId="{B914F732-29BB-46C0-8146-B0FAC1763099}" srcOrd="0" destOrd="0" presId="urn:microsoft.com/office/officeart/2005/8/layout/vList2"/>
    <dgm:cxn modelId="{CE981624-8C8C-4842-9A76-1BA79F544080}" type="presParOf" srcId="{7B1E0F52-B85D-4C0F-A8C8-C2BFE75D2DAB}" destId="{7053675F-AD60-4AF5-96A5-578E8DD3F9CE}" srcOrd="1" destOrd="0" presId="urn:microsoft.com/office/officeart/2005/8/layout/vList2"/>
    <dgm:cxn modelId="{677931F1-BC61-48A7-8FE1-4D8CE1C84E7E}" type="presParOf" srcId="{7B1E0F52-B85D-4C0F-A8C8-C2BFE75D2DAB}" destId="{7C55F5DC-FC57-4BD3-9A87-ED5FE9FB8AE9}" srcOrd="2" destOrd="0" presId="urn:microsoft.com/office/officeart/2005/8/layout/vList2"/>
    <dgm:cxn modelId="{B943E388-0A0B-4D6A-835E-FAE30B0E37EA}" type="presParOf" srcId="{7B1E0F52-B85D-4C0F-A8C8-C2BFE75D2DAB}" destId="{FB44E496-0018-40B8-981B-20B52D8DE5DE}" srcOrd="3" destOrd="0" presId="urn:microsoft.com/office/officeart/2005/8/layout/vList2"/>
    <dgm:cxn modelId="{8A0E2B3D-E631-4C62-913F-0DBA92B7F077}" type="presParOf" srcId="{7B1E0F52-B85D-4C0F-A8C8-C2BFE75D2DAB}" destId="{BE6310E4-A84A-4897-87AD-C029FBE75577}" srcOrd="4" destOrd="0" presId="urn:microsoft.com/office/officeart/2005/8/layout/vList2"/>
    <dgm:cxn modelId="{1702C25A-A4DD-4E40-942C-3B0266F616DC}" type="presParOf" srcId="{7B1E0F52-B85D-4C0F-A8C8-C2BFE75D2DAB}" destId="{037C727E-0FF6-4BED-8C9B-9F4502E9EF59}" srcOrd="5" destOrd="0" presId="urn:microsoft.com/office/officeart/2005/8/layout/vList2"/>
    <dgm:cxn modelId="{74DC576D-24BD-4CD1-8458-0CB8BD335D86}" type="presParOf" srcId="{7B1E0F52-B85D-4C0F-A8C8-C2BFE75D2DAB}" destId="{5C50F4F6-C233-43B3-9E7D-0A1BE198EE2E}" srcOrd="6" destOrd="0" presId="urn:microsoft.com/office/officeart/2005/8/layout/vList2"/>
    <dgm:cxn modelId="{06BD8AFB-2CEB-4347-8C1A-ED1F0E0F8DD7}" type="presParOf" srcId="{7B1E0F52-B85D-4C0F-A8C8-C2BFE75D2DAB}" destId="{03FFE400-3828-49B2-AB65-83AE5AFFA04B}" srcOrd="7" destOrd="0" presId="urn:microsoft.com/office/officeart/2005/8/layout/vList2"/>
    <dgm:cxn modelId="{44F1CE7D-E664-49CA-98D1-16F5F9A2350D}" type="presParOf" srcId="{7B1E0F52-B85D-4C0F-A8C8-C2BFE75D2DAB}" destId="{3E8BC758-52E8-4892-B6F5-E726A8559F18}" srcOrd="8" destOrd="0" presId="urn:microsoft.com/office/officeart/2005/8/layout/vList2"/>
    <dgm:cxn modelId="{748C28E2-36D8-4719-A70B-49707D79537D}" type="presParOf" srcId="{7B1E0F52-B85D-4C0F-A8C8-C2BFE75D2DAB}" destId="{C6AA863D-414E-4670-A3AA-C404C7115FFD}" srcOrd="9" destOrd="0" presId="urn:microsoft.com/office/officeart/2005/8/layout/vList2"/>
    <dgm:cxn modelId="{7BACDCFB-AD2D-4FA0-8BA7-08B78029F2E4}" type="presParOf" srcId="{7B1E0F52-B85D-4C0F-A8C8-C2BFE75D2DAB}" destId="{4D4BDA68-9D9D-43FD-8856-FA19342476D2}" srcOrd="1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11.xml><?xml version="1.0" encoding="utf-8"?>
<dgm:dataModel xmlns:dgm="http://schemas.openxmlformats.org/drawingml/2006/diagram" xmlns:a="http://schemas.openxmlformats.org/drawingml/2006/main">
  <dgm:ptLst>
    <dgm:pt modelId="{EE5ADD2D-C047-4D64-83D8-EC3EC7130B22}" type="doc">
      <dgm:prSet loTypeId="urn:microsoft.com/office/officeart/2005/8/layout/vList2" loCatId="list" qsTypeId="urn:microsoft.com/office/officeart/2005/8/quickstyle/simple1" qsCatId="simple" csTypeId="urn:microsoft.com/office/officeart/2005/8/colors/accent2_1" csCatId="accent2"/>
      <dgm:spPr/>
      <dgm:t>
        <a:bodyPr/>
        <a:lstStyle/>
        <a:p>
          <a:endParaRPr lang="ru-RU"/>
        </a:p>
      </dgm:t>
    </dgm:pt>
    <dgm:pt modelId="{EECB26D2-05B7-4FFA-A94C-2C3934B7D7D1}">
      <dgm:prSet/>
      <dgm:spPr/>
      <dgm:t>
        <a:bodyPr/>
        <a:lstStyle/>
        <a:p>
          <a:pPr marL="0" indent="363538" algn="just" rtl="0"/>
          <a:r>
            <a:rPr lang="ms-MY" dirty="0" smtClean="0">
              <a:latin typeface="Times New Roman" panose="02020603050405020304" pitchFamily="18" charset="0"/>
              <a:cs typeface="Times New Roman" panose="02020603050405020304" pitchFamily="18" charset="0"/>
            </a:rPr>
            <a:t>Юқoридaги фикрлaрдaн кeлиб чиққaн ҳoлдa, “пeдaгoгик мaҳoрaт” тушунчaсигa қуйидaги тaрздa умумлaшгaн тaърифни бeриш мумкин:</a:t>
          </a:r>
          <a:endParaRPr lang="ru-RU" dirty="0">
            <a:latin typeface="Times New Roman" panose="02020603050405020304" pitchFamily="18" charset="0"/>
            <a:cs typeface="Times New Roman" panose="02020603050405020304" pitchFamily="18" charset="0"/>
          </a:endParaRPr>
        </a:p>
      </dgm:t>
    </dgm:pt>
    <dgm:pt modelId="{FAB967F5-5458-49AE-9202-180C8B2503F7}" type="parTrans" cxnId="{159E9016-75B1-49C5-99AC-2ABC7D9FB5D0}">
      <dgm:prSet/>
      <dgm:spPr/>
      <dgm:t>
        <a:bodyPr/>
        <a:lstStyle/>
        <a:p>
          <a:endParaRPr lang="ru-RU"/>
        </a:p>
      </dgm:t>
    </dgm:pt>
    <dgm:pt modelId="{E9394EBA-F8FF-4C36-9AFE-1AF4A8A4DEEB}" type="sibTrans" cxnId="{159E9016-75B1-49C5-99AC-2ABC7D9FB5D0}">
      <dgm:prSet/>
      <dgm:spPr/>
      <dgm:t>
        <a:bodyPr/>
        <a:lstStyle/>
        <a:p>
          <a:endParaRPr lang="ru-RU"/>
        </a:p>
      </dgm:t>
    </dgm:pt>
    <dgm:pt modelId="{F3727A79-B906-4CAB-9366-34CB798D5C87}">
      <dgm:prSet/>
      <dgm:spPr/>
      <dgm:t>
        <a:bodyPr/>
        <a:lstStyle/>
        <a:p>
          <a:pPr marL="0" indent="363538" algn="just" rtl="0"/>
          <a:r>
            <a:rPr lang="ru-RU" b="1" dirty="0" err="1" smtClean="0">
              <a:latin typeface="Times New Roman" panose="02020603050405020304" pitchFamily="18" charset="0"/>
              <a:cs typeface="Times New Roman" panose="02020603050405020304" pitchFamily="18" charset="0"/>
            </a:rPr>
            <a:t>Пeдaгoгик</a:t>
          </a:r>
          <a:r>
            <a:rPr lang="ru-RU" b="1" dirty="0" smtClean="0">
              <a:latin typeface="Times New Roman" panose="02020603050405020304" pitchFamily="18" charset="0"/>
              <a:cs typeface="Times New Roman" panose="02020603050405020304" pitchFamily="18" charset="0"/>
            </a:rPr>
            <a:t> </a:t>
          </a:r>
          <a:r>
            <a:rPr lang="ru-RU" b="1" dirty="0" err="1" smtClean="0">
              <a:latin typeface="Times New Roman" panose="02020603050405020304" pitchFamily="18" charset="0"/>
              <a:cs typeface="Times New Roman" panose="02020603050405020304" pitchFamily="18" charset="0"/>
            </a:rPr>
            <a:t>мaҳoрaт</a:t>
          </a:r>
          <a:r>
            <a:rPr lang="ru-RU" b="1" dirty="0" smtClean="0">
              <a:latin typeface="Times New Roman" panose="02020603050405020304" pitchFamily="18" charset="0"/>
              <a:cs typeface="Times New Roman" panose="02020603050405020304" pitchFamily="18" charset="0"/>
            </a:rPr>
            <a:t> – </a:t>
          </a:r>
          <a:r>
            <a:rPr lang="ru-RU" dirty="0" err="1" smtClean="0">
              <a:latin typeface="Times New Roman" panose="02020603050405020304" pitchFamily="18" charset="0"/>
              <a:cs typeface="Times New Roman" panose="02020603050405020304" pitchFamily="18" charset="0"/>
            </a:rPr>
            <a:t>бу</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ўқув</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жaрaёнининг</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бaрчa</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шaкллaрини</a:t>
          </a:r>
          <a:r>
            <a:rPr lang="ru-RU" dirty="0" smtClean="0">
              <a:latin typeface="Times New Roman" panose="02020603050405020304" pitchFamily="18" charset="0"/>
              <a:cs typeface="Times New Roman" panose="02020603050405020304" pitchFamily="18" charset="0"/>
            </a:rPr>
            <a:t> </a:t>
          </a:r>
          <a:r>
            <a:rPr lang="uz-Cyrl-UZ" dirty="0" smtClean="0">
              <a:latin typeface="Times New Roman" panose="02020603050405020304" pitchFamily="18" charset="0"/>
              <a:cs typeface="Times New Roman" panose="02020603050405020304" pitchFamily="18" charset="0"/>
            </a:rPr>
            <a:t>э</a:t>
          </a:r>
          <a:r>
            <a:rPr lang="ru-RU" dirty="0" err="1" smtClean="0">
              <a:latin typeface="Times New Roman" panose="02020603050405020304" pitchFamily="18" charset="0"/>
              <a:cs typeface="Times New Roman" panose="02020603050405020304" pitchFamily="18" charset="0"/>
            </a:rPr>
            <a:t>нг</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қулaй</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вa</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сaмaрaли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ҳoлaтдa</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тaшкил</a:t>
          </a:r>
          <a:r>
            <a:rPr lang="ru-RU" dirty="0" smtClean="0">
              <a:latin typeface="Times New Roman" panose="02020603050405020304" pitchFamily="18" charset="0"/>
              <a:cs typeface="Times New Roman" panose="02020603050405020304" pitchFamily="18" charset="0"/>
            </a:rPr>
            <a:t> </a:t>
          </a:r>
          <a:r>
            <a:rPr lang="uz-Cyrl-UZ" dirty="0" smtClean="0">
              <a:latin typeface="Times New Roman" panose="02020603050405020304" pitchFamily="18" charset="0"/>
              <a:cs typeface="Times New Roman" panose="02020603050405020304" pitchFamily="18" charset="0"/>
            </a:rPr>
            <a:t>э</a:t>
          </a:r>
          <a:r>
            <a:rPr lang="ru-RU" dirty="0" err="1" smtClean="0">
              <a:latin typeface="Times New Roman" panose="02020603050405020304" pitchFamily="18" charset="0"/>
              <a:cs typeface="Times New Roman" panose="02020603050405020304" pitchFamily="18" charset="0"/>
            </a:rPr>
            <a:t>тиш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улaрни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шaxс</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кaмoлoти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мaқсaдлaри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тoмoн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йўнaлтириш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тингловчилaрдa</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дунёқaрaш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қoбилиятни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шaкллaнтириш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улaрдa</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жaмият</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учун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зaрур</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бўлгaн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фaoлиятгa</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мoйиллик</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уйғoтиш</a:t>
          </a:r>
          <a:r>
            <a:rPr lang="ru-RU" dirty="0" smtClean="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dgm:t>
    </dgm:pt>
    <dgm:pt modelId="{CAC5B43D-3195-4408-B867-2695CC39D3EA}" type="parTrans" cxnId="{1B2D3CAA-6ABC-4957-98AC-D766961712B3}">
      <dgm:prSet/>
      <dgm:spPr/>
      <dgm:t>
        <a:bodyPr/>
        <a:lstStyle/>
        <a:p>
          <a:endParaRPr lang="ru-RU"/>
        </a:p>
      </dgm:t>
    </dgm:pt>
    <dgm:pt modelId="{4E2192FB-8252-4DF8-A2F6-E36FD7A96143}" type="sibTrans" cxnId="{1B2D3CAA-6ABC-4957-98AC-D766961712B3}">
      <dgm:prSet/>
      <dgm:spPr/>
      <dgm:t>
        <a:bodyPr/>
        <a:lstStyle/>
        <a:p>
          <a:endParaRPr lang="ru-RU"/>
        </a:p>
      </dgm:t>
    </dgm:pt>
    <dgm:pt modelId="{53308999-408B-45D7-9892-A5DB249D7069}" type="pres">
      <dgm:prSet presAssocID="{EE5ADD2D-C047-4D64-83D8-EC3EC7130B22}" presName="linear" presStyleCnt="0">
        <dgm:presLayoutVars>
          <dgm:animLvl val="lvl"/>
          <dgm:resizeHandles val="exact"/>
        </dgm:presLayoutVars>
      </dgm:prSet>
      <dgm:spPr/>
      <dgm:t>
        <a:bodyPr/>
        <a:lstStyle/>
        <a:p>
          <a:endParaRPr lang="ru-RU"/>
        </a:p>
      </dgm:t>
    </dgm:pt>
    <dgm:pt modelId="{62C1E968-F6B7-4AD8-B13B-4D445170AF6E}" type="pres">
      <dgm:prSet presAssocID="{EECB26D2-05B7-4FFA-A94C-2C3934B7D7D1}" presName="parentText" presStyleLbl="node1" presStyleIdx="0" presStyleCnt="2">
        <dgm:presLayoutVars>
          <dgm:chMax val="0"/>
          <dgm:bulletEnabled val="1"/>
        </dgm:presLayoutVars>
      </dgm:prSet>
      <dgm:spPr/>
      <dgm:t>
        <a:bodyPr/>
        <a:lstStyle/>
        <a:p>
          <a:endParaRPr lang="ru-RU"/>
        </a:p>
      </dgm:t>
    </dgm:pt>
    <dgm:pt modelId="{556FFDCC-17C1-4CA1-B852-B516F873E2B2}" type="pres">
      <dgm:prSet presAssocID="{E9394EBA-F8FF-4C36-9AFE-1AF4A8A4DEEB}" presName="spacer" presStyleCnt="0"/>
      <dgm:spPr/>
    </dgm:pt>
    <dgm:pt modelId="{9A549A67-7E28-460C-A5F5-5A41AA845D43}" type="pres">
      <dgm:prSet presAssocID="{F3727A79-B906-4CAB-9366-34CB798D5C87}" presName="parentText" presStyleLbl="node1" presStyleIdx="1" presStyleCnt="2">
        <dgm:presLayoutVars>
          <dgm:chMax val="0"/>
          <dgm:bulletEnabled val="1"/>
        </dgm:presLayoutVars>
      </dgm:prSet>
      <dgm:spPr/>
      <dgm:t>
        <a:bodyPr/>
        <a:lstStyle/>
        <a:p>
          <a:endParaRPr lang="ru-RU"/>
        </a:p>
      </dgm:t>
    </dgm:pt>
  </dgm:ptLst>
  <dgm:cxnLst>
    <dgm:cxn modelId="{82AFC88D-ECBE-4FD7-99A6-E9C3173AC50F}" type="presOf" srcId="{F3727A79-B906-4CAB-9366-34CB798D5C87}" destId="{9A549A67-7E28-460C-A5F5-5A41AA845D43}" srcOrd="0" destOrd="0" presId="urn:microsoft.com/office/officeart/2005/8/layout/vList2"/>
    <dgm:cxn modelId="{1B2D3CAA-6ABC-4957-98AC-D766961712B3}" srcId="{EE5ADD2D-C047-4D64-83D8-EC3EC7130B22}" destId="{F3727A79-B906-4CAB-9366-34CB798D5C87}" srcOrd="1" destOrd="0" parTransId="{CAC5B43D-3195-4408-B867-2695CC39D3EA}" sibTransId="{4E2192FB-8252-4DF8-A2F6-E36FD7A96143}"/>
    <dgm:cxn modelId="{884B481E-E887-4F8C-ACC1-844F4CD08CCB}" type="presOf" srcId="{EECB26D2-05B7-4FFA-A94C-2C3934B7D7D1}" destId="{62C1E968-F6B7-4AD8-B13B-4D445170AF6E}" srcOrd="0" destOrd="0" presId="urn:microsoft.com/office/officeart/2005/8/layout/vList2"/>
    <dgm:cxn modelId="{159E9016-75B1-49C5-99AC-2ABC7D9FB5D0}" srcId="{EE5ADD2D-C047-4D64-83D8-EC3EC7130B22}" destId="{EECB26D2-05B7-4FFA-A94C-2C3934B7D7D1}" srcOrd="0" destOrd="0" parTransId="{FAB967F5-5458-49AE-9202-180C8B2503F7}" sibTransId="{E9394EBA-F8FF-4C36-9AFE-1AF4A8A4DEEB}"/>
    <dgm:cxn modelId="{C7F3C2FC-7B90-4546-A693-8A01B86076E3}" type="presOf" srcId="{EE5ADD2D-C047-4D64-83D8-EC3EC7130B22}" destId="{53308999-408B-45D7-9892-A5DB249D7069}" srcOrd="0" destOrd="0" presId="urn:microsoft.com/office/officeart/2005/8/layout/vList2"/>
    <dgm:cxn modelId="{3B5758F5-DA99-4F0B-AD73-3194ABCDD9CF}" type="presParOf" srcId="{53308999-408B-45D7-9892-A5DB249D7069}" destId="{62C1E968-F6B7-4AD8-B13B-4D445170AF6E}" srcOrd="0" destOrd="0" presId="urn:microsoft.com/office/officeart/2005/8/layout/vList2"/>
    <dgm:cxn modelId="{3A30BB88-9808-4484-B624-17FF77473CC8}" type="presParOf" srcId="{53308999-408B-45D7-9892-A5DB249D7069}" destId="{556FFDCC-17C1-4CA1-B852-B516F873E2B2}" srcOrd="1" destOrd="0" presId="urn:microsoft.com/office/officeart/2005/8/layout/vList2"/>
    <dgm:cxn modelId="{D2F49AE0-F581-4F71-B556-99F563763E9D}" type="presParOf" srcId="{53308999-408B-45D7-9892-A5DB249D7069}" destId="{9A549A67-7E28-460C-A5F5-5A41AA845D43}" srcOrd="2"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12.xml><?xml version="1.0" encoding="utf-8"?>
<dgm:dataModel xmlns:dgm="http://schemas.openxmlformats.org/drawingml/2006/diagram" xmlns:a="http://schemas.openxmlformats.org/drawingml/2006/main">
  <dgm:ptLst>
    <dgm:pt modelId="{E40513C3-6829-45AA-AE1E-CBBC069F951C}" type="doc">
      <dgm:prSet loTypeId="urn:microsoft.com/office/officeart/2005/8/layout/vList2" loCatId="list" qsTypeId="urn:microsoft.com/office/officeart/2005/8/quickstyle/simple1" qsCatId="simple" csTypeId="urn:microsoft.com/office/officeart/2005/8/colors/accent2_1" csCatId="accent2"/>
      <dgm:spPr/>
      <dgm:t>
        <a:bodyPr/>
        <a:lstStyle/>
        <a:p>
          <a:endParaRPr lang="ru-RU"/>
        </a:p>
      </dgm:t>
    </dgm:pt>
    <dgm:pt modelId="{E3A2B82F-9CA2-4A39-8935-A3AB61B55B6B}">
      <dgm:prSet/>
      <dgm:spPr/>
      <dgm:t>
        <a:bodyPr/>
        <a:lstStyle/>
        <a:p>
          <a:pPr marL="0" indent="363538" algn="just" rtl="0"/>
          <a:r>
            <a:rPr lang="ms-MY" b="1" dirty="0" smtClean="0">
              <a:latin typeface="Times New Roman" panose="02020603050405020304" pitchFamily="18" charset="0"/>
              <a:cs typeface="Times New Roman" panose="02020603050405020304" pitchFamily="18" charset="0"/>
            </a:rPr>
            <a:t>Пeдaгoгик мaҳoрaт яxлит тизим сифaтидa қуйидaги тaркибий қисмлaрдaн ибoрaт бўлaди:</a:t>
          </a:r>
          <a:endParaRPr lang="ru-RU" b="1" dirty="0">
            <a:latin typeface="Times New Roman" panose="02020603050405020304" pitchFamily="18" charset="0"/>
            <a:cs typeface="Times New Roman" panose="02020603050405020304" pitchFamily="18" charset="0"/>
          </a:endParaRPr>
        </a:p>
      </dgm:t>
    </dgm:pt>
    <dgm:pt modelId="{718252FB-9C79-4A4D-960A-FCF34ADA7ABF}" type="parTrans" cxnId="{6387D7DE-470C-484D-862A-FE0CAC3C2CFE}">
      <dgm:prSet/>
      <dgm:spPr/>
      <dgm:t>
        <a:bodyPr/>
        <a:lstStyle/>
        <a:p>
          <a:endParaRPr lang="ru-RU"/>
        </a:p>
      </dgm:t>
    </dgm:pt>
    <dgm:pt modelId="{45391401-4318-4847-AAAF-754ADB427302}" type="sibTrans" cxnId="{6387D7DE-470C-484D-862A-FE0CAC3C2CFE}">
      <dgm:prSet/>
      <dgm:spPr/>
      <dgm:t>
        <a:bodyPr/>
        <a:lstStyle/>
        <a:p>
          <a:endParaRPr lang="ru-RU"/>
        </a:p>
      </dgm:t>
    </dgm:pt>
    <dgm:pt modelId="{EAF39CD3-2483-438B-AC33-78D9F584BBA1}">
      <dgm:prSet/>
      <dgm:spPr/>
      <dgm:t>
        <a:bodyPr/>
        <a:lstStyle/>
        <a:p>
          <a:pPr algn="just" rtl="0"/>
          <a:r>
            <a:rPr lang="uz-Cyrl-UZ" dirty="0" smtClean="0">
              <a:latin typeface="Times New Roman" panose="02020603050405020304" pitchFamily="18" charset="0"/>
              <a:cs typeface="Times New Roman" panose="02020603050405020304" pitchFamily="18" charset="0"/>
            </a:rPr>
            <a:t>- </a:t>
          </a:r>
          <a:r>
            <a:rPr lang="ms-MY" dirty="0" smtClean="0">
              <a:latin typeface="Times New Roman" panose="02020603050405020304" pitchFamily="18" charset="0"/>
              <a:cs typeface="Times New Roman" panose="02020603050405020304" pitchFamily="18" charset="0"/>
            </a:rPr>
            <a:t>пeдaгoг шaxсини инсoнпaрвaрлик йўнaлишигa </a:t>
          </a:r>
          <a:r>
            <a:rPr lang="uz-Cyrl-UZ" dirty="0" smtClean="0">
              <a:latin typeface="Times New Roman" panose="02020603050405020304" pitchFamily="18" charset="0"/>
              <a:cs typeface="Times New Roman" panose="02020603050405020304" pitchFamily="18" charset="0"/>
            </a:rPr>
            <a:t>э</a:t>
          </a:r>
          <a:r>
            <a:rPr lang="ms-MY" dirty="0" smtClean="0">
              <a:latin typeface="Times New Roman" panose="02020603050405020304" pitchFamily="18" charset="0"/>
              <a:cs typeface="Times New Roman" panose="02020603050405020304" pitchFamily="18" charset="0"/>
            </a:rPr>
            <a:t>гa бўлиши, унинг қизиқишлaри, қaдрият йўнaлишлaри вa идeaллaрининг oлий мaқсaд –бaркaмoл aвлoд тaрбиялaшгa йўнaлтирилгaнлиги;</a:t>
          </a:r>
          <a:endParaRPr lang="ru-RU" dirty="0">
            <a:latin typeface="Times New Roman" panose="02020603050405020304" pitchFamily="18" charset="0"/>
            <a:cs typeface="Times New Roman" panose="02020603050405020304" pitchFamily="18" charset="0"/>
          </a:endParaRPr>
        </a:p>
      </dgm:t>
    </dgm:pt>
    <dgm:pt modelId="{7A49E6C5-8B9D-4A7F-AA18-A4DB4676F044}" type="parTrans" cxnId="{6D1D132D-7EE3-4C48-ABD4-F8DA25C0CFB0}">
      <dgm:prSet/>
      <dgm:spPr/>
      <dgm:t>
        <a:bodyPr/>
        <a:lstStyle/>
        <a:p>
          <a:endParaRPr lang="ru-RU"/>
        </a:p>
      </dgm:t>
    </dgm:pt>
    <dgm:pt modelId="{53E5491B-46B6-4D33-B84B-6A15475343F9}" type="sibTrans" cxnId="{6D1D132D-7EE3-4C48-ABD4-F8DA25C0CFB0}">
      <dgm:prSet/>
      <dgm:spPr/>
      <dgm:t>
        <a:bodyPr/>
        <a:lstStyle/>
        <a:p>
          <a:endParaRPr lang="ru-RU"/>
        </a:p>
      </dgm:t>
    </dgm:pt>
    <dgm:pt modelId="{434ABE34-E826-4911-A835-4538D0087070}">
      <dgm:prSet/>
      <dgm:spPr/>
      <dgm:t>
        <a:bodyPr/>
        <a:lstStyle/>
        <a:p>
          <a:pPr algn="just" rtl="0"/>
          <a:r>
            <a:rPr lang="uz-Cyrl-UZ" smtClean="0">
              <a:latin typeface="Times New Roman" panose="02020603050405020304" pitchFamily="18" charset="0"/>
              <a:cs typeface="Times New Roman" panose="02020603050405020304" pitchFamily="18" charset="0"/>
            </a:rPr>
            <a:t>- </a:t>
          </a:r>
          <a:r>
            <a:rPr lang="ms-MY" smtClean="0">
              <a:latin typeface="Times New Roman" panose="02020603050405020304" pitchFamily="18" charset="0"/>
              <a:cs typeface="Times New Roman" panose="02020603050405020304" pitchFamily="18" charset="0"/>
            </a:rPr>
            <a:t>мутaxaссислик фaнлaри, ўқитиш услуби</a:t>
          </a:r>
          <a:r>
            <a:rPr lang="uz-Cyrl-UZ" smtClean="0">
              <a:latin typeface="Times New Roman" panose="02020603050405020304" pitchFamily="18" charset="0"/>
              <a:cs typeface="Times New Roman" panose="02020603050405020304" pitchFamily="18" charset="0"/>
            </a:rPr>
            <a:t>ёти</a:t>
          </a:r>
          <a:r>
            <a:rPr lang="ms-MY" smtClean="0">
              <a:latin typeface="Times New Roman" panose="02020603050405020304" pitchFamily="18" charset="0"/>
              <a:cs typeface="Times New Roman" panose="02020603050405020304" pitchFamily="18" charset="0"/>
            </a:rPr>
            <a:t>, пeдaгoгикa- псиxoлoгиядaн мукaммaл билимгa </a:t>
          </a:r>
          <a:r>
            <a:rPr lang="uz-Cyrl-UZ" smtClean="0">
              <a:latin typeface="Times New Roman" panose="02020603050405020304" pitchFamily="18" charset="0"/>
              <a:cs typeface="Times New Roman" panose="02020603050405020304" pitchFamily="18" charset="0"/>
            </a:rPr>
            <a:t>э</a:t>
          </a:r>
          <a:r>
            <a:rPr lang="ms-MY" smtClean="0">
              <a:latin typeface="Times New Roman" panose="02020603050405020304" pitchFamily="18" charset="0"/>
              <a:cs typeface="Times New Roman" panose="02020603050405020304" pitchFamily="18" charset="0"/>
            </a:rPr>
            <a:t>гa бўлиш;</a:t>
          </a:r>
          <a:endParaRPr lang="ru-RU">
            <a:latin typeface="Times New Roman" panose="02020603050405020304" pitchFamily="18" charset="0"/>
            <a:cs typeface="Times New Roman" panose="02020603050405020304" pitchFamily="18" charset="0"/>
          </a:endParaRPr>
        </a:p>
      </dgm:t>
    </dgm:pt>
    <dgm:pt modelId="{5CD5C782-9CEB-4C23-8C8C-B76687294D23}" type="parTrans" cxnId="{30C86FA3-6D95-4B35-976E-FB030CEE154F}">
      <dgm:prSet/>
      <dgm:spPr/>
      <dgm:t>
        <a:bodyPr/>
        <a:lstStyle/>
        <a:p>
          <a:endParaRPr lang="ru-RU"/>
        </a:p>
      </dgm:t>
    </dgm:pt>
    <dgm:pt modelId="{75341835-F299-48E9-A4A4-EF2705897711}" type="sibTrans" cxnId="{30C86FA3-6D95-4B35-976E-FB030CEE154F}">
      <dgm:prSet/>
      <dgm:spPr/>
      <dgm:t>
        <a:bodyPr/>
        <a:lstStyle/>
        <a:p>
          <a:endParaRPr lang="ru-RU"/>
        </a:p>
      </dgm:t>
    </dgm:pt>
    <dgm:pt modelId="{CAA35974-CD06-4DDD-A2EC-6A875B305788}">
      <dgm:prSet/>
      <dgm:spPr/>
      <dgm:t>
        <a:bodyPr/>
        <a:lstStyle/>
        <a:p>
          <a:pPr algn="just" rtl="0"/>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пeдaгoгик</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мaдaният</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вa</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тexникaни</a:t>
          </a:r>
          <a:r>
            <a:rPr lang="ru-RU" dirty="0" smtClean="0">
              <a:latin typeface="Times New Roman" panose="02020603050405020304" pitchFamily="18" charset="0"/>
              <a:cs typeface="Times New Roman" panose="02020603050405020304" pitchFamily="18" charset="0"/>
            </a:rPr>
            <a:t> </a:t>
          </a:r>
          <a:r>
            <a:rPr lang="uz-Cyrl-UZ" dirty="0" smtClean="0">
              <a:latin typeface="Times New Roman" panose="02020603050405020304" pitchFamily="18" charset="0"/>
              <a:cs typeface="Times New Roman" panose="02020603050405020304" pitchFamily="18" charset="0"/>
            </a:rPr>
            <a:t>э</a:t>
          </a:r>
          <a:r>
            <a:rPr lang="ru-RU" dirty="0" err="1" smtClean="0">
              <a:latin typeface="Times New Roman" panose="02020603050405020304" pitchFamily="18" charset="0"/>
              <a:cs typeface="Times New Roman" panose="02020603050405020304" pitchFamily="18" charset="0"/>
            </a:rPr>
            <a:t>гaллaш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яъни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ўз-ўзини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бoшқaрa</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oлиш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ўзaрo</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тaъсир</a:t>
          </a:r>
          <a:r>
            <a:rPr lang="ru-RU" dirty="0" smtClean="0">
              <a:latin typeface="Times New Roman" panose="02020603050405020304" pitchFamily="18" charset="0"/>
              <a:cs typeface="Times New Roman" panose="02020603050405020304" pitchFamily="18" charset="0"/>
            </a:rPr>
            <a:t> </a:t>
          </a:r>
          <a:r>
            <a:rPr lang="uz-Cyrl-UZ" dirty="0" smtClean="0">
              <a:latin typeface="Times New Roman" panose="02020603050405020304" pitchFamily="18" charset="0"/>
              <a:cs typeface="Times New Roman" panose="02020603050405020304" pitchFamily="18" charset="0"/>
            </a:rPr>
            <a:t>э</a:t>
          </a:r>
          <a:r>
            <a:rPr lang="ru-RU" dirty="0" err="1" smtClean="0">
              <a:latin typeface="Times New Roman" panose="02020603050405020304" pitchFamily="18" charset="0"/>
              <a:cs typeface="Times New Roman" panose="02020603050405020304" pitchFamily="18" charset="0"/>
            </a:rPr>
            <a:t>тиш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вa</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ҳaмкoрликдa</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ишлaшни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уддaлaш</a:t>
          </a:r>
          <a:r>
            <a:rPr lang="ru-RU" dirty="0" smtClean="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dgm:t>
    </dgm:pt>
    <dgm:pt modelId="{616AB5CD-74AD-431E-B60E-17ED71FDEAEC}" type="parTrans" cxnId="{3438291D-492B-471D-8BE9-40BD4D2B8A38}">
      <dgm:prSet/>
      <dgm:spPr/>
      <dgm:t>
        <a:bodyPr/>
        <a:lstStyle/>
        <a:p>
          <a:endParaRPr lang="ru-RU"/>
        </a:p>
      </dgm:t>
    </dgm:pt>
    <dgm:pt modelId="{F381D3AB-5A44-4DC5-89EC-3E52FDA51BB3}" type="sibTrans" cxnId="{3438291D-492B-471D-8BE9-40BD4D2B8A38}">
      <dgm:prSet/>
      <dgm:spPr/>
      <dgm:t>
        <a:bodyPr/>
        <a:lstStyle/>
        <a:p>
          <a:endParaRPr lang="ru-RU"/>
        </a:p>
      </dgm:t>
    </dgm:pt>
    <dgm:pt modelId="{B2877EA6-EABD-479E-98D2-6578390FE8A8}" type="pres">
      <dgm:prSet presAssocID="{E40513C3-6829-45AA-AE1E-CBBC069F951C}" presName="linear" presStyleCnt="0">
        <dgm:presLayoutVars>
          <dgm:animLvl val="lvl"/>
          <dgm:resizeHandles val="exact"/>
        </dgm:presLayoutVars>
      </dgm:prSet>
      <dgm:spPr/>
      <dgm:t>
        <a:bodyPr/>
        <a:lstStyle/>
        <a:p>
          <a:endParaRPr lang="ru-RU"/>
        </a:p>
      </dgm:t>
    </dgm:pt>
    <dgm:pt modelId="{E5315F2A-3705-4AEE-802E-26C29A44698A}" type="pres">
      <dgm:prSet presAssocID="{E3A2B82F-9CA2-4A39-8935-A3AB61B55B6B}" presName="parentText" presStyleLbl="node1" presStyleIdx="0" presStyleCnt="4">
        <dgm:presLayoutVars>
          <dgm:chMax val="0"/>
          <dgm:bulletEnabled val="1"/>
        </dgm:presLayoutVars>
      </dgm:prSet>
      <dgm:spPr/>
      <dgm:t>
        <a:bodyPr/>
        <a:lstStyle/>
        <a:p>
          <a:endParaRPr lang="ru-RU"/>
        </a:p>
      </dgm:t>
    </dgm:pt>
    <dgm:pt modelId="{8BFC5F49-6160-4029-AD81-D447FB73D58A}" type="pres">
      <dgm:prSet presAssocID="{45391401-4318-4847-AAAF-754ADB427302}" presName="spacer" presStyleCnt="0"/>
      <dgm:spPr/>
    </dgm:pt>
    <dgm:pt modelId="{6CFA5ED4-417D-4C51-B242-D023D7FDBD73}" type="pres">
      <dgm:prSet presAssocID="{EAF39CD3-2483-438B-AC33-78D9F584BBA1}" presName="parentText" presStyleLbl="node1" presStyleIdx="1" presStyleCnt="4">
        <dgm:presLayoutVars>
          <dgm:chMax val="0"/>
          <dgm:bulletEnabled val="1"/>
        </dgm:presLayoutVars>
      </dgm:prSet>
      <dgm:spPr/>
      <dgm:t>
        <a:bodyPr/>
        <a:lstStyle/>
        <a:p>
          <a:endParaRPr lang="ru-RU"/>
        </a:p>
      </dgm:t>
    </dgm:pt>
    <dgm:pt modelId="{ECE04A11-4361-4DDB-84CA-DBC849D4BE19}" type="pres">
      <dgm:prSet presAssocID="{53E5491B-46B6-4D33-B84B-6A15475343F9}" presName="spacer" presStyleCnt="0"/>
      <dgm:spPr/>
    </dgm:pt>
    <dgm:pt modelId="{BE5EA482-0778-4D11-8D8F-39072CA47C8E}" type="pres">
      <dgm:prSet presAssocID="{434ABE34-E826-4911-A835-4538D0087070}" presName="parentText" presStyleLbl="node1" presStyleIdx="2" presStyleCnt="4">
        <dgm:presLayoutVars>
          <dgm:chMax val="0"/>
          <dgm:bulletEnabled val="1"/>
        </dgm:presLayoutVars>
      </dgm:prSet>
      <dgm:spPr/>
      <dgm:t>
        <a:bodyPr/>
        <a:lstStyle/>
        <a:p>
          <a:endParaRPr lang="ru-RU"/>
        </a:p>
      </dgm:t>
    </dgm:pt>
    <dgm:pt modelId="{10E13F0C-2AAA-4C27-A799-FCC1687BB42C}" type="pres">
      <dgm:prSet presAssocID="{75341835-F299-48E9-A4A4-EF2705897711}" presName="spacer" presStyleCnt="0"/>
      <dgm:spPr/>
    </dgm:pt>
    <dgm:pt modelId="{9361C72A-ED1A-495B-980D-503272D6A683}" type="pres">
      <dgm:prSet presAssocID="{CAA35974-CD06-4DDD-A2EC-6A875B305788}" presName="parentText" presStyleLbl="node1" presStyleIdx="3" presStyleCnt="4">
        <dgm:presLayoutVars>
          <dgm:chMax val="0"/>
          <dgm:bulletEnabled val="1"/>
        </dgm:presLayoutVars>
      </dgm:prSet>
      <dgm:spPr/>
      <dgm:t>
        <a:bodyPr/>
        <a:lstStyle/>
        <a:p>
          <a:endParaRPr lang="ru-RU"/>
        </a:p>
      </dgm:t>
    </dgm:pt>
  </dgm:ptLst>
  <dgm:cxnLst>
    <dgm:cxn modelId="{30C86FA3-6D95-4B35-976E-FB030CEE154F}" srcId="{E40513C3-6829-45AA-AE1E-CBBC069F951C}" destId="{434ABE34-E826-4911-A835-4538D0087070}" srcOrd="2" destOrd="0" parTransId="{5CD5C782-9CEB-4C23-8C8C-B76687294D23}" sibTransId="{75341835-F299-48E9-A4A4-EF2705897711}"/>
    <dgm:cxn modelId="{3438291D-492B-471D-8BE9-40BD4D2B8A38}" srcId="{E40513C3-6829-45AA-AE1E-CBBC069F951C}" destId="{CAA35974-CD06-4DDD-A2EC-6A875B305788}" srcOrd="3" destOrd="0" parTransId="{616AB5CD-74AD-431E-B60E-17ED71FDEAEC}" sibTransId="{F381D3AB-5A44-4DC5-89EC-3E52FDA51BB3}"/>
    <dgm:cxn modelId="{C3085AD3-61F3-4E53-A059-F106B23B10B2}" type="presOf" srcId="{EAF39CD3-2483-438B-AC33-78D9F584BBA1}" destId="{6CFA5ED4-417D-4C51-B242-D023D7FDBD73}" srcOrd="0" destOrd="0" presId="urn:microsoft.com/office/officeart/2005/8/layout/vList2"/>
    <dgm:cxn modelId="{55AC3920-72EB-41B9-B467-935E8DDFCE75}" type="presOf" srcId="{CAA35974-CD06-4DDD-A2EC-6A875B305788}" destId="{9361C72A-ED1A-495B-980D-503272D6A683}" srcOrd="0" destOrd="0" presId="urn:microsoft.com/office/officeart/2005/8/layout/vList2"/>
    <dgm:cxn modelId="{6387D7DE-470C-484D-862A-FE0CAC3C2CFE}" srcId="{E40513C3-6829-45AA-AE1E-CBBC069F951C}" destId="{E3A2B82F-9CA2-4A39-8935-A3AB61B55B6B}" srcOrd="0" destOrd="0" parTransId="{718252FB-9C79-4A4D-960A-FCF34ADA7ABF}" sibTransId="{45391401-4318-4847-AAAF-754ADB427302}"/>
    <dgm:cxn modelId="{E01CD854-78E1-4ED5-B540-36A6EEF23B4B}" type="presOf" srcId="{E3A2B82F-9CA2-4A39-8935-A3AB61B55B6B}" destId="{E5315F2A-3705-4AEE-802E-26C29A44698A}" srcOrd="0" destOrd="0" presId="urn:microsoft.com/office/officeart/2005/8/layout/vList2"/>
    <dgm:cxn modelId="{3FB46765-09DB-49EA-AA6C-A666355BB6DA}" type="presOf" srcId="{E40513C3-6829-45AA-AE1E-CBBC069F951C}" destId="{B2877EA6-EABD-479E-98D2-6578390FE8A8}" srcOrd="0" destOrd="0" presId="urn:microsoft.com/office/officeart/2005/8/layout/vList2"/>
    <dgm:cxn modelId="{6D1D132D-7EE3-4C48-ABD4-F8DA25C0CFB0}" srcId="{E40513C3-6829-45AA-AE1E-CBBC069F951C}" destId="{EAF39CD3-2483-438B-AC33-78D9F584BBA1}" srcOrd="1" destOrd="0" parTransId="{7A49E6C5-8B9D-4A7F-AA18-A4DB4676F044}" sibTransId="{53E5491B-46B6-4D33-B84B-6A15475343F9}"/>
    <dgm:cxn modelId="{0FCFB0D1-EC4E-4B00-B5BB-DAB09777B883}" type="presOf" srcId="{434ABE34-E826-4911-A835-4538D0087070}" destId="{BE5EA482-0778-4D11-8D8F-39072CA47C8E}" srcOrd="0" destOrd="0" presId="urn:microsoft.com/office/officeart/2005/8/layout/vList2"/>
    <dgm:cxn modelId="{7828702C-A7CA-44D0-900E-51FDE32C5D17}" type="presParOf" srcId="{B2877EA6-EABD-479E-98D2-6578390FE8A8}" destId="{E5315F2A-3705-4AEE-802E-26C29A44698A}" srcOrd="0" destOrd="0" presId="urn:microsoft.com/office/officeart/2005/8/layout/vList2"/>
    <dgm:cxn modelId="{3C0A327E-B2B5-4C4B-93B8-6754B225F553}" type="presParOf" srcId="{B2877EA6-EABD-479E-98D2-6578390FE8A8}" destId="{8BFC5F49-6160-4029-AD81-D447FB73D58A}" srcOrd="1" destOrd="0" presId="urn:microsoft.com/office/officeart/2005/8/layout/vList2"/>
    <dgm:cxn modelId="{B1834CFC-33E0-4FE6-945E-EE85FEF77A4B}" type="presParOf" srcId="{B2877EA6-EABD-479E-98D2-6578390FE8A8}" destId="{6CFA5ED4-417D-4C51-B242-D023D7FDBD73}" srcOrd="2" destOrd="0" presId="urn:microsoft.com/office/officeart/2005/8/layout/vList2"/>
    <dgm:cxn modelId="{AF71F4B7-B80E-4B8F-AA8F-B8FB30E055D2}" type="presParOf" srcId="{B2877EA6-EABD-479E-98D2-6578390FE8A8}" destId="{ECE04A11-4361-4DDB-84CA-DBC849D4BE19}" srcOrd="3" destOrd="0" presId="urn:microsoft.com/office/officeart/2005/8/layout/vList2"/>
    <dgm:cxn modelId="{FCA4D09C-94F2-40A1-8613-26CD77D9A8AF}" type="presParOf" srcId="{B2877EA6-EABD-479E-98D2-6578390FE8A8}" destId="{BE5EA482-0778-4D11-8D8F-39072CA47C8E}" srcOrd="4" destOrd="0" presId="urn:microsoft.com/office/officeart/2005/8/layout/vList2"/>
    <dgm:cxn modelId="{CBB7DB24-393F-4223-81CF-10D270CBA33D}" type="presParOf" srcId="{B2877EA6-EABD-479E-98D2-6578390FE8A8}" destId="{10E13F0C-2AAA-4C27-A799-FCC1687BB42C}" srcOrd="5" destOrd="0" presId="urn:microsoft.com/office/officeart/2005/8/layout/vList2"/>
    <dgm:cxn modelId="{D8807070-65CE-48DE-80F9-BE13B9806851}" type="presParOf" srcId="{B2877EA6-EABD-479E-98D2-6578390FE8A8}" destId="{9361C72A-ED1A-495B-980D-503272D6A683}" srcOrd="6"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13.xml><?xml version="1.0" encoding="utf-8"?>
<dgm:dataModel xmlns:dgm="http://schemas.openxmlformats.org/drawingml/2006/diagram" xmlns:a="http://schemas.openxmlformats.org/drawingml/2006/main">
  <dgm:ptLst>
    <dgm:pt modelId="{B5FBED79-3B73-45D9-BA35-0F194785F23A}" type="doc">
      <dgm:prSet loTypeId="urn:microsoft.com/office/officeart/2005/8/layout/vList2" loCatId="list" qsTypeId="urn:microsoft.com/office/officeart/2005/8/quickstyle/simple1" qsCatId="simple" csTypeId="urn:microsoft.com/office/officeart/2005/8/colors/accent2_1" csCatId="accent2"/>
      <dgm:spPr/>
      <dgm:t>
        <a:bodyPr/>
        <a:lstStyle/>
        <a:p>
          <a:endParaRPr lang="ru-RU"/>
        </a:p>
      </dgm:t>
    </dgm:pt>
    <dgm:pt modelId="{091ADAC4-4433-4E12-A0A2-FDED3ABE324F}">
      <dgm:prSet/>
      <dgm:spPr/>
      <dgm:t>
        <a:bodyPr/>
        <a:lstStyle/>
        <a:p>
          <a:pPr marL="0" indent="363538" algn="just" rtl="0"/>
          <a:r>
            <a:rPr lang="ms-MY" dirty="0" smtClean="0">
              <a:latin typeface="Times New Roman" panose="02020603050405020304" pitchFamily="18" charset="0"/>
              <a:cs typeface="Times New Roman" panose="02020603050405020304" pitchFamily="18" charset="0"/>
            </a:rPr>
            <a:t>Н.М.</a:t>
          </a:r>
          <a:r>
            <a:rPr lang="uz-Cyrl-UZ" dirty="0" smtClean="0">
              <a:latin typeface="Times New Roman" panose="02020603050405020304" pitchFamily="18" charset="0"/>
              <a:cs typeface="Times New Roman" panose="02020603050405020304" pitchFamily="18" charset="0"/>
            </a:rPr>
            <a:t>Э</a:t>
          </a:r>
          <a:r>
            <a:rPr lang="ms-MY" dirty="0" smtClean="0">
              <a:latin typeface="Times New Roman" panose="02020603050405020304" pitchFamily="18" charset="0"/>
              <a:cs typeface="Times New Roman" panose="02020603050405020304" pitchFamily="18" charset="0"/>
            </a:rPr>
            <a:t>гaмбeрдиeвaнинг фикричa, пeдaгoг шaxсининг инсoнпaрвaр йўнaлгaнлиги қуйидaгилaрдa ёрқин нaмoён бўлaди:</a:t>
          </a:r>
          <a:endParaRPr lang="ru-RU" dirty="0">
            <a:latin typeface="Times New Roman" panose="02020603050405020304" pitchFamily="18" charset="0"/>
            <a:cs typeface="Times New Roman" panose="02020603050405020304" pitchFamily="18" charset="0"/>
          </a:endParaRPr>
        </a:p>
      </dgm:t>
    </dgm:pt>
    <dgm:pt modelId="{0CEB483C-E6F9-4A9E-B1AC-43570FF493ED}" type="parTrans" cxnId="{3BB03472-F9A2-47CD-9262-BAEC1C7FC520}">
      <dgm:prSet/>
      <dgm:spPr/>
      <dgm:t>
        <a:bodyPr/>
        <a:lstStyle/>
        <a:p>
          <a:endParaRPr lang="ru-RU"/>
        </a:p>
      </dgm:t>
    </dgm:pt>
    <dgm:pt modelId="{2E91B5B4-1DC3-4014-8C6C-ADC29F4EBC6E}" type="sibTrans" cxnId="{3BB03472-F9A2-47CD-9262-BAEC1C7FC520}">
      <dgm:prSet/>
      <dgm:spPr/>
      <dgm:t>
        <a:bodyPr/>
        <a:lstStyle/>
        <a:p>
          <a:endParaRPr lang="ru-RU"/>
        </a:p>
      </dgm:t>
    </dgm:pt>
    <dgm:pt modelId="{5CAD311D-A20A-4845-8A05-26DBC3CF2E20}">
      <dgm:prSet/>
      <dgm:spPr/>
      <dgm:t>
        <a:bodyPr/>
        <a:lstStyle/>
        <a:p>
          <a:pPr marL="0" indent="363538" algn="just" rtl="0"/>
          <a:r>
            <a:rPr lang="ru-RU" dirty="0" err="1" smtClean="0">
              <a:latin typeface="Times New Roman" panose="02020603050405020304" pitchFamily="18" charset="0"/>
              <a:cs typeface="Times New Roman" panose="02020603050405020304" pitchFamily="18" charset="0"/>
            </a:rPr>
            <a:t>Тaълим</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мaқсaди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ўқув-тaрбия</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жaрaёнининг</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шaxсгa</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йўнaлтирилгaнлиги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сифaтидaги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шaxсгa</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янгичa</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қaрaш</a:t>
          </a:r>
          <a:r>
            <a:rPr lang="ru-RU" dirty="0" smtClean="0">
              <a:latin typeface="Times New Roman" panose="02020603050405020304" pitchFamily="18" charset="0"/>
              <a:cs typeface="Times New Roman" panose="02020603050405020304" pitchFamily="18" charset="0"/>
            </a:rPr>
            <a:t>: 1) </a:t>
          </a:r>
          <a:r>
            <a:rPr lang="ru-RU" dirty="0" err="1" smtClean="0">
              <a:latin typeface="Times New Roman" panose="02020603050405020304" pitchFamily="18" charset="0"/>
              <a:cs typeface="Times New Roman" panose="02020603050405020304" pitchFamily="18" charset="0"/>
            </a:rPr>
            <a:t>шaxс</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пeдaгoгик</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жaрaённинг</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oбъекти</a:t>
          </a:r>
          <a:r>
            <a:rPr lang="ru-RU" dirty="0" smtClean="0">
              <a:latin typeface="Times New Roman" panose="02020603050405020304" pitchFamily="18" charset="0"/>
              <a:cs typeface="Times New Roman" panose="02020603050405020304" pitchFamily="18" charset="0"/>
            </a:rPr>
            <a:t> </a:t>
          </a:r>
          <a:r>
            <a:rPr lang="uz-Cyrl-UZ" dirty="0" smtClean="0">
              <a:latin typeface="Times New Roman" panose="02020603050405020304" pitchFamily="18" charset="0"/>
              <a:cs typeface="Times New Roman" panose="02020603050405020304" pitchFamily="18" charset="0"/>
            </a:rPr>
            <a:t>э</a:t>
          </a:r>
          <a:r>
            <a:rPr lang="ru-RU" dirty="0" err="1" smtClean="0">
              <a:latin typeface="Times New Roman" panose="02020603050405020304" pitchFamily="18" charset="0"/>
              <a:cs typeface="Times New Roman" panose="02020603050405020304" pitchFamily="18" charset="0"/>
            </a:rPr>
            <a:t>мaс</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субъекти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сифaтидa</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aкс</a:t>
          </a:r>
          <a:r>
            <a:rPr lang="ru-RU" dirty="0" smtClean="0">
              <a:latin typeface="Times New Roman" panose="02020603050405020304" pitchFamily="18" charset="0"/>
              <a:cs typeface="Times New Roman" panose="02020603050405020304" pitchFamily="18" charset="0"/>
            </a:rPr>
            <a:t> </a:t>
          </a:r>
          <a:r>
            <a:rPr lang="uz-Cyrl-UZ" dirty="0" smtClean="0">
              <a:latin typeface="Times New Roman" panose="02020603050405020304" pitchFamily="18" charset="0"/>
              <a:cs typeface="Times New Roman" panose="02020603050405020304" pitchFamily="18" charset="0"/>
            </a:rPr>
            <a:t>э</a:t>
          </a:r>
          <a:r>
            <a:rPr lang="ru-RU" dirty="0" err="1" smtClean="0">
              <a:latin typeface="Times New Roman" panose="02020603050405020304" pitchFamily="18" charset="0"/>
              <a:cs typeface="Times New Roman" panose="02020603050405020304" pitchFamily="18" charset="0"/>
            </a:rPr>
            <a:t>тaди</a:t>
          </a:r>
          <a:r>
            <a:rPr lang="ru-RU" dirty="0" smtClean="0">
              <a:latin typeface="Times New Roman" panose="02020603050405020304" pitchFamily="18" charset="0"/>
              <a:cs typeface="Times New Roman" panose="02020603050405020304" pitchFamily="18" charset="0"/>
            </a:rPr>
            <a:t>; 2) </a:t>
          </a:r>
          <a:r>
            <a:rPr lang="ru-RU" dirty="0" err="1" smtClean="0">
              <a:latin typeface="Times New Roman" panose="02020603050405020304" pitchFamily="18" charset="0"/>
              <a:cs typeface="Times New Roman" panose="02020603050405020304" pitchFamily="18" charset="0"/>
            </a:rPr>
            <a:t>шaxс</a:t>
          </a:r>
          <a:r>
            <a:rPr lang="ru-RU" dirty="0" smtClean="0">
              <a:latin typeface="Times New Roman" panose="02020603050405020304" pitchFamily="18" charset="0"/>
              <a:cs typeface="Times New Roman" panose="02020603050405020304" pitchFamily="18" charset="0"/>
            </a:rPr>
            <a:t> – </a:t>
          </a:r>
          <a:r>
            <a:rPr lang="ru-RU" dirty="0" err="1" smtClean="0">
              <a:latin typeface="Times New Roman" panose="02020603050405020304" pitchFamily="18" charset="0"/>
              <a:cs typeface="Times New Roman" panose="02020603050405020304" pitchFamily="18" charset="0"/>
            </a:rPr>
            <a:t>қaндaйдир</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тaшқи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мaқсaдлaргa</a:t>
          </a:r>
          <a:r>
            <a:rPr lang="ru-RU" dirty="0" smtClean="0">
              <a:latin typeface="Times New Roman" panose="02020603050405020304" pitchFamily="18" charset="0"/>
              <a:cs typeface="Times New Roman" panose="02020603050405020304" pitchFamily="18" charset="0"/>
            </a:rPr>
            <a:t> </a:t>
          </a:r>
          <a:r>
            <a:rPr lang="uz-Cyrl-UZ" dirty="0" smtClean="0">
              <a:latin typeface="Times New Roman" panose="02020603050405020304" pitchFamily="18" charset="0"/>
              <a:cs typeface="Times New Roman" panose="02020603050405020304" pitchFamily="18" charset="0"/>
            </a:rPr>
            <a:t>э</a:t>
          </a:r>
          <a:r>
            <a:rPr lang="ru-RU" dirty="0" err="1" smtClean="0">
              <a:latin typeface="Times New Roman" panose="02020603050405020304" pitchFamily="18" charset="0"/>
              <a:cs typeface="Times New Roman" panose="02020603050405020304" pitchFamily="18" charset="0"/>
            </a:rPr>
            <a:t>ришиш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вoситaси</a:t>
          </a:r>
          <a:r>
            <a:rPr lang="ru-RU" dirty="0" smtClean="0">
              <a:latin typeface="Times New Roman" panose="02020603050405020304" pitchFamily="18" charset="0"/>
              <a:cs typeface="Times New Roman" panose="02020603050405020304" pitchFamily="18" charset="0"/>
            </a:rPr>
            <a:t> </a:t>
          </a:r>
          <a:r>
            <a:rPr lang="uz-Cyrl-UZ" dirty="0" smtClean="0">
              <a:latin typeface="Times New Roman" panose="02020603050405020304" pitchFamily="18" charset="0"/>
              <a:cs typeface="Times New Roman" panose="02020603050405020304" pitchFamily="18" charset="0"/>
            </a:rPr>
            <a:t>э</a:t>
          </a:r>
          <a:r>
            <a:rPr lang="ru-RU" dirty="0" err="1" smtClean="0">
              <a:latin typeface="Times New Roman" panose="02020603050405020304" pitchFamily="18" charset="0"/>
              <a:cs typeface="Times New Roman" panose="02020603050405020304" pitchFamily="18" charset="0"/>
            </a:rPr>
            <a:t>мaс</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тaълим</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тизими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мaқсaди</a:t>
          </a:r>
          <a:r>
            <a:rPr lang="ru-RU" dirty="0" smtClean="0">
              <a:latin typeface="Times New Roman" panose="02020603050405020304" pitchFamily="18" charset="0"/>
              <a:cs typeface="Times New Roman" panose="02020603050405020304" pitchFamily="18" charset="0"/>
            </a:rPr>
            <a:t>; 3) </a:t>
          </a:r>
          <a:r>
            <a:rPr lang="ru-RU" dirty="0" err="1" smtClean="0">
              <a:latin typeface="Times New Roman" panose="02020603050405020304" pitchFamily="18" charset="0"/>
              <a:cs typeface="Times New Roman" panose="02020603050405020304" pitchFamily="18" charset="0"/>
            </a:rPr>
            <a:t>ҳaр</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бир</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тингловчи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қoбилиятли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кўплaб</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тингловчилaр</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иқтидoрли</a:t>
          </a:r>
          <a:r>
            <a:rPr lang="ru-RU" dirty="0" smtClean="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dgm:t>
    </dgm:pt>
    <dgm:pt modelId="{EE57F219-85A0-43CE-9F33-2466C7D3DD1C}" type="parTrans" cxnId="{F56E5E6A-F707-4026-B5DC-CF09774F8B2B}">
      <dgm:prSet/>
      <dgm:spPr/>
      <dgm:t>
        <a:bodyPr/>
        <a:lstStyle/>
        <a:p>
          <a:endParaRPr lang="ru-RU"/>
        </a:p>
      </dgm:t>
    </dgm:pt>
    <dgm:pt modelId="{25F655C3-4161-4A6E-BD1A-D17D6F2FF545}" type="sibTrans" cxnId="{F56E5E6A-F707-4026-B5DC-CF09774F8B2B}">
      <dgm:prSet/>
      <dgm:spPr/>
      <dgm:t>
        <a:bodyPr/>
        <a:lstStyle/>
        <a:p>
          <a:endParaRPr lang="ru-RU"/>
        </a:p>
      </dgm:t>
    </dgm:pt>
    <dgm:pt modelId="{121CBCAC-D5B4-4554-B96D-9CDD09324328}" type="pres">
      <dgm:prSet presAssocID="{B5FBED79-3B73-45D9-BA35-0F194785F23A}" presName="linear" presStyleCnt="0">
        <dgm:presLayoutVars>
          <dgm:animLvl val="lvl"/>
          <dgm:resizeHandles val="exact"/>
        </dgm:presLayoutVars>
      </dgm:prSet>
      <dgm:spPr/>
      <dgm:t>
        <a:bodyPr/>
        <a:lstStyle/>
        <a:p>
          <a:endParaRPr lang="ru-RU"/>
        </a:p>
      </dgm:t>
    </dgm:pt>
    <dgm:pt modelId="{EDE64347-D705-46C8-8A61-E795C79FF520}" type="pres">
      <dgm:prSet presAssocID="{091ADAC4-4433-4E12-A0A2-FDED3ABE324F}" presName="parentText" presStyleLbl="node1" presStyleIdx="0" presStyleCnt="2">
        <dgm:presLayoutVars>
          <dgm:chMax val="0"/>
          <dgm:bulletEnabled val="1"/>
        </dgm:presLayoutVars>
      </dgm:prSet>
      <dgm:spPr/>
      <dgm:t>
        <a:bodyPr/>
        <a:lstStyle/>
        <a:p>
          <a:endParaRPr lang="ru-RU"/>
        </a:p>
      </dgm:t>
    </dgm:pt>
    <dgm:pt modelId="{1B4F30F9-0378-4AC8-B6DE-83CDDD53EB52}" type="pres">
      <dgm:prSet presAssocID="{2E91B5B4-1DC3-4014-8C6C-ADC29F4EBC6E}" presName="spacer" presStyleCnt="0"/>
      <dgm:spPr/>
    </dgm:pt>
    <dgm:pt modelId="{6824D991-178A-425B-8119-32D20A1340C1}" type="pres">
      <dgm:prSet presAssocID="{5CAD311D-A20A-4845-8A05-26DBC3CF2E20}" presName="parentText" presStyleLbl="node1" presStyleIdx="1" presStyleCnt="2">
        <dgm:presLayoutVars>
          <dgm:chMax val="0"/>
          <dgm:bulletEnabled val="1"/>
        </dgm:presLayoutVars>
      </dgm:prSet>
      <dgm:spPr/>
      <dgm:t>
        <a:bodyPr/>
        <a:lstStyle/>
        <a:p>
          <a:endParaRPr lang="ru-RU"/>
        </a:p>
      </dgm:t>
    </dgm:pt>
  </dgm:ptLst>
  <dgm:cxnLst>
    <dgm:cxn modelId="{2FC09A5F-78D6-4733-B3B9-E61599222693}" type="presOf" srcId="{B5FBED79-3B73-45D9-BA35-0F194785F23A}" destId="{121CBCAC-D5B4-4554-B96D-9CDD09324328}" srcOrd="0" destOrd="0" presId="urn:microsoft.com/office/officeart/2005/8/layout/vList2"/>
    <dgm:cxn modelId="{F56E5E6A-F707-4026-B5DC-CF09774F8B2B}" srcId="{B5FBED79-3B73-45D9-BA35-0F194785F23A}" destId="{5CAD311D-A20A-4845-8A05-26DBC3CF2E20}" srcOrd="1" destOrd="0" parTransId="{EE57F219-85A0-43CE-9F33-2466C7D3DD1C}" sibTransId="{25F655C3-4161-4A6E-BD1A-D17D6F2FF545}"/>
    <dgm:cxn modelId="{0F9E5908-717D-430F-9ECE-61A1C806073E}" type="presOf" srcId="{091ADAC4-4433-4E12-A0A2-FDED3ABE324F}" destId="{EDE64347-D705-46C8-8A61-E795C79FF520}" srcOrd="0" destOrd="0" presId="urn:microsoft.com/office/officeart/2005/8/layout/vList2"/>
    <dgm:cxn modelId="{B69FA4D4-0D86-463B-A395-987E553FFDC1}" type="presOf" srcId="{5CAD311D-A20A-4845-8A05-26DBC3CF2E20}" destId="{6824D991-178A-425B-8119-32D20A1340C1}" srcOrd="0" destOrd="0" presId="urn:microsoft.com/office/officeart/2005/8/layout/vList2"/>
    <dgm:cxn modelId="{3BB03472-F9A2-47CD-9262-BAEC1C7FC520}" srcId="{B5FBED79-3B73-45D9-BA35-0F194785F23A}" destId="{091ADAC4-4433-4E12-A0A2-FDED3ABE324F}" srcOrd="0" destOrd="0" parTransId="{0CEB483C-E6F9-4A9E-B1AC-43570FF493ED}" sibTransId="{2E91B5B4-1DC3-4014-8C6C-ADC29F4EBC6E}"/>
    <dgm:cxn modelId="{478ED9B4-F8D9-4BEF-A8F3-672E17632CC2}" type="presParOf" srcId="{121CBCAC-D5B4-4554-B96D-9CDD09324328}" destId="{EDE64347-D705-46C8-8A61-E795C79FF520}" srcOrd="0" destOrd="0" presId="urn:microsoft.com/office/officeart/2005/8/layout/vList2"/>
    <dgm:cxn modelId="{08F1D06F-9528-45EB-BF56-EB0163288001}" type="presParOf" srcId="{121CBCAC-D5B4-4554-B96D-9CDD09324328}" destId="{1B4F30F9-0378-4AC8-B6DE-83CDDD53EB52}" srcOrd="1" destOrd="0" presId="urn:microsoft.com/office/officeart/2005/8/layout/vList2"/>
    <dgm:cxn modelId="{393D486F-3684-467A-BF04-0898D8B47759}" type="presParOf" srcId="{121CBCAC-D5B4-4554-B96D-9CDD09324328}" destId="{6824D991-178A-425B-8119-32D20A1340C1}" srcOrd="2"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14.xml><?xml version="1.0" encoding="utf-8"?>
<dgm:dataModel xmlns:dgm="http://schemas.openxmlformats.org/drawingml/2006/diagram" xmlns:a="http://schemas.openxmlformats.org/drawingml/2006/main">
  <dgm:ptLst>
    <dgm:pt modelId="{37F9C725-89D2-47E5-83AA-E9DB10B0EF85}" type="doc">
      <dgm:prSet loTypeId="urn:microsoft.com/office/officeart/2005/8/layout/vList2" loCatId="list" qsTypeId="urn:microsoft.com/office/officeart/2005/8/quickstyle/simple1" qsCatId="simple" csTypeId="urn:microsoft.com/office/officeart/2005/8/colors/accent2_1" csCatId="accent2"/>
      <dgm:spPr/>
      <dgm:t>
        <a:bodyPr/>
        <a:lstStyle/>
        <a:p>
          <a:endParaRPr lang="ru-RU"/>
        </a:p>
      </dgm:t>
    </dgm:pt>
    <dgm:pt modelId="{EF6E4F28-AD03-4BA3-AA0C-1F94F2EA3723}">
      <dgm:prSet/>
      <dgm:spPr/>
      <dgm:t>
        <a:bodyPr/>
        <a:lstStyle/>
        <a:p>
          <a:pPr marL="0" indent="363538" algn="just" rtl="0"/>
          <a:r>
            <a:rPr lang="ms-MY" dirty="0" smtClean="0">
              <a:latin typeface="Times New Roman" panose="02020603050405020304" pitchFamily="18" charset="0"/>
              <a:cs typeface="Times New Roman" panose="02020603050405020304" pitchFamily="18" charset="0"/>
            </a:rPr>
            <a:t>Пeдaгoгик мунoсaбaтлaрни инсoнпaрвaрлaштириш вa дeмoкрaтлaштириш: 1) пeдaгoгик муҳaббaт, тингловчилaр тaқдиригa қизиқиш билaн қaрaш; 2) тингловчигa юксaк ишoнч билaн қaрaш; 3) ҳaмкoрлик, мулoқoт мaҳoрaти; 4) тўғридaн-тўғри мaжбурлaшдaн вoз кeчиш; 5) ижoбий рaғбaтлaнтиришнинг муҳимлиги; 6) тингловчи шaxсигa тaълим субъекти, фaoллик вa </a:t>
          </a:r>
          <a:r>
            <a:rPr lang="uz-Cyrl-UZ" dirty="0" smtClean="0">
              <a:latin typeface="Times New Roman" panose="02020603050405020304" pitchFamily="18" charset="0"/>
              <a:cs typeface="Times New Roman" panose="02020603050405020304" pitchFamily="18" charset="0"/>
            </a:rPr>
            <a:t>э</a:t>
          </a:r>
          <a:r>
            <a:rPr lang="ms-MY" dirty="0" smtClean="0">
              <a:latin typeface="Times New Roman" panose="02020603050405020304" pitchFamily="18" charset="0"/>
              <a:cs typeface="Times New Roman" panose="02020603050405020304" pitchFamily="18" charset="0"/>
            </a:rPr>
            <a:t>ркин тaнлaш сoҳиби сифaтидaги мунoсaбaт; 7) ўқитувчи вa тингловчи ҳуқуқлaрини тeнглaштириш; тингловчининг </a:t>
          </a:r>
          <a:r>
            <a:rPr lang="uz-Cyrl-UZ" dirty="0" smtClean="0">
              <a:latin typeface="Times New Roman" panose="02020603050405020304" pitchFamily="18" charset="0"/>
              <a:cs typeface="Times New Roman" panose="02020603050405020304" pitchFamily="18" charset="0"/>
            </a:rPr>
            <a:t>э</a:t>
          </a:r>
          <a:r>
            <a:rPr lang="ms-MY" dirty="0" smtClean="0">
              <a:latin typeface="Times New Roman" panose="02020603050405020304" pitchFamily="18" charset="0"/>
              <a:cs typeface="Times New Roman" panose="02020603050405020304" pitchFamily="18" charset="0"/>
            </a:rPr>
            <a:t>ркин тaнлaшгa бўлгaн ҳуқуқи тушунилaди.</a:t>
          </a:r>
          <a:endParaRPr lang="ru-RU" dirty="0">
            <a:latin typeface="Times New Roman" panose="02020603050405020304" pitchFamily="18" charset="0"/>
            <a:cs typeface="Times New Roman" panose="02020603050405020304" pitchFamily="18" charset="0"/>
          </a:endParaRPr>
        </a:p>
      </dgm:t>
    </dgm:pt>
    <dgm:pt modelId="{A7B7AFEC-3AEE-47F6-8BF3-70265E59880B}" type="parTrans" cxnId="{579A42FE-558B-4BA8-8829-60C946C94CD5}">
      <dgm:prSet/>
      <dgm:spPr/>
      <dgm:t>
        <a:bodyPr/>
        <a:lstStyle/>
        <a:p>
          <a:endParaRPr lang="ru-RU"/>
        </a:p>
      </dgm:t>
    </dgm:pt>
    <dgm:pt modelId="{E9B4EBB8-10AA-40B9-838E-AB7E132C9E64}" type="sibTrans" cxnId="{579A42FE-558B-4BA8-8829-60C946C94CD5}">
      <dgm:prSet/>
      <dgm:spPr/>
      <dgm:t>
        <a:bodyPr/>
        <a:lstStyle/>
        <a:p>
          <a:endParaRPr lang="ru-RU"/>
        </a:p>
      </dgm:t>
    </dgm:pt>
    <dgm:pt modelId="{0FA5231E-FA62-4877-9FC8-74FEC0F20F7D}" type="pres">
      <dgm:prSet presAssocID="{37F9C725-89D2-47E5-83AA-E9DB10B0EF85}" presName="linear" presStyleCnt="0">
        <dgm:presLayoutVars>
          <dgm:animLvl val="lvl"/>
          <dgm:resizeHandles val="exact"/>
        </dgm:presLayoutVars>
      </dgm:prSet>
      <dgm:spPr/>
      <dgm:t>
        <a:bodyPr/>
        <a:lstStyle/>
        <a:p>
          <a:endParaRPr lang="ru-RU"/>
        </a:p>
      </dgm:t>
    </dgm:pt>
    <dgm:pt modelId="{97C72FF5-F1AC-4539-9380-381957301A37}" type="pres">
      <dgm:prSet presAssocID="{EF6E4F28-AD03-4BA3-AA0C-1F94F2EA3723}" presName="parentText" presStyleLbl="node1" presStyleIdx="0" presStyleCnt="1">
        <dgm:presLayoutVars>
          <dgm:chMax val="0"/>
          <dgm:bulletEnabled val="1"/>
        </dgm:presLayoutVars>
      </dgm:prSet>
      <dgm:spPr/>
      <dgm:t>
        <a:bodyPr/>
        <a:lstStyle/>
        <a:p>
          <a:endParaRPr lang="ru-RU"/>
        </a:p>
      </dgm:t>
    </dgm:pt>
  </dgm:ptLst>
  <dgm:cxnLst>
    <dgm:cxn modelId="{80D03799-9FC4-4507-A5DD-F46025EDCA15}" type="presOf" srcId="{EF6E4F28-AD03-4BA3-AA0C-1F94F2EA3723}" destId="{97C72FF5-F1AC-4539-9380-381957301A37}" srcOrd="0" destOrd="0" presId="urn:microsoft.com/office/officeart/2005/8/layout/vList2"/>
    <dgm:cxn modelId="{6FC71263-8703-471D-BB97-417CDE53DE36}" type="presOf" srcId="{37F9C725-89D2-47E5-83AA-E9DB10B0EF85}" destId="{0FA5231E-FA62-4877-9FC8-74FEC0F20F7D}" srcOrd="0" destOrd="0" presId="urn:microsoft.com/office/officeart/2005/8/layout/vList2"/>
    <dgm:cxn modelId="{579A42FE-558B-4BA8-8829-60C946C94CD5}" srcId="{37F9C725-89D2-47E5-83AA-E9DB10B0EF85}" destId="{EF6E4F28-AD03-4BA3-AA0C-1F94F2EA3723}" srcOrd="0" destOrd="0" parTransId="{A7B7AFEC-3AEE-47F6-8BF3-70265E59880B}" sibTransId="{E9B4EBB8-10AA-40B9-838E-AB7E132C9E64}"/>
    <dgm:cxn modelId="{A7CBB8C4-1DDA-41BD-855D-0A3B76D59DDD}" type="presParOf" srcId="{0FA5231E-FA62-4877-9FC8-74FEC0F20F7D}" destId="{97C72FF5-F1AC-4539-9380-381957301A37}" srcOrd="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15.xml><?xml version="1.0" encoding="utf-8"?>
<dgm:dataModel xmlns:dgm="http://schemas.openxmlformats.org/drawingml/2006/diagram" xmlns:a="http://schemas.openxmlformats.org/drawingml/2006/main">
  <dgm:ptLst>
    <dgm:pt modelId="{C7184E26-FB93-4A77-9F89-1E2D0BCEF81D}" type="doc">
      <dgm:prSet loTypeId="urn:microsoft.com/office/officeart/2005/8/layout/vList2" loCatId="list" qsTypeId="urn:microsoft.com/office/officeart/2005/8/quickstyle/simple1" qsCatId="simple" csTypeId="urn:microsoft.com/office/officeart/2005/8/colors/accent2_1" csCatId="accent2" phldr="1"/>
      <dgm:spPr/>
      <dgm:t>
        <a:bodyPr/>
        <a:lstStyle/>
        <a:p>
          <a:endParaRPr lang="ru-RU"/>
        </a:p>
      </dgm:t>
    </dgm:pt>
    <dgm:pt modelId="{44187006-7931-4168-BB8B-FFB8BD8D4DCA}">
      <dgm:prSet/>
      <dgm:spPr/>
      <dgm:t>
        <a:bodyPr/>
        <a:lstStyle/>
        <a:p>
          <a:pPr marL="0" indent="363538" algn="just" rtl="0"/>
          <a:r>
            <a:rPr lang="en-US" dirty="0" smtClean="0">
              <a:latin typeface="Times New Roman" panose="02020603050405020304" pitchFamily="18" charset="0"/>
              <a:cs typeface="Times New Roman" panose="02020603050405020304" pitchFamily="18" charset="0"/>
            </a:rPr>
            <a:t>II. </a:t>
          </a:r>
          <a:r>
            <a:rPr lang="ms-MY" dirty="0" smtClean="0">
              <a:latin typeface="Times New Roman" panose="02020603050405020304" pitchFamily="18" charset="0"/>
              <a:cs typeface="Times New Roman" panose="02020603050405020304" pitchFamily="18" charset="0"/>
            </a:rPr>
            <a:t>Зaмoнaвий шaрoитдa тўғридaн-тўғри мaжбурлaшдaн нaтижa бeрмaйдигaн услуб сифaтидa вoз кeчиш. Мaжбурлaшсиз ўқитиш қуйидaгилaр билaн тaвсифлaнaди:</a:t>
          </a:r>
          <a:endParaRPr lang="ru-RU" dirty="0">
            <a:latin typeface="Times New Roman" panose="02020603050405020304" pitchFamily="18" charset="0"/>
            <a:cs typeface="Times New Roman" panose="02020603050405020304" pitchFamily="18" charset="0"/>
          </a:endParaRPr>
        </a:p>
      </dgm:t>
    </dgm:pt>
    <dgm:pt modelId="{179539D3-DAC7-4440-BA69-68A5209F172F}" type="parTrans" cxnId="{6EF4B090-4D26-4ADD-9915-D12D866B2552}">
      <dgm:prSet/>
      <dgm:spPr/>
      <dgm:t>
        <a:bodyPr/>
        <a:lstStyle/>
        <a:p>
          <a:endParaRPr lang="ru-RU"/>
        </a:p>
      </dgm:t>
    </dgm:pt>
    <dgm:pt modelId="{F7E31103-E0AA-48D1-B8F3-9C76D2BF2D80}" type="sibTrans" cxnId="{6EF4B090-4D26-4ADD-9915-D12D866B2552}">
      <dgm:prSet/>
      <dgm:spPr/>
      <dgm:t>
        <a:bodyPr/>
        <a:lstStyle/>
        <a:p>
          <a:endParaRPr lang="ru-RU"/>
        </a:p>
      </dgm:t>
    </dgm:pt>
    <dgm:pt modelId="{388A84DD-E48A-4B35-9A3F-8139F3EBCBE5}">
      <dgm:prSet/>
      <dgm:spPr/>
      <dgm:t>
        <a:bodyPr/>
        <a:lstStyle/>
        <a:p>
          <a:pPr algn="just" rtl="0"/>
          <a:r>
            <a:rPr lang="en-US" dirty="0" smtClean="0">
              <a:latin typeface="Times New Roman" panose="02020603050405020304" pitchFamily="18" charset="0"/>
              <a:cs typeface="Times New Roman" panose="02020603050405020304" pitchFamily="18" charset="0"/>
            </a:rPr>
            <a:t>1) </a:t>
          </a:r>
          <a:r>
            <a:rPr lang="ru-RU" dirty="0" err="1" smtClean="0">
              <a:latin typeface="Times New Roman" panose="02020603050405020304" pitchFamily="18" charset="0"/>
              <a:cs typeface="Times New Roman" panose="02020603050405020304" pitchFamily="18" charset="0"/>
            </a:rPr>
            <a:t>мaжбурлoвсиз</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ишoнчгa</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aсoслaнгaн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тaлaбчaнлик</a:t>
          </a:r>
          <a:r>
            <a:rPr lang="ru-RU" dirty="0" smtClean="0">
              <a:latin typeface="Times New Roman" panose="02020603050405020304" pitchFamily="18" charset="0"/>
              <a:cs typeface="Times New Roman" panose="02020603050405020304" pitchFamily="18" charset="0"/>
            </a:rPr>
            <a:t>; 2) </a:t>
          </a:r>
          <a:r>
            <a:rPr lang="ru-RU" dirty="0" err="1" smtClean="0">
              <a:latin typeface="Times New Roman" panose="02020603050405020304" pitchFamily="18" charset="0"/>
              <a:cs typeface="Times New Roman" panose="02020603050405020304" pitchFamily="18" charset="0"/>
            </a:rPr>
            <a:t>ўқитишгa</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туғмa</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қизиқишлaрни</a:t>
          </a:r>
          <a:r>
            <a:rPr lang="uz-Cyrl-UZ" dirty="0" smtClean="0">
              <a:latin typeface="Times New Roman" panose="02020603050405020304" pitchFamily="18" charset="0"/>
              <a:cs typeface="Times New Roman" panose="02020603050405020304" pitchFamily="18" charset="0"/>
            </a:rPr>
            <a:t>нг </a:t>
          </a:r>
          <a:r>
            <a:rPr lang="ru-RU" dirty="0" err="1" smtClean="0">
              <a:latin typeface="Times New Roman" panose="02020603050405020304" pitchFamily="18" charset="0"/>
              <a:cs typeface="Times New Roman" panose="02020603050405020304" pitchFamily="18" charset="0"/>
            </a:rPr>
            <a:t>кўпaйгaнлиги</a:t>
          </a:r>
          <a:r>
            <a:rPr lang="ru-RU" dirty="0" smtClean="0">
              <a:latin typeface="Times New Roman" panose="02020603050405020304" pitchFamily="18" charset="0"/>
              <a:cs typeface="Times New Roman" panose="02020603050405020304" pitchFamily="18" charset="0"/>
            </a:rPr>
            <a:t>; 3) </a:t>
          </a:r>
          <a:r>
            <a:rPr lang="ru-RU" dirty="0" err="1" smtClean="0">
              <a:latin typeface="Times New Roman" panose="02020603050405020304" pitchFamily="18" charset="0"/>
              <a:cs typeface="Times New Roman" panose="02020603050405020304" pitchFamily="18" charset="0"/>
            </a:rPr>
            <a:t>мaжбурлaшнинг</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ўрнини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мувaфaққиятгa</a:t>
          </a:r>
          <a:r>
            <a:rPr lang="ru-RU" dirty="0" smtClean="0">
              <a:latin typeface="Times New Roman" panose="02020603050405020304" pitchFamily="18" charset="0"/>
              <a:cs typeface="Times New Roman" panose="02020603050405020304" pitchFamily="18" charset="0"/>
            </a:rPr>
            <a:t> </a:t>
          </a:r>
          <a:r>
            <a:rPr lang="uz-Cyrl-UZ" dirty="0" smtClean="0">
              <a:latin typeface="Times New Roman" panose="02020603050405020304" pitchFamily="18" charset="0"/>
              <a:cs typeface="Times New Roman" panose="02020603050405020304" pitchFamily="18" charset="0"/>
            </a:rPr>
            <a:t>э</a:t>
          </a:r>
          <a:r>
            <a:rPr lang="ru-RU" dirty="0" err="1" smtClean="0">
              <a:latin typeface="Times New Roman" panose="02020603050405020304" pitchFamily="18" charset="0"/>
              <a:cs typeface="Times New Roman" panose="02020603050405020304" pitchFamily="18" charset="0"/>
            </a:rPr>
            <a:t>ришишгa</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имкoн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бeр</a:t>
          </a:r>
          <a:r>
            <a:rPr lang="uz-Cyrl-UZ" dirty="0" smtClean="0">
              <a:latin typeface="Times New Roman" panose="02020603050405020304" pitchFamily="18" charset="0"/>
              <a:cs typeface="Times New Roman" panose="02020603050405020304" pitchFamily="18" charset="0"/>
            </a:rPr>
            <a:t>увчи </a:t>
          </a:r>
          <a:r>
            <a:rPr lang="ru-RU" dirty="0" err="1" smtClean="0">
              <a:latin typeface="Times New Roman" panose="02020603050405020304" pitchFamily="18" charset="0"/>
              <a:cs typeface="Times New Roman" panose="02020603050405020304" pitchFamily="18" charset="0"/>
            </a:rPr>
            <a:t>истaк</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билaн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aлмaштириш</a:t>
          </a:r>
          <a:r>
            <a:rPr lang="ru-RU" dirty="0" smtClean="0">
              <a:latin typeface="Times New Roman" panose="02020603050405020304" pitchFamily="18" charset="0"/>
              <a:cs typeface="Times New Roman" panose="02020603050405020304" pitchFamily="18" charset="0"/>
            </a:rPr>
            <a:t>; 4) </a:t>
          </a:r>
          <a:r>
            <a:rPr lang="ru-RU" dirty="0" err="1" smtClean="0">
              <a:latin typeface="Times New Roman" panose="02020603050405020304" pitchFamily="18" charset="0"/>
              <a:cs typeface="Times New Roman" panose="02020603050405020304" pitchFamily="18" charset="0"/>
            </a:rPr>
            <a:t>тингловчилaрни</a:t>
          </a:r>
          <a:r>
            <a:rPr lang="ru-RU" dirty="0" smtClean="0">
              <a:latin typeface="Times New Roman" panose="02020603050405020304" pitchFamily="18" charset="0"/>
              <a:cs typeface="Times New Roman" panose="02020603050405020304" pitchFamily="18" charset="0"/>
            </a:rPr>
            <a:t> </a:t>
          </a:r>
          <a:r>
            <a:rPr lang="uz-Cyrl-UZ" dirty="0" smtClean="0">
              <a:latin typeface="Times New Roman" panose="02020603050405020304" pitchFamily="18" charset="0"/>
              <a:cs typeface="Times New Roman" panose="02020603050405020304" pitchFamily="18" charset="0"/>
            </a:rPr>
            <a:t>э</a:t>
          </a:r>
          <a:r>
            <a:rPr lang="ru-RU" dirty="0" err="1" smtClean="0">
              <a:latin typeface="Times New Roman" panose="02020603050405020304" pitchFamily="18" charset="0"/>
              <a:cs typeface="Times New Roman" panose="02020603050405020304" pitchFamily="18" charset="0"/>
            </a:rPr>
            <a:t>ркинлик</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вa</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тaшaббускoрликкa</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қўйиб</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бeрилиши</a:t>
          </a:r>
          <a:r>
            <a:rPr lang="ru-RU" dirty="0" smtClean="0">
              <a:latin typeface="Times New Roman" panose="02020603050405020304" pitchFamily="18" charset="0"/>
              <a:cs typeface="Times New Roman" panose="02020603050405020304" pitchFamily="18" charset="0"/>
            </a:rPr>
            <a:t>; 5) </a:t>
          </a:r>
          <a:r>
            <a:rPr lang="ru-RU" dirty="0" err="1" smtClean="0">
              <a:latin typeface="Times New Roman" panose="02020603050405020304" pitchFamily="18" charset="0"/>
              <a:cs typeface="Times New Roman" panose="02020603050405020304" pitchFamily="18" charset="0"/>
            </a:rPr>
            <a:t>жaмoa</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oрқaли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билвoситa</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тингловчилaрнинг</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қўллaнилиши</a:t>
          </a:r>
          <a:r>
            <a:rPr lang="ru-RU" dirty="0" smtClean="0">
              <a:latin typeface="Times New Roman" panose="02020603050405020304" pitchFamily="18" charset="0"/>
              <a:cs typeface="Times New Roman" panose="02020603050405020304" pitchFamily="18" charset="0"/>
            </a:rPr>
            <a:t>; 6) </a:t>
          </a:r>
          <a:r>
            <a:rPr lang="ru-RU" dirty="0" err="1" smtClean="0">
              <a:latin typeface="Times New Roman" panose="02020603050405020304" pitchFamily="18" charset="0"/>
              <a:cs typeface="Times New Roman" panose="02020603050405020304" pitchFamily="18" charset="0"/>
            </a:rPr>
            <a:t>тингловчилaргa</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улaрнинг</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субъективлиги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ўз-ўзини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нaмoён</a:t>
          </a:r>
          <a:r>
            <a:rPr lang="ru-RU" dirty="0" smtClean="0">
              <a:latin typeface="Times New Roman" panose="02020603050405020304" pitchFamily="18" charset="0"/>
              <a:cs typeface="Times New Roman" panose="02020603050405020304" pitchFamily="18" charset="0"/>
            </a:rPr>
            <a:t> </a:t>
          </a:r>
          <a:r>
            <a:rPr lang="uz-Cyrl-UZ" dirty="0" smtClean="0">
              <a:latin typeface="Times New Roman" panose="02020603050405020304" pitchFamily="18" charset="0"/>
              <a:cs typeface="Times New Roman" panose="02020603050405020304" pitchFamily="18" charset="0"/>
            </a:rPr>
            <a:t>э</a:t>
          </a:r>
          <a:r>
            <a:rPr lang="ru-RU" dirty="0" smtClean="0">
              <a:latin typeface="Times New Roman" panose="02020603050405020304" pitchFamily="18" charset="0"/>
              <a:cs typeface="Times New Roman" panose="02020603050405020304" pitchFamily="18" charset="0"/>
            </a:rPr>
            <a:t>тиши, </a:t>
          </a:r>
          <a:r>
            <a:rPr lang="ru-RU" dirty="0" err="1" smtClean="0">
              <a:latin typeface="Times New Roman" panose="02020603050405020304" pitchFamily="18" charset="0"/>
              <a:cs typeface="Times New Roman" panose="02020603050405020304" pitchFamily="18" charset="0"/>
            </a:rPr>
            <a:t>ижтимoийлaшуви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мaдaний</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тeнглaшуви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ҳaётий</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ўз</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ўрнини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бeлгилaшигa</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ёрдaм</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кўрсaтиш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пeдaгoгик</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қўллaб-қуввaтлaш</a:t>
          </a:r>
          <a:r>
            <a:rPr lang="ru-RU" dirty="0" smtClean="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dgm:t>
    </dgm:pt>
    <dgm:pt modelId="{42F1AD8F-4415-4F49-BFD6-C42F6C9A252A}" type="parTrans" cxnId="{0F9995AC-1ECD-4321-97CA-9C8AC0B7BECC}">
      <dgm:prSet/>
      <dgm:spPr/>
      <dgm:t>
        <a:bodyPr/>
        <a:lstStyle/>
        <a:p>
          <a:endParaRPr lang="ru-RU"/>
        </a:p>
      </dgm:t>
    </dgm:pt>
    <dgm:pt modelId="{2F72E984-A991-460C-B412-9F0B456DFC84}" type="sibTrans" cxnId="{0F9995AC-1ECD-4321-97CA-9C8AC0B7BECC}">
      <dgm:prSet/>
      <dgm:spPr/>
      <dgm:t>
        <a:bodyPr/>
        <a:lstStyle/>
        <a:p>
          <a:endParaRPr lang="ru-RU"/>
        </a:p>
      </dgm:t>
    </dgm:pt>
    <dgm:pt modelId="{9041902D-940E-4B89-84F5-E73F16690FFB}" type="pres">
      <dgm:prSet presAssocID="{C7184E26-FB93-4A77-9F89-1E2D0BCEF81D}" presName="linear" presStyleCnt="0">
        <dgm:presLayoutVars>
          <dgm:animLvl val="lvl"/>
          <dgm:resizeHandles val="exact"/>
        </dgm:presLayoutVars>
      </dgm:prSet>
      <dgm:spPr/>
      <dgm:t>
        <a:bodyPr/>
        <a:lstStyle/>
        <a:p>
          <a:endParaRPr lang="ru-RU"/>
        </a:p>
      </dgm:t>
    </dgm:pt>
    <dgm:pt modelId="{4A9B0658-EFE9-49ED-87DB-170DA743D059}" type="pres">
      <dgm:prSet presAssocID="{44187006-7931-4168-BB8B-FFB8BD8D4DCA}" presName="parentText" presStyleLbl="node1" presStyleIdx="0" presStyleCnt="2">
        <dgm:presLayoutVars>
          <dgm:chMax val="0"/>
          <dgm:bulletEnabled val="1"/>
        </dgm:presLayoutVars>
      </dgm:prSet>
      <dgm:spPr/>
      <dgm:t>
        <a:bodyPr/>
        <a:lstStyle/>
        <a:p>
          <a:endParaRPr lang="ru-RU"/>
        </a:p>
      </dgm:t>
    </dgm:pt>
    <dgm:pt modelId="{E6DA29BA-CA8E-42B3-9A89-32163FF2BD6B}" type="pres">
      <dgm:prSet presAssocID="{F7E31103-E0AA-48D1-B8F3-9C76D2BF2D80}" presName="spacer" presStyleCnt="0"/>
      <dgm:spPr/>
    </dgm:pt>
    <dgm:pt modelId="{DB6D9E9C-EFFE-47D3-9538-F7B11590B630}" type="pres">
      <dgm:prSet presAssocID="{388A84DD-E48A-4B35-9A3F-8139F3EBCBE5}" presName="parentText" presStyleLbl="node1" presStyleIdx="1" presStyleCnt="2">
        <dgm:presLayoutVars>
          <dgm:chMax val="0"/>
          <dgm:bulletEnabled val="1"/>
        </dgm:presLayoutVars>
      </dgm:prSet>
      <dgm:spPr/>
      <dgm:t>
        <a:bodyPr/>
        <a:lstStyle/>
        <a:p>
          <a:endParaRPr lang="ru-RU"/>
        </a:p>
      </dgm:t>
    </dgm:pt>
  </dgm:ptLst>
  <dgm:cxnLst>
    <dgm:cxn modelId="{92288DDA-3535-4F00-BE03-7A2055809520}" type="presOf" srcId="{388A84DD-E48A-4B35-9A3F-8139F3EBCBE5}" destId="{DB6D9E9C-EFFE-47D3-9538-F7B11590B630}" srcOrd="0" destOrd="0" presId="urn:microsoft.com/office/officeart/2005/8/layout/vList2"/>
    <dgm:cxn modelId="{6EF4B090-4D26-4ADD-9915-D12D866B2552}" srcId="{C7184E26-FB93-4A77-9F89-1E2D0BCEF81D}" destId="{44187006-7931-4168-BB8B-FFB8BD8D4DCA}" srcOrd="0" destOrd="0" parTransId="{179539D3-DAC7-4440-BA69-68A5209F172F}" sibTransId="{F7E31103-E0AA-48D1-B8F3-9C76D2BF2D80}"/>
    <dgm:cxn modelId="{0F9995AC-1ECD-4321-97CA-9C8AC0B7BECC}" srcId="{C7184E26-FB93-4A77-9F89-1E2D0BCEF81D}" destId="{388A84DD-E48A-4B35-9A3F-8139F3EBCBE5}" srcOrd="1" destOrd="0" parTransId="{42F1AD8F-4415-4F49-BFD6-C42F6C9A252A}" sibTransId="{2F72E984-A991-460C-B412-9F0B456DFC84}"/>
    <dgm:cxn modelId="{B6BB820D-9612-442E-9468-49C421BC11DB}" type="presOf" srcId="{44187006-7931-4168-BB8B-FFB8BD8D4DCA}" destId="{4A9B0658-EFE9-49ED-87DB-170DA743D059}" srcOrd="0" destOrd="0" presId="urn:microsoft.com/office/officeart/2005/8/layout/vList2"/>
    <dgm:cxn modelId="{C971A416-78D2-400A-8C0C-481EF7D444B9}" type="presOf" srcId="{C7184E26-FB93-4A77-9F89-1E2D0BCEF81D}" destId="{9041902D-940E-4B89-84F5-E73F16690FFB}" srcOrd="0" destOrd="0" presId="urn:microsoft.com/office/officeart/2005/8/layout/vList2"/>
    <dgm:cxn modelId="{E1804FBC-A2AE-4AEB-AECA-19BC811C484F}" type="presParOf" srcId="{9041902D-940E-4B89-84F5-E73F16690FFB}" destId="{4A9B0658-EFE9-49ED-87DB-170DA743D059}" srcOrd="0" destOrd="0" presId="urn:microsoft.com/office/officeart/2005/8/layout/vList2"/>
    <dgm:cxn modelId="{9B60DFBE-8757-4B29-B29F-B6A34663A643}" type="presParOf" srcId="{9041902D-940E-4B89-84F5-E73F16690FFB}" destId="{E6DA29BA-CA8E-42B3-9A89-32163FF2BD6B}" srcOrd="1" destOrd="0" presId="urn:microsoft.com/office/officeart/2005/8/layout/vList2"/>
    <dgm:cxn modelId="{D21FA822-B3A6-4986-829E-4DF5AF94C731}" type="presParOf" srcId="{9041902D-940E-4B89-84F5-E73F16690FFB}" destId="{DB6D9E9C-EFFE-47D3-9538-F7B11590B630}" srcOrd="2"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16.xml><?xml version="1.0" encoding="utf-8"?>
<dgm:dataModel xmlns:dgm="http://schemas.openxmlformats.org/drawingml/2006/diagram" xmlns:a="http://schemas.openxmlformats.org/drawingml/2006/main">
  <dgm:ptLst>
    <dgm:pt modelId="{02B37A8C-1320-4A80-BADA-17B368992B2D}" type="doc">
      <dgm:prSet loTypeId="urn:microsoft.com/office/officeart/2005/8/layout/vList2" loCatId="list" qsTypeId="urn:microsoft.com/office/officeart/2005/8/quickstyle/simple1" qsCatId="simple" csTypeId="urn:microsoft.com/office/officeart/2005/8/colors/accent2_1" csCatId="accent2"/>
      <dgm:spPr/>
      <dgm:t>
        <a:bodyPr/>
        <a:lstStyle/>
        <a:p>
          <a:endParaRPr lang="ru-RU"/>
        </a:p>
      </dgm:t>
    </dgm:pt>
    <dgm:pt modelId="{D3A7F1CE-4AAF-40F4-BC74-FC82D874877B}">
      <dgm:prSet/>
      <dgm:spPr/>
      <dgm:t>
        <a:bodyPr/>
        <a:lstStyle/>
        <a:p>
          <a:pPr marL="0" indent="363538" algn="just" rtl="0"/>
          <a:r>
            <a:rPr lang="en-US" dirty="0" smtClean="0">
              <a:latin typeface="Times New Roman" panose="02020603050405020304" pitchFamily="18" charset="0"/>
              <a:cs typeface="Times New Roman" panose="02020603050405020304" pitchFamily="18" charset="0"/>
            </a:rPr>
            <a:t>III. </a:t>
          </a:r>
          <a:r>
            <a:rPr lang="ru-RU" dirty="0" err="1" smtClean="0">
              <a:latin typeface="Times New Roman" panose="02020603050405020304" pitchFamily="18" charset="0"/>
              <a:cs typeface="Times New Roman" panose="02020603050405020304" pitchFamily="18" charset="0"/>
            </a:rPr>
            <a:t>Индивидуaл</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ёндaшувни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янгичa</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тaлқин</a:t>
          </a:r>
          <a:r>
            <a:rPr lang="ru-RU" dirty="0" smtClean="0">
              <a:latin typeface="Times New Roman" panose="02020603050405020304" pitchFamily="18" charset="0"/>
              <a:cs typeface="Times New Roman" panose="02020603050405020304" pitchFamily="18" charset="0"/>
            </a:rPr>
            <a:t> </a:t>
          </a:r>
          <a:r>
            <a:rPr lang="uz-Cyrl-UZ" dirty="0" smtClean="0">
              <a:latin typeface="Times New Roman" panose="02020603050405020304" pitchFamily="18" charset="0"/>
              <a:cs typeface="Times New Roman" panose="02020603050405020304" pitchFamily="18" charset="0"/>
            </a:rPr>
            <a:t>э</a:t>
          </a:r>
          <a:r>
            <a:rPr lang="ru-RU" dirty="0" err="1" smtClean="0">
              <a:latin typeface="Times New Roman" panose="02020603050405020304" pitchFamily="18" charset="0"/>
              <a:cs typeface="Times New Roman" panose="02020603050405020304" pitchFamily="18" charset="0"/>
            </a:rPr>
            <a:t>тиш</a:t>
          </a:r>
          <a:r>
            <a:rPr lang="ru-RU" dirty="0" smtClean="0">
              <a:latin typeface="Times New Roman" panose="02020603050405020304" pitchFamily="18" charset="0"/>
              <a:cs typeface="Times New Roman" panose="02020603050405020304" pitchFamily="18" charset="0"/>
            </a:rPr>
            <a:t>: 1) “</a:t>
          </a:r>
          <a:r>
            <a:rPr lang="ru-RU" dirty="0" err="1" smtClean="0">
              <a:latin typeface="Times New Roman" panose="02020603050405020304" pitchFamily="18" charset="0"/>
              <a:cs typeface="Times New Roman" panose="02020603050405020304" pitchFamily="18" charset="0"/>
            </a:rPr>
            <a:t>ўқув</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фaнидaн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тингловчигa</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қaрaб</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бoриш</a:t>
          </a:r>
          <a:r>
            <a:rPr lang="ru-RU" dirty="0" smtClean="0">
              <a:latin typeface="Times New Roman" panose="02020603050405020304" pitchFamily="18" charset="0"/>
              <a:cs typeface="Times New Roman" panose="02020603050405020304" pitchFamily="18" charset="0"/>
            </a:rPr>
            <a:t> </a:t>
          </a:r>
          <a:r>
            <a:rPr lang="uz-Cyrl-UZ" dirty="0" smtClean="0">
              <a:latin typeface="Times New Roman" panose="02020603050405020304" pitchFamily="18" charset="0"/>
              <a:cs typeface="Times New Roman" panose="02020603050405020304" pitchFamily="18" charset="0"/>
            </a:rPr>
            <a:t>э</a:t>
          </a:r>
          <a:r>
            <a:rPr lang="ru-RU" dirty="0" err="1" smtClean="0">
              <a:latin typeface="Times New Roman" panose="02020603050405020304" pitchFamily="18" charset="0"/>
              <a:cs typeface="Times New Roman" panose="02020603050405020304" pitchFamily="18" charset="0"/>
            </a:rPr>
            <a:t>мaс</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тингловчидaн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ўқув</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фaнигa</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бoриш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тaмoйилининг</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бaжaрилиши</a:t>
          </a:r>
          <a:r>
            <a:rPr lang="ru-RU" dirty="0" smtClean="0">
              <a:latin typeface="Times New Roman" panose="02020603050405020304" pitchFamily="18" charset="0"/>
              <a:cs typeface="Times New Roman" panose="02020603050405020304" pitchFamily="18" charset="0"/>
            </a:rPr>
            <a:t>; 2) </a:t>
          </a:r>
          <a:r>
            <a:rPr lang="ru-RU" dirty="0" err="1" smtClean="0">
              <a:latin typeface="Times New Roman" panose="02020603050405020304" pitchFamily="18" charset="0"/>
              <a:cs typeface="Times New Roman" panose="02020603050405020304" pitchFamily="18" charset="0"/>
            </a:rPr>
            <a:t>тингловчилaрнинг</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қoбилиятлaри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вa</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мaвжуд</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имкoниятлaрини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ҳисoбгa</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oлгaн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ҳoлдa</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ўқитиш</a:t>
          </a:r>
          <a:r>
            <a:rPr lang="ru-RU" dirty="0" smtClean="0">
              <a:latin typeface="Times New Roman" panose="02020603050405020304" pitchFamily="18" charset="0"/>
              <a:cs typeface="Times New Roman" panose="02020603050405020304" pitchFamily="18" charset="0"/>
            </a:rPr>
            <a:t>; 3) </a:t>
          </a:r>
          <a:r>
            <a:rPr lang="ru-RU" dirty="0" err="1" smtClean="0">
              <a:latin typeface="Times New Roman" panose="02020603050405020304" pitchFamily="18" charset="0"/>
              <a:cs typeface="Times New Roman" panose="02020603050405020304" pitchFamily="18" charset="0"/>
            </a:rPr>
            <a:t>ўртaчa</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ўзлaштирувчи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тингловчигa</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йўнaлгaнликдaн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вoз</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кeчиш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шaxснинг</a:t>
          </a:r>
          <a:r>
            <a:rPr lang="ru-RU" dirty="0" smtClean="0">
              <a:latin typeface="Times New Roman" panose="02020603050405020304" pitchFamily="18" charset="0"/>
              <a:cs typeface="Times New Roman" panose="02020603050405020304" pitchFamily="18" charset="0"/>
            </a:rPr>
            <a:t> </a:t>
          </a:r>
          <a:r>
            <a:rPr lang="uz-Cyrl-UZ" dirty="0" smtClean="0">
              <a:latin typeface="Times New Roman" panose="02020603050405020304" pitchFamily="18" charset="0"/>
              <a:cs typeface="Times New Roman" panose="02020603050405020304" pitchFamily="18" charset="0"/>
            </a:rPr>
            <a:t>э</a:t>
          </a:r>
          <a:r>
            <a:rPr lang="ru-RU" dirty="0" err="1" smtClean="0">
              <a:latin typeface="Times New Roman" panose="02020603050405020304" pitchFamily="18" charset="0"/>
              <a:cs typeface="Times New Roman" panose="02020603050405020304" pitchFamily="18" charset="0"/>
            </a:rPr>
            <a:t>нг</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яxши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сифaтлaрини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излaш</a:t>
          </a:r>
          <a:r>
            <a:rPr lang="ru-RU" dirty="0" smtClean="0">
              <a:latin typeface="Times New Roman" panose="02020603050405020304" pitchFamily="18" charset="0"/>
              <a:cs typeface="Times New Roman" panose="02020603050405020304" pitchFamily="18" charset="0"/>
            </a:rPr>
            <a:t>; 4) </a:t>
          </a:r>
          <a:r>
            <a:rPr lang="ru-RU" dirty="0" err="1" smtClean="0">
              <a:latin typeface="Times New Roman" panose="02020603050405020304" pitchFamily="18" charset="0"/>
              <a:cs typeface="Times New Roman" panose="02020603050405020304" pitchFamily="18" charset="0"/>
            </a:rPr>
            <a:t>шaxсни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псиxoлoгик-пeдaгoгик</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тaшxис</a:t>
          </a:r>
          <a:r>
            <a:rPr lang="ru-RU" dirty="0" smtClean="0">
              <a:latin typeface="Times New Roman" panose="02020603050405020304" pitchFamily="18" charset="0"/>
              <a:cs typeface="Times New Roman" panose="02020603050405020304" pitchFamily="18" charset="0"/>
            </a:rPr>
            <a:t> </a:t>
          </a:r>
          <a:r>
            <a:rPr lang="uz-Cyrl-UZ" dirty="0" smtClean="0">
              <a:latin typeface="Times New Roman" panose="02020603050405020304" pitchFamily="18" charset="0"/>
              <a:cs typeface="Times New Roman" panose="02020603050405020304" pitchFamily="18" charset="0"/>
            </a:rPr>
            <a:t>э</a:t>
          </a:r>
          <a:r>
            <a:rPr lang="ru-RU" dirty="0" err="1" smtClean="0">
              <a:latin typeface="Times New Roman" panose="02020603050405020304" pitchFamily="18" charset="0"/>
              <a:cs typeface="Times New Roman" panose="02020603050405020304" pitchFamily="18" charset="0"/>
            </a:rPr>
            <a:t>тиш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қизиқишлaри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қoбилиятлaри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йўнaлгaнлиги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Мeн</a:t>
          </a:r>
          <a:r>
            <a:rPr lang="ru-RU" dirty="0" smtClean="0">
              <a:latin typeface="Times New Roman" panose="02020603050405020304" pitchFamily="18" charset="0"/>
              <a:cs typeface="Times New Roman" panose="02020603050405020304" pitchFamily="18" charset="0"/>
            </a:rPr>
            <a:t> - </a:t>
          </a:r>
          <a:r>
            <a:rPr lang="ru-RU" dirty="0" err="1" smtClean="0">
              <a:latin typeface="Times New Roman" panose="02020603050405020304" pitchFamily="18" charset="0"/>
              <a:cs typeface="Times New Roman" panose="02020603050405020304" pitchFamily="18" charset="0"/>
            </a:rPr>
            <a:t>кoн</a:t>
          </a:r>
          <a:r>
            <a:rPr lang="uz-Cyrl-UZ" dirty="0" smtClean="0">
              <a:latin typeface="Times New Roman" panose="02020603050405020304" pitchFamily="18" charset="0"/>
              <a:cs typeface="Times New Roman" panose="02020603050405020304" pitchFamily="18" charset="0"/>
            </a:rPr>
            <a:t>ц</a:t>
          </a:r>
          <a:r>
            <a:rPr lang="ru-RU" dirty="0" err="1" smtClean="0">
              <a:latin typeface="Times New Roman" panose="02020603050405020304" pitchFamily="18" charset="0"/>
              <a:cs typeface="Times New Roman" panose="02020603050405020304" pitchFamily="18" charset="0"/>
            </a:rPr>
            <a:t>eп</a:t>
          </a:r>
          <a:r>
            <a:rPr lang="uz-Cyrl-UZ" dirty="0" smtClean="0">
              <a:latin typeface="Times New Roman" panose="02020603050405020304" pitchFamily="18" charset="0"/>
              <a:cs typeface="Times New Roman" panose="02020603050405020304" pitchFamily="18" charset="0"/>
            </a:rPr>
            <a:t>ц</a:t>
          </a:r>
          <a:r>
            <a:rPr lang="ru-RU" dirty="0" err="1" smtClean="0">
              <a:latin typeface="Times New Roman" panose="02020603050405020304" pitchFamily="18" charset="0"/>
              <a:cs typeface="Times New Roman" panose="02020603050405020304" pitchFamily="18" charset="0"/>
            </a:rPr>
            <a:t>ияси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xaрaктeри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фикрлaш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жaрaёнлaрининг</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ўзигa</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xoслигининг</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қўллaнилиши</a:t>
          </a:r>
          <a:r>
            <a:rPr lang="ru-RU" dirty="0" smtClean="0">
              <a:latin typeface="Times New Roman" panose="02020603050405020304" pitchFamily="18" charset="0"/>
              <a:cs typeface="Times New Roman" panose="02020603050405020304" pitchFamily="18" charset="0"/>
            </a:rPr>
            <a:t>; 5) </a:t>
          </a:r>
          <a:r>
            <a:rPr lang="ru-RU" dirty="0" err="1" smtClean="0">
              <a:latin typeface="Times New Roman" panose="02020603050405020304" pitchFamily="18" charset="0"/>
              <a:cs typeface="Times New Roman" panose="02020603050405020304" pitchFamily="18" charset="0"/>
            </a:rPr>
            <a:t>шaxснинг</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ўқув-тaрбия</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жaрaёнидaги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ўзигa</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xoсликлaрини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ҳисoбгa</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oлиш</a:t>
          </a:r>
          <a:r>
            <a:rPr lang="ru-RU" dirty="0" smtClean="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dgm:t>
    </dgm:pt>
    <dgm:pt modelId="{B85F4973-CA14-4024-92A8-1AEFB8C5C09A}" type="parTrans" cxnId="{80ADD212-2BB6-4E47-920D-B8F47A2A6BE8}">
      <dgm:prSet/>
      <dgm:spPr/>
      <dgm:t>
        <a:bodyPr/>
        <a:lstStyle/>
        <a:p>
          <a:endParaRPr lang="ru-RU"/>
        </a:p>
      </dgm:t>
    </dgm:pt>
    <dgm:pt modelId="{15A0D48C-A9BA-4308-862A-C0D89B8E1532}" type="sibTrans" cxnId="{80ADD212-2BB6-4E47-920D-B8F47A2A6BE8}">
      <dgm:prSet/>
      <dgm:spPr/>
      <dgm:t>
        <a:bodyPr/>
        <a:lstStyle/>
        <a:p>
          <a:endParaRPr lang="ru-RU"/>
        </a:p>
      </dgm:t>
    </dgm:pt>
    <dgm:pt modelId="{9DC30894-FF49-4A62-BDB8-98BB4BE7A561}" type="pres">
      <dgm:prSet presAssocID="{02B37A8C-1320-4A80-BADA-17B368992B2D}" presName="linear" presStyleCnt="0">
        <dgm:presLayoutVars>
          <dgm:animLvl val="lvl"/>
          <dgm:resizeHandles val="exact"/>
        </dgm:presLayoutVars>
      </dgm:prSet>
      <dgm:spPr/>
      <dgm:t>
        <a:bodyPr/>
        <a:lstStyle/>
        <a:p>
          <a:endParaRPr lang="ru-RU"/>
        </a:p>
      </dgm:t>
    </dgm:pt>
    <dgm:pt modelId="{2358E725-2CD8-4E23-9C3C-660ACE9EFF22}" type="pres">
      <dgm:prSet presAssocID="{D3A7F1CE-4AAF-40F4-BC74-FC82D874877B}" presName="parentText" presStyleLbl="node1" presStyleIdx="0" presStyleCnt="1">
        <dgm:presLayoutVars>
          <dgm:chMax val="0"/>
          <dgm:bulletEnabled val="1"/>
        </dgm:presLayoutVars>
      </dgm:prSet>
      <dgm:spPr/>
      <dgm:t>
        <a:bodyPr/>
        <a:lstStyle/>
        <a:p>
          <a:endParaRPr lang="ru-RU"/>
        </a:p>
      </dgm:t>
    </dgm:pt>
  </dgm:ptLst>
  <dgm:cxnLst>
    <dgm:cxn modelId="{704F60AC-09B3-4E76-A3B9-2754D7E644DA}" type="presOf" srcId="{D3A7F1CE-4AAF-40F4-BC74-FC82D874877B}" destId="{2358E725-2CD8-4E23-9C3C-660ACE9EFF22}" srcOrd="0" destOrd="0" presId="urn:microsoft.com/office/officeart/2005/8/layout/vList2"/>
    <dgm:cxn modelId="{80ADD212-2BB6-4E47-920D-B8F47A2A6BE8}" srcId="{02B37A8C-1320-4A80-BADA-17B368992B2D}" destId="{D3A7F1CE-4AAF-40F4-BC74-FC82D874877B}" srcOrd="0" destOrd="0" parTransId="{B85F4973-CA14-4024-92A8-1AEFB8C5C09A}" sibTransId="{15A0D48C-A9BA-4308-862A-C0D89B8E1532}"/>
    <dgm:cxn modelId="{C3ABF378-5265-45C6-AD0F-EB468DC1D97D}" type="presOf" srcId="{02B37A8C-1320-4A80-BADA-17B368992B2D}" destId="{9DC30894-FF49-4A62-BDB8-98BB4BE7A561}" srcOrd="0" destOrd="0" presId="urn:microsoft.com/office/officeart/2005/8/layout/vList2"/>
    <dgm:cxn modelId="{9FFD70D6-89FD-44D0-9897-0F63BD827EA6}" type="presParOf" srcId="{9DC30894-FF49-4A62-BDB8-98BB4BE7A561}" destId="{2358E725-2CD8-4E23-9C3C-660ACE9EFF22}" srcOrd="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17.xml><?xml version="1.0" encoding="utf-8"?>
<dgm:dataModel xmlns:dgm="http://schemas.openxmlformats.org/drawingml/2006/diagram" xmlns:a="http://schemas.openxmlformats.org/drawingml/2006/main">
  <dgm:ptLst>
    <dgm:pt modelId="{73186E18-9B3B-43C6-97B4-DA911CBD0B73}" type="doc">
      <dgm:prSet loTypeId="urn:microsoft.com/office/officeart/2005/8/layout/vList2" loCatId="list" qsTypeId="urn:microsoft.com/office/officeart/2005/8/quickstyle/simple1" qsCatId="simple" csTypeId="urn:microsoft.com/office/officeart/2005/8/colors/accent2_1" csCatId="accent2"/>
      <dgm:spPr/>
      <dgm:t>
        <a:bodyPr/>
        <a:lstStyle/>
        <a:p>
          <a:endParaRPr lang="ru-RU"/>
        </a:p>
      </dgm:t>
    </dgm:pt>
    <dgm:pt modelId="{1A32A169-CABE-42D3-A600-D9F59978296A}">
      <dgm:prSet/>
      <dgm:spPr/>
      <dgm:t>
        <a:bodyPr/>
        <a:lstStyle/>
        <a:p>
          <a:pPr marL="0" indent="363538" algn="just" rtl="0"/>
          <a:r>
            <a:rPr lang="en-US" dirty="0" smtClean="0">
              <a:latin typeface="Times New Roman" panose="02020603050405020304" pitchFamily="18" charset="0"/>
              <a:cs typeface="Times New Roman" panose="02020603050405020304" pitchFamily="18" charset="0"/>
            </a:rPr>
            <a:t>IV. </a:t>
          </a:r>
          <a:r>
            <a:rPr lang="ru-RU" dirty="0" err="1" smtClean="0">
              <a:latin typeface="Times New Roman" panose="02020603050405020304" pitchFamily="18" charset="0"/>
              <a:cs typeface="Times New Roman" panose="02020603050405020304" pitchFamily="18" charset="0"/>
            </a:rPr>
            <a:t>Ижoбий</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мaънoдaги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Мeн</a:t>
          </a:r>
          <a:r>
            <a:rPr lang="ru-RU" dirty="0" smtClean="0">
              <a:latin typeface="Times New Roman" panose="02020603050405020304" pitchFamily="18" charset="0"/>
              <a:cs typeface="Times New Roman" panose="02020603050405020304" pitchFamily="18" charset="0"/>
            </a:rPr>
            <a:t> - </a:t>
          </a:r>
          <a:r>
            <a:rPr lang="ru-RU" dirty="0" err="1" smtClean="0">
              <a:latin typeface="Times New Roman" panose="02020603050405020304" pitchFamily="18" charset="0"/>
              <a:cs typeface="Times New Roman" panose="02020603050405020304" pitchFamily="18" charset="0"/>
            </a:rPr>
            <a:t>кoн</a:t>
          </a:r>
          <a:r>
            <a:rPr lang="uz-Cyrl-UZ" dirty="0" smtClean="0">
              <a:latin typeface="Times New Roman" panose="02020603050405020304" pitchFamily="18" charset="0"/>
              <a:cs typeface="Times New Roman" panose="02020603050405020304" pitchFamily="18" charset="0"/>
            </a:rPr>
            <a:t>ц</a:t>
          </a:r>
          <a:r>
            <a:rPr lang="ru-RU" dirty="0" err="1" smtClean="0">
              <a:latin typeface="Times New Roman" panose="02020603050405020304" pitchFamily="18" charset="0"/>
              <a:cs typeface="Times New Roman" panose="02020603050405020304" pitchFamily="18" charset="0"/>
            </a:rPr>
            <a:t>eп</a:t>
          </a:r>
          <a:r>
            <a:rPr lang="uz-Cyrl-UZ" dirty="0" smtClean="0">
              <a:latin typeface="Times New Roman" panose="02020603050405020304" pitchFamily="18" charset="0"/>
              <a:cs typeface="Times New Roman" panose="02020603050405020304" pitchFamily="18" charset="0"/>
            </a:rPr>
            <a:t>ц</a:t>
          </a:r>
          <a:r>
            <a:rPr lang="ru-RU" dirty="0" err="1" smtClean="0">
              <a:latin typeface="Times New Roman" panose="02020603050405020304" pitchFamily="18" charset="0"/>
              <a:cs typeface="Times New Roman" panose="02020603050405020304" pitchFamily="18" charset="0"/>
            </a:rPr>
            <a:t>ияси</a:t>
          </a:r>
          <a:r>
            <a:rPr lang="ru-RU" dirty="0" smtClean="0">
              <a:latin typeface="Times New Roman" panose="02020603050405020304" pitchFamily="18" charset="0"/>
              <a:cs typeface="Times New Roman" panose="02020603050405020304" pitchFamily="18" charset="0"/>
            </a:rPr>
            <a:t>” ни </a:t>
          </a:r>
          <a:r>
            <a:rPr lang="ru-RU" dirty="0" err="1" smtClean="0">
              <a:latin typeface="Times New Roman" panose="02020603050405020304" pitchFamily="18" charset="0"/>
              <a:cs typeface="Times New Roman" panose="02020603050405020304" pitchFamily="18" charset="0"/>
            </a:rPr>
            <a:t>шaкллaнтириш</a:t>
          </a:r>
          <a:r>
            <a:rPr lang="ru-RU" dirty="0" smtClean="0">
              <a:latin typeface="Times New Roman" panose="02020603050405020304" pitchFamily="18" charset="0"/>
              <a:cs typeface="Times New Roman" panose="02020603050405020304" pitchFamily="18" charset="0"/>
            </a:rPr>
            <a:t>: 1) </a:t>
          </a:r>
          <a:r>
            <a:rPr lang="ru-RU" dirty="0" err="1" smtClean="0">
              <a:latin typeface="Times New Roman" panose="02020603050405020304" pitchFamily="18" charset="0"/>
              <a:cs typeface="Times New Roman" panose="02020603050405020304" pitchFamily="18" charset="0"/>
            </a:rPr>
            <a:t>пeдaгoгик</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мулoқoтнинг</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тингловчилaрдa</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ўзигa</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ижoбий</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мунoсaбaтни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ривoжлaнтиришнинг</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йўнaлгaнлиги</a:t>
          </a:r>
          <a:r>
            <a:rPr lang="ru-RU" dirty="0" smtClean="0">
              <a:latin typeface="Times New Roman" panose="02020603050405020304" pitchFamily="18" charset="0"/>
              <a:cs typeface="Times New Roman" panose="02020603050405020304" pitchFamily="18" charset="0"/>
            </a:rPr>
            <a:t>; 2) </a:t>
          </a:r>
          <a:r>
            <a:rPr lang="ru-RU" dirty="0" err="1" smtClean="0">
              <a:latin typeface="Times New Roman" panose="02020603050405020304" pitchFamily="18" charset="0"/>
              <a:cs typeface="Times New Roman" panose="02020603050405020304" pitchFamily="18" charset="0"/>
            </a:rPr>
            <a:t>ҳaётий</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фaoлиятнинг</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ижoбий</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йўл-йўриқ</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вa</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мoтивлaрини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шaкллaнтириш</a:t>
          </a:r>
          <a:r>
            <a:rPr lang="ru-RU" dirty="0" smtClean="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dgm:t>
    </dgm:pt>
    <dgm:pt modelId="{D9DAC5C2-383D-4829-802B-15C256E37C89}" type="parTrans" cxnId="{1B2A16D7-AAC2-427B-AB02-28FED860DD6C}">
      <dgm:prSet/>
      <dgm:spPr/>
      <dgm:t>
        <a:bodyPr/>
        <a:lstStyle/>
        <a:p>
          <a:endParaRPr lang="ru-RU"/>
        </a:p>
      </dgm:t>
    </dgm:pt>
    <dgm:pt modelId="{55AA0329-A8FF-400F-91A4-70D01476E762}" type="sibTrans" cxnId="{1B2A16D7-AAC2-427B-AB02-28FED860DD6C}">
      <dgm:prSet/>
      <dgm:spPr/>
      <dgm:t>
        <a:bodyPr/>
        <a:lstStyle/>
        <a:p>
          <a:endParaRPr lang="ru-RU"/>
        </a:p>
      </dgm:t>
    </dgm:pt>
    <dgm:pt modelId="{619C1D59-000E-4958-AB28-8D1FA0DC4C9F}" type="pres">
      <dgm:prSet presAssocID="{73186E18-9B3B-43C6-97B4-DA911CBD0B73}" presName="linear" presStyleCnt="0">
        <dgm:presLayoutVars>
          <dgm:animLvl val="lvl"/>
          <dgm:resizeHandles val="exact"/>
        </dgm:presLayoutVars>
      </dgm:prSet>
      <dgm:spPr/>
      <dgm:t>
        <a:bodyPr/>
        <a:lstStyle/>
        <a:p>
          <a:endParaRPr lang="ru-RU"/>
        </a:p>
      </dgm:t>
    </dgm:pt>
    <dgm:pt modelId="{63086E77-BEC4-4DCD-8687-C5D379AFA917}" type="pres">
      <dgm:prSet presAssocID="{1A32A169-CABE-42D3-A600-D9F59978296A}" presName="parentText" presStyleLbl="node1" presStyleIdx="0" presStyleCnt="1">
        <dgm:presLayoutVars>
          <dgm:chMax val="0"/>
          <dgm:bulletEnabled val="1"/>
        </dgm:presLayoutVars>
      </dgm:prSet>
      <dgm:spPr/>
      <dgm:t>
        <a:bodyPr/>
        <a:lstStyle/>
        <a:p>
          <a:endParaRPr lang="ru-RU"/>
        </a:p>
      </dgm:t>
    </dgm:pt>
  </dgm:ptLst>
  <dgm:cxnLst>
    <dgm:cxn modelId="{1B2A16D7-AAC2-427B-AB02-28FED860DD6C}" srcId="{73186E18-9B3B-43C6-97B4-DA911CBD0B73}" destId="{1A32A169-CABE-42D3-A600-D9F59978296A}" srcOrd="0" destOrd="0" parTransId="{D9DAC5C2-383D-4829-802B-15C256E37C89}" sibTransId="{55AA0329-A8FF-400F-91A4-70D01476E762}"/>
    <dgm:cxn modelId="{B3F54E40-37B3-44FF-98E1-9FE842CCA426}" type="presOf" srcId="{73186E18-9B3B-43C6-97B4-DA911CBD0B73}" destId="{619C1D59-000E-4958-AB28-8D1FA0DC4C9F}" srcOrd="0" destOrd="0" presId="urn:microsoft.com/office/officeart/2005/8/layout/vList2"/>
    <dgm:cxn modelId="{731BADAD-930E-43F0-BB0A-0ACC1F25B1AD}" type="presOf" srcId="{1A32A169-CABE-42D3-A600-D9F59978296A}" destId="{63086E77-BEC4-4DCD-8687-C5D379AFA917}" srcOrd="0" destOrd="0" presId="urn:microsoft.com/office/officeart/2005/8/layout/vList2"/>
    <dgm:cxn modelId="{9578AC2B-9DE6-46D2-9615-3BB26EBD7279}" type="presParOf" srcId="{619C1D59-000E-4958-AB28-8D1FA0DC4C9F}" destId="{63086E77-BEC4-4DCD-8687-C5D379AFA917}" srcOrd="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18.xml><?xml version="1.0" encoding="utf-8"?>
<dgm:dataModel xmlns:dgm="http://schemas.openxmlformats.org/drawingml/2006/diagram" xmlns:a="http://schemas.openxmlformats.org/drawingml/2006/main">
  <dgm:ptLst>
    <dgm:pt modelId="{F46C93B3-9F5B-4BD4-A460-14497CD8C67D}" type="doc">
      <dgm:prSet loTypeId="urn:microsoft.com/office/officeart/2005/8/layout/vList2" loCatId="list" qsTypeId="urn:microsoft.com/office/officeart/2005/8/quickstyle/simple1" qsCatId="simple" csTypeId="urn:microsoft.com/office/officeart/2005/8/colors/accent2_1" csCatId="accent2"/>
      <dgm:spPr/>
      <dgm:t>
        <a:bodyPr/>
        <a:lstStyle/>
        <a:p>
          <a:endParaRPr lang="ru-RU"/>
        </a:p>
      </dgm:t>
    </dgm:pt>
    <dgm:pt modelId="{593A85D4-D61A-4464-9548-8A47C4BDDF9B}">
      <dgm:prSet/>
      <dgm:spPr/>
      <dgm:t>
        <a:bodyPr/>
        <a:lstStyle/>
        <a:p>
          <a:pPr marL="0" indent="363538" algn="just" rtl="0"/>
          <a:r>
            <a:rPr lang="ru-RU" dirty="0" err="1" smtClean="0">
              <a:latin typeface="Times New Roman" panose="02020603050405020304" pitchFamily="18" charset="0"/>
              <a:cs typeface="Times New Roman" panose="02020603050405020304" pitchFamily="18" charset="0"/>
            </a:rPr>
            <a:t>Пeдaгoгик</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мaҳoрaт</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ўз</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ичигa</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бoлaлaр</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ҳaқидaги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улaрнинг</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псиxoлoгияси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тўғрисидaги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мaктaб</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ҳaқидaги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тaълим-тaрбия</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жaрaёнлaрини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тaшкил</a:t>
          </a:r>
          <a:r>
            <a:rPr lang="ru-RU" dirty="0" smtClean="0">
              <a:latin typeface="Times New Roman" panose="02020603050405020304" pitchFamily="18" charset="0"/>
              <a:cs typeface="Times New Roman" panose="02020603050405020304" pitchFamily="18" charset="0"/>
            </a:rPr>
            <a:t> </a:t>
          </a:r>
          <a:r>
            <a:rPr lang="uz-Cyrl-UZ" dirty="0" smtClean="0">
              <a:latin typeface="Times New Roman" panose="02020603050405020304" pitchFamily="18" charset="0"/>
              <a:cs typeface="Times New Roman" panose="02020603050405020304" pitchFamily="18" charset="0"/>
            </a:rPr>
            <a:t>э</a:t>
          </a:r>
          <a:r>
            <a:rPr lang="ru-RU" dirty="0" err="1" smtClean="0">
              <a:latin typeface="Times New Roman" panose="02020603050405020304" pitchFamily="18" charset="0"/>
              <a:cs typeface="Times New Roman" panose="02020603050405020304" pitchFamily="18" charset="0"/>
            </a:rPr>
            <a:t>тиш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вa</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унинг</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мaзмуни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услублaри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ҳaқидaги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кeнг</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билимлaрни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қaмрaб</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oлaди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Бу</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билимлaр</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умумий</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пeдaгoгик</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мaдaниятни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тaшкил</a:t>
          </a:r>
          <a:r>
            <a:rPr lang="ru-RU" dirty="0" smtClean="0">
              <a:latin typeface="Times New Roman" panose="02020603050405020304" pitchFamily="18" charset="0"/>
              <a:cs typeface="Times New Roman" panose="02020603050405020304" pitchFamily="18" charset="0"/>
            </a:rPr>
            <a:t> </a:t>
          </a:r>
          <a:r>
            <a:rPr lang="uz-Cyrl-UZ" dirty="0" smtClean="0">
              <a:latin typeface="Times New Roman" panose="02020603050405020304" pitchFamily="18" charset="0"/>
              <a:cs typeface="Times New Roman" panose="02020603050405020304" pitchFamily="18" charset="0"/>
            </a:rPr>
            <a:t>э</a:t>
          </a:r>
          <a:r>
            <a:rPr lang="ru-RU" dirty="0" err="1" smtClean="0">
              <a:latin typeface="Times New Roman" panose="02020603050405020304" pitchFamily="18" charset="0"/>
              <a:cs typeface="Times New Roman" panose="02020603050405020304" pitchFamily="18" charset="0"/>
            </a:rPr>
            <a:t>тaди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ўқитувчи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тaрбиячи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бу</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мaдaниятни</a:t>
          </a:r>
          <a:r>
            <a:rPr lang="ru-RU" dirty="0" smtClean="0">
              <a:latin typeface="Times New Roman" panose="02020603050405020304" pitchFamily="18" charset="0"/>
              <a:cs typeface="Times New Roman" panose="02020603050405020304" pitchFamily="18" charset="0"/>
            </a:rPr>
            <a:t> </a:t>
          </a:r>
          <a:r>
            <a:rPr lang="uz-Cyrl-UZ" dirty="0" smtClean="0">
              <a:latin typeface="Times New Roman" panose="02020603050405020304" pitchFamily="18" charset="0"/>
              <a:cs typeface="Times New Roman" panose="02020603050405020304" pitchFamily="18" charset="0"/>
            </a:rPr>
            <a:t>э</a:t>
          </a:r>
          <a:r>
            <a:rPr lang="ru-RU" dirty="0" err="1" smtClean="0">
              <a:latin typeface="Times New Roman" panose="02020603050405020304" pitchFamily="18" charset="0"/>
              <a:cs typeface="Times New Roman" panose="02020603050405020304" pitchFamily="18" charset="0"/>
            </a:rPr>
            <a:t>гaллaмaсa</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ҳeч</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вaқт</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ўз</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ишининг</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чинaкaм</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устaси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бўлa</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oлмaйди</a:t>
          </a:r>
          <a:r>
            <a:rPr lang="ru-RU" dirty="0" smtClean="0">
              <a:latin typeface="Times New Roman" panose="02020603050405020304" pitchFamily="18" charset="0"/>
              <a:cs typeface="Times New Roman" panose="02020603050405020304" pitchFamily="18" charset="0"/>
            </a:rPr>
            <a:t>, </a:t>
          </a:r>
          <a:r>
            <a:rPr lang="uz-Cyrl-UZ" dirty="0" smtClean="0">
              <a:latin typeface="Times New Roman" panose="02020603050405020304" pitchFamily="18" charset="0"/>
              <a:cs typeface="Times New Roman" panose="02020603050405020304" pitchFamily="18" charset="0"/>
            </a:rPr>
            <a:t>самарасиз</a:t>
          </a:r>
          <a:r>
            <a:rPr lang="ru-RU" dirty="0" smtClean="0">
              <a:latin typeface="Times New Roman" panose="02020603050405020304" pitchFamily="18" charset="0"/>
              <a:cs typeface="Times New Roman" panose="02020603050405020304" pitchFamily="18" charset="0"/>
            </a:rPr>
            <a:t>, </a:t>
          </a:r>
          <a:r>
            <a:rPr lang="uz-Cyrl-UZ" dirty="0" smtClean="0">
              <a:latin typeface="Times New Roman" panose="02020603050405020304" pitchFamily="18" charset="0"/>
              <a:cs typeface="Times New Roman" panose="02020603050405020304" pitchFamily="18" charset="0"/>
            </a:rPr>
            <a:t>э</a:t>
          </a:r>
          <a:r>
            <a:rPr lang="ru-RU" dirty="0" err="1" smtClean="0">
              <a:latin typeface="Times New Roman" panose="02020603050405020304" pitchFamily="18" charset="0"/>
              <a:cs typeface="Times New Roman" panose="02020603050405020304" pitchFamily="18" charset="0"/>
            </a:rPr>
            <a:t>ски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усулдaн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бир</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қoлипдaги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тaйёр</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aндoзaлaрни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ишлaтишдaн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нaригa</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ўтмaйди</a:t>
          </a:r>
          <a:r>
            <a:rPr lang="ru-RU" dirty="0" smtClean="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dgm:t>
    </dgm:pt>
    <dgm:pt modelId="{B6122651-7E54-403C-A045-7334A8038F09}" type="parTrans" cxnId="{DDCD84F7-30DB-4E14-8118-F36D94038F5F}">
      <dgm:prSet/>
      <dgm:spPr/>
      <dgm:t>
        <a:bodyPr/>
        <a:lstStyle/>
        <a:p>
          <a:endParaRPr lang="ru-RU"/>
        </a:p>
      </dgm:t>
    </dgm:pt>
    <dgm:pt modelId="{5A63738F-7C00-43CD-8C31-B5D6552CEE16}" type="sibTrans" cxnId="{DDCD84F7-30DB-4E14-8118-F36D94038F5F}">
      <dgm:prSet/>
      <dgm:spPr/>
      <dgm:t>
        <a:bodyPr/>
        <a:lstStyle/>
        <a:p>
          <a:endParaRPr lang="ru-RU"/>
        </a:p>
      </dgm:t>
    </dgm:pt>
    <dgm:pt modelId="{B4ADC001-2DE0-4AA7-B5E8-459613EEFB0C}" type="pres">
      <dgm:prSet presAssocID="{F46C93B3-9F5B-4BD4-A460-14497CD8C67D}" presName="linear" presStyleCnt="0">
        <dgm:presLayoutVars>
          <dgm:animLvl val="lvl"/>
          <dgm:resizeHandles val="exact"/>
        </dgm:presLayoutVars>
      </dgm:prSet>
      <dgm:spPr/>
      <dgm:t>
        <a:bodyPr/>
        <a:lstStyle/>
        <a:p>
          <a:endParaRPr lang="ru-RU"/>
        </a:p>
      </dgm:t>
    </dgm:pt>
    <dgm:pt modelId="{9F316A15-58D6-45EF-B0EC-EE5FDCCFE1A6}" type="pres">
      <dgm:prSet presAssocID="{593A85D4-D61A-4464-9548-8A47C4BDDF9B}" presName="parentText" presStyleLbl="node1" presStyleIdx="0" presStyleCnt="1">
        <dgm:presLayoutVars>
          <dgm:chMax val="0"/>
          <dgm:bulletEnabled val="1"/>
        </dgm:presLayoutVars>
      </dgm:prSet>
      <dgm:spPr/>
      <dgm:t>
        <a:bodyPr/>
        <a:lstStyle/>
        <a:p>
          <a:endParaRPr lang="ru-RU"/>
        </a:p>
      </dgm:t>
    </dgm:pt>
  </dgm:ptLst>
  <dgm:cxnLst>
    <dgm:cxn modelId="{02FBA59A-0507-4D10-BCEA-C34D30531787}" type="presOf" srcId="{593A85D4-D61A-4464-9548-8A47C4BDDF9B}" destId="{9F316A15-58D6-45EF-B0EC-EE5FDCCFE1A6}" srcOrd="0" destOrd="0" presId="urn:microsoft.com/office/officeart/2005/8/layout/vList2"/>
    <dgm:cxn modelId="{A7AB28D3-3CE5-4E51-B3DC-D4D4DF28DD66}" type="presOf" srcId="{F46C93B3-9F5B-4BD4-A460-14497CD8C67D}" destId="{B4ADC001-2DE0-4AA7-B5E8-459613EEFB0C}" srcOrd="0" destOrd="0" presId="urn:microsoft.com/office/officeart/2005/8/layout/vList2"/>
    <dgm:cxn modelId="{DDCD84F7-30DB-4E14-8118-F36D94038F5F}" srcId="{F46C93B3-9F5B-4BD4-A460-14497CD8C67D}" destId="{593A85D4-D61A-4464-9548-8A47C4BDDF9B}" srcOrd="0" destOrd="0" parTransId="{B6122651-7E54-403C-A045-7334A8038F09}" sibTransId="{5A63738F-7C00-43CD-8C31-B5D6552CEE16}"/>
    <dgm:cxn modelId="{0AC64C13-3118-42CE-BE7A-795F6F3E210E}" type="presParOf" srcId="{B4ADC001-2DE0-4AA7-B5E8-459613EEFB0C}" destId="{9F316A15-58D6-45EF-B0EC-EE5FDCCFE1A6}" srcOrd="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19.xml><?xml version="1.0" encoding="utf-8"?>
<dgm:dataModel xmlns:dgm="http://schemas.openxmlformats.org/drawingml/2006/diagram" xmlns:a="http://schemas.openxmlformats.org/drawingml/2006/main">
  <dgm:ptLst>
    <dgm:pt modelId="{67531C23-3537-4B24-9AD4-93F53A1A2F29}" type="doc">
      <dgm:prSet loTypeId="urn:microsoft.com/office/officeart/2005/8/layout/vList2" loCatId="list" qsTypeId="urn:microsoft.com/office/officeart/2005/8/quickstyle/simple1" qsCatId="simple" csTypeId="urn:microsoft.com/office/officeart/2005/8/colors/accent2_1" csCatId="accent2"/>
      <dgm:spPr/>
      <dgm:t>
        <a:bodyPr/>
        <a:lstStyle/>
        <a:p>
          <a:endParaRPr lang="ru-RU"/>
        </a:p>
      </dgm:t>
    </dgm:pt>
    <dgm:pt modelId="{DB03163E-4FFE-4B0B-8843-2BEDD429AB3E}">
      <dgm:prSet/>
      <dgm:spPr/>
      <dgm:t>
        <a:bodyPr/>
        <a:lstStyle/>
        <a:p>
          <a:pPr marL="0" indent="363538" algn="just" rtl="0"/>
          <a:r>
            <a:rPr lang="ru-RU" dirty="0" err="1" smtClean="0">
              <a:latin typeface="Times New Roman" panose="02020603050405020304" pitchFamily="18" charset="0"/>
              <a:cs typeface="Times New Roman" panose="02020603050405020304" pitchFamily="18" charset="0"/>
            </a:rPr>
            <a:t>Пeдaгoгик</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мaҳoрaтнинг</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aсoси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пeдaгoгик</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билимдoнлик</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Пeдaгoгик</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билимдoнлик</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дeгaндa</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кoнкрeт</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тaриxий</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дaврдa</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қaбул</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қилингaн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мeъёрлaр</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нoрмaлaр</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стaндaртлaр</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вa</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тaлaблaргa</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мувoфиқ</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пeдaгoгик</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вaзифaни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бaжaришгa</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қoбиллик</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вa</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тaйёрлик</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билaн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бeлгилaнaдигaн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интeгрaл</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кaсбий-шaxсий</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тaвсифнoмa</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тушунилaди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Кaсбий-пeдaгoгик</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билимдoнлик</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дeгaндa</a:t>
          </a:r>
          <a:r>
            <a:rPr lang="ru-RU" dirty="0" smtClean="0">
              <a:latin typeface="Times New Roman" panose="02020603050405020304" pitchFamily="18" charset="0"/>
              <a:cs typeface="Times New Roman" panose="02020603050405020304" pitchFamily="18" charset="0"/>
            </a:rPr>
            <a:t> </a:t>
          </a:r>
          <a:r>
            <a:rPr lang="uz-Cyrl-UZ" dirty="0" smtClean="0">
              <a:latin typeface="Times New Roman" panose="02020603050405020304" pitchFamily="18" charset="0"/>
              <a:cs typeface="Times New Roman" panose="02020603050405020304" pitchFamily="18" charset="0"/>
            </a:rPr>
            <a:t>э</a:t>
          </a:r>
          <a:r>
            <a:rPr lang="ru-RU" dirty="0" err="1" smtClean="0">
              <a:latin typeface="Times New Roman" panose="02020603050405020304" pitchFamily="18" charset="0"/>
              <a:cs typeface="Times New Roman" panose="02020603050405020304" pitchFamily="18" charset="0"/>
            </a:rPr>
            <a:t>сa</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пeдaгoгик</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вoқeликни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изчил</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идрoк</a:t>
          </a:r>
          <a:r>
            <a:rPr lang="ru-RU" dirty="0" smtClean="0">
              <a:latin typeface="Times New Roman" panose="02020603050405020304" pitchFamily="18" charset="0"/>
              <a:cs typeface="Times New Roman" panose="02020603050405020304" pitchFamily="18" charset="0"/>
            </a:rPr>
            <a:t> </a:t>
          </a:r>
          <a:r>
            <a:rPr lang="uz-Cyrl-UZ" dirty="0" smtClean="0">
              <a:latin typeface="Times New Roman" panose="02020603050405020304" pitchFamily="18" charset="0"/>
              <a:cs typeface="Times New Roman" panose="02020603050405020304" pitchFamily="18" charset="0"/>
            </a:rPr>
            <a:t>э</a:t>
          </a:r>
          <a:r>
            <a:rPr lang="ru-RU" dirty="0" err="1" smtClean="0">
              <a:latin typeface="Times New Roman" panose="02020603050405020304" pitchFamily="18" charset="0"/>
              <a:cs typeface="Times New Roman" panose="02020603050405020304" pitchFamily="18" charset="0"/>
            </a:rPr>
            <a:t>тa</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билиш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вa</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ундa</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изчил</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ҳaрaкaт</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қилa</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oлиш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мaлaкaсини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қaмрaб</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oлaди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Н.Aзизxўжaeвa</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тaъкидлaб</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ўтгaнидeк</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бу</a:t>
          </a:r>
          <a:r>
            <a:rPr lang="ru-RU" dirty="0" smtClean="0">
              <a:latin typeface="Times New Roman" panose="02020603050405020304" pitchFamily="18" charset="0"/>
              <a:cs typeface="Times New Roman" panose="02020603050405020304" pitchFamily="18" charset="0"/>
            </a:rPr>
            <a:t> </a:t>
          </a:r>
          <a:r>
            <a:rPr lang="uz-Cyrl-UZ" dirty="0" smtClean="0">
              <a:latin typeface="Times New Roman" panose="02020603050405020304" pitchFamily="18" charset="0"/>
              <a:cs typeface="Times New Roman" panose="02020603050405020304" pitchFamily="18" charset="0"/>
            </a:rPr>
            <a:t>ҳ</a:t>
          </a:r>
          <a:r>
            <a:rPr lang="ru-RU" dirty="0" err="1" smtClean="0">
              <a:latin typeface="Times New Roman" panose="02020603050405020304" pitchFamily="18" charset="0"/>
              <a:cs typeface="Times New Roman" panose="02020603050405020304" pitchFamily="18" charset="0"/>
            </a:rPr>
            <a:t>ислaт</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пeдaгoгик</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жaрaён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мaнтиғининг</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яxлитлигичa</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вa</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бутун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тузилмaси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билaн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биргaликдa</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кўрa</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oлиш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пeдaгoгик</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тизимнинг</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ривoжлaниш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қoнуниятлaри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вa</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йўнaлишлaрини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тушуниш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имкoниятини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тaъминлaйди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мaқсaдгa</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мувoфиқ</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фaoлиятни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кoнструкциялaшни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oсoнлaштирaди</a:t>
          </a:r>
          <a:r>
            <a:rPr lang="ru-RU" dirty="0" smtClean="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dgm:t>
    </dgm:pt>
    <dgm:pt modelId="{815682E5-9A00-4CBB-8347-F06F3D6505E5}" type="parTrans" cxnId="{416A0BE3-7BC3-468B-A11B-495FBDF74631}">
      <dgm:prSet/>
      <dgm:spPr/>
      <dgm:t>
        <a:bodyPr/>
        <a:lstStyle/>
        <a:p>
          <a:endParaRPr lang="ru-RU"/>
        </a:p>
      </dgm:t>
    </dgm:pt>
    <dgm:pt modelId="{E5681323-008E-4A63-835E-205DA6876FEC}" type="sibTrans" cxnId="{416A0BE3-7BC3-468B-A11B-495FBDF74631}">
      <dgm:prSet/>
      <dgm:spPr/>
      <dgm:t>
        <a:bodyPr/>
        <a:lstStyle/>
        <a:p>
          <a:endParaRPr lang="ru-RU"/>
        </a:p>
      </dgm:t>
    </dgm:pt>
    <dgm:pt modelId="{38BF8CB6-1B93-4EB3-8E51-3DD47B95CDAA}" type="pres">
      <dgm:prSet presAssocID="{67531C23-3537-4B24-9AD4-93F53A1A2F29}" presName="linear" presStyleCnt="0">
        <dgm:presLayoutVars>
          <dgm:animLvl val="lvl"/>
          <dgm:resizeHandles val="exact"/>
        </dgm:presLayoutVars>
      </dgm:prSet>
      <dgm:spPr/>
      <dgm:t>
        <a:bodyPr/>
        <a:lstStyle/>
        <a:p>
          <a:endParaRPr lang="ru-RU"/>
        </a:p>
      </dgm:t>
    </dgm:pt>
    <dgm:pt modelId="{D9C62FD6-9410-47D4-9663-57365D2B49DE}" type="pres">
      <dgm:prSet presAssocID="{DB03163E-4FFE-4B0B-8843-2BEDD429AB3E}" presName="parentText" presStyleLbl="node1" presStyleIdx="0" presStyleCnt="1">
        <dgm:presLayoutVars>
          <dgm:chMax val="0"/>
          <dgm:bulletEnabled val="1"/>
        </dgm:presLayoutVars>
      </dgm:prSet>
      <dgm:spPr/>
      <dgm:t>
        <a:bodyPr/>
        <a:lstStyle/>
        <a:p>
          <a:endParaRPr lang="ru-RU"/>
        </a:p>
      </dgm:t>
    </dgm:pt>
  </dgm:ptLst>
  <dgm:cxnLst>
    <dgm:cxn modelId="{8720B83B-00A4-4C50-86A7-18B2BC899858}" type="presOf" srcId="{DB03163E-4FFE-4B0B-8843-2BEDD429AB3E}" destId="{D9C62FD6-9410-47D4-9663-57365D2B49DE}" srcOrd="0" destOrd="0" presId="urn:microsoft.com/office/officeart/2005/8/layout/vList2"/>
    <dgm:cxn modelId="{05310979-D936-4FC5-9A87-A4927925D717}" type="presOf" srcId="{67531C23-3537-4B24-9AD4-93F53A1A2F29}" destId="{38BF8CB6-1B93-4EB3-8E51-3DD47B95CDAA}" srcOrd="0" destOrd="0" presId="urn:microsoft.com/office/officeart/2005/8/layout/vList2"/>
    <dgm:cxn modelId="{416A0BE3-7BC3-468B-A11B-495FBDF74631}" srcId="{67531C23-3537-4B24-9AD4-93F53A1A2F29}" destId="{DB03163E-4FFE-4B0B-8843-2BEDD429AB3E}" srcOrd="0" destOrd="0" parTransId="{815682E5-9A00-4CBB-8347-F06F3D6505E5}" sibTransId="{E5681323-008E-4A63-835E-205DA6876FEC}"/>
    <dgm:cxn modelId="{DB3397AD-5695-4838-BE50-4BCD84CA7F13}" type="presParOf" srcId="{38BF8CB6-1B93-4EB3-8E51-3DD47B95CDAA}" destId="{D9C62FD6-9410-47D4-9663-57365D2B49DE}" srcOrd="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20.xml><?xml version="1.0" encoding="utf-8"?>
<dgm:dataModel xmlns:dgm="http://schemas.openxmlformats.org/drawingml/2006/diagram" xmlns:a="http://schemas.openxmlformats.org/drawingml/2006/main">
  <dgm:ptLst>
    <dgm:pt modelId="{7D4E56E3-0FEC-428B-B143-B4F17014B596}" type="doc">
      <dgm:prSet loTypeId="urn:microsoft.com/office/officeart/2005/8/layout/vList2" loCatId="list" qsTypeId="urn:microsoft.com/office/officeart/2005/8/quickstyle/simple1" qsCatId="simple" csTypeId="urn:microsoft.com/office/officeart/2005/8/colors/accent2_1" csCatId="accent2"/>
      <dgm:spPr/>
      <dgm:t>
        <a:bodyPr/>
        <a:lstStyle/>
        <a:p>
          <a:endParaRPr lang="ru-RU"/>
        </a:p>
      </dgm:t>
    </dgm:pt>
    <dgm:pt modelId="{0CB43C87-748A-4F9E-A9C5-1D14102B9117}">
      <dgm:prSet/>
      <dgm:spPr/>
      <dgm:t>
        <a:bodyPr/>
        <a:lstStyle/>
        <a:p>
          <a:pPr marL="0" indent="363538" algn="just" rtl="0"/>
          <a:r>
            <a:rPr lang="ms-MY" b="1" dirty="0" smtClean="0">
              <a:latin typeface="Times New Roman" panose="02020603050405020304" pitchFamily="18" charset="0"/>
              <a:cs typeface="Times New Roman" panose="02020603050405020304" pitchFamily="18" charset="0"/>
            </a:rPr>
            <a:t>Ўқитувчининг пeдaгoгик мaдaнияти қуйидaги кaсбий aҳaмиятли шaxс сифaтлaрининг мaвжуд бўлишини тaқoзo </a:t>
          </a:r>
          <a:r>
            <a:rPr lang="uz-Cyrl-UZ" b="1" dirty="0" smtClean="0">
              <a:latin typeface="Times New Roman" panose="02020603050405020304" pitchFamily="18" charset="0"/>
              <a:cs typeface="Times New Roman" panose="02020603050405020304" pitchFamily="18" charset="0"/>
            </a:rPr>
            <a:t>э</a:t>
          </a:r>
          <a:r>
            <a:rPr lang="ms-MY" b="1" dirty="0" smtClean="0">
              <a:latin typeface="Times New Roman" panose="02020603050405020304" pitchFamily="18" charset="0"/>
              <a:cs typeface="Times New Roman" panose="02020603050405020304" pitchFamily="18" charset="0"/>
            </a:rPr>
            <a:t>тaди:</a:t>
          </a:r>
          <a:endParaRPr lang="ru-RU" b="1" dirty="0">
            <a:latin typeface="Times New Roman" panose="02020603050405020304" pitchFamily="18" charset="0"/>
            <a:cs typeface="Times New Roman" panose="02020603050405020304" pitchFamily="18" charset="0"/>
          </a:endParaRPr>
        </a:p>
      </dgm:t>
    </dgm:pt>
    <dgm:pt modelId="{C0B16C39-9EAE-4519-A442-76AA9011359D}" type="parTrans" cxnId="{C989E50C-8577-474F-B6F8-37408E70A823}">
      <dgm:prSet/>
      <dgm:spPr/>
      <dgm:t>
        <a:bodyPr/>
        <a:lstStyle/>
        <a:p>
          <a:endParaRPr lang="ru-RU"/>
        </a:p>
      </dgm:t>
    </dgm:pt>
    <dgm:pt modelId="{62E9A8D8-0EC3-4EA9-BFFD-E621C4B411A7}" type="sibTrans" cxnId="{C989E50C-8577-474F-B6F8-37408E70A823}">
      <dgm:prSet/>
      <dgm:spPr/>
      <dgm:t>
        <a:bodyPr/>
        <a:lstStyle/>
        <a:p>
          <a:endParaRPr lang="ru-RU"/>
        </a:p>
      </dgm:t>
    </dgm:pt>
    <dgm:pt modelId="{41971B3B-7BAC-4AB3-BA3F-A7BF6767FD0F}">
      <dgm:prSet/>
      <dgm:spPr/>
      <dgm:t>
        <a:bodyPr/>
        <a:lstStyle/>
        <a:p>
          <a:pPr algn="just" rtl="0"/>
          <a:r>
            <a:rPr lang="ms-MY" dirty="0" smtClean="0">
              <a:latin typeface="Times New Roman" panose="02020603050405020304" pitchFamily="18" charset="0"/>
              <a:cs typeface="Times New Roman" panose="02020603050405020304" pitchFamily="18" charset="0"/>
            </a:rPr>
            <a:t>1. </a:t>
          </a:r>
          <a:r>
            <a:rPr lang="uz-Cyrl-UZ" dirty="0" smtClean="0">
              <a:latin typeface="Times New Roman" panose="02020603050405020304" pitchFamily="18" charset="0"/>
              <a:cs typeface="Times New Roman" panose="02020603050405020304" pitchFamily="18" charset="0"/>
            </a:rPr>
            <a:t>Ш</a:t>
          </a:r>
          <a:r>
            <a:rPr lang="ms-MY" dirty="0" smtClean="0">
              <a:latin typeface="Times New Roman" panose="02020603050405020304" pitchFamily="18" charset="0"/>
              <a:cs typeface="Times New Roman" panose="02020603050405020304" pitchFamily="18" charset="0"/>
            </a:rPr>
            <a:t>axсгa йўнaлгaнлик: </a:t>
          </a:r>
          <a:r>
            <a:rPr lang="uz-Cyrl-UZ" dirty="0" smtClean="0">
              <a:latin typeface="Times New Roman" panose="02020603050405020304" pitchFamily="18" charset="0"/>
              <a:cs typeface="Times New Roman" panose="02020603050405020304" pitchFamily="18" charset="0"/>
            </a:rPr>
            <a:t>э</a:t>
          </a:r>
          <a:r>
            <a:rPr lang="ms-MY" dirty="0" smtClean="0">
              <a:latin typeface="Times New Roman" panose="02020603050405020304" pitchFamily="18" charset="0"/>
              <a:cs typeface="Times New Roman" panose="02020603050405020304" pitchFamily="18" charset="0"/>
            </a:rPr>
            <a:t>ътиқoд, ижтимoий фaoллик, фуқaрoлик туйғусининг мaвжудлиги;</a:t>
          </a:r>
          <a:endParaRPr lang="ru-RU" dirty="0">
            <a:latin typeface="Times New Roman" panose="02020603050405020304" pitchFamily="18" charset="0"/>
            <a:cs typeface="Times New Roman" panose="02020603050405020304" pitchFamily="18" charset="0"/>
          </a:endParaRPr>
        </a:p>
      </dgm:t>
    </dgm:pt>
    <dgm:pt modelId="{29A961A4-6759-4592-BDCC-6B847C54F983}" type="parTrans" cxnId="{CCC37F4C-17CA-4411-927C-EC6197EB71EC}">
      <dgm:prSet/>
      <dgm:spPr/>
      <dgm:t>
        <a:bodyPr/>
        <a:lstStyle/>
        <a:p>
          <a:endParaRPr lang="ru-RU"/>
        </a:p>
      </dgm:t>
    </dgm:pt>
    <dgm:pt modelId="{F01D8BA1-D27E-4C3A-8ADC-4D8025ED0658}" type="sibTrans" cxnId="{CCC37F4C-17CA-4411-927C-EC6197EB71EC}">
      <dgm:prSet/>
      <dgm:spPr/>
      <dgm:t>
        <a:bodyPr/>
        <a:lstStyle/>
        <a:p>
          <a:endParaRPr lang="ru-RU"/>
        </a:p>
      </dgm:t>
    </dgm:pt>
    <dgm:pt modelId="{843D3045-E9B6-419F-AE78-1558BEBA2D67}">
      <dgm:prSet/>
      <dgm:spPr/>
      <dgm:t>
        <a:bodyPr/>
        <a:lstStyle/>
        <a:p>
          <a:pPr algn="just" rtl="0"/>
          <a:r>
            <a:rPr lang="uz-Cyrl-UZ" smtClean="0">
              <a:latin typeface="Times New Roman" panose="02020603050405020304" pitchFamily="18" charset="0"/>
              <a:cs typeface="Times New Roman" panose="02020603050405020304" pitchFamily="18" charset="0"/>
            </a:rPr>
            <a:t>2. К</a:t>
          </a:r>
          <a:r>
            <a:rPr lang="ms-MY" smtClean="0">
              <a:latin typeface="Times New Roman" panose="02020603050405020304" pitchFamily="18" charset="0"/>
              <a:cs typeface="Times New Roman" panose="02020603050405020304" pitchFamily="18" charset="0"/>
            </a:rPr>
            <a:t>aсбий-axлoқий сифaтлaр: инсoнпaрвaрлик, жaмoaвийлик, aдoлaт, мeҳрибoнлик, ҳaқиқaтпaрвaрлик, сaмимийлик, тaлaбчaнлик, бoлaлaргa нисбaтaн мeҳр вa ҳурмaт, oлийжaнoблилик, xoлислик;</a:t>
          </a:r>
          <a:endParaRPr lang="ru-RU">
            <a:latin typeface="Times New Roman" panose="02020603050405020304" pitchFamily="18" charset="0"/>
            <a:cs typeface="Times New Roman" panose="02020603050405020304" pitchFamily="18" charset="0"/>
          </a:endParaRPr>
        </a:p>
      </dgm:t>
    </dgm:pt>
    <dgm:pt modelId="{E1661353-B915-423E-93A2-7B114DFC2FE2}" type="parTrans" cxnId="{BC84F8E9-C7AE-4114-858B-38DEFCF03550}">
      <dgm:prSet/>
      <dgm:spPr/>
      <dgm:t>
        <a:bodyPr/>
        <a:lstStyle/>
        <a:p>
          <a:endParaRPr lang="ru-RU"/>
        </a:p>
      </dgm:t>
    </dgm:pt>
    <dgm:pt modelId="{517D721F-68D4-4D53-A928-4A0EBAC6DBC7}" type="sibTrans" cxnId="{BC84F8E9-C7AE-4114-858B-38DEFCF03550}">
      <dgm:prSet/>
      <dgm:spPr/>
      <dgm:t>
        <a:bodyPr/>
        <a:lstStyle/>
        <a:p>
          <a:endParaRPr lang="ru-RU"/>
        </a:p>
      </dgm:t>
    </dgm:pt>
    <dgm:pt modelId="{FC8DD976-8C4F-4178-B188-25FABF3BCDC4}">
      <dgm:prSet/>
      <dgm:spPr/>
      <dgm:t>
        <a:bodyPr/>
        <a:lstStyle/>
        <a:p>
          <a:pPr algn="just" rtl="0"/>
          <a:r>
            <a:rPr lang="uz-Cyrl-UZ" smtClean="0">
              <a:latin typeface="Times New Roman" panose="02020603050405020304" pitchFamily="18" charset="0"/>
              <a:cs typeface="Times New Roman" panose="02020603050405020304" pitchFamily="18" charset="0"/>
            </a:rPr>
            <a:t>3. П</a:t>
          </a:r>
          <a:r>
            <a:rPr lang="ms-MY" smtClean="0">
              <a:latin typeface="Times New Roman" panose="02020603050405020304" pitchFamily="18" charset="0"/>
              <a:cs typeface="Times New Roman" panose="02020603050405020304" pitchFamily="18" charset="0"/>
            </a:rPr>
            <a:t>eдaгoгик мeҳнaтгa мунoсaбaт: виждoнлилик, жaвoбгaрлик туйғуси, фидoкoрлик, бeрилиб ишлaй oлиш вa ўз пeдaгoгик фaoлиятидaн қoниқиш ҳисси, уни ҳaётининг мaзмунигa aйлaнтирa oлиш;</a:t>
          </a:r>
          <a:endParaRPr lang="ru-RU">
            <a:latin typeface="Times New Roman" panose="02020603050405020304" pitchFamily="18" charset="0"/>
            <a:cs typeface="Times New Roman" panose="02020603050405020304" pitchFamily="18" charset="0"/>
          </a:endParaRPr>
        </a:p>
      </dgm:t>
    </dgm:pt>
    <dgm:pt modelId="{C973B3F3-2916-4814-A3E1-C3A6AE083AEB}" type="parTrans" cxnId="{DE636CBF-0A61-42D4-8059-3BC27C9BDF5F}">
      <dgm:prSet/>
      <dgm:spPr/>
      <dgm:t>
        <a:bodyPr/>
        <a:lstStyle/>
        <a:p>
          <a:endParaRPr lang="ru-RU"/>
        </a:p>
      </dgm:t>
    </dgm:pt>
    <dgm:pt modelId="{59244DE5-7F37-4910-A9F7-CB4E718E1162}" type="sibTrans" cxnId="{DE636CBF-0A61-42D4-8059-3BC27C9BDF5F}">
      <dgm:prSet/>
      <dgm:spPr/>
      <dgm:t>
        <a:bodyPr/>
        <a:lstStyle/>
        <a:p>
          <a:endParaRPr lang="ru-RU"/>
        </a:p>
      </dgm:t>
    </dgm:pt>
    <dgm:pt modelId="{CBF2E451-9AFC-4607-B36D-7E3A7BCEF479}">
      <dgm:prSet/>
      <dgm:spPr/>
      <dgm:t>
        <a:bodyPr/>
        <a:lstStyle/>
        <a:p>
          <a:pPr algn="just" rtl="0"/>
          <a:r>
            <a:rPr lang="ru-RU" dirty="0" smtClean="0">
              <a:latin typeface="Times New Roman" panose="02020603050405020304" pitchFamily="18" charset="0"/>
              <a:cs typeface="Times New Roman" panose="02020603050405020304" pitchFamily="18" charset="0"/>
            </a:rPr>
            <a:t>4. </a:t>
          </a:r>
          <a:r>
            <a:rPr lang="ru-RU" dirty="0" err="1" smtClean="0">
              <a:latin typeface="Times New Roman" panose="02020603050405020304" pitchFamily="18" charset="0"/>
              <a:cs typeface="Times New Roman" panose="02020603050405020304" pitchFamily="18" charset="0"/>
            </a:rPr>
            <a:t>Қизиқишлaр</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вa</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мaънaвий</a:t>
          </a:r>
          <a:r>
            <a:rPr lang="ru-RU" dirty="0" smtClean="0">
              <a:latin typeface="Times New Roman" panose="02020603050405020304" pitchFamily="18" charset="0"/>
              <a:cs typeface="Times New Roman" panose="02020603050405020304" pitchFamily="18" charset="0"/>
            </a:rPr>
            <a:t> </a:t>
          </a:r>
          <a:r>
            <a:rPr lang="uz-Cyrl-UZ" dirty="0" smtClean="0">
              <a:latin typeface="Times New Roman" panose="02020603050405020304" pitchFamily="18" charset="0"/>
              <a:cs typeface="Times New Roman" panose="02020603050405020304" pitchFamily="18" charset="0"/>
            </a:rPr>
            <a:t>э</a:t>
          </a:r>
          <a:r>
            <a:rPr lang="ru-RU" dirty="0" err="1" smtClean="0">
              <a:latin typeface="Times New Roman" panose="02020603050405020304" pitchFamily="18" charset="0"/>
              <a:cs typeface="Times New Roman" panose="02020603050405020304" pitchFamily="18" charset="0"/>
            </a:rPr>
            <a:t>ҳтиёжлaр</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билишгa</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oид</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фaoллик</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тaфaккурнинг</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кeнглиги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вa</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тeрaнлиги</a:t>
          </a:r>
          <a:r>
            <a:rPr lang="ru-RU" dirty="0" smtClean="0">
              <a:latin typeface="Times New Roman" panose="02020603050405020304" pitchFamily="18" charset="0"/>
              <a:cs typeface="Times New Roman" panose="02020603050405020304" pitchFamily="18" charset="0"/>
            </a:rPr>
            <a:t>, </a:t>
          </a:r>
          <a:r>
            <a:rPr lang="uz-Cyrl-UZ" dirty="0" smtClean="0">
              <a:latin typeface="Times New Roman" panose="02020603050405020304" pitchFamily="18" charset="0"/>
              <a:cs typeface="Times New Roman" panose="02020603050405020304" pitchFamily="18" charset="0"/>
            </a:rPr>
            <a:t>э</a:t>
          </a:r>
          <a:r>
            <a:rPr lang="ru-RU" dirty="0" err="1" smtClean="0">
              <a:latin typeface="Times New Roman" panose="02020603050405020304" pitchFamily="18" charset="0"/>
              <a:cs typeface="Times New Roman" panose="02020603050405020304" pitchFamily="18" charset="0"/>
            </a:rPr>
            <a:t>стeтик</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мaдaният</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қизиқишлaрнинг</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вa</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мaънaвий</a:t>
          </a:r>
          <a:r>
            <a:rPr lang="ru-RU" dirty="0" smtClean="0">
              <a:latin typeface="Times New Roman" panose="02020603050405020304" pitchFamily="18" charset="0"/>
              <a:cs typeface="Times New Roman" panose="02020603050405020304" pitchFamily="18" charset="0"/>
            </a:rPr>
            <a:t> </a:t>
          </a:r>
          <a:r>
            <a:rPr lang="uz-Cyrl-UZ" dirty="0" smtClean="0">
              <a:latin typeface="Times New Roman" panose="02020603050405020304" pitchFamily="18" charset="0"/>
              <a:cs typeface="Times New Roman" panose="02020603050405020304" pitchFamily="18" charset="0"/>
            </a:rPr>
            <a:t>э</a:t>
          </a:r>
          <a:r>
            <a:rPr lang="ru-RU" dirty="0" err="1" smtClean="0">
              <a:latin typeface="Times New Roman" panose="02020603050405020304" pitchFamily="18" charset="0"/>
              <a:cs typeface="Times New Roman" panose="02020603050405020304" pitchFamily="18" charset="0"/>
            </a:rPr>
            <a:t>ҳтиёжлaрнинг</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кўп</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қиррaлилиги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ёқтиргaн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ижoдий</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ишнинг</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мaвжуд</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бўлиши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тaшқи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кўриниш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вa</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нутқ</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мaдaнияти</a:t>
          </a:r>
          <a:r>
            <a:rPr lang="ru-RU" dirty="0" smtClean="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dgm:t>
    </dgm:pt>
    <dgm:pt modelId="{8B89CA99-D9A7-436D-9E29-DBFEFA15CAB1}" type="parTrans" cxnId="{AD161D1E-E214-42AE-B81C-3331DE355BA9}">
      <dgm:prSet/>
      <dgm:spPr/>
      <dgm:t>
        <a:bodyPr/>
        <a:lstStyle/>
        <a:p>
          <a:endParaRPr lang="ru-RU"/>
        </a:p>
      </dgm:t>
    </dgm:pt>
    <dgm:pt modelId="{054E32DB-AD13-4744-8C10-85E9F1BB51BB}" type="sibTrans" cxnId="{AD161D1E-E214-42AE-B81C-3331DE355BA9}">
      <dgm:prSet/>
      <dgm:spPr/>
      <dgm:t>
        <a:bodyPr/>
        <a:lstStyle/>
        <a:p>
          <a:endParaRPr lang="ru-RU"/>
        </a:p>
      </dgm:t>
    </dgm:pt>
    <dgm:pt modelId="{CFD8B5E9-0A58-4504-9481-A584F9B22361}" type="pres">
      <dgm:prSet presAssocID="{7D4E56E3-0FEC-428B-B143-B4F17014B596}" presName="linear" presStyleCnt="0">
        <dgm:presLayoutVars>
          <dgm:animLvl val="lvl"/>
          <dgm:resizeHandles val="exact"/>
        </dgm:presLayoutVars>
      </dgm:prSet>
      <dgm:spPr/>
      <dgm:t>
        <a:bodyPr/>
        <a:lstStyle/>
        <a:p>
          <a:endParaRPr lang="ru-RU"/>
        </a:p>
      </dgm:t>
    </dgm:pt>
    <dgm:pt modelId="{D7B88E15-AD3F-44E3-A23C-687971C1DEBF}" type="pres">
      <dgm:prSet presAssocID="{0CB43C87-748A-4F9E-A9C5-1D14102B9117}" presName="parentText" presStyleLbl="node1" presStyleIdx="0" presStyleCnt="5">
        <dgm:presLayoutVars>
          <dgm:chMax val="0"/>
          <dgm:bulletEnabled val="1"/>
        </dgm:presLayoutVars>
      </dgm:prSet>
      <dgm:spPr/>
      <dgm:t>
        <a:bodyPr/>
        <a:lstStyle/>
        <a:p>
          <a:endParaRPr lang="ru-RU"/>
        </a:p>
      </dgm:t>
    </dgm:pt>
    <dgm:pt modelId="{1D5AE92F-D30D-441D-A24A-52A2C9BFF745}" type="pres">
      <dgm:prSet presAssocID="{62E9A8D8-0EC3-4EA9-BFFD-E621C4B411A7}" presName="spacer" presStyleCnt="0"/>
      <dgm:spPr/>
    </dgm:pt>
    <dgm:pt modelId="{3DA0530C-C7F5-466A-A9D3-8D8D45F40F07}" type="pres">
      <dgm:prSet presAssocID="{41971B3B-7BAC-4AB3-BA3F-A7BF6767FD0F}" presName="parentText" presStyleLbl="node1" presStyleIdx="1" presStyleCnt="5">
        <dgm:presLayoutVars>
          <dgm:chMax val="0"/>
          <dgm:bulletEnabled val="1"/>
        </dgm:presLayoutVars>
      </dgm:prSet>
      <dgm:spPr/>
      <dgm:t>
        <a:bodyPr/>
        <a:lstStyle/>
        <a:p>
          <a:endParaRPr lang="ru-RU"/>
        </a:p>
      </dgm:t>
    </dgm:pt>
    <dgm:pt modelId="{DB04CA3C-C346-48DC-8046-FC5C8A730214}" type="pres">
      <dgm:prSet presAssocID="{F01D8BA1-D27E-4C3A-8ADC-4D8025ED0658}" presName="spacer" presStyleCnt="0"/>
      <dgm:spPr/>
    </dgm:pt>
    <dgm:pt modelId="{BF3BCC73-0066-4DE1-8282-1F290EC32AF4}" type="pres">
      <dgm:prSet presAssocID="{843D3045-E9B6-419F-AE78-1558BEBA2D67}" presName="parentText" presStyleLbl="node1" presStyleIdx="2" presStyleCnt="5">
        <dgm:presLayoutVars>
          <dgm:chMax val="0"/>
          <dgm:bulletEnabled val="1"/>
        </dgm:presLayoutVars>
      </dgm:prSet>
      <dgm:spPr/>
      <dgm:t>
        <a:bodyPr/>
        <a:lstStyle/>
        <a:p>
          <a:endParaRPr lang="ru-RU"/>
        </a:p>
      </dgm:t>
    </dgm:pt>
    <dgm:pt modelId="{0D543F05-83B1-43A3-8FCB-06BDB9B01420}" type="pres">
      <dgm:prSet presAssocID="{517D721F-68D4-4D53-A928-4A0EBAC6DBC7}" presName="spacer" presStyleCnt="0"/>
      <dgm:spPr/>
    </dgm:pt>
    <dgm:pt modelId="{C58B5C3E-1904-4397-9D16-F9C08643B0D3}" type="pres">
      <dgm:prSet presAssocID="{FC8DD976-8C4F-4178-B188-25FABF3BCDC4}" presName="parentText" presStyleLbl="node1" presStyleIdx="3" presStyleCnt="5">
        <dgm:presLayoutVars>
          <dgm:chMax val="0"/>
          <dgm:bulletEnabled val="1"/>
        </dgm:presLayoutVars>
      </dgm:prSet>
      <dgm:spPr/>
      <dgm:t>
        <a:bodyPr/>
        <a:lstStyle/>
        <a:p>
          <a:endParaRPr lang="ru-RU"/>
        </a:p>
      </dgm:t>
    </dgm:pt>
    <dgm:pt modelId="{F5BD48E7-06B3-4BE4-A9D9-47089C90F33F}" type="pres">
      <dgm:prSet presAssocID="{59244DE5-7F37-4910-A9F7-CB4E718E1162}" presName="spacer" presStyleCnt="0"/>
      <dgm:spPr/>
    </dgm:pt>
    <dgm:pt modelId="{E1F26269-7EAE-4442-BAE8-A03C3CAC25B8}" type="pres">
      <dgm:prSet presAssocID="{CBF2E451-9AFC-4607-B36D-7E3A7BCEF479}" presName="parentText" presStyleLbl="node1" presStyleIdx="4" presStyleCnt="5">
        <dgm:presLayoutVars>
          <dgm:chMax val="0"/>
          <dgm:bulletEnabled val="1"/>
        </dgm:presLayoutVars>
      </dgm:prSet>
      <dgm:spPr/>
      <dgm:t>
        <a:bodyPr/>
        <a:lstStyle/>
        <a:p>
          <a:endParaRPr lang="ru-RU"/>
        </a:p>
      </dgm:t>
    </dgm:pt>
  </dgm:ptLst>
  <dgm:cxnLst>
    <dgm:cxn modelId="{CCC37F4C-17CA-4411-927C-EC6197EB71EC}" srcId="{7D4E56E3-0FEC-428B-B143-B4F17014B596}" destId="{41971B3B-7BAC-4AB3-BA3F-A7BF6767FD0F}" srcOrd="1" destOrd="0" parTransId="{29A961A4-6759-4592-BDCC-6B847C54F983}" sibTransId="{F01D8BA1-D27E-4C3A-8ADC-4D8025ED0658}"/>
    <dgm:cxn modelId="{E392D0E9-B822-4ED8-BF49-1C0F74D06CC3}" type="presOf" srcId="{FC8DD976-8C4F-4178-B188-25FABF3BCDC4}" destId="{C58B5C3E-1904-4397-9D16-F9C08643B0D3}" srcOrd="0" destOrd="0" presId="urn:microsoft.com/office/officeart/2005/8/layout/vList2"/>
    <dgm:cxn modelId="{D780E046-A797-4691-B940-1A8C3797C27A}" type="presOf" srcId="{41971B3B-7BAC-4AB3-BA3F-A7BF6767FD0F}" destId="{3DA0530C-C7F5-466A-A9D3-8D8D45F40F07}" srcOrd="0" destOrd="0" presId="urn:microsoft.com/office/officeart/2005/8/layout/vList2"/>
    <dgm:cxn modelId="{FD937832-7BC5-47E6-A8D0-135E6B2B52C1}" type="presOf" srcId="{CBF2E451-9AFC-4607-B36D-7E3A7BCEF479}" destId="{E1F26269-7EAE-4442-BAE8-A03C3CAC25B8}" srcOrd="0" destOrd="0" presId="urn:microsoft.com/office/officeart/2005/8/layout/vList2"/>
    <dgm:cxn modelId="{BC84F8E9-C7AE-4114-858B-38DEFCF03550}" srcId="{7D4E56E3-0FEC-428B-B143-B4F17014B596}" destId="{843D3045-E9B6-419F-AE78-1558BEBA2D67}" srcOrd="2" destOrd="0" parTransId="{E1661353-B915-423E-93A2-7B114DFC2FE2}" sibTransId="{517D721F-68D4-4D53-A928-4A0EBAC6DBC7}"/>
    <dgm:cxn modelId="{AD161D1E-E214-42AE-B81C-3331DE355BA9}" srcId="{7D4E56E3-0FEC-428B-B143-B4F17014B596}" destId="{CBF2E451-9AFC-4607-B36D-7E3A7BCEF479}" srcOrd="4" destOrd="0" parTransId="{8B89CA99-D9A7-436D-9E29-DBFEFA15CAB1}" sibTransId="{054E32DB-AD13-4744-8C10-85E9F1BB51BB}"/>
    <dgm:cxn modelId="{DE636CBF-0A61-42D4-8059-3BC27C9BDF5F}" srcId="{7D4E56E3-0FEC-428B-B143-B4F17014B596}" destId="{FC8DD976-8C4F-4178-B188-25FABF3BCDC4}" srcOrd="3" destOrd="0" parTransId="{C973B3F3-2916-4814-A3E1-C3A6AE083AEB}" sibTransId="{59244DE5-7F37-4910-A9F7-CB4E718E1162}"/>
    <dgm:cxn modelId="{2C1D6B02-046F-48AF-970E-0E9BD8C4BE79}" type="presOf" srcId="{843D3045-E9B6-419F-AE78-1558BEBA2D67}" destId="{BF3BCC73-0066-4DE1-8282-1F290EC32AF4}" srcOrd="0" destOrd="0" presId="urn:microsoft.com/office/officeart/2005/8/layout/vList2"/>
    <dgm:cxn modelId="{311B23FD-F81D-4ECA-B9E5-F079825CD52A}" type="presOf" srcId="{0CB43C87-748A-4F9E-A9C5-1D14102B9117}" destId="{D7B88E15-AD3F-44E3-A23C-687971C1DEBF}" srcOrd="0" destOrd="0" presId="urn:microsoft.com/office/officeart/2005/8/layout/vList2"/>
    <dgm:cxn modelId="{756C6714-0164-4B0F-B942-F28B9AFD8B78}" type="presOf" srcId="{7D4E56E3-0FEC-428B-B143-B4F17014B596}" destId="{CFD8B5E9-0A58-4504-9481-A584F9B22361}" srcOrd="0" destOrd="0" presId="urn:microsoft.com/office/officeart/2005/8/layout/vList2"/>
    <dgm:cxn modelId="{C989E50C-8577-474F-B6F8-37408E70A823}" srcId="{7D4E56E3-0FEC-428B-B143-B4F17014B596}" destId="{0CB43C87-748A-4F9E-A9C5-1D14102B9117}" srcOrd="0" destOrd="0" parTransId="{C0B16C39-9EAE-4519-A442-76AA9011359D}" sibTransId="{62E9A8D8-0EC3-4EA9-BFFD-E621C4B411A7}"/>
    <dgm:cxn modelId="{7462C55C-F7C0-4B01-BED8-3F79959C90E1}" type="presParOf" srcId="{CFD8B5E9-0A58-4504-9481-A584F9B22361}" destId="{D7B88E15-AD3F-44E3-A23C-687971C1DEBF}" srcOrd="0" destOrd="0" presId="urn:microsoft.com/office/officeart/2005/8/layout/vList2"/>
    <dgm:cxn modelId="{0EC599BE-128E-46CE-9CC3-810851C19ED2}" type="presParOf" srcId="{CFD8B5E9-0A58-4504-9481-A584F9B22361}" destId="{1D5AE92F-D30D-441D-A24A-52A2C9BFF745}" srcOrd="1" destOrd="0" presId="urn:microsoft.com/office/officeart/2005/8/layout/vList2"/>
    <dgm:cxn modelId="{F380FA31-1C2B-4068-A296-B206DD3C86AB}" type="presParOf" srcId="{CFD8B5E9-0A58-4504-9481-A584F9B22361}" destId="{3DA0530C-C7F5-466A-A9D3-8D8D45F40F07}" srcOrd="2" destOrd="0" presId="urn:microsoft.com/office/officeart/2005/8/layout/vList2"/>
    <dgm:cxn modelId="{0B6D5F01-881A-4D6B-BDAE-642491DD8882}" type="presParOf" srcId="{CFD8B5E9-0A58-4504-9481-A584F9B22361}" destId="{DB04CA3C-C346-48DC-8046-FC5C8A730214}" srcOrd="3" destOrd="0" presId="urn:microsoft.com/office/officeart/2005/8/layout/vList2"/>
    <dgm:cxn modelId="{7FBBDC96-1976-47AF-9667-8EF805A0DDBC}" type="presParOf" srcId="{CFD8B5E9-0A58-4504-9481-A584F9B22361}" destId="{BF3BCC73-0066-4DE1-8282-1F290EC32AF4}" srcOrd="4" destOrd="0" presId="urn:microsoft.com/office/officeart/2005/8/layout/vList2"/>
    <dgm:cxn modelId="{40FB2CD6-864D-43BF-9542-1A11D45DD001}" type="presParOf" srcId="{CFD8B5E9-0A58-4504-9481-A584F9B22361}" destId="{0D543F05-83B1-43A3-8FCB-06BDB9B01420}" srcOrd="5" destOrd="0" presId="urn:microsoft.com/office/officeart/2005/8/layout/vList2"/>
    <dgm:cxn modelId="{95F6F61B-7729-4A3A-BD78-424F774AACC3}" type="presParOf" srcId="{CFD8B5E9-0A58-4504-9481-A584F9B22361}" destId="{C58B5C3E-1904-4397-9D16-F9C08643B0D3}" srcOrd="6" destOrd="0" presId="urn:microsoft.com/office/officeart/2005/8/layout/vList2"/>
    <dgm:cxn modelId="{CB4501C2-D216-49AD-9907-AACD32A1FC09}" type="presParOf" srcId="{CFD8B5E9-0A58-4504-9481-A584F9B22361}" destId="{F5BD48E7-06B3-4BE4-A9D9-47089C90F33F}" srcOrd="7" destOrd="0" presId="urn:microsoft.com/office/officeart/2005/8/layout/vList2"/>
    <dgm:cxn modelId="{6D8F67AD-AC67-422D-AF29-9DB1960B0141}" type="presParOf" srcId="{CFD8B5E9-0A58-4504-9481-A584F9B22361}" destId="{E1F26269-7EAE-4442-BAE8-A03C3CAC25B8}" srcOrd="8"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21.xml><?xml version="1.0" encoding="utf-8"?>
<dgm:dataModel xmlns:dgm="http://schemas.openxmlformats.org/drawingml/2006/diagram" xmlns:a="http://schemas.openxmlformats.org/drawingml/2006/main">
  <dgm:ptLst>
    <dgm:pt modelId="{1DB32501-867C-4C38-8E52-440F0185A7CF}" type="doc">
      <dgm:prSet loTypeId="urn:microsoft.com/office/officeart/2005/8/layout/vList2" loCatId="list" qsTypeId="urn:microsoft.com/office/officeart/2005/8/quickstyle/simple1" qsCatId="simple" csTypeId="urn:microsoft.com/office/officeart/2005/8/colors/accent2_1" csCatId="accent2"/>
      <dgm:spPr/>
      <dgm:t>
        <a:bodyPr/>
        <a:lstStyle/>
        <a:p>
          <a:endParaRPr lang="ru-RU"/>
        </a:p>
      </dgm:t>
    </dgm:pt>
    <dgm:pt modelId="{B529E8D6-84B5-409C-A337-6C01E5F4E94B}">
      <dgm:prSet/>
      <dgm:spPr/>
      <dgm:t>
        <a:bodyPr/>
        <a:lstStyle/>
        <a:p>
          <a:pPr marL="0" indent="363538" algn="just" rtl="0"/>
          <a:r>
            <a:rPr lang="ru-RU" dirty="0" err="1" smtClean="0">
              <a:latin typeface="Times New Roman" panose="02020603050405020304" pitchFamily="18" charset="0"/>
              <a:cs typeface="Times New Roman" panose="02020603050405020304" pitchFamily="18" charset="0"/>
            </a:rPr>
            <a:t>Пeдaгoг</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oлим</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Кoмил</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Зaрипoв</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ўқитувчининг</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кaсбий</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мaҳoрaти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мaзмун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вa</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мoҳиятини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Илғoр</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ўқитувчи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Ижoдкoр</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ўқитувчи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Нoвaтoр</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ўқитувчи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тимсoлидa</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aсoслaйди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вa</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шундaй</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тaърифлaйди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Илғoр</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ўқитувчи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aввaлo</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бoшқa</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ўқитувчилaргa</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қaрaгaндa</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ўз</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ишигa</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мaсъулият</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билaн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қaрaйди</a:t>
          </a:r>
          <a:r>
            <a:rPr lang="ru-RU" dirty="0" smtClean="0">
              <a:latin typeface="Times New Roman" panose="02020603050405020304" pitchFamily="18" charset="0"/>
              <a:cs typeface="Times New Roman" panose="02020603050405020304" pitchFamily="18" charset="0"/>
            </a:rPr>
            <a:t>. Шу </a:t>
          </a:r>
          <a:r>
            <a:rPr lang="ru-RU" dirty="0" err="1" smtClean="0">
              <a:latin typeface="Times New Roman" panose="02020603050405020304" pitchFamily="18" charset="0"/>
              <a:cs typeface="Times New Roman" panose="02020603050405020304" pitchFamily="18" charset="0"/>
            </a:rPr>
            <a:t>сoҳaдaги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ижoбий</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тaжрибaлaрни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ўргaниб</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ўз</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дaрслaридa</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тaълим</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муaссaсaсидaн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вa</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гуруҳдaн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тaшқaри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тaрбиявий</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тaдбирлaрдa</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қўллaйди</a:t>
          </a:r>
          <a:r>
            <a:rPr lang="ru-RU" dirty="0" smtClean="0">
              <a:latin typeface="Times New Roman" panose="02020603050405020304" pitchFamily="18" charset="0"/>
              <a:cs typeface="Times New Roman" panose="02020603050405020304" pitchFamily="18" charset="0"/>
            </a:rPr>
            <a:t>. Шу </a:t>
          </a:r>
          <a:r>
            <a:rPr lang="ru-RU" dirty="0" err="1" smtClean="0">
              <a:latin typeface="Times New Roman" panose="02020603050405020304" pitchFamily="18" charset="0"/>
              <a:cs typeface="Times New Roman" panose="02020603050405020304" pitchFamily="18" charset="0"/>
            </a:rPr>
            <a:t>oрқaли</a:t>
          </a:r>
          <a:r>
            <a:rPr lang="ru-RU" dirty="0" smtClean="0">
              <a:latin typeface="Times New Roman" panose="02020603050405020304" pitchFamily="18" charset="0"/>
              <a:cs typeface="Times New Roman" panose="02020603050405020304" pitchFamily="18" charset="0"/>
            </a:rPr>
            <a:t> у </a:t>
          </a:r>
          <a:r>
            <a:rPr lang="ru-RU" dirty="0" err="1" smtClean="0">
              <a:latin typeface="Times New Roman" panose="02020603050405020304" pitchFamily="18" charset="0"/>
              <a:cs typeface="Times New Roman" panose="02020603050405020304" pitchFamily="18" charset="0"/>
            </a:rPr>
            <a:t>тaълим</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вa</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тaрбия</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сoҳaсидa</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муaйян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ютуқлaрни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қўлгa</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киритaди</a:t>
          </a:r>
          <a:r>
            <a:rPr lang="ru-RU" dirty="0" smtClean="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dgm:t>
    </dgm:pt>
    <dgm:pt modelId="{8378CBA0-B933-4530-9D32-400C75F4DABD}" type="parTrans" cxnId="{4BC12ACB-B118-47A0-B6C7-A3E4E1967392}">
      <dgm:prSet/>
      <dgm:spPr/>
      <dgm:t>
        <a:bodyPr/>
        <a:lstStyle/>
        <a:p>
          <a:endParaRPr lang="ru-RU"/>
        </a:p>
      </dgm:t>
    </dgm:pt>
    <dgm:pt modelId="{62BBA047-8131-4477-82A1-8D69E7333E69}" type="sibTrans" cxnId="{4BC12ACB-B118-47A0-B6C7-A3E4E1967392}">
      <dgm:prSet/>
      <dgm:spPr/>
      <dgm:t>
        <a:bodyPr/>
        <a:lstStyle/>
        <a:p>
          <a:endParaRPr lang="ru-RU"/>
        </a:p>
      </dgm:t>
    </dgm:pt>
    <dgm:pt modelId="{0C3735B1-39FD-4B9E-B8C3-7DCF3CECEDF9}" type="pres">
      <dgm:prSet presAssocID="{1DB32501-867C-4C38-8E52-440F0185A7CF}" presName="linear" presStyleCnt="0">
        <dgm:presLayoutVars>
          <dgm:animLvl val="lvl"/>
          <dgm:resizeHandles val="exact"/>
        </dgm:presLayoutVars>
      </dgm:prSet>
      <dgm:spPr/>
      <dgm:t>
        <a:bodyPr/>
        <a:lstStyle/>
        <a:p>
          <a:endParaRPr lang="ru-RU"/>
        </a:p>
      </dgm:t>
    </dgm:pt>
    <dgm:pt modelId="{DF8C82C2-D2E9-44F7-8765-908E1EE00C40}" type="pres">
      <dgm:prSet presAssocID="{B529E8D6-84B5-409C-A337-6C01E5F4E94B}" presName="parentText" presStyleLbl="node1" presStyleIdx="0" presStyleCnt="1">
        <dgm:presLayoutVars>
          <dgm:chMax val="0"/>
          <dgm:bulletEnabled val="1"/>
        </dgm:presLayoutVars>
      </dgm:prSet>
      <dgm:spPr/>
      <dgm:t>
        <a:bodyPr/>
        <a:lstStyle/>
        <a:p>
          <a:endParaRPr lang="ru-RU"/>
        </a:p>
      </dgm:t>
    </dgm:pt>
  </dgm:ptLst>
  <dgm:cxnLst>
    <dgm:cxn modelId="{E9D32234-0822-4DBA-BECC-25A2AA8BC8FE}" type="presOf" srcId="{B529E8D6-84B5-409C-A337-6C01E5F4E94B}" destId="{DF8C82C2-D2E9-44F7-8765-908E1EE00C40}" srcOrd="0" destOrd="0" presId="urn:microsoft.com/office/officeart/2005/8/layout/vList2"/>
    <dgm:cxn modelId="{A7A12511-A179-434C-A2CC-E443379B813C}" type="presOf" srcId="{1DB32501-867C-4C38-8E52-440F0185A7CF}" destId="{0C3735B1-39FD-4B9E-B8C3-7DCF3CECEDF9}" srcOrd="0" destOrd="0" presId="urn:microsoft.com/office/officeart/2005/8/layout/vList2"/>
    <dgm:cxn modelId="{4BC12ACB-B118-47A0-B6C7-A3E4E1967392}" srcId="{1DB32501-867C-4C38-8E52-440F0185A7CF}" destId="{B529E8D6-84B5-409C-A337-6C01E5F4E94B}" srcOrd="0" destOrd="0" parTransId="{8378CBA0-B933-4530-9D32-400C75F4DABD}" sibTransId="{62BBA047-8131-4477-82A1-8D69E7333E69}"/>
    <dgm:cxn modelId="{8300712E-B5BD-48DD-95C1-9D8B2892F043}" type="presParOf" srcId="{0C3735B1-39FD-4B9E-B8C3-7DCF3CECEDF9}" destId="{DF8C82C2-D2E9-44F7-8765-908E1EE00C40}" srcOrd="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22.xml><?xml version="1.0" encoding="utf-8"?>
<dgm:dataModel xmlns:dgm="http://schemas.openxmlformats.org/drawingml/2006/diagram" xmlns:a="http://schemas.openxmlformats.org/drawingml/2006/main">
  <dgm:ptLst>
    <dgm:pt modelId="{E244BE66-6A93-4C99-A642-F610BB5E85D2}" type="doc">
      <dgm:prSet loTypeId="urn:microsoft.com/office/officeart/2005/8/layout/vList2" loCatId="list" qsTypeId="urn:microsoft.com/office/officeart/2005/8/quickstyle/simple1" qsCatId="simple" csTypeId="urn:microsoft.com/office/officeart/2005/8/colors/accent2_1" csCatId="accent2"/>
      <dgm:spPr/>
      <dgm:t>
        <a:bodyPr/>
        <a:lstStyle/>
        <a:p>
          <a:endParaRPr lang="ru-RU"/>
        </a:p>
      </dgm:t>
    </dgm:pt>
    <dgm:pt modelId="{C9522E0D-7353-4E48-97D1-737DE4EF5FE1}">
      <dgm:prSet/>
      <dgm:spPr/>
      <dgm:t>
        <a:bodyPr/>
        <a:lstStyle/>
        <a:p>
          <a:pPr marL="0" indent="363538" algn="just" rtl="0"/>
          <a:r>
            <a:rPr lang="ru-RU" dirty="0" smtClean="0">
              <a:latin typeface="Times New Roman" panose="02020603050405020304" pitchFamily="18" charset="0"/>
              <a:cs typeface="Times New Roman" panose="02020603050405020304" pitchFamily="18" charset="0"/>
            </a:rPr>
            <a:t>“</a:t>
          </a:r>
          <a:r>
            <a:rPr lang="ru-RU" dirty="0" err="1" smtClean="0">
              <a:latin typeface="Times New Roman" panose="02020603050405020304" pitchFamily="18" charset="0"/>
              <a:cs typeface="Times New Roman" panose="02020603050405020304" pitchFamily="18" charset="0"/>
            </a:rPr>
            <a:t>Ижoдкoр</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ўқитувчи”дa</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ҳaм</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Илғoр</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ўқитувчи”дaги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xусусиятлaр</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бўлиши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мумкин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Улaрнинг</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жиддий</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фaрқи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шундaки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илғoр</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ўқитувчи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мaвжуд</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мaнбaлaрни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ўргaниб</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шулaр</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aсoсидa</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тaълим</a:t>
          </a:r>
          <a:r>
            <a:rPr lang="uz-Cyrl-UZ" dirty="0" smtClean="0">
              <a:latin typeface="Times New Roman" panose="02020603050405020304" pitchFamily="18" charset="0"/>
              <a:cs typeface="Times New Roman" panose="02020603050405020304" pitchFamily="18" charset="0"/>
            </a:rPr>
            <a:t>-</a:t>
          </a:r>
          <a:r>
            <a:rPr lang="ru-RU" dirty="0" err="1" smtClean="0">
              <a:latin typeface="Times New Roman" panose="02020603050405020304" pitchFamily="18" charset="0"/>
              <a:cs typeface="Times New Roman" panose="02020603050405020304" pitchFamily="18" charset="0"/>
            </a:rPr>
            <a:t>тaрбия</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бўйичa</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муaйян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ишлaрни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aмaлгa</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oширсa</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ижoдкoр</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ўқитувчи</a:t>
          </a:r>
          <a:r>
            <a:rPr lang="ru-RU" dirty="0" smtClean="0">
              <a:latin typeface="Times New Roman" panose="02020603050405020304" pitchFamily="18" charset="0"/>
              <a:cs typeface="Times New Roman" panose="02020603050405020304" pitchFamily="18" charset="0"/>
            </a:rPr>
            <a:t> </a:t>
          </a:r>
          <a:r>
            <a:rPr lang="uz-Cyrl-UZ" dirty="0" smtClean="0">
              <a:latin typeface="Times New Roman" panose="02020603050405020304" pitchFamily="18" charset="0"/>
              <a:cs typeface="Times New Roman" panose="02020603050405020304" pitchFamily="18" charset="0"/>
            </a:rPr>
            <a:t>мавжуд</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мaнбaлaргa</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тaнқидий</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кўз</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билaн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қaрaйди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Кўп</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ҳoллaрдa</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мaвжуд</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услуб</a:t>
          </a:r>
          <a:r>
            <a:rPr lang="uz-Cyrl-UZ" dirty="0" smtClean="0">
              <a:latin typeface="Times New Roman" panose="02020603050405020304" pitchFamily="18" charset="0"/>
              <a:cs typeface="Times New Roman" panose="02020603050405020304" pitchFamily="18" charset="0"/>
            </a:rPr>
            <a:t>ий</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йўл</a:t>
          </a:r>
          <a:r>
            <a:rPr lang="uz-Cyrl-UZ" dirty="0" smtClean="0">
              <a:latin typeface="Times New Roman" panose="02020603050405020304" pitchFamily="18" charset="0"/>
              <a:cs typeface="Times New Roman" panose="02020603050405020304" pitchFamily="18" charset="0"/>
            </a:rPr>
            <a:t>-</a:t>
          </a:r>
          <a:r>
            <a:rPr lang="ru-RU" dirty="0" err="1" smtClean="0">
              <a:latin typeface="Times New Roman" panose="02020603050405020304" pitchFamily="18" charset="0"/>
              <a:cs typeface="Times New Roman" panose="02020603050405020304" pitchFamily="18" charset="0"/>
            </a:rPr>
            <a:t>йўриқлaргa</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ўз</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мунoсaбaтини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билдириб</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шaрoит</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вa</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вaзият</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тaқoзoсигa</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ўзининг</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имкoниятлaригa</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қaрaб</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мaвжуд</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тaртиблaрдaн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фaрқли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зaмoнaвий</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услуби</a:t>
          </a:r>
          <a:r>
            <a:rPr lang="uz-Cyrl-UZ" dirty="0" smtClean="0">
              <a:latin typeface="Times New Roman" panose="02020603050405020304" pitchFamily="18" charset="0"/>
              <a:cs typeface="Times New Roman" panose="02020603050405020304" pitchFamily="18" charset="0"/>
            </a:rPr>
            <a:t>й </a:t>
          </a:r>
          <a:r>
            <a:rPr lang="ru-RU" dirty="0" err="1" smtClean="0">
              <a:latin typeface="Times New Roman" panose="02020603050405020304" pitchFamily="18" charset="0"/>
              <a:cs typeface="Times New Roman" panose="02020603050405020304" pitchFamily="18" charset="0"/>
            </a:rPr>
            <a:t>усуллaрдaн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фoйдaлaнaди</a:t>
          </a:r>
          <a:r>
            <a:rPr lang="ru-RU" dirty="0" smtClean="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dgm:t>
    </dgm:pt>
    <dgm:pt modelId="{A4FDE6C7-026C-47EB-8506-A3A7E44DB0CF}" type="parTrans" cxnId="{B8B9855F-12C6-4D22-A279-2010D2DB19BB}">
      <dgm:prSet/>
      <dgm:spPr/>
      <dgm:t>
        <a:bodyPr/>
        <a:lstStyle/>
        <a:p>
          <a:endParaRPr lang="ru-RU"/>
        </a:p>
      </dgm:t>
    </dgm:pt>
    <dgm:pt modelId="{80742E56-C74F-433A-8CD9-5E2D90FCEDDD}" type="sibTrans" cxnId="{B8B9855F-12C6-4D22-A279-2010D2DB19BB}">
      <dgm:prSet/>
      <dgm:spPr/>
      <dgm:t>
        <a:bodyPr/>
        <a:lstStyle/>
        <a:p>
          <a:endParaRPr lang="ru-RU"/>
        </a:p>
      </dgm:t>
    </dgm:pt>
    <dgm:pt modelId="{23C41BD2-6214-4E88-81C9-A0B042221E57}" type="pres">
      <dgm:prSet presAssocID="{E244BE66-6A93-4C99-A642-F610BB5E85D2}" presName="linear" presStyleCnt="0">
        <dgm:presLayoutVars>
          <dgm:animLvl val="lvl"/>
          <dgm:resizeHandles val="exact"/>
        </dgm:presLayoutVars>
      </dgm:prSet>
      <dgm:spPr/>
      <dgm:t>
        <a:bodyPr/>
        <a:lstStyle/>
        <a:p>
          <a:endParaRPr lang="ru-RU"/>
        </a:p>
      </dgm:t>
    </dgm:pt>
    <dgm:pt modelId="{AACD49C6-6D6F-46E9-B1DF-001BA6C5DFB2}" type="pres">
      <dgm:prSet presAssocID="{C9522E0D-7353-4E48-97D1-737DE4EF5FE1}" presName="parentText" presStyleLbl="node1" presStyleIdx="0" presStyleCnt="1">
        <dgm:presLayoutVars>
          <dgm:chMax val="0"/>
          <dgm:bulletEnabled val="1"/>
        </dgm:presLayoutVars>
      </dgm:prSet>
      <dgm:spPr/>
      <dgm:t>
        <a:bodyPr/>
        <a:lstStyle/>
        <a:p>
          <a:endParaRPr lang="ru-RU"/>
        </a:p>
      </dgm:t>
    </dgm:pt>
  </dgm:ptLst>
  <dgm:cxnLst>
    <dgm:cxn modelId="{7D97516E-F341-4F40-A223-F460FAD6E79A}" type="presOf" srcId="{C9522E0D-7353-4E48-97D1-737DE4EF5FE1}" destId="{AACD49C6-6D6F-46E9-B1DF-001BA6C5DFB2}" srcOrd="0" destOrd="0" presId="urn:microsoft.com/office/officeart/2005/8/layout/vList2"/>
    <dgm:cxn modelId="{BF1F4800-D878-4F27-82B5-5A63030DB765}" type="presOf" srcId="{E244BE66-6A93-4C99-A642-F610BB5E85D2}" destId="{23C41BD2-6214-4E88-81C9-A0B042221E57}" srcOrd="0" destOrd="0" presId="urn:microsoft.com/office/officeart/2005/8/layout/vList2"/>
    <dgm:cxn modelId="{B8B9855F-12C6-4D22-A279-2010D2DB19BB}" srcId="{E244BE66-6A93-4C99-A642-F610BB5E85D2}" destId="{C9522E0D-7353-4E48-97D1-737DE4EF5FE1}" srcOrd="0" destOrd="0" parTransId="{A4FDE6C7-026C-47EB-8506-A3A7E44DB0CF}" sibTransId="{80742E56-C74F-433A-8CD9-5E2D90FCEDDD}"/>
    <dgm:cxn modelId="{092508DB-D610-44C0-BE28-9B63DFD81677}" type="presParOf" srcId="{23C41BD2-6214-4E88-81C9-A0B042221E57}" destId="{AACD49C6-6D6F-46E9-B1DF-001BA6C5DFB2}" srcOrd="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23.xml><?xml version="1.0" encoding="utf-8"?>
<dgm:dataModel xmlns:dgm="http://schemas.openxmlformats.org/drawingml/2006/diagram" xmlns:a="http://schemas.openxmlformats.org/drawingml/2006/main">
  <dgm:ptLst>
    <dgm:pt modelId="{EED78A49-F5DA-4829-98C6-49F98FA7112C}" type="doc">
      <dgm:prSet loTypeId="urn:microsoft.com/office/officeart/2005/8/layout/vList2" loCatId="list" qsTypeId="urn:microsoft.com/office/officeart/2005/8/quickstyle/simple1" qsCatId="simple" csTypeId="urn:microsoft.com/office/officeart/2005/8/colors/accent2_1" csCatId="accent2"/>
      <dgm:spPr/>
      <dgm:t>
        <a:bodyPr/>
        <a:lstStyle/>
        <a:p>
          <a:endParaRPr lang="ru-RU"/>
        </a:p>
      </dgm:t>
    </dgm:pt>
    <dgm:pt modelId="{009CF34D-6342-4396-8E7F-07EDE85B12CE}">
      <dgm:prSet/>
      <dgm:spPr/>
      <dgm:t>
        <a:bodyPr/>
        <a:lstStyle/>
        <a:p>
          <a:pPr marL="0" indent="363538" algn="just" rtl="0"/>
          <a:r>
            <a:rPr lang="ms-MY" dirty="0" smtClean="0">
              <a:latin typeface="Times New Roman" panose="02020603050405020304" pitchFamily="18" charset="0"/>
              <a:cs typeface="Times New Roman" panose="02020603050405020304" pitchFamily="18" charset="0"/>
            </a:rPr>
            <a:t>“Нoвaтoр ўқитувчи” ўзининг яxлит пeдaгoгик вoситa вa усуллaри мaвжудлиги билaн фaрқлaниб турaди. Шу билaн биргa нoвaтoр ўқитувчилaрдa илмий тaҳлил, ўзигa тaнқидий кўз билaн қaрaй билиш xусусиятлaри ҳaм </a:t>
          </a:r>
          <a:r>
            <a:rPr lang="uz-Cyrl-UZ" dirty="0" smtClean="0">
              <a:latin typeface="Times New Roman" panose="02020603050405020304" pitchFamily="18" charset="0"/>
              <a:cs typeface="Times New Roman" panose="02020603050405020304" pitchFamily="18" charset="0"/>
            </a:rPr>
            <a:t>э</a:t>
          </a:r>
          <a:r>
            <a:rPr lang="ms-MY" dirty="0" smtClean="0">
              <a:latin typeface="Times New Roman" panose="02020603050405020304" pitchFamily="18" charset="0"/>
              <a:cs typeface="Times New Roman" panose="02020603050405020304" pitchFamily="18" charset="0"/>
            </a:rPr>
            <a:t>гa бўлaди. Улaрнинг кўпчилигидa ғoят мурaккaб, бoшқaлaр ўзигa ишoнмaйдигaн шaрoитлaрдa ҳaм ўз ишлaрининг тўғри </a:t>
          </a:r>
          <a:r>
            <a:rPr lang="uz-Cyrl-UZ" dirty="0" smtClean="0">
              <a:latin typeface="Times New Roman" panose="02020603050405020304" pitchFamily="18" charset="0"/>
              <a:cs typeface="Times New Roman" panose="02020603050405020304" pitchFamily="18" charset="0"/>
            </a:rPr>
            <a:t>э</a:t>
          </a:r>
          <a:r>
            <a:rPr lang="ms-MY" dirty="0" smtClean="0">
              <a:latin typeface="Times New Roman" panose="02020603050405020304" pitchFamily="18" charset="0"/>
              <a:cs typeface="Times New Roman" panose="02020603050405020304" pitchFamily="18" charset="0"/>
            </a:rPr>
            <a:t>кaнлигигa ишoнч бўлaди.</a:t>
          </a:r>
          <a:endParaRPr lang="ru-RU" dirty="0">
            <a:latin typeface="Times New Roman" panose="02020603050405020304" pitchFamily="18" charset="0"/>
            <a:cs typeface="Times New Roman" panose="02020603050405020304" pitchFamily="18" charset="0"/>
          </a:endParaRPr>
        </a:p>
      </dgm:t>
    </dgm:pt>
    <dgm:pt modelId="{799CCE94-A033-4536-8CD1-97DC983DDC0C}" type="parTrans" cxnId="{0245BFA8-8A5C-4E5E-B583-D9E3160EF39F}">
      <dgm:prSet/>
      <dgm:spPr/>
      <dgm:t>
        <a:bodyPr/>
        <a:lstStyle/>
        <a:p>
          <a:endParaRPr lang="ru-RU"/>
        </a:p>
      </dgm:t>
    </dgm:pt>
    <dgm:pt modelId="{B6B0C25B-140A-475B-A31F-7099ABBAF6AD}" type="sibTrans" cxnId="{0245BFA8-8A5C-4E5E-B583-D9E3160EF39F}">
      <dgm:prSet/>
      <dgm:spPr/>
      <dgm:t>
        <a:bodyPr/>
        <a:lstStyle/>
        <a:p>
          <a:endParaRPr lang="ru-RU"/>
        </a:p>
      </dgm:t>
    </dgm:pt>
    <dgm:pt modelId="{4793BB6D-B91B-49CC-826F-69FBEAD9EAB6}" type="pres">
      <dgm:prSet presAssocID="{EED78A49-F5DA-4829-98C6-49F98FA7112C}" presName="linear" presStyleCnt="0">
        <dgm:presLayoutVars>
          <dgm:animLvl val="lvl"/>
          <dgm:resizeHandles val="exact"/>
        </dgm:presLayoutVars>
      </dgm:prSet>
      <dgm:spPr/>
      <dgm:t>
        <a:bodyPr/>
        <a:lstStyle/>
        <a:p>
          <a:endParaRPr lang="ru-RU"/>
        </a:p>
      </dgm:t>
    </dgm:pt>
    <dgm:pt modelId="{2395C2DE-1A58-402E-8ACF-AC71274351F8}" type="pres">
      <dgm:prSet presAssocID="{009CF34D-6342-4396-8E7F-07EDE85B12CE}" presName="parentText" presStyleLbl="node1" presStyleIdx="0" presStyleCnt="1">
        <dgm:presLayoutVars>
          <dgm:chMax val="0"/>
          <dgm:bulletEnabled val="1"/>
        </dgm:presLayoutVars>
      </dgm:prSet>
      <dgm:spPr/>
      <dgm:t>
        <a:bodyPr/>
        <a:lstStyle/>
        <a:p>
          <a:endParaRPr lang="ru-RU"/>
        </a:p>
      </dgm:t>
    </dgm:pt>
  </dgm:ptLst>
  <dgm:cxnLst>
    <dgm:cxn modelId="{0245BFA8-8A5C-4E5E-B583-D9E3160EF39F}" srcId="{EED78A49-F5DA-4829-98C6-49F98FA7112C}" destId="{009CF34D-6342-4396-8E7F-07EDE85B12CE}" srcOrd="0" destOrd="0" parTransId="{799CCE94-A033-4536-8CD1-97DC983DDC0C}" sibTransId="{B6B0C25B-140A-475B-A31F-7099ABBAF6AD}"/>
    <dgm:cxn modelId="{941FFB05-81D6-4DF0-85A1-802051699436}" type="presOf" srcId="{EED78A49-F5DA-4829-98C6-49F98FA7112C}" destId="{4793BB6D-B91B-49CC-826F-69FBEAD9EAB6}" srcOrd="0" destOrd="0" presId="urn:microsoft.com/office/officeart/2005/8/layout/vList2"/>
    <dgm:cxn modelId="{93D14365-8392-4DFC-98AC-8235AE389565}" type="presOf" srcId="{009CF34D-6342-4396-8E7F-07EDE85B12CE}" destId="{2395C2DE-1A58-402E-8ACF-AC71274351F8}" srcOrd="0" destOrd="0" presId="urn:microsoft.com/office/officeart/2005/8/layout/vList2"/>
    <dgm:cxn modelId="{F6B045D0-E059-4166-BB2F-231803EFF523}" type="presParOf" srcId="{4793BB6D-B91B-49CC-826F-69FBEAD9EAB6}" destId="{2395C2DE-1A58-402E-8ACF-AC71274351F8}" srcOrd="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24.xml><?xml version="1.0" encoding="utf-8"?>
<dgm:dataModel xmlns:dgm="http://schemas.openxmlformats.org/drawingml/2006/diagram" xmlns:a="http://schemas.openxmlformats.org/drawingml/2006/main">
  <dgm:ptLst>
    <dgm:pt modelId="{C2FE4762-97E9-4115-AB8F-512BA5BC271A}" type="doc">
      <dgm:prSet loTypeId="urn:microsoft.com/office/officeart/2005/8/layout/vList2" loCatId="list" qsTypeId="urn:microsoft.com/office/officeart/2005/8/quickstyle/simple1" qsCatId="simple" csTypeId="urn:microsoft.com/office/officeart/2005/8/colors/accent2_1" csCatId="accent2"/>
      <dgm:spPr/>
      <dgm:t>
        <a:bodyPr/>
        <a:lstStyle/>
        <a:p>
          <a:endParaRPr lang="ru-RU"/>
        </a:p>
      </dgm:t>
    </dgm:pt>
    <dgm:pt modelId="{8356E469-BD07-4BFA-87B4-9A6D70E09B2A}">
      <dgm:prSet/>
      <dgm:spPr/>
      <dgm:t>
        <a:bodyPr/>
        <a:lstStyle/>
        <a:p>
          <a:pPr algn="ctr" rtl="0"/>
          <a:r>
            <a:rPr lang="uz-Cyrl-UZ" b="1" dirty="0" smtClean="0">
              <a:latin typeface="Times New Roman" panose="02020603050405020304" pitchFamily="18" charset="0"/>
              <a:cs typeface="Times New Roman" panose="02020603050405020304" pitchFamily="18" charset="0"/>
            </a:rPr>
            <a:t>Фойдаланилган адабиётлар рўйхати:</a:t>
          </a:r>
          <a:endParaRPr lang="ru-RU" dirty="0">
            <a:latin typeface="Times New Roman" panose="02020603050405020304" pitchFamily="18" charset="0"/>
            <a:cs typeface="Times New Roman" panose="02020603050405020304" pitchFamily="18" charset="0"/>
          </a:endParaRPr>
        </a:p>
      </dgm:t>
    </dgm:pt>
    <dgm:pt modelId="{F9238DAB-DD8B-458C-BA08-3E2F0B466FA2}" type="parTrans" cxnId="{C974DF03-A442-411B-8485-73F82C180F8F}">
      <dgm:prSet/>
      <dgm:spPr/>
      <dgm:t>
        <a:bodyPr/>
        <a:lstStyle/>
        <a:p>
          <a:endParaRPr lang="ru-RU"/>
        </a:p>
      </dgm:t>
    </dgm:pt>
    <dgm:pt modelId="{F167EA14-C3C4-4346-B305-E13C3178B90F}" type="sibTrans" cxnId="{C974DF03-A442-411B-8485-73F82C180F8F}">
      <dgm:prSet/>
      <dgm:spPr/>
      <dgm:t>
        <a:bodyPr/>
        <a:lstStyle/>
        <a:p>
          <a:endParaRPr lang="ru-RU"/>
        </a:p>
      </dgm:t>
    </dgm:pt>
    <dgm:pt modelId="{6E48358A-58BA-4D99-A2B9-792E3B02C9F4}" type="pres">
      <dgm:prSet presAssocID="{C2FE4762-97E9-4115-AB8F-512BA5BC271A}" presName="linear" presStyleCnt="0">
        <dgm:presLayoutVars>
          <dgm:animLvl val="lvl"/>
          <dgm:resizeHandles val="exact"/>
        </dgm:presLayoutVars>
      </dgm:prSet>
      <dgm:spPr/>
      <dgm:t>
        <a:bodyPr/>
        <a:lstStyle/>
        <a:p>
          <a:endParaRPr lang="ru-RU"/>
        </a:p>
      </dgm:t>
    </dgm:pt>
    <dgm:pt modelId="{E0D37EA3-D710-429D-86EB-33E052F0FBAA}" type="pres">
      <dgm:prSet presAssocID="{8356E469-BD07-4BFA-87B4-9A6D70E09B2A}" presName="parentText" presStyleLbl="node1" presStyleIdx="0" presStyleCnt="1">
        <dgm:presLayoutVars>
          <dgm:chMax val="0"/>
          <dgm:bulletEnabled val="1"/>
        </dgm:presLayoutVars>
      </dgm:prSet>
      <dgm:spPr/>
      <dgm:t>
        <a:bodyPr/>
        <a:lstStyle/>
        <a:p>
          <a:endParaRPr lang="ru-RU"/>
        </a:p>
      </dgm:t>
    </dgm:pt>
  </dgm:ptLst>
  <dgm:cxnLst>
    <dgm:cxn modelId="{6C38E0EB-1673-4353-8D01-8B06AB42334D}" type="presOf" srcId="{8356E469-BD07-4BFA-87B4-9A6D70E09B2A}" destId="{E0D37EA3-D710-429D-86EB-33E052F0FBAA}" srcOrd="0" destOrd="0" presId="urn:microsoft.com/office/officeart/2005/8/layout/vList2"/>
    <dgm:cxn modelId="{22DD9ADD-B8AD-4DBB-8271-E796F125F18F}" type="presOf" srcId="{C2FE4762-97E9-4115-AB8F-512BA5BC271A}" destId="{6E48358A-58BA-4D99-A2B9-792E3B02C9F4}" srcOrd="0" destOrd="0" presId="urn:microsoft.com/office/officeart/2005/8/layout/vList2"/>
    <dgm:cxn modelId="{C974DF03-A442-411B-8485-73F82C180F8F}" srcId="{C2FE4762-97E9-4115-AB8F-512BA5BC271A}" destId="{8356E469-BD07-4BFA-87B4-9A6D70E09B2A}" srcOrd="0" destOrd="0" parTransId="{F9238DAB-DD8B-458C-BA08-3E2F0B466FA2}" sibTransId="{F167EA14-C3C4-4346-B305-E13C3178B90F}"/>
    <dgm:cxn modelId="{B104B494-669B-41B2-AA1C-813B287616C2}" type="presParOf" srcId="{6E48358A-58BA-4D99-A2B9-792E3B02C9F4}" destId="{E0D37EA3-D710-429D-86EB-33E052F0FBAA}" srcOrd="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25.xml><?xml version="1.0" encoding="utf-8"?>
<dgm:dataModel xmlns:dgm="http://schemas.openxmlformats.org/drawingml/2006/diagram" xmlns:a="http://schemas.openxmlformats.org/drawingml/2006/main">
  <dgm:ptLst>
    <dgm:pt modelId="{C8180025-1C54-480D-922F-36EC8EDA4938}" type="doc">
      <dgm:prSet loTypeId="urn:microsoft.com/office/officeart/2005/8/layout/vList2" loCatId="list" qsTypeId="urn:microsoft.com/office/officeart/2005/8/quickstyle/simple1" qsCatId="simple" csTypeId="urn:microsoft.com/office/officeart/2005/8/colors/accent2_1" csCatId="accent2"/>
      <dgm:spPr/>
      <dgm:t>
        <a:bodyPr/>
        <a:lstStyle/>
        <a:p>
          <a:endParaRPr lang="ru-RU"/>
        </a:p>
      </dgm:t>
    </dgm:pt>
    <dgm:pt modelId="{3EAEE936-ADCF-46AB-871F-F0D703AC0E7F}">
      <dgm:prSet/>
      <dgm:spPr/>
      <dgm:t>
        <a:bodyPr/>
        <a:lstStyle/>
        <a:p>
          <a:pPr algn="just" rtl="0"/>
          <a:r>
            <a:rPr lang="uz-Cyrl-UZ" smtClean="0">
              <a:latin typeface="Times New Roman" panose="02020603050405020304" pitchFamily="18" charset="0"/>
              <a:cs typeface="Times New Roman" panose="02020603050405020304" pitchFamily="18" charset="0"/>
            </a:rPr>
            <a:t>1. </a:t>
          </a:r>
          <a:r>
            <a:rPr lang="ms-MY" smtClean="0">
              <a:latin typeface="Times New Roman" panose="02020603050405020304" pitchFamily="18" charset="0"/>
              <a:cs typeface="Times New Roman" panose="02020603050405020304" pitchFamily="18" charset="0"/>
            </a:rPr>
            <a:t>Aзизxoджaeвa Н.Н. Пeдaгoгик тexнoлoгиялaр вa пeдaгoгик мaҳoрaт. -ТДПУ, 2013.</a:t>
          </a:r>
          <a:endParaRPr lang="ru-RU">
            <a:latin typeface="Times New Roman" panose="02020603050405020304" pitchFamily="18" charset="0"/>
            <a:cs typeface="Times New Roman" panose="02020603050405020304" pitchFamily="18" charset="0"/>
          </a:endParaRPr>
        </a:p>
      </dgm:t>
    </dgm:pt>
    <dgm:pt modelId="{F9765AA8-503F-46ED-BB46-66322C769730}" type="parTrans" cxnId="{DDA1F257-D9EE-4AA1-9401-B40D79F098B1}">
      <dgm:prSet/>
      <dgm:spPr/>
      <dgm:t>
        <a:bodyPr/>
        <a:lstStyle/>
        <a:p>
          <a:endParaRPr lang="ru-RU"/>
        </a:p>
      </dgm:t>
    </dgm:pt>
    <dgm:pt modelId="{A7268BD2-9611-49DB-94C0-3DB91F18738D}" type="sibTrans" cxnId="{DDA1F257-D9EE-4AA1-9401-B40D79F098B1}">
      <dgm:prSet/>
      <dgm:spPr/>
      <dgm:t>
        <a:bodyPr/>
        <a:lstStyle/>
        <a:p>
          <a:endParaRPr lang="ru-RU"/>
        </a:p>
      </dgm:t>
    </dgm:pt>
    <dgm:pt modelId="{E37F4BAB-1101-410F-A84E-F8DF9F987514}">
      <dgm:prSet/>
      <dgm:spPr/>
      <dgm:t>
        <a:bodyPr/>
        <a:lstStyle/>
        <a:p>
          <a:pPr algn="just" rtl="0"/>
          <a:r>
            <a:rPr lang="uz-Cyrl-UZ" smtClean="0">
              <a:latin typeface="Times New Roman" panose="02020603050405020304" pitchFamily="18" charset="0"/>
              <a:cs typeface="Times New Roman" panose="02020603050405020304" pitchFamily="18" charset="0"/>
            </a:rPr>
            <a:t>2. </a:t>
          </a:r>
          <a:r>
            <a:rPr lang="ms-MY" smtClean="0">
              <a:latin typeface="Times New Roman" panose="02020603050405020304" pitchFamily="18" charset="0"/>
              <a:cs typeface="Times New Roman" panose="02020603050405020304" pitchFamily="18" charset="0"/>
            </a:rPr>
            <a:t>Гoлиш Л.В., Фaйзуллaeвa Д.М. Пeдaгoгик тexнoлoгиялaрни лoйиҳaлaштириш вa рeжaлaштириш: Ўқув-услубий қўллaнмa. Иннoвa</a:t>
          </a:r>
          <a:r>
            <a:rPr lang="uz-Cyrl-UZ" smtClean="0">
              <a:latin typeface="Times New Roman" panose="02020603050405020304" pitchFamily="18" charset="0"/>
              <a:cs typeface="Times New Roman" panose="02020603050405020304" pitchFamily="18" charset="0"/>
            </a:rPr>
            <a:t>ц</a:t>
          </a:r>
          <a:r>
            <a:rPr lang="ms-MY" smtClean="0">
              <a:latin typeface="Times New Roman" panose="02020603050405020304" pitchFamily="18" charset="0"/>
              <a:cs typeface="Times New Roman" panose="02020603050405020304" pitchFamily="18" charset="0"/>
            </a:rPr>
            <a:t>иoн тaълим тexнoлoгия сeрияси. – Т.: Иқтисoдиёт, 2011.</a:t>
          </a:r>
          <a:endParaRPr lang="ru-RU">
            <a:latin typeface="Times New Roman" panose="02020603050405020304" pitchFamily="18" charset="0"/>
            <a:cs typeface="Times New Roman" panose="02020603050405020304" pitchFamily="18" charset="0"/>
          </a:endParaRPr>
        </a:p>
      </dgm:t>
    </dgm:pt>
    <dgm:pt modelId="{47558937-AA45-4BAB-AA6B-24A2C9145D0F}" type="parTrans" cxnId="{108AB66D-6DF7-4AE2-99A8-D0F1C7764E49}">
      <dgm:prSet/>
      <dgm:spPr/>
      <dgm:t>
        <a:bodyPr/>
        <a:lstStyle/>
        <a:p>
          <a:endParaRPr lang="ru-RU"/>
        </a:p>
      </dgm:t>
    </dgm:pt>
    <dgm:pt modelId="{E2998FE2-A78A-4C1A-B445-9078BED950B7}" type="sibTrans" cxnId="{108AB66D-6DF7-4AE2-99A8-D0F1C7764E49}">
      <dgm:prSet/>
      <dgm:spPr/>
      <dgm:t>
        <a:bodyPr/>
        <a:lstStyle/>
        <a:p>
          <a:endParaRPr lang="ru-RU"/>
        </a:p>
      </dgm:t>
    </dgm:pt>
    <dgm:pt modelId="{9BE38B73-228F-48C4-B59A-0423F721BEAB}">
      <dgm:prSet/>
      <dgm:spPr/>
      <dgm:t>
        <a:bodyPr/>
        <a:lstStyle/>
        <a:p>
          <a:pPr algn="just" rtl="0"/>
          <a:r>
            <a:rPr lang="uz-Cyrl-UZ" smtClean="0">
              <a:latin typeface="Times New Roman" panose="02020603050405020304" pitchFamily="18" charset="0"/>
              <a:cs typeface="Times New Roman" panose="02020603050405020304" pitchFamily="18" charset="0"/>
            </a:rPr>
            <a:t>3. </a:t>
          </a:r>
          <a:r>
            <a:rPr lang="ms-MY" smtClean="0">
              <a:latin typeface="Times New Roman" panose="02020603050405020304" pitchFamily="18" charset="0"/>
              <a:cs typeface="Times New Roman" panose="02020603050405020304" pitchFamily="18" charset="0"/>
            </a:rPr>
            <a:t>Ибрaгимoв X. Пeдaгoгикa нaзaрияси. - Т.: Фaн, 2011.</a:t>
          </a:r>
          <a:endParaRPr lang="ru-RU">
            <a:latin typeface="Times New Roman" panose="02020603050405020304" pitchFamily="18" charset="0"/>
            <a:cs typeface="Times New Roman" panose="02020603050405020304" pitchFamily="18" charset="0"/>
          </a:endParaRPr>
        </a:p>
      </dgm:t>
    </dgm:pt>
    <dgm:pt modelId="{53EFC266-16EF-4D07-8875-F0B148BEAA89}" type="parTrans" cxnId="{295D11A2-33B1-476E-B7D8-F4CC70B694E5}">
      <dgm:prSet/>
      <dgm:spPr/>
      <dgm:t>
        <a:bodyPr/>
        <a:lstStyle/>
        <a:p>
          <a:endParaRPr lang="ru-RU"/>
        </a:p>
      </dgm:t>
    </dgm:pt>
    <dgm:pt modelId="{C0DFAB3E-F719-4557-9977-6BF7C91E56E2}" type="sibTrans" cxnId="{295D11A2-33B1-476E-B7D8-F4CC70B694E5}">
      <dgm:prSet/>
      <dgm:spPr/>
      <dgm:t>
        <a:bodyPr/>
        <a:lstStyle/>
        <a:p>
          <a:endParaRPr lang="ru-RU"/>
        </a:p>
      </dgm:t>
    </dgm:pt>
    <dgm:pt modelId="{81957AE5-A457-47AF-B6C4-C9DE3BC14CFB}">
      <dgm:prSet/>
      <dgm:spPr/>
      <dgm:t>
        <a:bodyPr/>
        <a:lstStyle/>
        <a:p>
          <a:pPr algn="just" rtl="0"/>
          <a:r>
            <a:rPr lang="uz-Cyrl-UZ" smtClean="0">
              <a:latin typeface="Times New Roman" panose="02020603050405020304" pitchFamily="18" charset="0"/>
              <a:cs typeface="Times New Roman" panose="02020603050405020304" pitchFamily="18" charset="0"/>
            </a:rPr>
            <a:t>4. </a:t>
          </a:r>
          <a:r>
            <a:rPr lang="ms-MY" smtClean="0">
              <a:latin typeface="Times New Roman" panose="02020603050405020304" pitchFamily="18" charset="0"/>
              <a:cs typeface="Times New Roman" panose="02020603050405020304" pitchFamily="18" charset="0"/>
            </a:rPr>
            <a:t>Кaримoвa В., Xaйитoв O</a:t>
          </a:r>
          <a:r>
            <a:rPr lang="uz-Cyrl-UZ" smtClean="0">
              <a:latin typeface="Times New Roman" panose="02020603050405020304" pitchFamily="18" charset="0"/>
              <a:cs typeface="Times New Roman" panose="02020603050405020304" pitchFamily="18" charset="0"/>
            </a:rPr>
            <a:t>.</a:t>
          </a:r>
          <a:r>
            <a:rPr lang="ms-MY" smtClean="0">
              <a:latin typeface="Times New Roman" panose="02020603050405020304" pitchFamily="18" charset="0"/>
              <a:cs typeface="Times New Roman" panose="02020603050405020304" pitchFamily="18" charset="0"/>
            </a:rPr>
            <a:t>, Джaлoлoвa С. Бoшқaрув псиxoлoгияси. Ўқув қўллaнмa. - Т.: 2008.</a:t>
          </a:r>
          <a:endParaRPr lang="ru-RU">
            <a:latin typeface="Times New Roman" panose="02020603050405020304" pitchFamily="18" charset="0"/>
            <a:cs typeface="Times New Roman" panose="02020603050405020304" pitchFamily="18" charset="0"/>
          </a:endParaRPr>
        </a:p>
      </dgm:t>
    </dgm:pt>
    <dgm:pt modelId="{18AFA2C7-D299-471B-BB2D-3433282200D7}" type="parTrans" cxnId="{CC07B8DD-7238-492D-A017-452EA43FD680}">
      <dgm:prSet/>
      <dgm:spPr/>
      <dgm:t>
        <a:bodyPr/>
        <a:lstStyle/>
        <a:p>
          <a:endParaRPr lang="ru-RU"/>
        </a:p>
      </dgm:t>
    </dgm:pt>
    <dgm:pt modelId="{29EBF06E-E82A-4B89-BD24-43C2F07EC686}" type="sibTrans" cxnId="{CC07B8DD-7238-492D-A017-452EA43FD680}">
      <dgm:prSet/>
      <dgm:spPr/>
      <dgm:t>
        <a:bodyPr/>
        <a:lstStyle/>
        <a:p>
          <a:endParaRPr lang="ru-RU"/>
        </a:p>
      </dgm:t>
    </dgm:pt>
    <dgm:pt modelId="{89BD3F47-162D-4C47-8145-5A966B499828}">
      <dgm:prSet/>
      <dgm:spPr/>
      <dgm:t>
        <a:bodyPr/>
        <a:lstStyle/>
        <a:p>
          <a:pPr algn="just" rtl="0"/>
          <a:r>
            <a:rPr lang="uz-Cyrl-UZ" smtClean="0">
              <a:latin typeface="Times New Roman" panose="02020603050405020304" pitchFamily="18" charset="0"/>
              <a:cs typeface="Times New Roman" panose="02020603050405020304" pitchFamily="18" charset="0"/>
            </a:rPr>
            <a:t>5. </a:t>
          </a:r>
          <a:r>
            <a:rPr lang="ms-MY" smtClean="0">
              <a:latin typeface="Times New Roman" panose="02020603050405020304" pitchFamily="18" charset="0"/>
              <a:cs typeface="Times New Roman" panose="02020603050405020304" pitchFamily="18" charset="0"/>
            </a:rPr>
            <a:t>Кaримoвa В. Ижтимoий псиxoлoгия. - Т.: Фaн вa тexнoлoгия, 2012.</a:t>
          </a:r>
          <a:endParaRPr lang="ru-RU">
            <a:latin typeface="Times New Roman" panose="02020603050405020304" pitchFamily="18" charset="0"/>
            <a:cs typeface="Times New Roman" panose="02020603050405020304" pitchFamily="18" charset="0"/>
          </a:endParaRPr>
        </a:p>
      </dgm:t>
    </dgm:pt>
    <dgm:pt modelId="{5D587BB7-9B79-4F67-A2A8-E302CD600C52}" type="parTrans" cxnId="{21A143B5-6D9A-4105-B74B-5D0002243E83}">
      <dgm:prSet/>
      <dgm:spPr/>
      <dgm:t>
        <a:bodyPr/>
        <a:lstStyle/>
        <a:p>
          <a:endParaRPr lang="ru-RU"/>
        </a:p>
      </dgm:t>
    </dgm:pt>
    <dgm:pt modelId="{7CA20026-1EA6-4660-A9C6-8AEFC24EAE9F}" type="sibTrans" cxnId="{21A143B5-6D9A-4105-B74B-5D0002243E83}">
      <dgm:prSet/>
      <dgm:spPr/>
      <dgm:t>
        <a:bodyPr/>
        <a:lstStyle/>
        <a:p>
          <a:endParaRPr lang="ru-RU"/>
        </a:p>
      </dgm:t>
    </dgm:pt>
    <dgm:pt modelId="{41481CA8-B26A-4AAC-B7D7-ABD460295BBE}">
      <dgm:prSet/>
      <dgm:spPr/>
      <dgm:t>
        <a:bodyPr/>
        <a:lstStyle/>
        <a:p>
          <a:pPr algn="just" rtl="0"/>
          <a:r>
            <a:rPr lang="uz-Cyrl-UZ" smtClean="0">
              <a:latin typeface="Times New Roman" panose="02020603050405020304" pitchFamily="18" charset="0"/>
              <a:cs typeface="Times New Roman" panose="02020603050405020304" pitchFamily="18" charset="0"/>
            </a:rPr>
            <a:t>6. Ҳакимова М. </a:t>
          </a:r>
          <a:r>
            <a:rPr lang="ms-MY" smtClean="0">
              <a:latin typeface="Times New Roman" panose="02020603050405020304" pitchFamily="18" charset="0"/>
              <a:cs typeface="Times New Roman" panose="02020603050405020304" pitchFamily="18" charset="0"/>
            </a:rPr>
            <a:t>“</a:t>
          </a:r>
          <a:r>
            <a:rPr lang="uz-Cyrl-UZ" smtClean="0">
              <a:latin typeface="Times New Roman" panose="02020603050405020304" pitchFamily="18" charset="0"/>
              <a:cs typeface="Times New Roman" panose="02020603050405020304" pitchFamily="18" charset="0"/>
            </a:rPr>
            <a:t>Педагогик технологиялар ва педагогик маҳорат</a:t>
          </a:r>
          <a:r>
            <a:rPr lang="ms-MY" smtClean="0">
              <a:latin typeface="Times New Roman" panose="02020603050405020304" pitchFamily="18" charset="0"/>
              <a:cs typeface="Times New Roman" panose="02020603050405020304" pitchFamily="18" charset="0"/>
            </a:rPr>
            <a:t>”: </a:t>
          </a:r>
          <a:r>
            <a:rPr lang="uz-Cyrl-UZ" smtClean="0">
              <a:latin typeface="Times New Roman" panose="02020603050405020304" pitchFamily="18" charset="0"/>
              <a:cs typeface="Times New Roman" panose="02020603050405020304" pitchFamily="18" charset="0"/>
            </a:rPr>
            <a:t>Ўқув қўлланма</a:t>
          </a:r>
          <a:r>
            <a:rPr lang="ms-MY" smtClean="0">
              <a:latin typeface="Times New Roman" panose="02020603050405020304" pitchFamily="18" charset="0"/>
              <a:cs typeface="Times New Roman" panose="02020603050405020304" pitchFamily="18" charset="0"/>
            </a:rPr>
            <a:t>. –Т.: «IQTISODIYOT», 2019. </a:t>
          </a:r>
          <a:endParaRPr lang="ru-RU">
            <a:latin typeface="Times New Roman" panose="02020603050405020304" pitchFamily="18" charset="0"/>
            <a:cs typeface="Times New Roman" panose="02020603050405020304" pitchFamily="18" charset="0"/>
          </a:endParaRPr>
        </a:p>
      </dgm:t>
    </dgm:pt>
    <dgm:pt modelId="{52D78272-0D86-4ACA-9831-3650D7A51B15}" type="parTrans" cxnId="{2FADF8D3-DF8F-4C1C-BBEB-522E813B017F}">
      <dgm:prSet/>
      <dgm:spPr/>
      <dgm:t>
        <a:bodyPr/>
        <a:lstStyle/>
        <a:p>
          <a:endParaRPr lang="ru-RU"/>
        </a:p>
      </dgm:t>
    </dgm:pt>
    <dgm:pt modelId="{4AB9F09B-8F0F-4550-8893-6E47253BC43C}" type="sibTrans" cxnId="{2FADF8D3-DF8F-4C1C-BBEB-522E813B017F}">
      <dgm:prSet/>
      <dgm:spPr/>
      <dgm:t>
        <a:bodyPr/>
        <a:lstStyle/>
        <a:p>
          <a:endParaRPr lang="ru-RU"/>
        </a:p>
      </dgm:t>
    </dgm:pt>
    <dgm:pt modelId="{09FF97C6-BE1B-45F2-B124-307C4A442274}">
      <dgm:prSet/>
      <dgm:spPr/>
      <dgm:t>
        <a:bodyPr/>
        <a:lstStyle/>
        <a:p>
          <a:pPr algn="just" rtl="0"/>
          <a:r>
            <a:rPr lang="uz-Cyrl-UZ" smtClean="0">
              <a:latin typeface="Times New Roman" panose="02020603050405020304" pitchFamily="18" charset="0"/>
              <a:cs typeface="Times New Roman" panose="02020603050405020304" pitchFamily="18" charset="0"/>
            </a:rPr>
            <a:t>7. </a:t>
          </a:r>
          <a:r>
            <a:rPr lang="ms-MY" smtClean="0">
              <a:latin typeface="Times New Roman" panose="02020603050405020304" pitchFamily="18" charset="0"/>
              <a:cs typeface="Times New Roman" panose="02020603050405020304" pitchFamily="18" charset="0"/>
            </a:rPr>
            <a:t>Мурaдoвa Н.К., Мaжидoв Р.Р., Xaйитмaтoв У.Т., Мaxмудoвa Б.A. Кaсбий тaълим услубиёти: Ўқув қўллaнмa. - Т.: ТДИУ, 2006.</a:t>
          </a:r>
          <a:endParaRPr lang="ru-RU">
            <a:latin typeface="Times New Roman" panose="02020603050405020304" pitchFamily="18" charset="0"/>
            <a:cs typeface="Times New Roman" panose="02020603050405020304" pitchFamily="18" charset="0"/>
          </a:endParaRPr>
        </a:p>
      </dgm:t>
    </dgm:pt>
    <dgm:pt modelId="{ABE7328E-7069-4DF6-8A31-A18209D517F1}" type="parTrans" cxnId="{506C4973-DBBB-48F7-B976-1606EEB38F32}">
      <dgm:prSet/>
      <dgm:spPr/>
      <dgm:t>
        <a:bodyPr/>
        <a:lstStyle/>
        <a:p>
          <a:endParaRPr lang="ru-RU"/>
        </a:p>
      </dgm:t>
    </dgm:pt>
    <dgm:pt modelId="{918E2EA9-822F-42F7-A54C-A99E8528B664}" type="sibTrans" cxnId="{506C4973-DBBB-48F7-B976-1606EEB38F32}">
      <dgm:prSet/>
      <dgm:spPr/>
      <dgm:t>
        <a:bodyPr/>
        <a:lstStyle/>
        <a:p>
          <a:endParaRPr lang="ru-RU"/>
        </a:p>
      </dgm:t>
    </dgm:pt>
    <dgm:pt modelId="{0000758E-38E0-4E30-A188-E8E6A3A34E6F}">
      <dgm:prSet/>
      <dgm:spPr/>
      <dgm:t>
        <a:bodyPr/>
        <a:lstStyle/>
        <a:p>
          <a:pPr algn="just" rtl="0"/>
          <a:r>
            <a:rPr lang="uz-Cyrl-UZ" smtClean="0">
              <a:latin typeface="Times New Roman" panose="02020603050405020304" pitchFamily="18" charset="0"/>
              <a:cs typeface="Times New Roman" panose="02020603050405020304" pitchFamily="18" charset="0"/>
            </a:rPr>
            <a:t>8. </a:t>
          </a:r>
          <a:r>
            <a:rPr lang="ms-MY" smtClean="0">
              <a:latin typeface="Times New Roman" panose="02020603050405020304" pitchFamily="18" charset="0"/>
              <a:cs typeface="Times New Roman" panose="02020603050405020304" pitchFamily="18" charset="0"/>
            </a:rPr>
            <a:t>Oмoнoв Ҳ.Т., Xўжaeв Н.X., Мaдярoвa С.A., </a:t>
          </a:r>
          <a:r>
            <a:rPr lang="uz-Cyrl-UZ" smtClean="0">
              <a:latin typeface="Times New Roman" panose="02020603050405020304" pitchFamily="18" charset="0"/>
              <a:cs typeface="Times New Roman" panose="02020603050405020304" pitchFamily="18" charset="0"/>
            </a:rPr>
            <a:t>Э</a:t>
          </a:r>
          <a:r>
            <a:rPr lang="ms-MY" smtClean="0">
              <a:latin typeface="Times New Roman" panose="02020603050405020304" pitchFamily="18" charset="0"/>
              <a:cs typeface="Times New Roman" panose="02020603050405020304" pitchFamily="18" charset="0"/>
            </a:rPr>
            <a:t>шчoнoв </a:t>
          </a:r>
          <a:r>
            <a:rPr lang="uz-Cyrl-UZ" smtClean="0">
              <a:latin typeface="Times New Roman" panose="02020603050405020304" pitchFamily="18" charset="0"/>
              <a:cs typeface="Times New Roman" panose="02020603050405020304" pitchFamily="18" charset="0"/>
            </a:rPr>
            <a:t>Э</a:t>
          </a:r>
          <a:r>
            <a:rPr lang="ms-MY" smtClean="0">
              <a:latin typeface="Times New Roman" panose="02020603050405020304" pitchFamily="18" charset="0"/>
              <a:cs typeface="Times New Roman" panose="02020603050405020304" pitchFamily="18" charset="0"/>
            </a:rPr>
            <a:t>.У. Пeдaгoгик тexнoлoгиялaр вa пeдaгoгик мaҳoрaт. Дaрслик. -Т.: Мoлия, 2012.</a:t>
          </a:r>
          <a:endParaRPr lang="ru-RU">
            <a:latin typeface="Times New Roman" panose="02020603050405020304" pitchFamily="18" charset="0"/>
            <a:cs typeface="Times New Roman" panose="02020603050405020304" pitchFamily="18" charset="0"/>
          </a:endParaRPr>
        </a:p>
      </dgm:t>
    </dgm:pt>
    <dgm:pt modelId="{1BA36A21-E35D-42A2-9E72-850DD501EACE}" type="parTrans" cxnId="{EF0A1247-2D0F-4F6D-8DD1-08C58915795A}">
      <dgm:prSet/>
      <dgm:spPr/>
      <dgm:t>
        <a:bodyPr/>
        <a:lstStyle/>
        <a:p>
          <a:endParaRPr lang="ru-RU"/>
        </a:p>
      </dgm:t>
    </dgm:pt>
    <dgm:pt modelId="{85EACD7F-CD84-48CC-B200-0FFFEE47CCF3}" type="sibTrans" cxnId="{EF0A1247-2D0F-4F6D-8DD1-08C58915795A}">
      <dgm:prSet/>
      <dgm:spPr/>
      <dgm:t>
        <a:bodyPr/>
        <a:lstStyle/>
        <a:p>
          <a:endParaRPr lang="ru-RU"/>
        </a:p>
      </dgm:t>
    </dgm:pt>
    <dgm:pt modelId="{CA7F33F4-D7CB-49A0-B789-B24D36966B2D}">
      <dgm:prSet/>
      <dgm:spPr/>
      <dgm:t>
        <a:bodyPr/>
        <a:lstStyle/>
        <a:p>
          <a:pPr algn="just" rtl="0"/>
          <a:r>
            <a:rPr lang="uz-Cyrl-UZ" dirty="0" smtClean="0">
              <a:latin typeface="Times New Roman" panose="02020603050405020304" pitchFamily="18" charset="0"/>
              <a:cs typeface="Times New Roman" panose="02020603050405020304" pitchFamily="18" charset="0"/>
            </a:rPr>
            <a:t>9. </a:t>
          </a:r>
          <a:r>
            <a:rPr lang="ms-MY" dirty="0" smtClean="0">
              <a:latin typeface="Times New Roman" panose="02020603050405020304" pitchFamily="18" charset="0"/>
              <a:cs typeface="Times New Roman" panose="02020603050405020304" pitchFamily="18" charset="0"/>
            </a:rPr>
            <a:t>Мeждунaрoдный eжeгoдник пo тexнoлoгии oбрaзoвaния и oбучeния, 1978/79. </a:t>
          </a:r>
          <a:r>
            <a:rPr lang="ru-RU" dirty="0" err="1" smtClean="0">
              <a:latin typeface="Times New Roman" panose="02020603050405020304" pitchFamily="18" charset="0"/>
              <a:cs typeface="Times New Roman" panose="02020603050405020304" pitchFamily="18" charset="0"/>
            </a:rPr>
            <a:t>Лoндoн</a:t>
          </a:r>
          <a:r>
            <a:rPr lang="ru-RU" dirty="0" smtClean="0">
              <a:latin typeface="Times New Roman" panose="02020603050405020304" pitchFamily="18" charset="0"/>
              <a:cs typeface="Times New Roman" panose="02020603050405020304" pitchFamily="18" charset="0"/>
            </a:rPr>
            <a:t>, Нью-Йорк, 1978</a:t>
          </a:r>
          <a:r>
            <a:rPr lang="uz-Cyrl-UZ" dirty="0" smtClean="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dgm:t>
    </dgm:pt>
    <dgm:pt modelId="{F33E0189-27D1-4312-AF32-466496C45F3E}" type="parTrans" cxnId="{4CC5782D-E542-4904-9CB5-1A0CD632E3D2}">
      <dgm:prSet/>
      <dgm:spPr/>
      <dgm:t>
        <a:bodyPr/>
        <a:lstStyle/>
        <a:p>
          <a:endParaRPr lang="ru-RU"/>
        </a:p>
      </dgm:t>
    </dgm:pt>
    <dgm:pt modelId="{E78469D8-6D4E-482D-9870-DEE21B94044B}" type="sibTrans" cxnId="{4CC5782D-E542-4904-9CB5-1A0CD632E3D2}">
      <dgm:prSet/>
      <dgm:spPr/>
      <dgm:t>
        <a:bodyPr/>
        <a:lstStyle/>
        <a:p>
          <a:endParaRPr lang="ru-RU"/>
        </a:p>
      </dgm:t>
    </dgm:pt>
    <dgm:pt modelId="{015BBBE7-A65E-4B28-9A95-2F3F3704960F}" type="pres">
      <dgm:prSet presAssocID="{C8180025-1C54-480D-922F-36EC8EDA4938}" presName="linear" presStyleCnt="0">
        <dgm:presLayoutVars>
          <dgm:animLvl val="lvl"/>
          <dgm:resizeHandles val="exact"/>
        </dgm:presLayoutVars>
      </dgm:prSet>
      <dgm:spPr/>
      <dgm:t>
        <a:bodyPr/>
        <a:lstStyle/>
        <a:p>
          <a:endParaRPr lang="ru-RU"/>
        </a:p>
      </dgm:t>
    </dgm:pt>
    <dgm:pt modelId="{7D79CFE4-3408-46AD-B0DD-8EAAA055A73B}" type="pres">
      <dgm:prSet presAssocID="{3EAEE936-ADCF-46AB-871F-F0D703AC0E7F}" presName="parentText" presStyleLbl="node1" presStyleIdx="0" presStyleCnt="9">
        <dgm:presLayoutVars>
          <dgm:chMax val="0"/>
          <dgm:bulletEnabled val="1"/>
        </dgm:presLayoutVars>
      </dgm:prSet>
      <dgm:spPr/>
      <dgm:t>
        <a:bodyPr/>
        <a:lstStyle/>
        <a:p>
          <a:endParaRPr lang="ru-RU"/>
        </a:p>
      </dgm:t>
    </dgm:pt>
    <dgm:pt modelId="{138B533E-5579-4AA8-952B-96B582114615}" type="pres">
      <dgm:prSet presAssocID="{A7268BD2-9611-49DB-94C0-3DB91F18738D}" presName="spacer" presStyleCnt="0"/>
      <dgm:spPr/>
    </dgm:pt>
    <dgm:pt modelId="{1EFB6074-92C5-4115-A1AB-604BEA6BD9D7}" type="pres">
      <dgm:prSet presAssocID="{E37F4BAB-1101-410F-A84E-F8DF9F987514}" presName="parentText" presStyleLbl="node1" presStyleIdx="1" presStyleCnt="9">
        <dgm:presLayoutVars>
          <dgm:chMax val="0"/>
          <dgm:bulletEnabled val="1"/>
        </dgm:presLayoutVars>
      </dgm:prSet>
      <dgm:spPr/>
      <dgm:t>
        <a:bodyPr/>
        <a:lstStyle/>
        <a:p>
          <a:endParaRPr lang="ru-RU"/>
        </a:p>
      </dgm:t>
    </dgm:pt>
    <dgm:pt modelId="{17E0F76E-DBAB-42CB-8CC3-177C3C7E03ED}" type="pres">
      <dgm:prSet presAssocID="{E2998FE2-A78A-4C1A-B445-9078BED950B7}" presName="spacer" presStyleCnt="0"/>
      <dgm:spPr/>
    </dgm:pt>
    <dgm:pt modelId="{83D6F847-3C0D-4DF3-BAA0-6BEC52FAC396}" type="pres">
      <dgm:prSet presAssocID="{9BE38B73-228F-48C4-B59A-0423F721BEAB}" presName="parentText" presStyleLbl="node1" presStyleIdx="2" presStyleCnt="9">
        <dgm:presLayoutVars>
          <dgm:chMax val="0"/>
          <dgm:bulletEnabled val="1"/>
        </dgm:presLayoutVars>
      </dgm:prSet>
      <dgm:spPr/>
      <dgm:t>
        <a:bodyPr/>
        <a:lstStyle/>
        <a:p>
          <a:endParaRPr lang="ru-RU"/>
        </a:p>
      </dgm:t>
    </dgm:pt>
    <dgm:pt modelId="{63600E26-DC07-4DF7-A448-FF6A71BDBDF2}" type="pres">
      <dgm:prSet presAssocID="{C0DFAB3E-F719-4557-9977-6BF7C91E56E2}" presName="spacer" presStyleCnt="0"/>
      <dgm:spPr/>
    </dgm:pt>
    <dgm:pt modelId="{D18A8344-1696-41DF-8F95-F80257F4069E}" type="pres">
      <dgm:prSet presAssocID="{81957AE5-A457-47AF-B6C4-C9DE3BC14CFB}" presName="parentText" presStyleLbl="node1" presStyleIdx="3" presStyleCnt="9">
        <dgm:presLayoutVars>
          <dgm:chMax val="0"/>
          <dgm:bulletEnabled val="1"/>
        </dgm:presLayoutVars>
      </dgm:prSet>
      <dgm:spPr/>
      <dgm:t>
        <a:bodyPr/>
        <a:lstStyle/>
        <a:p>
          <a:endParaRPr lang="ru-RU"/>
        </a:p>
      </dgm:t>
    </dgm:pt>
    <dgm:pt modelId="{1FC9136F-19FD-4C7C-9D5C-97239308C0E6}" type="pres">
      <dgm:prSet presAssocID="{29EBF06E-E82A-4B89-BD24-43C2F07EC686}" presName="spacer" presStyleCnt="0"/>
      <dgm:spPr/>
    </dgm:pt>
    <dgm:pt modelId="{C619D883-99E2-4289-8005-7A7D9A84E831}" type="pres">
      <dgm:prSet presAssocID="{89BD3F47-162D-4C47-8145-5A966B499828}" presName="parentText" presStyleLbl="node1" presStyleIdx="4" presStyleCnt="9">
        <dgm:presLayoutVars>
          <dgm:chMax val="0"/>
          <dgm:bulletEnabled val="1"/>
        </dgm:presLayoutVars>
      </dgm:prSet>
      <dgm:spPr/>
      <dgm:t>
        <a:bodyPr/>
        <a:lstStyle/>
        <a:p>
          <a:endParaRPr lang="ru-RU"/>
        </a:p>
      </dgm:t>
    </dgm:pt>
    <dgm:pt modelId="{5B0A7D45-5A7F-4BC4-9208-EF6304466FD7}" type="pres">
      <dgm:prSet presAssocID="{7CA20026-1EA6-4660-A9C6-8AEFC24EAE9F}" presName="spacer" presStyleCnt="0"/>
      <dgm:spPr/>
    </dgm:pt>
    <dgm:pt modelId="{404517DD-197B-4C46-B9A6-7EAAB7B09919}" type="pres">
      <dgm:prSet presAssocID="{41481CA8-B26A-4AAC-B7D7-ABD460295BBE}" presName="parentText" presStyleLbl="node1" presStyleIdx="5" presStyleCnt="9">
        <dgm:presLayoutVars>
          <dgm:chMax val="0"/>
          <dgm:bulletEnabled val="1"/>
        </dgm:presLayoutVars>
      </dgm:prSet>
      <dgm:spPr/>
      <dgm:t>
        <a:bodyPr/>
        <a:lstStyle/>
        <a:p>
          <a:endParaRPr lang="ru-RU"/>
        </a:p>
      </dgm:t>
    </dgm:pt>
    <dgm:pt modelId="{1801D3D5-8D1F-4BD6-83C4-73C46F81BD6F}" type="pres">
      <dgm:prSet presAssocID="{4AB9F09B-8F0F-4550-8893-6E47253BC43C}" presName="spacer" presStyleCnt="0"/>
      <dgm:spPr/>
    </dgm:pt>
    <dgm:pt modelId="{DAB79E53-B08C-459A-ACA9-7DD23BFD4FBF}" type="pres">
      <dgm:prSet presAssocID="{09FF97C6-BE1B-45F2-B124-307C4A442274}" presName="parentText" presStyleLbl="node1" presStyleIdx="6" presStyleCnt="9">
        <dgm:presLayoutVars>
          <dgm:chMax val="0"/>
          <dgm:bulletEnabled val="1"/>
        </dgm:presLayoutVars>
      </dgm:prSet>
      <dgm:spPr/>
      <dgm:t>
        <a:bodyPr/>
        <a:lstStyle/>
        <a:p>
          <a:endParaRPr lang="ru-RU"/>
        </a:p>
      </dgm:t>
    </dgm:pt>
    <dgm:pt modelId="{35B57F77-FED4-4DB0-9054-1EF13E4973FC}" type="pres">
      <dgm:prSet presAssocID="{918E2EA9-822F-42F7-A54C-A99E8528B664}" presName="spacer" presStyleCnt="0"/>
      <dgm:spPr/>
    </dgm:pt>
    <dgm:pt modelId="{CE7963E4-573E-41BE-9836-D3023551BF5E}" type="pres">
      <dgm:prSet presAssocID="{0000758E-38E0-4E30-A188-E8E6A3A34E6F}" presName="parentText" presStyleLbl="node1" presStyleIdx="7" presStyleCnt="9">
        <dgm:presLayoutVars>
          <dgm:chMax val="0"/>
          <dgm:bulletEnabled val="1"/>
        </dgm:presLayoutVars>
      </dgm:prSet>
      <dgm:spPr/>
      <dgm:t>
        <a:bodyPr/>
        <a:lstStyle/>
        <a:p>
          <a:endParaRPr lang="ru-RU"/>
        </a:p>
      </dgm:t>
    </dgm:pt>
    <dgm:pt modelId="{06B6F69F-1CE9-4810-9741-CA4366A9194A}" type="pres">
      <dgm:prSet presAssocID="{85EACD7F-CD84-48CC-B200-0FFFEE47CCF3}" presName="spacer" presStyleCnt="0"/>
      <dgm:spPr/>
    </dgm:pt>
    <dgm:pt modelId="{D2EB1B9B-4F26-4103-94BC-414CBF49DECB}" type="pres">
      <dgm:prSet presAssocID="{CA7F33F4-D7CB-49A0-B789-B24D36966B2D}" presName="parentText" presStyleLbl="node1" presStyleIdx="8" presStyleCnt="9">
        <dgm:presLayoutVars>
          <dgm:chMax val="0"/>
          <dgm:bulletEnabled val="1"/>
        </dgm:presLayoutVars>
      </dgm:prSet>
      <dgm:spPr/>
      <dgm:t>
        <a:bodyPr/>
        <a:lstStyle/>
        <a:p>
          <a:endParaRPr lang="ru-RU"/>
        </a:p>
      </dgm:t>
    </dgm:pt>
  </dgm:ptLst>
  <dgm:cxnLst>
    <dgm:cxn modelId="{295D11A2-33B1-476E-B7D8-F4CC70B694E5}" srcId="{C8180025-1C54-480D-922F-36EC8EDA4938}" destId="{9BE38B73-228F-48C4-B59A-0423F721BEAB}" srcOrd="2" destOrd="0" parTransId="{53EFC266-16EF-4D07-8875-F0B148BEAA89}" sibTransId="{C0DFAB3E-F719-4557-9977-6BF7C91E56E2}"/>
    <dgm:cxn modelId="{6E3A789D-04D7-4DF2-A7F2-4D8107E0F77E}" type="presOf" srcId="{41481CA8-B26A-4AAC-B7D7-ABD460295BBE}" destId="{404517DD-197B-4C46-B9A6-7EAAB7B09919}" srcOrd="0" destOrd="0" presId="urn:microsoft.com/office/officeart/2005/8/layout/vList2"/>
    <dgm:cxn modelId="{5FA24072-90BC-4166-9DE2-476720FF3E6C}" type="presOf" srcId="{CA7F33F4-D7CB-49A0-B789-B24D36966B2D}" destId="{D2EB1B9B-4F26-4103-94BC-414CBF49DECB}" srcOrd="0" destOrd="0" presId="urn:microsoft.com/office/officeart/2005/8/layout/vList2"/>
    <dgm:cxn modelId="{E8A8F42A-49D6-4DB1-915C-CA41D38CD6C2}" type="presOf" srcId="{89BD3F47-162D-4C47-8145-5A966B499828}" destId="{C619D883-99E2-4289-8005-7A7D9A84E831}" srcOrd="0" destOrd="0" presId="urn:microsoft.com/office/officeart/2005/8/layout/vList2"/>
    <dgm:cxn modelId="{B6A81410-E6AB-4FE8-B6A0-E939790F2D6F}" type="presOf" srcId="{9BE38B73-228F-48C4-B59A-0423F721BEAB}" destId="{83D6F847-3C0D-4DF3-BAA0-6BEC52FAC396}" srcOrd="0" destOrd="0" presId="urn:microsoft.com/office/officeart/2005/8/layout/vList2"/>
    <dgm:cxn modelId="{CC07B8DD-7238-492D-A017-452EA43FD680}" srcId="{C8180025-1C54-480D-922F-36EC8EDA4938}" destId="{81957AE5-A457-47AF-B6C4-C9DE3BC14CFB}" srcOrd="3" destOrd="0" parTransId="{18AFA2C7-D299-471B-BB2D-3433282200D7}" sibTransId="{29EBF06E-E82A-4B89-BD24-43C2F07EC686}"/>
    <dgm:cxn modelId="{EF0A1247-2D0F-4F6D-8DD1-08C58915795A}" srcId="{C8180025-1C54-480D-922F-36EC8EDA4938}" destId="{0000758E-38E0-4E30-A188-E8E6A3A34E6F}" srcOrd="7" destOrd="0" parTransId="{1BA36A21-E35D-42A2-9E72-850DD501EACE}" sibTransId="{85EACD7F-CD84-48CC-B200-0FFFEE47CCF3}"/>
    <dgm:cxn modelId="{14712667-EEA7-4540-B35F-3CFF4BEBCE73}" type="presOf" srcId="{81957AE5-A457-47AF-B6C4-C9DE3BC14CFB}" destId="{D18A8344-1696-41DF-8F95-F80257F4069E}" srcOrd="0" destOrd="0" presId="urn:microsoft.com/office/officeart/2005/8/layout/vList2"/>
    <dgm:cxn modelId="{506C4973-DBBB-48F7-B976-1606EEB38F32}" srcId="{C8180025-1C54-480D-922F-36EC8EDA4938}" destId="{09FF97C6-BE1B-45F2-B124-307C4A442274}" srcOrd="6" destOrd="0" parTransId="{ABE7328E-7069-4DF6-8A31-A18209D517F1}" sibTransId="{918E2EA9-822F-42F7-A54C-A99E8528B664}"/>
    <dgm:cxn modelId="{AFCA843E-3F44-471D-B7C8-F98FCCE4FAA9}" type="presOf" srcId="{0000758E-38E0-4E30-A188-E8E6A3A34E6F}" destId="{CE7963E4-573E-41BE-9836-D3023551BF5E}" srcOrd="0" destOrd="0" presId="urn:microsoft.com/office/officeart/2005/8/layout/vList2"/>
    <dgm:cxn modelId="{AC9A25D5-A028-47DF-BE0C-AB8C300BDAB5}" type="presOf" srcId="{C8180025-1C54-480D-922F-36EC8EDA4938}" destId="{015BBBE7-A65E-4B28-9A95-2F3F3704960F}" srcOrd="0" destOrd="0" presId="urn:microsoft.com/office/officeart/2005/8/layout/vList2"/>
    <dgm:cxn modelId="{6649D03D-24B0-4083-8DB8-F216660FD690}" type="presOf" srcId="{E37F4BAB-1101-410F-A84E-F8DF9F987514}" destId="{1EFB6074-92C5-4115-A1AB-604BEA6BD9D7}" srcOrd="0" destOrd="0" presId="urn:microsoft.com/office/officeart/2005/8/layout/vList2"/>
    <dgm:cxn modelId="{DDA1F257-D9EE-4AA1-9401-B40D79F098B1}" srcId="{C8180025-1C54-480D-922F-36EC8EDA4938}" destId="{3EAEE936-ADCF-46AB-871F-F0D703AC0E7F}" srcOrd="0" destOrd="0" parTransId="{F9765AA8-503F-46ED-BB46-66322C769730}" sibTransId="{A7268BD2-9611-49DB-94C0-3DB91F18738D}"/>
    <dgm:cxn modelId="{4CC5782D-E542-4904-9CB5-1A0CD632E3D2}" srcId="{C8180025-1C54-480D-922F-36EC8EDA4938}" destId="{CA7F33F4-D7CB-49A0-B789-B24D36966B2D}" srcOrd="8" destOrd="0" parTransId="{F33E0189-27D1-4312-AF32-466496C45F3E}" sibTransId="{E78469D8-6D4E-482D-9870-DEE21B94044B}"/>
    <dgm:cxn modelId="{2FADF8D3-DF8F-4C1C-BBEB-522E813B017F}" srcId="{C8180025-1C54-480D-922F-36EC8EDA4938}" destId="{41481CA8-B26A-4AAC-B7D7-ABD460295BBE}" srcOrd="5" destOrd="0" parTransId="{52D78272-0D86-4ACA-9831-3650D7A51B15}" sibTransId="{4AB9F09B-8F0F-4550-8893-6E47253BC43C}"/>
    <dgm:cxn modelId="{22A80445-6BA2-46BD-9DF2-DD4724B951C1}" type="presOf" srcId="{3EAEE936-ADCF-46AB-871F-F0D703AC0E7F}" destId="{7D79CFE4-3408-46AD-B0DD-8EAAA055A73B}" srcOrd="0" destOrd="0" presId="urn:microsoft.com/office/officeart/2005/8/layout/vList2"/>
    <dgm:cxn modelId="{C746F87B-4540-453D-A4F3-D12CD3CB2231}" type="presOf" srcId="{09FF97C6-BE1B-45F2-B124-307C4A442274}" destId="{DAB79E53-B08C-459A-ACA9-7DD23BFD4FBF}" srcOrd="0" destOrd="0" presId="urn:microsoft.com/office/officeart/2005/8/layout/vList2"/>
    <dgm:cxn modelId="{21A143B5-6D9A-4105-B74B-5D0002243E83}" srcId="{C8180025-1C54-480D-922F-36EC8EDA4938}" destId="{89BD3F47-162D-4C47-8145-5A966B499828}" srcOrd="4" destOrd="0" parTransId="{5D587BB7-9B79-4F67-A2A8-E302CD600C52}" sibTransId="{7CA20026-1EA6-4660-A9C6-8AEFC24EAE9F}"/>
    <dgm:cxn modelId="{108AB66D-6DF7-4AE2-99A8-D0F1C7764E49}" srcId="{C8180025-1C54-480D-922F-36EC8EDA4938}" destId="{E37F4BAB-1101-410F-A84E-F8DF9F987514}" srcOrd="1" destOrd="0" parTransId="{47558937-AA45-4BAB-AA6B-24A2C9145D0F}" sibTransId="{E2998FE2-A78A-4C1A-B445-9078BED950B7}"/>
    <dgm:cxn modelId="{7EAA5773-591A-4932-935E-A1123D2B992E}" type="presParOf" srcId="{015BBBE7-A65E-4B28-9A95-2F3F3704960F}" destId="{7D79CFE4-3408-46AD-B0DD-8EAAA055A73B}" srcOrd="0" destOrd="0" presId="urn:microsoft.com/office/officeart/2005/8/layout/vList2"/>
    <dgm:cxn modelId="{27F52E69-0E88-48F2-9276-CDDA36478AA2}" type="presParOf" srcId="{015BBBE7-A65E-4B28-9A95-2F3F3704960F}" destId="{138B533E-5579-4AA8-952B-96B582114615}" srcOrd="1" destOrd="0" presId="urn:microsoft.com/office/officeart/2005/8/layout/vList2"/>
    <dgm:cxn modelId="{A413A7E1-00B5-422E-AEC2-09A12B376CAD}" type="presParOf" srcId="{015BBBE7-A65E-4B28-9A95-2F3F3704960F}" destId="{1EFB6074-92C5-4115-A1AB-604BEA6BD9D7}" srcOrd="2" destOrd="0" presId="urn:microsoft.com/office/officeart/2005/8/layout/vList2"/>
    <dgm:cxn modelId="{58A17148-E541-4F9C-8BB8-C0EFA5D9C311}" type="presParOf" srcId="{015BBBE7-A65E-4B28-9A95-2F3F3704960F}" destId="{17E0F76E-DBAB-42CB-8CC3-177C3C7E03ED}" srcOrd="3" destOrd="0" presId="urn:microsoft.com/office/officeart/2005/8/layout/vList2"/>
    <dgm:cxn modelId="{0C6293E9-8861-48E0-B828-5BAC3B95BC49}" type="presParOf" srcId="{015BBBE7-A65E-4B28-9A95-2F3F3704960F}" destId="{83D6F847-3C0D-4DF3-BAA0-6BEC52FAC396}" srcOrd="4" destOrd="0" presId="urn:microsoft.com/office/officeart/2005/8/layout/vList2"/>
    <dgm:cxn modelId="{C5ED94F2-929B-4AEA-B082-7D120C189E7F}" type="presParOf" srcId="{015BBBE7-A65E-4B28-9A95-2F3F3704960F}" destId="{63600E26-DC07-4DF7-A448-FF6A71BDBDF2}" srcOrd="5" destOrd="0" presId="urn:microsoft.com/office/officeart/2005/8/layout/vList2"/>
    <dgm:cxn modelId="{FA4D7F86-B71F-4FC1-81BF-13B27B3B9F8C}" type="presParOf" srcId="{015BBBE7-A65E-4B28-9A95-2F3F3704960F}" destId="{D18A8344-1696-41DF-8F95-F80257F4069E}" srcOrd="6" destOrd="0" presId="urn:microsoft.com/office/officeart/2005/8/layout/vList2"/>
    <dgm:cxn modelId="{83E25F2A-7E1A-420D-AC3E-7D735B0C58DD}" type="presParOf" srcId="{015BBBE7-A65E-4B28-9A95-2F3F3704960F}" destId="{1FC9136F-19FD-4C7C-9D5C-97239308C0E6}" srcOrd="7" destOrd="0" presId="urn:microsoft.com/office/officeart/2005/8/layout/vList2"/>
    <dgm:cxn modelId="{3085BC4D-0E8E-4270-B9BA-F18D279B15F8}" type="presParOf" srcId="{015BBBE7-A65E-4B28-9A95-2F3F3704960F}" destId="{C619D883-99E2-4289-8005-7A7D9A84E831}" srcOrd="8" destOrd="0" presId="urn:microsoft.com/office/officeart/2005/8/layout/vList2"/>
    <dgm:cxn modelId="{9FACE4E4-034F-44FA-AAF4-EA25D142966B}" type="presParOf" srcId="{015BBBE7-A65E-4B28-9A95-2F3F3704960F}" destId="{5B0A7D45-5A7F-4BC4-9208-EF6304466FD7}" srcOrd="9" destOrd="0" presId="urn:microsoft.com/office/officeart/2005/8/layout/vList2"/>
    <dgm:cxn modelId="{B8415054-6F7D-4506-AC17-749AAF3405FD}" type="presParOf" srcId="{015BBBE7-A65E-4B28-9A95-2F3F3704960F}" destId="{404517DD-197B-4C46-B9A6-7EAAB7B09919}" srcOrd="10" destOrd="0" presId="urn:microsoft.com/office/officeart/2005/8/layout/vList2"/>
    <dgm:cxn modelId="{7CC848D7-B13F-46A1-AC73-3A5D7D1BD80F}" type="presParOf" srcId="{015BBBE7-A65E-4B28-9A95-2F3F3704960F}" destId="{1801D3D5-8D1F-4BD6-83C4-73C46F81BD6F}" srcOrd="11" destOrd="0" presId="urn:microsoft.com/office/officeart/2005/8/layout/vList2"/>
    <dgm:cxn modelId="{83ADA682-4B95-4C8F-9BE4-E69CEE09E838}" type="presParOf" srcId="{015BBBE7-A65E-4B28-9A95-2F3F3704960F}" destId="{DAB79E53-B08C-459A-ACA9-7DD23BFD4FBF}" srcOrd="12" destOrd="0" presId="urn:microsoft.com/office/officeart/2005/8/layout/vList2"/>
    <dgm:cxn modelId="{AF41C351-82C8-4EAE-8C31-E0935CB47A57}" type="presParOf" srcId="{015BBBE7-A65E-4B28-9A95-2F3F3704960F}" destId="{35B57F77-FED4-4DB0-9054-1EF13E4973FC}" srcOrd="13" destOrd="0" presId="urn:microsoft.com/office/officeart/2005/8/layout/vList2"/>
    <dgm:cxn modelId="{13B148CC-0479-49B7-BFCA-94EA028CEEC6}" type="presParOf" srcId="{015BBBE7-A65E-4B28-9A95-2F3F3704960F}" destId="{CE7963E4-573E-41BE-9836-D3023551BF5E}" srcOrd="14" destOrd="0" presId="urn:microsoft.com/office/officeart/2005/8/layout/vList2"/>
    <dgm:cxn modelId="{7863C870-F847-47A1-91BB-036346D72FA7}" type="presParOf" srcId="{015BBBE7-A65E-4B28-9A95-2F3F3704960F}" destId="{06B6F69F-1CE9-4810-9741-CA4366A9194A}" srcOrd="15" destOrd="0" presId="urn:microsoft.com/office/officeart/2005/8/layout/vList2"/>
    <dgm:cxn modelId="{211CB2DE-910C-4391-98DF-948D6C0DAA9A}" type="presParOf" srcId="{015BBBE7-A65E-4B28-9A95-2F3F3704960F}" destId="{D2EB1B9B-4F26-4103-94BC-414CBF49DECB}" srcOrd="16" destOrd="0" presId="urn:microsoft.com/office/officeart/2005/8/layout/vList2"/>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ata126.xml><?xml version="1.0" encoding="utf-8"?>
<dgm:dataModel xmlns:dgm="http://schemas.openxmlformats.org/drawingml/2006/diagram" xmlns:a="http://schemas.openxmlformats.org/drawingml/2006/main">
  <dgm:ptLst>
    <dgm:pt modelId="{F5445210-539A-4C4B-BDC4-2889B28EC7EB}" type="doc">
      <dgm:prSet loTypeId="urn:microsoft.com/office/officeart/2005/8/layout/vList2" loCatId="list" qsTypeId="urn:microsoft.com/office/officeart/2005/8/quickstyle/simple1" qsCatId="simple" csTypeId="urn:microsoft.com/office/officeart/2005/8/colors/accent2_1" csCatId="accent2"/>
      <dgm:spPr/>
      <dgm:t>
        <a:bodyPr/>
        <a:lstStyle/>
        <a:p>
          <a:endParaRPr lang="ru-RU"/>
        </a:p>
      </dgm:t>
    </dgm:pt>
    <dgm:pt modelId="{2B8337BC-9607-4D33-8087-D68DFA6C51B9}">
      <dgm:prSet/>
      <dgm:spPr/>
      <dgm:t>
        <a:bodyPr/>
        <a:lstStyle/>
        <a:p>
          <a:pPr algn="ctr" rtl="0"/>
          <a:r>
            <a:rPr lang="uz-Cyrl-UZ" dirty="0" smtClean="0">
              <a:latin typeface="Times New Roman" panose="02020603050405020304" pitchFamily="18" charset="0"/>
              <a:cs typeface="Times New Roman" panose="02020603050405020304" pitchFamily="18" charset="0"/>
            </a:rPr>
            <a:t>ЭЪТИБОРИНГИЗ УЧУН РАХМАТ!</a:t>
          </a:r>
          <a:endParaRPr lang="ru-RU" dirty="0">
            <a:latin typeface="Times New Roman" panose="02020603050405020304" pitchFamily="18" charset="0"/>
            <a:cs typeface="Times New Roman" panose="02020603050405020304" pitchFamily="18" charset="0"/>
          </a:endParaRPr>
        </a:p>
      </dgm:t>
    </dgm:pt>
    <dgm:pt modelId="{9B90FB5B-1962-4162-86EB-3F13F21295FE}" type="parTrans" cxnId="{9CE12F45-1EB4-465F-BCBA-7CDE0F31E7F1}">
      <dgm:prSet/>
      <dgm:spPr/>
      <dgm:t>
        <a:bodyPr/>
        <a:lstStyle/>
        <a:p>
          <a:endParaRPr lang="ru-RU"/>
        </a:p>
      </dgm:t>
    </dgm:pt>
    <dgm:pt modelId="{BACCBB10-54DA-4D85-B924-81D0017417F4}" type="sibTrans" cxnId="{9CE12F45-1EB4-465F-BCBA-7CDE0F31E7F1}">
      <dgm:prSet/>
      <dgm:spPr/>
      <dgm:t>
        <a:bodyPr/>
        <a:lstStyle/>
        <a:p>
          <a:endParaRPr lang="ru-RU"/>
        </a:p>
      </dgm:t>
    </dgm:pt>
    <dgm:pt modelId="{B77C8F0D-A9D3-47BF-A16F-4B571210B7C7}" type="pres">
      <dgm:prSet presAssocID="{F5445210-539A-4C4B-BDC4-2889B28EC7EB}" presName="linear" presStyleCnt="0">
        <dgm:presLayoutVars>
          <dgm:animLvl val="lvl"/>
          <dgm:resizeHandles val="exact"/>
        </dgm:presLayoutVars>
      </dgm:prSet>
      <dgm:spPr/>
      <dgm:t>
        <a:bodyPr/>
        <a:lstStyle/>
        <a:p>
          <a:endParaRPr lang="ru-RU"/>
        </a:p>
      </dgm:t>
    </dgm:pt>
    <dgm:pt modelId="{36A2991E-B530-4B1C-A698-6EB3E6FAA348}" type="pres">
      <dgm:prSet presAssocID="{2B8337BC-9607-4D33-8087-D68DFA6C51B9}" presName="parentText" presStyleLbl="node1" presStyleIdx="0" presStyleCnt="1">
        <dgm:presLayoutVars>
          <dgm:chMax val="0"/>
          <dgm:bulletEnabled val="1"/>
        </dgm:presLayoutVars>
      </dgm:prSet>
      <dgm:spPr/>
      <dgm:t>
        <a:bodyPr/>
        <a:lstStyle/>
        <a:p>
          <a:endParaRPr lang="ru-RU"/>
        </a:p>
      </dgm:t>
    </dgm:pt>
  </dgm:ptLst>
  <dgm:cxnLst>
    <dgm:cxn modelId="{9CE12F45-1EB4-465F-BCBA-7CDE0F31E7F1}" srcId="{F5445210-539A-4C4B-BDC4-2889B28EC7EB}" destId="{2B8337BC-9607-4D33-8087-D68DFA6C51B9}" srcOrd="0" destOrd="0" parTransId="{9B90FB5B-1962-4162-86EB-3F13F21295FE}" sibTransId="{BACCBB10-54DA-4D85-B924-81D0017417F4}"/>
    <dgm:cxn modelId="{5BC9961F-3F89-4C21-A23A-1C1914CB4CB9}" type="presOf" srcId="{2B8337BC-9607-4D33-8087-D68DFA6C51B9}" destId="{36A2991E-B530-4B1C-A698-6EB3E6FAA348}" srcOrd="0" destOrd="0" presId="urn:microsoft.com/office/officeart/2005/8/layout/vList2"/>
    <dgm:cxn modelId="{1ACBAD2B-2418-47EE-8190-936FD2E2B6A8}" type="presOf" srcId="{F5445210-539A-4C4B-BDC4-2889B28EC7EB}" destId="{B77C8F0D-A9D3-47BF-A16F-4B571210B7C7}" srcOrd="0" destOrd="0" presId="urn:microsoft.com/office/officeart/2005/8/layout/vList2"/>
    <dgm:cxn modelId="{924CCE8D-5749-4C67-A725-0753645D6D6D}" type="presParOf" srcId="{B77C8F0D-A9D3-47BF-A16F-4B571210B7C7}" destId="{36A2991E-B530-4B1C-A698-6EB3E6FAA348}" srcOrd="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5B80CBE-6089-42BC-BCDC-0A31AD531E0F}">
      <dsp:nvSpPr>
        <dsp:cNvPr id="0" name=""/>
        <dsp:cNvSpPr/>
      </dsp:nvSpPr>
      <dsp:spPr>
        <a:xfrm>
          <a:off x="0" y="52421"/>
          <a:ext cx="10868628" cy="131274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9540" tIns="129540" rIns="129540" bIns="129540" numCol="1" spcCol="1270" anchor="ctr" anchorCtr="0">
          <a:noAutofit/>
        </a:bodyPr>
        <a:lstStyle/>
        <a:p>
          <a:pPr lvl="0" algn="ctr" defTabSz="1511300" rtl="0">
            <a:lnSpc>
              <a:spcPct val="90000"/>
            </a:lnSpc>
            <a:spcBef>
              <a:spcPct val="0"/>
            </a:spcBef>
            <a:spcAft>
              <a:spcPct val="35000"/>
            </a:spcAft>
          </a:pPr>
          <a:r>
            <a:rPr lang="en-US" sz="3400" b="1" kern="1200" dirty="0" smtClean="0">
              <a:latin typeface="Times New Roman" panose="02020603050405020304" pitchFamily="18" charset="0"/>
              <a:cs typeface="Times New Roman" panose="02020603050405020304" pitchFamily="18" charset="0"/>
            </a:rPr>
            <a:t>Course title: “Pedagogical technologies and pedagogical skills”</a:t>
          </a:r>
          <a:endParaRPr lang="ru-RU" sz="3400" b="1" kern="1200" dirty="0">
            <a:latin typeface="Times New Roman" panose="02020603050405020304" pitchFamily="18" charset="0"/>
            <a:cs typeface="Times New Roman" panose="02020603050405020304" pitchFamily="18" charset="0"/>
          </a:endParaRPr>
        </a:p>
      </dsp:txBody>
      <dsp:txXfrm>
        <a:off x="64083" y="116504"/>
        <a:ext cx="10740462" cy="1184574"/>
      </dsp:txXfrm>
    </dsp:sp>
    <dsp:sp modelId="{0B4D4B7B-6397-4734-804B-3CA96F141444}">
      <dsp:nvSpPr>
        <dsp:cNvPr id="0" name=""/>
        <dsp:cNvSpPr/>
      </dsp:nvSpPr>
      <dsp:spPr>
        <a:xfrm>
          <a:off x="0" y="1463081"/>
          <a:ext cx="10868628" cy="131274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9540" tIns="129540" rIns="129540" bIns="129540" numCol="1" spcCol="1270" anchor="ctr" anchorCtr="0">
          <a:noAutofit/>
        </a:bodyPr>
        <a:lstStyle/>
        <a:p>
          <a:pPr lvl="0" algn="ctr" defTabSz="1511300" rtl="0">
            <a:lnSpc>
              <a:spcPct val="90000"/>
            </a:lnSpc>
            <a:spcBef>
              <a:spcPct val="0"/>
            </a:spcBef>
            <a:spcAft>
              <a:spcPct val="35000"/>
            </a:spcAft>
          </a:pPr>
          <a:r>
            <a:rPr lang="en-US" sz="3400" b="1" kern="1200" dirty="0" smtClean="0">
              <a:latin typeface="Times New Roman" panose="02020603050405020304" pitchFamily="18" charset="0"/>
              <a:cs typeface="Times New Roman" panose="02020603050405020304" pitchFamily="18" charset="0"/>
            </a:rPr>
            <a:t>Lecture </a:t>
          </a:r>
          <a:r>
            <a:rPr lang="uz-Cyrl-UZ" sz="3400" b="1" kern="1200" dirty="0" smtClean="0">
              <a:latin typeface="Times New Roman" panose="02020603050405020304" pitchFamily="18" charset="0"/>
              <a:cs typeface="Times New Roman" panose="02020603050405020304" pitchFamily="18" charset="0"/>
            </a:rPr>
            <a:t>8</a:t>
          </a:r>
          <a:r>
            <a:rPr lang="en-US" sz="3400" b="1" kern="1200" dirty="0" smtClean="0">
              <a:latin typeface="Times New Roman" panose="02020603050405020304" pitchFamily="18" charset="0"/>
              <a:cs typeface="Times New Roman" panose="02020603050405020304" pitchFamily="18" charset="0"/>
            </a:rPr>
            <a:t>. </a:t>
          </a:r>
          <a:r>
            <a:rPr lang="uz-Cyrl-UZ" sz="3400" b="1" kern="1200" dirty="0" smtClean="0">
              <a:latin typeface="Times New Roman" panose="02020603050405020304" pitchFamily="18" charset="0"/>
              <a:cs typeface="Times New Roman" panose="02020603050405020304" pitchFamily="18" charset="0"/>
            </a:rPr>
            <a:t>Teacher's innovative activity in the pedagogical process</a:t>
          </a:r>
          <a:endParaRPr lang="ru-RU" sz="3400" b="1" kern="1200" dirty="0">
            <a:latin typeface="Times New Roman" panose="02020603050405020304" pitchFamily="18" charset="0"/>
            <a:cs typeface="Times New Roman" panose="02020603050405020304" pitchFamily="18" charset="0"/>
          </a:endParaRPr>
        </a:p>
      </dsp:txBody>
      <dsp:txXfrm>
        <a:off x="64083" y="1527164"/>
        <a:ext cx="10740462" cy="1184574"/>
      </dsp:txXfrm>
    </dsp:sp>
    <dsp:sp modelId="{85CDE54F-6194-482B-A97E-A0EE4632972C}">
      <dsp:nvSpPr>
        <dsp:cNvPr id="0" name=""/>
        <dsp:cNvSpPr/>
      </dsp:nvSpPr>
      <dsp:spPr>
        <a:xfrm>
          <a:off x="0" y="2873741"/>
          <a:ext cx="10868628" cy="131274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9540" tIns="129540" rIns="129540" bIns="129540" numCol="1" spcCol="1270" anchor="ctr" anchorCtr="0">
          <a:noAutofit/>
        </a:bodyPr>
        <a:lstStyle/>
        <a:p>
          <a:pPr lvl="0" algn="ctr" defTabSz="1511300" rtl="0">
            <a:lnSpc>
              <a:spcPct val="90000"/>
            </a:lnSpc>
            <a:spcBef>
              <a:spcPct val="0"/>
            </a:spcBef>
            <a:spcAft>
              <a:spcPct val="35000"/>
            </a:spcAft>
          </a:pPr>
          <a:r>
            <a:rPr lang="uz-Cyrl-UZ" sz="3400" b="1" kern="1200" dirty="0" smtClean="0">
              <a:latin typeface="Times New Roman" panose="02020603050405020304" pitchFamily="18" charset="0"/>
              <a:cs typeface="Times New Roman" panose="02020603050405020304" pitchFamily="18" charset="0"/>
            </a:rPr>
            <a:t>Фан номи: “</a:t>
          </a:r>
          <a:r>
            <a:rPr lang="ru-RU" sz="3400" b="1" kern="1200" dirty="0" smtClean="0">
              <a:latin typeface="Times New Roman" panose="02020603050405020304" pitchFamily="18" charset="0"/>
              <a:cs typeface="Times New Roman" panose="02020603050405020304" pitchFamily="18" charset="0"/>
            </a:rPr>
            <a:t>Педагогик </a:t>
          </a:r>
          <a:r>
            <a:rPr lang="ru-RU" sz="3400" b="1" kern="1200" dirty="0" err="1" smtClean="0">
              <a:latin typeface="Times New Roman" panose="02020603050405020304" pitchFamily="18" charset="0"/>
              <a:cs typeface="Times New Roman" panose="02020603050405020304" pitchFamily="18" charset="0"/>
            </a:rPr>
            <a:t>технологиялар</a:t>
          </a:r>
          <a:r>
            <a:rPr lang="ru-RU" sz="3400" b="1" kern="1200" dirty="0" smtClean="0">
              <a:latin typeface="Times New Roman" panose="02020603050405020304" pitchFamily="18" charset="0"/>
              <a:cs typeface="Times New Roman" panose="02020603050405020304" pitchFamily="18" charset="0"/>
            </a:rPr>
            <a:t> </a:t>
          </a:r>
          <a:r>
            <a:rPr lang="ru-RU" sz="3400" b="1" kern="1200" dirty="0" err="1" smtClean="0">
              <a:latin typeface="Times New Roman" panose="02020603050405020304" pitchFamily="18" charset="0"/>
              <a:cs typeface="Times New Roman" panose="02020603050405020304" pitchFamily="18" charset="0"/>
            </a:rPr>
            <a:t>ва</a:t>
          </a:r>
          <a:r>
            <a:rPr lang="ru-RU" sz="3400" b="1" kern="1200" dirty="0" smtClean="0">
              <a:latin typeface="Times New Roman" panose="02020603050405020304" pitchFamily="18" charset="0"/>
              <a:cs typeface="Times New Roman" panose="02020603050405020304" pitchFamily="18" charset="0"/>
            </a:rPr>
            <a:t> педагогик </a:t>
          </a:r>
          <a:r>
            <a:rPr lang="ru-RU" sz="3400" b="1" kern="1200" dirty="0" err="1" smtClean="0">
              <a:latin typeface="Times New Roman" panose="02020603050405020304" pitchFamily="18" charset="0"/>
              <a:cs typeface="Times New Roman" panose="02020603050405020304" pitchFamily="18" charset="0"/>
            </a:rPr>
            <a:t>ма</a:t>
          </a:r>
          <a:r>
            <a:rPr lang="uz-Cyrl-UZ" sz="3400" b="1" kern="1200" dirty="0" smtClean="0">
              <a:latin typeface="Times New Roman" panose="02020603050405020304" pitchFamily="18" charset="0"/>
              <a:cs typeface="Times New Roman" panose="02020603050405020304" pitchFamily="18" charset="0"/>
            </a:rPr>
            <a:t>ҳ</a:t>
          </a:r>
          <a:r>
            <a:rPr lang="ru-RU" sz="3400" b="1" kern="1200" dirty="0" err="1" smtClean="0">
              <a:latin typeface="Times New Roman" panose="02020603050405020304" pitchFamily="18" charset="0"/>
              <a:cs typeface="Times New Roman" panose="02020603050405020304" pitchFamily="18" charset="0"/>
            </a:rPr>
            <a:t>орат</a:t>
          </a:r>
          <a:r>
            <a:rPr lang="uz-Cyrl-UZ" sz="3400" b="1" kern="1200" dirty="0" smtClean="0">
              <a:latin typeface="Times New Roman" panose="02020603050405020304" pitchFamily="18" charset="0"/>
              <a:cs typeface="Times New Roman" panose="02020603050405020304" pitchFamily="18" charset="0"/>
            </a:rPr>
            <a:t>”</a:t>
          </a:r>
          <a:endParaRPr lang="ru-RU" sz="3400" b="1" kern="1200" dirty="0">
            <a:latin typeface="Times New Roman" panose="02020603050405020304" pitchFamily="18" charset="0"/>
            <a:cs typeface="Times New Roman" panose="02020603050405020304" pitchFamily="18" charset="0"/>
          </a:endParaRPr>
        </a:p>
      </dsp:txBody>
      <dsp:txXfrm>
        <a:off x="64083" y="2937824"/>
        <a:ext cx="10740462" cy="1184574"/>
      </dsp:txXfrm>
    </dsp:sp>
    <dsp:sp modelId="{318173FA-3CC5-49DA-B687-FCF7DDCB6E3F}">
      <dsp:nvSpPr>
        <dsp:cNvPr id="0" name=""/>
        <dsp:cNvSpPr/>
      </dsp:nvSpPr>
      <dsp:spPr>
        <a:xfrm>
          <a:off x="0" y="4284401"/>
          <a:ext cx="10868628" cy="131274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9540" tIns="129540" rIns="129540" bIns="129540" numCol="1" spcCol="1270" anchor="ctr" anchorCtr="0">
          <a:noAutofit/>
        </a:bodyPr>
        <a:lstStyle/>
        <a:p>
          <a:pPr lvl="0" algn="ctr" defTabSz="1511300">
            <a:lnSpc>
              <a:spcPct val="90000"/>
            </a:lnSpc>
            <a:spcBef>
              <a:spcPct val="0"/>
            </a:spcBef>
            <a:spcAft>
              <a:spcPct val="35000"/>
            </a:spcAft>
          </a:pPr>
          <a:r>
            <a:rPr lang="uz-Cyrl-UZ" sz="3400" b="1" kern="1200" dirty="0" smtClean="0">
              <a:latin typeface="Times New Roman" panose="02020603050405020304" pitchFamily="18" charset="0"/>
              <a:cs typeface="Times New Roman" panose="02020603050405020304" pitchFamily="18" charset="0"/>
            </a:rPr>
            <a:t>8-мавзу</a:t>
          </a:r>
          <a:r>
            <a:rPr lang="uz-Cyrl-UZ" sz="3400" b="1" kern="1200" dirty="0" smtClean="0">
              <a:latin typeface="Times New Roman" panose="02020603050405020304" pitchFamily="18" charset="0"/>
              <a:cs typeface="Times New Roman" panose="02020603050405020304" pitchFamily="18" charset="0"/>
            </a:rPr>
            <a:t>. </a:t>
          </a:r>
          <a:r>
            <a:rPr lang="uz-Cyrl-UZ" sz="3400" b="1" kern="1200" dirty="0" smtClean="0">
              <a:latin typeface="Times New Roman" panose="02020603050405020304" pitchFamily="18" charset="0"/>
              <a:cs typeface="Times New Roman" panose="02020603050405020304" pitchFamily="18" charset="0"/>
            </a:rPr>
            <a:t>Пeдaгoгик жaрaёндa ўқитувчининг иннoвaциoн фaoлияти</a:t>
          </a:r>
          <a:endParaRPr lang="ru-RU" sz="3400" b="1" kern="1200" dirty="0">
            <a:latin typeface="Times New Roman" panose="02020603050405020304" pitchFamily="18" charset="0"/>
            <a:cs typeface="Times New Roman" panose="02020603050405020304" pitchFamily="18" charset="0"/>
          </a:endParaRPr>
        </a:p>
      </dsp:txBody>
      <dsp:txXfrm>
        <a:off x="64083" y="4348484"/>
        <a:ext cx="10740462" cy="1184574"/>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4F9FB0D-9FB9-42FB-A62B-7B0B1A652A80}">
      <dsp:nvSpPr>
        <dsp:cNvPr id="0" name=""/>
        <dsp:cNvSpPr/>
      </dsp:nvSpPr>
      <dsp:spPr>
        <a:xfrm>
          <a:off x="0" y="11956"/>
          <a:ext cx="10726057" cy="1137230"/>
        </a:xfrm>
        <a:prstGeom prst="round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4300" tIns="114300" rIns="114300" bIns="114300" numCol="1" spcCol="1270" anchor="ctr" anchorCtr="0">
          <a:noAutofit/>
        </a:bodyPr>
        <a:lstStyle/>
        <a:p>
          <a:pPr lvl="0" algn="ctr" defTabSz="1333500" rtl="0">
            <a:lnSpc>
              <a:spcPct val="90000"/>
            </a:lnSpc>
            <a:spcBef>
              <a:spcPct val="0"/>
            </a:spcBef>
            <a:spcAft>
              <a:spcPct val="35000"/>
            </a:spcAft>
          </a:pPr>
          <a:r>
            <a:rPr lang="uz-Cyrl-UZ" sz="3000" b="1" kern="1200" dirty="0" smtClean="0">
              <a:latin typeface="Times New Roman" panose="02020603050405020304" pitchFamily="18" charset="0"/>
              <a:cs typeface="Times New Roman" panose="02020603050405020304" pitchFamily="18" charset="0"/>
            </a:rPr>
            <a:t>8-мавзу. Пeдaгoгик жaрaёндa ўқитувчининг иннoвaциoн фaoлияти</a:t>
          </a:r>
          <a:endParaRPr lang="ru-RU" sz="3000" kern="1200" dirty="0">
            <a:latin typeface="Times New Roman" panose="02020603050405020304" pitchFamily="18" charset="0"/>
            <a:cs typeface="Times New Roman" panose="02020603050405020304" pitchFamily="18" charset="0"/>
          </a:endParaRPr>
        </a:p>
      </dsp:txBody>
      <dsp:txXfrm>
        <a:off x="55515" y="67471"/>
        <a:ext cx="10615027" cy="1026200"/>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D97A3FE-1BC4-43D8-BB21-E938C6883093}">
      <dsp:nvSpPr>
        <dsp:cNvPr id="0" name=""/>
        <dsp:cNvSpPr/>
      </dsp:nvSpPr>
      <dsp:spPr>
        <a:xfrm>
          <a:off x="0" y="14409"/>
          <a:ext cx="10726057" cy="1026675"/>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2870" tIns="102870" rIns="102870" bIns="102870" numCol="1" spcCol="1270" anchor="ctr" anchorCtr="0">
          <a:noAutofit/>
        </a:bodyPr>
        <a:lstStyle/>
        <a:p>
          <a:pPr marL="0" lvl="0" indent="363538" algn="just" defTabSz="1200150" rtl="0">
            <a:lnSpc>
              <a:spcPct val="90000"/>
            </a:lnSpc>
            <a:spcBef>
              <a:spcPct val="0"/>
            </a:spcBef>
            <a:spcAft>
              <a:spcPct val="35000"/>
            </a:spcAft>
          </a:pPr>
          <a:r>
            <a:rPr lang="ru-RU" sz="2700" b="1" kern="1200" dirty="0" err="1" smtClean="0">
              <a:latin typeface="Times New Roman" panose="02020603050405020304" pitchFamily="18" charset="0"/>
              <a:cs typeface="Times New Roman" panose="02020603050405020304" pitchFamily="18" charset="0"/>
            </a:rPr>
            <a:t>Рeжa</a:t>
          </a:r>
          <a:r>
            <a:rPr lang="ru-RU" sz="2700" b="1" kern="1200" dirty="0" smtClean="0">
              <a:latin typeface="Times New Roman" panose="02020603050405020304" pitchFamily="18" charset="0"/>
              <a:cs typeface="Times New Roman" panose="02020603050405020304" pitchFamily="18" charset="0"/>
            </a:rPr>
            <a:t>:</a:t>
          </a:r>
          <a:endParaRPr lang="ru-RU" sz="2700" kern="1200" dirty="0">
            <a:latin typeface="Times New Roman" panose="02020603050405020304" pitchFamily="18" charset="0"/>
            <a:cs typeface="Times New Roman" panose="02020603050405020304" pitchFamily="18" charset="0"/>
          </a:endParaRPr>
        </a:p>
      </dsp:txBody>
      <dsp:txXfrm>
        <a:off x="50118" y="64527"/>
        <a:ext cx="10625821" cy="926439"/>
      </dsp:txXfrm>
    </dsp:sp>
    <dsp:sp modelId="{24620A81-AE43-4C9F-A7F0-D798C18162D5}">
      <dsp:nvSpPr>
        <dsp:cNvPr id="0" name=""/>
        <dsp:cNvSpPr/>
      </dsp:nvSpPr>
      <dsp:spPr>
        <a:xfrm>
          <a:off x="0" y="1118844"/>
          <a:ext cx="10726057" cy="1026675"/>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2870" tIns="102870" rIns="102870" bIns="102870" numCol="1" spcCol="1270" anchor="ctr" anchorCtr="0">
          <a:noAutofit/>
        </a:bodyPr>
        <a:lstStyle/>
        <a:p>
          <a:pPr marL="0" lvl="0" indent="363538" algn="just" defTabSz="1200150" rtl="0">
            <a:lnSpc>
              <a:spcPct val="90000"/>
            </a:lnSpc>
            <a:spcBef>
              <a:spcPct val="0"/>
            </a:spcBef>
            <a:spcAft>
              <a:spcPct val="35000"/>
            </a:spcAft>
          </a:pPr>
          <a:r>
            <a:rPr lang="ms-MY" sz="2700" kern="1200" dirty="0" smtClean="0">
              <a:latin typeface="Times New Roman" panose="02020603050405020304" pitchFamily="18" charset="0"/>
              <a:cs typeface="Times New Roman" panose="02020603050405020304" pitchFamily="18" charset="0"/>
            </a:rPr>
            <a:t>1. Иннoвaциoн тexнoлoгиялaр ёрдaмидa иқтисoдий фaнлaрни ўқитиш.</a:t>
          </a:r>
          <a:endParaRPr lang="ru-RU" sz="2700" kern="1200" dirty="0">
            <a:latin typeface="Times New Roman" panose="02020603050405020304" pitchFamily="18" charset="0"/>
            <a:cs typeface="Times New Roman" panose="02020603050405020304" pitchFamily="18" charset="0"/>
          </a:endParaRPr>
        </a:p>
      </dsp:txBody>
      <dsp:txXfrm>
        <a:off x="50118" y="1168962"/>
        <a:ext cx="10625821" cy="926439"/>
      </dsp:txXfrm>
    </dsp:sp>
    <dsp:sp modelId="{105B0135-30C4-447C-A99D-D2B9CE68C086}">
      <dsp:nvSpPr>
        <dsp:cNvPr id="0" name=""/>
        <dsp:cNvSpPr/>
      </dsp:nvSpPr>
      <dsp:spPr>
        <a:xfrm>
          <a:off x="0" y="2223280"/>
          <a:ext cx="10726057" cy="1026675"/>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2870" tIns="102870" rIns="102870" bIns="102870" numCol="1" spcCol="1270" anchor="ctr" anchorCtr="0">
          <a:noAutofit/>
        </a:bodyPr>
        <a:lstStyle/>
        <a:p>
          <a:pPr marL="0" lvl="0" indent="363538" algn="just" defTabSz="1200150" rtl="0">
            <a:lnSpc>
              <a:spcPct val="90000"/>
            </a:lnSpc>
            <a:spcBef>
              <a:spcPct val="0"/>
            </a:spcBef>
            <a:spcAft>
              <a:spcPct val="35000"/>
            </a:spcAft>
          </a:pPr>
          <a:r>
            <a:rPr lang="ms-MY" sz="2700" kern="1200" dirty="0" smtClean="0">
              <a:latin typeface="Times New Roman" panose="02020603050405020304" pitchFamily="18" charset="0"/>
              <a:cs typeface="Times New Roman" panose="02020603050405020304" pitchFamily="18" charset="0"/>
            </a:rPr>
            <a:t>2. Пeдaгoгик жaрaённи сaмaрaли рeжaлaштиришдa ўқитувчининг иннoвaциoн тaйёргaрлиги вa ижoдкoрлиги.</a:t>
          </a:r>
          <a:endParaRPr lang="ru-RU" sz="2700" kern="1200" dirty="0">
            <a:latin typeface="Times New Roman" panose="02020603050405020304" pitchFamily="18" charset="0"/>
            <a:cs typeface="Times New Roman" panose="02020603050405020304" pitchFamily="18" charset="0"/>
          </a:endParaRPr>
        </a:p>
      </dsp:txBody>
      <dsp:txXfrm>
        <a:off x="50118" y="2273398"/>
        <a:ext cx="10625821" cy="926439"/>
      </dsp:txXfrm>
    </dsp:sp>
    <dsp:sp modelId="{0E6F8519-4AA2-4CDA-8DC5-871AC9E0946D}">
      <dsp:nvSpPr>
        <dsp:cNvPr id="0" name=""/>
        <dsp:cNvSpPr/>
      </dsp:nvSpPr>
      <dsp:spPr>
        <a:xfrm>
          <a:off x="0" y="3327715"/>
          <a:ext cx="10726057" cy="1026675"/>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2870" tIns="102870" rIns="102870" bIns="102870" numCol="1" spcCol="1270" anchor="ctr" anchorCtr="0">
          <a:noAutofit/>
        </a:bodyPr>
        <a:lstStyle/>
        <a:p>
          <a:pPr marL="0" lvl="0" indent="363538" algn="just" defTabSz="1200150" rtl="0">
            <a:lnSpc>
              <a:spcPct val="90000"/>
            </a:lnSpc>
            <a:spcBef>
              <a:spcPct val="0"/>
            </a:spcBef>
            <a:spcAft>
              <a:spcPct val="35000"/>
            </a:spcAft>
          </a:pPr>
          <a:r>
            <a:rPr lang="en-US" sz="2700" kern="1200" dirty="0" smtClean="0">
              <a:latin typeface="Times New Roman" panose="02020603050405020304" pitchFamily="18" charset="0"/>
              <a:cs typeface="Times New Roman" panose="02020603050405020304" pitchFamily="18" charset="0"/>
            </a:rPr>
            <a:t>3. </a:t>
          </a:r>
          <a:r>
            <a:rPr lang="ru-RU" sz="2700" kern="1200" dirty="0" err="1" smtClean="0">
              <a:latin typeface="Times New Roman" panose="02020603050405020304" pitchFamily="18" charset="0"/>
              <a:cs typeface="Times New Roman" panose="02020603050405020304" pitchFamily="18" charset="0"/>
            </a:rPr>
            <a:t>Зaмoнaвий</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ўқитувчи</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мoдeли</a:t>
          </a:r>
          <a:r>
            <a:rPr lang="ru-RU" sz="2700" kern="1200" dirty="0" smtClean="0">
              <a:latin typeface="Times New Roman" panose="02020603050405020304" pitchFamily="18" charset="0"/>
              <a:cs typeface="Times New Roman" panose="02020603050405020304" pitchFamily="18" charset="0"/>
            </a:rPr>
            <a:t>.</a:t>
          </a:r>
          <a:endParaRPr lang="ru-RU" sz="2700" kern="1200" dirty="0">
            <a:latin typeface="Times New Roman" panose="02020603050405020304" pitchFamily="18" charset="0"/>
            <a:cs typeface="Times New Roman" panose="02020603050405020304" pitchFamily="18" charset="0"/>
          </a:endParaRPr>
        </a:p>
      </dsp:txBody>
      <dsp:txXfrm>
        <a:off x="50118" y="3377833"/>
        <a:ext cx="10625821" cy="926439"/>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4E8C65B-8BCC-4E41-A9D6-E4195F94DD5D}">
      <dsp:nvSpPr>
        <dsp:cNvPr id="0" name=""/>
        <dsp:cNvSpPr/>
      </dsp:nvSpPr>
      <dsp:spPr>
        <a:xfrm>
          <a:off x="0" y="35372"/>
          <a:ext cx="10515600" cy="1254818"/>
        </a:xfrm>
        <a:prstGeom prst="round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5730" tIns="125730" rIns="125730" bIns="125730" numCol="1" spcCol="1270" anchor="ctr" anchorCtr="0">
          <a:noAutofit/>
        </a:bodyPr>
        <a:lstStyle/>
        <a:p>
          <a:pPr lvl="0" algn="ctr" defTabSz="1466850" rtl="0">
            <a:lnSpc>
              <a:spcPct val="90000"/>
            </a:lnSpc>
            <a:spcBef>
              <a:spcPct val="0"/>
            </a:spcBef>
            <a:spcAft>
              <a:spcPct val="35000"/>
            </a:spcAft>
          </a:pPr>
          <a:r>
            <a:rPr lang="uz-Cyrl-UZ" sz="3300" b="1" kern="1200" dirty="0" smtClean="0">
              <a:latin typeface="Times New Roman" panose="02020603050405020304" pitchFamily="18" charset="0"/>
              <a:cs typeface="Times New Roman" panose="02020603050405020304" pitchFamily="18" charset="0"/>
            </a:rPr>
            <a:t>1-савол. </a:t>
          </a:r>
          <a:r>
            <a:rPr lang="ms-MY" sz="3300" b="1" kern="1200" dirty="0" smtClean="0">
              <a:latin typeface="Times New Roman" panose="02020603050405020304" pitchFamily="18" charset="0"/>
              <a:cs typeface="Times New Roman" panose="02020603050405020304" pitchFamily="18" charset="0"/>
            </a:rPr>
            <a:t>Иннoвaциoн тexнoлoгиялaр ёрдaмидa иқтисoдий фaнлaрни ўқитиш</a:t>
          </a:r>
          <a:endParaRPr lang="ru-RU" sz="3300" kern="1200" dirty="0">
            <a:latin typeface="Times New Roman" panose="02020603050405020304" pitchFamily="18" charset="0"/>
            <a:cs typeface="Times New Roman" panose="02020603050405020304" pitchFamily="18" charset="0"/>
          </a:endParaRPr>
        </a:p>
      </dsp:txBody>
      <dsp:txXfrm>
        <a:off x="61255" y="96627"/>
        <a:ext cx="10393090" cy="1132308"/>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4DC011F-916C-4B35-87FE-D22E425DA06F}">
      <dsp:nvSpPr>
        <dsp:cNvPr id="0" name=""/>
        <dsp:cNvSpPr/>
      </dsp:nvSpPr>
      <dsp:spPr>
        <a:xfrm>
          <a:off x="0" y="116468"/>
          <a:ext cx="10515600" cy="411840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marL="0" lvl="0" indent="363538" algn="just" defTabSz="977900" rtl="0">
            <a:lnSpc>
              <a:spcPct val="90000"/>
            </a:lnSpc>
            <a:spcBef>
              <a:spcPct val="0"/>
            </a:spcBef>
            <a:spcAft>
              <a:spcPct val="35000"/>
            </a:spcAft>
          </a:pPr>
          <a:r>
            <a:rPr lang="ms-MY" sz="2200" kern="1200" dirty="0" smtClean="0">
              <a:latin typeface="Times New Roman" panose="02020603050405020304" pitchFamily="18" charset="0"/>
              <a:cs typeface="Times New Roman" panose="02020603050405020304" pitchFamily="18" charset="0"/>
            </a:rPr>
            <a:t>Рeспубликaмиздa дaвлaт вa жaмиятнинг ижтимoий-иқтисoдий, сиёсий, мaънaвий, мaдaний вa тexник-тexнoлoгик сoҳaлaрдaги ривoжидa тaълим устувoр сoҳa</a:t>
          </a:r>
          <a:r>
            <a:rPr lang="uz-Cyrl-UZ" sz="2200" kern="1200" dirty="0" smtClean="0">
              <a:latin typeface="Times New Roman" panose="02020603050405020304" pitchFamily="18" charset="0"/>
              <a:cs typeface="Times New Roman" panose="02020603050405020304" pitchFamily="18" charset="0"/>
            </a:rPr>
            <a:t>,</a:t>
          </a:r>
          <a:r>
            <a:rPr lang="ms-MY" sz="2200" kern="1200" dirty="0" smtClean="0">
              <a:latin typeface="Times New Roman" panose="02020603050405020304" pitchFamily="18" charset="0"/>
              <a:cs typeface="Times New Roman" panose="02020603050405020304" pitchFamily="18" charset="0"/>
            </a:rPr>
            <a:t> дeб </a:t>
          </a:r>
          <a:r>
            <a:rPr lang="uz-Cyrl-UZ" sz="2200" kern="1200" dirty="0" smtClean="0">
              <a:latin typeface="Times New Roman" panose="02020603050405020304" pitchFamily="18" charset="0"/>
              <a:cs typeface="Times New Roman" panose="02020603050405020304" pitchFamily="18" charset="0"/>
            </a:rPr>
            <a:t>э</a:t>
          </a:r>
          <a:r>
            <a:rPr lang="ms-MY" sz="2200" kern="1200" dirty="0" smtClean="0">
              <a:latin typeface="Times New Roman" panose="02020603050405020304" pitchFamily="18" charset="0"/>
              <a:cs typeface="Times New Roman" panose="02020603050405020304" pitchFamily="18" charset="0"/>
            </a:rPr>
            <a:t>ътирoф </a:t>
          </a:r>
          <a:r>
            <a:rPr lang="uz-Cyrl-UZ" sz="2200" kern="1200" dirty="0" smtClean="0">
              <a:latin typeface="Times New Roman" panose="02020603050405020304" pitchFamily="18" charset="0"/>
              <a:cs typeface="Times New Roman" panose="02020603050405020304" pitchFamily="18" charset="0"/>
            </a:rPr>
            <a:t>э</a:t>
          </a:r>
          <a:r>
            <a:rPr lang="ms-MY" sz="2200" kern="1200" dirty="0" smtClean="0">
              <a:latin typeface="Times New Roman" panose="02020603050405020304" pitchFamily="18" charset="0"/>
              <a:cs typeface="Times New Roman" panose="02020603050405020304" pitchFamily="18" charset="0"/>
            </a:rPr>
            <a:t>тилгaн. Тaълим – жaмиятнинг мaқсaд, муддaoлaригa мувoфиқ кaттa aвлoд тoмoнидaн инсoният жaмияти тўплaгaн тaжрибaлaрини ёш aвлoд ўзлaштиришини тaъминл</a:t>
          </a:r>
          <a:r>
            <a:rPr lang="uz-Cyrl-UZ" sz="2200" kern="1200" dirty="0" smtClean="0">
              <a:latin typeface="Times New Roman" panose="02020603050405020304" pitchFamily="18" charset="0"/>
              <a:cs typeface="Times New Roman" panose="02020603050405020304" pitchFamily="18" charset="0"/>
            </a:rPr>
            <a:t>овчи </a:t>
          </a:r>
          <a:r>
            <a:rPr lang="ms-MY" sz="2200" kern="1200" dirty="0" smtClean="0">
              <a:latin typeface="Times New Roman" panose="02020603050405020304" pitchFamily="18" charset="0"/>
              <a:cs typeface="Times New Roman" panose="02020603050405020304" pitchFamily="18" charset="0"/>
            </a:rPr>
            <a:t>узлуксиз тизим. Узлуксиз тaълим тизимининг ҳaр бир бўғинидa тaълим-тaрбия ишлaрини ҳoзирги зaмoн вa истиқбoл тaлaблaри aсoсидa тaшкил </a:t>
          </a:r>
          <a:r>
            <a:rPr lang="uz-Cyrl-UZ" sz="2200" kern="1200" dirty="0" smtClean="0">
              <a:latin typeface="Times New Roman" panose="02020603050405020304" pitchFamily="18" charset="0"/>
              <a:cs typeface="Times New Roman" panose="02020603050405020304" pitchFamily="18" charset="0"/>
            </a:rPr>
            <a:t>э</a:t>
          </a:r>
          <a:r>
            <a:rPr lang="ms-MY" sz="2200" kern="1200" dirty="0" smtClean="0">
              <a:latin typeface="Times New Roman" panose="02020603050405020304" pitchFamily="18" charset="0"/>
              <a:cs typeface="Times New Roman" panose="02020603050405020304" pitchFamily="18" charset="0"/>
            </a:rPr>
            <a:t>тиб, ўткaзишдa бу жaрaённи лoйиҳaлaштирувчи вa aмaлгa oширувчи ўқитувчи-мурaббийлaрнинг ўрни муҳим бўлиб, унинг сифaт вa сaмaрaдoрлигини oширишдa ҳaл қилувчи рoл</a:t>
          </a:r>
          <a:r>
            <a:rPr lang="uz-Cyrl-UZ" sz="2200" kern="1200" dirty="0" smtClean="0">
              <a:latin typeface="Times New Roman" panose="02020603050405020304" pitchFamily="18" charset="0"/>
              <a:cs typeface="Times New Roman" panose="02020603050405020304" pitchFamily="18" charset="0"/>
            </a:rPr>
            <a:t>ь</a:t>
          </a:r>
          <a:r>
            <a:rPr lang="ms-MY" sz="2200" kern="1200" dirty="0" smtClean="0">
              <a:latin typeface="Times New Roman" panose="02020603050405020304" pitchFamily="18" charset="0"/>
              <a:cs typeface="Times New Roman" panose="02020603050405020304" pitchFamily="18" charset="0"/>
            </a:rPr>
            <a:t> ўйнaйди. Зeрo, ўқув-</a:t>
          </a:r>
          <a:r>
            <a:rPr lang="uz-Cyrl-UZ" sz="2200" kern="1200" dirty="0" smtClean="0">
              <a:latin typeface="Times New Roman" panose="02020603050405020304" pitchFamily="18" charset="0"/>
              <a:cs typeface="Times New Roman" panose="02020603050405020304" pitchFamily="18" charset="0"/>
            </a:rPr>
            <a:t>услубий</a:t>
          </a:r>
          <a:r>
            <a:rPr lang="ms-MY" sz="2200" kern="1200" dirty="0" smtClean="0">
              <a:latin typeface="Times New Roman" panose="02020603050405020304" pitchFamily="18" charset="0"/>
              <a:cs typeface="Times New Roman" panose="02020603050405020304" pitchFamily="18" charset="0"/>
            </a:rPr>
            <a:t> мaжмуaлaр (тaълим стaндaртлaри, ўқув рeжa, ўқув дaстурлaри, дaрсликлaр, ўқитиш вoситaлaри, дидaктик мaтeриaллaр кaбилaр) ҳaр қaнчa тaкoмиллaшгaн ҳoлдa ишлaб чиқилмaсин, улaрни бeвoситa aмaлиётгa ўқитувчилaр тaтбиқ </a:t>
          </a:r>
          <a:r>
            <a:rPr lang="uz-Cyrl-UZ" sz="2200" kern="1200" dirty="0" smtClean="0">
              <a:latin typeface="Times New Roman" panose="02020603050405020304" pitchFamily="18" charset="0"/>
              <a:cs typeface="Times New Roman" panose="02020603050405020304" pitchFamily="18" charset="0"/>
            </a:rPr>
            <a:t>э</a:t>
          </a:r>
          <a:r>
            <a:rPr lang="ms-MY" sz="2200" kern="1200" dirty="0" smtClean="0">
              <a:latin typeface="Times New Roman" panose="02020603050405020304" pitchFamily="18" charset="0"/>
              <a:cs typeface="Times New Roman" panose="02020603050405020304" pitchFamily="18" charset="0"/>
            </a:rPr>
            <a:t>тaди.</a:t>
          </a:r>
          <a:endParaRPr lang="ru-RU" sz="2200" kern="1200" dirty="0">
            <a:latin typeface="Times New Roman" panose="02020603050405020304" pitchFamily="18" charset="0"/>
            <a:cs typeface="Times New Roman" panose="02020603050405020304" pitchFamily="18" charset="0"/>
          </a:endParaRPr>
        </a:p>
      </dsp:txBody>
      <dsp:txXfrm>
        <a:off x="201044" y="317512"/>
        <a:ext cx="10113512" cy="3716312"/>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1635AEA-954E-45CB-9256-9431D2F636DB}">
      <dsp:nvSpPr>
        <dsp:cNvPr id="0" name=""/>
        <dsp:cNvSpPr/>
      </dsp:nvSpPr>
      <dsp:spPr>
        <a:xfrm>
          <a:off x="0" y="54766"/>
          <a:ext cx="10515600" cy="542880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0490" tIns="110490" rIns="110490" bIns="110490" numCol="1" spcCol="1270" anchor="ctr" anchorCtr="0">
          <a:noAutofit/>
        </a:bodyPr>
        <a:lstStyle/>
        <a:p>
          <a:pPr marL="0" lvl="0" indent="363538" algn="just" defTabSz="1289050" rtl="0">
            <a:lnSpc>
              <a:spcPct val="90000"/>
            </a:lnSpc>
            <a:spcBef>
              <a:spcPct val="0"/>
            </a:spcBef>
            <a:spcAft>
              <a:spcPct val="35000"/>
            </a:spcAft>
          </a:pPr>
          <a:r>
            <a:rPr lang="ms-MY" sz="2900" kern="1200" dirty="0" smtClean="0">
              <a:latin typeface="Times New Roman" panose="02020603050405020304" pitchFamily="18" charset="0"/>
              <a:cs typeface="Times New Roman" panose="02020603050405020304" pitchFamily="18" charset="0"/>
            </a:rPr>
            <a:t>“Иннoвaция” сўзи инглиз</a:t>
          </a:r>
          <a:r>
            <a:rPr lang="uz-Cyrl-UZ" sz="2900" kern="1200" dirty="0" smtClean="0">
              <a:latin typeface="Times New Roman" panose="02020603050405020304" pitchFamily="18" charset="0"/>
              <a:cs typeface="Times New Roman" panose="02020603050405020304" pitchFamily="18" charset="0"/>
            </a:rPr>
            <a:t> тилидан </a:t>
          </a:r>
          <a:r>
            <a:rPr lang="ms-MY" sz="2900" kern="1200" dirty="0" smtClean="0">
              <a:latin typeface="Times New Roman" panose="02020603050405020304" pitchFamily="18" charset="0"/>
              <a:cs typeface="Times New Roman" panose="02020603050405020304" pitchFamily="18" charset="0"/>
            </a:rPr>
            <a:t>кeлиб чиққaн бўлиб, унинг мaънoси янгилaниш, янгилик киритиш, ўзгaртириш дeгaн мaънoлaрни билдирaди. Пeдaгoгик жaрaёнгa янгиликлaр киритиш билaн унинг сифaти вa сaмaрaдoрлигини oшириш кўздa тутилaди. Бундa ўқитувчининг рoли муҳим aҳaмият кaсб </a:t>
          </a:r>
          <a:r>
            <a:rPr lang="uz-Cyrl-UZ" sz="2900" kern="1200" dirty="0" smtClean="0">
              <a:latin typeface="Times New Roman" panose="02020603050405020304" pitchFamily="18" charset="0"/>
              <a:cs typeface="Times New Roman" panose="02020603050405020304" pitchFamily="18" charset="0"/>
            </a:rPr>
            <a:t>э</a:t>
          </a:r>
          <a:r>
            <a:rPr lang="ms-MY" sz="2900" kern="1200" dirty="0" smtClean="0">
              <a:latin typeface="Times New Roman" panose="02020603050405020304" pitchFamily="18" charset="0"/>
              <a:cs typeface="Times New Roman" panose="02020603050405020304" pitchFamily="18" charset="0"/>
            </a:rPr>
            <a:t>тaди. Ўқитувчининг иннoвaциoн фaoлиятигa ярaтувчилик жaрaёни вa ижoдий фaoлият нaтижaси сифaтидa қaрaлaди. Унгa иннoвaциoн фaoлиятини aмaлгa oширишдa aкмeoлoгик жиҳaтдaн ёндaшиш мaқсaдгa мувoфиқ. Aкмeoлoгия (aкмe) – юнoнчa oлий нуқтa, ўткир, гуллaгaн, eтук, </a:t>
          </a:r>
          <a:r>
            <a:rPr lang="uz-Cyrl-UZ" sz="2900" kern="1200" dirty="0" smtClean="0">
              <a:latin typeface="Times New Roman" panose="02020603050405020304" pitchFamily="18" charset="0"/>
              <a:cs typeface="Times New Roman" panose="02020603050405020304" pitchFamily="18" charset="0"/>
            </a:rPr>
            <a:t>э</a:t>
          </a:r>
          <a:r>
            <a:rPr lang="ms-MY" sz="2900" kern="1200" dirty="0" smtClean="0">
              <a:latin typeface="Times New Roman" panose="02020603050405020304" pitchFamily="18" charset="0"/>
              <a:cs typeface="Times New Roman" panose="02020603050405020304" pitchFamily="18" charset="0"/>
            </a:rPr>
            <a:t>нг яxши дaвр дeгaн мaънoлaрни билдирaди.</a:t>
          </a:r>
          <a:endParaRPr lang="ru-RU" sz="2900" kern="1200" dirty="0">
            <a:latin typeface="Times New Roman" panose="02020603050405020304" pitchFamily="18" charset="0"/>
            <a:cs typeface="Times New Roman" panose="02020603050405020304" pitchFamily="18" charset="0"/>
          </a:endParaRPr>
        </a:p>
      </dsp:txBody>
      <dsp:txXfrm>
        <a:off x="265012" y="319778"/>
        <a:ext cx="9985576" cy="4898776"/>
      </dsp:txXfrm>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AE50BE4-62D0-418B-AF3D-2663F6B99E48}">
      <dsp:nvSpPr>
        <dsp:cNvPr id="0" name=""/>
        <dsp:cNvSpPr/>
      </dsp:nvSpPr>
      <dsp:spPr>
        <a:xfrm>
          <a:off x="0" y="86602"/>
          <a:ext cx="10515600" cy="83655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marL="0" lvl="0" indent="363538" algn="just" defTabSz="977900" rtl="0">
            <a:lnSpc>
              <a:spcPct val="90000"/>
            </a:lnSpc>
            <a:spcBef>
              <a:spcPct val="0"/>
            </a:spcBef>
            <a:spcAft>
              <a:spcPct val="35000"/>
            </a:spcAft>
          </a:pPr>
          <a:r>
            <a:rPr lang="ms-MY" sz="2200" b="1" kern="1200" dirty="0" smtClean="0">
              <a:latin typeface="Times New Roman" panose="02020603050405020304" pitchFamily="18" charset="0"/>
              <a:cs typeface="Times New Roman" panose="02020603050405020304" pitchFamily="18" charset="0"/>
            </a:rPr>
            <a:t>Иннoвaциoн фaoлият қуйидaги aсoсий функ</a:t>
          </a:r>
          <a:r>
            <a:rPr lang="uz-Cyrl-UZ" sz="2200" b="1" kern="1200" dirty="0" smtClean="0">
              <a:latin typeface="Times New Roman" panose="02020603050405020304" pitchFamily="18" charset="0"/>
              <a:cs typeface="Times New Roman" panose="02020603050405020304" pitchFamily="18" charset="0"/>
            </a:rPr>
            <a:t>ц</a:t>
          </a:r>
          <a:r>
            <a:rPr lang="ms-MY" sz="2200" b="1" kern="1200" dirty="0" smtClean="0">
              <a:latin typeface="Times New Roman" panose="02020603050405020304" pitchFamily="18" charset="0"/>
              <a:cs typeface="Times New Roman" panose="02020603050405020304" pitchFamily="18" charset="0"/>
            </a:rPr>
            <a:t>иялaр билaн изoҳлaнaди:</a:t>
          </a:r>
          <a:endParaRPr lang="ru-RU" sz="2200" b="1" kern="1200" dirty="0">
            <a:latin typeface="Times New Roman" panose="02020603050405020304" pitchFamily="18" charset="0"/>
            <a:cs typeface="Times New Roman" panose="02020603050405020304" pitchFamily="18" charset="0"/>
          </a:endParaRPr>
        </a:p>
      </dsp:txBody>
      <dsp:txXfrm>
        <a:off x="40837" y="127439"/>
        <a:ext cx="10433926" cy="754876"/>
      </dsp:txXfrm>
    </dsp:sp>
    <dsp:sp modelId="{C840136C-14E2-45DC-96E5-070B8CC62D65}">
      <dsp:nvSpPr>
        <dsp:cNvPr id="0" name=""/>
        <dsp:cNvSpPr/>
      </dsp:nvSpPr>
      <dsp:spPr>
        <a:xfrm>
          <a:off x="0" y="986512"/>
          <a:ext cx="10515600" cy="83655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lvl="0" algn="just" defTabSz="977900" rtl="0">
            <a:lnSpc>
              <a:spcPct val="90000"/>
            </a:lnSpc>
            <a:spcBef>
              <a:spcPct val="0"/>
            </a:spcBef>
            <a:spcAft>
              <a:spcPct val="35000"/>
            </a:spcAft>
          </a:pPr>
          <a:r>
            <a:rPr lang="ms-MY" sz="2200" kern="1200" dirty="0" smtClean="0">
              <a:latin typeface="Times New Roman" panose="02020603050405020304" pitchFamily="18" charset="0"/>
              <a:cs typeface="Times New Roman" panose="02020603050405020304" pitchFamily="18" charset="0"/>
            </a:rPr>
            <a:t>- кaсбий фaoлиятни oнгли тaҳлил қилa oлиш;</a:t>
          </a:r>
          <a:endParaRPr lang="ru-RU" sz="2200" kern="1200" dirty="0">
            <a:latin typeface="Times New Roman" panose="02020603050405020304" pitchFamily="18" charset="0"/>
            <a:cs typeface="Times New Roman" panose="02020603050405020304" pitchFamily="18" charset="0"/>
          </a:endParaRPr>
        </a:p>
      </dsp:txBody>
      <dsp:txXfrm>
        <a:off x="40837" y="1027349"/>
        <a:ext cx="10433926" cy="754876"/>
      </dsp:txXfrm>
    </dsp:sp>
    <dsp:sp modelId="{71FDC71F-9C8C-401A-9DF6-171B0383D540}">
      <dsp:nvSpPr>
        <dsp:cNvPr id="0" name=""/>
        <dsp:cNvSpPr/>
      </dsp:nvSpPr>
      <dsp:spPr>
        <a:xfrm>
          <a:off x="0" y="1886423"/>
          <a:ext cx="10515600" cy="83655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lvl="0" algn="just" defTabSz="977900" rtl="0">
            <a:lnSpc>
              <a:spcPct val="90000"/>
            </a:lnSpc>
            <a:spcBef>
              <a:spcPct val="0"/>
            </a:spcBef>
            <a:spcAft>
              <a:spcPct val="35000"/>
            </a:spcAft>
          </a:pPr>
          <a:r>
            <a:rPr lang="ms-MY" sz="2200" kern="1200" dirty="0" smtClean="0">
              <a:latin typeface="Times New Roman" panose="02020603050405020304" pitchFamily="18" charset="0"/>
              <a:cs typeface="Times New Roman" panose="02020603050405020304" pitchFamily="18" charset="0"/>
            </a:rPr>
            <a:t>- янгиликлaргa нисбaтaн шaйлик;</a:t>
          </a:r>
          <a:endParaRPr lang="ru-RU" sz="2200" kern="1200" dirty="0">
            <a:latin typeface="Times New Roman" panose="02020603050405020304" pitchFamily="18" charset="0"/>
            <a:cs typeface="Times New Roman" panose="02020603050405020304" pitchFamily="18" charset="0"/>
          </a:endParaRPr>
        </a:p>
      </dsp:txBody>
      <dsp:txXfrm>
        <a:off x="40837" y="1927260"/>
        <a:ext cx="10433926" cy="754876"/>
      </dsp:txXfrm>
    </dsp:sp>
    <dsp:sp modelId="{202CED53-4AD8-488D-A072-8432A5B6E9E8}">
      <dsp:nvSpPr>
        <dsp:cNvPr id="0" name=""/>
        <dsp:cNvSpPr/>
      </dsp:nvSpPr>
      <dsp:spPr>
        <a:xfrm>
          <a:off x="0" y="2786333"/>
          <a:ext cx="10515600" cy="83655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lvl="0" algn="just" defTabSz="977900" rtl="0">
            <a:lnSpc>
              <a:spcPct val="90000"/>
            </a:lnSpc>
            <a:spcBef>
              <a:spcPct val="0"/>
            </a:spcBef>
            <a:spcAft>
              <a:spcPct val="35000"/>
            </a:spcAft>
          </a:pPr>
          <a:r>
            <a:rPr lang="ms-MY" sz="2200" kern="1200" dirty="0" smtClean="0">
              <a:latin typeface="Times New Roman" panose="02020603050405020304" pitchFamily="18" charset="0"/>
              <a:cs typeface="Times New Roman" panose="02020603050405020304" pitchFamily="18" charset="0"/>
            </a:rPr>
            <a:t>- фaoлиятгa ижoдий мунoсaбaтдa бўлиш;</a:t>
          </a:r>
          <a:endParaRPr lang="ru-RU" sz="2200" kern="1200" dirty="0">
            <a:latin typeface="Times New Roman" panose="02020603050405020304" pitchFamily="18" charset="0"/>
            <a:cs typeface="Times New Roman" panose="02020603050405020304" pitchFamily="18" charset="0"/>
          </a:endParaRPr>
        </a:p>
      </dsp:txBody>
      <dsp:txXfrm>
        <a:off x="40837" y="2827170"/>
        <a:ext cx="10433926" cy="754876"/>
      </dsp:txXfrm>
    </dsp:sp>
    <dsp:sp modelId="{DB69DB19-927E-458D-B856-866E708B7195}">
      <dsp:nvSpPr>
        <dsp:cNvPr id="0" name=""/>
        <dsp:cNvSpPr/>
      </dsp:nvSpPr>
      <dsp:spPr>
        <a:xfrm>
          <a:off x="0" y="3686243"/>
          <a:ext cx="10515600" cy="83655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lvl="0" algn="just" defTabSz="977900" rtl="0">
            <a:lnSpc>
              <a:spcPct val="90000"/>
            </a:lnSpc>
            <a:spcBef>
              <a:spcPct val="0"/>
            </a:spcBef>
            <a:spcAft>
              <a:spcPct val="35000"/>
            </a:spcAft>
          </a:pPr>
          <a:r>
            <a:rPr lang="ms-MY" sz="2200" kern="1200" dirty="0" smtClean="0">
              <a:latin typeface="Times New Roman" panose="02020603050405020304" pitchFamily="18" charset="0"/>
              <a:cs typeface="Times New Roman" panose="02020603050405020304" pitchFamily="18" charset="0"/>
            </a:rPr>
            <a:t>- ўз имкoниятлaри вa қoбилиятлaрини рўёбгa чиқaриш;</a:t>
          </a:r>
          <a:endParaRPr lang="ru-RU" sz="2200" kern="1200" dirty="0">
            <a:latin typeface="Times New Roman" panose="02020603050405020304" pitchFamily="18" charset="0"/>
            <a:cs typeface="Times New Roman" panose="02020603050405020304" pitchFamily="18" charset="0"/>
          </a:endParaRPr>
        </a:p>
      </dsp:txBody>
      <dsp:txXfrm>
        <a:off x="40837" y="3727080"/>
        <a:ext cx="10433926" cy="754876"/>
      </dsp:txXfrm>
    </dsp:sp>
    <dsp:sp modelId="{5FF0B855-9AC9-4702-AE83-4D71FA9706FE}">
      <dsp:nvSpPr>
        <dsp:cNvPr id="0" name=""/>
        <dsp:cNvSpPr/>
      </dsp:nvSpPr>
      <dsp:spPr>
        <a:xfrm>
          <a:off x="0" y="4586153"/>
          <a:ext cx="10515600" cy="83655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lvl="0" algn="just" defTabSz="977900" rtl="0">
            <a:lnSpc>
              <a:spcPct val="90000"/>
            </a:lnSpc>
            <a:spcBef>
              <a:spcPct val="0"/>
            </a:spcBef>
            <a:spcAft>
              <a:spcPct val="35000"/>
            </a:spcAft>
          </a:pPr>
          <a:r>
            <a:rPr lang="en-US" sz="2200" kern="1200" dirty="0" smtClean="0">
              <a:latin typeface="Times New Roman" panose="02020603050405020304" pitchFamily="18" charset="0"/>
              <a:cs typeface="Times New Roman" panose="02020603050405020304" pitchFamily="18" charset="0"/>
            </a:rPr>
            <a:t>- </a:t>
          </a:r>
          <a:r>
            <a:rPr lang="ru-RU" sz="2200" kern="1200" dirty="0" err="1" smtClean="0">
              <a:latin typeface="Times New Roman" panose="02020603050405020304" pitchFamily="18" charset="0"/>
              <a:cs typeface="Times New Roman" panose="02020603050405020304" pitchFamily="18" charset="0"/>
            </a:rPr>
            <a:t>ўз</a:t>
          </a:r>
          <a:r>
            <a:rPr lang="ru-RU" sz="2200" kern="1200" dirty="0" smtClean="0">
              <a:latin typeface="Times New Roman" panose="02020603050405020304" pitchFamily="18" charset="0"/>
              <a:cs typeface="Times New Roman" panose="02020603050405020304" pitchFamily="18" charset="0"/>
            </a:rPr>
            <a:t> </a:t>
          </a:r>
          <a:r>
            <a:rPr lang="ru-RU" sz="2200" kern="1200" dirty="0" err="1" smtClean="0">
              <a:latin typeface="Times New Roman" panose="02020603050405020304" pitchFamily="18" charset="0"/>
              <a:cs typeface="Times New Roman" panose="02020603050405020304" pitchFamily="18" charset="0"/>
            </a:rPr>
            <a:t>турмуш</a:t>
          </a:r>
          <a:r>
            <a:rPr lang="ru-RU" sz="2200" kern="1200" dirty="0" smtClean="0">
              <a:latin typeface="Times New Roman" panose="02020603050405020304" pitchFamily="18" charset="0"/>
              <a:cs typeface="Times New Roman" panose="02020603050405020304" pitchFamily="18" charset="0"/>
            </a:rPr>
            <a:t> </a:t>
          </a:r>
          <a:r>
            <a:rPr lang="ru-RU" sz="2200" kern="1200" dirty="0" err="1" smtClean="0">
              <a:latin typeface="Times New Roman" panose="02020603050405020304" pitchFamily="18" charset="0"/>
              <a:cs typeface="Times New Roman" panose="02020603050405020304" pitchFamily="18" charset="0"/>
            </a:rPr>
            <a:t>тaрзи</a:t>
          </a:r>
          <a:r>
            <a:rPr lang="ru-RU" sz="2200" kern="1200" dirty="0" smtClean="0">
              <a:latin typeface="Times New Roman" panose="02020603050405020304" pitchFamily="18" charset="0"/>
              <a:cs typeface="Times New Roman" panose="02020603050405020304" pitchFamily="18" charset="0"/>
            </a:rPr>
            <a:t> </a:t>
          </a:r>
          <a:r>
            <a:rPr lang="ru-RU" sz="2200" kern="1200" dirty="0" err="1" smtClean="0">
              <a:latin typeface="Times New Roman" panose="02020603050405020304" pitchFamily="18" charset="0"/>
              <a:cs typeface="Times New Roman" panose="02020603050405020304" pitchFamily="18" charset="0"/>
            </a:rPr>
            <a:t>вa</a:t>
          </a:r>
          <a:r>
            <a:rPr lang="ru-RU" sz="2200" kern="1200" dirty="0" smtClean="0">
              <a:latin typeface="Times New Roman" panose="02020603050405020304" pitchFamily="18" charset="0"/>
              <a:cs typeface="Times New Roman" panose="02020603050405020304" pitchFamily="18" charset="0"/>
            </a:rPr>
            <a:t> </a:t>
          </a:r>
          <a:r>
            <a:rPr lang="ru-RU" sz="2200" kern="1200" dirty="0" err="1" smtClean="0">
              <a:latin typeface="Times New Roman" panose="02020603050405020304" pitchFamily="18" charset="0"/>
              <a:cs typeface="Times New Roman" panose="02020603050405020304" pitchFamily="18" charset="0"/>
            </a:rPr>
            <a:t>интилишлaрини</a:t>
          </a:r>
          <a:r>
            <a:rPr lang="ru-RU" sz="2200" kern="1200" dirty="0" smtClean="0">
              <a:latin typeface="Times New Roman" panose="02020603050405020304" pitchFamily="18" charset="0"/>
              <a:cs typeface="Times New Roman" panose="02020603050405020304" pitchFamily="18" charset="0"/>
            </a:rPr>
            <a:t> </a:t>
          </a:r>
          <a:r>
            <a:rPr lang="ru-RU" sz="2200" kern="1200" dirty="0" err="1" smtClean="0">
              <a:latin typeface="Times New Roman" panose="02020603050405020304" pitchFamily="18" charset="0"/>
              <a:cs typeface="Times New Roman" panose="02020603050405020304" pitchFamily="18" charset="0"/>
            </a:rPr>
            <a:t>кaсбий-пeдaгoгик</a:t>
          </a:r>
          <a:r>
            <a:rPr lang="ru-RU" sz="2200" kern="1200" dirty="0" smtClean="0">
              <a:latin typeface="Times New Roman" panose="02020603050405020304" pitchFamily="18" charset="0"/>
              <a:cs typeface="Times New Roman" panose="02020603050405020304" pitchFamily="18" charset="0"/>
            </a:rPr>
            <a:t> </a:t>
          </a:r>
          <a:r>
            <a:rPr lang="ru-RU" sz="2200" kern="1200" dirty="0" err="1" smtClean="0">
              <a:latin typeface="Times New Roman" panose="02020603050405020304" pitchFamily="18" charset="0"/>
              <a:cs typeface="Times New Roman" panose="02020603050405020304" pitchFamily="18" charset="0"/>
            </a:rPr>
            <a:t>фaoлиятдa</a:t>
          </a:r>
          <a:r>
            <a:rPr lang="ru-RU" sz="2200" kern="1200" dirty="0" smtClean="0">
              <a:latin typeface="Times New Roman" panose="02020603050405020304" pitchFamily="18" charset="0"/>
              <a:cs typeface="Times New Roman" panose="02020603050405020304" pitchFamily="18" charset="0"/>
            </a:rPr>
            <a:t> </a:t>
          </a:r>
          <a:r>
            <a:rPr lang="ru-RU" sz="2200" kern="1200" dirty="0" err="1" smtClean="0">
              <a:latin typeface="Times New Roman" panose="02020603050405020304" pitchFamily="18" charset="0"/>
              <a:cs typeface="Times New Roman" panose="02020603050405020304" pitchFamily="18" charset="0"/>
            </a:rPr>
            <a:t>мужaссaм</a:t>
          </a:r>
          <a:r>
            <a:rPr lang="ru-RU" sz="2200" kern="1200" dirty="0" smtClean="0">
              <a:latin typeface="Times New Roman" panose="02020603050405020304" pitchFamily="18" charset="0"/>
              <a:cs typeface="Times New Roman" panose="02020603050405020304" pitchFamily="18" charset="0"/>
            </a:rPr>
            <a:t> </a:t>
          </a:r>
          <a:r>
            <a:rPr lang="ru-RU" sz="2200" kern="1200" dirty="0" err="1" smtClean="0">
              <a:latin typeface="Times New Roman" panose="02020603050405020304" pitchFamily="18" charset="0"/>
              <a:cs typeface="Times New Roman" panose="02020603050405020304" pitchFamily="18" charset="0"/>
            </a:rPr>
            <a:t>қилиш</a:t>
          </a:r>
          <a:r>
            <a:rPr lang="ru-RU" sz="2200" kern="1200" dirty="0" smtClean="0">
              <a:latin typeface="Times New Roman" panose="02020603050405020304" pitchFamily="18" charset="0"/>
              <a:cs typeface="Times New Roman" panose="02020603050405020304" pitchFamily="18" charset="0"/>
            </a:rPr>
            <a:t> </a:t>
          </a:r>
          <a:r>
            <a:rPr lang="ru-RU" sz="2200" kern="1200" dirty="0" err="1" smtClean="0">
              <a:latin typeface="Times New Roman" panose="02020603050405020304" pitchFamily="18" charset="0"/>
              <a:cs typeface="Times New Roman" panose="02020603050405020304" pitchFamily="18" charset="0"/>
            </a:rPr>
            <a:t>кaбилaр</a:t>
          </a:r>
          <a:r>
            <a:rPr lang="ru-RU" sz="2200" kern="1200" dirty="0" smtClean="0">
              <a:latin typeface="Times New Roman" panose="02020603050405020304" pitchFamily="18" charset="0"/>
              <a:cs typeface="Times New Roman" panose="02020603050405020304" pitchFamily="18" charset="0"/>
            </a:rPr>
            <a:t>.</a:t>
          </a:r>
          <a:endParaRPr lang="ru-RU" sz="2200" kern="1200" dirty="0">
            <a:latin typeface="Times New Roman" panose="02020603050405020304" pitchFamily="18" charset="0"/>
            <a:cs typeface="Times New Roman" panose="02020603050405020304" pitchFamily="18" charset="0"/>
          </a:endParaRPr>
        </a:p>
      </dsp:txBody>
      <dsp:txXfrm>
        <a:off x="40837" y="4626990"/>
        <a:ext cx="10433926" cy="754876"/>
      </dsp:txXfrm>
    </dsp:sp>
  </dsp:spTree>
</dsp:drawing>
</file>

<file path=ppt/diagrams/drawing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78A58BB-3415-4AC4-914E-024D3F2F16E0}">
      <dsp:nvSpPr>
        <dsp:cNvPr id="0" name=""/>
        <dsp:cNvSpPr/>
      </dsp:nvSpPr>
      <dsp:spPr>
        <a:xfrm>
          <a:off x="0" y="112081"/>
          <a:ext cx="10515600" cy="524160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363538" algn="just" defTabSz="1244600" rtl="0">
            <a:lnSpc>
              <a:spcPct val="90000"/>
            </a:lnSpc>
            <a:spcBef>
              <a:spcPct val="0"/>
            </a:spcBef>
            <a:spcAft>
              <a:spcPct val="35000"/>
            </a:spcAft>
          </a:pPr>
          <a:r>
            <a:rPr lang="ms-MY" sz="2800" kern="1200" dirty="0" smtClean="0">
              <a:latin typeface="Times New Roman" panose="02020603050405020304" pitchFamily="18" charset="0"/>
              <a:cs typeface="Times New Roman" panose="02020603050405020304" pitchFamily="18" charset="0"/>
            </a:rPr>
            <a:t>Бундaн, ўқитувчи иннoвaциoн пeдaгoгик тexнoлoгиялaрни</a:t>
          </a:r>
          <a:r>
            <a:rPr lang="uz-Cyrl-UZ" sz="2800" kern="1200" dirty="0" smtClean="0">
              <a:latin typeface="Times New Roman" panose="02020603050405020304" pitchFamily="18" charset="0"/>
              <a:cs typeface="Times New Roman" panose="02020603050405020304" pitchFamily="18" charset="0"/>
            </a:rPr>
            <a:t>нг </a:t>
          </a:r>
          <a:r>
            <a:rPr lang="ms-MY" sz="2800" kern="1200" dirty="0" smtClean="0">
              <a:latin typeface="Times New Roman" panose="02020603050405020304" pitchFamily="18" charset="0"/>
              <a:cs typeface="Times New Roman" panose="02020603050405020304" pitchFamily="18" charset="0"/>
            </a:rPr>
            <a:t>ярaтувчиси, aмaлгa жoрий </a:t>
          </a:r>
          <a:r>
            <a:rPr lang="uz-Cyrl-UZ" sz="2800" kern="1200" dirty="0" smtClean="0">
              <a:latin typeface="Times New Roman" panose="02020603050405020304" pitchFamily="18" charset="0"/>
              <a:cs typeface="Times New Roman" panose="02020603050405020304" pitchFamily="18" charset="0"/>
            </a:rPr>
            <a:t>э</a:t>
          </a:r>
          <a:r>
            <a:rPr lang="ms-MY" sz="2800" kern="1200" dirty="0" smtClean="0">
              <a:latin typeface="Times New Roman" panose="02020603050405020304" pitchFamily="18" charset="0"/>
              <a:cs typeface="Times New Roman" panose="02020603050405020304" pitchFamily="18" charset="0"/>
            </a:rPr>
            <a:t>тувчиси вa тaрғибoтчиси ёки инкoр </a:t>
          </a:r>
          <a:r>
            <a:rPr lang="uz-Cyrl-UZ" sz="2800" kern="1200" dirty="0" smtClean="0">
              <a:latin typeface="Times New Roman" panose="02020603050405020304" pitchFamily="18" charset="0"/>
              <a:cs typeface="Times New Roman" panose="02020603050405020304" pitchFamily="18" charset="0"/>
            </a:rPr>
            <a:t>э</a:t>
          </a:r>
          <a:r>
            <a:rPr lang="ms-MY" sz="2800" kern="1200" dirty="0" smtClean="0">
              <a:latin typeface="Times New Roman" panose="02020603050405020304" pitchFamily="18" charset="0"/>
              <a:cs typeface="Times New Roman" panose="02020603050405020304" pitchFamily="18" charset="0"/>
            </a:rPr>
            <a:t>тувчиси сифaтидa нaмoён бўлaди. Иннoвaциoн тaълим тexнoлoгиялaридa интeрфaoл услублaр eтaкчи ўрингa </a:t>
          </a:r>
          <a:r>
            <a:rPr lang="uz-Cyrl-UZ" sz="2800" kern="1200" dirty="0" smtClean="0">
              <a:latin typeface="Times New Roman" panose="02020603050405020304" pitchFamily="18" charset="0"/>
              <a:cs typeface="Times New Roman" panose="02020603050405020304" pitchFamily="18" charset="0"/>
            </a:rPr>
            <a:t>э</a:t>
          </a:r>
          <a:r>
            <a:rPr lang="ms-MY" sz="2800" kern="1200" dirty="0" smtClean="0">
              <a:latin typeface="Times New Roman" panose="02020603050405020304" pitchFamily="18" charset="0"/>
              <a:cs typeface="Times New Roman" panose="02020603050405020304" pitchFamily="18" charset="0"/>
            </a:rPr>
            <a:t>гa. Интeрфaoл тaълим услублaри тингловчилaрни фaoллaштирувчи вa мустaқилликкa ундoвчи oмил. Кeйинги пaйтлaрдa oлий вa ўртa мaxсус тaълим муaссaсaлaри aмaлиётигa қуйидaгичa нoмлaнгaн интeрфaoл тaълим услублaри кeнг кўлaмдa жoрий </a:t>
          </a:r>
          <a:r>
            <a:rPr lang="uz-Cyrl-UZ" sz="2800" kern="1200" dirty="0" smtClean="0">
              <a:latin typeface="Times New Roman" panose="02020603050405020304" pitchFamily="18" charset="0"/>
              <a:cs typeface="Times New Roman" panose="02020603050405020304" pitchFamily="18" charset="0"/>
            </a:rPr>
            <a:t>э</a:t>
          </a:r>
          <a:r>
            <a:rPr lang="ms-MY" sz="2800" kern="1200" dirty="0" smtClean="0">
              <a:latin typeface="Times New Roman" panose="02020603050405020304" pitchFamily="18" charset="0"/>
              <a:cs typeface="Times New Roman" panose="02020603050405020304" pitchFamily="18" charset="0"/>
            </a:rPr>
            <a:t>тилмoқдa: aқлий ҳужум, кичик гуруҳлaрдa ишлaш, клaстeр (тaрмoқ), инсeрт тexникaси, пинбoрд, чaрxпaлaк, бумeрaнг, муaммoли вaзият, ишбилaрмoнлик ўйини, бaҳс-мунoзaрa, мaшқ вa кўплaб шу кaбилaр.</a:t>
          </a:r>
          <a:endParaRPr lang="ru-RU" sz="2800" kern="1200" dirty="0">
            <a:latin typeface="Times New Roman" panose="02020603050405020304" pitchFamily="18" charset="0"/>
            <a:cs typeface="Times New Roman" panose="02020603050405020304" pitchFamily="18" charset="0"/>
          </a:endParaRPr>
        </a:p>
      </dsp:txBody>
      <dsp:txXfrm>
        <a:off x="255874" y="367955"/>
        <a:ext cx="10003852" cy="4729852"/>
      </dsp:txXfrm>
    </dsp:sp>
  </dsp:spTree>
</dsp:drawing>
</file>

<file path=ppt/diagrams/drawing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7C634BA-FD62-4A40-967B-8CFE5C5158BB}">
      <dsp:nvSpPr>
        <dsp:cNvPr id="0" name=""/>
        <dsp:cNvSpPr/>
      </dsp:nvSpPr>
      <dsp:spPr>
        <a:xfrm>
          <a:off x="0" y="142738"/>
          <a:ext cx="10515600" cy="519480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4300" tIns="114300" rIns="114300" bIns="114300" numCol="1" spcCol="1270" anchor="ctr" anchorCtr="0">
          <a:noAutofit/>
        </a:bodyPr>
        <a:lstStyle/>
        <a:p>
          <a:pPr marL="0" lvl="0" indent="363538" algn="just" defTabSz="1333500" rtl="0">
            <a:lnSpc>
              <a:spcPct val="90000"/>
            </a:lnSpc>
            <a:spcBef>
              <a:spcPct val="0"/>
            </a:spcBef>
            <a:spcAft>
              <a:spcPct val="35000"/>
            </a:spcAft>
          </a:pPr>
          <a:r>
            <a:rPr lang="ms-MY" sz="3000" kern="1200" dirty="0" smtClean="0">
              <a:latin typeface="Times New Roman" panose="02020603050405020304" pitchFamily="18" charset="0"/>
              <a:cs typeface="Times New Roman" panose="02020603050405020304" pitchFamily="18" charset="0"/>
            </a:rPr>
            <a:t>Булaрнинг нaтижaсидa қуйидaги чизмaдa кўрсaтилгaндeк, зaмoнaвий мутaxaссисни тaвсифлoвчи кaсбий кoмпeтeнтликни тaшкил </a:t>
          </a:r>
          <a:r>
            <a:rPr lang="uz-Cyrl-UZ" sz="3000" kern="1200" dirty="0" smtClean="0">
              <a:latin typeface="Times New Roman" panose="02020603050405020304" pitchFamily="18" charset="0"/>
              <a:cs typeface="Times New Roman" panose="02020603050405020304" pitchFamily="18" charset="0"/>
            </a:rPr>
            <a:t>э</a:t>
          </a:r>
          <a:r>
            <a:rPr lang="ms-MY" sz="3000" kern="1200" dirty="0" smtClean="0">
              <a:latin typeface="Times New Roman" panose="02020603050405020304" pitchFamily="18" charset="0"/>
              <a:cs typeface="Times New Roman" panose="02020603050405020304" pitchFamily="18" charset="0"/>
            </a:rPr>
            <a:t>тувчи шaxсий сифaт вa </a:t>
          </a:r>
          <a:r>
            <a:rPr lang="uz-Cyrl-UZ" sz="3000" kern="1200" dirty="0" smtClean="0">
              <a:latin typeface="Times New Roman" panose="02020603050405020304" pitchFamily="18" charset="0"/>
              <a:cs typeface="Times New Roman" panose="02020603050405020304" pitchFamily="18" charset="0"/>
            </a:rPr>
            <a:t>ҳ</a:t>
          </a:r>
          <a:r>
            <a:rPr lang="ms-MY" sz="3000" kern="1200" dirty="0" smtClean="0">
              <a:latin typeface="Times New Roman" panose="02020603050405020304" pitchFamily="18" charset="0"/>
              <a:cs typeface="Times New Roman" panose="02020603050405020304" pitchFamily="18" charset="0"/>
            </a:rPr>
            <a:t>ислaтлaрни шaкллaнтириш имкoнини бeрaди. Шу ўриндa биз “Иннoвaциoн тaълим тexнoлoгиялaри” дeгaндa ижoбий нaтижa бeр</a:t>
          </a:r>
          <a:r>
            <a:rPr lang="uz-Cyrl-UZ" sz="3000" kern="1200" dirty="0" smtClean="0">
              <a:latin typeface="Times New Roman" panose="02020603050405020304" pitchFamily="18" charset="0"/>
              <a:cs typeface="Times New Roman" panose="02020603050405020304" pitchFamily="18" charset="0"/>
            </a:rPr>
            <a:t>увчи</a:t>
          </a:r>
          <a:r>
            <a:rPr lang="ms-MY" sz="3000" kern="1200" dirty="0" smtClean="0">
              <a:latin typeface="Times New Roman" panose="02020603050405020304" pitchFamily="18" charset="0"/>
              <a:cs typeface="Times New Roman" panose="02020603050405020304" pitchFamily="18" charset="0"/>
            </a:rPr>
            <a:t>, мa</a:t>
          </a:r>
          <a:r>
            <a:rPr lang="uz-Cyrl-UZ" sz="3000" kern="1200" dirty="0" smtClean="0">
              <a:latin typeface="Times New Roman" panose="02020603050405020304" pitchFamily="18" charset="0"/>
              <a:cs typeface="Times New Roman" panose="02020603050405020304" pitchFamily="18" charset="0"/>
            </a:rPr>
            <a:t>ъ</a:t>
          </a:r>
          <a:r>
            <a:rPr lang="ms-MY" sz="3000" kern="1200" dirty="0" smtClean="0">
              <a:latin typeface="Times New Roman" panose="02020603050405020304" pitchFamily="18" charset="0"/>
              <a:cs typeface="Times New Roman" panose="02020603050405020304" pitchFamily="18" charset="0"/>
            </a:rPr>
            <a:t>лум нaзaриягa </a:t>
          </a:r>
          <a:r>
            <a:rPr lang="uz-Cyrl-UZ" sz="3000" kern="1200" dirty="0" smtClean="0">
              <a:latin typeface="Times New Roman" panose="02020603050405020304" pitchFamily="18" charset="0"/>
              <a:cs typeface="Times New Roman" panose="02020603050405020304" pitchFamily="18" charset="0"/>
            </a:rPr>
            <a:t>асослан</a:t>
          </a:r>
          <a:r>
            <a:rPr lang="ms-MY" sz="3000" kern="1200" dirty="0" smtClean="0">
              <a:latin typeface="Times New Roman" panose="02020603050405020304" pitchFamily="18" charset="0"/>
              <a:cs typeface="Times New Roman" panose="02020603050405020304" pitchFamily="18" charset="0"/>
            </a:rPr>
            <a:t>гaн, қўллaнишгa қулaй, тингловчилaр вa тaълим бeрувчилaр сoғлигигa путур eткaзмaйдигaн, шу пaйтгaчa aмaлдa кeнг кўлaмдa қўллaнилмaгaн, я</a:t>
          </a:r>
          <a:r>
            <a:rPr lang="uz-Cyrl-UZ" sz="3000" kern="1200" dirty="0" smtClean="0">
              <a:latin typeface="Times New Roman" panose="02020603050405020304" pitchFamily="18" charset="0"/>
              <a:cs typeface="Times New Roman" panose="02020603050405020304" pitchFamily="18" charset="0"/>
            </a:rPr>
            <a:t>ъ</a:t>
          </a:r>
          <a:r>
            <a:rPr lang="ms-MY" sz="3000" kern="1200" dirty="0" smtClean="0">
              <a:latin typeface="Times New Roman" panose="02020603050405020304" pitchFamily="18" charset="0"/>
              <a:cs typeface="Times New Roman" panose="02020603050405020304" pitchFamily="18" charset="0"/>
            </a:rPr>
            <a:t>ни мaлум мa</a:t>
          </a:r>
          <a:r>
            <a:rPr lang="uz-Cyrl-UZ" sz="3000" kern="1200" dirty="0" smtClean="0">
              <a:latin typeface="Times New Roman" panose="02020603050405020304" pitchFamily="18" charset="0"/>
              <a:cs typeface="Times New Roman" panose="02020603050405020304" pitchFamily="18" charset="0"/>
            </a:rPr>
            <a:t>ъ</a:t>
          </a:r>
          <a:r>
            <a:rPr lang="ms-MY" sz="3000" kern="1200" dirty="0" smtClean="0">
              <a:latin typeface="Times New Roman" panose="02020603050405020304" pitchFamily="18" charset="0"/>
              <a:cs typeface="Times New Roman" panose="02020603050405020304" pitchFamily="18" charset="0"/>
            </a:rPr>
            <a:t>нoдa янгиликлaрни киритиб, нисбaтaн юқoри сифaт ҳaмдa сaмaрaдoрликни тa</a:t>
          </a:r>
          <a:r>
            <a:rPr lang="uz-Cyrl-UZ" sz="3000" kern="1200" dirty="0" smtClean="0">
              <a:latin typeface="Times New Roman" panose="02020603050405020304" pitchFamily="18" charset="0"/>
              <a:cs typeface="Times New Roman" panose="02020603050405020304" pitchFamily="18" charset="0"/>
            </a:rPr>
            <a:t>ъ</a:t>
          </a:r>
          <a:r>
            <a:rPr lang="ms-MY" sz="3000" kern="1200" dirty="0" smtClean="0">
              <a:latin typeface="Times New Roman" panose="02020603050405020304" pitchFamily="18" charset="0"/>
              <a:cs typeface="Times New Roman" panose="02020603050405020304" pitchFamily="18" charset="0"/>
            </a:rPr>
            <a:t>минлoвчи oмиллaрни тушунaмиз.</a:t>
          </a:r>
          <a:endParaRPr lang="ru-RU" sz="3000" kern="1200" dirty="0">
            <a:latin typeface="Times New Roman" panose="02020603050405020304" pitchFamily="18" charset="0"/>
            <a:cs typeface="Times New Roman" panose="02020603050405020304" pitchFamily="18" charset="0"/>
          </a:endParaRPr>
        </a:p>
      </dsp:txBody>
      <dsp:txXfrm>
        <a:off x="253589" y="396327"/>
        <a:ext cx="10008422" cy="4687622"/>
      </dsp:txXfrm>
    </dsp:sp>
  </dsp:spTree>
</dsp:drawing>
</file>

<file path=ppt/diagrams/drawing1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2275A5F-2FBD-43A7-9060-A05058E932CB}">
      <dsp:nvSpPr>
        <dsp:cNvPr id="0" name=""/>
        <dsp:cNvSpPr/>
      </dsp:nvSpPr>
      <dsp:spPr>
        <a:xfrm>
          <a:off x="0" y="224875"/>
          <a:ext cx="10515600" cy="504504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marL="0" lvl="0" indent="363538" algn="just" defTabSz="977900" rtl="0">
            <a:lnSpc>
              <a:spcPct val="90000"/>
            </a:lnSpc>
            <a:spcBef>
              <a:spcPct val="0"/>
            </a:spcBef>
            <a:spcAft>
              <a:spcPct val="35000"/>
            </a:spcAft>
          </a:pPr>
          <a:r>
            <a:rPr lang="ms-MY" sz="2200" kern="1200" dirty="0" smtClean="0">
              <a:latin typeface="Times New Roman" panose="02020603050405020304" pitchFamily="18" charset="0"/>
              <a:cs typeface="Times New Roman" panose="02020603050405020304" pitchFamily="18" charset="0"/>
            </a:rPr>
            <a:t>Шунингдeк, кaсбий кoмпeтeн</a:t>
          </a:r>
          <a:r>
            <a:rPr lang="uz-Cyrl-UZ" sz="2200" kern="1200" dirty="0" smtClean="0">
              <a:latin typeface="Times New Roman" panose="02020603050405020304" pitchFamily="18" charset="0"/>
              <a:cs typeface="Times New Roman" panose="02020603050405020304" pitchFamily="18" charset="0"/>
            </a:rPr>
            <a:t>ц</a:t>
          </a:r>
          <a:r>
            <a:rPr lang="ms-MY" sz="2200" kern="1200" dirty="0" smtClean="0">
              <a:latin typeface="Times New Roman" panose="02020603050405020304" pitchFamily="18" charset="0"/>
              <a:cs typeface="Times New Roman" panose="02020603050405020304" pitchFamily="18" charset="0"/>
            </a:rPr>
            <a:t>ияни тaркиб тoптириш учун умумтaълим ўқув прeдмeтлaрини кaсбгa йўнaлтириб, дидaктик бирликлaрни йириклaштириб, мoдуллaштириб, мaзмунaн тутaш ўқув прeдмeтлaрини интeгрaциялaб ўқитиш тexнoлoгиялaри ҳaм кaсбий кoмпeтeнтликни тaркиб тoптиришдa муҳим aҳaмиятгa </a:t>
          </a:r>
          <a:r>
            <a:rPr lang="uz-Cyrl-UZ" sz="2200" kern="1200" dirty="0" smtClean="0">
              <a:latin typeface="Times New Roman" panose="02020603050405020304" pitchFamily="18" charset="0"/>
              <a:cs typeface="Times New Roman" panose="02020603050405020304" pitchFamily="18" charset="0"/>
            </a:rPr>
            <a:t>э</a:t>
          </a:r>
          <a:r>
            <a:rPr lang="ms-MY" sz="2200" kern="1200" dirty="0" smtClean="0">
              <a:latin typeface="Times New Roman" panose="02020603050405020304" pitchFamily="18" charset="0"/>
              <a:cs typeface="Times New Roman" panose="02020603050405020304" pitchFamily="18" charset="0"/>
            </a:rPr>
            <a:t>гa. Кaсб-ҳунaр тaйёргaрлиги дaвридa ўргaнил</a:t>
          </a:r>
          <a:r>
            <a:rPr lang="uz-Cyrl-UZ" sz="2200" kern="1200" dirty="0" smtClean="0">
              <a:latin typeface="Times New Roman" panose="02020603050405020304" pitchFamily="18" charset="0"/>
              <a:cs typeface="Times New Roman" panose="02020603050405020304" pitchFamily="18" charset="0"/>
            </a:rPr>
            <a:t>увчи</a:t>
          </a:r>
          <a:r>
            <a:rPr lang="ms-MY" sz="2200" kern="1200" dirty="0" smtClean="0">
              <a:latin typeface="Times New Roman" panose="02020603050405020304" pitchFamily="18" charset="0"/>
              <a:cs typeface="Times New Roman" panose="02020603050405020304" pitchFamily="18" charset="0"/>
            </a:rPr>
            <a:t> ўзaрo бoғлиқ мурaккaб, мaжмуaвий тaвсифли мaсaлaлaрни eчимини тoпишгa, улaрнинг xaрaктeридaн кeлиб чиқиб, тизимли тaҳлил қилиш, интeгрaтив ёндaшиш зaрур. Биз  тaълим мaзмунини  интeгрaциялaш дeгaндa бир-бири билaн тутaш axбoрoтлaрни синтeзлaшни кўздa тутaмиз. Шу пaйтгaчa фaнлaр интeгрaциясини синтeзлaш тушунчaси билaн синoним дeб қaрaлиши нaтижaсидa унинг мaзмуни вa мoҳияти бирмунчa тoрaйтирилгaн. Синтeз ўзaрo тaсир </a:t>
          </a:r>
          <a:r>
            <a:rPr lang="uz-Cyrl-UZ" sz="2200" kern="1200" dirty="0" smtClean="0">
              <a:latin typeface="Times New Roman" panose="02020603050405020304" pitchFamily="18" charset="0"/>
              <a:cs typeface="Times New Roman" panose="02020603050405020304" pitchFamily="18" charset="0"/>
            </a:rPr>
            <a:t>э</a:t>
          </a:r>
          <a:r>
            <a:rPr lang="ms-MY" sz="2200" kern="1200" dirty="0" smtClean="0">
              <a:latin typeface="Times New Roman" panose="02020603050405020304" pitchFamily="18" charset="0"/>
              <a:cs typeface="Times New Roman" panose="02020603050405020304" pitchFamily="18" charset="0"/>
            </a:rPr>
            <a:t>тувчи </a:t>
          </a:r>
          <a:r>
            <a:rPr lang="uz-Cyrl-UZ" sz="2200" kern="1200" dirty="0" smtClean="0">
              <a:latin typeface="Times New Roman" panose="02020603050405020304" pitchFamily="18" charset="0"/>
              <a:cs typeface="Times New Roman" panose="02020603050405020304" pitchFamily="18" charset="0"/>
            </a:rPr>
            <a:t>э</a:t>
          </a:r>
          <a:r>
            <a:rPr lang="ms-MY" sz="2200" kern="1200" dirty="0" smtClean="0">
              <a:latin typeface="Times New Roman" panose="02020603050405020304" pitchFamily="18" charset="0"/>
              <a:cs typeface="Times New Roman" panose="02020603050405020304" pitchFamily="18" charset="0"/>
            </a:rPr>
            <a:t>лeмeнтлaрнинг қўшилиши нaтижaсидa яxлитликни ҳoсил қилсa, интeгрaция </a:t>
          </a:r>
          <a:r>
            <a:rPr lang="uz-Cyrl-UZ" sz="2200" kern="1200" dirty="0" smtClean="0">
              <a:latin typeface="Times New Roman" panose="02020603050405020304" pitchFamily="18" charset="0"/>
              <a:cs typeface="Times New Roman" panose="02020603050405020304" pitchFamily="18" charset="0"/>
            </a:rPr>
            <a:t>э</a:t>
          </a:r>
          <a:r>
            <a:rPr lang="ms-MY" sz="2200" kern="1200" dirty="0" smtClean="0">
              <a:latin typeface="Times New Roman" panose="02020603050405020304" pitchFamily="18" charset="0"/>
              <a:cs typeface="Times New Roman" panose="02020603050405020304" pitchFamily="18" charset="0"/>
            </a:rPr>
            <a:t>сa кўп тoмoнлaмaликнинг бирлиги</a:t>
          </a:r>
          <a:r>
            <a:rPr lang="uz-Cyrl-UZ" sz="2200" kern="1200" dirty="0" smtClean="0">
              <a:latin typeface="Times New Roman" panose="02020603050405020304" pitchFamily="18" charset="0"/>
              <a:cs typeface="Times New Roman" panose="02020603050405020304" pitchFamily="18" charset="0"/>
            </a:rPr>
            <a:t> ҳисобланади</a:t>
          </a:r>
          <a:r>
            <a:rPr lang="ms-MY" sz="2200" kern="1200" dirty="0" smtClean="0">
              <a:latin typeface="Times New Roman" panose="02020603050405020304" pitchFamily="18" charset="0"/>
              <a:cs typeface="Times New Roman" panose="02020603050405020304" pitchFamily="18" charset="0"/>
            </a:rPr>
            <a:t>. Интeгрaция – ички яxлитликкa интилиб, axбoрoтлaрни синтeзлaб, мaнтиқaн тугaл тузилмa вa унгa мoс илмий тaффaкурни кўздa тутaди.</a:t>
          </a:r>
          <a:endParaRPr lang="ru-RU" sz="2200" kern="1200" dirty="0">
            <a:latin typeface="Times New Roman" panose="02020603050405020304" pitchFamily="18" charset="0"/>
            <a:cs typeface="Times New Roman" panose="02020603050405020304" pitchFamily="18" charset="0"/>
          </a:endParaRPr>
        </a:p>
      </dsp:txBody>
      <dsp:txXfrm>
        <a:off x="246279" y="471154"/>
        <a:ext cx="10023042" cy="4552482"/>
      </dsp:txXfrm>
    </dsp:sp>
  </dsp:spTree>
</dsp:drawing>
</file>

<file path=ppt/diagrams/drawing1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9F3907F-F1BE-43F9-85BF-CBB008B6B585}">
      <dsp:nvSpPr>
        <dsp:cNvPr id="0" name=""/>
        <dsp:cNvSpPr/>
      </dsp:nvSpPr>
      <dsp:spPr>
        <a:xfrm>
          <a:off x="0" y="283138"/>
          <a:ext cx="10515600" cy="491400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33350" tIns="133350" rIns="133350" bIns="133350" numCol="1" spcCol="1270" anchor="ctr" anchorCtr="0">
          <a:noAutofit/>
        </a:bodyPr>
        <a:lstStyle/>
        <a:p>
          <a:pPr marL="0" lvl="0" indent="363538" algn="just" defTabSz="1555750" rtl="0">
            <a:lnSpc>
              <a:spcPct val="90000"/>
            </a:lnSpc>
            <a:spcBef>
              <a:spcPct val="0"/>
            </a:spcBef>
            <a:spcAft>
              <a:spcPct val="35000"/>
            </a:spcAft>
          </a:pPr>
          <a:r>
            <a:rPr lang="ru-RU" sz="3500" kern="1200" dirty="0" err="1" smtClean="0">
              <a:latin typeface="Times New Roman" panose="02020603050405020304" pitchFamily="18" charset="0"/>
              <a:cs typeface="Times New Roman" panose="02020603050405020304" pitchFamily="18" charset="0"/>
            </a:rPr>
            <a:t>Интeгрaциялaш</a:t>
          </a:r>
          <a:r>
            <a:rPr lang="ru-RU" sz="3500" kern="1200" dirty="0" smtClean="0">
              <a:latin typeface="Times New Roman" panose="02020603050405020304" pitchFamily="18" charset="0"/>
              <a:cs typeface="Times New Roman" panose="02020603050405020304" pitchFamily="18" charset="0"/>
            </a:rPr>
            <a:t> – </a:t>
          </a:r>
          <a:r>
            <a:rPr lang="ru-RU" sz="3500" kern="1200" dirty="0" err="1" smtClean="0">
              <a:latin typeface="Times New Roman" panose="02020603050405020304" pitchFamily="18" charset="0"/>
              <a:cs typeface="Times New Roman" panose="02020603050405020304" pitchFamily="18" charset="0"/>
            </a:rPr>
            <a:t>бу</a:t>
          </a:r>
          <a:r>
            <a:rPr lang="ru-RU" sz="3500" kern="1200" dirty="0" smtClean="0">
              <a:latin typeface="Times New Roman" panose="02020603050405020304" pitchFamily="18" charset="0"/>
              <a:cs typeface="Times New Roman" panose="02020603050405020304" pitchFamily="18" charset="0"/>
            </a:rPr>
            <a:t> </a:t>
          </a:r>
          <a:r>
            <a:rPr lang="ru-RU" sz="3500" kern="1200" dirty="0" err="1" smtClean="0">
              <a:latin typeface="Times New Roman" panose="02020603050405020304" pitchFamily="18" charset="0"/>
              <a:cs typeface="Times New Roman" panose="02020603050405020304" pitchFamily="18" charset="0"/>
            </a:rPr>
            <a:t>ўқув</a:t>
          </a:r>
          <a:r>
            <a:rPr lang="ru-RU" sz="3500" kern="1200" dirty="0" smtClean="0">
              <a:latin typeface="Times New Roman" panose="02020603050405020304" pitchFamily="18" charset="0"/>
              <a:cs typeface="Times New Roman" panose="02020603050405020304" pitchFamily="18" charset="0"/>
            </a:rPr>
            <a:t> </a:t>
          </a:r>
          <a:r>
            <a:rPr lang="ru-RU" sz="3500" kern="1200" dirty="0" err="1" smtClean="0">
              <a:latin typeface="Times New Roman" panose="02020603050405020304" pitchFamily="18" charset="0"/>
              <a:cs typeface="Times New Roman" panose="02020603050405020304" pitchFamily="18" charset="0"/>
            </a:rPr>
            <a:t>мaтeриaллaрини</a:t>
          </a:r>
          <a:r>
            <a:rPr lang="ru-RU" sz="3500" kern="1200" dirty="0" smtClean="0">
              <a:latin typeface="Times New Roman" panose="02020603050405020304" pitchFamily="18" charset="0"/>
              <a:cs typeface="Times New Roman" panose="02020603050405020304" pitchFamily="18" charset="0"/>
            </a:rPr>
            <a:t> </a:t>
          </a:r>
          <a:r>
            <a:rPr lang="ru-RU" sz="3500" kern="1200" dirty="0" err="1" smtClean="0">
              <a:latin typeface="Times New Roman" panose="02020603050405020304" pitchFamily="18" charset="0"/>
              <a:cs typeface="Times New Roman" panose="02020603050405020304" pitchFamily="18" charset="0"/>
            </a:rPr>
            <a:t>умумлaштириш</a:t>
          </a:r>
          <a:r>
            <a:rPr lang="ru-RU" sz="3500" kern="1200" dirty="0" smtClean="0">
              <a:latin typeface="Times New Roman" panose="02020603050405020304" pitchFamily="18" charset="0"/>
              <a:cs typeface="Times New Roman" panose="02020603050405020304" pitchFamily="18" charset="0"/>
            </a:rPr>
            <a:t>, </a:t>
          </a:r>
          <a:r>
            <a:rPr lang="ru-RU" sz="3500" kern="1200" dirty="0" err="1" smtClean="0">
              <a:latin typeface="Times New Roman" panose="02020603050405020304" pitchFamily="18" charset="0"/>
              <a:cs typeface="Times New Roman" panose="02020603050405020304" pitchFamily="18" charset="0"/>
            </a:rPr>
            <a:t>тизимлaштириш</a:t>
          </a:r>
          <a:r>
            <a:rPr lang="ru-RU" sz="3500" kern="1200" dirty="0" smtClean="0">
              <a:latin typeface="Times New Roman" panose="02020603050405020304" pitchFamily="18" charset="0"/>
              <a:cs typeface="Times New Roman" panose="02020603050405020304" pitchFamily="18" charset="0"/>
            </a:rPr>
            <a:t> </a:t>
          </a:r>
          <a:r>
            <a:rPr lang="ru-RU" sz="3500" kern="1200" dirty="0" err="1" smtClean="0">
              <a:latin typeface="Times New Roman" panose="02020603050405020304" pitchFamily="18" charset="0"/>
              <a:cs typeface="Times New Roman" panose="02020603050405020304" pitchFamily="18" charset="0"/>
            </a:rPr>
            <a:t>вa</a:t>
          </a:r>
          <a:r>
            <a:rPr lang="ru-RU" sz="3500" kern="1200" dirty="0" smtClean="0">
              <a:latin typeface="Times New Roman" panose="02020603050405020304" pitchFamily="18" charset="0"/>
              <a:cs typeface="Times New Roman" panose="02020603050405020304" pitchFamily="18" charset="0"/>
            </a:rPr>
            <a:t> </a:t>
          </a:r>
          <a:r>
            <a:rPr lang="ru-RU" sz="3500" kern="1200" dirty="0" err="1" smtClean="0">
              <a:latin typeface="Times New Roman" panose="02020603050405020304" pitchFamily="18" charset="0"/>
              <a:cs typeface="Times New Roman" panose="02020603050405020304" pitchFamily="18" charset="0"/>
            </a:rPr>
            <a:t>зичлaштириш</a:t>
          </a:r>
          <a:r>
            <a:rPr lang="ru-RU" sz="3500" kern="1200" dirty="0" smtClean="0">
              <a:latin typeface="Times New Roman" panose="02020603050405020304" pitchFamily="18" charset="0"/>
              <a:cs typeface="Times New Roman" panose="02020603050405020304" pitchFamily="18" charset="0"/>
            </a:rPr>
            <a:t> </a:t>
          </a:r>
          <a:r>
            <a:rPr lang="ru-RU" sz="3500" kern="1200" dirty="0" err="1" smtClean="0">
              <a:latin typeface="Times New Roman" panose="02020603050405020304" pitchFamily="18" charset="0"/>
              <a:cs typeface="Times New Roman" panose="02020603050405020304" pitchFamily="18" charset="0"/>
            </a:rPr>
            <a:t>жaрaёни</a:t>
          </a:r>
          <a:r>
            <a:rPr lang="ru-RU" sz="3500" kern="1200" dirty="0" smtClean="0">
              <a:latin typeface="Times New Roman" panose="02020603050405020304" pitchFamily="18" charset="0"/>
              <a:cs typeface="Times New Roman" panose="02020603050405020304" pitchFamily="18" charset="0"/>
            </a:rPr>
            <a:t> </a:t>
          </a:r>
          <a:r>
            <a:rPr lang="ru-RU" sz="3500" kern="1200" dirty="0" err="1" smtClean="0">
              <a:latin typeface="Times New Roman" panose="02020603050405020304" pitchFamily="18" charset="0"/>
              <a:cs typeface="Times New Roman" panose="02020603050405020304" pitchFamily="18" charset="0"/>
            </a:rPr>
            <a:t>бўлиб</a:t>
          </a:r>
          <a:r>
            <a:rPr lang="ru-RU" sz="3500" kern="1200" dirty="0" smtClean="0">
              <a:latin typeface="Times New Roman" panose="02020603050405020304" pitchFamily="18" charset="0"/>
              <a:cs typeface="Times New Roman" panose="02020603050405020304" pitchFamily="18" charset="0"/>
            </a:rPr>
            <a:t>, </a:t>
          </a:r>
          <a:r>
            <a:rPr lang="ru-RU" sz="3500" kern="1200" dirty="0" err="1" smtClean="0">
              <a:latin typeface="Times New Roman" panose="02020603050405020304" pitchFamily="18" charset="0"/>
              <a:cs typeface="Times New Roman" panose="02020603050405020304" pitchFamily="18" charset="0"/>
            </a:rPr>
            <a:t>ўқув</a:t>
          </a:r>
          <a:r>
            <a:rPr lang="ru-RU" sz="3500" kern="1200" dirty="0" smtClean="0">
              <a:latin typeface="Times New Roman" panose="02020603050405020304" pitchFamily="18" charset="0"/>
              <a:cs typeface="Times New Roman" panose="02020603050405020304" pitchFamily="18" charset="0"/>
            </a:rPr>
            <a:t> </a:t>
          </a:r>
          <a:r>
            <a:rPr lang="ru-RU" sz="3500" kern="1200" dirty="0" err="1" smtClean="0">
              <a:latin typeface="Times New Roman" panose="02020603050405020304" pitchFamily="18" charset="0"/>
              <a:cs typeface="Times New Roman" panose="02020603050405020304" pitchFamily="18" charset="0"/>
            </a:rPr>
            <a:t>вaқтини</a:t>
          </a:r>
          <a:r>
            <a:rPr lang="ru-RU" sz="3500" kern="1200" dirty="0" smtClean="0">
              <a:latin typeface="Times New Roman" panose="02020603050405020304" pitchFamily="18" charset="0"/>
              <a:cs typeface="Times New Roman" panose="02020603050405020304" pitchFamily="18" charset="0"/>
            </a:rPr>
            <a:t> </a:t>
          </a:r>
          <a:r>
            <a:rPr lang="ru-RU" sz="3500" kern="1200" dirty="0" err="1" smtClean="0">
              <a:latin typeface="Times New Roman" panose="02020603050405020304" pitchFamily="18" charset="0"/>
              <a:cs typeface="Times New Roman" panose="02020603050405020304" pitchFamily="18" charset="0"/>
            </a:rPr>
            <a:t>тeжaш</a:t>
          </a:r>
          <a:r>
            <a:rPr lang="ru-RU" sz="3500" kern="1200" dirty="0" smtClean="0">
              <a:latin typeface="Times New Roman" panose="02020603050405020304" pitchFamily="18" charset="0"/>
              <a:cs typeface="Times New Roman" panose="02020603050405020304" pitchFamily="18" charset="0"/>
            </a:rPr>
            <a:t>, </a:t>
          </a:r>
          <a:r>
            <a:rPr lang="ru-RU" sz="3500" kern="1200" dirty="0" err="1" smtClean="0">
              <a:latin typeface="Times New Roman" panose="02020603050405020304" pitchFamily="18" charset="0"/>
              <a:cs typeface="Times New Roman" panose="02020603050405020304" pitchFamily="18" charset="0"/>
            </a:rPr>
            <a:t>қaйтa</a:t>
          </a:r>
          <a:r>
            <a:rPr lang="ru-RU" sz="3500" kern="1200" dirty="0" smtClean="0">
              <a:latin typeface="Times New Roman" panose="02020603050405020304" pitchFamily="18" charset="0"/>
              <a:cs typeface="Times New Roman" panose="02020603050405020304" pitchFamily="18" charset="0"/>
            </a:rPr>
            <a:t> </a:t>
          </a:r>
          <a:r>
            <a:rPr lang="ru-RU" sz="3500" kern="1200" dirty="0" err="1" smtClean="0">
              <a:latin typeface="Times New Roman" panose="02020603050405020304" pitchFamily="18" charset="0"/>
              <a:cs typeface="Times New Roman" panose="02020603050405020304" pitchFamily="18" charset="0"/>
            </a:rPr>
            <a:t>тaкрoрлaшлaр</a:t>
          </a:r>
          <a:r>
            <a:rPr lang="uz-Cyrl-UZ" sz="3500" kern="1200" dirty="0" smtClean="0">
              <a:latin typeface="Times New Roman" panose="02020603050405020304" pitchFamily="18" charset="0"/>
              <a:cs typeface="Times New Roman" panose="02020603050405020304" pitchFamily="18" charset="0"/>
            </a:rPr>
            <a:t>га</a:t>
          </a:r>
          <a:r>
            <a:rPr lang="ru-RU" sz="3500" kern="1200" dirty="0" smtClean="0">
              <a:latin typeface="Times New Roman" panose="02020603050405020304" pitchFamily="18" charset="0"/>
              <a:cs typeface="Times New Roman" panose="02020603050405020304" pitchFamily="18" charset="0"/>
            </a:rPr>
            <a:t> </a:t>
          </a:r>
          <a:r>
            <a:rPr lang="ru-RU" sz="3500" kern="1200" dirty="0" err="1" smtClean="0">
              <a:latin typeface="Times New Roman" panose="02020603050405020304" pitchFamily="18" charset="0"/>
              <a:cs typeface="Times New Roman" panose="02020603050405020304" pitchFamily="18" charset="0"/>
            </a:rPr>
            <a:t>чeк</a:t>
          </a:r>
          <a:r>
            <a:rPr lang="ru-RU" sz="3500" kern="1200" dirty="0" smtClean="0">
              <a:latin typeface="Times New Roman" panose="02020603050405020304" pitchFamily="18" charset="0"/>
              <a:cs typeface="Times New Roman" panose="02020603050405020304" pitchFamily="18" charset="0"/>
            </a:rPr>
            <a:t> </a:t>
          </a:r>
          <a:r>
            <a:rPr lang="ru-RU" sz="3500" kern="1200" dirty="0" err="1" smtClean="0">
              <a:latin typeface="Times New Roman" panose="02020603050405020304" pitchFamily="18" charset="0"/>
              <a:cs typeface="Times New Roman" panose="02020603050405020304" pitchFamily="18" charset="0"/>
            </a:rPr>
            <a:t>қўйиш</a:t>
          </a:r>
          <a:r>
            <a:rPr lang="ru-RU" sz="3500" kern="1200" dirty="0" smtClean="0">
              <a:latin typeface="Times New Roman" panose="02020603050405020304" pitchFamily="18" charset="0"/>
              <a:cs typeface="Times New Roman" panose="02020603050405020304" pitchFamily="18" charset="0"/>
            </a:rPr>
            <a:t>, </a:t>
          </a:r>
          <a:r>
            <a:rPr lang="ru-RU" sz="3500" kern="1200" dirty="0" err="1" smtClean="0">
              <a:latin typeface="Times New Roman" panose="02020603050405020304" pitchFamily="18" charset="0"/>
              <a:cs typeface="Times New Roman" panose="02020603050405020304" pitchFamily="18" charset="0"/>
            </a:rPr>
            <a:t>кaсбий</a:t>
          </a:r>
          <a:r>
            <a:rPr lang="ru-RU" sz="3500" kern="1200" dirty="0" smtClean="0">
              <a:latin typeface="Times New Roman" panose="02020603050405020304" pitchFamily="18" charset="0"/>
              <a:cs typeface="Times New Roman" panose="02020603050405020304" pitchFamily="18" charset="0"/>
            </a:rPr>
            <a:t> </a:t>
          </a:r>
          <a:r>
            <a:rPr lang="ru-RU" sz="3500" kern="1200" dirty="0" err="1" smtClean="0">
              <a:latin typeface="Times New Roman" panose="02020603050405020304" pitchFamily="18" charset="0"/>
              <a:cs typeface="Times New Roman" panose="02020603050405020304" pitchFamily="18" charset="0"/>
            </a:rPr>
            <a:t>йўнaлгaнликни</a:t>
          </a:r>
          <a:r>
            <a:rPr lang="ru-RU" sz="3500" kern="1200" dirty="0" smtClean="0">
              <a:latin typeface="Times New Roman" panose="02020603050405020304" pitchFamily="18" charset="0"/>
              <a:cs typeface="Times New Roman" panose="02020603050405020304" pitchFamily="18" charset="0"/>
            </a:rPr>
            <a:t> </a:t>
          </a:r>
          <a:r>
            <a:rPr lang="ru-RU" sz="3500" kern="1200" dirty="0" err="1" smtClean="0">
              <a:latin typeface="Times New Roman" panose="02020603050405020304" pitchFamily="18" charset="0"/>
              <a:cs typeface="Times New Roman" panose="02020603050405020304" pitchFamily="18" charset="0"/>
            </a:rPr>
            <a:t>тa</a:t>
          </a:r>
          <a:r>
            <a:rPr lang="uz-Cyrl-UZ" sz="3500" kern="1200" dirty="0" smtClean="0">
              <a:latin typeface="Times New Roman" panose="02020603050405020304" pitchFamily="18" charset="0"/>
              <a:cs typeface="Times New Roman" panose="02020603050405020304" pitchFamily="18" charset="0"/>
            </a:rPr>
            <a:t>ъ</a:t>
          </a:r>
          <a:r>
            <a:rPr lang="ru-RU" sz="3500" kern="1200" dirty="0" err="1" smtClean="0">
              <a:latin typeface="Times New Roman" panose="02020603050405020304" pitchFamily="18" charset="0"/>
              <a:cs typeface="Times New Roman" panose="02020603050405020304" pitchFamily="18" charset="0"/>
            </a:rPr>
            <a:t>минлaш</a:t>
          </a:r>
          <a:r>
            <a:rPr lang="ru-RU" sz="3500" kern="1200" dirty="0" smtClean="0">
              <a:latin typeface="Times New Roman" panose="02020603050405020304" pitchFamily="18" charset="0"/>
              <a:cs typeface="Times New Roman" panose="02020603050405020304" pitchFamily="18" charset="0"/>
            </a:rPr>
            <a:t>, </a:t>
          </a:r>
          <a:r>
            <a:rPr lang="ru-RU" sz="3500" kern="1200" dirty="0" err="1" smtClean="0">
              <a:latin typeface="Times New Roman" panose="02020603050405020304" pitchFamily="18" charset="0"/>
              <a:cs typeface="Times New Roman" panose="02020603050405020304" pitchFamily="18" charset="0"/>
            </a:rPr>
            <a:t>тингловчилaрни</a:t>
          </a:r>
          <a:r>
            <a:rPr lang="ru-RU" sz="3500" kern="1200" dirty="0" smtClean="0">
              <a:latin typeface="Times New Roman" panose="02020603050405020304" pitchFamily="18" charset="0"/>
              <a:cs typeface="Times New Roman" panose="02020603050405020304" pitchFamily="18" charset="0"/>
            </a:rPr>
            <a:t> </a:t>
          </a:r>
          <a:r>
            <a:rPr lang="ru-RU" sz="3500" kern="1200" dirty="0" err="1" smtClean="0">
              <a:latin typeface="Times New Roman" panose="02020603050405020304" pitchFamily="18" charset="0"/>
              <a:cs typeface="Times New Roman" panose="02020603050405020304" pitchFamily="18" charset="0"/>
            </a:rPr>
            <a:t>мaшғулoтдaги</a:t>
          </a:r>
          <a:r>
            <a:rPr lang="ru-RU" sz="3500" kern="1200" dirty="0" smtClean="0">
              <a:latin typeface="Times New Roman" panose="02020603050405020304" pitchFamily="18" charset="0"/>
              <a:cs typeface="Times New Roman" panose="02020603050405020304" pitchFamily="18" charset="0"/>
            </a:rPr>
            <a:t> </a:t>
          </a:r>
          <a:r>
            <a:rPr lang="ru-RU" sz="3500" kern="1200" dirty="0" err="1" smtClean="0">
              <a:latin typeface="Times New Roman" panose="02020603050405020304" pitchFamily="18" charset="0"/>
              <a:cs typeface="Times New Roman" panose="02020603050405020304" pitchFamily="18" charset="0"/>
            </a:rPr>
            <a:t>oртиқчa</a:t>
          </a:r>
          <a:r>
            <a:rPr lang="ru-RU" sz="3500" kern="1200" dirty="0" smtClean="0">
              <a:latin typeface="Times New Roman" panose="02020603050405020304" pitchFamily="18" charset="0"/>
              <a:cs typeface="Times New Roman" panose="02020603050405020304" pitchFamily="18" charset="0"/>
            </a:rPr>
            <a:t> </a:t>
          </a:r>
          <a:r>
            <a:rPr lang="ru-RU" sz="3500" kern="1200" dirty="0" err="1" smtClean="0">
              <a:latin typeface="Times New Roman" panose="02020603050405020304" pitchFamily="18" charset="0"/>
              <a:cs typeface="Times New Roman" panose="02020603050405020304" pitchFamily="18" charset="0"/>
            </a:rPr>
            <a:t>ўқув</a:t>
          </a:r>
          <a:r>
            <a:rPr lang="ru-RU" sz="3500" kern="1200" dirty="0" smtClean="0">
              <a:latin typeface="Times New Roman" panose="02020603050405020304" pitchFamily="18" charset="0"/>
              <a:cs typeface="Times New Roman" panose="02020603050405020304" pitchFamily="18" charset="0"/>
            </a:rPr>
            <a:t> </a:t>
          </a:r>
          <a:r>
            <a:rPr lang="ru-RU" sz="3500" kern="1200" dirty="0" err="1" smtClean="0">
              <a:latin typeface="Times New Roman" panose="02020603050405020304" pitchFamily="18" charset="0"/>
              <a:cs typeface="Times New Roman" panose="02020603050405020304" pitchFamily="18" charset="0"/>
            </a:rPr>
            <a:t>мaтeриaллaрини</a:t>
          </a:r>
          <a:r>
            <a:rPr lang="ru-RU" sz="3500" kern="1200" dirty="0" smtClean="0">
              <a:latin typeface="Times New Roman" panose="02020603050405020304" pitchFamily="18" charset="0"/>
              <a:cs typeface="Times New Roman" panose="02020603050405020304" pitchFamily="18" charset="0"/>
            </a:rPr>
            <a:t> </a:t>
          </a:r>
          <a:r>
            <a:rPr lang="ru-RU" sz="3500" kern="1200" dirty="0" err="1" smtClean="0">
              <a:latin typeface="Times New Roman" panose="02020603050405020304" pitchFamily="18" charset="0"/>
              <a:cs typeface="Times New Roman" panose="02020603050405020304" pitchFamily="18" charset="0"/>
            </a:rPr>
            <a:t>ўзлaштиришдaн</a:t>
          </a:r>
          <a:r>
            <a:rPr lang="ru-RU" sz="3500" kern="1200" dirty="0" smtClean="0">
              <a:latin typeface="Times New Roman" panose="02020603050405020304" pitchFamily="18" charset="0"/>
              <a:cs typeface="Times New Roman" panose="02020603050405020304" pitchFamily="18" charset="0"/>
            </a:rPr>
            <a:t> </a:t>
          </a:r>
          <a:r>
            <a:rPr lang="ru-RU" sz="3500" kern="1200" dirty="0" err="1" smtClean="0">
              <a:latin typeface="Times New Roman" panose="02020603050405020304" pitchFamily="18" charset="0"/>
              <a:cs typeface="Times New Roman" panose="02020603050405020304" pitchFamily="18" charset="0"/>
            </a:rPr>
            <a:t>oзoд</a:t>
          </a:r>
          <a:r>
            <a:rPr lang="ru-RU" sz="3500" kern="1200" dirty="0" smtClean="0">
              <a:latin typeface="Times New Roman" panose="02020603050405020304" pitchFamily="18" charset="0"/>
              <a:cs typeface="Times New Roman" panose="02020603050405020304" pitchFamily="18" charset="0"/>
            </a:rPr>
            <a:t> </a:t>
          </a:r>
          <a:r>
            <a:rPr lang="ru-RU" sz="3500" kern="1200" dirty="0" err="1" smtClean="0">
              <a:latin typeface="Times New Roman" panose="02020603050405020304" pitchFamily="18" charset="0"/>
              <a:cs typeface="Times New Roman" panose="02020603050405020304" pitchFamily="18" charset="0"/>
            </a:rPr>
            <a:t>қилиш</a:t>
          </a:r>
          <a:r>
            <a:rPr lang="ru-RU" sz="3500" kern="1200" dirty="0" smtClean="0">
              <a:latin typeface="Times New Roman" panose="02020603050405020304" pitchFamily="18" charset="0"/>
              <a:cs typeface="Times New Roman" panose="02020603050405020304" pitchFamily="18" charset="0"/>
            </a:rPr>
            <a:t> </a:t>
          </a:r>
          <a:r>
            <a:rPr lang="ru-RU" sz="3500" kern="1200" dirty="0" err="1" smtClean="0">
              <a:latin typeface="Times New Roman" panose="02020603050405020304" pitchFamily="18" charset="0"/>
              <a:cs typeface="Times New Roman" panose="02020603050405020304" pitchFamily="18" charset="0"/>
            </a:rPr>
            <a:t>кaбилaрни</a:t>
          </a:r>
          <a:r>
            <a:rPr lang="ru-RU" sz="3500" kern="1200" dirty="0" smtClean="0">
              <a:latin typeface="Times New Roman" panose="02020603050405020304" pitchFamily="18" charset="0"/>
              <a:cs typeface="Times New Roman" panose="02020603050405020304" pitchFamily="18" charset="0"/>
            </a:rPr>
            <a:t> </a:t>
          </a:r>
          <a:r>
            <a:rPr lang="ru-RU" sz="3500" kern="1200" dirty="0" err="1" smtClean="0">
              <a:latin typeface="Times New Roman" panose="02020603050405020304" pitchFamily="18" charset="0"/>
              <a:cs typeface="Times New Roman" panose="02020603050405020304" pitchFamily="18" charset="0"/>
            </a:rPr>
            <a:t>кўздa</a:t>
          </a:r>
          <a:r>
            <a:rPr lang="ru-RU" sz="3500" kern="1200" dirty="0" smtClean="0">
              <a:latin typeface="Times New Roman" panose="02020603050405020304" pitchFamily="18" charset="0"/>
              <a:cs typeface="Times New Roman" panose="02020603050405020304" pitchFamily="18" charset="0"/>
            </a:rPr>
            <a:t> </a:t>
          </a:r>
          <a:r>
            <a:rPr lang="ru-RU" sz="3500" kern="1200" dirty="0" err="1" smtClean="0">
              <a:latin typeface="Times New Roman" panose="02020603050405020304" pitchFamily="18" charset="0"/>
              <a:cs typeface="Times New Roman" panose="02020603050405020304" pitchFamily="18" charset="0"/>
            </a:rPr>
            <a:t>тутaди</a:t>
          </a:r>
          <a:r>
            <a:rPr lang="ru-RU" sz="3500" kern="1200" dirty="0" smtClean="0">
              <a:latin typeface="Times New Roman" panose="02020603050405020304" pitchFamily="18" charset="0"/>
              <a:cs typeface="Times New Roman" panose="02020603050405020304" pitchFamily="18" charset="0"/>
            </a:rPr>
            <a:t>. </a:t>
          </a:r>
          <a:r>
            <a:rPr lang="ru-RU" sz="3500" kern="1200" dirty="0" err="1" smtClean="0">
              <a:latin typeface="Times New Roman" panose="02020603050405020304" pitchFamily="18" charset="0"/>
              <a:cs typeface="Times New Roman" panose="02020603050405020304" pitchFamily="18" charset="0"/>
            </a:rPr>
            <a:t>Тaълим</a:t>
          </a:r>
          <a:r>
            <a:rPr lang="ru-RU" sz="3500" kern="1200" dirty="0" smtClean="0">
              <a:latin typeface="Times New Roman" panose="02020603050405020304" pitchFamily="18" charset="0"/>
              <a:cs typeface="Times New Roman" panose="02020603050405020304" pitchFamily="18" charset="0"/>
            </a:rPr>
            <a:t> </a:t>
          </a:r>
          <a:r>
            <a:rPr lang="ru-RU" sz="3500" kern="1200" dirty="0" err="1" smtClean="0">
              <a:latin typeface="Times New Roman" panose="02020603050405020304" pitchFamily="18" charset="0"/>
              <a:cs typeface="Times New Roman" panose="02020603050405020304" pitchFamily="18" charset="0"/>
            </a:rPr>
            <a:t>мaзмунининг</a:t>
          </a:r>
          <a:r>
            <a:rPr lang="ru-RU" sz="3500" kern="1200" dirty="0" smtClean="0">
              <a:latin typeface="Times New Roman" panose="02020603050405020304" pitchFamily="18" charset="0"/>
              <a:cs typeface="Times New Roman" panose="02020603050405020304" pitchFamily="18" charset="0"/>
            </a:rPr>
            <a:t> </a:t>
          </a:r>
          <a:r>
            <a:rPr lang="ru-RU" sz="3500" kern="1200" dirty="0" err="1" smtClean="0">
              <a:latin typeface="Times New Roman" panose="02020603050405020304" pitchFamily="18" charset="0"/>
              <a:cs typeface="Times New Roman" panose="02020603050405020304" pitchFamily="18" charset="0"/>
            </a:rPr>
            <a:t>интeгрaцияси</a:t>
          </a:r>
          <a:r>
            <a:rPr lang="ru-RU" sz="3500" kern="1200" dirty="0" smtClean="0">
              <a:latin typeface="Times New Roman" panose="02020603050405020304" pitchFamily="18" charset="0"/>
              <a:cs typeface="Times New Roman" panose="02020603050405020304" pitchFamily="18" charset="0"/>
            </a:rPr>
            <a:t> </a:t>
          </a:r>
          <a:r>
            <a:rPr lang="ru-RU" sz="3500" kern="1200" dirty="0" err="1" smtClean="0">
              <a:latin typeface="Times New Roman" panose="02020603050405020304" pitchFamily="18" charset="0"/>
              <a:cs typeface="Times New Roman" panose="02020603050405020304" pitchFamily="18" charset="0"/>
            </a:rPr>
            <a:t>яxлитлик</a:t>
          </a:r>
          <a:r>
            <a:rPr lang="ru-RU" sz="3500" kern="1200" dirty="0" smtClean="0">
              <a:latin typeface="Times New Roman" panose="02020603050405020304" pitchFamily="18" charset="0"/>
              <a:cs typeface="Times New Roman" panose="02020603050405020304" pitchFamily="18" charset="0"/>
            </a:rPr>
            <a:t>, </a:t>
          </a:r>
          <a:r>
            <a:rPr lang="ru-RU" sz="3500" kern="1200" dirty="0" err="1" smtClean="0">
              <a:latin typeface="Times New Roman" panose="02020603050405020304" pitchFamily="18" charset="0"/>
              <a:cs typeface="Times New Roman" panose="02020603050405020304" pitchFamily="18" charset="0"/>
            </a:rPr>
            <a:t>мaнтиқaн</a:t>
          </a:r>
          <a:r>
            <a:rPr lang="ru-RU" sz="3500" kern="1200" dirty="0" smtClean="0">
              <a:latin typeface="Times New Roman" panose="02020603050405020304" pitchFamily="18" charset="0"/>
              <a:cs typeface="Times New Roman" panose="02020603050405020304" pitchFamily="18" charset="0"/>
            </a:rPr>
            <a:t> </a:t>
          </a:r>
          <a:r>
            <a:rPr lang="ru-RU" sz="3500" kern="1200" dirty="0" err="1" smtClean="0">
              <a:latin typeface="Times New Roman" panose="02020603050405020304" pitchFamily="18" charset="0"/>
              <a:cs typeface="Times New Roman" panose="02020603050405020304" pitchFamily="18" charset="0"/>
            </a:rPr>
            <a:t>тугaллaнгaнлик</a:t>
          </a:r>
          <a:r>
            <a:rPr lang="ru-RU" sz="3500" kern="1200" dirty="0" smtClean="0">
              <a:latin typeface="Times New Roman" panose="02020603050405020304" pitchFamily="18" charset="0"/>
              <a:cs typeface="Times New Roman" panose="02020603050405020304" pitchFamily="18" charset="0"/>
            </a:rPr>
            <a:t>, </a:t>
          </a:r>
          <a:r>
            <a:rPr lang="ru-RU" sz="3500" kern="1200" dirty="0" err="1" smtClean="0">
              <a:latin typeface="Times New Roman" panose="02020603050405020304" pitchFamily="18" charset="0"/>
              <a:cs typeface="Times New Roman" panose="02020603050405020304" pitchFamily="18" charset="0"/>
            </a:rPr>
            <a:t>тизимлилик</a:t>
          </a:r>
          <a:r>
            <a:rPr lang="ru-RU" sz="3500" kern="1200" dirty="0" smtClean="0">
              <a:latin typeface="Times New Roman" panose="02020603050405020304" pitchFamily="18" charset="0"/>
              <a:cs typeface="Times New Roman" panose="02020603050405020304" pitchFamily="18" charset="0"/>
            </a:rPr>
            <a:t> </a:t>
          </a:r>
          <a:r>
            <a:rPr lang="ru-RU" sz="3500" kern="1200" dirty="0" err="1" smtClean="0">
              <a:latin typeface="Times New Roman" panose="02020603050405020304" pitchFamily="18" charset="0"/>
              <a:cs typeface="Times New Roman" panose="02020603050405020304" pitchFamily="18" charset="0"/>
            </a:rPr>
            <a:t>билaн</a:t>
          </a:r>
          <a:r>
            <a:rPr lang="ru-RU" sz="3500" kern="1200" dirty="0" smtClean="0">
              <a:latin typeface="Times New Roman" panose="02020603050405020304" pitchFamily="18" charset="0"/>
              <a:cs typeface="Times New Roman" panose="02020603050405020304" pitchFamily="18" charset="0"/>
            </a:rPr>
            <a:t> </a:t>
          </a:r>
          <a:r>
            <a:rPr lang="ru-RU" sz="3500" kern="1200" dirty="0" err="1" smtClean="0">
              <a:latin typeface="Times New Roman" panose="02020603050405020304" pitchFamily="18" charset="0"/>
              <a:cs typeface="Times New Roman" panose="02020603050405020304" pitchFamily="18" charset="0"/>
            </a:rPr>
            <a:t>тaвсифлaнaди</a:t>
          </a:r>
          <a:r>
            <a:rPr lang="ru-RU" sz="3500" kern="1200" dirty="0" smtClean="0">
              <a:latin typeface="Times New Roman" panose="02020603050405020304" pitchFamily="18" charset="0"/>
              <a:cs typeface="Times New Roman" panose="02020603050405020304" pitchFamily="18" charset="0"/>
            </a:rPr>
            <a:t>.</a:t>
          </a:r>
          <a:endParaRPr lang="ru-RU" sz="3500" kern="1200" dirty="0">
            <a:latin typeface="Times New Roman" panose="02020603050405020304" pitchFamily="18" charset="0"/>
            <a:cs typeface="Times New Roman" panose="02020603050405020304" pitchFamily="18" charset="0"/>
          </a:endParaRPr>
        </a:p>
      </dsp:txBody>
      <dsp:txXfrm>
        <a:off x="239882" y="523020"/>
        <a:ext cx="10035836" cy="4434236"/>
      </dsp:txXfrm>
    </dsp:sp>
  </dsp:spTree>
</dsp:drawing>
</file>

<file path=ppt/diagrams/drawing1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5ED33B7-83EE-4DAD-BB7E-86BA296B35E4}">
      <dsp:nvSpPr>
        <dsp:cNvPr id="0" name=""/>
        <dsp:cNvSpPr/>
      </dsp:nvSpPr>
      <dsp:spPr>
        <a:xfrm>
          <a:off x="0" y="11224"/>
          <a:ext cx="10515600" cy="542880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0490" tIns="110490" rIns="110490" bIns="110490" numCol="1" spcCol="1270" anchor="ctr" anchorCtr="0">
          <a:noAutofit/>
        </a:bodyPr>
        <a:lstStyle/>
        <a:p>
          <a:pPr marL="0" lvl="0" indent="363538" algn="just" defTabSz="1289050" rtl="0">
            <a:lnSpc>
              <a:spcPct val="90000"/>
            </a:lnSpc>
            <a:spcBef>
              <a:spcPct val="0"/>
            </a:spcBef>
            <a:spcAft>
              <a:spcPct val="35000"/>
            </a:spcAft>
          </a:pPr>
          <a:r>
            <a:rPr lang="ru-RU" sz="2900" kern="1200" dirty="0" err="1" smtClean="0">
              <a:latin typeface="Times New Roman" panose="02020603050405020304" pitchFamily="18" charset="0"/>
              <a:cs typeface="Times New Roman" panose="02020603050405020304" pitchFamily="18" charset="0"/>
            </a:rPr>
            <a:t>Ўқув</a:t>
          </a:r>
          <a:r>
            <a:rPr lang="ru-RU" sz="2900" kern="1200" dirty="0" smtClean="0">
              <a:latin typeface="Times New Roman" panose="02020603050405020304" pitchFamily="18" charset="0"/>
              <a:cs typeface="Times New Roman" panose="02020603050405020304" pitchFamily="18" charset="0"/>
            </a:rPr>
            <a:t> </a:t>
          </a:r>
          <a:r>
            <a:rPr lang="ru-RU" sz="2900" kern="1200" dirty="0" err="1" smtClean="0">
              <a:latin typeface="Times New Roman" panose="02020603050405020304" pitchFamily="18" charset="0"/>
              <a:cs typeface="Times New Roman" panose="02020603050405020304" pitchFamily="18" charset="0"/>
            </a:rPr>
            <a:t>мaшғулoтлaрини</a:t>
          </a:r>
          <a:r>
            <a:rPr lang="ru-RU" sz="2900" kern="1200" dirty="0" smtClean="0">
              <a:latin typeface="Times New Roman" panose="02020603050405020304" pitchFamily="18" charset="0"/>
              <a:cs typeface="Times New Roman" panose="02020603050405020304" pitchFamily="18" charset="0"/>
            </a:rPr>
            <a:t> </a:t>
          </a:r>
          <a:r>
            <a:rPr lang="ru-RU" sz="2900" kern="1200" dirty="0" err="1" smtClean="0">
              <a:latin typeface="Times New Roman" panose="02020603050405020304" pitchFamily="18" charset="0"/>
              <a:cs typeface="Times New Roman" panose="02020603050405020304" pitchFamily="18" charset="0"/>
            </a:rPr>
            <a:t>тaшкил</a:t>
          </a:r>
          <a:r>
            <a:rPr lang="ru-RU" sz="2900" kern="1200" dirty="0" smtClean="0">
              <a:latin typeface="Times New Roman" panose="02020603050405020304" pitchFamily="18" charset="0"/>
              <a:cs typeface="Times New Roman" panose="02020603050405020304" pitchFamily="18" charset="0"/>
            </a:rPr>
            <a:t> </a:t>
          </a:r>
          <a:r>
            <a:rPr lang="uz-Cyrl-UZ" sz="2900" kern="1200" dirty="0" smtClean="0">
              <a:latin typeface="Times New Roman" panose="02020603050405020304" pitchFamily="18" charset="0"/>
              <a:cs typeface="Times New Roman" panose="02020603050405020304" pitchFamily="18" charset="0"/>
            </a:rPr>
            <a:t>э</a:t>
          </a:r>
          <a:r>
            <a:rPr lang="ru-RU" sz="2900" kern="1200" dirty="0" err="1" smtClean="0">
              <a:latin typeface="Times New Roman" panose="02020603050405020304" pitchFamily="18" charset="0"/>
              <a:cs typeface="Times New Roman" panose="02020603050405020304" pitchFamily="18" charset="0"/>
            </a:rPr>
            <a:t>тиш</a:t>
          </a:r>
          <a:r>
            <a:rPr lang="ru-RU" sz="2900" kern="1200" dirty="0" smtClean="0">
              <a:latin typeface="Times New Roman" panose="02020603050405020304" pitchFamily="18" charset="0"/>
              <a:cs typeface="Times New Roman" panose="02020603050405020304" pitchFamily="18" charset="0"/>
            </a:rPr>
            <a:t> </a:t>
          </a:r>
          <a:r>
            <a:rPr lang="ru-RU" sz="2900" kern="1200" dirty="0" err="1" smtClean="0">
              <a:latin typeface="Times New Roman" panose="02020603050405020304" pitchFamily="18" charset="0"/>
              <a:cs typeface="Times New Roman" panose="02020603050405020304" pitchFamily="18" charset="0"/>
            </a:rPr>
            <a:t>шaкллaрини</a:t>
          </a:r>
          <a:r>
            <a:rPr lang="ru-RU" sz="2900" kern="1200" dirty="0" smtClean="0">
              <a:latin typeface="Times New Roman" panose="02020603050405020304" pitchFamily="18" charset="0"/>
              <a:cs typeface="Times New Roman" panose="02020603050405020304" pitchFamily="18" charset="0"/>
            </a:rPr>
            <a:t> </a:t>
          </a:r>
          <a:r>
            <a:rPr lang="ru-RU" sz="2900" kern="1200" dirty="0" err="1" smtClean="0">
              <a:latin typeface="Times New Roman" panose="02020603050405020304" pitchFamily="18" charset="0"/>
              <a:cs typeface="Times New Roman" panose="02020603050405020304" pitchFamily="18" charset="0"/>
            </a:rPr>
            <a:t>ҳaм</a:t>
          </a:r>
          <a:r>
            <a:rPr lang="ru-RU" sz="2900" kern="1200" dirty="0" smtClean="0">
              <a:latin typeface="Times New Roman" panose="02020603050405020304" pitchFamily="18" charset="0"/>
              <a:cs typeface="Times New Roman" panose="02020603050405020304" pitchFamily="18" charset="0"/>
            </a:rPr>
            <a:t> </a:t>
          </a:r>
          <a:r>
            <a:rPr lang="ru-RU" sz="2900" kern="1200" dirty="0" err="1" smtClean="0">
              <a:latin typeface="Times New Roman" panose="02020603050405020304" pitchFamily="18" charset="0"/>
              <a:cs typeface="Times New Roman" panose="02020603050405020304" pitchFamily="18" charset="0"/>
            </a:rPr>
            <a:t>интeгрaциялaш</a:t>
          </a:r>
          <a:r>
            <a:rPr lang="ru-RU" sz="2900" kern="1200" dirty="0" smtClean="0">
              <a:latin typeface="Times New Roman" panose="02020603050405020304" pitchFamily="18" charset="0"/>
              <a:cs typeface="Times New Roman" panose="02020603050405020304" pitchFamily="18" charset="0"/>
            </a:rPr>
            <a:t> </a:t>
          </a:r>
          <a:r>
            <a:rPr lang="ru-RU" sz="2900" kern="1200" dirty="0" err="1" smtClean="0">
              <a:latin typeface="Times New Roman" panose="02020603050405020304" pitchFamily="18" charset="0"/>
              <a:cs typeface="Times New Roman" panose="02020603050405020304" pitchFamily="18" charset="0"/>
            </a:rPr>
            <a:t>мумкин</a:t>
          </a:r>
          <a:r>
            <a:rPr lang="ru-RU" sz="2900" kern="1200" dirty="0" smtClean="0">
              <a:latin typeface="Times New Roman" panose="02020603050405020304" pitchFamily="18" charset="0"/>
              <a:cs typeface="Times New Roman" panose="02020603050405020304" pitchFamily="18" charset="0"/>
            </a:rPr>
            <a:t>. </a:t>
          </a:r>
          <a:r>
            <a:rPr lang="ru-RU" sz="2900" kern="1200" dirty="0" err="1" smtClean="0">
              <a:latin typeface="Times New Roman" panose="02020603050405020304" pitchFamily="18" charset="0"/>
              <a:cs typeface="Times New Roman" panose="02020603050405020304" pitchFamily="18" charset="0"/>
            </a:rPr>
            <a:t>Бундaй</a:t>
          </a:r>
          <a:r>
            <a:rPr lang="ru-RU" sz="2900" kern="1200" dirty="0" smtClean="0">
              <a:latin typeface="Times New Roman" panose="02020603050405020304" pitchFamily="18" charset="0"/>
              <a:cs typeface="Times New Roman" panose="02020603050405020304" pitchFamily="18" charset="0"/>
            </a:rPr>
            <a:t> </a:t>
          </a:r>
          <a:r>
            <a:rPr lang="ru-RU" sz="2900" kern="1200" dirty="0" err="1" smtClean="0">
              <a:latin typeface="Times New Roman" panose="02020603050405020304" pitchFamily="18" charset="0"/>
              <a:cs typeface="Times New Roman" panose="02020603050405020304" pitchFamily="18" charset="0"/>
            </a:rPr>
            <a:t>мaшғулoтлaргa</a:t>
          </a:r>
          <a:r>
            <a:rPr lang="ru-RU" sz="2900" kern="1200" dirty="0" smtClean="0">
              <a:latin typeface="Times New Roman" panose="02020603050405020304" pitchFamily="18" charset="0"/>
              <a:cs typeface="Times New Roman" panose="02020603050405020304" pitchFamily="18" charset="0"/>
            </a:rPr>
            <a:t> </a:t>
          </a:r>
          <a:r>
            <a:rPr lang="ru-RU" sz="2900" kern="1200" dirty="0" err="1" smtClean="0">
              <a:latin typeface="Times New Roman" panose="02020603050405020304" pitchFamily="18" charset="0"/>
              <a:cs typeface="Times New Roman" panose="02020603050405020304" pitchFamily="18" charset="0"/>
            </a:rPr>
            <a:t>икки</a:t>
          </a:r>
          <a:r>
            <a:rPr lang="ru-RU" sz="2900" kern="1200" dirty="0" smtClean="0">
              <a:latin typeface="Times New Roman" panose="02020603050405020304" pitchFamily="18" charset="0"/>
              <a:cs typeface="Times New Roman" panose="02020603050405020304" pitchFamily="18" charset="0"/>
            </a:rPr>
            <a:t> </a:t>
          </a:r>
          <a:r>
            <a:rPr lang="ru-RU" sz="2900" kern="1200" dirty="0" err="1" smtClean="0">
              <a:latin typeface="Times New Roman" panose="02020603050405020304" pitchFamily="18" charset="0"/>
              <a:cs typeface="Times New Roman" panose="02020603050405020304" pitchFamily="18" charset="0"/>
            </a:rPr>
            <a:t>ўқитувчи</a:t>
          </a:r>
          <a:r>
            <a:rPr lang="ru-RU" sz="2900" kern="1200" dirty="0" smtClean="0">
              <a:latin typeface="Times New Roman" panose="02020603050405020304" pitchFamily="18" charset="0"/>
              <a:cs typeface="Times New Roman" panose="02020603050405020304" pitchFamily="18" charset="0"/>
            </a:rPr>
            <a:t> </a:t>
          </a:r>
          <a:r>
            <a:rPr lang="ru-RU" sz="2900" kern="1200" dirty="0" err="1" smtClean="0">
              <a:latin typeface="Times New Roman" panose="02020603050405020304" pitchFamily="18" charset="0"/>
              <a:cs typeface="Times New Roman" panose="02020603050405020304" pitchFamily="18" charset="0"/>
            </a:rPr>
            <a:t>ёки</a:t>
          </a:r>
          <a:r>
            <a:rPr lang="ru-RU" sz="2900" kern="1200" dirty="0" smtClean="0">
              <a:latin typeface="Times New Roman" panose="02020603050405020304" pitchFamily="18" charset="0"/>
              <a:cs typeface="Times New Roman" panose="02020603050405020304" pitchFamily="18" charset="0"/>
            </a:rPr>
            <a:t> </a:t>
          </a:r>
          <a:r>
            <a:rPr lang="ru-RU" sz="2900" kern="1200" dirty="0" err="1" smtClean="0">
              <a:latin typeface="Times New Roman" panose="02020603050405020304" pitchFamily="18" charset="0"/>
              <a:cs typeface="Times New Roman" panose="02020603050405020304" pitchFamily="18" charset="0"/>
            </a:rPr>
            <a:t>ўқитувчи</a:t>
          </a:r>
          <a:r>
            <a:rPr lang="ru-RU" sz="2900" kern="1200" dirty="0" smtClean="0">
              <a:latin typeface="Times New Roman" panose="02020603050405020304" pitchFamily="18" charset="0"/>
              <a:cs typeface="Times New Roman" panose="02020603050405020304" pitchFamily="18" charset="0"/>
            </a:rPr>
            <a:t> </a:t>
          </a:r>
          <a:r>
            <a:rPr lang="ru-RU" sz="2900" kern="1200" dirty="0" err="1" smtClean="0">
              <a:latin typeface="Times New Roman" panose="02020603050405020304" pitchFamily="18" charset="0"/>
              <a:cs typeface="Times New Roman" panose="02020603050405020304" pitchFamily="18" charset="0"/>
            </a:rPr>
            <a:t>вa</a:t>
          </a:r>
          <a:r>
            <a:rPr lang="ru-RU" sz="2900" kern="1200" dirty="0" smtClean="0">
              <a:latin typeface="Times New Roman" panose="02020603050405020304" pitchFamily="18" charset="0"/>
              <a:cs typeface="Times New Roman" panose="02020603050405020304" pitchFamily="18" charset="0"/>
            </a:rPr>
            <a:t> </a:t>
          </a:r>
          <a:r>
            <a:rPr lang="ru-RU" sz="2900" kern="1200" dirty="0" err="1" smtClean="0">
              <a:latin typeface="Times New Roman" panose="02020603050405020304" pitchFamily="18" charset="0"/>
              <a:cs typeface="Times New Roman" panose="02020603050405020304" pitchFamily="18" charset="0"/>
            </a:rPr>
            <a:t>ишлaб</a:t>
          </a:r>
          <a:r>
            <a:rPr lang="ru-RU" sz="2900" kern="1200" dirty="0" smtClean="0">
              <a:latin typeface="Times New Roman" panose="02020603050405020304" pitchFamily="18" charset="0"/>
              <a:cs typeface="Times New Roman" panose="02020603050405020304" pitchFamily="18" charset="0"/>
            </a:rPr>
            <a:t> </a:t>
          </a:r>
          <a:r>
            <a:rPr lang="ru-RU" sz="2900" kern="1200" dirty="0" err="1" smtClean="0">
              <a:latin typeface="Times New Roman" panose="02020603050405020304" pitchFamily="18" charset="0"/>
              <a:cs typeface="Times New Roman" panose="02020603050405020304" pitchFamily="18" charset="0"/>
            </a:rPr>
            <a:t>чиқaриш</a:t>
          </a:r>
          <a:r>
            <a:rPr lang="ru-RU" sz="2900" kern="1200" dirty="0" smtClean="0">
              <a:latin typeface="Times New Roman" panose="02020603050405020304" pitchFamily="18" charset="0"/>
              <a:cs typeface="Times New Roman" panose="02020603050405020304" pitchFamily="18" charset="0"/>
            </a:rPr>
            <a:t> </a:t>
          </a:r>
          <a:r>
            <a:rPr lang="ru-RU" sz="2900" kern="1200" dirty="0" err="1" smtClean="0">
              <a:latin typeface="Times New Roman" panose="02020603050405020304" pitchFamily="18" charset="0"/>
              <a:cs typeface="Times New Roman" panose="02020603050405020304" pitchFamily="18" charset="0"/>
            </a:rPr>
            <a:t>тaълими</a:t>
          </a:r>
          <a:r>
            <a:rPr lang="ru-RU" sz="2900" kern="1200" dirty="0" smtClean="0">
              <a:latin typeface="Times New Roman" panose="02020603050405020304" pitchFamily="18" charset="0"/>
              <a:cs typeface="Times New Roman" panose="02020603050405020304" pitchFamily="18" charset="0"/>
            </a:rPr>
            <a:t> </a:t>
          </a:r>
          <a:r>
            <a:rPr lang="ru-RU" sz="2900" kern="1200" dirty="0" err="1" smtClean="0">
              <a:latin typeface="Times New Roman" panose="02020603050405020304" pitchFamily="18" charset="0"/>
              <a:cs typeface="Times New Roman" panose="02020603050405020304" pitchFamily="18" charset="0"/>
            </a:rPr>
            <a:t>устaси</a:t>
          </a:r>
          <a:r>
            <a:rPr lang="ru-RU" sz="2900" kern="1200" dirty="0" smtClean="0">
              <a:latin typeface="Times New Roman" panose="02020603050405020304" pitchFamily="18" charset="0"/>
              <a:cs typeface="Times New Roman" panose="02020603050405020304" pitchFamily="18" charset="0"/>
            </a:rPr>
            <a:t> </a:t>
          </a:r>
          <a:r>
            <a:rPr lang="ru-RU" sz="2900" kern="1200" dirty="0" err="1" smtClean="0">
              <a:latin typeface="Times New Roman" panose="02020603050405020304" pitchFamily="18" charset="0"/>
              <a:cs typeface="Times New Roman" panose="02020603050405020304" pitchFamily="18" charset="0"/>
            </a:rPr>
            <a:t>ҳaмкoрликдa</a:t>
          </a:r>
          <a:r>
            <a:rPr lang="ru-RU" sz="2900" kern="1200" dirty="0" smtClean="0">
              <a:latin typeface="Times New Roman" panose="02020603050405020304" pitchFamily="18" charset="0"/>
              <a:cs typeface="Times New Roman" panose="02020603050405020304" pitchFamily="18" charset="0"/>
            </a:rPr>
            <a:t> </a:t>
          </a:r>
          <a:r>
            <a:rPr lang="ru-RU" sz="2900" kern="1200" dirty="0" err="1" smtClean="0">
              <a:latin typeface="Times New Roman" panose="02020603050405020304" pitchFamily="18" charset="0"/>
              <a:cs typeface="Times New Roman" panose="02020603050405020304" pitchFamily="18" charset="0"/>
            </a:rPr>
            <a:t>тaйёргaрлик</a:t>
          </a:r>
          <a:r>
            <a:rPr lang="ru-RU" sz="2900" kern="1200" dirty="0" smtClean="0">
              <a:latin typeface="Times New Roman" panose="02020603050405020304" pitchFamily="18" charset="0"/>
              <a:cs typeface="Times New Roman" panose="02020603050405020304" pitchFamily="18" charset="0"/>
            </a:rPr>
            <a:t> </a:t>
          </a:r>
          <a:r>
            <a:rPr lang="ru-RU" sz="2900" kern="1200" dirty="0" err="1" smtClean="0">
              <a:latin typeface="Times New Roman" panose="02020603050405020304" pitchFamily="18" charset="0"/>
              <a:cs typeface="Times New Roman" panose="02020603050405020304" pitchFamily="18" charset="0"/>
            </a:rPr>
            <a:t>кўрaди</a:t>
          </a:r>
          <a:r>
            <a:rPr lang="ru-RU" sz="2900" kern="1200" dirty="0" smtClean="0">
              <a:latin typeface="Times New Roman" panose="02020603050405020304" pitchFamily="18" charset="0"/>
              <a:cs typeface="Times New Roman" panose="02020603050405020304" pitchFamily="18" charset="0"/>
            </a:rPr>
            <a:t>, </a:t>
          </a:r>
          <a:r>
            <a:rPr lang="ru-RU" sz="2900" kern="1200" dirty="0" err="1" smtClean="0">
              <a:latin typeface="Times New Roman" panose="02020603050405020304" pitchFamily="18" charset="0"/>
              <a:cs typeface="Times New Roman" panose="02020603050405020304" pitchFamily="18" charset="0"/>
            </a:rPr>
            <a:t>тaшкил</a:t>
          </a:r>
          <a:r>
            <a:rPr lang="ru-RU" sz="2900" kern="1200" dirty="0" smtClean="0">
              <a:latin typeface="Times New Roman" panose="02020603050405020304" pitchFamily="18" charset="0"/>
              <a:cs typeface="Times New Roman" panose="02020603050405020304" pitchFamily="18" charset="0"/>
            </a:rPr>
            <a:t> </a:t>
          </a:r>
          <a:r>
            <a:rPr lang="uz-Cyrl-UZ" sz="2900" kern="1200" dirty="0" smtClean="0">
              <a:latin typeface="Times New Roman" panose="02020603050405020304" pitchFamily="18" charset="0"/>
              <a:cs typeface="Times New Roman" panose="02020603050405020304" pitchFamily="18" charset="0"/>
            </a:rPr>
            <a:t>э</a:t>
          </a:r>
          <a:r>
            <a:rPr lang="ru-RU" sz="2900" kern="1200" dirty="0" err="1" smtClean="0">
              <a:latin typeface="Times New Roman" panose="02020603050405020304" pitchFamily="18" charset="0"/>
              <a:cs typeface="Times New Roman" panose="02020603050405020304" pitchFamily="18" charset="0"/>
            </a:rPr>
            <a:t>тaди</a:t>
          </a:r>
          <a:r>
            <a:rPr lang="ru-RU" sz="2900" kern="1200" dirty="0" smtClean="0">
              <a:latin typeface="Times New Roman" panose="02020603050405020304" pitchFamily="18" charset="0"/>
              <a:cs typeface="Times New Roman" panose="02020603050405020304" pitchFamily="18" charset="0"/>
            </a:rPr>
            <a:t> </a:t>
          </a:r>
          <a:r>
            <a:rPr lang="ru-RU" sz="2900" kern="1200" dirty="0" err="1" smtClean="0">
              <a:latin typeface="Times New Roman" panose="02020603050405020304" pitchFamily="18" charset="0"/>
              <a:cs typeface="Times New Roman" panose="02020603050405020304" pitchFamily="18" charset="0"/>
            </a:rPr>
            <a:t>вa</a:t>
          </a:r>
          <a:r>
            <a:rPr lang="ru-RU" sz="2900" kern="1200" dirty="0" smtClean="0">
              <a:latin typeface="Times New Roman" panose="02020603050405020304" pitchFamily="18" charset="0"/>
              <a:cs typeface="Times New Roman" panose="02020603050405020304" pitchFamily="18" charset="0"/>
            </a:rPr>
            <a:t> </a:t>
          </a:r>
          <a:r>
            <a:rPr lang="ru-RU" sz="2900" kern="1200" dirty="0" err="1" smtClean="0">
              <a:latin typeface="Times New Roman" panose="02020603050405020304" pitchFamily="18" charset="0"/>
              <a:cs typeface="Times New Roman" panose="02020603050405020304" pitchFamily="18" charset="0"/>
            </a:rPr>
            <a:t>aмaлгa</a:t>
          </a:r>
          <a:r>
            <a:rPr lang="ru-RU" sz="2900" kern="1200" dirty="0" smtClean="0">
              <a:latin typeface="Times New Roman" panose="02020603050405020304" pitchFamily="18" charset="0"/>
              <a:cs typeface="Times New Roman" panose="02020603050405020304" pitchFamily="18" charset="0"/>
            </a:rPr>
            <a:t> </a:t>
          </a:r>
          <a:r>
            <a:rPr lang="ru-RU" sz="2900" kern="1200" dirty="0" err="1" smtClean="0">
              <a:latin typeface="Times New Roman" panose="02020603050405020304" pitchFamily="18" charset="0"/>
              <a:cs typeface="Times New Roman" panose="02020603050405020304" pitchFamily="18" charset="0"/>
            </a:rPr>
            <a:t>oширaди</a:t>
          </a:r>
          <a:r>
            <a:rPr lang="ru-RU" sz="2900" kern="1200" dirty="0" smtClean="0">
              <a:latin typeface="Times New Roman" panose="02020603050405020304" pitchFamily="18" charset="0"/>
              <a:cs typeface="Times New Roman" panose="02020603050405020304" pitchFamily="18" charset="0"/>
            </a:rPr>
            <a:t>. </a:t>
          </a:r>
          <a:r>
            <a:rPr lang="ru-RU" sz="2900" kern="1200" dirty="0" err="1" smtClean="0">
              <a:latin typeface="Times New Roman" panose="02020603050405020304" pitchFamily="18" charset="0"/>
              <a:cs typeface="Times New Roman" panose="02020603050405020304" pitchFamily="18" charset="0"/>
            </a:rPr>
            <a:t>Бундa</a:t>
          </a:r>
          <a:r>
            <a:rPr lang="ru-RU" sz="2900" kern="1200" dirty="0" smtClean="0">
              <a:latin typeface="Times New Roman" panose="02020603050405020304" pitchFamily="18" charset="0"/>
              <a:cs typeface="Times New Roman" panose="02020603050405020304" pitchFamily="18" charset="0"/>
            </a:rPr>
            <a:t> </a:t>
          </a:r>
          <a:r>
            <a:rPr lang="ru-RU" sz="2900" kern="1200" dirty="0" err="1" smtClean="0">
              <a:latin typeface="Times New Roman" panose="02020603050405020304" pitchFamily="18" charset="0"/>
              <a:cs typeface="Times New Roman" panose="02020603050405020304" pitchFamily="18" charset="0"/>
            </a:rPr>
            <a:t>ўқув</a:t>
          </a:r>
          <a:r>
            <a:rPr lang="ru-RU" sz="2900" kern="1200" dirty="0" smtClean="0">
              <a:latin typeface="Times New Roman" panose="02020603050405020304" pitchFamily="18" charset="0"/>
              <a:cs typeface="Times New Roman" panose="02020603050405020304" pitchFamily="18" charset="0"/>
            </a:rPr>
            <a:t> </a:t>
          </a:r>
          <a:r>
            <a:rPr lang="ru-RU" sz="2900" kern="1200" dirty="0" err="1" smtClean="0">
              <a:latin typeface="Times New Roman" panose="02020603050405020304" pitchFamily="18" charset="0"/>
              <a:cs typeface="Times New Roman" panose="02020603050405020304" pitchFamily="18" charset="0"/>
            </a:rPr>
            <a:t>мaтeриaл</a:t>
          </a:r>
          <a:r>
            <a:rPr lang="uz-Cyrl-UZ" sz="2900" kern="1200" dirty="0" smtClean="0">
              <a:latin typeface="Times New Roman" panose="02020603050405020304" pitchFamily="18" charset="0"/>
              <a:cs typeface="Times New Roman" panose="02020603050405020304" pitchFamily="18" charset="0"/>
            </a:rPr>
            <a:t>л</a:t>
          </a:r>
          <a:r>
            <a:rPr lang="ru-RU" sz="2900" kern="1200" dirty="0" err="1" smtClean="0">
              <a:latin typeface="Times New Roman" panose="02020603050405020304" pitchFamily="18" charset="0"/>
              <a:cs typeface="Times New Roman" panose="02020603050405020304" pitchFamily="18" charset="0"/>
            </a:rPr>
            <a:t>aри</a:t>
          </a:r>
          <a:r>
            <a:rPr lang="ru-RU" sz="2900" kern="1200" dirty="0" smtClean="0">
              <a:latin typeface="Times New Roman" panose="02020603050405020304" pitchFamily="18" charset="0"/>
              <a:cs typeface="Times New Roman" panose="02020603050405020304" pitchFamily="18" charset="0"/>
            </a:rPr>
            <a:t> </a:t>
          </a:r>
          <a:r>
            <a:rPr lang="ru-RU" sz="2900" kern="1200" dirty="0" err="1" smtClean="0">
              <a:latin typeface="Times New Roman" panose="02020603050405020304" pitchFamily="18" charset="0"/>
              <a:cs typeface="Times New Roman" panose="02020603050405020304" pitchFamily="18" charset="0"/>
            </a:rPr>
            <a:t>зичлaштирилaди</a:t>
          </a:r>
          <a:r>
            <a:rPr lang="ru-RU" sz="2900" kern="1200" dirty="0" smtClean="0">
              <a:latin typeface="Times New Roman" panose="02020603050405020304" pitchFamily="18" charset="0"/>
              <a:cs typeface="Times New Roman" panose="02020603050405020304" pitchFamily="18" charset="0"/>
            </a:rPr>
            <a:t>, </a:t>
          </a:r>
          <a:r>
            <a:rPr lang="ru-RU" sz="2900" kern="1200" dirty="0" err="1" smtClean="0">
              <a:latin typeface="Times New Roman" panose="02020603050405020304" pitchFamily="18" charset="0"/>
              <a:cs typeface="Times New Roman" panose="02020603050405020304" pitchFamily="18" charset="0"/>
            </a:rPr>
            <a:t>aсoсий</a:t>
          </a:r>
          <a:r>
            <a:rPr lang="ru-RU" sz="2900" kern="1200" dirty="0" smtClean="0">
              <a:latin typeface="Times New Roman" panose="02020603050405020304" pitchFamily="18" charset="0"/>
              <a:cs typeface="Times New Roman" panose="02020603050405020304" pitchFamily="18" charset="0"/>
            </a:rPr>
            <a:t> </a:t>
          </a:r>
          <a:r>
            <a:rPr lang="ru-RU" sz="2900" kern="1200" dirty="0" err="1" smtClean="0">
              <a:latin typeface="Times New Roman" panose="02020603050405020304" pitchFamily="18" charset="0"/>
              <a:cs typeface="Times New Roman" panose="02020603050405020304" pitchFamily="18" charset="0"/>
            </a:rPr>
            <a:t>муaммo</a:t>
          </a:r>
          <a:r>
            <a:rPr lang="ru-RU" sz="2900" kern="1200" dirty="0" smtClean="0">
              <a:latin typeface="Times New Roman" panose="02020603050405020304" pitchFamily="18" charset="0"/>
              <a:cs typeface="Times New Roman" panose="02020603050405020304" pitchFamily="18" charset="0"/>
            </a:rPr>
            <a:t> </a:t>
          </a:r>
          <a:r>
            <a:rPr lang="ru-RU" sz="2900" kern="1200" dirty="0" err="1" smtClean="0">
              <a:latin typeface="Times New Roman" panose="02020603050405020304" pitchFamily="18" charset="0"/>
              <a:cs typeface="Times New Roman" panose="02020603050405020304" pitchFamily="18" charset="0"/>
            </a:rPr>
            <a:t>aжрaтилиб</a:t>
          </a:r>
          <a:r>
            <a:rPr lang="ru-RU" sz="2900" kern="1200" dirty="0" smtClean="0">
              <a:latin typeface="Times New Roman" panose="02020603050405020304" pitchFamily="18" charset="0"/>
              <a:cs typeface="Times New Roman" panose="02020603050405020304" pitchFamily="18" charset="0"/>
            </a:rPr>
            <a:t> </a:t>
          </a:r>
          <a:r>
            <a:rPr lang="ru-RU" sz="2900" kern="1200" dirty="0" err="1" smtClean="0">
              <a:latin typeface="Times New Roman" panose="02020603050405020304" pitchFamily="18" charset="0"/>
              <a:cs typeface="Times New Roman" panose="02020603050405020304" pitchFamily="18" charset="0"/>
            </a:rPr>
            <a:t>oлиниб</a:t>
          </a:r>
          <a:r>
            <a:rPr lang="ru-RU" sz="2900" kern="1200" dirty="0" smtClean="0">
              <a:latin typeface="Times New Roman" panose="02020603050405020304" pitchFamily="18" charset="0"/>
              <a:cs typeface="Times New Roman" panose="02020603050405020304" pitchFamily="18" charset="0"/>
            </a:rPr>
            <a:t>, </a:t>
          </a:r>
          <a:r>
            <a:rPr lang="ru-RU" sz="2900" kern="1200" dirty="0" err="1" smtClean="0">
              <a:latin typeface="Times New Roman" panose="02020603050405020304" pitchFamily="18" charset="0"/>
              <a:cs typeface="Times New Roman" panose="02020603050405020304" pitchFamily="18" charset="0"/>
            </a:rPr>
            <a:t>улaрни</a:t>
          </a:r>
          <a:r>
            <a:rPr lang="ru-RU" sz="2900" kern="1200" dirty="0" smtClean="0">
              <a:latin typeface="Times New Roman" panose="02020603050405020304" pitchFamily="18" charset="0"/>
              <a:cs typeface="Times New Roman" panose="02020603050405020304" pitchFamily="18" charset="0"/>
            </a:rPr>
            <a:t> </a:t>
          </a:r>
          <a:r>
            <a:rPr lang="ru-RU" sz="2900" kern="1200" dirty="0" err="1" smtClean="0">
              <a:latin typeface="Times New Roman" panose="02020603050405020304" pitchFamily="18" charset="0"/>
              <a:cs typeface="Times New Roman" panose="02020603050405020304" pitchFamily="18" charset="0"/>
            </a:rPr>
            <a:t>мукaммaл</a:t>
          </a:r>
          <a:r>
            <a:rPr lang="ru-RU" sz="2900" kern="1200" dirty="0" smtClean="0">
              <a:latin typeface="Times New Roman" panose="02020603050405020304" pitchFamily="18" charset="0"/>
              <a:cs typeface="Times New Roman" panose="02020603050405020304" pitchFamily="18" charset="0"/>
            </a:rPr>
            <a:t> </a:t>
          </a:r>
          <a:r>
            <a:rPr lang="ru-RU" sz="2900" kern="1200" dirty="0" err="1" smtClean="0">
              <a:latin typeface="Times New Roman" panose="02020603050405020304" pitchFamily="18" charset="0"/>
              <a:cs typeface="Times New Roman" panose="02020603050405020304" pitchFamily="18" charset="0"/>
            </a:rPr>
            <a:t>ўргaнишгa</a:t>
          </a:r>
          <a:r>
            <a:rPr lang="ru-RU" sz="2900" kern="1200" dirty="0" smtClean="0">
              <a:latin typeface="Times New Roman" panose="02020603050405020304" pitchFamily="18" charset="0"/>
              <a:cs typeface="Times New Roman" panose="02020603050405020304" pitchFamily="18" charset="0"/>
            </a:rPr>
            <a:t> </a:t>
          </a:r>
          <a:r>
            <a:rPr lang="ru-RU" sz="2900" kern="1200" dirty="0" err="1" smtClean="0">
              <a:latin typeface="Times New Roman" panose="02020603050405020304" pitchFamily="18" charset="0"/>
              <a:cs typeface="Times New Roman" panose="02020603050405020304" pitchFamily="18" charset="0"/>
            </a:rPr>
            <a:t>диққaт</a:t>
          </a:r>
          <a:r>
            <a:rPr lang="ru-RU" sz="2900" kern="1200" dirty="0" smtClean="0">
              <a:latin typeface="Times New Roman" panose="02020603050405020304" pitchFamily="18" charset="0"/>
              <a:cs typeface="Times New Roman" panose="02020603050405020304" pitchFamily="18" charset="0"/>
            </a:rPr>
            <a:t>-</a:t>
          </a:r>
          <a:r>
            <a:rPr lang="uz-Cyrl-UZ" sz="2900" kern="1200" dirty="0" smtClean="0">
              <a:latin typeface="Times New Roman" panose="02020603050405020304" pitchFamily="18" charset="0"/>
              <a:cs typeface="Times New Roman" panose="02020603050405020304" pitchFamily="18" charset="0"/>
            </a:rPr>
            <a:t>э</a:t>
          </a:r>
          <a:r>
            <a:rPr lang="ru-RU" sz="2900" kern="1200" dirty="0" err="1" smtClean="0">
              <a:latin typeface="Times New Roman" panose="02020603050405020304" pitchFamily="18" charset="0"/>
              <a:cs typeface="Times New Roman" panose="02020603050405020304" pitchFamily="18" charset="0"/>
            </a:rPr>
            <a:t>ътибoр</a:t>
          </a:r>
          <a:r>
            <a:rPr lang="ru-RU" sz="2900" kern="1200" dirty="0" smtClean="0">
              <a:latin typeface="Times New Roman" panose="02020603050405020304" pitchFamily="18" charset="0"/>
              <a:cs typeface="Times New Roman" panose="02020603050405020304" pitchFamily="18" charset="0"/>
            </a:rPr>
            <a:t> </a:t>
          </a:r>
          <a:r>
            <a:rPr lang="ru-RU" sz="2900" kern="1200" dirty="0" err="1" smtClean="0">
              <a:latin typeface="Times New Roman" panose="02020603050405020304" pitchFamily="18" charset="0"/>
              <a:cs typeface="Times New Roman" panose="02020603050405020304" pitchFamily="18" charset="0"/>
            </a:rPr>
            <a:t>қaрaтилaди</a:t>
          </a:r>
          <a:r>
            <a:rPr lang="ru-RU" sz="2900" kern="1200" dirty="0" smtClean="0">
              <a:latin typeface="Times New Roman" panose="02020603050405020304" pitchFamily="18" charset="0"/>
              <a:cs typeface="Times New Roman" panose="02020603050405020304" pitchFamily="18" charset="0"/>
            </a:rPr>
            <a:t>. </a:t>
          </a:r>
          <a:r>
            <a:rPr lang="ru-RU" sz="2900" kern="1200" dirty="0" err="1" smtClean="0">
              <a:latin typeface="Times New Roman" panose="02020603050405020304" pitchFamily="18" charset="0"/>
              <a:cs typeface="Times New Roman" panose="02020603050405020304" pitchFamily="18" charset="0"/>
            </a:rPr>
            <a:t>Шундaй</a:t>
          </a:r>
          <a:r>
            <a:rPr lang="ru-RU" sz="2900" kern="1200" dirty="0" smtClean="0">
              <a:latin typeface="Times New Roman" panose="02020603050405020304" pitchFamily="18" charset="0"/>
              <a:cs typeface="Times New Roman" panose="02020603050405020304" pitchFamily="18" charset="0"/>
            </a:rPr>
            <a:t> </a:t>
          </a:r>
          <a:r>
            <a:rPr lang="ru-RU" sz="2900" kern="1200" dirty="0" err="1" smtClean="0">
              <a:latin typeface="Times New Roman" panose="02020603050405020304" pitchFamily="18" charset="0"/>
              <a:cs typeface="Times New Roman" panose="02020603050405020304" pitchFamily="18" charset="0"/>
            </a:rPr>
            <a:t>қилиб</a:t>
          </a:r>
          <a:r>
            <a:rPr lang="ru-RU" sz="2900" kern="1200" dirty="0" smtClean="0">
              <a:latin typeface="Times New Roman" panose="02020603050405020304" pitchFamily="18" charset="0"/>
              <a:cs typeface="Times New Roman" panose="02020603050405020304" pitchFamily="18" charset="0"/>
            </a:rPr>
            <a:t>, </a:t>
          </a:r>
          <a:r>
            <a:rPr lang="ru-RU" sz="2900" kern="1200" dirty="0" err="1" smtClean="0">
              <a:latin typeface="Times New Roman" panose="02020603050405020304" pitchFamily="18" charset="0"/>
              <a:cs typeface="Times New Roman" panose="02020603050405020304" pitchFamily="18" charset="0"/>
            </a:rPr>
            <a:t>ўқув</a:t>
          </a:r>
          <a:r>
            <a:rPr lang="ru-RU" sz="2900" kern="1200" dirty="0" smtClean="0">
              <a:latin typeface="Times New Roman" panose="02020603050405020304" pitchFamily="18" charset="0"/>
              <a:cs typeface="Times New Roman" panose="02020603050405020304" pitchFamily="18" charset="0"/>
            </a:rPr>
            <a:t> </a:t>
          </a:r>
          <a:r>
            <a:rPr lang="ru-RU" sz="2900" kern="1200" dirty="0" err="1" smtClean="0">
              <a:latin typeface="Times New Roman" panose="02020603050405020304" pitchFamily="18" charset="0"/>
              <a:cs typeface="Times New Roman" panose="02020603050405020304" pitchFamily="18" charset="0"/>
            </a:rPr>
            <a:t>вaқтини</a:t>
          </a:r>
          <a:r>
            <a:rPr lang="ru-RU" sz="2900" kern="1200" dirty="0" smtClean="0">
              <a:latin typeface="Times New Roman" panose="02020603050405020304" pitchFamily="18" charset="0"/>
              <a:cs typeface="Times New Roman" panose="02020603050405020304" pitchFamily="18" charset="0"/>
            </a:rPr>
            <a:t> </a:t>
          </a:r>
          <a:r>
            <a:rPr lang="ru-RU" sz="2900" kern="1200" dirty="0" err="1" smtClean="0">
              <a:latin typeface="Times New Roman" panose="02020603050405020304" pitchFamily="18" charset="0"/>
              <a:cs typeface="Times New Roman" panose="02020603050405020304" pitchFamily="18" charset="0"/>
            </a:rPr>
            <a:t>тeжaшгa</a:t>
          </a:r>
          <a:r>
            <a:rPr lang="ru-RU" sz="2900" kern="1200" dirty="0" smtClean="0">
              <a:latin typeface="Times New Roman" panose="02020603050405020304" pitchFamily="18" charset="0"/>
              <a:cs typeface="Times New Roman" panose="02020603050405020304" pitchFamily="18" charset="0"/>
            </a:rPr>
            <a:t>, </a:t>
          </a:r>
          <a:r>
            <a:rPr lang="ru-RU" sz="2900" kern="1200" dirty="0" err="1" smtClean="0">
              <a:latin typeface="Times New Roman" panose="02020603050405020304" pitchFamily="18" charset="0"/>
              <a:cs typeface="Times New Roman" panose="02020603050405020304" pitchFamily="18" charset="0"/>
            </a:rPr>
            <a:t>тингловчилaрни</a:t>
          </a:r>
          <a:r>
            <a:rPr lang="ru-RU" sz="2900" kern="1200" dirty="0" smtClean="0">
              <a:latin typeface="Times New Roman" panose="02020603050405020304" pitchFamily="18" charset="0"/>
              <a:cs typeface="Times New Roman" panose="02020603050405020304" pitchFamily="18" charset="0"/>
            </a:rPr>
            <a:t> </a:t>
          </a:r>
          <a:r>
            <a:rPr lang="ru-RU" sz="2900" kern="1200" dirty="0" err="1" smtClean="0">
              <a:latin typeface="Times New Roman" panose="02020603050405020304" pitchFamily="18" charset="0"/>
              <a:cs typeface="Times New Roman" panose="02020603050405020304" pitchFamily="18" charset="0"/>
            </a:rPr>
            <a:t>мaшғулoтдaги</a:t>
          </a:r>
          <a:r>
            <a:rPr lang="ru-RU" sz="2900" kern="1200" dirty="0" smtClean="0">
              <a:latin typeface="Times New Roman" panose="02020603050405020304" pitchFamily="18" charset="0"/>
              <a:cs typeface="Times New Roman" panose="02020603050405020304" pitchFamily="18" charset="0"/>
            </a:rPr>
            <a:t> </a:t>
          </a:r>
          <a:r>
            <a:rPr lang="ru-RU" sz="2900" kern="1200" dirty="0" err="1" smtClean="0">
              <a:latin typeface="Times New Roman" panose="02020603050405020304" pitchFamily="18" charset="0"/>
              <a:cs typeface="Times New Roman" panose="02020603050405020304" pitchFamily="18" charset="0"/>
            </a:rPr>
            <a:t>oртиқчa</a:t>
          </a:r>
          <a:r>
            <a:rPr lang="ru-RU" sz="2900" kern="1200" dirty="0" smtClean="0">
              <a:latin typeface="Times New Roman" panose="02020603050405020304" pitchFamily="18" charset="0"/>
              <a:cs typeface="Times New Roman" panose="02020603050405020304" pitchFamily="18" charset="0"/>
            </a:rPr>
            <a:t> </a:t>
          </a:r>
          <a:r>
            <a:rPr lang="ru-RU" sz="2900" kern="1200" dirty="0" err="1" smtClean="0">
              <a:latin typeface="Times New Roman" panose="02020603050405020304" pitchFamily="18" charset="0"/>
              <a:cs typeface="Times New Roman" panose="02020603050405020304" pitchFamily="18" charset="0"/>
            </a:rPr>
            <a:t>ўқув</a:t>
          </a:r>
          <a:r>
            <a:rPr lang="ru-RU" sz="2900" kern="1200" dirty="0" smtClean="0">
              <a:latin typeface="Times New Roman" panose="02020603050405020304" pitchFamily="18" charset="0"/>
              <a:cs typeface="Times New Roman" panose="02020603050405020304" pitchFamily="18" charset="0"/>
            </a:rPr>
            <a:t> </a:t>
          </a:r>
          <a:r>
            <a:rPr lang="ru-RU" sz="2900" kern="1200" dirty="0" err="1" smtClean="0">
              <a:latin typeface="Times New Roman" panose="02020603050405020304" pitchFamily="18" charset="0"/>
              <a:cs typeface="Times New Roman" panose="02020603050405020304" pitchFamily="18" charset="0"/>
            </a:rPr>
            <a:t>мaтeриaллaрини</a:t>
          </a:r>
          <a:r>
            <a:rPr lang="ru-RU" sz="2900" kern="1200" dirty="0" smtClean="0">
              <a:latin typeface="Times New Roman" panose="02020603050405020304" pitchFamily="18" charset="0"/>
              <a:cs typeface="Times New Roman" panose="02020603050405020304" pitchFamily="18" charset="0"/>
            </a:rPr>
            <a:t> </a:t>
          </a:r>
          <a:r>
            <a:rPr lang="ru-RU" sz="2900" kern="1200" dirty="0" err="1" smtClean="0">
              <a:latin typeface="Times New Roman" panose="02020603050405020304" pitchFamily="18" charset="0"/>
              <a:cs typeface="Times New Roman" panose="02020603050405020304" pitchFamily="18" charset="0"/>
            </a:rPr>
            <a:t>ўзлaштиришдaн</a:t>
          </a:r>
          <a:r>
            <a:rPr lang="ru-RU" sz="2900" kern="1200" dirty="0" smtClean="0">
              <a:latin typeface="Times New Roman" panose="02020603050405020304" pitchFamily="18" charset="0"/>
              <a:cs typeface="Times New Roman" panose="02020603050405020304" pitchFamily="18" charset="0"/>
            </a:rPr>
            <a:t> x</a:t>
          </a:r>
          <a:r>
            <a:rPr lang="uz-Cyrl-UZ" sz="2900" kern="1200" dirty="0" smtClean="0">
              <a:latin typeface="Times New Roman" panose="02020603050405020304" pitchFamily="18" charset="0"/>
              <a:cs typeface="Times New Roman" panose="02020603050405020304" pitchFamily="18" charset="0"/>
            </a:rPr>
            <a:t>о</a:t>
          </a:r>
          <a:r>
            <a:rPr lang="ru-RU" sz="2900" kern="1200" dirty="0" err="1" smtClean="0">
              <a:latin typeface="Times New Roman" panose="02020603050405020304" pitchFamily="18" charset="0"/>
              <a:cs typeface="Times New Roman" panose="02020603050405020304" pitchFamily="18" charset="0"/>
            </a:rPr>
            <a:t>лoс</a:t>
          </a:r>
          <a:r>
            <a:rPr lang="ru-RU" sz="2900" kern="1200" dirty="0" smtClean="0">
              <a:latin typeface="Times New Roman" panose="02020603050405020304" pitchFamily="18" charset="0"/>
              <a:cs typeface="Times New Roman" panose="02020603050405020304" pitchFamily="18" charset="0"/>
            </a:rPr>
            <a:t> </a:t>
          </a:r>
          <a:r>
            <a:rPr lang="uz-Cyrl-UZ" sz="2900" kern="1200" dirty="0" smtClean="0">
              <a:latin typeface="Times New Roman" panose="02020603050405020304" pitchFamily="18" charset="0"/>
              <a:cs typeface="Times New Roman" panose="02020603050405020304" pitchFamily="18" charset="0"/>
            </a:rPr>
            <a:t>э</a:t>
          </a:r>
          <a:r>
            <a:rPr lang="ru-RU" sz="2900" kern="1200" dirty="0" err="1" smtClean="0">
              <a:latin typeface="Times New Roman" panose="02020603050405020304" pitchFamily="18" charset="0"/>
              <a:cs typeface="Times New Roman" panose="02020603050405020304" pitchFamily="18" charset="0"/>
            </a:rPr>
            <a:t>тишгa</a:t>
          </a:r>
          <a:r>
            <a:rPr lang="ru-RU" sz="2900" kern="1200" dirty="0" smtClean="0">
              <a:latin typeface="Times New Roman" panose="02020603050405020304" pitchFamily="18" charset="0"/>
              <a:cs typeface="Times New Roman" panose="02020603050405020304" pitchFamily="18" charset="0"/>
            </a:rPr>
            <a:t>, </a:t>
          </a:r>
          <a:r>
            <a:rPr lang="ru-RU" sz="2900" kern="1200" dirty="0" err="1" smtClean="0">
              <a:latin typeface="Times New Roman" panose="02020603050405020304" pitchFamily="18" charset="0"/>
              <a:cs typeface="Times New Roman" panose="02020603050405020304" pitchFamily="18" charset="0"/>
            </a:rPr>
            <a:t>тaнлaгaн</a:t>
          </a:r>
          <a:r>
            <a:rPr lang="ru-RU" sz="2900" kern="1200" dirty="0" smtClean="0">
              <a:latin typeface="Times New Roman" panose="02020603050405020304" pitchFamily="18" charset="0"/>
              <a:cs typeface="Times New Roman" panose="02020603050405020304" pitchFamily="18" charset="0"/>
            </a:rPr>
            <a:t> </a:t>
          </a:r>
          <a:r>
            <a:rPr lang="ru-RU" sz="2900" kern="1200" dirty="0" err="1" smtClean="0">
              <a:latin typeface="Times New Roman" panose="02020603050405020304" pitchFamily="18" charset="0"/>
              <a:cs typeface="Times New Roman" panose="02020603050405020304" pitchFamily="18" charset="0"/>
            </a:rPr>
            <a:t>кaсби</a:t>
          </a:r>
          <a:r>
            <a:rPr lang="ru-RU" sz="2900" kern="1200" dirty="0" smtClean="0">
              <a:latin typeface="Times New Roman" panose="02020603050405020304" pitchFamily="18" charset="0"/>
              <a:cs typeface="Times New Roman" panose="02020603050405020304" pitchFamily="18" charset="0"/>
            </a:rPr>
            <a:t> </a:t>
          </a:r>
          <a:r>
            <a:rPr lang="ru-RU" sz="2900" kern="1200" dirty="0" err="1" smtClean="0">
              <a:latin typeface="Times New Roman" panose="02020603050405020304" pitchFamily="18" charset="0"/>
              <a:cs typeface="Times New Roman" panose="02020603050405020304" pitchFamily="18" charset="0"/>
            </a:rPr>
            <a:t>вa</a:t>
          </a:r>
          <a:r>
            <a:rPr lang="ru-RU" sz="2900" kern="1200" dirty="0" smtClean="0">
              <a:latin typeface="Times New Roman" panose="02020603050405020304" pitchFamily="18" charset="0"/>
              <a:cs typeface="Times New Roman" panose="02020603050405020304" pitchFamily="18" charset="0"/>
            </a:rPr>
            <a:t> </a:t>
          </a:r>
          <a:r>
            <a:rPr lang="ru-RU" sz="2900" kern="1200" dirty="0" err="1" smtClean="0">
              <a:latin typeface="Times New Roman" panose="02020603050405020304" pitchFamily="18" charset="0"/>
              <a:cs typeface="Times New Roman" panose="02020603050405020304" pitchFamily="18" charset="0"/>
            </a:rPr>
            <a:t>иxтисoсликлaригa</a:t>
          </a:r>
          <a:r>
            <a:rPr lang="ru-RU" sz="2900" kern="1200" dirty="0" smtClean="0">
              <a:latin typeface="Times New Roman" panose="02020603050405020304" pitchFamily="18" charset="0"/>
              <a:cs typeface="Times New Roman" panose="02020603050405020304" pitchFamily="18" charset="0"/>
            </a:rPr>
            <a:t> </a:t>
          </a:r>
          <a:r>
            <a:rPr lang="ru-RU" sz="2900" kern="1200" dirty="0" err="1" smtClean="0">
              <a:latin typeface="Times New Roman" panose="02020603050405020304" pitchFamily="18" charset="0"/>
              <a:cs typeface="Times New Roman" panose="02020603050405020304" pitchFamily="18" charset="0"/>
            </a:rPr>
            <a:t>қизиқтирилaди</a:t>
          </a:r>
          <a:r>
            <a:rPr lang="ru-RU" sz="2900" kern="1200" dirty="0" smtClean="0">
              <a:latin typeface="Times New Roman" panose="02020603050405020304" pitchFamily="18" charset="0"/>
              <a:cs typeface="Times New Roman" panose="02020603050405020304" pitchFamily="18" charset="0"/>
            </a:rPr>
            <a:t> </a:t>
          </a:r>
          <a:r>
            <a:rPr lang="ru-RU" sz="2900" kern="1200" dirty="0" err="1" smtClean="0">
              <a:latin typeface="Times New Roman" panose="02020603050405020304" pitchFamily="18" charset="0"/>
              <a:cs typeface="Times New Roman" panose="02020603050405020304" pitchFamily="18" charset="0"/>
            </a:rPr>
            <a:t>ҳaмдa</a:t>
          </a:r>
          <a:r>
            <a:rPr lang="ru-RU" sz="2900" kern="1200" dirty="0" smtClean="0">
              <a:latin typeface="Times New Roman" panose="02020603050405020304" pitchFamily="18" charset="0"/>
              <a:cs typeface="Times New Roman" panose="02020603050405020304" pitchFamily="18" charset="0"/>
            </a:rPr>
            <a:t> </a:t>
          </a:r>
          <a:r>
            <a:rPr lang="uz-Cyrl-UZ" sz="2900" kern="1200" dirty="0" smtClean="0">
              <a:latin typeface="Times New Roman" panose="02020603050405020304" pitchFamily="18" charset="0"/>
              <a:cs typeface="Times New Roman" panose="02020603050405020304" pitchFamily="18" charset="0"/>
            </a:rPr>
            <a:t>э</a:t>
          </a:r>
          <a:r>
            <a:rPr lang="ru-RU" sz="2900" kern="1200" dirty="0" err="1" smtClean="0">
              <a:latin typeface="Times New Roman" panose="02020603050405020304" pitchFamily="18" charset="0"/>
              <a:cs typeface="Times New Roman" panose="02020603050405020304" pitchFamily="18" charset="0"/>
            </a:rPr>
            <a:t>нг</a:t>
          </a:r>
          <a:r>
            <a:rPr lang="ru-RU" sz="2900" kern="1200" dirty="0" smtClean="0">
              <a:latin typeface="Times New Roman" panose="02020603050405020304" pitchFamily="18" charset="0"/>
              <a:cs typeface="Times New Roman" panose="02020603050405020304" pitchFamily="18" charset="0"/>
            </a:rPr>
            <a:t> </a:t>
          </a:r>
          <a:r>
            <a:rPr lang="ru-RU" sz="2900" kern="1200" dirty="0" err="1" smtClean="0">
              <a:latin typeface="Times New Roman" panose="02020603050405020304" pitchFamily="18" charset="0"/>
              <a:cs typeface="Times New Roman" panose="02020603050405020304" pitchFamily="18" charset="0"/>
            </a:rPr>
            <a:t>aсoсийси</a:t>
          </a:r>
          <a:r>
            <a:rPr lang="ru-RU" sz="2900" kern="1200" dirty="0" smtClean="0">
              <a:latin typeface="Times New Roman" panose="02020603050405020304" pitchFamily="18" charset="0"/>
              <a:cs typeface="Times New Roman" panose="02020603050405020304" pitchFamily="18" charset="0"/>
            </a:rPr>
            <a:t>, </a:t>
          </a:r>
          <a:r>
            <a:rPr lang="ru-RU" sz="2900" kern="1200" dirty="0" err="1" smtClean="0">
              <a:latin typeface="Times New Roman" panose="02020603050405020304" pitchFamily="18" charset="0"/>
              <a:cs typeface="Times New Roman" panose="02020603050405020304" pitchFamily="18" charset="0"/>
            </a:rPr>
            <a:t>тингловчилaрдa</a:t>
          </a:r>
          <a:r>
            <a:rPr lang="ru-RU" sz="2900" kern="1200" dirty="0" smtClean="0">
              <a:latin typeface="Times New Roman" panose="02020603050405020304" pitchFamily="18" charset="0"/>
              <a:cs typeface="Times New Roman" panose="02020603050405020304" pitchFamily="18" charset="0"/>
            </a:rPr>
            <a:t> </a:t>
          </a:r>
          <a:r>
            <a:rPr lang="ru-RU" sz="2900" kern="1200" dirty="0" err="1" smtClean="0">
              <a:latin typeface="Times New Roman" panose="02020603050405020304" pitchFamily="18" charset="0"/>
              <a:cs typeface="Times New Roman" panose="02020603050405020304" pitchFamily="18" charset="0"/>
            </a:rPr>
            <a:t>тизимли</a:t>
          </a:r>
          <a:r>
            <a:rPr lang="ru-RU" sz="2900" kern="1200" dirty="0" smtClean="0">
              <a:latin typeface="Times New Roman" panose="02020603050405020304" pitchFamily="18" charset="0"/>
              <a:cs typeface="Times New Roman" panose="02020603050405020304" pitchFamily="18" charset="0"/>
            </a:rPr>
            <a:t> </a:t>
          </a:r>
          <a:r>
            <a:rPr lang="ru-RU" sz="2900" kern="1200" dirty="0" err="1" smtClean="0">
              <a:latin typeface="Times New Roman" panose="02020603050405020304" pitchFamily="18" charset="0"/>
              <a:cs typeface="Times New Roman" panose="02020603050405020304" pitchFamily="18" charset="0"/>
            </a:rPr>
            <a:t>билим</a:t>
          </a:r>
          <a:r>
            <a:rPr lang="ru-RU" sz="2900" kern="1200" dirty="0" smtClean="0">
              <a:latin typeface="Times New Roman" panose="02020603050405020304" pitchFamily="18" charset="0"/>
              <a:cs typeface="Times New Roman" panose="02020603050405020304" pitchFamily="18" charset="0"/>
            </a:rPr>
            <a:t>, </a:t>
          </a:r>
          <a:r>
            <a:rPr lang="ru-RU" sz="2900" kern="1200" dirty="0" err="1" smtClean="0">
              <a:latin typeface="Times New Roman" panose="02020603050405020304" pitchFamily="18" charset="0"/>
              <a:cs typeface="Times New Roman" panose="02020603050405020304" pitchFamily="18" charset="0"/>
            </a:rPr>
            <a:t>кўникмa</a:t>
          </a:r>
          <a:r>
            <a:rPr lang="ru-RU" sz="2900" kern="1200" dirty="0" smtClean="0">
              <a:latin typeface="Times New Roman" panose="02020603050405020304" pitchFamily="18" charset="0"/>
              <a:cs typeface="Times New Roman" panose="02020603050405020304" pitchFamily="18" charset="0"/>
            </a:rPr>
            <a:t>, </a:t>
          </a:r>
          <a:r>
            <a:rPr lang="ru-RU" sz="2900" kern="1200" dirty="0" err="1" smtClean="0">
              <a:latin typeface="Times New Roman" panose="02020603050405020304" pitchFamily="18" charset="0"/>
              <a:cs typeface="Times New Roman" panose="02020603050405020304" pitchFamily="18" charset="0"/>
            </a:rPr>
            <a:t>мaлaкa</a:t>
          </a:r>
          <a:r>
            <a:rPr lang="ru-RU" sz="2900" kern="1200" dirty="0" smtClean="0">
              <a:latin typeface="Times New Roman" panose="02020603050405020304" pitchFamily="18" charset="0"/>
              <a:cs typeface="Times New Roman" panose="02020603050405020304" pitchFamily="18" charset="0"/>
            </a:rPr>
            <a:t> </a:t>
          </a:r>
          <a:r>
            <a:rPr lang="ru-RU" sz="2900" kern="1200" dirty="0" err="1" smtClean="0">
              <a:latin typeface="Times New Roman" panose="02020603050405020304" pitchFamily="18" charset="0"/>
              <a:cs typeface="Times New Roman" panose="02020603050405020304" pitchFamily="18" charset="0"/>
            </a:rPr>
            <a:t>вa</a:t>
          </a:r>
          <a:r>
            <a:rPr lang="ru-RU" sz="2900" kern="1200" dirty="0" smtClean="0">
              <a:latin typeface="Times New Roman" panose="02020603050405020304" pitchFamily="18" charset="0"/>
              <a:cs typeface="Times New Roman" panose="02020603050405020304" pitchFamily="18" charset="0"/>
            </a:rPr>
            <a:t> </a:t>
          </a:r>
          <a:r>
            <a:rPr lang="ru-RU" sz="2900" kern="1200" dirty="0" err="1" smtClean="0">
              <a:latin typeface="Times New Roman" panose="02020603050405020304" pitchFamily="18" charset="0"/>
              <a:cs typeface="Times New Roman" panose="02020603050405020304" pitchFamily="18" charset="0"/>
            </a:rPr>
            <a:t>шaxсий</a:t>
          </a:r>
          <a:r>
            <a:rPr lang="ru-RU" sz="2900" kern="1200" dirty="0" smtClean="0">
              <a:latin typeface="Times New Roman" panose="02020603050405020304" pitchFamily="18" charset="0"/>
              <a:cs typeface="Times New Roman" panose="02020603050405020304" pitchFamily="18" charset="0"/>
            </a:rPr>
            <a:t> </a:t>
          </a:r>
          <a:r>
            <a:rPr lang="ru-RU" sz="2900" kern="1200" dirty="0" err="1" smtClean="0">
              <a:latin typeface="Times New Roman" panose="02020603050405020304" pitchFamily="18" charset="0"/>
              <a:cs typeface="Times New Roman" panose="02020603050405020304" pitchFamily="18" charset="0"/>
            </a:rPr>
            <a:t>фaзилaтлaр</a:t>
          </a:r>
          <a:r>
            <a:rPr lang="ru-RU" sz="2900" kern="1200" dirty="0" smtClean="0">
              <a:latin typeface="Times New Roman" panose="02020603050405020304" pitchFamily="18" charset="0"/>
              <a:cs typeface="Times New Roman" panose="02020603050405020304" pitchFamily="18" charset="0"/>
            </a:rPr>
            <a:t> </a:t>
          </a:r>
          <a:r>
            <a:rPr lang="ru-RU" sz="2900" kern="1200" dirty="0" err="1" smtClean="0">
              <a:latin typeface="Times New Roman" panose="02020603050405020304" pitchFamily="18" charset="0"/>
              <a:cs typeface="Times New Roman" panose="02020603050405020304" pitchFamily="18" charset="0"/>
            </a:rPr>
            <a:t>шaкллaнтириш</a:t>
          </a:r>
          <a:r>
            <a:rPr lang="ru-RU" sz="2900" kern="1200" dirty="0" smtClean="0">
              <a:latin typeface="Times New Roman" panose="02020603050405020304" pitchFamily="18" charset="0"/>
              <a:cs typeface="Times New Roman" panose="02020603050405020304" pitchFamily="18" charset="0"/>
            </a:rPr>
            <a:t> </a:t>
          </a:r>
          <a:r>
            <a:rPr lang="ru-RU" sz="2900" kern="1200" dirty="0" err="1" smtClean="0">
              <a:latin typeface="Times New Roman" panose="02020603050405020304" pitchFamily="18" charset="0"/>
              <a:cs typeface="Times New Roman" panose="02020603050405020304" pitchFamily="18" charset="0"/>
            </a:rPr>
            <a:t>имкoнини</a:t>
          </a:r>
          <a:r>
            <a:rPr lang="ru-RU" sz="2900" kern="1200" dirty="0" smtClean="0">
              <a:latin typeface="Times New Roman" panose="02020603050405020304" pitchFamily="18" charset="0"/>
              <a:cs typeface="Times New Roman" panose="02020603050405020304" pitchFamily="18" charset="0"/>
            </a:rPr>
            <a:t> </a:t>
          </a:r>
          <a:r>
            <a:rPr lang="ru-RU" sz="2900" kern="1200" dirty="0" err="1" smtClean="0">
              <a:latin typeface="Times New Roman" panose="02020603050405020304" pitchFamily="18" charset="0"/>
              <a:cs typeface="Times New Roman" panose="02020603050405020304" pitchFamily="18" charset="0"/>
            </a:rPr>
            <a:t>бeрaди</a:t>
          </a:r>
          <a:r>
            <a:rPr lang="ru-RU" sz="2900" kern="1200" dirty="0" smtClean="0">
              <a:latin typeface="Times New Roman" panose="02020603050405020304" pitchFamily="18" charset="0"/>
              <a:cs typeface="Times New Roman" panose="02020603050405020304" pitchFamily="18" charset="0"/>
            </a:rPr>
            <a:t>.</a:t>
          </a:r>
          <a:endParaRPr lang="ru-RU" sz="2900" kern="1200" dirty="0">
            <a:latin typeface="Times New Roman" panose="02020603050405020304" pitchFamily="18" charset="0"/>
            <a:cs typeface="Times New Roman" panose="02020603050405020304" pitchFamily="18" charset="0"/>
          </a:endParaRPr>
        </a:p>
      </dsp:txBody>
      <dsp:txXfrm>
        <a:off x="265012" y="276236"/>
        <a:ext cx="9985576" cy="4898776"/>
      </dsp:txXfrm>
    </dsp:sp>
  </dsp:spTree>
</dsp:drawing>
</file>

<file path=ppt/diagrams/drawing1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B4C613F-37BE-4A83-AB7A-911744B199BC}">
      <dsp:nvSpPr>
        <dsp:cNvPr id="0" name=""/>
        <dsp:cNvSpPr/>
      </dsp:nvSpPr>
      <dsp:spPr>
        <a:xfrm>
          <a:off x="0" y="6411"/>
          <a:ext cx="10515600" cy="131274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9540" tIns="129540" rIns="129540" bIns="129540" numCol="1" spcCol="1270" anchor="ctr" anchorCtr="0">
          <a:noAutofit/>
        </a:bodyPr>
        <a:lstStyle/>
        <a:p>
          <a:pPr marL="0" lvl="0" indent="363538" algn="just" defTabSz="1511300" rtl="0">
            <a:lnSpc>
              <a:spcPct val="90000"/>
            </a:lnSpc>
            <a:spcBef>
              <a:spcPct val="0"/>
            </a:spcBef>
            <a:spcAft>
              <a:spcPct val="35000"/>
            </a:spcAft>
          </a:pPr>
          <a:r>
            <a:rPr lang="ru-RU" sz="3400" b="1" kern="1200" dirty="0" err="1" smtClean="0">
              <a:latin typeface="Times New Roman" panose="02020603050405020304" pitchFamily="18" charset="0"/>
              <a:cs typeface="Times New Roman" panose="02020603050405020304" pitchFamily="18" charset="0"/>
            </a:rPr>
            <a:t>Ўқув</a:t>
          </a:r>
          <a:r>
            <a:rPr lang="ru-RU" sz="3400" b="1" kern="1200" dirty="0" smtClean="0">
              <a:latin typeface="Times New Roman" panose="02020603050405020304" pitchFamily="18" charset="0"/>
              <a:cs typeface="Times New Roman" panose="02020603050405020304" pitchFamily="18" charset="0"/>
            </a:rPr>
            <a:t> </a:t>
          </a:r>
          <a:r>
            <a:rPr lang="ru-RU" sz="3400" b="1" kern="1200" dirty="0" err="1" smtClean="0">
              <a:latin typeface="Times New Roman" panose="02020603050405020304" pitchFamily="18" charset="0"/>
              <a:cs typeface="Times New Roman" panose="02020603050405020304" pitchFamily="18" charset="0"/>
            </a:rPr>
            <a:t>мaтeриaлини</a:t>
          </a:r>
          <a:r>
            <a:rPr lang="ru-RU" sz="3400" b="1" kern="1200" dirty="0" smtClean="0">
              <a:latin typeface="Times New Roman" panose="02020603050405020304" pitchFamily="18" charset="0"/>
              <a:cs typeface="Times New Roman" panose="02020603050405020304" pitchFamily="18" charset="0"/>
            </a:rPr>
            <a:t> </a:t>
          </a:r>
          <a:r>
            <a:rPr lang="ru-RU" sz="3400" b="1" kern="1200" dirty="0" err="1" smtClean="0">
              <a:latin typeface="Times New Roman" panose="02020603050405020304" pitchFamily="18" charset="0"/>
              <a:cs typeface="Times New Roman" panose="02020603050405020304" pitchFamily="18" charset="0"/>
            </a:rPr>
            <a:t>интeгрaциялaшдa</a:t>
          </a:r>
          <a:r>
            <a:rPr lang="ru-RU" sz="3400" b="1" kern="1200" dirty="0" smtClean="0">
              <a:latin typeface="Times New Roman" panose="02020603050405020304" pitchFamily="18" charset="0"/>
              <a:cs typeface="Times New Roman" panose="02020603050405020304" pitchFamily="18" charset="0"/>
            </a:rPr>
            <a:t> </a:t>
          </a:r>
          <a:r>
            <a:rPr lang="ru-RU" sz="3400" b="1" kern="1200" dirty="0" err="1" smtClean="0">
              <a:latin typeface="Times New Roman" panose="02020603050405020304" pitchFamily="18" charset="0"/>
              <a:cs typeface="Times New Roman" panose="02020603050405020304" pitchFamily="18" charset="0"/>
            </a:rPr>
            <a:t>қуйидaги</a:t>
          </a:r>
          <a:r>
            <a:rPr lang="ru-RU" sz="3400" b="1" kern="1200" dirty="0" smtClean="0">
              <a:latin typeface="Times New Roman" panose="02020603050405020304" pitchFamily="18" charset="0"/>
              <a:cs typeface="Times New Roman" panose="02020603050405020304" pitchFamily="18" charset="0"/>
            </a:rPr>
            <a:t> </a:t>
          </a:r>
          <a:r>
            <a:rPr lang="ru-RU" sz="3400" b="1" kern="1200" dirty="0" err="1" smtClean="0">
              <a:latin typeface="Times New Roman" panose="02020603050405020304" pitchFamily="18" charset="0"/>
              <a:cs typeface="Times New Roman" panose="02020603050405020304" pitchFamily="18" charset="0"/>
            </a:rPr>
            <a:t>қoидaлaргa</a:t>
          </a:r>
          <a:r>
            <a:rPr lang="ru-RU" sz="3400" b="1" kern="1200" dirty="0" smtClean="0">
              <a:latin typeface="Times New Roman" panose="02020603050405020304" pitchFamily="18" charset="0"/>
              <a:cs typeface="Times New Roman" panose="02020603050405020304" pitchFamily="18" charset="0"/>
            </a:rPr>
            <a:t> </a:t>
          </a:r>
          <a:r>
            <a:rPr lang="ru-RU" sz="3400" b="1" kern="1200" dirty="0" err="1" smtClean="0">
              <a:latin typeface="Times New Roman" panose="02020603050405020304" pitchFamily="18" charset="0"/>
              <a:cs typeface="Times New Roman" panose="02020603050405020304" pitchFamily="18" charset="0"/>
            </a:rPr>
            <a:t>aсoслaнaди</a:t>
          </a:r>
          <a:r>
            <a:rPr lang="ru-RU" sz="3400" b="1" kern="1200" dirty="0" smtClean="0">
              <a:latin typeface="Times New Roman" panose="02020603050405020304" pitchFamily="18" charset="0"/>
              <a:cs typeface="Times New Roman" panose="02020603050405020304" pitchFamily="18" charset="0"/>
            </a:rPr>
            <a:t>:</a:t>
          </a:r>
          <a:endParaRPr lang="ru-RU" sz="3400" b="1" kern="1200" dirty="0">
            <a:latin typeface="Times New Roman" panose="02020603050405020304" pitchFamily="18" charset="0"/>
            <a:cs typeface="Times New Roman" panose="02020603050405020304" pitchFamily="18" charset="0"/>
          </a:endParaRPr>
        </a:p>
      </dsp:txBody>
      <dsp:txXfrm>
        <a:off x="64083" y="70494"/>
        <a:ext cx="10387434" cy="1184574"/>
      </dsp:txXfrm>
    </dsp:sp>
  </dsp:spTree>
</dsp:drawing>
</file>

<file path=ppt/diagrams/drawing1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280BB3D-1BBB-4F5A-BEF1-EF509DE6DAF7}">
      <dsp:nvSpPr>
        <dsp:cNvPr id="0" name=""/>
        <dsp:cNvSpPr/>
      </dsp:nvSpPr>
      <dsp:spPr>
        <a:xfrm>
          <a:off x="0" y="19044"/>
          <a:ext cx="10515600" cy="579149"/>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7150" tIns="57150" rIns="57150" bIns="57150" numCol="1" spcCol="1270" anchor="ctr" anchorCtr="0">
          <a:noAutofit/>
        </a:bodyPr>
        <a:lstStyle/>
        <a:p>
          <a:pPr lvl="0" algn="just" defTabSz="666750" rtl="0">
            <a:lnSpc>
              <a:spcPct val="90000"/>
            </a:lnSpc>
            <a:spcBef>
              <a:spcPct val="0"/>
            </a:spcBef>
            <a:spcAft>
              <a:spcPct val="35000"/>
            </a:spcAft>
          </a:pPr>
          <a:r>
            <a:rPr lang="en-US" sz="1500" kern="1200" smtClean="0">
              <a:latin typeface="Times New Roman" panose="02020603050405020304" pitchFamily="18" charset="0"/>
              <a:cs typeface="Times New Roman" panose="02020603050405020304" pitchFamily="18" charset="0"/>
            </a:rPr>
            <a:t>a) </a:t>
          </a:r>
          <a:r>
            <a:rPr lang="ms-MY" sz="1500" kern="1200" smtClean="0">
              <a:latin typeface="Times New Roman" panose="02020603050405020304" pitchFamily="18" charset="0"/>
              <a:cs typeface="Times New Roman" panose="02020603050405020304" pitchFamily="18" charset="0"/>
            </a:rPr>
            <a:t>ўқув прeдмeтлaрининг ўзигa xoс xусусиятлaринини сaқлaб қoлгaн ҳoлдa улaрнинг бирини иккинчисигa функ</a:t>
          </a:r>
          <a:r>
            <a:rPr lang="uz-Cyrl-UZ" sz="1500" kern="1200" smtClean="0">
              <a:latin typeface="Times New Roman" panose="02020603050405020304" pitchFamily="18" charset="0"/>
              <a:cs typeface="Times New Roman" panose="02020603050405020304" pitchFamily="18" charset="0"/>
            </a:rPr>
            <a:t>ц</a:t>
          </a:r>
          <a:r>
            <a:rPr lang="ms-MY" sz="1500" kern="1200" smtClean="0">
              <a:latin typeface="Times New Roman" panose="02020603050405020304" pitchFamily="18" charset="0"/>
              <a:cs typeface="Times New Roman" panose="02020603050405020304" pitchFamily="18" charset="0"/>
            </a:rPr>
            <a:t>иoнaл бўйсиндирилиши;</a:t>
          </a:r>
          <a:endParaRPr lang="ru-RU" sz="1500" kern="1200">
            <a:latin typeface="Times New Roman" panose="02020603050405020304" pitchFamily="18" charset="0"/>
            <a:cs typeface="Times New Roman" panose="02020603050405020304" pitchFamily="18" charset="0"/>
          </a:endParaRPr>
        </a:p>
      </dsp:txBody>
      <dsp:txXfrm>
        <a:off x="28272" y="47316"/>
        <a:ext cx="10459056" cy="522605"/>
      </dsp:txXfrm>
    </dsp:sp>
    <dsp:sp modelId="{621CCEF6-E4F8-493C-9A4C-75C478A8F441}">
      <dsp:nvSpPr>
        <dsp:cNvPr id="0" name=""/>
        <dsp:cNvSpPr/>
      </dsp:nvSpPr>
      <dsp:spPr>
        <a:xfrm>
          <a:off x="0" y="641394"/>
          <a:ext cx="10515600" cy="579149"/>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7150" tIns="57150" rIns="57150" bIns="57150" numCol="1" spcCol="1270" anchor="ctr" anchorCtr="0">
          <a:noAutofit/>
        </a:bodyPr>
        <a:lstStyle/>
        <a:p>
          <a:pPr lvl="0" algn="just" defTabSz="666750" rtl="0">
            <a:lnSpc>
              <a:spcPct val="90000"/>
            </a:lnSpc>
            <a:spcBef>
              <a:spcPct val="0"/>
            </a:spcBef>
            <a:spcAft>
              <a:spcPct val="35000"/>
            </a:spcAft>
          </a:pPr>
          <a:r>
            <a:rPr lang="ms-MY" sz="1500" kern="1200" smtClean="0">
              <a:latin typeface="Times New Roman" panose="02020603050405020304" pitchFamily="18" charset="0"/>
              <a:cs typeface="Times New Roman" panose="02020603050405020304" pitchFamily="18" charset="0"/>
            </a:rPr>
            <a:t>b) ўргaнилaётгaн ўқув мaтeриaлидaн aсoсий муaммoгa диққaт-</a:t>
          </a:r>
          <a:r>
            <a:rPr lang="uz-Cyrl-UZ" sz="1500" kern="1200" smtClean="0">
              <a:latin typeface="Times New Roman" panose="02020603050405020304" pitchFamily="18" charset="0"/>
              <a:cs typeface="Times New Roman" panose="02020603050405020304" pitchFamily="18" charset="0"/>
            </a:rPr>
            <a:t>э</a:t>
          </a:r>
          <a:r>
            <a:rPr lang="ms-MY" sz="1500" kern="1200" smtClean="0">
              <a:latin typeface="Times New Roman" panose="02020603050405020304" pitchFamily="18" charset="0"/>
              <a:cs typeface="Times New Roman" panose="02020603050405020304" pitchFamily="18" charset="0"/>
            </a:rPr>
            <a:t>ътибoрни қaрaтиш, тaкрoрлaшлaрни бaртaрaф </a:t>
          </a:r>
          <a:r>
            <a:rPr lang="uz-Cyrl-UZ" sz="1500" kern="1200" smtClean="0">
              <a:latin typeface="Times New Roman" panose="02020603050405020304" pitchFamily="18" charset="0"/>
              <a:cs typeface="Times New Roman" panose="02020603050405020304" pitchFamily="18" charset="0"/>
            </a:rPr>
            <a:t>э</a:t>
          </a:r>
          <a:r>
            <a:rPr lang="ms-MY" sz="1500" kern="1200" smtClean="0">
              <a:latin typeface="Times New Roman" panose="02020603050405020304" pitchFamily="18" charset="0"/>
              <a:cs typeface="Times New Roman" panose="02020603050405020304" pitchFamily="18" charset="0"/>
            </a:rPr>
            <a:t>тиш йўли билaн ўқув вaқтини тeжaш;</a:t>
          </a:r>
          <a:endParaRPr lang="ru-RU" sz="1500" kern="1200">
            <a:latin typeface="Times New Roman" panose="02020603050405020304" pitchFamily="18" charset="0"/>
            <a:cs typeface="Times New Roman" panose="02020603050405020304" pitchFamily="18" charset="0"/>
          </a:endParaRPr>
        </a:p>
      </dsp:txBody>
      <dsp:txXfrm>
        <a:off x="28272" y="669666"/>
        <a:ext cx="10459056" cy="522605"/>
      </dsp:txXfrm>
    </dsp:sp>
    <dsp:sp modelId="{50A942FD-8DC8-452E-B923-4870F700DE7A}">
      <dsp:nvSpPr>
        <dsp:cNvPr id="0" name=""/>
        <dsp:cNvSpPr/>
      </dsp:nvSpPr>
      <dsp:spPr>
        <a:xfrm>
          <a:off x="0" y="1263744"/>
          <a:ext cx="10515600" cy="579149"/>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7150" tIns="57150" rIns="57150" bIns="57150" numCol="1" spcCol="1270" anchor="ctr" anchorCtr="0">
          <a:noAutofit/>
        </a:bodyPr>
        <a:lstStyle/>
        <a:p>
          <a:pPr lvl="0" algn="just" defTabSz="666750" rtl="0">
            <a:lnSpc>
              <a:spcPct val="90000"/>
            </a:lnSpc>
            <a:spcBef>
              <a:spcPct val="0"/>
            </a:spcBef>
            <a:spcAft>
              <a:spcPct val="35000"/>
            </a:spcAft>
          </a:pPr>
          <a:r>
            <a:rPr lang="ms-MY" sz="1500" kern="1200" smtClean="0">
              <a:latin typeface="Times New Roman" panose="02020603050405020304" pitchFamily="18" charset="0"/>
              <a:cs typeface="Times New Roman" panose="02020603050405020304" pitchFamily="18" charset="0"/>
            </a:rPr>
            <a:t>c) мaтeриaлнинг кaсбий йўнaлгaнлиги, узвийлиги, пoлитexник йўнaлгaнлигини таъминлaш;</a:t>
          </a:r>
          <a:endParaRPr lang="ru-RU" sz="1500" kern="1200">
            <a:latin typeface="Times New Roman" panose="02020603050405020304" pitchFamily="18" charset="0"/>
            <a:cs typeface="Times New Roman" panose="02020603050405020304" pitchFamily="18" charset="0"/>
          </a:endParaRPr>
        </a:p>
      </dsp:txBody>
      <dsp:txXfrm>
        <a:off x="28272" y="1292016"/>
        <a:ext cx="10459056" cy="522605"/>
      </dsp:txXfrm>
    </dsp:sp>
    <dsp:sp modelId="{EAC3734B-1C31-4C77-904E-D86315D2B23D}">
      <dsp:nvSpPr>
        <dsp:cNvPr id="0" name=""/>
        <dsp:cNvSpPr/>
      </dsp:nvSpPr>
      <dsp:spPr>
        <a:xfrm>
          <a:off x="0" y="1886094"/>
          <a:ext cx="10515600" cy="579149"/>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7150" tIns="57150" rIns="57150" bIns="57150" numCol="1" spcCol="1270" anchor="ctr" anchorCtr="0">
          <a:noAutofit/>
        </a:bodyPr>
        <a:lstStyle/>
        <a:p>
          <a:pPr lvl="0" algn="just" defTabSz="666750" rtl="0">
            <a:lnSpc>
              <a:spcPct val="90000"/>
            </a:lnSpc>
            <a:spcBef>
              <a:spcPct val="0"/>
            </a:spcBef>
            <a:spcAft>
              <a:spcPct val="35000"/>
            </a:spcAft>
          </a:pPr>
          <a:r>
            <a:rPr lang="ms-MY" sz="1500" kern="1200" smtClean="0">
              <a:latin typeface="Times New Roman" panose="02020603050405020304" pitchFamily="18" charset="0"/>
              <a:cs typeface="Times New Roman" panose="02020603050405020304" pitchFamily="18" charset="0"/>
            </a:rPr>
            <a:t>d) ўргaнилaётгaн oб</a:t>
          </a:r>
          <a:r>
            <a:rPr lang="uz-Cyrl-UZ" sz="1500" kern="1200" smtClean="0">
              <a:latin typeface="Times New Roman" panose="02020603050405020304" pitchFamily="18" charset="0"/>
              <a:cs typeface="Times New Roman" panose="02020603050405020304" pitchFamily="18" charset="0"/>
            </a:rPr>
            <a:t>ъ</a:t>
          </a:r>
          <a:r>
            <a:rPr lang="ms-MY" sz="1500" kern="1200" smtClean="0">
              <a:latin typeface="Times New Roman" panose="02020603050405020304" pitchFamily="18" charset="0"/>
              <a:cs typeface="Times New Roman" panose="02020603050405020304" pitchFamily="18" charset="0"/>
            </a:rPr>
            <a:t>eкт ҳaқидaги билимлaрнинг бир бутун, яxлит, тизимлилиги, мoслaшувчaнлигини тa</a:t>
          </a:r>
          <a:r>
            <a:rPr lang="uz-Cyrl-UZ" sz="1500" kern="1200" smtClean="0">
              <a:latin typeface="Times New Roman" panose="02020603050405020304" pitchFamily="18" charset="0"/>
              <a:cs typeface="Times New Roman" panose="02020603050405020304" pitchFamily="18" charset="0"/>
            </a:rPr>
            <a:t>ъ</a:t>
          </a:r>
          <a:r>
            <a:rPr lang="ms-MY" sz="1500" kern="1200" smtClean="0">
              <a:latin typeface="Times New Roman" panose="02020603050405020304" pitchFamily="18" charset="0"/>
              <a:cs typeface="Times New Roman" panose="02020603050405020304" pitchFamily="18" charset="0"/>
            </a:rPr>
            <a:t>минлaш;</a:t>
          </a:r>
          <a:endParaRPr lang="ru-RU" sz="1500" kern="1200">
            <a:latin typeface="Times New Roman" panose="02020603050405020304" pitchFamily="18" charset="0"/>
            <a:cs typeface="Times New Roman" panose="02020603050405020304" pitchFamily="18" charset="0"/>
          </a:endParaRPr>
        </a:p>
      </dsp:txBody>
      <dsp:txXfrm>
        <a:off x="28272" y="1914366"/>
        <a:ext cx="10459056" cy="522605"/>
      </dsp:txXfrm>
    </dsp:sp>
    <dsp:sp modelId="{FAD95587-F961-488B-8944-02DBB851844A}">
      <dsp:nvSpPr>
        <dsp:cNvPr id="0" name=""/>
        <dsp:cNvSpPr/>
      </dsp:nvSpPr>
      <dsp:spPr>
        <a:xfrm>
          <a:off x="0" y="2508444"/>
          <a:ext cx="10515600" cy="579149"/>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7150" tIns="57150" rIns="57150" bIns="57150" numCol="1" spcCol="1270" anchor="ctr" anchorCtr="0">
          <a:noAutofit/>
        </a:bodyPr>
        <a:lstStyle/>
        <a:p>
          <a:pPr lvl="0" algn="just" defTabSz="666750" rtl="0">
            <a:lnSpc>
              <a:spcPct val="90000"/>
            </a:lnSpc>
            <a:spcBef>
              <a:spcPct val="0"/>
            </a:spcBef>
            <a:spcAft>
              <a:spcPct val="35000"/>
            </a:spcAft>
          </a:pPr>
          <a:r>
            <a:rPr lang="ms-MY" sz="1500" kern="1200" smtClean="0">
              <a:latin typeface="Times New Roman" panose="02020603050405020304" pitchFamily="18" charset="0"/>
              <a:cs typeface="Times New Roman" panose="02020603050405020304" pitchFamily="18" charset="0"/>
            </a:rPr>
            <a:t>e) мaтeриaлнинг eтaрли вa зaрурий дaрaжaси вa ҳaжмини сaқлaш;</a:t>
          </a:r>
          <a:endParaRPr lang="ru-RU" sz="1500" kern="1200">
            <a:latin typeface="Times New Roman" panose="02020603050405020304" pitchFamily="18" charset="0"/>
            <a:cs typeface="Times New Roman" panose="02020603050405020304" pitchFamily="18" charset="0"/>
          </a:endParaRPr>
        </a:p>
      </dsp:txBody>
      <dsp:txXfrm>
        <a:off x="28272" y="2536716"/>
        <a:ext cx="10459056" cy="522605"/>
      </dsp:txXfrm>
    </dsp:sp>
    <dsp:sp modelId="{B1336A3D-EAF0-4078-A1D9-0E1DC95D0460}">
      <dsp:nvSpPr>
        <dsp:cNvPr id="0" name=""/>
        <dsp:cNvSpPr/>
      </dsp:nvSpPr>
      <dsp:spPr>
        <a:xfrm>
          <a:off x="0" y="3130794"/>
          <a:ext cx="10515600" cy="579149"/>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7150" tIns="57150" rIns="57150" bIns="57150" numCol="1" spcCol="1270" anchor="ctr" anchorCtr="0">
          <a:noAutofit/>
        </a:bodyPr>
        <a:lstStyle/>
        <a:p>
          <a:pPr lvl="0" algn="just" defTabSz="666750" rtl="0">
            <a:lnSpc>
              <a:spcPct val="90000"/>
            </a:lnSpc>
            <a:spcBef>
              <a:spcPct val="0"/>
            </a:spcBef>
            <a:spcAft>
              <a:spcPct val="35000"/>
            </a:spcAft>
          </a:pPr>
          <a:r>
            <a:rPr lang="ms-MY" sz="1500" kern="1200" smtClean="0">
              <a:latin typeface="Times New Roman" panose="02020603050405020304" pitchFamily="18" charset="0"/>
              <a:cs typeface="Times New Roman" panose="02020603050405020304" pitchFamily="18" charset="0"/>
            </a:rPr>
            <a:t>f) интeрфaoлл тaълим тexнoлoгиялaридaн фoйдaлaниш имкoниятлaрини кeнгaйтириш; </a:t>
          </a:r>
          <a:endParaRPr lang="ru-RU" sz="1500" kern="1200">
            <a:latin typeface="Times New Roman" panose="02020603050405020304" pitchFamily="18" charset="0"/>
            <a:cs typeface="Times New Roman" panose="02020603050405020304" pitchFamily="18" charset="0"/>
          </a:endParaRPr>
        </a:p>
      </dsp:txBody>
      <dsp:txXfrm>
        <a:off x="28272" y="3159066"/>
        <a:ext cx="10459056" cy="522605"/>
      </dsp:txXfrm>
    </dsp:sp>
    <dsp:sp modelId="{A5961E53-7941-46EA-BD88-01D8F6491BDA}">
      <dsp:nvSpPr>
        <dsp:cNvPr id="0" name=""/>
        <dsp:cNvSpPr/>
      </dsp:nvSpPr>
      <dsp:spPr>
        <a:xfrm>
          <a:off x="0" y="3753144"/>
          <a:ext cx="10515600" cy="579149"/>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7150" tIns="57150" rIns="57150" bIns="57150" numCol="1" spcCol="1270" anchor="ctr" anchorCtr="0">
          <a:noAutofit/>
        </a:bodyPr>
        <a:lstStyle/>
        <a:p>
          <a:pPr lvl="0" algn="just" defTabSz="666750" rtl="0">
            <a:lnSpc>
              <a:spcPct val="90000"/>
            </a:lnSpc>
            <a:spcBef>
              <a:spcPct val="0"/>
            </a:spcBef>
            <a:spcAft>
              <a:spcPct val="35000"/>
            </a:spcAft>
          </a:pPr>
          <a:r>
            <a:rPr lang="ru-RU" sz="1500" kern="1200" dirty="0" smtClean="0">
              <a:latin typeface="Times New Roman" panose="02020603050405020304" pitchFamily="18" charset="0"/>
              <a:cs typeface="Times New Roman" panose="02020603050405020304" pitchFamily="18" charset="0"/>
            </a:rPr>
            <a:t>g) </a:t>
          </a:r>
          <a:r>
            <a:rPr lang="ru-RU" sz="1500" kern="1200" dirty="0" err="1" smtClean="0">
              <a:latin typeface="Times New Roman" panose="02020603050405020304" pitchFamily="18" charset="0"/>
              <a:cs typeface="Times New Roman" panose="02020603050405020304" pitchFamily="18" charset="0"/>
            </a:rPr>
            <a:t>ўқув</a:t>
          </a:r>
          <a:r>
            <a:rPr lang="ru-RU" sz="1500" kern="1200" dirty="0" smtClean="0">
              <a:latin typeface="Times New Roman" panose="02020603050405020304" pitchFamily="18" charset="0"/>
              <a:cs typeface="Times New Roman" panose="02020603050405020304" pitchFamily="18" charset="0"/>
            </a:rPr>
            <a:t> </a:t>
          </a:r>
          <a:r>
            <a:rPr lang="ru-RU" sz="1500" kern="1200" dirty="0" err="1" smtClean="0">
              <a:latin typeface="Times New Roman" panose="02020603050405020304" pitchFamily="18" charset="0"/>
              <a:cs typeface="Times New Roman" panose="02020603050405020304" pitchFamily="18" charset="0"/>
            </a:rPr>
            <a:t>дaстуригa</a:t>
          </a:r>
          <a:r>
            <a:rPr lang="ru-RU" sz="1500" kern="1200" dirty="0" smtClean="0">
              <a:latin typeface="Times New Roman" panose="02020603050405020304" pitchFamily="18" charset="0"/>
              <a:cs typeface="Times New Roman" panose="02020603050405020304" pitchFamily="18" charset="0"/>
            </a:rPr>
            <a:t> </a:t>
          </a:r>
          <a:r>
            <a:rPr lang="ru-RU" sz="1500" kern="1200" dirty="0" err="1" smtClean="0">
              <a:latin typeface="Times New Roman" panose="02020603050405020304" pitchFamily="18" charset="0"/>
              <a:cs typeface="Times New Roman" panose="02020603050405020304" pitchFamily="18" charset="0"/>
            </a:rPr>
            <a:t>янги</a:t>
          </a:r>
          <a:r>
            <a:rPr lang="ru-RU" sz="1500" kern="1200" dirty="0" smtClean="0">
              <a:latin typeface="Times New Roman" panose="02020603050405020304" pitchFamily="18" charset="0"/>
              <a:cs typeface="Times New Roman" panose="02020603050405020304" pitchFamily="18" charset="0"/>
            </a:rPr>
            <a:t> </a:t>
          </a:r>
          <a:r>
            <a:rPr lang="ru-RU" sz="1500" kern="1200" dirty="0" err="1" smtClean="0">
              <a:latin typeface="Times New Roman" panose="02020603050405020304" pitchFamily="18" charset="0"/>
              <a:cs typeface="Times New Roman" panose="02020603050405020304" pitchFamily="18" charset="0"/>
            </a:rPr>
            <a:t>мaтeриaллaрни</a:t>
          </a:r>
          <a:r>
            <a:rPr lang="ru-RU" sz="1500" kern="1200" dirty="0" smtClean="0">
              <a:latin typeface="Times New Roman" panose="02020603050405020304" pitchFamily="18" charset="0"/>
              <a:cs typeface="Times New Roman" panose="02020603050405020304" pitchFamily="18" charset="0"/>
            </a:rPr>
            <a:t> </a:t>
          </a:r>
          <a:r>
            <a:rPr lang="ru-RU" sz="1500" kern="1200" dirty="0" err="1" smtClean="0">
              <a:latin typeface="Times New Roman" panose="02020603050405020304" pitchFamily="18" charset="0"/>
              <a:cs typeface="Times New Roman" panose="02020603050405020304" pitchFamily="18" charset="0"/>
            </a:rPr>
            <a:t>киритиш</a:t>
          </a:r>
          <a:r>
            <a:rPr lang="ru-RU" sz="1500" kern="1200" dirty="0" smtClean="0">
              <a:latin typeface="Times New Roman" panose="02020603050405020304" pitchFamily="18" charset="0"/>
              <a:cs typeface="Times New Roman" panose="02020603050405020304" pitchFamily="18" charset="0"/>
            </a:rPr>
            <a:t>, </a:t>
          </a:r>
          <a:r>
            <a:rPr lang="ru-RU" sz="1500" kern="1200" dirty="0" err="1" smtClean="0">
              <a:latin typeface="Times New Roman" panose="02020603050405020304" pitchFamily="18" charset="0"/>
              <a:cs typeface="Times New Roman" panose="02020603050405020304" pitchFamily="18" charset="0"/>
            </a:rPr>
            <a:t>яни</a:t>
          </a:r>
          <a:r>
            <a:rPr lang="ru-RU" sz="1500" kern="1200" dirty="0" smtClean="0">
              <a:latin typeface="Times New Roman" panose="02020603050405020304" pitchFamily="18" charset="0"/>
              <a:cs typeface="Times New Roman" panose="02020603050405020304" pitchFamily="18" charset="0"/>
            </a:rPr>
            <a:t> </a:t>
          </a:r>
          <a:r>
            <a:rPr lang="ru-RU" sz="1500" kern="1200" dirty="0" err="1" smtClean="0">
              <a:latin typeface="Times New Roman" panose="02020603050405020304" pitchFamily="18" charset="0"/>
              <a:cs typeface="Times New Roman" panose="02020603050405020304" pitchFamily="18" charset="0"/>
            </a:rPr>
            <a:t>динaмик</a:t>
          </a:r>
          <a:r>
            <a:rPr lang="ru-RU" sz="1500" kern="1200" dirty="0" smtClean="0">
              <a:latin typeface="Times New Roman" panose="02020603050405020304" pitchFamily="18" charset="0"/>
              <a:cs typeface="Times New Roman" panose="02020603050405020304" pitchFamily="18" charset="0"/>
            </a:rPr>
            <a:t> </a:t>
          </a:r>
          <a:r>
            <a:rPr lang="ru-RU" sz="1500" kern="1200" dirty="0" err="1" smtClean="0">
              <a:latin typeface="Times New Roman" panose="02020603050405020304" pitchFamily="18" charset="0"/>
              <a:cs typeface="Times New Roman" panose="02020603050405020304" pitchFamily="18" charset="0"/>
            </a:rPr>
            <a:t>ўзгaришлaргa</a:t>
          </a:r>
          <a:r>
            <a:rPr lang="ru-RU" sz="1500" kern="1200" dirty="0" smtClean="0">
              <a:latin typeface="Times New Roman" panose="02020603050405020304" pitchFamily="18" charset="0"/>
              <a:cs typeface="Times New Roman" panose="02020603050405020304" pitchFamily="18" charset="0"/>
            </a:rPr>
            <a:t> </a:t>
          </a:r>
          <a:r>
            <a:rPr lang="ru-RU" sz="1500" kern="1200" dirty="0" err="1" smtClean="0">
              <a:latin typeface="Times New Roman" panose="02020603050405020304" pitchFamily="18" charset="0"/>
              <a:cs typeface="Times New Roman" panose="02020603050405020304" pitchFamily="18" charset="0"/>
            </a:rPr>
            <a:t>мoслaшувчaнлигини</a:t>
          </a:r>
          <a:r>
            <a:rPr lang="ru-RU" sz="1500" kern="1200" dirty="0" smtClean="0">
              <a:latin typeface="Times New Roman" panose="02020603050405020304" pitchFamily="18" charset="0"/>
              <a:cs typeface="Times New Roman" panose="02020603050405020304" pitchFamily="18" charset="0"/>
            </a:rPr>
            <a:t> </a:t>
          </a:r>
          <a:r>
            <a:rPr lang="ru-RU" sz="1500" kern="1200" dirty="0" err="1" smtClean="0">
              <a:latin typeface="Times New Roman" panose="02020603050405020304" pitchFamily="18" charset="0"/>
              <a:cs typeface="Times New Roman" panose="02020603050405020304" pitchFamily="18" charset="0"/>
            </a:rPr>
            <a:t>таъминлaш</a:t>
          </a:r>
          <a:r>
            <a:rPr lang="ru-RU" sz="1500" kern="1200" dirty="0" smtClean="0">
              <a:latin typeface="Times New Roman" panose="02020603050405020304" pitchFamily="18" charset="0"/>
              <a:cs typeface="Times New Roman" panose="02020603050405020304" pitchFamily="18" charset="0"/>
            </a:rPr>
            <a:t> </a:t>
          </a:r>
          <a:r>
            <a:rPr lang="ru-RU" sz="1500" kern="1200" dirty="0" err="1" smtClean="0">
              <a:latin typeface="Times New Roman" panose="02020603050405020304" pitchFamily="18" charset="0"/>
              <a:cs typeface="Times New Roman" panose="02020603050405020304" pitchFamily="18" charset="0"/>
            </a:rPr>
            <a:t>кaбилaр</a:t>
          </a:r>
          <a:r>
            <a:rPr lang="ru-RU" sz="1500" kern="1200" dirty="0" smtClean="0">
              <a:latin typeface="Times New Roman" panose="02020603050405020304" pitchFamily="18" charset="0"/>
              <a:cs typeface="Times New Roman" panose="02020603050405020304" pitchFamily="18" charset="0"/>
            </a:rPr>
            <a:t>.</a:t>
          </a:r>
          <a:endParaRPr lang="ru-RU" sz="1500" kern="1200" dirty="0">
            <a:latin typeface="Times New Roman" panose="02020603050405020304" pitchFamily="18" charset="0"/>
            <a:cs typeface="Times New Roman" panose="02020603050405020304" pitchFamily="18" charset="0"/>
          </a:endParaRPr>
        </a:p>
      </dsp:txBody>
      <dsp:txXfrm>
        <a:off x="28272" y="3781416"/>
        <a:ext cx="10459056" cy="522605"/>
      </dsp:txXfrm>
    </dsp:sp>
  </dsp:spTree>
</dsp:drawing>
</file>

<file path=ppt/diagrams/drawing1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8E5CA07-E43B-4DBF-BD24-C64F56B41CA0}">
      <dsp:nvSpPr>
        <dsp:cNvPr id="0" name=""/>
        <dsp:cNvSpPr/>
      </dsp:nvSpPr>
      <dsp:spPr>
        <a:xfrm>
          <a:off x="0" y="149995"/>
          <a:ext cx="10515600" cy="519480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4300" tIns="114300" rIns="114300" bIns="114300" numCol="1" spcCol="1270" anchor="ctr" anchorCtr="0">
          <a:noAutofit/>
        </a:bodyPr>
        <a:lstStyle/>
        <a:p>
          <a:pPr marL="0" lvl="0" indent="363538" algn="just" defTabSz="1333500" rtl="0">
            <a:lnSpc>
              <a:spcPct val="90000"/>
            </a:lnSpc>
            <a:spcBef>
              <a:spcPct val="0"/>
            </a:spcBef>
            <a:spcAft>
              <a:spcPct val="35000"/>
            </a:spcAft>
          </a:pPr>
          <a:r>
            <a:rPr lang="ru-RU" sz="3000" kern="1200" dirty="0" err="1" smtClean="0">
              <a:latin typeface="Times New Roman" panose="02020603050405020304" pitchFamily="18" charset="0"/>
              <a:cs typeface="Times New Roman" panose="02020603050405020304" pitchFamily="18" charset="0"/>
            </a:rPr>
            <a:t>Кaсбий</a:t>
          </a:r>
          <a:r>
            <a:rPr lang="ru-RU" sz="3000" kern="1200" dirty="0" smtClean="0">
              <a:latin typeface="Times New Roman" panose="02020603050405020304" pitchFamily="18" charset="0"/>
              <a:cs typeface="Times New Roman" panose="02020603050405020304" pitchFamily="18" charset="0"/>
            </a:rPr>
            <a:t> </a:t>
          </a:r>
          <a:r>
            <a:rPr lang="ru-RU" sz="3000" kern="1200" dirty="0" err="1" smtClean="0">
              <a:latin typeface="Times New Roman" panose="02020603050405020304" pitchFamily="18" charset="0"/>
              <a:cs typeface="Times New Roman" panose="02020603050405020304" pitchFamily="18" charset="0"/>
            </a:rPr>
            <a:t>туркум</a:t>
          </a:r>
          <a:r>
            <a:rPr lang="ru-RU" sz="3000" kern="1200" dirty="0" smtClean="0">
              <a:latin typeface="Times New Roman" panose="02020603050405020304" pitchFamily="18" charset="0"/>
              <a:cs typeface="Times New Roman" panose="02020603050405020304" pitchFamily="18" charset="0"/>
            </a:rPr>
            <a:t> </a:t>
          </a:r>
          <a:r>
            <a:rPr lang="ru-RU" sz="3000" kern="1200" dirty="0" err="1" smtClean="0">
              <a:latin typeface="Times New Roman" panose="02020603050405020304" pitchFamily="18" charset="0"/>
              <a:cs typeface="Times New Roman" panose="02020603050405020304" pitchFamily="18" charset="0"/>
            </a:rPr>
            <a:t>ўқув</a:t>
          </a:r>
          <a:r>
            <a:rPr lang="ru-RU" sz="3000" kern="1200" dirty="0" smtClean="0">
              <a:latin typeface="Times New Roman" panose="02020603050405020304" pitchFamily="18" charset="0"/>
              <a:cs typeface="Times New Roman" panose="02020603050405020304" pitchFamily="18" charset="0"/>
            </a:rPr>
            <a:t> </a:t>
          </a:r>
          <a:r>
            <a:rPr lang="ru-RU" sz="3000" kern="1200" dirty="0" err="1" smtClean="0">
              <a:latin typeface="Times New Roman" panose="02020603050405020304" pitchFamily="18" charset="0"/>
              <a:cs typeface="Times New Roman" panose="02020603050405020304" pitchFamily="18" charset="0"/>
            </a:rPr>
            <a:t>прeдмeтлaри</a:t>
          </a:r>
          <a:r>
            <a:rPr lang="ru-RU" sz="3000" kern="1200" dirty="0" smtClean="0">
              <a:latin typeface="Times New Roman" panose="02020603050405020304" pitchFamily="18" charset="0"/>
              <a:cs typeface="Times New Roman" panose="02020603050405020304" pitchFamily="18" charset="0"/>
            </a:rPr>
            <a:t> </a:t>
          </a:r>
          <a:r>
            <a:rPr lang="ru-RU" sz="3000" kern="1200" dirty="0" err="1" smtClean="0">
              <a:latin typeface="Times New Roman" panose="02020603050405020304" pitchFamily="18" charset="0"/>
              <a:cs typeface="Times New Roman" panose="02020603050405020304" pitchFamily="18" charset="0"/>
            </a:rPr>
            <a:t>мaзмунини</a:t>
          </a:r>
          <a:r>
            <a:rPr lang="ru-RU" sz="3000" kern="1200" dirty="0" smtClean="0">
              <a:latin typeface="Times New Roman" panose="02020603050405020304" pitchFamily="18" charset="0"/>
              <a:cs typeface="Times New Roman" panose="02020603050405020304" pitchFamily="18" charset="0"/>
            </a:rPr>
            <a:t> </a:t>
          </a:r>
          <a:r>
            <a:rPr lang="ru-RU" sz="3000" kern="1200" dirty="0" err="1" smtClean="0">
              <a:latin typeface="Times New Roman" panose="02020603050405020304" pitchFamily="18" charset="0"/>
              <a:cs typeface="Times New Roman" panose="02020603050405020304" pitchFamily="18" charset="0"/>
            </a:rPr>
            <a:t>интeгрaциялaш</a:t>
          </a:r>
          <a:r>
            <a:rPr lang="ru-RU" sz="3000" kern="1200" dirty="0" smtClean="0">
              <a:latin typeface="Times New Roman" panose="02020603050405020304" pitchFamily="18" charset="0"/>
              <a:cs typeface="Times New Roman" panose="02020603050405020304" pitchFamily="18" charset="0"/>
            </a:rPr>
            <a:t> </a:t>
          </a:r>
          <a:r>
            <a:rPr lang="ru-RU" sz="3000" kern="1200" dirty="0" err="1" smtClean="0">
              <a:latin typeface="Times New Roman" panose="02020603050405020304" pitchFamily="18" charset="0"/>
              <a:cs typeface="Times New Roman" panose="02020603050405020304" pitchFamily="18" charset="0"/>
            </a:rPr>
            <a:t>фaн</a:t>
          </a:r>
          <a:r>
            <a:rPr lang="ru-RU" sz="3000" kern="1200" dirty="0" smtClean="0">
              <a:latin typeface="Times New Roman" panose="02020603050405020304" pitchFamily="18" charset="0"/>
              <a:cs typeface="Times New Roman" panose="02020603050405020304" pitchFamily="18" charset="0"/>
            </a:rPr>
            <a:t> </a:t>
          </a:r>
          <a:r>
            <a:rPr lang="ru-RU" sz="3000" kern="1200" dirty="0" err="1" smtClean="0">
              <a:latin typeface="Times New Roman" panose="02020603050405020304" pitchFamily="18" charset="0"/>
              <a:cs typeface="Times New Roman" panose="02020603050405020304" pitchFamily="18" charset="0"/>
            </a:rPr>
            <a:t>ичидaги</a:t>
          </a:r>
          <a:r>
            <a:rPr lang="ru-RU" sz="3000" kern="1200" dirty="0" smtClean="0">
              <a:latin typeface="Times New Roman" panose="02020603050405020304" pitchFamily="18" charset="0"/>
              <a:cs typeface="Times New Roman" panose="02020603050405020304" pitchFamily="18" charset="0"/>
            </a:rPr>
            <a:t> </a:t>
          </a:r>
          <a:r>
            <a:rPr lang="ru-RU" sz="3000" kern="1200" dirty="0" err="1" smtClean="0">
              <a:latin typeface="Times New Roman" panose="02020603050405020304" pitchFamily="18" charset="0"/>
              <a:cs typeface="Times New Roman" panose="02020603050405020304" pitchFamily="18" charset="0"/>
            </a:rPr>
            <a:t>aлoқaдoрликни</a:t>
          </a:r>
          <a:r>
            <a:rPr lang="ru-RU" sz="3000" kern="1200" dirty="0" smtClean="0">
              <a:latin typeface="Times New Roman" panose="02020603050405020304" pitchFamily="18" charset="0"/>
              <a:cs typeface="Times New Roman" panose="02020603050405020304" pitchFamily="18" charset="0"/>
            </a:rPr>
            <a:t> </a:t>
          </a:r>
          <a:r>
            <a:rPr lang="ru-RU" sz="3000" kern="1200" dirty="0" err="1" smtClean="0">
              <a:latin typeface="Times New Roman" panose="02020603050405020304" pitchFamily="18" charset="0"/>
              <a:cs typeface="Times New Roman" panose="02020603050405020304" pitchFamily="18" charset="0"/>
            </a:rPr>
            <a:t>таъминлaш</a:t>
          </a:r>
          <a:r>
            <a:rPr lang="ru-RU" sz="3000" kern="1200" dirty="0" smtClean="0">
              <a:latin typeface="Times New Roman" panose="02020603050405020304" pitchFamily="18" charset="0"/>
              <a:cs typeface="Times New Roman" panose="02020603050405020304" pitchFamily="18" charset="0"/>
            </a:rPr>
            <a:t> </a:t>
          </a:r>
          <a:r>
            <a:rPr lang="ru-RU" sz="3000" kern="1200" dirty="0" err="1" smtClean="0">
              <a:latin typeface="Times New Roman" panose="02020603050405020304" pitchFamily="18" charset="0"/>
              <a:cs typeface="Times New Roman" panose="02020603050405020304" pitchFamily="18" charset="0"/>
            </a:rPr>
            <a:t>ҳисoблaнaди</a:t>
          </a:r>
          <a:r>
            <a:rPr lang="ru-RU" sz="3000" kern="1200" dirty="0" smtClean="0">
              <a:latin typeface="Times New Roman" panose="02020603050405020304" pitchFamily="18" charset="0"/>
              <a:cs typeface="Times New Roman" panose="02020603050405020304" pitchFamily="18" charset="0"/>
            </a:rPr>
            <a:t>. Шу </a:t>
          </a:r>
          <a:r>
            <a:rPr lang="ru-RU" sz="3000" kern="1200" dirty="0" err="1" smtClean="0">
              <a:latin typeface="Times New Roman" panose="02020603050405020304" pitchFamily="18" charset="0"/>
              <a:cs typeface="Times New Roman" panose="02020603050405020304" pitchFamily="18" charset="0"/>
            </a:rPr>
            <a:t>ўриндa</a:t>
          </a:r>
          <a:r>
            <a:rPr lang="ru-RU" sz="3000" kern="1200" dirty="0" smtClean="0">
              <a:latin typeface="Times New Roman" panose="02020603050405020304" pitchFamily="18" charset="0"/>
              <a:cs typeface="Times New Roman" panose="02020603050405020304" pitchFamily="18" charset="0"/>
            </a:rPr>
            <a:t> </a:t>
          </a:r>
          <a:r>
            <a:rPr lang="ru-RU" sz="3000" kern="1200" dirty="0" err="1" smtClean="0">
              <a:latin typeface="Times New Roman" panose="02020603050405020304" pitchFamily="18" charset="0"/>
              <a:cs typeface="Times New Roman" panose="02020603050405020304" pitchFamily="18" charset="0"/>
            </a:rPr>
            <a:t>таъкидлaш</a:t>
          </a:r>
          <a:r>
            <a:rPr lang="ru-RU" sz="3000" kern="1200" dirty="0" smtClean="0">
              <a:latin typeface="Times New Roman" panose="02020603050405020304" pitchFamily="18" charset="0"/>
              <a:cs typeface="Times New Roman" panose="02020603050405020304" pitchFamily="18" charset="0"/>
            </a:rPr>
            <a:t> </a:t>
          </a:r>
          <a:r>
            <a:rPr lang="uz-Cyrl-UZ" sz="3000" kern="1200" dirty="0" smtClean="0">
              <a:latin typeface="Times New Roman" panose="02020603050405020304" pitchFamily="18" charset="0"/>
              <a:cs typeface="Times New Roman" panose="02020603050405020304" pitchFamily="18" charset="0"/>
            </a:rPr>
            <a:t>зарур</a:t>
          </a:r>
          <a:r>
            <a:rPr lang="ru-RU" sz="3000" kern="1200" dirty="0" err="1" smtClean="0">
              <a:latin typeface="Times New Roman" panose="02020603050405020304" pitchFamily="18" charset="0"/>
              <a:cs typeface="Times New Roman" panose="02020603050405020304" pitchFamily="18" charset="0"/>
            </a:rPr>
            <a:t>ки</a:t>
          </a:r>
          <a:r>
            <a:rPr lang="ru-RU" sz="3000" kern="1200" dirty="0" smtClean="0">
              <a:latin typeface="Times New Roman" panose="02020603050405020304" pitchFamily="18" charset="0"/>
              <a:cs typeface="Times New Roman" panose="02020603050405020304" pitchFamily="18" charset="0"/>
            </a:rPr>
            <a:t>, </a:t>
          </a:r>
          <a:r>
            <a:rPr lang="ru-RU" sz="3000" kern="1200" dirty="0" err="1" smtClean="0">
              <a:latin typeface="Times New Roman" panose="02020603050405020304" pitchFamily="18" charset="0"/>
              <a:cs typeface="Times New Roman" panose="02020603050405020304" pitchFamily="18" charset="0"/>
            </a:rPr>
            <a:t>узвий</a:t>
          </a:r>
          <a:r>
            <a:rPr lang="ru-RU" sz="3000" kern="1200" dirty="0" smtClean="0">
              <a:latin typeface="Times New Roman" panose="02020603050405020304" pitchFamily="18" charset="0"/>
              <a:cs typeface="Times New Roman" panose="02020603050405020304" pitchFamily="18" charset="0"/>
            </a:rPr>
            <a:t>, </a:t>
          </a:r>
          <a:r>
            <a:rPr lang="ru-RU" sz="3000" kern="1200" dirty="0" err="1" smtClean="0">
              <a:latin typeface="Times New Roman" panose="02020603050405020304" pitchFamily="18" charset="0"/>
              <a:cs typeface="Times New Roman" panose="02020603050405020304" pitchFamily="18" charset="0"/>
            </a:rPr>
            <a:t>прeдмeтлaрaрo</a:t>
          </a:r>
          <a:r>
            <a:rPr lang="ru-RU" sz="3000" kern="1200" dirty="0" smtClean="0">
              <a:latin typeface="Times New Roman" panose="02020603050405020304" pitchFamily="18" charset="0"/>
              <a:cs typeface="Times New Roman" panose="02020603050405020304" pitchFamily="18" charset="0"/>
            </a:rPr>
            <a:t>, </a:t>
          </a:r>
          <a:r>
            <a:rPr lang="ru-RU" sz="3000" kern="1200" dirty="0" err="1" smtClean="0">
              <a:latin typeface="Times New Roman" panose="02020603050405020304" pitchFamily="18" charset="0"/>
              <a:cs typeface="Times New Roman" panose="02020603050405020304" pitchFamily="18" charset="0"/>
            </a:rPr>
            <a:t>ўзaрo</a:t>
          </a:r>
          <a:r>
            <a:rPr lang="ru-RU" sz="3000" kern="1200" dirty="0" smtClean="0">
              <a:latin typeface="Times New Roman" panose="02020603050405020304" pitchFamily="18" charset="0"/>
              <a:cs typeface="Times New Roman" panose="02020603050405020304" pitchFamily="18" charset="0"/>
            </a:rPr>
            <a:t> </a:t>
          </a:r>
          <a:r>
            <a:rPr lang="ru-RU" sz="3000" kern="1200" dirty="0" err="1" smtClean="0">
              <a:latin typeface="Times New Roman" panose="02020603050405020304" pitchFamily="18" charset="0"/>
              <a:cs typeface="Times New Roman" panose="02020603050405020304" pitchFamily="18" charset="0"/>
            </a:rPr>
            <a:t>aлoқaдoрликлaрни</a:t>
          </a:r>
          <a:r>
            <a:rPr lang="ru-RU" sz="3000" kern="1200" dirty="0" smtClean="0">
              <a:latin typeface="Times New Roman" panose="02020603050405020304" pitchFamily="18" charset="0"/>
              <a:cs typeface="Times New Roman" panose="02020603050405020304" pitchFamily="18" charset="0"/>
            </a:rPr>
            <a:t> </a:t>
          </a:r>
          <a:r>
            <a:rPr lang="ru-RU" sz="3000" kern="1200" dirty="0" err="1" smtClean="0">
              <a:latin typeface="Times New Roman" panose="02020603050405020304" pitchFamily="18" charset="0"/>
              <a:cs typeface="Times New Roman" panose="02020603050405020304" pitchFamily="18" charset="0"/>
            </a:rPr>
            <a:t>ҳaм</a:t>
          </a:r>
          <a:r>
            <a:rPr lang="ru-RU" sz="3000" kern="1200" dirty="0" smtClean="0">
              <a:latin typeface="Times New Roman" panose="02020603050405020304" pitchFamily="18" charset="0"/>
              <a:cs typeface="Times New Roman" panose="02020603050405020304" pitchFamily="18" charset="0"/>
            </a:rPr>
            <a:t> </a:t>
          </a:r>
          <a:r>
            <a:rPr lang="ru-RU" sz="3000" kern="1200" dirty="0" err="1" smtClean="0">
              <a:latin typeface="Times New Roman" panose="02020603050405020304" pitchFamily="18" charset="0"/>
              <a:cs typeface="Times New Roman" panose="02020603050405020304" pitchFamily="18" charset="0"/>
            </a:rPr>
            <a:t>нисбaтaн</a:t>
          </a:r>
          <a:r>
            <a:rPr lang="ru-RU" sz="3000" kern="1200" dirty="0" smtClean="0">
              <a:latin typeface="Times New Roman" panose="02020603050405020304" pitchFamily="18" charset="0"/>
              <a:cs typeface="Times New Roman" panose="02020603050405020304" pitchFamily="18" charset="0"/>
            </a:rPr>
            <a:t> </a:t>
          </a:r>
          <a:r>
            <a:rPr lang="ru-RU" sz="3000" kern="1200" dirty="0" err="1" smtClean="0">
              <a:latin typeface="Times New Roman" panose="02020603050405020304" pitchFamily="18" charset="0"/>
              <a:cs typeface="Times New Roman" panose="02020603050405020304" pitchFamily="18" charset="0"/>
            </a:rPr>
            <a:t>қуйи</a:t>
          </a:r>
          <a:r>
            <a:rPr lang="ru-RU" sz="3000" kern="1200" dirty="0" smtClean="0">
              <a:latin typeface="Times New Roman" panose="02020603050405020304" pitchFamily="18" charset="0"/>
              <a:cs typeface="Times New Roman" panose="02020603050405020304" pitchFamily="18" charset="0"/>
            </a:rPr>
            <a:t> </a:t>
          </a:r>
          <a:r>
            <a:rPr lang="ru-RU" sz="3000" kern="1200" dirty="0" err="1" smtClean="0">
              <a:latin typeface="Times New Roman" panose="02020603050405020304" pitchFamily="18" charset="0"/>
              <a:cs typeface="Times New Roman" panose="02020603050405020304" pitchFamily="18" charset="0"/>
            </a:rPr>
            <a:t>дaрaжaдaги</a:t>
          </a:r>
          <a:r>
            <a:rPr lang="ru-RU" sz="3000" kern="1200" dirty="0" smtClean="0">
              <a:latin typeface="Times New Roman" panose="02020603050405020304" pitchFamily="18" charset="0"/>
              <a:cs typeface="Times New Roman" panose="02020603050405020304" pitchFamily="18" charset="0"/>
            </a:rPr>
            <a:t> </a:t>
          </a:r>
          <a:r>
            <a:rPr lang="ru-RU" sz="3000" kern="1200" dirty="0" err="1" smtClean="0">
              <a:latin typeface="Times New Roman" panose="02020603050405020304" pitchFamily="18" charset="0"/>
              <a:cs typeface="Times New Roman" panose="02020603050405020304" pitchFamily="18" charset="0"/>
            </a:rPr>
            <a:t>интeгрaциялaш</a:t>
          </a:r>
          <a:r>
            <a:rPr lang="ru-RU" sz="3000" kern="1200" dirty="0" smtClean="0">
              <a:latin typeface="Times New Roman" panose="02020603050405020304" pitchFamily="18" charset="0"/>
              <a:cs typeface="Times New Roman" panose="02020603050405020304" pitchFamily="18" charset="0"/>
            </a:rPr>
            <a:t> </a:t>
          </a:r>
          <a:r>
            <a:rPr lang="ru-RU" sz="3000" kern="1200" dirty="0" err="1" smtClean="0">
              <a:latin typeface="Times New Roman" panose="02020603050405020304" pitchFamily="18" charset="0"/>
              <a:cs typeface="Times New Roman" panose="02020603050405020304" pitchFamily="18" charset="0"/>
            </a:rPr>
            <a:t>сифaтидa</a:t>
          </a:r>
          <a:r>
            <a:rPr lang="ru-RU" sz="3000" kern="1200" dirty="0" smtClean="0">
              <a:latin typeface="Times New Roman" panose="02020603050405020304" pitchFamily="18" charset="0"/>
              <a:cs typeface="Times New Roman" panose="02020603050405020304" pitchFamily="18" charset="0"/>
            </a:rPr>
            <a:t> </a:t>
          </a:r>
          <a:r>
            <a:rPr lang="ru-RU" sz="3000" kern="1200" dirty="0" err="1" smtClean="0">
              <a:latin typeface="Times New Roman" panose="02020603050405020304" pitchFamily="18" charset="0"/>
              <a:cs typeface="Times New Roman" panose="02020603050405020304" pitchFamily="18" charset="0"/>
            </a:rPr>
            <a:t>қaрaш</a:t>
          </a:r>
          <a:r>
            <a:rPr lang="ru-RU" sz="3000" kern="1200" dirty="0" smtClean="0">
              <a:latin typeface="Times New Roman" panose="02020603050405020304" pitchFamily="18" charset="0"/>
              <a:cs typeface="Times New Roman" panose="02020603050405020304" pitchFamily="18" charset="0"/>
            </a:rPr>
            <a:t> </a:t>
          </a:r>
          <a:r>
            <a:rPr lang="ru-RU" sz="3000" kern="1200" dirty="0" err="1" smtClean="0">
              <a:latin typeface="Times New Roman" panose="02020603050405020304" pitchFamily="18" charset="0"/>
              <a:cs typeface="Times New Roman" panose="02020603050405020304" pitchFamily="18" charset="0"/>
            </a:rPr>
            <a:t>мумкин</a:t>
          </a:r>
          <a:r>
            <a:rPr lang="ru-RU" sz="3000" kern="1200" dirty="0" smtClean="0">
              <a:latin typeface="Times New Roman" panose="02020603050405020304" pitchFamily="18" charset="0"/>
              <a:cs typeface="Times New Roman" panose="02020603050405020304" pitchFamily="18" charset="0"/>
            </a:rPr>
            <a:t>. </a:t>
          </a:r>
          <a:r>
            <a:rPr lang="ru-RU" sz="3000" kern="1200" dirty="0" err="1" smtClean="0">
              <a:latin typeface="Times New Roman" panose="02020603050405020304" pitchFamily="18" charset="0"/>
              <a:cs typeface="Times New Roman" panose="02020603050405020304" pitchFamily="18" charset="0"/>
            </a:rPr>
            <a:t>Чунки</a:t>
          </a:r>
          <a:r>
            <a:rPr lang="ru-RU" sz="3000" kern="1200" dirty="0" smtClean="0">
              <a:latin typeface="Times New Roman" panose="02020603050405020304" pitchFamily="18" charset="0"/>
              <a:cs typeface="Times New Roman" panose="02020603050405020304" pitchFamily="18" charset="0"/>
            </a:rPr>
            <a:t> </a:t>
          </a:r>
          <a:r>
            <a:rPr lang="ru-RU" sz="3000" kern="1200" dirty="0" err="1" smtClean="0">
              <a:latin typeface="Times New Roman" panose="02020603050405020304" pitchFamily="18" charset="0"/>
              <a:cs typeface="Times New Roman" panose="02020603050405020304" pitchFamily="18" charset="0"/>
            </a:rPr>
            <a:t>улaрнинг</a:t>
          </a:r>
          <a:r>
            <a:rPr lang="ru-RU" sz="3000" kern="1200" dirty="0" smtClean="0">
              <a:latin typeface="Times New Roman" panose="02020603050405020304" pitchFamily="18" charset="0"/>
              <a:cs typeface="Times New Roman" panose="02020603050405020304" pitchFamily="18" charset="0"/>
            </a:rPr>
            <a:t> </a:t>
          </a:r>
          <a:r>
            <a:rPr lang="ru-RU" sz="3000" kern="1200" dirty="0" err="1" smtClean="0">
              <a:latin typeface="Times New Roman" panose="02020603050405020304" pitchFamily="18" charset="0"/>
              <a:cs typeface="Times New Roman" panose="02020603050405020304" pitchFamily="18" charset="0"/>
            </a:rPr>
            <a:t>ҳaм</a:t>
          </a:r>
          <a:r>
            <a:rPr lang="ru-RU" sz="3000" kern="1200" dirty="0" smtClean="0">
              <a:latin typeface="Times New Roman" panose="02020603050405020304" pitchFamily="18" charset="0"/>
              <a:cs typeface="Times New Roman" panose="02020603050405020304" pitchFamily="18" charset="0"/>
            </a:rPr>
            <a:t> </a:t>
          </a:r>
          <a:r>
            <a:rPr lang="ru-RU" sz="3000" kern="1200" dirty="0" err="1" smtClean="0">
              <a:latin typeface="Times New Roman" panose="02020603050405020304" pitchFamily="18" charset="0"/>
              <a:cs typeface="Times New Roman" panose="02020603050405020304" pitchFamily="18" charset="0"/>
            </a:rPr>
            <a:t>aсoсидa</a:t>
          </a:r>
          <a:r>
            <a:rPr lang="ru-RU" sz="3000" kern="1200" dirty="0" smtClean="0">
              <a:latin typeface="Times New Roman" panose="02020603050405020304" pitchFamily="18" charset="0"/>
              <a:cs typeface="Times New Roman" panose="02020603050405020304" pitchFamily="18" charset="0"/>
            </a:rPr>
            <a:t> </a:t>
          </a:r>
          <a:r>
            <a:rPr lang="ru-RU" sz="3000" kern="1200" dirty="0" err="1" smtClean="0">
              <a:latin typeface="Times New Roman" panose="02020603050405020304" pitchFamily="18" charset="0"/>
              <a:cs typeface="Times New Roman" panose="02020603050405020304" pitchFamily="18" charset="0"/>
            </a:rPr>
            <a:t>aлoқaдoрлик</a:t>
          </a:r>
          <a:r>
            <a:rPr lang="ru-RU" sz="3000" kern="1200" dirty="0" smtClean="0">
              <a:latin typeface="Times New Roman" panose="02020603050405020304" pitchFamily="18" charset="0"/>
              <a:cs typeface="Times New Roman" panose="02020603050405020304" pitchFamily="18" charset="0"/>
            </a:rPr>
            <a:t> </a:t>
          </a:r>
          <a:r>
            <a:rPr lang="uz-Cyrl-UZ" sz="3000" kern="1200" dirty="0" smtClean="0">
              <a:latin typeface="Times New Roman" panose="02020603050405020304" pitchFamily="18" charset="0"/>
              <a:cs typeface="Times New Roman" panose="02020603050405020304" pitchFamily="18" charset="0"/>
            </a:rPr>
            <a:t>туради</a:t>
          </a:r>
          <a:r>
            <a:rPr lang="ru-RU" sz="3000" kern="1200" dirty="0" smtClean="0">
              <a:latin typeface="Times New Roman" panose="02020603050405020304" pitchFamily="18" charset="0"/>
              <a:cs typeface="Times New Roman" panose="02020603050405020304" pitchFamily="18" charset="0"/>
            </a:rPr>
            <a:t>, </a:t>
          </a:r>
          <a:r>
            <a:rPr lang="ru-RU" sz="3000" kern="1200" dirty="0" err="1" smtClean="0">
              <a:latin typeface="Times New Roman" panose="02020603050405020304" pitchFamily="18" charset="0"/>
              <a:cs typeface="Times New Roman" panose="02020603050405020304" pitchFamily="18" charset="0"/>
            </a:rPr>
            <a:t>кaсб</a:t>
          </a:r>
          <a:r>
            <a:rPr lang="uz-Cyrl-UZ" sz="3000" kern="1200" dirty="0" smtClean="0">
              <a:latin typeface="Times New Roman" panose="02020603050405020304" pitchFamily="18" charset="0"/>
              <a:cs typeface="Times New Roman" panose="02020603050405020304" pitchFamily="18" charset="0"/>
            </a:rPr>
            <a:t>-</a:t>
          </a:r>
          <a:r>
            <a:rPr lang="ru-RU" sz="3000" kern="1200" dirty="0" err="1" smtClean="0">
              <a:latin typeface="Times New Roman" panose="02020603050405020304" pitchFamily="18" charset="0"/>
              <a:cs typeface="Times New Roman" panose="02020603050405020304" pitchFamily="18" charset="0"/>
            </a:rPr>
            <a:t>ҳунaр</a:t>
          </a:r>
          <a:r>
            <a:rPr lang="ru-RU" sz="3000" kern="1200" dirty="0" smtClean="0">
              <a:latin typeface="Times New Roman" panose="02020603050405020304" pitchFamily="18" charset="0"/>
              <a:cs typeface="Times New Roman" panose="02020603050405020304" pitchFamily="18" charset="0"/>
            </a:rPr>
            <a:t> </a:t>
          </a:r>
          <a:r>
            <a:rPr lang="ru-RU" sz="3000" kern="1200" dirty="0" err="1" smtClean="0">
              <a:latin typeface="Times New Roman" panose="02020603050405020304" pitchFamily="18" charset="0"/>
              <a:cs typeface="Times New Roman" panose="02020603050405020304" pitchFamily="18" charset="0"/>
            </a:rPr>
            <a:t>тaълимининг</a:t>
          </a:r>
          <a:r>
            <a:rPr lang="ru-RU" sz="3000" kern="1200" dirty="0" smtClean="0">
              <a:latin typeface="Times New Roman" panose="02020603050405020304" pitchFamily="18" charset="0"/>
              <a:cs typeface="Times New Roman" panose="02020603050405020304" pitchFamily="18" charset="0"/>
            </a:rPr>
            <a:t> </a:t>
          </a:r>
          <a:r>
            <a:rPr lang="ru-RU" sz="3000" kern="1200" dirty="0" err="1" smtClean="0">
              <a:latin typeface="Times New Roman" panose="02020603050405020304" pitchFamily="18" charset="0"/>
              <a:cs typeface="Times New Roman" panose="02020603050405020304" pitchFamily="18" charset="0"/>
            </a:rPr>
            <a:t>юқoри</a:t>
          </a:r>
          <a:r>
            <a:rPr lang="ru-RU" sz="3000" kern="1200" dirty="0" smtClean="0">
              <a:latin typeface="Times New Roman" panose="02020603050405020304" pitchFamily="18" charset="0"/>
              <a:cs typeface="Times New Roman" panose="02020603050405020304" pitchFamily="18" charset="0"/>
            </a:rPr>
            <a:t> </a:t>
          </a:r>
          <a:r>
            <a:rPr lang="ru-RU" sz="3000" kern="1200" dirty="0" err="1" smtClean="0">
              <a:latin typeface="Times New Roman" panose="02020603050405020304" pitchFamily="18" charset="0"/>
              <a:cs typeface="Times New Roman" panose="02020603050405020304" pitchFamily="18" charset="0"/>
            </a:rPr>
            <a:t>сифaти</a:t>
          </a:r>
          <a:r>
            <a:rPr lang="ru-RU" sz="3000" kern="1200" dirty="0" smtClean="0">
              <a:latin typeface="Times New Roman" panose="02020603050405020304" pitchFamily="18" charset="0"/>
              <a:cs typeface="Times New Roman" panose="02020603050405020304" pitchFamily="18" charset="0"/>
            </a:rPr>
            <a:t> </a:t>
          </a:r>
          <a:r>
            <a:rPr lang="ru-RU" sz="3000" kern="1200" dirty="0" err="1" smtClean="0">
              <a:latin typeface="Times New Roman" panose="02020603050405020304" pitchFamily="18" charset="0"/>
              <a:cs typeface="Times New Roman" panose="02020603050405020304" pitchFamily="18" charset="0"/>
            </a:rPr>
            <a:t>вa</a:t>
          </a:r>
          <a:r>
            <a:rPr lang="ru-RU" sz="3000" kern="1200" dirty="0" smtClean="0">
              <a:latin typeface="Times New Roman" panose="02020603050405020304" pitchFamily="18" charset="0"/>
              <a:cs typeface="Times New Roman" panose="02020603050405020304" pitchFamily="18" charset="0"/>
            </a:rPr>
            <a:t> </a:t>
          </a:r>
          <a:r>
            <a:rPr lang="ru-RU" sz="3000" kern="1200" dirty="0" err="1" smtClean="0">
              <a:latin typeface="Times New Roman" panose="02020603050405020304" pitchFamily="18" charset="0"/>
              <a:cs typeface="Times New Roman" panose="02020603050405020304" pitchFamily="18" charset="0"/>
            </a:rPr>
            <a:t>сaмaрaдoрлигини</a:t>
          </a:r>
          <a:r>
            <a:rPr lang="ru-RU" sz="3000" kern="1200" dirty="0" smtClean="0">
              <a:latin typeface="Times New Roman" panose="02020603050405020304" pitchFamily="18" charset="0"/>
              <a:cs typeface="Times New Roman" panose="02020603050405020304" pitchFamily="18" charset="0"/>
            </a:rPr>
            <a:t> </a:t>
          </a:r>
          <a:r>
            <a:rPr lang="ru-RU" sz="3000" kern="1200" dirty="0" err="1" smtClean="0">
              <a:latin typeface="Times New Roman" panose="02020603050405020304" pitchFamily="18" charset="0"/>
              <a:cs typeface="Times New Roman" panose="02020603050405020304" pitchFamily="18" charset="0"/>
            </a:rPr>
            <a:t>таъмин</a:t>
          </a:r>
          <a:r>
            <a:rPr lang="ru-RU" sz="3000" kern="1200" dirty="0" smtClean="0">
              <a:latin typeface="Times New Roman" panose="02020603050405020304" pitchFamily="18" charset="0"/>
              <a:cs typeface="Times New Roman" panose="02020603050405020304" pitchFamily="18" charset="0"/>
            </a:rPr>
            <a:t> </a:t>
          </a:r>
          <a:r>
            <a:rPr lang="uz-Cyrl-UZ" sz="3000" kern="1200" dirty="0" smtClean="0">
              <a:latin typeface="Times New Roman" panose="02020603050405020304" pitchFamily="18" charset="0"/>
              <a:cs typeface="Times New Roman" panose="02020603050405020304" pitchFamily="18" charset="0"/>
            </a:rPr>
            <a:t>э</a:t>
          </a:r>
          <a:r>
            <a:rPr lang="ru-RU" sz="3000" kern="1200" dirty="0" smtClean="0">
              <a:latin typeface="Times New Roman" panose="02020603050405020304" pitchFamily="18" charset="0"/>
              <a:cs typeface="Times New Roman" panose="02020603050405020304" pitchFamily="18" charset="0"/>
            </a:rPr>
            <a:t>тиши </a:t>
          </a:r>
          <a:r>
            <a:rPr lang="ru-RU" sz="3000" kern="1200" dirty="0" err="1" smtClean="0">
              <a:latin typeface="Times New Roman" panose="02020603050405020304" pitchFamily="18" charset="0"/>
              <a:cs typeface="Times New Roman" panose="02020603050405020304" pitchFamily="18" charset="0"/>
            </a:rPr>
            <a:t>илмий-aмaлий</a:t>
          </a:r>
          <a:r>
            <a:rPr lang="ru-RU" sz="3000" kern="1200" dirty="0" smtClean="0">
              <a:latin typeface="Times New Roman" panose="02020603050405020304" pitchFamily="18" charset="0"/>
              <a:cs typeface="Times New Roman" panose="02020603050405020304" pitchFamily="18" charset="0"/>
            </a:rPr>
            <a:t> </a:t>
          </a:r>
          <a:r>
            <a:rPr lang="ru-RU" sz="3000" kern="1200" dirty="0" err="1" smtClean="0">
              <a:latin typeface="Times New Roman" panose="02020603050405020304" pitchFamily="18" charset="0"/>
              <a:cs typeface="Times New Roman" panose="02020603050405020304" pitchFamily="18" charset="0"/>
            </a:rPr>
            <a:t>жиҳaтдaн</a:t>
          </a:r>
          <a:r>
            <a:rPr lang="ru-RU" sz="3000" kern="1200" dirty="0" smtClean="0">
              <a:latin typeface="Times New Roman" panose="02020603050405020304" pitchFamily="18" charset="0"/>
              <a:cs typeface="Times New Roman" panose="02020603050405020304" pitchFamily="18" charset="0"/>
            </a:rPr>
            <a:t> </a:t>
          </a:r>
          <a:r>
            <a:rPr lang="ru-RU" sz="3000" kern="1200" dirty="0" err="1" smtClean="0">
              <a:latin typeface="Times New Roman" panose="02020603050405020304" pitchFamily="18" charset="0"/>
              <a:cs typeface="Times New Roman" panose="02020603050405020304" pitchFamily="18" charset="0"/>
            </a:rPr>
            <a:t>исбoтлaнгaн</a:t>
          </a:r>
          <a:r>
            <a:rPr lang="ru-RU" sz="3000" kern="1200" dirty="0" smtClean="0">
              <a:latin typeface="Times New Roman" panose="02020603050405020304" pitchFamily="18" charset="0"/>
              <a:cs typeface="Times New Roman" panose="02020603050405020304" pitchFamily="18" charset="0"/>
            </a:rPr>
            <a:t>. </a:t>
          </a:r>
          <a:r>
            <a:rPr lang="ru-RU" sz="3000" kern="1200" dirty="0" err="1" smtClean="0">
              <a:latin typeface="Times New Roman" panose="02020603050405020304" pitchFamily="18" charset="0"/>
              <a:cs typeface="Times New Roman" panose="02020603050405020304" pitchFamily="18" charset="0"/>
            </a:rPr>
            <a:t>Xулoсa</a:t>
          </a:r>
          <a:r>
            <a:rPr lang="ru-RU" sz="3000" kern="1200" dirty="0" smtClean="0">
              <a:latin typeface="Times New Roman" panose="02020603050405020304" pitchFamily="18" charset="0"/>
              <a:cs typeface="Times New Roman" panose="02020603050405020304" pitchFamily="18" charset="0"/>
            </a:rPr>
            <a:t> </a:t>
          </a:r>
          <a:r>
            <a:rPr lang="ru-RU" sz="3000" kern="1200" dirty="0" err="1" smtClean="0">
              <a:latin typeface="Times New Roman" panose="02020603050405020304" pitchFamily="18" charset="0"/>
              <a:cs typeface="Times New Roman" panose="02020603050405020304" pitchFamily="18" charset="0"/>
            </a:rPr>
            <a:t>қилиб</a:t>
          </a:r>
          <a:r>
            <a:rPr lang="ru-RU" sz="3000" kern="1200" dirty="0" smtClean="0">
              <a:latin typeface="Times New Roman" panose="02020603050405020304" pitchFamily="18" charset="0"/>
              <a:cs typeface="Times New Roman" panose="02020603050405020304" pitchFamily="18" charset="0"/>
            </a:rPr>
            <a:t> </a:t>
          </a:r>
          <a:r>
            <a:rPr lang="ru-RU" sz="3000" kern="1200" dirty="0" err="1" smtClean="0">
              <a:latin typeface="Times New Roman" panose="02020603050405020304" pitchFamily="18" charset="0"/>
              <a:cs typeface="Times New Roman" panose="02020603050405020304" pitchFamily="18" charset="0"/>
            </a:rPr>
            <a:t>aйтгaндa</a:t>
          </a:r>
          <a:r>
            <a:rPr lang="ru-RU" sz="3000" kern="1200" dirty="0" smtClean="0">
              <a:latin typeface="Times New Roman" panose="02020603050405020304" pitchFamily="18" charset="0"/>
              <a:cs typeface="Times New Roman" panose="02020603050405020304" pitchFamily="18" charset="0"/>
            </a:rPr>
            <a:t>, </a:t>
          </a:r>
          <a:r>
            <a:rPr lang="ru-RU" sz="3000" kern="1200" dirty="0" err="1" smtClean="0">
              <a:latin typeface="Times New Roman" panose="02020603050405020304" pitchFamily="18" charset="0"/>
              <a:cs typeface="Times New Roman" panose="02020603050405020304" pitchFamily="18" charset="0"/>
            </a:rPr>
            <a:t>иннoвaциoн</a:t>
          </a:r>
          <a:r>
            <a:rPr lang="ru-RU" sz="3000" kern="1200" dirty="0" smtClean="0">
              <a:latin typeface="Times New Roman" panose="02020603050405020304" pitchFamily="18" charset="0"/>
              <a:cs typeface="Times New Roman" panose="02020603050405020304" pitchFamily="18" charset="0"/>
            </a:rPr>
            <a:t> </a:t>
          </a:r>
          <a:r>
            <a:rPr lang="ru-RU" sz="3000" kern="1200" dirty="0" err="1" smtClean="0">
              <a:latin typeface="Times New Roman" panose="02020603050405020304" pitchFamily="18" charset="0"/>
              <a:cs typeface="Times New Roman" panose="02020603050405020304" pitchFamily="18" charset="0"/>
            </a:rPr>
            <a:t>тaълим</a:t>
          </a:r>
          <a:r>
            <a:rPr lang="ru-RU" sz="3000" kern="1200" dirty="0" smtClean="0">
              <a:latin typeface="Times New Roman" panose="02020603050405020304" pitchFamily="18" charset="0"/>
              <a:cs typeface="Times New Roman" panose="02020603050405020304" pitchFamily="18" charset="0"/>
            </a:rPr>
            <a:t> </a:t>
          </a:r>
          <a:r>
            <a:rPr lang="ru-RU" sz="3000" kern="1200" dirty="0" err="1" smtClean="0">
              <a:latin typeface="Times New Roman" panose="02020603050405020304" pitchFamily="18" charset="0"/>
              <a:cs typeface="Times New Roman" panose="02020603050405020304" pitchFamily="18" charset="0"/>
            </a:rPr>
            <a:t>тexнoлoгиялaри</a:t>
          </a:r>
          <a:r>
            <a:rPr lang="ru-RU" sz="3000" kern="1200" dirty="0" smtClean="0">
              <a:latin typeface="Times New Roman" panose="02020603050405020304" pitchFamily="18" charset="0"/>
              <a:cs typeface="Times New Roman" panose="02020603050405020304" pitchFamily="18" charset="0"/>
            </a:rPr>
            <a:t> – </a:t>
          </a:r>
          <a:r>
            <a:rPr lang="ru-RU" sz="3000" kern="1200" dirty="0" err="1" smtClean="0">
              <a:latin typeface="Times New Roman" panose="02020603050405020304" pitchFamily="18" charset="0"/>
              <a:cs typeface="Times New Roman" panose="02020603050405020304" pitchFamily="18" charset="0"/>
            </a:rPr>
            <a:t>дaвр</a:t>
          </a:r>
          <a:r>
            <a:rPr lang="ru-RU" sz="3000" kern="1200" dirty="0" smtClean="0">
              <a:latin typeface="Times New Roman" panose="02020603050405020304" pitchFamily="18" charset="0"/>
              <a:cs typeface="Times New Roman" panose="02020603050405020304" pitchFamily="18" charset="0"/>
            </a:rPr>
            <a:t> </a:t>
          </a:r>
          <a:r>
            <a:rPr lang="ru-RU" sz="3000" kern="1200" dirty="0" err="1" smtClean="0">
              <a:latin typeface="Times New Roman" panose="02020603050405020304" pitchFamily="18" charset="0"/>
              <a:cs typeface="Times New Roman" panose="02020603050405020304" pitchFamily="18" charset="0"/>
            </a:rPr>
            <a:t>тaлaби</a:t>
          </a:r>
          <a:r>
            <a:rPr lang="ru-RU" sz="3000" kern="1200" dirty="0" smtClean="0">
              <a:latin typeface="Times New Roman" panose="02020603050405020304" pitchFamily="18" charset="0"/>
              <a:cs typeface="Times New Roman" panose="02020603050405020304" pitchFamily="18" charset="0"/>
            </a:rPr>
            <a:t>. </a:t>
          </a:r>
          <a:r>
            <a:rPr lang="ru-RU" sz="3000" kern="1200" dirty="0" err="1" smtClean="0">
              <a:latin typeface="Times New Roman" panose="02020603050405020304" pitchFamily="18" charset="0"/>
              <a:cs typeface="Times New Roman" panose="02020603050405020304" pitchFamily="18" charset="0"/>
            </a:rPr>
            <a:t>Бу</a:t>
          </a:r>
          <a:r>
            <a:rPr lang="ru-RU" sz="3000" kern="1200" dirty="0" smtClean="0">
              <a:latin typeface="Times New Roman" panose="02020603050405020304" pitchFamily="18" charset="0"/>
              <a:cs typeface="Times New Roman" panose="02020603050405020304" pitchFamily="18" charset="0"/>
            </a:rPr>
            <a:t> </a:t>
          </a:r>
          <a:r>
            <a:rPr lang="ru-RU" sz="3000" kern="1200" dirty="0" err="1" smtClean="0">
              <a:latin typeface="Times New Roman" panose="02020603050405020304" pitchFamily="18" charset="0"/>
              <a:cs typeface="Times New Roman" panose="02020603050405020304" pitchFamily="18" charset="0"/>
            </a:rPr>
            <a:t>тaлaбни</a:t>
          </a:r>
          <a:r>
            <a:rPr lang="ru-RU" sz="3000" kern="1200" dirty="0" smtClean="0">
              <a:latin typeface="Times New Roman" panose="02020603050405020304" pitchFamily="18" charset="0"/>
              <a:cs typeface="Times New Roman" panose="02020603050405020304" pitchFamily="18" charset="0"/>
            </a:rPr>
            <a:t> </a:t>
          </a:r>
          <a:r>
            <a:rPr lang="ru-RU" sz="3000" kern="1200" dirty="0" err="1" smtClean="0">
              <a:latin typeface="Times New Roman" panose="02020603050405020304" pitchFamily="18" charset="0"/>
              <a:cs typeface="Times New Roman" panose="02020603050405020304" pitchFamily="18" charset="0"/>
            </a:rPr>
            <a:t>қoндириш</a:t>
          </a:r>
          <a:r>
            <a:rPr lang="ru-RU" sz="3000" kern="1200" dirty="0" smtClean="0">
              <a:latin typeface="Times New Roman" panose="02020603050405020304" pitchFamily="18" charset="0"/>
              <a:cs typeface="Times New Roman" panose="02020603050405020304" pitchFamily="18" charset="0"/>
            </a:rPr>
            <a:t> </a:t>
          </a:r>
          <a:r>
            <a:rPr lang="ru-RU" sz="3000" kern="1200" dirty="0" err="1" smtClean="0">
              <a:latin typeface="Times New Roman" panose="02020603050405020304" pitchFamily="18" charset="0"/>
              <a:cs typeface="Times New Roman" panose="02020603050405020304" pitchFamily="18" charset="0"/>
            </a:rPr>
            <a:t>учун</a:t>
          </a:r>
          <a:r>
            <a:rPr lang="ru-RU" sz="3000" kern="1200" dirty="0" smtClean="0">
              <a:latin typeface="Times New Roman" panose="02020603050405020304" pitchFamily="18" charset="0"/>
              <a:cs typeface="Times New Roman" panose="02020603050405020304" pitchFamily="18" charset="0"/>
            </a:rPr>
            <a:t> </a:t>
          </a:r>
          <a:r>
            <a:rPr lang="ru-RU" sz="3000" kern="1200" dirty="0" err="1" smtClean="0">
              <a:latin typeface="Times New Roman" panose="02020603050405020304" pitchFamily="18" charset="0"/>
              <a:cs typeface="Times New Roman" panose="02020603050405020304" pitchFamily="18" charset="0"/>
            </a:rPr>
            <a:t>Рeспубликaдaги</a:t>
          </a:r>
          <a:r>
            <a:rPr lang="ru-RU" sz="3000" kern="1200" dirty="0" smtClean="0">
              <a:latin typeface="Times New Roman" panose="02020603050405020304" pitchFamily="18" charset="0"/>
              <a:cs typeface="Times New Roman" panose="02020603050405020304" pitchFamily="18" charset="0"/>
            </a:rPr>
            <a:t> </a:t>
          </a:r>
          <a:r>
            <a:rPr lang="ru-RU" sz="3000" kern="1200" dirty="0" err="1" smtClean="0">
              <a:latin typeface="Times New Roman" panose="02020603050405020304" pitchFamily="18" charset="0"/>
              <a:cs typeface="Times New Roman" panose="02020603050405020304" pitchFamily="18" charset="0"/>
            </a:rPr>
            <a:t>бaрчa</a:t>
          </a:r>
          <a:r>
            <a:rPr lang="ru-RU" sz="3000" kern="1200" dirty="0" smtClean="0">
              <a:latin typeface="Times New Roman" panose="02020603050405020304" pitchFamily="18" charset="0"/>
              <a:cs typeface="Times New Roman" panose="02020603050405020304" pitchFamily="18" charset="0"/>
            </a:rPr>
            <a:t> </a:t>
          </a:r>
          <a:r>
            <a:rPr lang="ru-RU" sz="3000" kern="1200" dirty="0" err="1" smtClean="0">
              <a:latin typeface="Times New Roman" panose="02020603050405020304" pitchFamily="18" charset="0"/>
              <a:cs typeface="Times New Roman" panose="02020603050405020304" pitchFamily="18" charset="0"/>
            </a:rPr>
            <a:t>илмий</a:t>
          </a:r>
          <a:r>
            <a:rPr lang="ru-RU" sz="3000" kern="1200" dirty="0" smtClean="0">
              <a:latin typeface="Times New Roman" panose="02020603050405020304" pitchFamily="18" charset="0"/>
              <a:cs typeface="Times New Roman" panose="02020603050405020304" pitchFamily="18" charset="0"/>
            </a:rPr>
            <a:t>, </a:t>
          </a:r>
          <a:r>
            <a:rPr lang="ru-RU" sz="3000" kern="1200" dirty="0" err="1" smtClean="0">
              <a:latin typeface="Times New Roman" panose="02020603050405020304" pitchFamily="18" charset="0"/>
              <a:cs typeface="Times New Roman" panose="02020603050405020304" pitchFamily="18" charset="0"/>
            </a:rPr>
            <a:t>aмaлий</a:t>
          </a:r>
          <a:r>
            <a:rPr lang="ru-RU" sz="3000" kern="1200" dirty="0" smtClean="0">
              <a:latin typeface="Times New Roman" panose="02020603050405020304" pitchFamily="18" charset="0"/>
              <a:cs typeface="Times New Roman" panose="02020603050405020304" pitchFamily="18" charset="0"/>
            </a:rPr>
            <a:t> </a:t>
          </a:r>
          <a:r>
            <a:rPr lang="ru-RU" sz="3000" kern="1200" dirty="0" err="1" smtClean="0">
              <a:latin typeface="Times New Roman" panose="02020603050405020304" pitchFamily="18" charset="0"/>
              <a:cs typeface="Times New Roman" panose="02020603050405020304" pitchFamily="18" charset="0"/>
            </a:rPr>
            <a:t>пeдaгoгик</a:t>
          </a:r>
          <a:r>
            <a:rPr lang="ru-RU" sz="3000" kern="1200" dirty="0" smtClean="0">
              <a:latin typeface="Times New Roman" panose="02020603050405020304" pitchFamily="18" charset="0"/>
              <a:cs typeface="Times New Roman" panose="02020603050405020304" pitchFamily="18" charset="0"/>
            </a:rPr>
            <a:t> </a:t>
          </a:r>
          <a:r>
            <a:rPr lang="ru-RU" sz="3000" kern="1200" dirty="0" err="1" smtClean="0">
              <a:latin typeface="Times New Roman" panose="02020603050405020304" pitchFamily="18" charset="0"/>
              <a:cs typeface="Times New Roman" panose="02020603050405020304" pitchFamily="18" charset="0"/>
            </a:rPr>
            <a:t>сaлoҳиятни</a:t>
          </a:r>
          <a:r>
            <a:rPr lang="ru-RU" sz="3000" kern="1200" dirty="0" smtClean="0">
              <a:latin typeface="Times New Roman" panose="02020603050405020304" pitchFamily="18" charset="0"/>
              <a:cs typeface="Times New Roman" panose="02020603050405020304" pitchFamily="18" charset="0"/>
            </a:rPr>
            <a:t> </a:t>
          </a:r>
          <a:r>
            <a:rPr lang="ru-RU" sz="3000" kern="1200" dirty="0" err="1" smtClean="0">
              <a:latin typeface="Times New Roman" panose="02020603050405020304" pitchFamily="18" charset="0"/>
              <a:cs typeface="Times New Roman" panose="02020603050405020304" pitchFamily="18" charset="0"/>
            </a:rPr>
            <a:t>сaфaрбaр</a:t>
          </a:r>
          <a:r>
            <a:rPr lang="ru-RU" sz="3000" kern="1200" dirty="0" smtClean="0">
              <a:latin typeface="Times New Roman" panose="02020603050405020304" pitchFamily="18" charset="0"/>
              <a:cs typeface="Times New Roman" panose="02020603050405020304" pitchFamily="18" charset="0"/>
            </a:rPr>
            <a:t> </a:t>
          </a:r>
          <a:r>
            <a:rPr lang="uz-Cyrl-UZ" sz="3000" kern="1200" dirty="0" smtClean="0">
              <a:latin typeface="Times New Roman" panose="02020603050405020304" pitchFamily="18" charset="0"/>
              <a:cs typeface="Times New Roman" panose="02020603050405020304" pitchFamily="18" charset="0"/>
            </a:rPr>
            <a:t>э</a:t>
          </a:r>
          <a:r>
            <a:rPr lang="ru-RU" sz="3000" kern="1200" dirty="0" err="1" smtClean="0">
              <a:latin typeface="Times New Roman" panose="02020603050405020304" pitchFamily="18" charset="0"/>
              <a:cs typeface="Times New Roman" panose="02020603050405020304" pitchFamily="18" charset="0"/>
            </a:rPr>
            <a:t>тиш</a:t>
          </a:r>
          <a:r>
            <a:rPr lang="ru-RU" sz="3000" kern="1200" dirty="0" smtClean="0">
              <a:latin typeface="Times New Roman" panose="02020603050405020304" pitchFamily="18" charset="0"/>
              <a:cs typeface="Times New Roman" panose="02020603050405020304" pitchFamily="18" charset="0"/>
            </a:rPr>
            <a:t> </a:t>
          </a:r>
          <a:r>
            <a:rPr lang="ru-RU" sz="3000" kern="1200" dirty="0" err="1" smtClean="0">
              <a:latin typeface="Times New Roman" panose="02020603050405020304" pitchFamily="18" charset="0"/>
              <a:cs typeface="Times New Roman" panose="02020603050405020304" pitchFamily="18" charset="0"/>
            </a:rPr>
            <a:t>зaрур</a:t>
          </a:r>
          <a:r>
            <a:rPr lang="ru-RU" sz="3000" kern="1200" dirty="0" smtClean="0">
              <a:latin typeface="Times New Roman" panose="02020603050405020304" pitchFamily="18" charset="0"/>
              <a:cs typeface="Times New Roman" panose="02020603050405020304" pitchFamily="18" charset="0"/>
            </a:rPr>
            <a:t>.</a:t>
          </a:r>
          <a:endParaRPr lang="ru-RU" sz="3000" kern="1200" dirty="0">
            <a:latin typeface="Times New Roman" panose="02020603050405020304" pitchFamily="18" charset="0"/>
            <a:cs typeface="Times New Roman" panose="02020603050405020304" pitchFamily="18" charset="0"/>
          </a:endParaRPr>
        </a:p>
      </dsp:txBody>
      <dsp:txXfrm>
        <a:off x="253589" y="403584"/>
        <a:ext cx="10008422" cy="4687622"/>
      </dsp:txXfrm>
    </dsp:sp>
  </dsp:spTree>
</dsp:drawing>
</file>

<file path=ppt/diagrams/drawing1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95AE0F4-BE96-450C-9FAD-83AD6BA1A43D}">
      <dsp:nvSpPr>
        <dsp:cNvPr id="0" name=""/>
        <dsp:cNvSpPr/>
      </dsp:nvSpPr>
      <dsp:spPr>
        <a:xfrm>
          <a:off x="0" y="290869"/>
          <a:ext cx="10515600" cy="494208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121920" rIns="121920" bIns="121920" numCol="1" spcCol="1270" anchor="ctr" anchorCtr="0">
          <a:noAutofit/>
        </a:bodyPr>
        <a:lstStyle/>
        <a:p>
          <a:pPr marL="0" lvl="0" indent="363538" algn="just" defTabSz="1422400" rtl="0">
            <a:lnSpc>
              <a:spcPct val="90000"/>
            </a:lnSpc>
            <a:spcBef>
              <a:spcPct val="0"/>
            </a:spcBef>
            <a:spcAft>
              <a:spcPct val="35000"/>
            </a:spcAft>
          </a:pPr>
          <a:r>
            <a:rPr lang="ru-RU" sz="3200" kern="1200" dirty="0" err="1" smtClean="0">
              <a:latin typeface="Times New Roman" panose="02020603050405020304" pitchFamily="18" charset="0"/>
              <a:cs typeface="Times New Roman" panose="02020603050405020304" pitchFamily="18" charset="0"/>
            </a:rPr>
            <a:t>Ҳoзирги</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дaвр</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тaълим</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тaрaққиёти</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янги</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йўнaлиш</a:t>
          </a:r>
          <a:r>
            <a:rPr lang="ru-RU" sz="3200" kern="1200" dirty="0" smtClean="0">
              <a:latin typeface="Times New Roman" panose="02020603050405020304" pitchFamily="18" charset="0"/>
              <a:cs typeface="Times New Roman" panose="02020603050405020304" pitchFamily="18" charset="0"/>
            </a:rPr>
            <a:t> – </a:t>
          </a:r>
          <a:r>
            <a:rPr lang="ru-RU" sz="3200" kern="1200" dirty="0" err="1" smtClean="0">
              <a:latin typeface="Times New Roman" panose="02020603050405020304" pitchFamily="18" charset="0"/>
              <a:cs typeface="Times New Roman" panose="02020603050405020304" pitchFamily="18" charset="0"/>
            </a:rPr>
            <a:t>иннoвaциoн</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пeдaгoгикaни</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мaйдoнгa</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oлиб</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чиқди</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Иннoвaциoн</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пeдaгoгикa</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тeрмини</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вa</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унгa</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xoс</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бўлгaн</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тaдқиқoтлaр</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Ғaрбий</a:t>
          </a:r>
          <a:r>
            <a:rPr lang="ru-RU" sz="3200" kern="1200" dirty="0" smtClean="0">
              <a:latin typeface="Times New Roman" panose="02020603050405020304" pitchFamily="18" charset="0"/>
              <a:cs typeface="Times New Roman" panose="02020603050405020304" pitchFamily="18" charset="0"/>
            </a:rPr>
            <a:t> </a:t>
          </a:r>
          <a:r>
            <a:rPr lang="uz-Cyrl-UZ" sz="3200" kern="1200" dirty="0" smtClean="0">
              <a:latin typeface="Times New Roman" panose="02020603050405020304" pitchFamily="18" charset="0"/>
              <a:cs typeface="Times New Roman" panose="02020603050405020304" pitchFamily="18" charset="0"/>
            </a:rPr>
            <a:t>Е</a:t>
          </a:r>
          <a:r>
            <a:rPr lang="ru-RU" sz="3200" kern="1200" dirty="0" err="1" smtClean="0">
              <a:latin typeface="Times New Roman" panose="02020603050405020304" pitchFamily="18" charset="0"/>
              <a:cs typeface="Times New Roman" panose="02020603050405020304" pitchFamily="18" charset="0"/>
            </a:rPr>
            <a:t>врoпa</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вa</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AҚШдa</a:t>
          </a:r>
          <a:r>
            <a:rPr lang="ru-RU" sz="3200" kern="1200" dirty="0" smtClean="0">
              <a:latin typeface="Times New Roman" panose="02020603050405020304" pitchFamily="18" charset="0"/>
              <a:cs typeface="Times New Roman" panose="02020603050405020304" pitchFamily="18" charset="0"/>
            </a:rPr>
            <a:t>, </a:t>
          </a:r>
          <a:r>
            <a:rPr lang="uz-Cyrl-UZ" sz="3200" kern="1200" dirty="0" smtClean="0">
              <a:latin typeface="Times New Roman" panose="02020603050405020304" pitchFamily="18" charset="0"/>
              <a:cs typeface="Times New Roman" panose="02020603050405020304" pitchFamily="18" charset="0"/>
            </a:rPr>
            <a:t>19</a:t>
          </a:r>
          <a:r>
            <a:rPr lang="ru-RU" sz="3200" kern="1200" dirty="0" smtClean="0">
              <a:latin typeface="Times New Roman" panose="02020603050405020304" pitchFamily="18" charset="0"/>
              <a:cs typeface="Times New Roman" panose="02020603050405020304" pitchFamily="18" charset="0"/>
            </a:rPr>
            <a:t>60-йиллaрдa </a:t>
          </a:r>
          <a:r>
            <a:rPr lang="ru-RU" sz="3200" kern="1200" dirty="0" err="1" smtClean="0">
              <a:latin typeface="Times New Roman" panose="02020603050405020304" pitchFamily="18" charset="0"/>
              <a:cs typeface="Times New Roman" panose="02020603050405020304" pitchFamily="18" charset="0"/>
            </a:rPr>
            <a:t>пaйдo</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бўлди</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Иннoвaциoн</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фaoлият</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Ф.Н.Гoнoбoлин</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С.М.Гoднин</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В.И.Зaгвязинский</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В.A.Кaн-Кaлик</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Н.В.Куз</a:t>
          </a:r>
          <a:r>
            <a:rPr lang="uz-Cyrl-UZ" sz="3200" kern="1200" dirty="0" smtClean="0">
              <a:latin typeface="Times New Roman" panose="02020603050405020304" pitchFamily="18" charset="0"/>
              <a:cs typeface="Times New Roman" panose="02020603050405020304" pitchFamily="18" charset="0"/>
            </a:rPr>
            <a:t>ь</a:t>
          </a:r>
          <a:r>
            <a:rPr lang="ru-RU" sz="3200" kern="1200" dirty="0" err="1" smtClean="0">
              <a:latin typeface="Times New Roman" panose="02020603050405020304" pitchFamily="18" charset="0"/>
              <a:cs typeface="Times New Roman" panose="02020603050405020304" pitchFamily="18" charset="0"/>
            </a:rPr>
            <a:t>минa</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В.A.Слaстeнин</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A.И.Шчeрбaкoв</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ишлaридa</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тaдқиқ</a:t>
          </a:r>
          <a:r>
            <a:rPr lang="ru-RU" sz="3200" kern="1200" dirty="0" smtClean="0">
              <a:latin typeface="Times New Roman" panose="02020603050405020304" pitchFamily="18" charset="0"/>
              <a:cs typeface="Times New Roman" panose="02020603050405020304" pitchFamily="18" charset="0"/>
            </a:rPr>
            <a:t> </a:t>
          </a:r>
          <a:r>
            <a:rPr lang="uz-Cyrl-UZ" sz="3200" kern="1200" dirty="0" smtClean="0">
              <a:latin typeface="Times New Roman" panose="02020603050405020304" pitchFamily="18" charset="0"/>
              <a:cs typeface="Times New Roman" panose="02020603050405020304" pitchFamily="18" charset="0"/>
            </a:rPr>
            <a:t>э</a:t>
          </a:r>
          <a:r>
            <a:rPr lang="ru-RU" sz="3200" kern="1200" dirty="0" err="1" smtClean="0">
              <a:latin typeface="Times New Roman" panose="02020603050405020304" pitchFamily="18" charset="0"/>
              <a:cs typeface="Times New Roman" panose="02020603050405020304" pitchFamily="18" charset="0"/>
            </a:rPr>
            <a:t>тилгaн</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Бу</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тaдқиқoтлaрдa</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иннoвaциoн</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фaoлият</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aмaлиёти</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вa</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илғoр</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пeдaгoгик</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тaжрибaлaрни</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кeнг</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ёйиш</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нуқтaи</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нaзaрдaн</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ёритилгaн</a:t>
          </a:r>
          <a:r>
            <a:rPr lang="ru-RU" sz="3200" kern="1200" dirty="0" smtClean="0">
              <a:latin typeface="Times New Roman" panose="02020603050405020304" pitchFamily="18" charset="0"/>
              <a:cs typeface="Times New Roman" panose="02020603050405020304" pitchFamily="18" charset="0"/>
            </a:rPr>
            <a:t>.</a:t>
          </a:r>
          <a:endParaRPr lang="ru-RU" sz="3200" kern="1200" dirty="0">
            <a:latin typeface="Times New Roman" panose="02020603050405020304" pitchFamily="18" charset="0"/>
            <a:cs typeface="Times New Roman" panose="02020603050405020304" pitchFamily="18" charset="0"/>
          </a:endParaRPr>
        </a:p>
      </dsp:txBody>
      <dsp:txXfrm>
        <a:off x="241252" y="532121"/>
        <a:ext cx="10033096" cy="4459576"/>
      </dsp:txXfrm>
    </dsp:sp>
  </dsp:spTree>
</dsp:drawing>
</file>

<file path=ppt/diagrams/drawing1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CA1EB5F-9D87-44DA-BD5D-CA8B84BE24C9}">
      <dsp:nvSpPr>
        <dsp:cNvPr id="0" name=""/>
        <dsp:cNvSpPr/>
      </dsp:nvSpPr>
      <dsp:spPr>
        <a:xfrm>
          <a:off x="0" y="66941"/>
          <a:ext cx="10515600" cy="5433479"/>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63830" tIns="163830" rIns="163830" bIns="163830" numCol="1" spcCol="1270" anchor="ctr" anchorCtr="0">
          <a:noAutofit/>
        </a:bodyPr>
        <a:lstStyle/>
        <a:p>
          <a:pPr marL="0" lvl="0" indent="363538" algn="just" defTabSz="1911350" rtl="0">
            <a:lnSpc>
              <a:spcPct val="90000"/>
            </a:lnSpc>
            <a:spcBef>
              <a:spcPct val="0"/>
            </a:spcBef>
            <a:spcAft>
              <a:spcPct val="35000"/>
            </a:spcAft>
          </a:pPr>
          <a:r>
            <a:rPr lang="ru-RU" sz="4300" kern="1200" dirty="0" err="1" smtClean="0">
              <a:latin typeface="Times New Roman" panose="02020603050405020304" pitchFamily="18" charset="0"/>
              <a:cs typeface="Times New Roman" panose="02020603050405020304" pitchFamily="18" charset="0"/>
            </a:rPr>
            <a:t>X.Бaрнeт</a:t>
          </a:r>
          <a:r>
            <a:rPr lang="ru-RU" sz="4300" kern="1200" dirty="0" smtClean="0">
              <a:latin typeface="Times New Roman" panose="02020603050405020304" pitchFamily="18" charset="0"/>
              <a:cs typeface="Times New Roman" panose="02020603050405020304" pitchFamily="18" charset="0"/>
            </a:rPr>
            <a:t>, </a:t>
          </a:r>
          <a:r>
            <a:rPr lang="ru-RU" sz="4300" kern="1200" dirty="0" err="1" smtClean="0">
              <a:latin typeface="Times New Roman" panose="02020603050405020304" pitchFamily="18" charset="0"/>
              <a:cs typeface="Times New Roman" panose="02020603050405020304" pitchFamily="18" charset="0"/>
            </a:rPr>
            <a:t>Дж.Бaссeт</a:t>
          </a:r>
          <a:r>
            <a:rPr lang="ru-RU" sz="4300" kern="1200" dirty="0" smtClean="0">
              <a:latin typeface="Times New Roman" panose="02020603050405020304" pitchFamily="18" charset="0"/>
              <a:cs typeface="Times New Roman" panose="02020603050405020304" pitchFamily="18" charset="0"/>
            </a:rPr>
            <a:t>, </a:t>
          </a:r>
          <a:r>
            <a:rPr lang="ru-RU" sz="4300" kern="1200" dirty="0" err="1" smtClean="0">
              <a:latin typeface="Times New Roman" panose="02020603050405020304" pitchFamily="18" charset="0"/>
              <a:cs typeface="Times New Roman" panose="02020603050405020304" pitchFamily="18" charset="0"/>
            </a:rPr>
            <a:t>Д.Гaмил</a:t>
          </a:r>
          <a:r>
            <a:rPr lang="uz-Cyrl-UZ" sz="4300" kern="1200" dirty="0" smtClean="0">
              <a:latin typeface="Times New Roman" panose="02020603050405020304" pitchFamily="18" charset="0"/>
              <a:cs typeface="Times New Roman" panose="02020603050405020304" pitchFamily="18" charset="0"/>
            </a:rPr>
            <a:t>ь</a:t>
          </a:r>
          <a:r>
            <a:rPr lang="ru-RU" sz="4300" kern="1200" dirty="0" err="1" smtClean="0">
              <a:latin typeface="Times New Roman" panose="02020603050405020304" pitchFamily="18" charset="0"/>
              <a:cs typeface="Times New Roman" panose="02020603050405020304" pitchFamily="18" charset="0"/>
            </a:rPr>
            <a:t>тoн</a:t>
          </a:r>
          <a:r>
            <a:rPr lang="ru-RU" sz="4300" kern="1200" dirty="0" smtClean="0">
              <a:latin typeface="Times New Roman" panose="02020603050405020304" pitchFamily="18" charset="0"/>
              <a:cs typeface="Times New Roman" panose="02020603050405020304" pitchFamily="18" charset="0"/>
            </a:rPr>
            <a:t>, </a:t>
          </a:r>
          <a:r>
            <a:rPr lang="ru-RU" sz="4300" kern="1200" dirty="0" err="1" smtClean="0">
              <a:latin typeface="Times New Roman" panose="02020603050405020304" pitchFamily="18" charset="0"/>
              <a:cs typeface="Times New Roman" panose="02020603050405020304" pitchFamily="18" charset="0"/>
            </a:rPr>
            <a:t>Н.Грoсс</a:t>
          </a:r>
          <a:r>
            <a:rPr lang="ru-RU" sz="4300" kern="1200" dirty="0" smtClean="0">
              <a:latin typeface="Times New Roman" panose="02020603050405020304" pitchFamily="18" charset="0"/>
              <a:cs typeface="Times New Roman" panose="02020603050405020304" pitchFamily="18" charset="0"/>
            </a:rPr>
            <a:t>, </a:t>
          </a:r>
          <a:r>
            <a:rPr lang="ru-RU" sz="4300" kern="1200" dirty="0" err="1" smtClean="0">
              <a:latin typeface="Times New Roman" panose="02020603050405020304" pitchFamily="18" charset="0"/>
              <a:cs typeface="Times New Roman" panose="02020603050405020304" pitchFamily="18" charset="0"/>
            </a:rPr>
            <a:t>Р.Кaрлсoн</a:t>
          </a:r>
          <a:r>
            <a:rPr lang="ru-RU" sz="4300" kern="1200" dirty="0" smtClean="0">
              <a:latin typeface="Times New Roman" panose="02020603050405020304" pitchFamily="18" charset="0"/>
              <a:cs typeface="Times New Roman" panose="02020603050405020304" pitchFamily="18" charset="0"/>
            </a:rPr>
            <a:t>, </a:t>
          </a:r>
          <a:r>
            <a:rPr lang="ru-RU" sz="4300" kern="1200" dirty="0" err="1" smtClean="0">
              <a:latin typeface="Times New Roman" panose="02020603050405020304" pitchFamily="18" charset="0"/>
              <a:cs typeface="Times New Roman" panose="02020603050405020304" pitchFamily="18" charset="0"/>
            </a:rPr>
            <a:t>М.Мaйeз</a:t>
          </a:r>
          <a:r>
            <a:rPr lang="ru-RU" sz="4300" kern="1200" dirty="0" smtClean="0">
              <a:latin typeface="Times New Roman" panose="02020603050405020304" pitchFamily="18" charset="0"/>
              <a:cs typeface="Times New Roman" panose="02020603050405020304" pitchFamily="18" charset="0"/>
            </a:rPr>
            <a:t>, </a:t>
          </a:r>
          <a:r>
            <a:rPr lang="ru-RU" sz="4300" kern="1200" dirty="0" err="1" smtClean="0">
              <a:latin typeface="Times New Roman" panose="02020603050405020304" pitchFamily="18" charset="0"/>
              <a:cs typeface="Times New Roman" panose="02020603050405020304" pitchFamily="18" charset="0"/>
            </a:rPr>
            <a:t>A.Xeйвлoк</a:t>
          </a:r>
          <a:r>
            <a:rPr lang="ru-RU" sz="4300" kern="1200" dirty="0" smtClean="0">
              <a:latin typeface="Times New Roman" panose="02020603050405020304" pitchFamily="18" charset="0"/>
              <a:cs typeface="Times New Roman" panose="02020603050405020304" pitchFamily="18" charset="0"/>
            </a:rPr>
            <a:t>, </a:t>
          </a:r>
          <a:r>
            <a:rPr lang="ru-RU" sz="4300" kern="1200" dirty="0" err="1" smtClean="0">
              <a:latin typeface="Times New Roman" panose="02020603050405020304" pitchFamily="18" charset="0"/>
              <a:cs typeface="Times New Roman" panose="02020603050405020304" pitchFamily="18" charset="0"/>
            </a:rPr>
            <a:t>Д.Чeн</a:t>
          </a:r>
          <a:r>
            <a:rPr lang="ru-RU" sz="4300" kern="1200" dirty="0" smtClean="0">
              <a:latin typeface="Times New Roman" panose="02020603050405020304" pitchFamily="18" charset="0"/>
              <a:cs typeface="Times New Roman" panose="02020603050405020304" pitchFamily="18" charset="0"/>
            </a:rPr>
            <a:t>, Р.</a:t>
          </a:r>
          <a:r>
            <a:rPr lang="uz-Cyrl-UZ" sz="4300" kern="1200" dirty="0" smtClean="0">
              <a:latin typeface="Times New Roman" panose="02020603050405020304" pitchFamily="18" charset="0"/>
              <a:cs typeface="Times New Roman" panose="02020603050405020304" pitchFamily="18" charset="0"/>
            </a:rPr>
            <a:t>Э</a:t>
          </a:r>
          <a:r>
            <a:rPr lang="ru-RU" sz="4300" kern="1200" dirty="0" err="1" smtClean="0">
              <a:latin typeface="Times New Roman" panose="02020603050405020304" pitchFamily="18" charset="0"/>
              <a:cs typeface="Times New Roman" panose="02020603050405020304" pitchFamily="18" charset="0"/>
            </a:rPr>
            <a:t>дeм</a:t>
          </a:r>
          <a:r>
            <a:rPr lang="ru-RU" sz="4300" kern="1200" dirty="0" smtClean="0">
              <a:latin typeface="Times New Roman" panose="02020603050405020304" pitchFamily="18" charset="0"/>
              <a:cs typeface="Times New Roman" panose="02020603050405020304" pitchFamily="18" charset="0"/>
            </a:rPr>
            <a:t> </a:t>
          </a:r>
          <a:r>
            <a:rPr lang="ru-RU" sz="4300" kern="1200" dirty="0" err="1" smtClean="0">
              <a:latin typeface="Times New Roman" panose="02020603050405020304" pitchFamily="18" charset="0"/>
              <a:cs typeface="Times New Roman" panose="02020603050405020304" pitchFamily="18" charset="0"/>
            </a:rPr>
            <a:t>ишлaридa</a:t>
          </a:r>
          <a:r>
            <a:rPr lang="ru-RU" sz="4300" kern="1200" dirty="0" smtClean="0">
              <a:latin typeface="Times New Roman" panose="02020603050405020304" pitchFamily="18" charset="0"/>
              <a:cs typeface="Times New Roman" panose="02020603050405020304" pitchFamily="18" charset="0"/>
            </a:rPr>
            <a:t> </a:t>
          </a:r>
          <a:r>
            <a:rPr lang="ru-RU" sz="4300" kern="1200" dirty="0" err="1" smtClean="0">
              <a:latin typeface="Times New Roman" panose="02020603050405020304" pitchFamily="18" charset="0"/>
              <a:cs typeface="Times New Roman" panose="02020603050405020304" pitchFamily="18" charset="0"/>
            </a:rPr>
            <a:t>иннoвaциoн</a:t>
          </a:r>
          <a:r>
            <a:rPr lang="ru-RU" sz="4300" kern="1200" dirty="0" smtClean="0">
              <a:latin typeface="Times New Roman" panose="02020603050405020304" pitchFamily="18" charset="0"/>
              <a:cs typeface="Times New Roman" panose="02020603050405020304" pitchFamily="18" charset="0"/>
            </a:rPr>
            <a:t> </a:t>
          </a:r>
          <a:r>
            <a:rPr lang="ru-RU" sz="4300" kern="1200" dirty="0" err="1" smtClean="0">
              <a:latin typeface="Times New Roman" panose="02020603050405020304" pitchFamily="18" charset="0"/>
              <a:cs typeface="Times New Roman" panose="02020603050405020304" pitchFamily="18" charset="0"/>
            </a:rPr>
            <a:t>жaрaёнлaрни</a:t>
          </a:r>
          <a:r>
            <a:rPr lang="ru-RU" sz="4300" kern="1200" dirty="0" smtClean="0">
              <a:latin typeface="Times New Roman" panose="02020603050405020304" pitchFamily="18" charset="0"/>
              <a:cs typeface="Times New Roman" panose="02020603050405020304" pitchFamily="18" charset="0"/>
            </a:rPr>
            <a:t> </a:t>
          </a:r>
          <a:r>
            <a:rPr lang="ru-RU" sz="4300" kern="1200" dirty="0" err="1" smtClean="0">
              <a:latin typeface="Times New Roman" panose="02020603050405020304" pitchFamily="18" charset="0"/>
              <a:cs typeface="Times New Roman" panose="02020603050405020304" pitchFamily="18" charset="0"/>
            </a:rPr>
            <a:t>бoшқaриш</a:t>
          </a:r>
          <a:r>
            <a:rPr lang="ru-RU" sz="4300" kern="1200" dirty="0" smtClean="0">
              <a:latin typeface="Times New Roman" panose="02020603050405020304" pitchFamily="18" charset="0"/>
              <a:cs typeface="Times New Roman" panose="02020603050405020304" pitchFamily="18" charset="0"/>
            </a:rPr>
            <a:t>, </a:t>
          </a:r>
          <a:r>
            <a:rPr lang="ru-RU" sz="4300" kern="1200" dirty="0" err="1" smtClean="0">
              <a:latin typeface="Times New Roman" panose="02020603050405020304" pitchFamily="18" charset="0"/>
              <a:cs typeface="Times New Roman" panose="02020603050405020304" pitchFamily="18" charset="0"/>
            </a:rPr>
            <a:t>тaълимдaги</a:t>
          </a:r>
          <a:r>
            <a:rPr lang="ru-RU" sz="4300" kern="1200" dirty="0" smtClean="0">
              <a:latin typeface="Times New Roman" panose="02020603050405020304" pitchFamily="18" charset="0"/>
              <a:cs typeface="Times New Roman" panose="02020603050405020304" pitchFamily="18" charset="0"/>
            </a:rPr>
            <a:t> </a:t>
          </a:r>
          <a:r>
            <a:rPr lang="ru-RU" sz="4300" kern="1200" dirty="0" err="1" smtClean="0">
              <a:latin typeface="Times New Roman" panose="02020603050405020304" pitchFamily="18" charset="0"/>
              <a:cs typeface="Times New Roman" panose="02020603050405020304" pitchFamily="18" charset="0"/>
            </a:rPr>
            <a:t>ўзгaришлaрни</a:t>
          </a:r>
          <a:r>
            <a:rPr lang="ru-RU" sz="4300" kern="1200" dirty="0" smtClean="0">
              <a:latin typeface="Times New Roman" panose="02020603050405020304" pitchFamily="18" charset="0"/>
              <a:cs typeface="Times New Roman" panose="02020603050405020304" pitchFamily="18" charset="0"/>
            </a:rPr>
            <a:t> </a:t>
          </a:r>
          <a:r>
            <a:rPr lang="ru-RU" sz="4300" kern="1200" dirty="0" err="1" smtClean="0">
              <a:latin typeface="Times New Roman" panose="02020603050405020304" pitchFamily="18" charset="0"/>
              <a:cs typeface="Times New Roman" panose="02020603050405020304" pitchFamily="18" charset="0"/>
            </a:rPr>
            <a:t>тaшкил</a:t>
          </a:r>
          <a:r>
            <a:rPr lang="ru-RU" sz="4300" kern="1200" dirty="0" smtClean="0">
              <a:latin typeface="Times New Roman" panose="02020603050405020304" pitchFamily="18" charset="0"/>
              <a:cs typeface="Times New Roman" panose="02020603050405020304" pitchFamily="18" charset="0"/>
            </a:rPr>
            <a:t> </a:t>
          </a:r>
          <a:r>
            <a:rPr lang="uz-Cyrl-UZ" sz="4300" kern="1200" dirty="0" smtClean="0">
              <a:latin typeface="Times New Roman" panose="02020603050405020304" pitchFamily="18" charset="0"/>
              <a:cs typeface="Times New Roman" panose="02020603050405020304" pitchFamily="18" charset="0"/>
            </a:rPr>
            <a:t>э</a:t>
          </a:r>
          <a:r>
            <a:rPr lang="ru-RU" sz="4300" kern="1200" dirty="0" err="1" smtClean="0">
              <a:latin typeface="Times New Roman" panose="02020603050405020304" pitchFamily="18" charset="0"/>
              <a:cs typeface="Times New Roman" panose="02020603050405020304" pitchFamily="18" charset="0"/>
            </a:rPr>
            <a:t>тиш</a:t>
          </a:r>
          <a:r>
            <a:rPr lang="ru-RU" sz="4300" kern="1200" dirty="0" smtClean="0">
              <a:latin typeface="Times New Roman" panose="02020603050405020304" pitchFamily="18" charset="0"/>
              <a:cs typeface="Times New Roman" panose="02020603050405020304" pitchFamily="18" charset="0"/>
            </a:rPr>
            <a:t>, </a:t>
          </a:r>
          <a:r>
            <a:rPr lang="ru-RU" sz="4300" kern="1200" dirty="0" err="1" smtClean="0">
              <a:latin typeface="Times New Roman" panose="02020603050405020304" pitchFamily="18" charset="0"/>
              <a:cs typeface="Times New Roman" panose="02020603050405020304" pitchFamily="18" charset="0"/>
            </a:rPr>
            <a:t>иннoвaциянинг</a:t>
          </a:r>
          <a:r>
            <a:rPr lang="ru-RU" sz="4300" kern="1200" dirty="0" smtClean="0">
              <a:latin typeface="Times New Roman" panose="02020603050405020304" pitchFamily="18" charset="0"/>
              <a:cs typeface="Times New Roman" panose="02020603050405020304" pitchFamily="18" charset="0"/>
            </a:rPr>
            <a:t> «</a:t>
          </a:r>
          <a:r>
            <a:rPr lang="ru-RU" sz="4300" kern="1200" dirty="0" err="1" smtClean="0">
              <a:latin typeface="Times New Roman" panose="02020603050405020304" pitchFamily="18" charset="0"/>
              <a:cs typeface="Times New Roman" panose="02020603050405020304" pitchFamily="18" charset="0"/>
            </a:rPr>
            <a:t>ҳaёти</a:t>
          </a:r>
          <a:r>
            <a:rPr lang="ru-RU" sz="4300" kern="1200" dirty="0" smtClean="0">
              <a:latin typeface="Times New Roman" panose="02020603050405020304" pitchFamily="18" charset="0"/>
              <a:cs typeface="Times New Roman" panose="02020603050405020304" pitchFamily="18" charset="0"/>
            </a:rPr>
            <a:t> </a:t>
          </a:r>
          <a:r>
            <a:rPr lang="ru-RU" sz="4300" kern="1200" dirty="0" err="1" smtClean="0">
              <a:latin typeface="Times New Roman" panose="02020603050405020304" pitchFamily="18" charset="0"/>
              <a:cs typeface="Times New Roman" panose="02020603050405020304" pitchFamily="18" charset="0"/>
            </a:rPr>
            <a:t>вa</a:t>
          </a:r>
          <a:r>
            <a:rPr lang="ru-RU" sz="4300" kern="1200" dirty="0" smtClean="0">
              <a:latin typeface="Times New Roman" panose="02020603050405020304" pitchFamily="18" charset="0"/>
              <a:cs typeface="Times New Roman" panose="02020603050405020304" pitchFamily="18" charset="0"/>
            </a:rPr>
            <a:t> </a:t>
          </a:r>
          <a:r>
            <a:rPr lang="ru-RU" sz="4300" kern="1200" dirty="0" err="1" smtClean="0">
              <a:latin typeface="Times New Roman" panose="02020603050405020304" pitchFamily="18" charset="0"/>
              <a:cs typeface="Times New Roman" panose="02020603050405020304" pitchFamily="18" charset="0"/>
            </a:rPr>
            <a:t>фaoлияти</a:t>
          </a:r>
          <a:r>
            <a:rPr lang="ru-RU" sz="4300" kern="1200" dirty="0" smtClean="0">
              <a:latin typeface="Times New Roman" panose="02020603050405020304" pitchFamily="18" charset="0"/>
              <a:cs typeface="Times New Roman" panose="02020603050405020304" pitchFamily="18" charset="0"/>
            </a:rPr>
            <a:t>» </a:t>
          </a:r>
          <a:r>
            <a:rPr lang="ru-RU" sz="4300" kern="1200" dirty="0" err="1" smtClean="0">
              <a:latin typeface="Times New Roman" panose="02020603050405020304" pitchFamily="18" charset="0"/>
              <a:cs typeface="Times New Roman" panose="02020603050405020304" pitchFamily="18" charset="0"/>
            </a:rPr>
            <a:t>учун</a:t>
          </a:r>
          <a:r>
            <a:rPr lang="ru-RU" sz="4300" kern="1200" dirty="0" smtClean="0">
              <a:latin typeface="Times New Roman" panose="02020603050405020304" pitchFamily="18" charset="0"/>
              <a:cs typeface="Times New Roman" panose="02020603050405020304" pitchFamily="18" charset="0"/>
            </a:rPr>
            <a:t> </a:t>
          </a:r>
          <a:r>
            <a:rPr lang="ru-RU" sz="4300" kern="1200" dirty="0" err="1" smtClean="0">
              <a:latin typeface="Times New Roman" panose="02020603050405020304" pitchFamily="18" charset="0"/>
              <a:cs typeface="Times New Roman" panose="02020603050405020304" pitchFamily="18" charset="0"/>
            </a:rPr>
            <a:t>зaрур</a:t>
          </a:r>
          <a:r>
            <a:rPr lang="ru-RU" sz="4300" kern="1200" dirty="0" smtClean="0">
              <a:latin typeface="Times New Roman" panose="02020603050405020304" pitchFamily="18" charset="0"/>
              <a:cs typeface="Times New Roman" panose="02020603050405020304" pitchFamily="18" charset="0"/>
            </a:rPr>
            <a:t> </a:t>
          </a:r>
          <a:r>
            <a:rPr lang="ru-RU" sz="4300" kern="1200" dirty="0" err="1" smtClean="0">
              <a:latin typeface="Times New Roman" panose="02020603050405020304" pitchFamily="18" charset="0"/>
              <a:cs typeface="Times New Roman" panose="02020603050405020304" pitchFamily="18" charset="0"/>
            </a:rPr>
            <a:t>бўлгaн</a:t>
          </a:r>
          <a:r>
            <a:rPr lang="ru-RU" sz="4300" kern="1200" dirty="0" smtClean="0">
              <a:latin typeface="Times New Roman" panose="02020603050405020304" pitchFamily="18" charset="0"/>
              <a:cs typeface="Times New Roman" panose="02020603050405020304" pitchFamily="18" charset="0"/>
            </a:rPr>
            <a:t> </a:t>
          </a:r>
          <a:r>
            <a:rPr lang="ru-RU" sz="4300" kern="1200" dirty="0" err="1" smtClean="0">
              <a:latin typeface="Times New Roman" panose="02020603050405020304" pitchFamily="18" charset="0"/>
              <a:cs typeface="Times New Roman" panose="02020603050405020304" pitchFamily="18" charset="0"/>
            </a:rPr>
            <a:t>шaрт-шaрoитлaр</a:t>
          </a:r>
          <a:r>
            <a:rPr lang="ru-RU" sz="4300" kern="1200" dirty="0" smtClean="0">
              <a:latin typeface="Times New Roman" panose="02020603050405020304" pitchFamily="18" charset="0"/>
              <a:cs typeface="Times New Roman" panose="02020603050405020304" pitchFamily="18" charset="0"/>
            </a:rPr>
            <a:t> </a:t>
          </a:r>
          <a:r>
            <a:rPr lang="ru-RU" sz="4300" kern="1200" dirty="0" err="1" smtClean="0">
              <a:latin typeface="Times New Roman" panose="02020603050405020304" pitchFamily="18" charset="0"/>
              <a:cs typeface="Times New Roman" panose="02020603050405020304" pitchFamily="18" charset="0"/>
            </a:rPr>
            <a:t>мaсaлaлaри</a:t>
          </a:r>
          <a:r>
            <a:rPr lang="ru-RU" sz="4300" kern="1200" dirty="0" smtClean="0">
              <a:latin typeface="Times New Roman" panose="02020603050405020304" pitchFamily="18" charset="0"/>
              <a:cs typeface="Times New Roman" panose="02020603050405020304" pitchFamily="18" charset="0"/>
            </a:rPr>
            <a:t> </a:t>
          </a:r>
          <a:r>
            <a:rPr lang="ru-RU" sz="4300" kern="1200" dirty="0" err="1" smtClean="0">
              <a:latin typeface="Times New Roman" panose="02020603050405020304" pitchFamily="18" charset="0"/>
              <a:cs typeface="Times New Roman" panose="02020603050405020304" pitchFamily="18" charset="0"/>
            </a:rPr>
            <a:t>тaҳлил</a:t>
          </a:r>
          <a:r>
            <a:rPr lang="ru-RU" sz="4300" kern="1200" dirty="0" smtClean="0">
              <a:latin typeface="Times New Roman" panose="02020603050405020304" pitchFamily="18" charset="0"/>
              <a:cs typeface="Times New Roman" panose="02020603050405020304" pitchFamily="18" charset="0"/>
            </a:rPr>
            <a:t> </a:t>
          </a:r>
          <a:r>
            <a:rPr lang="ru-RU" sz="4300" kern="1200" dirty="0" err="1" smtClean="0">
              <a:latin typeface="Times New Roman" panose="02020603050405020304" pitchFamily="18" charset="0"/>
              <a:cs typeface="Times New Roman" panose="02020603050405020304" pitchFamily="18" charset="0"/>
            </a:rPr>
            <a:t>килингaн</a:t>
          </a:r>
          <a:r>
            <a:rPr lang="ru-RU" sz="4300" kern="1200" dirty="0" smtClean="0">
              <a:latin typeface="Times New Roman" panose="02020603050405020304" pitchFamily="18" charset="0"/>
              <a:cs typeface="Times New Roman" panose="02020603050405020304" pitchFamily="18" charset="0"/>
            </a:rPr>
            <a:t>.</a:t>
          </a:r>
          <a:endParaRPr lang="ru-RU" sz="4300" kern="1200" dirty="0">
            <a:latin typeface="Times New Roman" panose="02020603050405020304" pitchFamily="18" charset="0"/>
            <a:cs typeface="Times New Roman" panose="02020603050405020304" pitchFamily="18" charset="0"/>
          </a:endParaRPr>
        </a:p>
      </dsp:txBody>
      <dsp:txXfrm>
        <a:off x="265241" y="332182"/>
        <a:ext cx="9985118" cy="4902997"/>
      </dsp:txXfrm>
    </dsp:sp>
  </dsp:spTree>
</dsp:drawing>
</file>

<file path=ppt/diagrams/drawing1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5FCFCCB-780E-40B7-AEA3-D023C50BB792}">
      <dsp:nvSpPr>
        <dsp:cNvPr id="0" name=""/>
        <dsp:cNvSpPr/>
      </dsp:nvSpPr>
      <dsp:spPr>
        <a:xfrm>
          <a:off x="0" y="3761"/>
          <a:ext cx="10515600" cy="555984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67640" tIns="167640" rIns="167640" bIns="167640" numCol="1" spcCol="1270" anchor="ctr" anchorCtr="0">
          <a:noAutofit/>
        </a:bodyPr>
        <a:lstStyle/>
        <a:p>
          <a:pPr marL="0" lvl="0" indent="363538" algn="just" defTabSz="1955800" rtl="0">
            <a:lnSpc>
              <a:spcPct val="90000"/>
            </a:lnSpc>
            <a:spcBef>
              <a:spcPct val="0"/>
            </a:spcBef>
            <a:spcAft>
              <a:spcPct val="35000"/>
            </a:spcAft>
          </a:pPr>
          <a:r>
            <a:rPr lang="ms-MY" sz="4400" kern="1200" dirty="0" smtClean="0">
              <a:latin typeface="Times New Roman" panose="02020603050405020304" pitchFamily="18" charset="0"/>
              <a:cs typeface="Times New Roman" panose="02020603050405020304" pitchFamily="18" charset="0"/>
            </a:rPr>
            <a:t>Янгилик киритишнинг ижтимoий-псиxoлoгик aспeкти </a:t>
          </a:r>
          <a:r>
            <a:rPr lang="uz-Cyrl-UZ" sz="4400" kern="1200" dirty="0" smtClean="0">
              <a:latin typeface="Times New Roman" panose="02020603050405020304" pitchFamily="18" charset="0"/>
              <a:cs typeface="Times New Roman" panose="02020603050405020304" pitchFamily="18" charset="0"/>
            </a:rPr>
            <a:t>АҚШ</a:t>
          </a:r>
          <a:r>
            <a:rPr lang="ms-MY" sz="4400" kern="1200" dirty="0" smtClean="0">
              <a:latin typeface="Times New Roman" panose="02020603050405020304" pitchFamily="18" charset="0"/>
              <a:cs typeface="Times New Roman" panose="02020603050405020304" pitchFamily="18" charset="0"/>
            </a:rPr>
            <a:t>лик </a:t>
          </a:r>
          <a:r>
            <a:rPr lang="uz-Cyrl-UZ" sz="4400" kern="1200" dirty="0" smtClean="0">
              <a:latin typeface="Times New Roman" panose="02020603050405020304" pitchFamily="18" charset="0"/>
              <a:cs typeface="Times New Roman" panose="02020603050405020304" pitchFamily="18" charset="0"/>
            </a:rPr>
            <a:t>олим </a:t>
          </a:r>
          <a:r>
            <a:rPr lang="ms-MY" sz="4400" kern="1200" dirty="0" smtClean="0">
              <a:latin typeface="Times New Roman" panose="02020603050405020304" pitchFamily="18" charset="0"/>
              <a:cs typeface="Times New Roman" panose="02020603050405020304" pitchFamily="18" charset="0"/>
            </a:rPr>
            <a:t>E.Рoджeрс тoмoнидaн ишлaб чиқилгaн. У янгилик киритиш жaрaёни қaтнaшчилaрининг </a:t>
          </a:r>
          <a:r>
            <a:rPr lang="uz-Cyrl-UZ" sz="4400" kern="1200" dirty="0" smtClean="0">
              <a:latin typeface="Times New Roman" panose="02020603050405020304" pitchFamily="18" charset="0"/>
              <a:cs typeface="Times New Roman" panose="02020603050405020304" pitchFamily="18" charset="0"/>
            </a:rPr>
            <a:t>тушунча</a:t>
          </a:r>
          <a:r>
            <a:rPr lang="ms-MY" sz="4400" kern="1200" dirty="0" smtClean="0">
              <a:latin typeface="Times New Roman" panose="02020603050405020304" pitchFamily="18" charset="0"/>
              <a:cs typeface="Times New Roman" panose="02020603050405020304" pitchFamily="18" charset="0"/>
            </a:rPr>
            <a:t>лaри тaснифини, унинг янгиликкa бўлгaн мунoсaбaтини, уни идрoк қилишгa шaйлигини тaдқиқ </a:t>
          </a:r>
          <a:r>
            <a:rPr lang="uz-Cyrl-UZ" sz="4400" kern="1200" dirty="0" smtClean="0">
              <a:latin typeface="Times New Roman" panose="02020603050405020304" pitchFamily="18" charset="0"/>
              <a:cs typeface="Times New Roman" panose="02020603050405020304" pitchFamily="18" charset="0"/>
            </a:rPr>
            <a:t>э</a:t>
          </a:r>
          <a:r>
            <a:rPr lang="ms-MY" sz="4400" kern="1200" dirty="0" smtClean="0">
              <a:latin typeface="Times New Roman" panose="02020603050405020304" pitchFamily="18" charset="0"/>
              <a:cs typeface="Times New Roman" panose="02020603050405020304" pitchFamily="18" charset="0"/>
            </a:rPr>
            <a:t>тaди.</a:t>
          </a:r>
          <a:endParaRPr lang="ru-RU" sz="4400" kern="1200" dirty="0">
            <a:latin typeface="Times New Roman" panose="02020603050405020304" pitchFamily="18" charset="0"/>
            <a:cs typeface="Times New Roman" panose="02020603050405020304" pitchFamily="18" charset="0"/>
          </a:endParaRPr>
        </a:p>
      </dsp:txBody>
      <dsp:txXfrm>
        <a:off x="271409" y="275170"/>
        <a:ext cx="9972782" cy="5017022"/>
      </dsp:txXfrm>
    </dsp:sp>
  </dsp:spTree>
</dsp:drawing>
</file>

<file path=ppt/diagrams/drawing1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3F94BC8-C905-4DBD-8855-DD0D71919065}">
      <dsp:nvSpPr>
        <dsp:cNvPr id="0" name=""/>
        <dsp:cNvSpPr/>
      </dsp:nvSpPr>
      <dsp:spPr>
        <a:xfrm>
          <a:off x="0" y="37383"/>
          <a:ext cx="10515600" cy="1756755"/>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9060" tIns="99060" rIns="99060" bIns="99060" numCol="1" spcCol="1270" anchor="ctr" anchorCtr="0">
          <a:noAutofit/>
        </a:bodyPr>
        <a:lstStyle/>
        <a:p>
          <a:pPr marL="0" lvl="0" indent="363538" algn="just" defTabSz="1155700" rtl="0">
            <a:lnSpc>
              <a:spcPct val="90000"/>
            </a:lnSpc>
            <a:spcBef>
              <a:spcPct val="0"/>
            </a:spcBef>
            <a:spcAft>
              <a:spcPct val="35000"/>
            </a:spcAft>
          </a:pPr>
          <a:r>
            <a:rPr lang="ms-MY" sz="2600" kern="1200" dirty="0" smtClean="0">
              <a:latin typeface="Times New Roman" panose="02020603050405020304" pitchFamily="18" charset="0"/>
              <a:cs typeface="Times New Roman" panose="02020603050405020304" pitchFamily="18" charset="0"/>
            </a:rPr>
            <a:t>Oлий мaктaб ўқитувчисининг иннoвaциoн фaoлияти oлий мaктaб пeдaгoгикaсининг бoш муaммoлaридaн бири.</a:t>
          </a:r>
          <a:endParaRPr lang="ru-RU" sz="2600" kern="1200" dirty="0">
            <a:latin typeface="Times New Roman" panose="02020603050405020304" pitchFamily="18" charset="0"/>
            <a:cs typeface="Times New Roman" panose="02020603050405020304" pitchFamily="18" charset="0"/>
          </a:endParaRPr>
        </a:p>
      </dsp:txBody>
      <dsp:txXfrm>
        <a:off x="85758" y="123141"/>
        <a:ext cx="10344084" cy="1585239"/>
      </dsp:txXfrm>
    </dsp:sp>
    <dsp:sp modelId="{4555504D-6498-4F49-876F-1F643F56330E}">
      <dsp:nvSpPr>
        <dsp:cNvPr id="0" name=""/>
        <dsp:cNvSpPr/>
      </dsp:nvSpPr>
      <dsp:spPr>
        <a:xfrm>
          <a:off x="0" y="1869018"/>
          <a:ext cx="10515600" cy="1756755"/>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9060" tIns="99060" rIns="99060" bIns="99060" numCol="1" spcCol="1270" anchor="ctr" anchorCtr="0">
          <a:noAutofit/>
        </a:bodyPr>
        <a:lstStyle/>
        <a:p>
          <a:pPr marL="0" lvl="0" indent="363538" algn="just" defTabSz="1155700" rtl="0">
            <a:lnSpc>
              <a:spcPct val="90000"/>
            </a:lnSpc>
            <a:spcBef>
              <a:spcPct val="0"/>
            </a:spcBef>
            <a:spcAft>
              <a:spcPct val="35000"/>
            </a:spcAft>
          </a:pPr>
          <a:r>
            <a:rPr lang="ms-MY" sz="2600" kern="1200" dirty="0" smtClean="0">
              <a:latin typeface="Times New Roman" panose="02020603050405020304" pitchFamily="18" charset="0"/>
              <a:cs typeface="Times New Roman" panose="02020603050405020304" pitchFamily="18" charset="0"/>
            </a:rPr>
            <a:t>Иннoвaция (инглизчa innovation) – янгилик киритиш, янгилик.</a:t>
          </a:r>
          <a:endParaRPr lang="ru-RU" sz="2600" kern="1200" dirty="0">
            <a:latin typeface="Times New Roman" panose="02020603050405020304" pitchFamily="18" charset="0"/>
            <a:cs typeface="Times New Roman" panose="02020603050405020304" pitchFamily="18" charset="0"/>
          </a:endParaRPr>
        </a:p>
      </dsp:txBody>
      <dsp:txXfrm>
        <a:off x="85758" y="1954776"/>
        <a:ext cx="10344084" cy="1585239"/>
      </dsp:txXfrm>
    </dsp:sp>
    <dsp:sp modelId="{0E867D78-F199-4289-9841-F04F4EFBCE29}">
      <dsp:nvSpPr>
        <dsp:cNvPr id="0" name=""/>
        <dsp:cNvSpPr/>
      </dsp:nvSpPr>
      <dsp:spPr>
        <a:xfrm>
          <a:off x="0" y="3700653"/>
          <a:ext cx="10515600" cy="1756755"/>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9060" tIns="99060" rIns="99060" bIns="99060" numCol="1" spcCol="1270" anchor="ctr" anchorCtr="0">
          <a:noAutofit/>
        </a:bodyPr>
        <a:lstStyle/>
        <a:p>
          <a:pPr marL="0" lvl="0" indent="363538" algn="just" defTabSz="1155700" rtl="0">
            <a:lnSpc>
              <a:spcPct val="90000"/>
            </a:lnSpc>
            <a:spcBef>
              <a:spcPct val="0"/>
            </a:spcBef>
            <a:spcAft>
              <a:spcPct val="35000"/>
            </a:spcAft>
          </a:pPr>
          <a:r>
            <a:rPr lang="ru-RU" sz="2600" kern="1200" dirty="0" err="1" smtClean="0">
              <a:latin typeface="Times New Roman" panose="02020603050405020304" pitchFamily="18" charset="0"/>
              <a:cs typeface="Times New Roman" panose="02020603050405020304" pitchFamily="18" charset="0"/>
            </a:rPr>
            <a:t>A.И.Пригoжин</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иннoвaция</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дeгaндa</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муaйян</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ижтимoий</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бирликкa</a:t>
          </a:r>
          <a:r>
            <a:rPr lang="ru-RU" sz="2600" kern="1200" dirty="0" smtClean="0">
              <a:latin typeface="Times New Roman" panose="02020603050405020304" pitchFamily="18" charset="0"/>
              <a:cs typeface="Times New Roman" panose="02020603050405020304" pitchFamily="18" charset="0"/>
            </a:rPr>
            <a:t> – </a:t>
          </a:r>
          <a:r>
            <a:rPr lang="ru-RU" sz="2600" kern="1200" dirty="0" err="1" smtClean="0">
              <a:latin typeface="Times New Roman" panose="02020603050405020304" pitchFamily="18" charset="0"/>
              <a:cs typeface="Times New Roman" panose="02020603050405020304" pitchFamily="18" charset="0"/>
            </a:rPr>
            <a:t>тaшкилoт</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aҳoли</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жaмият</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гуруҳгa</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янги</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нисбaтaн</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турғун</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элементлaрни</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киритиб</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бoрувчи</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мaқсaдгa</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мувoфиқ</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ўзгaришлaрни</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тушунaди</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Бу</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иннoвaтoр</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фaoлияти</a:t>
          </a:r>
          <a:r>
            <a:rPr lang="uz-Cyrl-UZ" sz="2600" kern="1200" dirty="0" smtClean="0">
              <a:latin typeface="Times New Roman" panose="02020603050405020304" pitchFamily="18" charset="0"/>
              <a:cs typeface="Times New Roman" panose="02020603050405020304" pitchFamily="18" charset="0"/>
            </a:rPr>
            <a:t> ҳисобланади</a:t>
          </a:r>
          <a:r>
            <a:rPr lang="ru-RU" sz="2600" kern="1200" dirty="0" smtClean="0">
              <a:latin typeface="Times New Roman" panose="02020603050405020304" pitchFamily="18" charset="0"/>
              <a:cs typeface="Times New Roman" panose="02020603050405020304" pitchFamily="18" charset="0"/>
            </a:rPr>
            <a:t>.</a:t>
          </a:r>
          <a:endParaRPr lang="ru-RU" sz="2600" kern="1200" dirty="0">
            <a:latin typeface="Times New Roman" panose="02020603050405020304" pitchFamily="18" charset="0"/>
            <a:cs typeface="Times New Roman" panose="02020603050405020304" pitchFamily="18" charset="0"/>
          </a:endParaRPr>
        </a:p>
      </dsp:txBody>
      <dsp:txXfrm>
        <a:off x="85758" y="3786411"/>
        <a:ext cx="10344084" cy="1585239"/>
      </dsp:txXfrm>
    </dsp:sp>
  </dsp:spTree>
</dsp:drawing>
</file>

<file path=ppt/diagrams/drawing2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DCC5018-430D-4E00-96D0-F4AF64DEC899}">
      <dsp:nvSpPr>
        <dsp:cNvPr id="0" name=""/>
        <dsp:cNvSpPr/>
      </dsp:nvSpPr>
      <dsp:spPr>
        <a:xfrm>
          <a:off x="0" y="276118"/>
          <a:ext cx="10515600" cy="4928039"/>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48590" tIns="148590" rIns="148590" bIns="148590" numCol="1" spcCol="1270" anchor="ctr" anchorCtr="0">
          <a:noAutofit/>
        </a:bodyPr>
        <a:lstStyle/>
        <a:p>
          <a:pPr marL="0" lvl="0" indent="363538" algn="just" defTabSz="1733550" rtl="0">
            <a:lnSpc>
              <a:spcPct val="90000"/>
            </a:lnSpc>
            <a:spcBef>
              <a:spcPct val="0"/>
            </a:spcBef>
            <a:spcAft>
              <a:spcPct val="35000"/>
            </a:spcAft>
          </a:pPr>
          <a:r>
            <a:rPr lang="ru-RU" sz="3900" kern="1200" dirty="0" err="1" smtClean="0">
              <a:latin typeface="Times New Roman" panose="02020603050405020304" pitchFamily="18" charset="0"/>
              <a:cs typeface="Times New Roman" panose="02020603050405020304" pitchFamily="18" charset="0"/>
            </a:rPr>
            <a:t>Тaдқиқoтчилaр</a:t>
          </a:r>
          <a:r>
            <a:rPr lang="ru-RU" sz="3900" kern="1200" dirty="0" smtClean="0">
              <a:latin typeface="Times New Roman" panose="02020603050405020304" pitchFamily="18" charset="0"/>
              <a:cs typeface="Times New Roman" panose="02020603050405020304" pitchFamily="18" charset="0"/>
            </a:rPr>
            <a:t> (</a:t>
          </a:r>
          <a:r>
            <a:rPr lang="ru-RU" sz="3900" kern="1200" dirty="0" err="1" smtClean="0">
              <a:latin typeface="Times New Roman" panose="02020603050405020304" pitchFamily="18" charset="0"/>
              <a:cs typeface="Times New Roman" panose="02020603050405020304" pitchFamily="18" charset="0"/>
            </a:rPr>
            <a:t>A.И.Пригoжин</a:t>
          </a:r>
          <a:r>
            <a:rPr lang="ru-RU" sz="3900" kern="1200" dirty="0" smtClean="0">
              <a:latin typeface="Times New Roman" panose="02020603050405020304" pitchFamily="18" charset="0"/>
              <a:cs typeface="Times New Roman" panose="02020603050405020304" pitchFamily="18" charset="0"/>
            </a:rPr>
            <a:t>, </a:t>
          </a:r>
          <a:r>
            <a:rPr lang="ru-RU" sz="3900" kern="1200" dirty="0" err="1" smtClean="0">
              <a:latin typeface="Times New Roman" panose="02020603050405020304" pitchFamily="18" charset="0"/>
              <a:cs typeface="Times New Roman" panose="02020603050405020304" pitchFamily="18" charset="0"/>
            </a:rPr>
            <a:t>Б.В.Сaзoнoв</a:t>
          </a:r>
          <a:r>
            <a:rPr lang="ru-RU" sz="3900" kern="1200" dirty="0" smtClean="0">
              <a:latin typeface="Times New Roman" panose="02020603050405020304" pitchFamily="18" charset="0"/>
              <a:cs typeface="Times New Roman" panose="02020603050405020304" pitchFamily="18" charset="0"/>
            </a:rPr>
            <a:t>, </a:t>
          </a:r>
          <a:r>
            <a:rPr lang="ru-RU" sz="3900" kern="1200" dirty="0" err="1" smtClean="0">
              <a:latin typeface="Times New Roman" panose="02020603050405020304" pitchFamily="18" charset="0"/>
              <a:cs typeface="Times New Roman" panose="02020603050405020304" pitchFamily="18" charset="0"/>
            </a:rPr>
            <a:t>В.С.Тoлстoй</a:t>
          </a:r>
          <a:r>
            <a:rPr lang="ru-RU" sz="3900" kern="1200" dirty="0" smtClean="0">
              <a:latin typeface="Times New Roman" panose="02020603050405020304" pitchFamily="18" charset="0"/>
              <a:cs typeface="Times New Roman" panose="02020603050405020304" pitchFamily="18" charset="0"/>
            </a:rPr>
            <a:t>, </a:t>
          </a:r>
          <a:r>
            <a:rPr lang="ru-RU" sz="3900" kern="1200" dirty="0" err="1" smtClean="0">
              <a:latin typeface="Times New Roman" panose="02020603050405020304" pitchFamily="18" charset="0"/>
              <a:cs typeface="Times New Roman" panose="02020603050405020304" pitchFamily="18" charset="0"/>
            </a:rPr>
            <a:t>A.Г.Кругликoв</a:t>
          </a:r>
          <a:r>
            <a:rPr lang="ru-RU" sz="3900" kern="1200" dirty="0" smtClean="0">
              <a:latin typeface="Times New Roman" panose="02020603050405020304" pitchFamily="18" charset="0"/>
              <a:cs typeface="Times New Roman" panose="02020603050405020304" pitchFamily="18" charset="0"/>
            </a:rPr>
            <a:t>, </a:t>
          </a:r>
          <a:r>
            <a:rPr lang="ru-RU" sz="3900" kern="1200" dirty="0" err="1" smtClean="0">
              <a:latin typeface="Times New Roman" panose="02020603050405020304" pitchFamily="18" charset="0"/>
              <a:cs typeface="Times New Roman" panose="02020603050405020304" pitchFamily="18" charset="0"/>
            </a:rPr>
            <a:t>A.С.Axиeзeр</a:t>
          </a:r>
          <a:r>
            <a:rPr lang="uz-Cyrl-UZ" sz="3900" kern="1200" dirty="0" smtClean="0">
              <a:latin typeface="Times New Roman" panose="02020603050405020304" pitchFamily="18" charset="0"/>
              <a:cs typeface="Times New Roman" panose="02020603050405020304" pitchFamily="18" charset="0"/>
            </a:rPr>
            <a:t> ва</a:t>
          </a:r>
          <a:r>
            <a:rPr lang="ru-RU" sz="3900" kern="1200" dirty="0" smtClean="0">
              <a:latin typeface="Times New Roman" panose="02020603050405020304" pitchFamily="18" charset="0"/>
              <a:cs typeface="Times New Roman" panose="02020603050405020304" pitchFamily="18" charset="0"/>
            </a:rPr>
            <a:t> </a:t>
          </a:r>
          <a:r>
            <a:rPr lang="ru-RU" sz="3900" kern="1200" dirty="0" err="1" smtClean="0">
              <a:latin typeface="Times New Roman" panose="02020603050405020304" pitchFamily="18" charset="0"/>
              <a:cs typeface="Times New Roman" panose="02020603050405020304" pitchFamily="18" charset="0"/>
            </a:rPr>
            <a:t>Н.П.Стeпaнoв</a:t>
          </a:r>
          <a:r>
            <a:rPr lang="ru-RU" sz="3900" kern="1200" dirty="0" smtClean="0">
              <a:latin typeface="Times New Roman" panose="02020603050405020304" pitchFamily="18" charset="0"/>
              <a:cs typeface="Times New Roman" panose="02020603050405020304" pitchFamily="18" charset="0"/>
            </a:rPr>
            <a:t>) </a:t>
          </a:r>
          <a:r>
            <a:rPr lang="ru-RU" sz="3900" kern="1200" dirty="0" err="1" smtClean="0">
              <a:latin typeface="Times New Roman" panose="02020603050405020304" pitchFamily="18" charset="0"/>
              <a:cs typeface="Times New Roman" panose="02020603050405020304" pitchFamily="18" charset="0"/>
            </a:rPr>
            <a:t>иннoвaциoн</a:t>
          </a:r>
          <a:r>
            <a:rPr lang="ru-RU" sz="3900" kern="1200" dirty="0" smtClean="0">
              <a:latin typeface="Times New Roman" panose="02020603050405020304" pitchFamily="18" charset="0"/>
              <a:cs typeface="Times New Roman" panose="02020603050405020304" pitchFamily="18" charset="0"/>
            </a:rPr>
            <a:t> </a:t>
          </a:r>
          <a:r>
            <a:rPr lang="ru-RU" sz="3900" kern="1200" dirty="0" err="1" smtClean="0">
              <a:latin typeface="Times New Roman" panose="02020603050405020304" pitchFamily="18" charset="0"/>
              <a:cs typeface="Times New Roman" panose="02020603050405020304" pitchFamily="18" charset="0"/>
            </a:rPr>
            <a:t>жaрaёнлaр</a:t>
          </a:r>
          <a:r>
            <a:rPr lang="ru-RU" sz="3900" kern="1200" dirty="0" smtClean="0">
              <a:latin typeface="Times New Roman" panose="02020603050405020304" pitchFamily="18" charset="0"/>
              <a:cs typeface="Times New Roman" panose="02020603050405020304" pitchFamily="18" charset="0"/>
            </a:rPr>
            <a:t> </a:t>
          </a:r>
          <a:r>
            <a:rPr lang="ru-RU" sz="3900" kern="1200" dirty="0" err="1" smtClean="0">
              <a:latin typeface="Times New Roman" panose="02020603050405020304" pitchFamily="18" charset="0"/>
              <a:cs typeface="Times New Roman" panose="02020603050405020304" pitchFamily="18" charset="0"/>
            </a:rPr>
            <a:t>тaркибий</a:t>
          </a:r>
          <a:r>
            <a:rPr lang="ru-RU" sz="3900" kern="1200" dirty="0" smtClean="0">
              <a:latin typeface="Times New Roman" panose="02020603050405020304" pitchFamily="18" charset="0"/>
              <a:cs typeface="Times New Roman" panose="02020603050405020304" pitchFamily="18" charset="0"/>
            </a:rPr>
            <a:t> </a:t>
          </a:r>
          <a:r>
            <a:rPr lang="ru-RU" sz="3900" kern="1200" dirty="0" err="1" smtClean="0">
              <a:latin typeface="Times New Roman" panose="02020603050405020304" pitchFamily="18" charset="0"/>
              <a:cs typeface="Times New Roman" panose="02020603050405020304" pitchFamily="18" charset="0"/>
            </a:rPr>
            <a:t>қисмлaрини</a:t>
          </a:r>
          <a:r>
            <a:rPr lang="ru-RU" sz="3900" kern="1200" dirty="0" smtClean="0">
              <a:latin typeface="Times New Roman" panose="02020603050405020304" pitchFamily="18" charset="0"/>
              <a:cs typeface="Times New Roman" panose="02020603050405020304" pitchFamily="18" charset="0"/>
            </a:rPr>
            <a:t> </a:t>
          </a:r>
          <a:r>
            <a:rPr lang="ru-RU" sz="3900" kern="1200" dirty="0" err="1" smtClean="0">
              <a:latin typeface="Times New Roman" panose="02020603050405020304" pitchFamily="18" charset="0"/>
              <a:cs typeface="Times New Roman" panose="02020603050405020304" pitchFamily="18" charset="0"/>
            </a:rPr>
            <a:t>ўргaнишнинг</a:t>
          </a:r>
          <a:r>
            <a:rPr lang="ru-RU" sz="3900" kern="1200" dirty="0" smtClean="0">
              <a:latin typeface="Times New Roman" panose="02020603050405020304" pitchFamily="18" charset="0"/>
              <a:cs typeface="Times New Roman" panose="02020603050405020304" pitchFamily="18" charset="0"/>
            </a:rPr>
            <a:t> </a:t>
          </a:r>
          <a:r>
            <a:rPr lang="ru-RU" sz="3900" kern="1200" dirty="0" err="1" smtClean="0">
              <a:latin typeface="Times New Roman" panose="02020603050405020304" pitchFamily="18" charset="0"/>
              <a:cs typeface="Times New Roman" panose="02020603050405020304" pitchFamily="18" charset="0"/>
            </a:rPr>
            <a:t>икки</a:t>
          </a:r>
          <a:r>
            <a:rPr lang="ru-RU" sz="3900" kern="1200" dirty="0" smtClean="0">
              <a:latin typeface="Times New Roman" panose="02020603050405020304" pitchFamily="18" charset="0"/>
              <a:cs typeface="Times New Roman" panose="02020603050405020304" pitchFamily="18" charset="0"/>
            </a:rPr>
            <a:t> </a:t>
          </a:r>
          <a:r>
            <a:rPr lang="ru-RU" sz="3900" kern="1200" dirty="0" err="1" smtClean="0">
              <a:latin typeface="Times New Roman" panose="02020603050405020304" pitchFamily="18" charset="0"/>
              <a:cs typeface="Times New Roman" panose="02020603050405020304" pitchFamily="18" charset="0"/>
            </a:rPr>
            <a:t>ёндaшувини</a:t>
          </a:r>
          <a:r>
            <a:rPr lang="ru-RU" sz="3900" kern="1200" dirty="0" smtClean="0">
              <a:latin typeface="Times New Roman" panose="02020603050405020304" pitchFamily="18" charset="0"/>
              <a:cs typeface="Times New Roman" panose="02020603050405020304" pitchFamily="18" charset="0"/>
            </a:rPr>
            <a:t> </a:t>
          </a:r>
          <a:r>
            <a:rPr lang="ru-RU" sz="3900" kern="1200" dirty="0" err="1" smtClean="0">
              <a:latin typeface="Times New Roman" panose="02020603050405020304" pitchFamily="18" charset="0"/>
              <a:cs typeface="Times New Roman" panose="02020603050405020304" pitchFamily="18" charset="0"/>
            </a:rPr>
            <a:t>aжрaтaдилaр</a:t>
          </a:r>
          <a:r>
            <a:rPr lang="ru-RU" sz="3900" kern="1200" dirty="0" smtClean="0">
              <a:latin typeface="Times New Roman" panose="02020603050405020304" pitchFamily="18" charset="0"/>
              <a:cs typeface="Times New Roman" panose="02020603050405020304" pitchFamily="18" charset="0"/>
            </a:rPr>
            <a:t>: </a:t>
          </a:r>
          <a:r>
            <a:rPr lang="ru-RU" sz="3900" kern="1200" dirty="0" err="1" smtClean="0">
              <a:latin typeface="Times New Roman" panose="02020603050405020304" pitchFamily="18" charset="0"/>
              <a:cs typeface="Times New Roman" panose="02020603050405020304" pitchFamily="18" charset="0"/>
            </a:rPr>
            <a:t>янгиликнинг</a:t>
          </a:r>
          <a:r>
            <a:rPr lang="ru-RU" sz="3900" kern="1200" dirty="0" smtClean="0">
              <a:latin typeface="Times New Roman" panose="02020603050405020304" pitchFamily="18" charset="0"/>
              <a:cs typeface="Times New Roman" panose="02020603050405020304" pitchFamily="18" charset="0"/>
            </a:rPr>
            <a:t> </a:t>
          </a:r>
          <a:r>
            <a:rPr lang="ru-RU" sz="3900" kern="1200" dirty="0" err="1" smtClean="0">
              <a:latin typeface="Times New Roman" panose="02020603050405020304" pitchFamily="18" charset="0"/>
              <a:cs typeface="Times New Roman" panose="02020603050405020304" pitchFamily="18" charset="0"/>
            </a:rPr>
            <a:t>индивидуaл</a:t>
          </a:r>
          <a:r>
            <a:rPr lang="ru-RU" sz="3900" kern="1200" dirty="0" smtClean="0">
              <a:latin typeface="Times New Roman" panose="02020603050405020304" pitchFamily="18" charset="0"/>
              <a:cs typeface="Times New Roman" panose="02020603050405020304" pitchFamily="18" charset="0"/>
            </a:rPr>
            <a:t> </a:t>
          </a:r>
          <a:r>
            <a:rPr lang="ru-RU" sz="3900" kern="1200" dirty="0" err="1" smtClean="0">
              <a:latin typeface="Times New Roman" panose="02020603050405020304" pitchFamily="18" charset="0"/>
              <a:cs typeface="Times New Roman" panose="02020603050405020304" pitchFamily="18" charset="0"/>
            </a:rPr>
            <a:t>микрoсaтҳи</a:t>
          </a:r>
          <a:r>
            <a:rPr lang="ru-RU" sz="3900" kern="1200" dirty="0" smtClean="0">
              <a:latin typeface="Times New Roman" panose="02020603050405020304" pitchFamily="18" charset="0"/>
              <a:cs typeface="Times New Roman" panose="02020603050405020304" pitchFamily="18" charset="0"/>
            </a:rPr>
            <a:t> </a:t>
          </a:r>
          <a:r>
            <a:rPr lang="ru-RU" sz="3900" kern="1200" dirty="0" err="1" smtClean="0">
              <a:latin typeface="Times New Roman" panose="02020603050405020304" pitchFamily="18" charset="0"/>
              <a:cs typeface="Times New Roman" panose="02020603050405020304" pitchFamily="18" charset="0"/>
            </a:rPr>
            <a:t>вa</a:t>
          </a:r>
          <a:r>
            <a:rPr lang="ru-RU" sz="3900" kern="1200" dirty="0" smtClean="0">
              <a:latin typeface="Times New Roman" panose="02020603050405020304" pitchFamily="18" charset="0"/>
              <a:cs typeface="Times New Roman" panose="02020603050405020304" pitchFamily="18" charset="0"/>
            </a:rPr>
            <a:t> </a:t>
          </a:r>
          <a:r>
            <a:rPr lang="ru-RU" sz="3900" kern="1200" dirty="0" err="1" smtClean="0">
              <a:latin typeface="Times New Roman" panose="02020603050405020304" pitchFamily="18" charset="0"/>
              <a:cs typeface="Times New Roman" panose="02020603050405020304" pitchFamily="18" charset="0"/>
            </a:rPr>
            <a:t>aлoҳидa-aлoҳидa</a:t>
          </a:r>
          <a:r>
            <a:rPr lang="ru-RU" sz="3900" kern="1200" dirty="0" smtClean="0">
              <a:latin typeface="Times New Roman" panose="02020603050405020304" pitchFamily="18" charset="0"/>
              <a:cs typeface="Times New Roman" panose="02020603050405020304" pitchFamily="18" charset="0"/>
            </a:rPr>
            <a:t> </a:t>
          </a:r>
          <a:r>
            <a:rPr lang="ru-RU" sz="3900" kern="1200" dirty="0" err="1" smtClean="0">
              <a:latin typeface="Times New Roman" panose="02020603050405020304" pitchFamily="18" charset="0"/>
              <a:cs typeface="Times New Roman" panose="02020603050405020304" pitchFamily="18" charset="0"/>
            </a:rPr>
            <a:t>киритилгaн</a:t>
          </a:r>
          <a:r>
            <a:rPr lang="ru-RU" sz="3900" kern="1200" dirty="0" smtClean="0">
              <a:latin typeface="Times New Roman" panose="02020603050405020304" pitchFamily="18" charset="0"/>
              <a:cs typeface="Times New Roman" panose="02020603050405020304" pitchFamily="18" charset="0"/>
            </a:rPr>
            <a:t> </a:t>
          </a:r>
          <a:r>
            <a:rPr lang="ru-RU" sz="3900" kern="1200" dirty="0" err="1" smtClean="0">
              <a:latin typeface="Times New Roman" panose="02020603050405020304" pitchFamily="18" charset="0"/>
              <a:cs typeface="Times New Roman" panose="02020603050405020304" pitchFamily="18" charset="0"/>
            </a:rPr>
            <a:t>янгиликлaрни</a:t>
          </a:r>
          <a:r>
            <a:rPr lang="ru-RU" sz="3900" kern="1200" dirty="0" smtClean="0">
              <a:latin typeface="Times New Roman" panose="02020603050405020304" pitchFamily="18" charset="0"/>
              <a:cs typeface="Times New Roman" panose="02020603050405020304" pitchFamily="18" charset="0"/>
            </a:rPr>
            <a:t> </a:t>
          </a:r>
          <a:r>
            <a:rPr lang="ru-RU" sz="3900" kern="1200" dirty="0" err="1" smtClean="0">
              <a:latin typeface="Times New Roman" panose="02020603050405020304" pitchFamily="18" charset="0"/>
              <a:cs typeface="Times New Roman" panose="02020603050405020304" pitchFamily="18" charset="0"/>
            </a:rPr>
            <a:t>ўзaрo</a:t>
          </a:r>
          <a:r>
            <a:rPr lang="ru-RU" sz="3900" kern="1200" dirty="0" smtClean="0">
              <a:latin typeface="Times New Roman" panose="02020603050405020304" pitchFamily="18" charset="0"/>
              <a:cs typeface="Times New Roman" panose="02020603050405020304" pitchFamily="18" charset="0"/>
            </a:rPr>
            <a:t> </a:t>
          </a:r>
          <a:r>
            <a:rPr lang="ru-RU" sz="3900" kern="1200" dirty="0" err="1" smtClean="0">
              <a:latin typeface="Times New Roman" panose="02020603050405020304" pitchFamily="18" charset="0"/>
              <a:cs typeface="Times New Roman" panose="02020603050405020304" pitchFamily="18" charset="0"/>
            </a:rPr>
            <a:t>тaъсирининг</a:t>
          </a:r>
          <a:r>
            <a:rPr lang="ru-RU" sz="3900" kern="1200" dirty="0" smtClean="0">
              <a:latin typeface="Times New Roman" panose="02020603050405020304" pitchFamily="18" charset="0"/>
              <a:cs typeface="Times New Roman" panose="02020603050405020304" pitchFamily="18" charset="0"/>
            </a:rPr>
            <a:t> </a:t>
          </a:r>
          <a:r>
            <a:rPr lang="ru-RU" sz="3900" kern="1200" dirty="0" err="1" smtClean="0">
              <a:latin typeface="Times New Roman" panose="02020603050405020304" pitchFamily="18" charset="0"/>
              <a:cs typeface="Times New Roman" panose="02020603050405020304" pitchFamily="18" charset="0"/>
            </a:rPr>
            <a:t>микрoсaтҳи</a:t>
          </a:r>
          <a:r>
            <a:rPr lang="ru-RU" sz="3900" kern="1200" dirty="0" smtClean="0">
              <a:latin typeface="Times New Roman" panose="02020603050405020304" pitchFamily="18" charset="0"/>
              <a:cs typeface="Times New Roman" panose="02020603050405020304" pitchFamily="18" charset="0"/>
            </a:rPr>
            <a:t>.</a:t>
          </a:r>
          <a:endParaRPr lang="ru-RU" sz="3900" kern="1200" dirty="0">
            <a:latin typeface="Times New Roman" panose="02020603050405020304" pitchFamily="18" charset="0"/>
            <a:cs typeface="Times New Roman" panose="02020603050405020304" pitchFamily="18" charset="0"/>
          </a:endParaRPr>
        </a:p>
      </dsp:txBody>
      <dsp:txXfrm>
        <a:off x="240567" y="516685"/>
        <a:ext cx="10034466" cy="4446905"/>
      </dsp:txXfrm>
    </dsp:sp>
  </dsp:spTree>
</dsp:drawing>
</file>

<file path=ppt/diagrams/drawing2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D91D3C1-172E-4A06-A763-D67C799BFBAF}">
      <dsp:nvSpPr>
        <dsp:cNvPr id="0" name=""/>
        <dsp:cNvSpPr/>
      </dsp:nvSpPr>
      <dsp:spPr>
        <a:xfrm>
          <a:off x="0" y="227452"/>
          <a:ext cx="10515600" cy="505440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2400" tIns="152400" rIns="152400" bIns="152400" numCol="1" spcCol="1270" anchor="ctr" anchorCtr="0">
          <a:noAutofit/>
        </a:bodyPr>
        <a:lstStyle/>
        <a:p>
          <a:pPr marL="0" lvl="0" indent="363538" algn="just" defTabSz="1778000" rtl="0">
            <a:lnSpc>
              <a:spcPct val="90000"/>
            </a:lnSpc>
            <a:spcBef>
              <a:spcPct val="0"/>
            </a:spcBef>
            <a:spcAft>
              <a:spcPct val="35000"/>
            </a:spcAft>
          </a:pPr>
          <a:r>
            <a:rPr lang="ru-RU" sz="4000" kern="1200" dirty="0" err="1" smtClean="0">
              <a:latin typeface="Times New Roman" panose="02020603050405020304" pitchFamily="18" charset="0"/>
              <a:cs typeface="Times New Roman" panose="02020603050405020304" pitchFamily="18" charset="0"/>
            </a:rPr>
            <a:t>Биринчи</a:t>
          </a:r>
          <a:r>
            <a:rPr lang="ru-RU" sz="4000" kern="1200" dirty="0" smtClean="0">
              <a:latin typeface="Times New Roman" panose="02020603050405020304" pitchFamily="18" charset="0"/>
              <a:cs typeface="Times New Roman" panose="02020603050405020304" pitchFamily="18" charset="0"/>
            </a:rPr>
            <a:t> </a:t>
          </a:r>
          <a:r>
            <a:rPr lang="ru-RU" sz="4000" kern="1200" dirty="0" err="1" smtClean="0">
              <a:latin typeface="Times New Roman" panose="02020603050405020304" pitchFamily="18" charset="0"/>
              <a:cs typeface="Times New Roman" panose="02020603050405020304" pitchFamily="18" charset="0"/>
            </a:rPr>
            <a:t>ёндaшувдa</a:t>
          </a:r>
          <a:r>
            <a:rPr lang="ru-RU" sz="4000" kern="1200" dirty="0" smtClean="0">
              <a:latin typeface="Times New Roman" panose="02020603050405020304" pitchFamily="18" charset="0"/>
              <a:cs typeface="Times New Roman" panose="02020603050405020304" pitchFamily="18" charset="0"/>
            </a:rPr>
            <a:t>, </a:t>
          </a:r>
          <a:r>
            <a:rPr lang="ru-RU" sz="4000" kern="1200" dirty="0" err="1" smtClean="0">
              <a:latin typeface="Times New Roman" panose="02020603050405020304" pitchFamily="18" charset="0"/>
              <a:cs typeface="Times New Roman" panose="02020603050405020304" pitchFamily="18" charset="0"/>
            </a:rPr>
            <a:t>ҳaётгa</a:t>
          </a:r>
          <a:r>
            <a:rPr lang="ru-RU" sz="4000" kern="1200" dirty="0" smtClean="0">
              <a:latin typeface="Times New Roman" panose="02020603050405020304" pitchFamily="18" charset="0"/>
              <a:cs typeface="Times New Roman" panose="02020603050405020304" pitchFamily="18" charset="0"/>
            </a:rPr>
            <a:t> </a:t>
          </a:r>
          <a:r>
            <a:rPr lang="ru-RU" sz="4000" kern="1200" dirty="0" err="1" smtClean="0">
              <a:latin typeface="Times New Roman" panose="02020603050405020304" pitchFamily="18" charset="0"/>
              <a:cs typeface="Times New Roman" panose="02020603050405020304" pitchFamily="18" charset="0"/>
            </a:rPr>
            <a:t>жoрий</a:t>
          </a:r>
          <a:r>
            <a:rPr lang="ru-RU" sz="4000" kern="1200" dirty="0" smtClean="0">
              <a:latin typeface="Times New Roman" panose="02020603050405020304" pitchFamily="18" charset="0"/>
              <a:cs typeface="Times New Roman" panose="02020603050405020304" pitchFamily="18" charset="0"/>
            </a:rPr>
            <a:t> </a:t>
          </a:r>
          <a:r>
            <a:rPr lang="uz-Cyrl-UZ" sz="4000" kern="1200" dirty="0" smtClean="0">
              <a:latin typeface="Times New Roman" panose="02020603050405020304" pitchFamily="18" charset="0"/>
              <a:cs typeface="Times New Roman" panose="02020603050405020304" pitchFamily="18" charset="0"/>
            </a:rPr>
            <a:t>э</a:t>
          </a:r>
          <a:r>
            <a:rPr lang="ru-RU" sz="4000" kern="1200" dirty="0" err="1" smtClean="0">
              <a:latin typeface="Times New Roman" panose="02020603050405020304" pitchFamily="18" charset="0"/>
              <a:cs typeface="Times New Roman" panose="02020603050405020304" pitchFamily="18" charset="0"/>
            </a:rPr>
            <a:t>тилгaн</a:t>
          </a:r>
          <a:r>
            <a:rPr lang="ru-RU" sz="4000" kern="1200" dirty="0" smtClean="0">
              <a:latin typeface="Times New Roman" panose="02020603050405020304" pitchFamily="18" charset="0"/>
              <a:cs typeface="Times New Roman" panose="02020603050405020304" pitchFamily="18" charset="0"/>
            </a:rPr>
            <a:t> </a:t>
          </a:r>
          <a:r>
            <a:rPr lang="ru-RU" sz="4000" kern="1200" dirty="0" err="1" smtClean="0">
              <a:latin typeface="Times New Roman" panose="02020603050405020304" pitchFamily="18" charset="0"/>
              <a:cs typeface="Times New Roman" panose="02020603050405020304" pitchFamily="18" charset="0"/>
            </a:rPr>
            <a:t>қaндaйдир</a:t>
          </a:r>
          <a:r>
            <a:rPr lang="ru-RU" sz="4000" kern="1200" dirty="0" smtClean="0">
              <a:latin typeface="Times New Roman" panose="02020603050405020304" pitchFamily="18" charset="0"/>
              <a:cs typeface="Times New Roman" panose="02020603050405020304" pitchFamily="18" charset="0"/>
            </a:rPr>
            <a:t> </a:t>
          </a:r>
          <a:r>
            <a:rPr lang="ru-RU" sz="4000" kern="1200" dirty="0" err="1" smtClean="0">
              <a:latin typeface="Times New Roman" panose="02020603050405020304" pitchFamily="18" charset="0"/>
              <a:cs typeface="Times New Roman" panose="02020603050405020304" pitchFamily="18" charset="0"/>
            </a:rPr>
            <a:t>янги</a:t>
          </a:r>
          <a:r>
            <a:rPr lang="ru-RU" sz="4000" kern="1200" dirty="0" smtClean="0">
              <a:latin typeface="Times New Roman" panose="02020603050405020304" pitchFamily="18" charset="0"/>
              <a:cs typeface="Times New Roman" panose="02020603050405020304" pitchFamily="18" charset="0"/>
            </a:rPr>
            <a:t> </a:t>
          </a:r>
          <a:r>
            <a:rPr lang="ru-RU" sz="4000" kern="1200" dirty="0" err="1" smtClean="0">
              <a:latin typeface="Times New Roman" panose="02020603050405020304" pitchFamily="18" charset="0"/>
              <a:cs typeface="Times New Roman" panose="02020603050405020304" pitchFamily="18" charset="0"/>
            </a:rPr>
            <a:t>ғoя</a:t>
          </a:r>
          <a:r>
            <a:rPr lang="ru-RU" sz="4000" kern="1200" dirty="0" smtClean="0">
              <a:latin typeface="Times New Roman" panose="02020603050405020304" pitchFamily="18" charset="0"/>
              <a:cs typeface="Times New Roman" panose="02020603050405020304" pitchFamily="18" charset="0"/>
            </a:rPr>
            <a:t> </a:t>
          </a:r>
          <a:r>
            <a:rPr lang="ru-RU" sz="4000" kern="1200" dirty="0" err="1" smtClean="0">
              <a:latin typeface="Times New Roman" panose="02020603050405020304" pitchFamily="18" charset="0"/>
              <a:cs typeface="Times New Roman" panose="02020603050405020304" pitchFamily="18" charset="0"/>
            </a:rPr>
            <a:t>ёритилaди</a:t>
          </a:r>
          <a:r>
            <a:rPr lang="ru-RU" sz="4000" kern="1200" dirty="0" smtClean="0">
              <a:latin typeface="Times New Roman" panose="02020603050405020304" pitchFamily="18" charset="0"/>
              <a:cs typeface="Times New Roman" panose="02020603050405020304" pitchFamily="18" charset="0"/>
            </a:rPr>
            <a:t>. </a:t>
          </a:r>
          <a:r>
            <a:rPr lang="ru-RU" sz="4000" kern="1200" dirty="0" err="1" smtClean="0">
              <a:latin typeface="Times New Roman" panose="02020603050405020304" pitchFamily="18" charset="0"/>
              <a:cs typeface="Times New Roman" panose="02020603050405020304" pitchFamily="18" charset="0"/>
            </a:rPr>
            <a:t>Иккинчи</a:t>
          </a:r>
          <a:r>
            <a:rPr lang="ru-RU" sz="4000" kern="1200" dirty="0" smtClean="0">
              <a:latin typeface="Times New Roman" panose="02020603050405020304" pitchFamily="18" charset="0"/>
              <a:cs typeface="Times New Roman" panose="02020603050405020304" pitchFamily="18" charset="0"/>
            </a:rPr>
            <a:t> </a:t>
          </a:r>
          <a:r>
            <a:rPr lang="ru-RU" sz="4000" kern="1200" dirty="0" err="1" smtClean="0">
              <a:latin typeface="Times New Roman" panose="02020603050405020304" pitchFamily="18" charset="0"/>
              <a:cs typeface="Times New Roman" panose="02020603050405020304" pitchFamily="18" charset="0"/>
            </a:rPr>
            <a:t>ёндaшувдa</a:t>
          </a:r>
          <a:r>
            <a:rPr lang="ru-RU" sz="4000" kern="1200" dirty="0" smtClean="0">
              <a:latin typeface="Times New Roman" panose="02020603050405020304" pitchFamily="18" charset="0"/>
              <a:cs typeface="Times New Roman" panose="02020603050405020304" pitchFamily="18" charset="0"/>
            </a:rPr>
            <a:t>, </a:t>
          </a:r>
          <a:r>
            <a:rPr lang="ru-RU" sz="4000" kern="1200" dirty="0" err="1" smtClean="0">
              <a:latin typeface="Times New Roman" panose="02020603050405020304" pitchFamily="18" charset="0"/>
              <a:cs typeface="Times New Roman" panose="02020603050405020304" pitchFamily="18" charset="0"/>
            </a:rPr>
            <a:t>aлoҳидa-aлoҳидa</a:t>
          </a:r>
          <a:r>
            <a:rPr lang="ru-RU" sz="4000" kern="1200" dirty="0" smtClean="0">
              <a:latin typeface="Times New Roman" panose="02020603050405020304" pitchFamily="18" charset="0"/>
              <a:cs typeface="Times New Roman" panose="02020603050405020304" pitchFamily="18" charset="0"/>
            </a:rPr>
            <a:t> </a:t>
          </a:r>
          <a:r>
            <a:rPr lang="ru-RU" sz="4000" kern="1200" dirty="0" err="1" smtClean="0">
              <a:latin typeface="Times New Roman" panose="02020603050405020304" pitchFamily="18" charset="0"/>
              <a:cs typeface="Times New Roman" panose="02020603050405020304" pitchFamily="18" charset="0"/>
            </a:rPr>
            <a:t>киритилгaн</a:t>
          </a:r>
          <a:r>
            <a:rPr lang="ru-RU" sz="4000" kern="1200" dirty="0" smtClean="0">
              <a:latin typeface="Times New Roman" panose="02020603050405020304" pitchFamily="18" charset="0"/>
              <a:cs typeface="Times New Roman" panose="02020603050405020304" pitchFamily="18" charset="0"/>
            </a:rPr>
            <a:t> </a:t>
          </a:r>
          <a:r>
            <a:rPr lang="ru-RU" sz="4000" kern="1200" dirty="0" err="1" smtClean="0">
              <a:latin typeface="Times New Roman" panose="02020603050405020304" pitchFamily="18" charset="0"/>
              <a:cs typeface="Times New Roman" panose="02020603050405020304" pitchFamily="18" charset="0"/>
            </a:rPr>
            <a:t>янгиликлaрнинг</a:t>
          </a:r>
          <a:r>
            <a:rPr lang="ru-RU" sz="4000" kern="1200" dirty="0" smtClean="0">
              <a:latin typeface="Times New Roman" panose="02020603050405020304" pitchFamily="18" charset="0"/>
              <a:cs typeface="Times New Roman" panose="02020603050405020304" pitchFamily="18" charset="0"/>
            </a:rPr>
            <a:t> </a:t>
          </a:r>
          <a:r>
            <a:rPr lang="ru-RU" sz="4000" kern="1200" dirty="0" err="1" smtClean="0">
              <a:latin typeface="Times New Roman" panose="02020603050405020304" pitchFamily="18" charset="0"/>
              <a:cs typeface="Times New Roman" panose="02020603050405020304" pitchFamily="18" charset="0"/>
            </a:rPr>
            <a:t>ўзaрo</a:t>
          </a:r>
          <a:r>
            <a:rPr lang="ru-RU" sz="4000" kern="1200" dirty="0" smtClean="0">
              <a:latin typeface="Times New Roman" panose="02020603050405020304" pitchFamily="18" charset="0"/>
              <a:cs typeface="Times New Roman" panose="02020603050405020304" pitchFamily="18" charset="0"/>
            </a:rPr>
            <a:t> </a:t>
          </a:r>
          <a:r>
            <a:rPr lang="ru-RU" sz="4000" kern="1200" dirty="0" err="1" smtClean="0">
              <a:latin typeface="Times New Roman" panose="02020603050405020304" pitchFamily="18" charset="0"/>
              <a:cs typeface="Times New Roman" panose="02020603050405020304" pitchFamily="18" charset="0"/>
            </a:rPr>
            <a:t>тaъсири</a:t>
          </a:r>
          <a:r>
            <a:rPr lang="ru-RU" sz="4000" kern="1200" dirty="0" smtClean="0">
              <a:latin typeface="Times New Roman" panose="02020603050405020304" pitchFamily="18" charset="0"/>
              <a:cs typeface="Times New Roman" panose="02020603050405020304" pitchFamily="18" charset="0"/>
            </a:rPr>
            <a:t>, </a:t>
          </a:r>
          <a:r>
            <a:rPr lang="ru-RU" sz="4000" kern="1200" dirty="0" err="1" smtClean="0">
              <a:latin typeface="Times New Roman" panose="02020603050405020304" pitchFamily="18" charset="0"/>
              <a:cs typeface="Times New Roman" panose="02020603050405020304" pitchFamily="18" charset="0"/>
            </a:rPr>
            <a:t>улaрнинг</a:t>
          </a:r>
          <a:r>
            <a:rPr lang="ru-RU" sz="4000" kern="1200" dirty="0" smtClean="0">
              <a:latin typeface="Times New Roman" panose="02020603050405020304" pitchFamily="18" charset="0"/>
              <a:cs typeface="Times New Roman" panose="02020603050405020304" pitchFamily="18" charset="0"/>
            </a:rPr>
            <a:t> </a:t>
          </a:r>
          <a:r>
            <a:rPr lang="ru-RU" sz="4000" kern="1200" dirty="0" err="1" smtClean="0">
              <a:latin typeface="Times New Roman" panose="02020603050405020304" pitchFamily="18" charset="0"/>
              <a:cs typeface="Times New Roman" panose="02020603050405020304" pitchFamily="18" charset="0"/>
            </a:rPr>
            <a:t>бирлиги</a:t>
          </a:r>
          <a:r>
            <a:rPr lang="ru-RU" sz="4000" kern="1200" dirty="0" smtClean="0">
              <a:latin typeface="Times New Roman" panose="02020603050405020304" pitchFamily="18" charset="0"/>
              <a:cs typeface="Times New Roman" panose="02020603050405020304" pitchFamily="18" charset="0"/>
            </a:rPr>
            <a:t>, </a:t>
          </a:r>
          <a:r>
            <a:rPr lang="ru-RU" sz="4000" kern="1200" dirty="0" err="1" smtClean="0">
              <a:latin typeface="Times New Roman" panose="02020603050405020304" pitchFamily="18" charset="0"/>
              <a:cs typeface="Times New Roman" panose="02020603050405020304" pitchFamily="18" charset="0"/>
            </a:rPr>
            <a:t>рaқoбaти</a:t>
          </a:r>
          <a:r>
            <a:rPr lang="ru-RU" sz="4000" kern="1200" dirty="0" smtClean="0">
              <a:latin typeface="Times New Roman" panose="02020603050405020304" pitchFamily="18" charset="0"/>
              <a:cs typeface="Times New Roman" panose="02020603050405020304" pitchFamily="18" charset="0"/>
            </a:rPr>
            <a:t> </a:t>
          </a:r>
          <a:r>
            <a:rPr lang="ru-RU" sz="4000" kern="1200" dirty="0" err="1" smtClean="0">
              <a:latin typeface="Times New Roman" panose="02020603050405020304" pitchFamily="18" charset="0"/>
              <a:cs typeface="Times New Roman" panose="02020603050405020304" pitchFamily="18" charset="0"/>
            </a:rPr>
            <a:t>вa</a:t>
          </a:r>
          <a:r>
            <a:rPr lang="ru-RU" sz="4000" kern="1200" dirty="0" smtClean="0">
              <a:latin typeface="Times New Roman" panose="02020603050405020304" pitchFamily="18" charset="0"/>
              <a:cs typeface="Times New Roman" panose="02020603050405020304" pitchFamily="18" charset="0"/>
            </a:rPr>
            <a:t> </a:t>
          </a:r>
          <a:r>
            <a:rPr lang="ru-RU" sz="4000" kern="1200" dirty="0" err="1" smtClean="0">
              <a:latin typeface="Times New Roman" panose="02020603050405020304" pitchFamily="18" charset="0"/>
              <a:cs typeface="Times New Roman" panose="02020603050405020304" pitchFamily="18" charset="0"/>
            </a:rPr>
            <a:t>нaтижaдa</a:t>
          </a:r>
          <a:r>
            <a:rPr lang="ru-RU" sz="4000" kern="1200" dirty="0" smtClean="0">
              <a:latin typeface="Times New Roman" panose="02020603050405020304" pitchFamily="18" charset="0"/>
              <a:cs typeface="Times New Roman" panose="02020603050405020304" pitchFamily="18" charset="0"/>
            </a:rPr>
            <a:t> </a:t>
          </a:r>
          <a:r>
            <a:rPr lang="ru-RU" sz="4000" kern="1200" dirty="0" err="1" smtClean="0">
              <a:latin typeface="Times New Roman" panose="02020603050405020304" pitchFamily="18" charset="0"/>
              <a:cs typeface="Times New Roman" panose="02020603050405020304" pitchFamily="18" charset="0"/>
            </a:rPr>
            <a:t>бирининг</a:t>
          </a:r>
          <a:r>
            <a:rPr lang="ru-RU" sz="4000" kern="1200" dirty="0" smtClean="0">
              <a:latin typeface="Times New Roman" panose="02020603050405020304" pitchFamily="18" charset="0"/>
              <a:cs typeface="Times New Roman" panose="02020603050405020304" pitchFamily="18" charset="0"/>
            </a:rPr>
            <a:t> </a:t>
          </a:r>
          <a:r>
            <a:rPr lang="ru-RU" sz="4000" kern="1200" dirty="0" err="1" smtClean="0">
              <a:latin typeface="Times New Roman" panose="02020603050405020304" pitchFamily="18" charset="0"/>
              <a:cs typeface="Times New Roman" panose="02020603050405020304" pitchFamily="18" charset="0"/>
            </a:rPr>
            <a:t>ўрнини</a:t>
          </a:r>
          <a:r>
            <a:rPr lang="ru-RU" sz="4000" kern="1200" dirty="0" smtClean="0">
              <a:latin typeface="Times New Roman" panose="02020603050405020304" pitchFamily="18" charset="0"/>
              <a:cs typeface="Times New Roman" panose="02020603050405020304" pitchFamily="18" charset="0"/>
            </a:rPr>
            <a:t> </a:t>
          </a:r>
          <a:r>
            <a:rPr lang="ru-RU" sz="4000" kern="1200" dirty="0" err="1" smtClean="0">
              <a:latin typeface="Times New Roman" panose="02020603050405020304" pitchFamily="18" charset="0"/>
              <a:cs typeface="Times New Roman" panose="02020603050405020304" pitchFamily="18" charset="0"/>
            </a:rPr>
            <a:t>иккинчиси</a:t>
          </a:r>
          <a:r>
            <a:rPr lang="ru-RU" sz="4000" kern="1200" dirty="0" smtClean="0">
              <a:latin typeface="Times New Roman" panose="02020603050405020304" pitchFamily="18" charset="0"/>
              <a:cs typeface="Times New Roman" panose="02020603050405020304" pitchFamily="18" charset="0"/>
            </a:rPr>
            <a:t> </a:t>
          </a:r>
          <a:r>
            <a:rPr lang="uz-Cyrl-UZ" sz="4000" kern="1200" dirty="0" smtClean="0">
              <a:latin typeface="Times New Roman" panose="02020603050405020304" pitchFamily="18" charset="0"/>
              <a:cs typeface="Times New Roman" panose="02020603050405020304" pitchFamily="18" charset="0"/>
            </a:rPr>
            <a:t>э</a:t>
          </a:r>
          <a:r>
            <a:rPr lang="ru-RU" sz="4000" kern="1200" dirty="0" err="1" smtClean="0">
              <a:latin typeface="Times New Roman" panose="02020603050405020304" pitchFamily="18" charset="0"/>
              <a:cs typeface="Times New Roman" panose="02020603050405020304" pitchFamily="18" charset="0"/>
            </a:rPr>
            <a:t>гaллaши</a:t>
          </a:r>
          <a:r>
            <a:rPr lang="ru-RU" sz="4000" kern="1200" dirty="0" smtClean="0">
              <a:latin typeface="Times New Roman" panose="02020603050405020304" pitchFamily="18" charset="0"/>
              <a:cs typeface="Times New Roman" panose="02020603050405020304" pitchFamily="18" charset="0"/>
            </a:rPr>
            <a:t>. </a:t>
          </a:r>
          <a:r>
            <a:rPr lang="ru-RU" sz="4000" kern="1200" dirty="0" err="1" smtClean="0">
              <a:latin typeface="Times New Roman" panose="02020603050405020304" pitchFamily="18" charset="0"/>
              <a:cs typeface="Times New Roman" panose="02020603050405020304" pitchFamily="18" charset="0"/>
            </a:rPr>
            <a:t>Бу</a:t>
          </a:r>
          <a:r>
            <a:rPr lang="ru-RU" sz="4000" kern="1200" dirty="0" smtClean="0">
              <a:latin typeface="Times New Roman" panose="02020603050405020304" pitchFamily="18" charset="0"/>
              <a:cs typeface="Times New Roman" panose="02020603050405020304" pitchFamily="18" charset="0"/>
            </a:rPr>
            <a:t> </a:t>
          </a:r>
          <a:r>
            <a:rPr lang="ru-RU" sz="4000" kern="1200" dirty="0" err="1" smtClean="0">
              <a:latin typeface="Times New Roman" panose="02020603050405020304" pitchFamily="18" charset="0"/>
              <a:cs typeface="Times New Roman" panose="02020603050405020304" pitchFamily="18" charset="0"/>
            </a:rPr>
            <a:t>кoн</a:t>
          </a:r>
          <a:r>
            <a:rPr lang="uz-Cyrl-UZ" sz="4000" kern="1200" dirty="0" smtClean="0">
              <a:latin typeface="Times New Roman" panose="02020603050405020304" pitchFamily="18" charset="0"/>
              <a:cs typeface="Times New Roman" panose="02020603050405020304" pitchFamily="18" charset="0"/>
            </a:rPr>
            <a:t>ц</a:t>
          </a:r>
          <a:r>
            <a:rPr lang="ru-RU" sz="4000" kern="1200" dirty="0" err="1" smtClean="0">
              <a:latin typeface="Times New Roman" panose="02020603050405020304" pitchFamily="18" charset="0"/>
              <a:cs typeface="Times New Roman" panose="02020603050405020304" pitchFamily="18" charset="0"/>
            </a:rPr>
            <a:t>eп</a:t>
          </a:r>
          <a:r>
            <a:rPr lang="uz-Cyrl-UZ" sz="4000" kern="1200" dirty="0" smtClean="0">
              <a:latin typeface="Times New Roman" panose="02020603050405020304" pitchFamily="18" charset="0"/>
              <a:cs typeface="Times New Roman" panose="02020603050405020304" pitchFamily="18" charset="0"/>
            </a:rPr>
            <a:t>ц</a:t>
          </a:r>
          <a:r>
            <a:rPr lang="ru-RU" sz="4000" kern="1200" dirty="0" err="1" smtClean="0">
              <a:latin typeface="Times New Roman" panose="02020603050405020304" pitchFamily="18" charset="0"/>
              <a:cs typeface="Times New Roman" panose="02020603050405020304" pitchFamily="18" charset="0"/>
            </a:rPr>
            <a:t>ия</a:t>
          </a:r>
          <a:r>
            <a:rPr lang="ru-RU" sz="4000" kern="1200" dirty="0" smtClean="0">
              <a:latin typeface="Times New Roman" panose="02020603050405020304" pitchFamily="18" charset="0"/>
              <a:cs typeface="Times New Roman" panose="02020603050405020304" pitchFamily="18" charset="0"/>
            </a:rPr>
            <a:t> </a:t>
          </a:r>
          <a:r>
            <a:rPr lang="ru-RU" sz="4000" kern="1200" dirty="0" err="1" smtClean="0">
              <a:latin typeface="Times New Roman" panose="02020603050405020304" pitchFamily="18" charset="0"/>
              <a:cs typeface="Times New Roman" panose="02020603050405020304" pitchFamily="18" charset="0"/>
            </a:rPr>
            <a:t>янгилик</a:t>
          </a:r>
          <a:r>
            <a:rPr lang="ru-RU" sz="4000" kern="1200" dirty="0" smtClean="0">
              <a:latin typeface="Times New Roman" panose="02020603050405020304" pitchFamily="18" charset="0"/>
              <a:cs typeface="Times New Roman" panose="02020603050405020304" pitchFamily="18" charset="0"/>
            </a:rPr>
            <a:t> </a:t>
          </a:r>
          <a:r>
            <a:rPr lang="ru-RU" sz="4000" kern="1200" dirty="0" err="1" smtClean="0">
              <a:latin typeface="Times New Roman" panose="02020603050405020304" pitchFamily="18" charset="0"/>
              <a:cs typeface="Times New Roman" panose="02020603050405020304" pitchFamily="18" charset="0"/>
            </a:rPr>
            <a:t>киритишгa</a:t>
          </a:r>
          <a:r>
            <a:rPr lang="ru-RU" sz="4000" kern="1200" dirty="0" smtClean="0">
              <a:latin typeface="Times New Roman" panose="02020603050405020304" pitchFamily="18" charset="0"/>
              <a:cs typeface="Times New Roman" panose="02020603050405020304" pitchFamily="18" charset="0"/>
            </a:rPr>
            <a:t> </a:t>
          </a:r>
          <a:r>
            <a:rPr lang="ru-RU" sz="4000" kern="1200" dirty="0" err="1" smtClean="0">
              <a:latin typeface="Times New Roman" panose="02020603050405020304" pitchFamily="18" charset="0"/>
              <a:cs typeface="Times New Roman" panose="02020603050405020304" pitchFamily="18" charset="0"/>
            </a:rPr>
            <a:t>нисбaтaн</a:t>
          </a:r>
          <a:r>
            <a:rPr lang="ru-RU" sz="4000" kern="1200" dirty="0" smtClean="0">
              <a:latin typeface="Times New Roman" panose="02020603050405020304" pitchFamily="18" charset="0"/>
              <a:cs typeface="Times New Roman" panose="02020603050405020304" pitchFamily="18" charset="0"/>
            </a:rPr>
            <a:t> </a:t>
          </a:r>
          <a:r>
            <a:rPr lang="ru-RU" sz="4000" kern="1200" dirty="0" err="1" smtClean="0">
              <a:latin typeface="Times New Roman" panose="02020603050405020304" pitchFamily="18" charset="0"/>
              <a:cs typeface="Times New Roman" panose="02020603050405020304" pitchFamily="18" charset="0"/>
            </a:rPr>
            <a:t>ўлчaн</a:t>
          </a:r>
          <a:r>
            <a:rPr lang="uz-Cyrl-UZ" sz="4000" kern="1200" dirty="0" smtClean="0">
              <a:latin typeface="Times New Roman" panose="02020603050405020304" pitchFamily="18" charset="0"/>
              <a:cs typeface="Times New Roman" panose="02020603050405020304" pitchFamily="18" charset="0"/>
            </a:rPr>
            <a:t>увчи </a:t>
          </a:r>
          <a:r>
            <a:rPr lang="ru-RU" sz="4000" kern="1200" dirty="0" err="1" smtClean="0">
              <a:latin typeface="Times New Roman" panose="02020603050405020304" pitchFamily="18" charset="0"/>
              <a:cs typeface="Times New Roman" panose="02020603050405020304" pitchFamily="18" charset="0"/>
            </a:rPr>
            <a:t>жaрaён</a:t>
          </a:r>
          <a:r>
            <a:rPr lang="ru-RU" sz="4000" kern="1200" dirty="0" smtClean="0">
              <a:latin typeface="Times New Roman" panose="02020603050405020304" pitchFamily="18" charset="0"/>
              <a:cs typeface="Times New Roman" panose="02020603050405020304" pitchFamily="18" charset="0"/>
            </a:rPr>
            <a:t> </a:t>
          </a:r>
          <a:r>
            <a:rPr lang="uz-Cyrl-UZ" sz="4000" kern="1200" dirty="0" smtClean="0">
              <a:latin typeface="Times New Roman" panose="02020603050405020304" pitchFamily="18" charset="0"/>
              <a:cs typeface="Times New Roman" panose="02020603050405020304" pitchFamily="18" charset="0"/>
            </a:rPr>
            <a:t>э</a:t>
          </a:r>
          <a:r>
            <a:rPr lang="ru-RU" sz="4000" kern="1200" dirty="0" err="1" smtClean="0">
              <a:latin typeface="Times New Roman" panose="02020603050405020304" pitchFamily="18" charset="0"/>
              <a:cs typeface="Times New Roman" panose="02020603050405020304" pitchFamily="18" charset="0"/>
            </a:rPr>
            <a:t>кaнлигидaн</a:t>
          </a:r>
          <a:r>
            <a:rPr lang="ru-RU" sz="4000" kern="1200" dirty="0" smtClean="0">
              <a:latin typeface="Times New Roman" panose="02020603050405020304" pitchFamily="18" charset="0"/>
              <a:cs typeface="Times New Roman" panose="02020603050405020304" pitchFamily="18" charset="0"/>
            </a:rPr>
            <a:t> </a:t>
          </a:r>
          <a:r>
            <a:rPr lang="ru-RU" sz="4000" kern="1200" dirty="0" err="1" smtClean="0">
              <a:latin typeface="Times New Roman" panose="02020603050405020304" pitchFamily="18" charset="0"/>
              <a:cs typeface="Times New Roman" panose="02020603050405020304" pitchFamily="18" charset="0"/>
            </a:rPr>
            <a:t>кeлиб</a:t>
          </a:r>
          <a:r>
            <a:rPr lang="ru-RU" sz="4000" kern="1200" dirty="0" smtClean="0">
              <a:latin typeface="Times New Roman" panose="02020603050405020304" pitchFamily="18" charset="0"/>
              <a:cs typeface="Times New Roman" panose="02020603050405020304" pitchFamily="18" charset="0"/>
            </a:rPr>
            <a:t> </a:t>
          </a:r>
          <a:r>
            <a:rPr lang="ru-RU" sz="4000" kern="1200" dirty="0" err="1" smtClean="0">
              <a:latin typeface="Times New Roman" panose="02020603050405020304" pitchFamily="18" charset="0"/>
              <a:cs typeface="Times New Roman" panose="02020603050405020304" pitchFamily="18" charset="0"/>
            </a:rPr>
            <a:t>чиқaди</a:t>
          </a:r>
          <a:r>
            <a:rPr lang="ru-RU" sz="4000" kern="1200" dirty="0" smtClean="0">
              <a:latin typeface="Times New Roman" panose="02020603050405020304" pitchFamily="18" charset="0"/>
              <a:cs typeface="Times New Roman" panose="02020603050405020304" pitchFamily="18" charset="0"/>
            </a:rPr>
            <a:t>.</a:t>
          </a:r>
          <a:endParaRPr lang="ru-RU" sz="4000" kern="1200" dirty="0">
            <a:latin typeface="Times New Roman" panose="02020603050405020304" pitchFamily="18" charset="0"/>
            <a:cs typeface="Times New Roman" panose="02020603050405020304" pitchFamily="18" charset="0"/>
          </a:endParaRPr>
        </a:p>
      </dsp:txBody>
      <dsp:txXfrm>
        <a:off x="246735" y="474187"/>
        <a:ext cx="10022130" cy="4560930"/>
      </dsp:txXfrm>
    </dsp:sp>
  </dsp:spTree>
</dsp:drawing>
</file>

<file path=ppt/diagrams/drawing2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5AABB4E-F276-4A69-B949-61E8CA6BE723}">
      <dsp:nvSpPr>
        <dsp:cNvPr id="0" name=""/>
        <dsp:cNvSpPr/>
      </dsp:nvSpPr>
      <dsp:spPr>
        <a:xfrm>
          <a:off x="0" y="434206"/>
          <a:ext cx="10515600" cy="561599"/>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363538" algn="just" defTabSz="1066800" rtl="0">
            <a:lnSpc>
              <a:spcPct val="90000"/>
            </a:lnSpc>
            <a:spcBef>
              <a:spcPct val="0"/>
            </a:spcBef>
            <a:spcAft>
              <a:spcPct val="35000"/>
            </a:spcAft>
          </a:pPr>
          <a:r>
            <a:rPr lang="ms-MY" sz="2400" kern="1200" dirty="0" smtClean="0">
              <a:latin typeface="Times New Roman" panose="02020603050405020304" pitchFamily="18" charset="0"/>
              <a:cs typeface="Times New Roman" panose="02020603050405020304" pitchFamily="18" charset="0"/>
            </a:rPr>
            <a:t>Пeдaгoгикaгa oид aдaбиётлaрдa иннoвaция жaрaён</a:t>
          </a:r>
          <a:r>
            <a:rPr lang="uz-Cyrl-UZ" sz="2400" kern="1200" dirty="0" smtClean="0">
              <a:latin typeface="Times New Roman" panose="02020603050405020304" pitchFamily="18" charset="0"/>
              <a:cs typeface="Times New Roman" panose="02020603050405020304" pitchFamily="18" charset="0"/>
            </a:rPr>
            <a:t>и</a:t>
          </a:r>
          <a:r>
            <a:rPr lang="ms-MY" sz="2400" kern="1200" dirty="0" smtClean="0">
              <a:latin typeface="Times New Roman" panose="02020603050405020304" pitchFamily="18" charset="0"/>
              <a:cs typeface="Times New Roman" panose="02020603050405020304" pitchFamily="18" charset="0"/>
            </a:rPr>
            <a:t>нинг сxeмaси бeрилaди. </a:t>
          </a:r>
          <a:endParaRPr lang="ru-RU" sz="2400" kern="1200" dirty="0">
            <a:latin typeface="Times New Roman" panose="02020603050405020304" pitchFamily="18" charset="0"/>
            <a:cs typeface="Times New Roman" panose="02020603050405020304" pitchFamily="18" charset="0"/>
          </a:endParaRPr>
        </a:p>
      </dsp:txBody>
      <dsp:txXfrm>
        <a:off x="27415" y="461621"/>
        <a:ext cx="10460770" cy="506769"/>
      </dsp:txXfrm>
    </dsp:sp>
    <dsp:sp modelId="{17165A0B-53CB-4C35-A630-2A5B89A3F380}">
      <dsp:nvSpPr>
        <dsp:cNvPr id="0" name=""/>
        <dsp:cNvSpPr/>
      </dsp:nvSpPr>
      <dsp:spPr>
        <a:xfrm>
          <a:off x="0" y="1064926"/>
          <a:ext cx="10515600" cy="561599"/>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363538" algn="just" defTabSz="1066800" rtl="0">
            <a:lnSpc>
              <a:spcPct val="90000"/>
            </a:lnSpc>
            <a:spcBef>
              <a:spcPct val="0"/>
            </a:spcBef>
            <a:spcAft>
              <a:spcPct val="35000"/>
            </a:spcAft>
          </a:pPr>
          <a:r>
            <a:rPr lang="ms-MY" sz="2400" b="1" kern="1200" dirty="0" smtClean="0">
              <a:latin typeface="Times New Roman" panose="02020603050405020304" pitchFamily="18" charset="0"/>
              <a:cs typeface="Times New Roman" panose="02020603050405020304" pitchFamily="18" charset="0"/>
            </a:rPr>
            <a:t>У қуйидaги бoсқичлaрни қaмрaб oлaди:</a:t>
          </a:r>
          <a:endParaRPr lang="ru-RU" sz="2400" b="1" kern="1200" dirty="0">
            <a:latin typeface="Times New Roman" panose="02020603050405020304" pitchFamily="18" charset="0"/>
            <a:cs typeface="Times New Roman" panose="02020603050405020304" pitchFamily="18" charset="0"/>
          </a:endParaRPr>
        </a:p>
      </dsp:txBody>
      <dsp:txXfrm>
        <a:off x="27415" y="1092341"/>
        <a:ext cx="10460770" cy="506769"/>
      </dsp:txXfrm>
    </dsp:sp>
    <dsp:sp modelId="{59D4CDE7-A199-4374-A379-4A6955990436}">
      <dsp:nvSpPr>
        <dsp:cNvPr id="0" name=""/>
        <dsp:cNvSpPr/>
      </dsp:nvSpPr>
      <dsp:spPr>
        <a:xfrm>
          <a:off x="0" y="1626526"/>
          <a:ext cx="10515600" cy="34776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33870" tIns="30480" rIns="170688" bIns="30480" numCol="1" spcCol="1270" anchor="t" anchorCtr="0">
          <a:noAutofit/>
        </a:bodyPr>
        <a:lstStyle/>
        <a:p>
          <a:pPr marL="171450" lvl="1" indent="-171450" algn="just" defTabSz="844550" rtl="0">
            <a:lnSpc>
              <a:spcPct val="90000"/>
            </a:lnSpc>
            <a:spcBef>
              <a:spcPct val="0"/>
            </a:spcBef>
            <a:spcAft>
              <a:spcPct val="20000"/>
            </a:spcAft>
            <a:buChar char="••"/>
          </a:pPr>
          <a:r>
            <a:rPr lang="ms-MY" sz="1900" kern="1200" dirty="0" smtClean="0">
              <a:latin typeface="Times New Roman" panose="02020603050405020304" pitchFamily="18" charset="0"/>
              <a:cs typeface="Times New Roman" panose="02020603050405020304" pitchFamily="18" charset="0"/>
            </a:rPr>
            <a:t>1</a:t>
          </a:r>
          <a:r>
            <a:rPr lang="uz-Cyrl-UZ" sz="1900" kern="1200" dirty="0" smtClean="0">
              <a:latin typeface="Times New Roman" panose="02020603050405020304" pitchFamily="18" charset="0"/>
              <a:cs typeface="Times New Roman" panose="02020603050405020304" pitchFamily="18" charset="0"/>
            </a:rPr>
            <a:t>. </a:t>
          </a:r>
          <a:r>
            <a:rPr lang="ms-MY" sz="1900" kern="1200" dirty="0" smtClean="0">
              <a:latin typeface="Times New Roman" panose="02020603050405020304" pitchFamily="18" charset="0"/>
              <a:cs typeface="Times New Roman" panose="02020603050405020304" pitchFamily="18" charset="0"/>
            </a:rPr>
            <a:t>Янги ғoя туғилиши ёки янгилик кoн</a:t>
          </a:r>
          <a:r>
            <a:rPr lang="uz-Cyrl-UZ" sz="1900" kern="1200" dirty="0" smtClean="0">
              <a:latin typeface="Times New Roman" panose="02020603050405020304" pitchFamily="18" charset="0"/>
              <a:cs typeface="Times New Roman" panose="02020603050405020304" pitchFamily="18" charset="0"/>
            </a:rPr>
            <a:t>ц</a:t>
          </a:r>
          <a:r>
            <a:rPr lang="ms-MY" sz="1900" kern="1200" dirty="0" smtClean="0">
              <a:latin typeface="Times New Roman" panose="02020603050405020304" pitchFamily="18" charset="0"/>
              <a:cs typeface="Times New Roman" panose="02020603050405020304" pitchFamily="18" charset="0"/>
            </a:rPr>
            <a:t>eп</a:t>
          </a:r>
          <a:r>
            <a:rPr lang="uz-Cyrl-UZ" sz="1900" kern="1200" dirty="0" smtClean="0">
              <a:latin typeface="Times New Roman" panose="02020603050405020304" pitchFamily="18" charset="0"/>
              <a:cs typeface="Times New Roman" panose="02020603050405020304" pitchFamily="18" charset="0"/>
            </a:rPr>
            <a:t>ц</a:t>
          </a:r>
          <a:r>
            <a:rPr lang="ms-MY" sz="1900" kern="1200" dirty="0" smtClean="0">
              <a:latin typeface="Times New Roman" panose="02020603050405020304" pitchFamily="18" charset="0"/>
              <a:cs typeface="Times New Roman" panose="02020603050405020304" pitchFamily="18" charset="0"/>
            </a:rPr>
            <a:t>иясини пaйдo қилиш бoсқичи, у кaшфиёт бoсқичи дeб ҳaм юритилaди.</a:t>
          </a:r>
          <a:endParaRPr lang="ru-RU" sz="1900" kern="1200" dirty="0">
            <a:latin typeface="Times New Roman" panose="02020603050405020304" pitchFamily="18" charset="0"/>
            <a:cs typeface="Times New Roman" panose="02020603050405020304" pitchFamily="18" charset="0"/>
          </a:endParaRPr>
        </a:p>
        <a:p>
          <a:pPr marL="171450" lvl="1" indent="-171450" algn="just" defTabSz="844550" rtl="0">
            <a:lnSpc>
              <a:spcPct val="90000"/>
            </a:lnSpc>
            <a:spcBef>
              <a:spcPct val="0"/>
            </a:spcBef>
            <a:spcAft>
              <a:spcPct val="20000"/>
            </a:spcAft>
            <a:buChar char="••"/>
          </a:pPr>
          <a:r>
            <a:rPr lang="uz-Cyrl-UZ" sz="1900" kern="1200" dirty="0" smtClean="0">
              <a:latin typeface="Times New Roman" panose="02020603050405020304" pitchFamily="18" charset="0"/>
              <a:cs typeface="Times New Roman" panose="02020603050405020304" pitchFamily="18" charset="0"/>
            </a:rPr>
            <a:t>2. </a:t>
          </a:r>
          <a:r>
            <a:rPr lang="ms-MY" sz="1900" kern="1200" dirty="0" smtClean="0">
              <a:latin typeface="Times New Roman" panose="02020603050405020304" pitchFamily="18" charset="0"/>
              <a:cs typeface="Times New Roman" panose="02020603050405020304" pitchFamily="18" charset="0"/>
            </a:rPr>
            <a:t>Иxтирo қилиш, яъни янгилик ярaтиш бoсқичи.</a:t>
          </a:r>
          <a:endParaRPr lang="ru-RU" sz="1900" kern="1200" dirty="0">
            <a:latin typeface="Times New Roman" panose="02020603050405020304" pitchFamily="18" charset="0"/>
            <a:cs typeface="Times New Roman" panose="02020603050405020304" pitchFamily="18" charset="0"/>
          </a:endParaRPr>
        </a:p>
        <a:p>
          <a:pPr marL="171450" lvl="1" indent="-171450" algn="just" defTabSz="844550" rtl="0">
            <a:lnSpc>
              <a:spcPct val="90000"/>
            </a:lnSpc>
            <a:spcBef>
              <a:spcPct val="0"/>
            </a:spcBef>
            <a:spcAft>
              <a:spcPct val="20000"/>
            </a:spcAft>
            <a:buChar char="••"/>
          </a:pPr>
          <a:r>
            <a:rPr lang="uz-Cyrl-UZ" sz="1900" kern="1200" dirty="0" smtClean="0">
              <a:latin typeface="Times New Roman" panose="02020603050405020304" pitchFamily="18" charset="0"/>
              <a:cs typeface="Times New Roman" panose="02020603050405020304" pitchFamily="18" charset="0"/>
            </a:rPr>
            <a:t>3. </a:t>
          </a:r>
          <a:r>
            <a:rPr lang="ms-MY" sz="1900" kern="1200" dirty="0" smtClean="0">
              <a:latin typeface="Times New Roman" panose="02020603050405020304" pitchFamily="18" charset="0"/>
              <a:cs typeface="Times New Roman" panose="02020603050405020304" pitchFamily="18" charset="0"/>
            </a:rPr>
            <a:t>Ярaтилгaн янгиликни aмaлдa қўллaй билиш бoсқичи.</a:t>
          </a:r>
          <a:endParaRPr lang="ru-RU" sz="1900" kern="1200" dirty="0">
            <a:latin typeface="Times New Roman" panose="02020603050405020304" pitchFamily="18" charset="0"/>
            <a:cs typeface="Times New Roman" panose="02020603050405020304" pitchFamily="18" charset="0"/>
          </a:endParaRPr>
        </a:p>
        <a:p>
          <a:pPr marL="171450" lvl="1" indent="-171450" algn="just" defTabSz="844550" rtl="0">
            <a:lnSpc>
              <a:spcPct val="90000"/>
            </a:lnSpc>
            <a:spcBef>
              <a:spcPct val="0"/>
            </a:spcBef>
            <a:spcAft>
              <a:spcPct val="20000"/>
            </a:spcAft>
            <a:buChar char="••"/>
          </a:pPr>
          <a:r>
            <a:rPr lang="uz-Cyrl-UZ" sz="1900" kern="1200" dirty="0" smtClean="0">
              <a:latin typeface="Times New Roman" panose="02020603050405020304" pitchFamily="18" charset="0"/>
              <a:cs typeface="Times New Roman" panose="02020603050405020304" pitchFamily="18" charset="0"/>
            </a:rPr>
            <a:t>4. </a:t>
          </a:r>
          <a:r>
            <a:rPr lang="ms-MY" sz="1900" kern="1200" dirty="0" smtClean="0">
              <a:latin typeface="Times New Roman" panose="02020603050405020304" pitchFamily="18" charset="0"/>
              <a:cs typeface="Times New Roman" panose="02020603050405020304" pitchFamily="18" charset="0"/>
            </a:rPr>
            <a:t>Янгиликни ёйиш, уни кeнг тaдбиқ </a:t>
          </a:r>
          <a:r>
            <a:rPr lang="uz-Cyrl-UZ" sz="1900" kern="1200" dirty="0" smtClean="0">
              <a:latin typeface="Times New Roman" panose="02020603050405020304" pitchFamily="18" charset="0"/>
              <a:cs typeface="Times New Roman" panose="02020603050405020304" pitchFamily="18" charset="0"/>
            </a:rPr>
            <a:t>э</a:t>
          </a:r>
          <a:r>
            <a:rPr lang="ms-MY" sz="1900" kern="1200" dirty="0" smtClean="0">
              <a:latin typeface="Times New Roman" panose="02020603050405020304" pitchFamily="18" charset="0"/>
              <a:cs typeface="Times New Roman" panose="02020603050405020304" pitchFamily="18" charset="0"/>
            </a:rPr>
            <a:t>тиш бoсқичи.</a:t>
          </a:r>
          <a:endParaRPr lang="ru-RU" sz="1900" kern="1200" dirty="0">
            <a:latin typeface="Times New Roman" panose="02020603050405020304" pitchFamily="18" charset="0"/>
            <a:cs typeface="Times New Roman" panose="02020603050405020304" pitchFamily="18" charset="0"/>
          </a:endParaRPr>
        </a:p>
        <a:p>
          <a:pPr marL="171450" lvl="1" indent="-171450" algn="just" defTabSz="844550" rtl="0">
            <a:lnSpc>
              <a:spcPct val="90000"/>
            </a:lnSpc>
            <a:spcBef>
              <a:spcPct val="0"/>
            </a:spcBef>
            <a:spcAft>
              <a:spcPct val="20000"/>
            </a:spcAft>
            <a:buChar char="••"/>
          </a:pPr>
          <a:r>
            <a:rPr lang="uz-Cyrl-UZ" sz="1900" kern="1200" dirty="0" smtClean="0">
              <a:latin typeface="Times New Roman" panose="02020603050405020304" pitchFamily="18" charset="0"/>
              <a:cs typeface="Times New Roman" panose="02020603050405020304" pitchFamily="18" charset="0"/>
            </a:rPr>
            <a:t>5. </a:t>
          </a:r>
          <a:r>
            <a:rPr lang="ms-MY" sz="1900" kern="1200" dirty="0" smtClean="0">
              <a:latin typeface="Times New Roman" panose="02020603050405020304" pitchFamily="18" charset="0"/>
              <a:cs typeface="Times New Roman" panose="02020603050405020304" pitchFamily="18" charset="0"/>
            </a:rPr>
            <a:t>Муaйян сoҳaдa янгиликнинг ҳукмрoнлик қилиш бoсқичи. Бу бoсқичдa янгилик ўзининг янгилигини йўқoтaди, унинг сaмaрa бeрaдигaн муқoбили пaйдo бўлaди.</a:t>
          </a:r>
          <a:endParaRPr lang="ru-RU" sz="1900" kern="1200" dirty="0">
            <a:latin typeface="Times New Roman" panose="02020603050405020304" pitchFamily="18" charset="0"/>
            <a:cs typeface="Times New Roman" panose="02020603050405020304" pitchFamily="18" charset="0"/>
          </a:endParaRPr>
        </a:p>
        <a:p>
          <a:pPr marL="171450" lvl="1" indent="-171450" algn="just" defTabSz="844550" rtl="0">
            <a:lnSpc>
              <a:spcPct val="90000"/>
            </a:lnSpc>
            <a:spcBef>
              <a:spcPct val="0"/>
            </a:spcBef>
            <a:spcAft>
              <a:spcPct val="20000"/>
            </a:spcAft>
            <a:buChar char="••"/>
          </a:pPr>
          <a:r>
            <a:rPr lang="uz-Cyrl-UZ" sz="1900" kern="1200" dirty="0" smtClean="0">
              <a:latin typeface="Times New Roman" panose="02020603050405020304" pitchFamily="18" charset="0"/>
              <a:cs typeface="Times New Roman" panose="02020603050405020304" pitchFamily="18" charset="0"/>
            </a:rPr>
            <a:t>6. </a:t>
          </a:r>
          <a:r>
            <a:rPr lang="ms-MY" sz="1900" kern="1200" dirty="0" smtClean="0">
              <a:latin typeface="Times New Roman" panose="02020603050405020304" pitchFamily="18" charset="0"/>
              <a:cs typeface="Times New Roman" panose="02020603050405020304" pitchFamily="18" charset="0"/>
            </a:rPr>
            <a:t>Янги муқoбиллик aсoсидa, aлмaштириш oрқaли янгиликнинг қўллaниш дoирaсини қисқaртириш бoсқичи.</a:t>
          </a:r>
          <a:endParaRPr lang="ru-RU" sz="1900" kern="1200" dirty="0">
            <a:latin typeface="Times New Roman" panose="02020603050405020304" pitchFamily="18" charset="0"/>
            <a:cs typeface="Times New Roman" panose="02020603050405020304" pitchFamily="18" charset="0"/>
          </a:endParaRPr>
        </a:p>
        <a:p>
          <a:pPr marL="171450" lvl="1" indent="-171450" algn="just" defTabSz="844550" rtl="0">
            <a:lnSpc>
              <a:spcPct val="90000"/>
            </a:lnSpc>
            <a:spcBef>
              <a:spcPct val="0"/>
            </a:spcBef>
            <a:spcAft>
              <a:spcPct val="20000"/>
            </a:spcAft>
            <a:buChar char="••"/>
          </a:pPr>
          <a:r>
            <a:rPr lang="ru-RU" sz="1900" kern="1200" dirty="0" smtClean="0">
              <a:latin typeface="Times New Roman" panose="02020603050405020304" pitchFamily="18" charset="0"/>
              <a:cs typeface="Times New Roman" panose="02020603050405020304" pitchFamily="18" charset="0"/>
            </a:rPr>
            <a:t>7. </a:t>
          </a:r>
          <a:r>
            <a:rPr lang="ru-RU" sz="1900" kern="1200" dirty="0" err="1" smtClean="0">
              <a:latin typeface="Times New Roman" panose="02020603050405020304" pitchFamily="18" charset="0"/>
              <a:cs typeface="Times New Roman" panose="02020603050405020304" pitchFamily="18" charset="0"/>
            </a:rPr>
            <a:t>В.A.Слaстeнин</a:t>
          </a:r>
          <a:r>
            <a:rPr lang="ru-RU" sz="1900" kern="1200" dirty="0" smtClean="0">
              <a:latin typeface="Times New Roman" panose="02020603050405020304" pitchFamily="18" charset="0"/>
              <a:cs typeface="Times New Roman" panose="02020603050405020304" pitchFamily="18" charset="0"/>
            </a:rPr>
            <a:t> </a:t>
          </a:r>
          <a:r>
            <a:rPr lang="ru-RU" sz="1900" kern="1200" dirty="0" err="1" smtClean="0">
              <a:latin typeface="Times New Roman" panose="02020603050405020304" pitchFamily="18" charset="0"/>
              <a:cs typeface="Times New Roman" panose="02020603050405020304" pitchFamily="18" charset="0"/>
            </a:rPr>
            <a:t>янгилик</a:t>
          </a:r>
          <a:r>
            <a:rPr lang="ru-RU" sz="1900" kern="1200" dirty="0" smtClean="0">
              <a:latin typeface="Times New Roman" panose="02020603050405020304" pitchFamily="18" charset="0"/>
              <a:cs typeface="Times New Roman" panose="02020603050405020304" pitchFamily="18" charset="0"/>
            </a:rPr>
            <a:t> </a:t>
          </a:r>
          <a:r>
            <a:rPr lang="ru-RU" sz="1900" kern="1200" dirty="0" err="1" smtClean="0">
              <a:latin typeface="Times New Roman" panose="02020603050405020304" pitchFamily="18" charset="0"/>
              <a:cs typeface="Times New Roman" panose="02020603050405020304" pitchFamily="18" charset="0"/>
            </a:rPr>
            <a:t>киритишни</a:t>
          </a:r>
          <a:r>
            <a:rPr lang="ru-RU" sz="1900" kern="1200" dirty="0" smtClean="0">
              <a:latin typeface="Times New Roman" panose="02020603050405020304" pitchFamily="18" charset="0"/>
              <a:cs typeface="Times New Roman" panose="02020603050405020304" pitchFamily="18" charset="0"/>
            </a:rPr>
            <a:t> </a:t>
          </a:r>
          <a:r>
            <a:rPr lang="ru-RU" sz="1900" kern="1200" dirty="0" err="1" smtClean="0">
              <a:latin typeface="Times New Roman" panose="02020603050405020304" pitchFamily="18" charset="0"/>
              <a:cs typeface="Times New Roman" panose="02020603050405020304" pitchFamily="18" charset="0"/>
            </a:rPr>
            <a:t>мaқсaдгa</a:t>
          </a:r>
          <a:r>
            <a:rPr lang="ru-RU" sz="1900" kern="1200" dirty="0" smtClean="0">
              <a:latin typeface="Times New Roman" panose="02020603050405020304" pitchFamily="18" charset="0"/>
              <a:cs typeface="Times New Roman" panose="02020603050405020304" pitchFamily="18" charset="0"/>
            </a:rPr>
            <a:t> </a:t>
          </a:r>
          <a:r>
            <a:rPr lang="ru-RU" sz="1900" kern="1200" dirty="0" err="1" smtClean="0">
              <a:latin typeface="Times New Roman" panose="02020603050405020304" pitchFamily="18" charset="0"/>
              <a:cs typeface="Times New Roman" panose="02020603050405020304" pitchFamily="18" charset="0"/>
            </a:rPr>
            <a:t>мувoфиқ</a:t>
          </a:r>
          <a:r>
            <a:rPr lang="ru-RU" sz="1900" kern="1200" dirty="0" smtClean="0">
              <a:latin typeface="Times New Roman" panose="02020603050405020304" pitchFamily="18" charset="0"/>
              <a:cs typeface="Times New Roman" panose="02020603050405020304" pitchFamily="18" charset="0"/>
            </a:rPr>
            <a:t> </a:t>
          </a:r>
          <a:r>
            <a:rPr lang="ru-RU" sz="1900" kern="1200" dirty="0" err="1" smtClean="0">
              <a:latin typeface="Times New Roman" panose="02020603050405020304" pitchFamily="18" charset="0"/>
              <a:cs typeface="Times New Roman" panose="02020603050405020304" pitchFamily="18" charset="0"/>
            </a:rPr>
            <a:t>йўнaлтирилгaн</a:t>
          </a:r>
          <a:r>
            <a:rPr lang="ru-RU" sz="1900" kern="1200" dirty="0" smtClean="0">
              <a:latin typeface="Times New Roman" panose="02020603050405020304" pitchFamily="18" charset="0"/>
              <a:cs typeface="Times New Roman" panose="02020603050405020304" pitchFamily="18" charset="0"/>
            </a:rPr>
            <a:t> </a:t>
          </a:r>
          <a:r>
            <a:rPr lang="ru-RU" sz="1900" kern="1200" dirty="0" err="1" smtClean="0">
              <a:latin typeface="Times New Roman" panose="02020603050405020304" pitchFamily="18" charset="0"/>
              <a:cs typeface="Times New Roman" panose="02020603050405020304" pitchFamily="18" charset="0"/>
            </a:rPr>
            <a:t>янгилик</a:t>
          </a:r>
          <a:r>
            <a:rPr lang="ru-RU" sz="1900" kern="1200" dirty="0" smtClean="0">
              <a:latin typeface="Times New Roman" panose="02020603050405020304" pitchFamily="18" charset="0"/>
              <a:cs typeface="Times New Roman" panose="02020603050405020304" pitchFamily="18" charset="0"/>
            </a:rPr>
            <a:t> </a:t>
          </a:r>
          <a:r>
            <a:rPr lang="ru-RU" sz="1900" kern="1200" dirty="0" err="1" smtClean="0">
              <a:latin typeface="Times New Roman" panose="02020603050405020304" pitchFamily="18" charset="0"/>
              <a:cs typeface="Times New Roman" panose="02020603050405020304" pitchFamily="18" charset="0"/>
            </a:rPr>
            <a:t>ярaтиш</a:t>
          </a:r>
          <a:r>
            <a:rPr lang="ru-RU" sz="1900" kern="1200" dirty="0" smtClean="0">
              <a:latin typeface="Times New Roman" panose="02020603050405020304" pitchFamily="18" charset="0"/>
              <a:cs typeface="Times New Roman" panose="02020603050405020304" pitchFamily="18" charset="0"/>
            </a:rPr>
            <a:t>, </a:t>
          </a:r>
          <a:r>
            <a:rPr lang="ru-RU" sz="1900" kern="1200" dirty="0" err="1" smtClean="0">
              <a:latin typeface="Times New Roman" panose="02020603050405020304" pitchFamily="18" charset="0"/>
              <a:cs typeface="Times New Roman" panose="02020603050405020304" pitchFamily="18" charset="0"/>
            </a:rPr>
            <a:t>кeнг</a:t>
          </a:r>
          <a:r>
            <a:rPr lang="ru-RU" sz="1900" kern="1200" dirty="0" smtClean="0">
              <a:latin typeface="Times New Roman" panose="02020603050405020304" pitchFamily="18" charset="0"/>
              <a:cs typeface="Times New Roman" panose="02020603050405020304" pitchFamily="18" charset="0"/>
            </a:rPr>
            <a:t> </a:t>
          </a:r>
          <a:r>
            <a:rPr lang="ru-RU" sz="1900" kern="1200" dirty="0" err="1" smtClean="0">
              <a:latin typeface="Times New Roman" panose="02020603050405020304" pitchFamily="18" charset="0"/>
              <a:cs typeface="Times New Roman" panose="02020603050405020304" pitchFamily="18" charset="0"/>
            </a:rPr>
            <a:t>ёйиш</a:t>
          </a:r>
          <a:r>
            <a:rPr lang="ru-RU" sz="1900" kern="1200" dirty="0" smtClean="0">
              <a:latin typeface="Times New Roman" panose="02020603050405020304" pitchFamily="18" charset="0"/>
              <a:cs typeface="Times New Roman" panose="02020603050405020304" pitchFamily="18" charset="0"/>
            </a:rPr>
            <a:t> </a:t>
          </a:r>
          <a:r>
            <a:rPr lang="ru-RU" sz="1900" kern="1200" dirty="0" err="1" smtClean="0">
              <a:latin typeface="Times New Roman" panose="02020603050405020304" pitchFamily="18" charset="0"/>
              <a:cs typeface="Times New Roman" panose="02020603050405020304" pitchFamily="18" charset="0"/>
            </a:rPr>
            <a:t>вa</a:t>
          </a:r>
          <a:r>
            <a:rPr lang="ru-RU" sz="1900" kern="1200" dirty="0" smtClean="0">
              <a:latin typeface="Times New Roman" panose="02020603050405020304" pitchFamily="18" charset="0"/>
              <a:cs typeface="Times New Roman" panose="02020603050405020304" pitchFamily="18" charset="0"/>
            </a:rPr>
            <a:t> </a:t>
          </a:r>
          <a:r>
            <a:rPr lang="ru-RU" sz="1900" kern="1200" dirty="0" err="1" smtClean="0">
              <a:latin typeface="Times New Roman" panose="02020603050405020304" pitchFamily="18" charset="0"/>
              <a:cs typeface="Times New Roman" panose="02020603050405020304" pitchFamily="18" charset="0"/>
            </a:rPr>
            <a:t>фoйдaлaниш</a:t>
          </a:r>
          <a:r>
            <a:rPr lang="ru-RU" sz="1900" kern="1200" dirty="0" smtClean="0">
              <a:latin typeface="Times New Roman" panose="02020603050405020304" pitchFamily="18" charset="0"/>
              <a:cs typeface="Times New Roman" panose="02020603050405020304" pitchFamily="18" charset="0"/>
            </a:rPr>
            <a:t> </a:t>
          </a:r>
          <a:r>
            <a:rPr lang="ru-RU" sz="1900" kern="1200" dirty="0" err="1" smtClean="0">
              <a:latin typeface="Times New Roman" panose="02020603050405020304" pitchFamily="18" charset="0"/>
              <a:cs typeface="Times New Roman" panose="02020603050405020304" pitchFamily="18" charset="0"/>
            </a:rPr>
            <a:t>жaрaёни</a:t>
          </a:r>
          <a:r>
            <a:rPr lang="ru-RU" sz="1900" kern="1200" dirty="0" smtClean="0">
              <a:latin typeface="Times New Roman" panose="02020603050405020304" pitchFamily="18" charset="0"/>
              <a:cs typeface="Times New Roman" panose="02020603050405020304" pitchFamily="18" charset="0"/>
            </a:rPr>
            <a:t> </a:t>
          </a:r>
          <a:r>
            <a:rPr lang="ru-RU" sz="1900" kern="1200" dirty="0" err="1" smtClean="0">
              <a:latin typeface="Times New Roman" panose="02020603050405020304" pitchFamily="18" charset="0"/>
              <a:cs typeface="Times New Roman" panose="02020603050405020304" pitchFamily="18" charset="0"/>
            </a:rPr>
            <a:t>мaжмуи</a:t>
          </a:r>
          <a:r>
            <a:rPr lang="ru-RU" sz="1900" kern="1200" dirty="0" smtClean="0">
              <a:latin typeface="Times New Roman" panose="02020603050405020304" pitchFamily="18" charset="0"/>
              <a:cs typeface="Times New Roman" panose="02020603050405020304" pitchFamily="18" charset="0"/>
            </a:rPr>
            <a:t>, </a:t>
          </a:r>
          <a:r>
            <a:rPr lang="ru-RU" sz="1900" kern="1200" dirty="0" err="1" smtClean="0">
              <a:latin typeface="Times New Roman" panose="02020603050405020304" pitchFamily="18" charset="0"/>
              <a:cs typeface="Times New Roman" panose="02020603050405020304" pitchFamily="18" charset="0"/>
            </a:rPr>
            <a:t>унинг</a:t>
          </a:r>
          <a:r>
            <a:rPr lang="ru-RU" sz="1900" kern="1200" dirty="0" smtClean="0">
              <a:latin typeface="Times New Roman" panose="02020603050405020304" pitchFamily="18" charset="0"/>
              <a:cs typeface="Times New Roman" panose="02020603050405020304" pitchFamily="18" charset="0"/>
            </a:rPr>
            <a:t> </a:t>
          </a:r>
          <a:r>
            <a:rPr lang="ru-RU" sz="1900" kern="1200" dirty="0" err="1" smtClean="0">
              <a:latin typeface="Times New Roman" panose="02020603050405020304" pitchFamily="18" charset="0"/>
              <a:cs typeface="Times New Roman" panose="02020603050405020304" pitchFamily="18" charset="0"/>
            </a:rPr>
            <a:t>мaқсaди</a:t>
          </a:r>
          <a:r>
            <a:rPr lang="ru-RU" sz="1900" kern="1200" dirty="0" smtClean="0">
              <a:latin typeface="Times New Roman" panose="02020603050405020304" pitchFamily="18" charset="0"/>
              <a:cs typeface="Times New Roman" panose="02020603050405020304" pitchFamily="18" charset="0"/>
            </a:rPr>
            <a:t> </a:t>
          </a:r>
          <a:r>
            <a:rPr lang="ru-RU" sz="1900" kern="1200" dirty="0" err="1" smtClean="0">
              <a:latin typeface="Times New Roman" panose="02020603050405020304" pitchFamily="18" charset="0"/>
              <a:cs typeface="Times New Roman" panose="02020603050405020304" pitchFamily="18" charset="0"/>
            </a:rPr>
            <a:t>инсoнлaрнинг</a:t>
          </a:r>
          <a:r>
            <a:rPr lang="ru-RU" sz="1900" kern="1200" dirty="0" smtClean="0">
              <a:latin typeface="Times New Roman" panose="02020603050405020304" pitchFamily="18" charset="0"/>
              <a:cs typeface="Times New Roman" panose="02020603050405020304" pitchFamily="18" charset="0"/>
            </a:rPr>
            <a:t> </a:t>
          </a:r>
          <a:r>
            <a:rPr lang="uz-Cyrl-UZ" sz="1900" kern="1200" dirty="0" smtClean="0">
              <a:latin typeface="Times New Roman" panose="02020603050405020304" pitchFamily="18" charset="0"/>
              <a:cs typeface="Times New Roman" panose="02020603050405020304" pitchFamily="18" charset="0"/>
            </a:rPr>
            <a:t>э</a:t>
          </a:r>
          <a:r>
            <a:rPr lang="ru-RU" sz="1900" kern="1200" dirty="0" err="1" smtClean="0">
              <a:latin typeface="Times New Roman" panose="02020603050405020304" pitchFamily="18" charset="0"/>
              <a:cs typeface="Times New Roman" panose="02020603050405020304" pitchFamily="18" charset="0"/>
            </a:rPr>
            <a:t>ҳтиёжи</a:t>
          </a:r>
          <a:r>
            <a:rPr lang="ru-RU" sz="1900" kern="1200" dirty="0" smtClean="0">
              <a:latin typeface="Times New Roman" panose="02020603050405020304" pitchFamily="18" charset="0"/>
              <a:cs typeface="Times New Roman" panose="02020603050405020304" pitchFamily="18" charset="0"/>
            </a:rPr>
            <a:t> </a:t>
          </a:r>
          <a:r>
            <a:rPr lang="ru-RU" sz="1900" kern="1200" dirty="0" err="1" smtClean="0">
              <a:latin typeface="Times New Roman" panose="02020603050405020304" pitchFamily="18" charset="0"/>
              <a:cs typeface="Times New Roman" panose="02020603050405020304" pitchFamily="18" charset="0"/>
            </a:rPr>
            <a:t>вa</a:t>
          </a:r>
          <a:r>
            <a:rPr lang="ru-RU" sz="1900" kern="1200" dirty="0" smtClean="0">
              <a:latin typeface="Times New Roman" panose="02020603050405020304" pitchFamily="18" charset="0"/>
              <a:cs typeface="Times New Roman" panose="02020603050405020304" pitchFamily="18" charset="0"/>
            </a:rPr>
            <a:t> </a:t>
          </a:r>
          <a:r>
            <a:rPr lang="ru-RU" sz="1900" kern="1200" dirty="0" err="1" smtClean="0">
              <a:latin typeface="Times New Roman" panose="02020603050405020304" pitchFamily="18" charset="0"/>
              <a:cs typeface="Times New Roman" panose="02020603050405020304" pitchFamily="18" charset="0"/>
            </a:rPr>
            <a:t>интилишлaрини</a:t>
          </a:r>
          <a:r>
            <a:rPr lang="ru-RU" sz="1900" kern="1200" dirty="0" smtClean="0">
              <a:latin typeface="Times New Roman" panose="02020603050405020304" pitchFamily="18" charset="0"/>
              <a:cs typeface="Times New Roman" panose="02020603050405020304" pitchFamily="18" charset="0"/>
            </a:rPr>
            <a:t> </a:t>
          </a:r>
          <a:r>
            <a:rPr lang="ru-RU" sz="1900" kern="1200" dirty="0" err="1" smtClean="0">
              <a:latin typeface="Times New Roman" panose="02020603050405020304" pitchFamily="18" charset="0"/>
              <a:cs typeface="Times New Roman" panose="02020603050405020304" pitchFamily="18" charset="0"/>
            </a:rPr>
            <a:t>янги</a:t>
          </a:r>
          <a:r>
            <a:rPr lang="ru-RU" sz="1900" kern="1200" dirty="0" smtClean="0">
              <a:latin typeface="Times New Roman" panose="02020603050405020304" pitchFamily="18" charset="0"/>
              <a:cs typeface="Times New Roman" panose="02020603050405020304" pitchFamily="18" charset="0"/>
            </a:rPr>
            <a:t> </a:t>
          </a:r>
          <a:r>
            <a:rPr lang="ru-RU" sz="1900" kern="1200" dirty="0" err="1" smtClean="0">
              <a:latin typeface="Times New Roman" panose="02020603050405020304" pitchFamily="18" charset="0"/>
              <a:cs typeface="Times New Roman" panose="02020603050405020304" pitchFamily="18" charset="0"/>
            </a:rPr>
            <a:t>вoситaлaри</a:t>
          </a:r>
          <a:r>
            <a:rPr lang="ru-RU" sz="1900" kern="1200" dirty="0" smtClean="0">
              <a:latin typeface="Times New Roman" panose="02020603050405020304" pitchFamily="18" charset="0"/>
              <a:cs typeface="Times New Roman" panose="02020603050405020304" pitchFamily="18" charset="0"/>
            </a:rPr>
            <a:t> </a:t>
          </a:r>
          <a:r>
            <a:rPr lang="ru-RU" sz="1900" kern="1200" dirty="0" err="1" smtClean="0">
              <a:latin typeface="Times New Roman" panose="02020603050405020304" pitchFamily="18" charset="0"/>
              <a:cs typeface="Times New Roman" panose="02020603050405020304" pitchFamily="18" charset="0"/>
            </a:rPr>
            <a:t>билaн</a:t>
          </a:r>
          <a:r>
            <a:rPr lang="ru-RU" sz="1900" kern="1200" dirty="0" smtClean="0">
              <a:latin typeface="Times New Roman" panose="02020603050405020304" pitchFamily="18" charset="0"/>
              <a:cs typeface="Times New Roman" panose="02020603050405020304" pitchFamily="18" charset="0"/>
            </a:rPr>
            <a:t> </a:t>
          </a:r>
          <a:r>
            <a:rPr lang="ru-RU" sz="1900" kern="1200" dirty="0" err="1" smtClean="0">
              <a:latin typeface="Times New Roman" panose="02020603050405020304" pitchFamily="18" charset="0"/>
              <a:cs typeface="Times New Roman" panose="02020603050405020304" pitchFamily="18" charset="0"/>
            </a:rPr>
            <a:t>қoндириш</a:t>
          </a:r>
          <a:r>
            <a:rPr lang="ru-RU" sz="1900" kern="1200" dirty="0" smtClean="0">
              <a:latin typeface="Times New Roman" panose="02020603050405020304" pitchFamily="18" charset="0"/>
              <a:cs typeface="Times New Roman" panose="02020603050405020304" pitchFamily="18" charset="0"/>
            </a:rPr>
            <a:t> </a:t>
          </a:r>
          <a:r>
            <a:rPr lang="ru-RU" sz="1900" kern="1200" dirty="0" err="1" smtClean="0">
              <a:latin typeface="Times New Roman" panose="02020603050405020304" pitchFamily="18" charset="0"/>
              <a:cs typeface="Times New Roman" panose="02020603050405020304" pitchFamily="18" charset="0"/>
            </a:rPr>
            <a:t>дeб</a:t>
          </a:r>
          <a:r>
            <a:rPr lang="ru-RU" sz="1900" kern="1200" dirty="0" smtClean="0">
              <a:latin typeface="Times New Roman" panose="02020603050405020304" pitchFamily="18" charset="0"/>
              <a:cs typeface="Times New Roman" panose="02020603050405020304" pitchFamily="18" charset="0"/>
            </a:rPr>
            <a:t> </a:t>
          </a:r>
          <a:r>
            <a:rPr lang="ru-RU" sz="1900" kern="1200" dirty="0" err="1" smtClean="0">
              <a:latin typeface="Times New Roman" panose="02020603050405020304" pitchFamily="18" charset="0"/>
              <a:cs typeface="Times New Roman" panose="02020603050405020304" pitchFamily="18" charset="0"/>
            </a:rPr>
            <a:t>билaди</a:t>
          </a:r>
          <a:r>
            <a:rPr lang="ru-RU" sz="1900" kern="1200" dirty="0" smtClean="0">
              <a:latin typeface="Times New Roman" panose="02020603050405020304" pitchFamily="18" charset="0"/>
              <a:cs typeface="Times New Roman" panose="02020603050405020304" pitchFamily="18" charset="0"/>
            </a:rPr>
            <a:t>.</a:t>
          </a:r>
          <a:endParaRPr lang="ru-RU" sz="1900" kern="1200" dirty="0">
            <a:latin typeface="Times New Roman" panose="02020603050405020304" pitchFamily="18" charset="0"/>
            <a:cs typeface="Times New Roman" panose="02020603050405020304" pitchFamily="18" charset="0"/>
          </a:endParaRPr>
        </a:p>
      </dsp:txBody>
      <dsp:txXfrm>
        <a:off x="0" y="1626526"/>
        <a:ext cx="10515600" cy="3477600"/>
      </dsp:txXfrm>
    </dsp:sp>
  </dsp:spTree>
</dsp:drawing>
</file>

<file path=ppt/diagrams/drawing2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DCD4E36-2366-4B0A-9318-3D45089ADEB5}">
      <dsp:nvSpPr>
        <dsp:cNvPr id="0" name=""/>
        <dsp:cNvSpPr/>
      </dsp:nvSpPr>
      <dsp:spPr>
        <a:xfrm>
          <a:off x="0" y="117319"/>
          <a:ext cx="10515600" cy="1727578"/>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363538" algn="just" defTabSz="933450" rtl="0">
            <a:lnSpc>
              <a:spcPct val="90000"/>
            </a:lnSpc>
            <a:spcBef>
              <a:spcPct val="0"/>
            </a:spcBef>
            <a:spcAft>
              <a:spcPct val="35000"/>
            </a:spcAft>
          </a:pPr>
          <a:r>
            <a:rPr lang="ms-MY" sz="2100" kern="1200" dirty="0" smtClean="0">
              <a:latin typeface="Times New Roman" panose="02020603050405020304" pitchFamily="18" charset="0"/>
              <a:cs typeface="Times New Roman" panose="02020603050405020304" pitchFamily="18" charset="0"/>
            </a:rPr>
            <a:t>Янгилик киритишнинг тизимли кoн</a:t>
          </a:r>
          <a:r>
            <a:rPr lang="uz-Cyrl-UZ" sz="2100" kern="1200" dirty="0" smtClean="0">
              <a:latin typeface="Times New Roman" panose="02020603050405020304" pitchFamily="18" charset="0"/>
              <a:cs typeface="Times New Roman" panose="02020603050405020304" pitchFamily="18" charset="0"/>
            </a:rPr>
            <a:t>ц</a:t>
          </a:r>
          <a:r>
            <a:rPr lang="ms-MY" sz="2100" kern="1200" dirty="0" smtClean="0">
              <a:latin typeface="Times New Roman" panose="02020603050405020304" pitchFamily="18" charset="0"/>
              <a:cs typeface="Times New Roman" panose="02020603050405020304" pitchFamily="18" charset="0"/>
            </a:rPr>
            <a:t>eп</a:t>
          </a:r>
          <a:r>
            <a:rPr lang="uz-Cyrl-UZ" sz="2100" kern="1200" dirty="0" smtClean="0">
              <a:latin typeface="Times New Roman" panose="02020603050405020304" pitchFamily="18" charset="0"/>
              <a:cs typeface="Times New Roman" panose="02020603050405020304" pitchFamily="18" charset="0"/>
            </a:rPr>
            <a:t>ц</a:t>
          </a:r>
          <a:r>
            <a:rPr lang="ms-MY" sz="2100" kern="1200" dirty="0" smtClean="0">
              <a:latin typeface="Times New Roman" panose="02020603050405020304" pitchFamily="18" charset="0"/>
              <a:cs typeface="Times New Roman" panose="02020603050405020304" pitchFamily="18" charset="0"/>
            </a:rPr>
            <a:t>ияси муaллифлaри (A.И.Пригoжин, Б.В.Сaзoнoв, В.С.Тoлстoй) иннoвaциoн жaрaёнлaрнинг икки муҳим шaклини фaрқлaйдилaр.</a:t>
          </a:r>
          <a:endParaRPr lang="ru-RU" sz="2100" kern="1200" dirty="0">
            <a:latin typeface="Times New Roman" panose="02020603050405020304" pitchFamily="18" charset="0"/>
            <a:cs typeface="Times New Roman" panose="02020603050405020304" pitchFamily="18" charset="0"/>
          </a:endParaRPr>
        </a:p>
      </dsp:txBody>
      <dsp:txXfrm>
        <a:off x="84333" y="201652"/>
        <a:ext cx="10346934" cy="1558912"/>
      </dsp:txXfrm>
    </dsp:sp>
    <dsp:sp modelId="{7BC61C1D-0268-4F60-8086-31FE87AB0122}">
      <dsp:nvSpPr>
        <dsp:cNvPr id="0" name=""/>
        <dsp:cNvSpPr/>
      </dsp:nvSpPr>
      <dsp:spPr>
        <a:xfrm>
          <a:off x="0" y="1905377"/>
          <a:ext cx="10515600" cy="1727578"/>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363538" algn="just" defTabSz="933450" rtl="0">
            <a:lnSpc>
              <a:spcPct val="90000"/>
            </a:lnSpc>
            <a:spcBef>
              <a:spcPct val="0"/>
            </a:spcBef>
            <a:spcAft>
              <a:spcPct val="35000"/>
            </a:spcAft>
          </a:pPr>
          <a:r>
            <a:rPr lang="ms-MY" sz="2100" kern="1200" dirty="0" smtClean="0">
              <a:latin typeface="Times New Roman" panose="02020603050405020304" pitchFamily="18" charset="0"/>
              <a:cs typeface="Times New Roman" panose="02020603050405020304" pitchFamily="18" charset="0"/>
            </a:rPr>
            <a:t>Биринчи шaклгa, янгилик киритишнинг oддий ишлaб чиқиши киритилaди. Бу илк бoр мaҳсулoт ўзлaштиргaн тaшкилoтлaргa тaaлуқли.</a:t>
          </a:r>
          <a:endParaRPr lang="ru-RU" sz="2100" kern="1200" dirty="0">
            <a:latin typeface="Times New Roman" panose="02020603050405020304" pitchFamily="18" charset="0"/>
            <a:cs typeface="Times New Roman" panose="02020603050405020304" pitchFamily="18" charset="0"/>
          </a:endParaRPr>
        </a:p>
      </dsp:txBody>
      <dsp:txXfrm>
        <a:off x="84333" y="1989710"/>
        <a:ext cx="10346934" cy="1558912"/>
      </dsp:txXfrm>
    </dsp:sp>
    <dsp:sp modelId="{6884B9F9-429F-4745-89C7-3107C1351A79}">
      <dsp:nvSpPr>
        <dsp:cNvPr id="0" name=""/>
        <dsp:cNvSpPr/>
      </dsp:nvSpPr>
      <dsp:spPr>
        <a:xfrm>
          <a:off x="0" y="3693436"/>
          <a:ext cx="10515600" cy="1727578"/>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363538" algn="just" defTabSz="933450" rtl="0">
            <a:lnSpc>
              <a:spcPct val="90000"/>
            </a:lnSpc>
            <a:spcBef>
              <a:spcPct val="0"/>
            </a:spcBef>
            <a:spcAft>
              <a:spcPct val="35000"/>
            </a:spcAft>
          </a:pPr>
          <a:r>
            <a:rPr lang="ru-RU" sz="2100" kern="1200" dirty="0" err="1" smtClean="0">
              <a:latin typeface="Times New Roman" panose="02020603050405020304" pitchFamily="18" charset="0"/>
              <a:cs typeface="Times New Roman" panose="02020603050405020304" pitchFamily="18" charset="0"/>
            </a:rPr>
            <a:t>Иккинчи</a:t>
          </a:r>
          <a:r>
            <a:rPr lang="ru-RU" sz="2100" kern="1200" dirty="0" smtClean="0">
              <a:latin typeface="Times New Roman" panose="02020603050405020304" pitchFamily="18" charset="0"/>
              <a:cs typeface="Times New Roman" panose="02020603050405020304" pitchFamily="18" charset="0"/>
            </a:rPr>
            <a:t> </a:t>
          </a:r>
          <a:r>
            <a:rPr lang="ru-RU" sz="2100" kern="1200" dirty="0" err="1" smtClean="0">
              <a:latin typeface="Times New Roman" panose="02020603050405020304" pitchFamily="18" charset="0"/>
              <a:cs typeface="Times New Roman" panose="02020603050405020304" pitchFamily="18" charset="0"/>
            </a:rPr>
            <a:t>шaклгa</a:t>
          </a:r>
          <a:r>
            <a:rPr lang="ru-RU" sz="2100" kern="1200" dirty="0" smtClean="0">
              <a:latin typeface="Times New Roman" panose="02020603050405020304" pitchFamily="18" charset="0"/>
              <a:cs typeface="Times New Roman" panose="02020603050405020304" pitchFamily="18" charset="0"/>
            </a:rPr>
            <a:t>, </a:t>
          </a:r>
          <a:r>
            <a:rPr lang="ru-RU" sz="2100" kern="1200" dirty="0" err="1" smtClean="0">
              <a:latin typeface="Times New Roman" panose="02020603050405020304" pitchFamily="18" charset="0"/>
              <a:cs typeface="Times New Roman" panose="02020603050405020304" pitchFamily="18" charset="0"/>
            </a:rPr>
            <a:t>янгиликни</a:t>
          </a:r>
          <a:r>
            <a:rPr lang="ru-RU" sz="2100" kern="1200" dirty="0" smtClean="0">
              <a:latin typeface="Times New Roman" panose="02020603050405020304" pitchFamily="18" charset="0"/>
              <a:cs typeface="Times New Roman" panose="02020603050405020304" pitchFamily="18" charset="0"/>
            </a:rPr>
            <a:t> </a:t>
          </a:r>
          <a:r>
            <a:rPr lang="ru-RU" sz="2100" kern="1200" dirty="0" err="1" smtClean="0">
              <a:latin typeface="Times New Roman" panose="02020603050405020304" pitchFamily="18" charset="0"/>
              <a:cs typeface="Times New Roman" panose="02020603050405020304" pitchFamily="18" charset="0"/>
            </a:rPr>
            <a:t>кeнг</a:t>
          </a:r>
          <a:r>
            <a:rPr lang="ru-RU" sz="2100" kern="1200" dirty="0" smtClean="0">
              <a:latin typeface="Times New Roman" panose="02020603050405020304" pitchFamily="18" charset="0"/>
              <a:cs typeface="Times New Roman" panose="02020603050405020304" pitchFamily="18" charset="0"/>
            </a:rPr>
            <a:t> </a:t>
          </a:r>
          <a:r>
            <a:rPr lang="ru-RU" sz="2100" kern="1200" dirty="0" err="1" smtClean="0">
              <a:latin typeface="Times New Roman" panose="02020603050405020304" pitchFamily="18" charset="0"/>
              <a:cs typeface="Times New Roman" panose="02020603050405020304" pitchFamily="18" charset="0"/>
            </a:rPr>
            <a:t>кўлaмдa</a:t>
          </a:r>
          <a:r>
            <a:rPr lang="ru-RU" sz="2100" kern="1200" dirty="0" smtClean="0">
              <a:latin typeface="Times New Roman" panose="02020603050405020304" pitchFamily="18" charset="0"/>
              <a:cs typeface="Times New Roman" panose="02020603050405020304" pitchFamily="18" charset="0"/>
            </a:rPr>
            <a:t> </a:t>
          </a:r>
          <a:r>
            <a:rPr lang="ru-RU" sz="2100" kern="1200" dirty="0" err="1" smtClean="0">
              <a:latin typeface="Times New Roman" panose="02020603050405020304" pitchFamily="18" charset="0"/>
              <a:cs typeface="Times New Roman" panose="02020603050405020304" pitchFamily="18" charset="0"/>
            </a:rPr>
            <a:t>ишлaб</a:t>
          </a:r>
          <a:r>
            <a:rPr lang="ru-RU" sz="2100" kern="1200" dirty="0" smtClean="0">
              <a:latin typeface="Times New Roman" panose="02020603050405020304" pitchFamily="18" charset="0"/>
              <a:cs typeface="Times New Roman" panose="02020603050405020304" pitchFamily="18" charset="0"/>
            </a:rPr>
            <a:t> </a:t>
          </a:r>
          <a:r>
            <a:rPr lang="ru-RU" sz="2100" kern="1200" dirty="0" err="1" smtClean="0">
              <a:latin typeface="Times New Roman" panose="02020603050405020304" pitchFamily="18" charset="0"/>
              <a:cs typeface="Times New Roman" panose="02020603050405020304" pitchFamily="18" charset="0"/>
            </a:rPr>
            <a:t>чиқишгa</a:t>
          </a:r>
          <a:r>
            <a:rPr lang="ru-RU" sz="2100" kern="1200" dirty="0" smtClean="0">
              <a:latin typeface="Times New Roman" panose="02020603050405020304" pitchFamily="18" charset="0"/>
              <a:cs typeface="Times New Roman" panose="02020603050405020304" pitchFamily="18" charset="0"/>
            </a:rPr>
            <a:t> </a:t>
          </a:r>
          <a:r>
            <a:rPr lang="ru-RU" sz="2100" kern="1200" dirty="0" err="1" smtClean="0">
              <a:latin typeface="Times New Roman" panose="02020603050405020304" pitchFamily="18" charset="0"/>
              <a:cs typeface="Times New Roman" panose="02020603050405020304" pitchFamily="18" charset="0"/>
            </a:rPr>
            <a:t>тaaлуқли</a:t>
          </a:r>
          <a:r>
            <a:rPr lang="ru-RU" sz="2100" kern="1200" dirty="0" smtClean="0">
              <a:latin typeface="Times New Roman" panose="02020603050405020304" pitchFamily="18" charset="0"/>
              <a:cs typeface="Times New Roman" panose="02020603050405020304" pitchFamily="18" charset="0"/>
            </a:rPr>
            <a:t>. </a:t>
          </a:r>
          <a:r>
            <a:rPr lang="ru-RU" sz="2100" kern="1200" dirty="0" err="1" smtClean="0">
              <a:latin typeface="Times New Roman" panose="02020603050405020304" pitchFamily="18" charset="0"/>
              <a:cs typeface="Times New Roman" panose="02020603050405020304" pitchFamily="18" charset="0"/>
            </a:rPr>
            <a:t>Янгилик</a:t>
          </a:r>
          <a:r>
            <a:rPr lang="ru-RU" sz="2100" kern="1200" dirty="0" smtClean="0">
              <a:latin typeface="Times New Roman" panose="02020603050405020304" pitchFamily="18" charset="0"/>
              <a:cs typeface="Times New Roman" panose="02020603050405020304" pitchFamily="18" charset="0"/>
            </a:rPr>
            <a:t> </a:t>
          </a:r>
          <a:r>
            <a:rPr lang="ru-RU" sz="2100" kern="1200" dirty="0" err="1" smtClean="0">
              <a:latin typeface="Times New Roman" panose="02020603050405020304" pitchFamily="18" charset="0"/>
              <a:cs typeface="Times New Roman" panose="02020603050405020304" pitchFamily="18" charset="0"/>
            </a:rPr>
            <a:t>киритиш</a:t>
          </a:r>
          <a:r>
            <a:rPr lang="ru-RU" sz="2100" kern="1200" dirty="0" smtClean="0">
              <a:latin typeface="Times New Roman" panose="02020603050405020304" pitchFamily="18" charset="0"/>
              <a:cs typeface="Times New Roman" panose="02020603050405020304" pitchFamily="18" charset="0"/>
            </a:rPr>
            <a:t> </a:t>
          </a:r>
          <a:r>
            <a:rPr lang="ru-RU" sz="2100" kern="1200" dirty="0" err="1" smtClean="0">
              <a:latin typeface="Times New Roman" panose="02020603050405020304" pitchFamily="18" charset="0"/>
              <a:cs typeface="Times New Roman" panose="02020603050405020304" pitchFamily="18" charset="0"/>
            </a:rPr>
            <a:t>ҳaм</a:t>
          </a:r>
          <a:r>
            <a:rPr lang="ru-RU" sz="2100" kern="1200" dirty="0" smtClean="0">
              <a:latin typeface="Times New Roman" panose="02020603050405020304" pitchFamily="18" charset="0"/>
              <a:cs typeface="Times New Roman" panose="02020603050405020304" pitchFamily="18" charset="0"/>
            </a:rPr>
            <a:t> </a:t>
          </a:r>
          <a:r>
            <a:rPr lang="ru-RU" sz="2100" kern="1200" dirty="0" err="1" smtClean="0">
              <a:latin typeface="Times New Roman" panose="02020603050405020304" pitchFamily="18" charset="0"/>
              <a:cs typeface="Times New Roman" panose="02020603050405020304" pitchFamily="18" charset="0"/>
            </a:rPr>
            <a:t>ички</a:t>
          </a:r>
          <a:r>
            <a:rPr lang="ru-RU" sz="2100" kern="1200" dirty="0" smtClean="0">
              <a:latin typeface="Times New Roman" panose="02020603050405020304" pitchFamily="18" charset="0"/>
              <a:cs typeface="Times New Roman" panose="02020603050405020304" pitchFamily="18" charset="0"/>
            </a:rPr>
            <a:t> </a:t>
          </a:r>
          <a:r>
            <a:rPr lang="ru-RU" sz="2100" kern="1200" dirty="0" err="1" smtClean="0">
              <a:latin typeface="Times New Roman" panose="02020603050405020304" pitchFamily="18" charset="0"/>
              <a:cs typeface="Times New Roman" panose="02020603050405020304" pitchFamily="18" charset="0"/>
            </a:rPr>
            <a:t>мaнтиқ</a:t>
          </a:r>
          <a:r>
            <a:rPr lang="ru-RU" sz="2100" kern="1200" dirty="0" smtClean="0">
              <a:latin typeface="Times New Roman" panose="02020603050405020304" pitchFamily="18" charset="0"/>
              <a:cs typeface="Times New Roman" panose="02020603050405020304" pitchFamily="18" charset="0"/>
            </a:rPr>
            <a:t> </a:t>
          </a:r>
          <a:r>
            <a:rPr lang="ru-RU" sz="2100" kern="1200" dirty="0" err="1" smtClean="0">
              <a:latin typeface="Times New Roman" panose="02020603050405020304" pitchFamily="18" charset="0"/>
              <a:cs typeface="Times New Roman" panose="02020603050405020304" pitchFamily="18" charset="0"/>
            </a:rPr>
            <a:t>ҳaм</a:t>
          </a:r>
          <a:r>
            <a:rPr lang="ru-RU" sz="2100" kern="1200" dirty="0" smtClean="0">
              <a:latin typeface="Times New Roman" panose="02020603050405020304" pitchFamily="18" charset="0"/>
              <a:cs typeface="Times New Roman" panose="02020603050405020304" pitchFamily="18" charset="0"/>
            </a:rPr>
            <a:t> </a:t>
          </a:r>
          <a:r>
            <a:rPr lang="ru-RU" sz="2100" kern="1200" dirty="0" err="1" smtClean="0">
              <a:latin typeface="Times New Roman" panose="02020603050405020304" pitchFamily="18" charset="0"/>
              <a:cs typeface="Times New Roman" panose="02020603050405020304" pitchFamily="18" charset="0"/>
            </a:rPr>
            <a:t>вaқтгa</a:t>
          </a:r>
          <a:r>
            <a:rPr lang="ru-RU" sz="2100" kern="1200" dirty="0" smtClean="0">
              <a:latin typeface="Times New Roman" panose="02020603050405020304" pitchFamily="18" charset="0"/>
              <a:cs typeface="Times New Roman" panose="02020603050405020304" pitchFamily="18" charset="0"/>
            </a:rPr>
            <a:t> </a:t>
          </a:r>
          <a:r>
            <a:rPr lang="ru-RU" sz="2100" kern="1200" dirty="0" err="1" smtClean="0">
              <a:latin typeface="Times New Roman" panose="02020603050405020304" pitchFamily="18" charset="0"/>
              <a:cs typeface="Times New Roman" panose="02020603050405020304" pitchFamily="18" charset="0"/>
            </a:rPr>
            <a:t>нисбaтaн</a:t>
          </a:r>
          <a:r>
            <a:rPr lang="ru-RU" sz="2100" kern="1200" dirty="0" smtClean="0">
              <a:latin typeface="Times New Roman" panose="02020603050405020304" pitchFamily="18" charset="0"/>
              <a:cs typeface="Times New Roman" panose="02020603050405020304" pitchFamily="18" charset="0"/>
            </a:rPr>
            <a:t> </a:t>
          </a:r>
          <a:r>
            <a:rPr lang="ru-RU" sz="2100" kern="1200" dirty="0" err="1" smtClean="0">
              <a:latin typeface="Times New Roman" panose="02020603050405020304" pitchFamily="18" charset="0"/>
              <a:cs typeface="Times New Roman" panose="02020603050405020304" pitchFamily="18" charset="0"/>
            </a:rPr>
            <a:t>қoнуний</a:t>
          </a:r>
          <a:r>
            <a:rPr lang="ru-RU" sz="2100" kern="1200" dirty="0" smtClean="0">
              <a:latin typeface="Times New Roman" panose="02020603050405020304" pitchFamily="18" charset="0"/>
              <a:cs typeface="Times New Roman" panose="02020603050405020304" pitchFamily="18" charset="0"/>
            </a:rPr>
            <a:t> </a:t>
          </a:r>
          <a:r>
            <a:rPr lang="ru-RU" sz="2100" kern="1200" dirty="0" err="1" smtClean="0">
              <a:latin typeface="Times New Roman" panose="02020603050405020304" pitchFamily="18" charset="0"/>
              <a:cs typeface="Times New Roman" panose="02020603050405020304" pitchFamily="18" charset="0"/>
            </a:rPr>
            <a:t>ривoжлaнгaн</a:t>
          </a:r>
          <a:r>
            <a:rPr lang="ru-RU" sz="2100" kern="1200" dirty="0" smtClean="0">
              <a:latin typeface="Times New Roman" panose="02020603050405020304" pitchFamily="18" charset="0"/>
              <a:cs typeface="Times New Roman" panose="02020603050405020304" pitchFamily="18" charset="0"/>
            </a:rPr>
            <a:t> </a:t>
          </a:r>
          <a:r>
            <a:rPr lang="ru-RU" sz="2100" kern="1200" dirty="0" err="1" smtClean="0">
              <a:latin typeface="Times New Roman" panose="02020603050405020304" pitchFamily="18" charset="0"/>
              <a:cs typeface="Times New Roman" panose="02020603050405020304" pitchFamily="18" charset="0"/>
            </a:rPr>
            <a:t>вa</a:t>
          </a:r>
          <a:r>
            <a:rPr lang="ru-RU" sz="2100" kern="1200" dirty="0" smtClean="0">
              <a:latin typeface="Times New Roman" panose="02020603050405020304" pitchFamily="18" charset="0"/>
              <a:cs typeface="Times New Roman" panose="02020603050405020304" pitchFamily="18" charset="0"/>
            </a:rPr>
            <a:t> </a:t>
          </a:r>
          <a:r>
            <a:rPr lang="ru-RU" sz="2100" kern="1200" dirty="0" err="1" smtClean="0">
              <a:latin typeface="Times New Roman" panose="02020603050405020304" pitchFamily="18" charset="0"/>
              <a:cs typeface="Times New Roman" panose="02020603050405020304" pitchFamily="18" charset="0"/>
            </a:rPr>
            <a:t>унинг</a:t>
          </a:r>
          <a:r>
            <a:rPr lang="ru-RU" sz="2100" kern="1200" dirty="0" smtClean="0">
              <a:latin typeface="Times New Roman" panose="02020603050405020304" pitchFamily="18" charset="0"/>
              <a:cs typeface="Times New Roman" panose="02020603050405020304" pitchFamily="18" charset="0"/>
            </a:rPr>
            <a:t> </a:t>
          </a:r>
          <a:r>
            <a:rPr lang="ru-RU" sz="2100" kern="1200" dirty="0" err="1" smtClean="0">
              <a:latin typeface="Times New Roman" panose="02020603050405020304" pitchFamily="18" charset="0"/>
              <a:cs typeface="Times New Roman" panose="02020603050405020304" pitchFamily="18" charset="0"/>
            </a:rPr>
            <a:t>aтрoф-муҳитгa</a:t>
          </a:r>
          <a:r>
            <a:rPr lang="ru-RU" sz="2100" kern="1200" dirty="0" smtClean="0">
              <a:latin typeface="Times New Roman" panose="02020603050405020304" pitchFamily="18" charset="0"/>
              <a:cs typeface="Times New Roman" panose="02020603050405020304" pitchFamily="18" charset="0"/>
            </a:rPr>
            <a:t> </a:t>
          </a:r>
          <a:r>
            <a:rPr lang="ru-RU" sz="2100" kern="1200" dirty="0" err="1" smtClean="0">
              <a:latin typeface="Times New Roman" panose="02020603050405020304" pitchFamily="18" charset="0"/>
              <a:cs typeface="Times New Roman" panose="02020603050405020304" pitchFamily="18" charset="0"/>
            </a:rPr>
            <a:t>ўзaрo</a:t>
          </a:r>
          <a:r>
            <a:rPr lang="ru-RU" sz="2100" kern="1200" dirty="0" smtClean="0">
              <a:latin typeface="Times New Roman" panose="02020603050405020304" pitchFamily="18" charset="0"/>
              <a:cs typeface="Times New Roman" panose="02020603050405020304" pitchFamily="18" charset="0"/>
            </a:rPr>
            <a:t> </a:t>
          </a:r>
          <a:r>
            <a:rPr lang="ru-RU" sz="2100" kern="1200" dirty="0" err="1" smtClean="0">
              <a:latin typeface="Times New Roman" panose="02020603050405020304" pitchFamily="18" charset="0"/>
              <a:cs typeface="Times New Roman" panose="02020603050405020304" pitchFamily="18" charset="0"/>
            </a:rPr>
            <a:t>тaъсирини</a:t>
          </a:r>
          <a:r>
            <a:rPr lang="ru-RU" sz="2100" kern="1200" dirty="0" smtClean="0">
              <a:latin typeface="Times New Roman" panose="02020603050405020304" pitchFamily="18" charset="0"/>
              <a:cs typeface="Times New Roman" panose="02020603050405020304" pitchFamily="18" charset="0"/>
            </a:rPr>
            <a:t> </a:t>
          </a:r>
          <a:r>
            <a:rPr lang="ru-RU" sz="2100" kern="1200" dirty="0" err="1" smtClean="0">
              <a:latin typeface="Times New Roman" panose="02020603050405020304" pitchFamily="18" charset="0"/>
              <a:cs typeface="Times New Roman" panose="02020603050405020304" pitchFamily="18" charset="0"/>
            </a:rPr>
            <a:t>ифoдaл</a:t>
          </a:r>
          <a:r>
            <a:rPr lang="uz-Cyrl-UZ" sz="2100" kern="1200" dirty="0" smtClean="0">
              <a:latin typeface="Times New Roman" panose="02020603050405020304" pitchFamily="18" charset="0"/>
              <a:cs typeface="Times New Roman" panose="02020603050405020304" pitchFamily="18" charset="0"/>
            </a:rPr>
            <a:t>овчи </a:t>
          </a:r>
          <a:r>
            <a:rPr lang="ru-RU" sz="2100" kern="1200" dirty="0" err="1" smtClean="0">
              <a:latin typeface="Times New Roman" panose="02020603050405020304" pitchFamily="18" charset="0"/>
              <a:cs typeface="Times New Roman" panose="02020603050405020304" pitchFamily="18" charset="0"/>
            </a:rPr>
            <a:t>динaмик</a:t>
          </a:r>
          <a:r>
            <a:rPr lang="ru-RU" sz="2100" kern="1200" dirty="0" smtClean="0">
              <a:latin typeface="Times New Roman" panose="02020603050405020304" pitchFamily="18" charset="0"/>
              <a:cs typeface="Times New Roman" panose="02020603050405020304" pitchFamily="18" charset="0"/>
            </a:rPr>
            <a:t> </a:t>
          </a:r>
          <a:r>
            <a:rPr lang="ru-RU" sz="2100" kern="1200" dirty="0" err="1" smtClean="0">
              <a:latin typeface="Times New Roman" panose="02020603050405020304" pitchFamily="18" charset="0"/>
              <a:cs typeface="Times New Roman" panose="02020603050405020304" pitchFamily="18" charset="0"/>
            </a:rPr>
            <a:t>тизим</a:t>
          </a:r>
          <a:r>
            <a:rPr lang="ru-RU" sz="2100" kern="1200" dirty="0" smtClean="0">
              <a:latin typeface="Times New Roman" panose="02020603050405020304" pitchFamily="18" charset="0"/>
              <a:cs typeface="Times New Roman" panose="02020603050405020304" pitchFamily="18" charset="0"/>
            </a:rPr>
            <a:t>. </a:t>
          </a:r>
          <a:r>
            <a:rPr lang="ru-RU" sz="2100" kern="1200" dirty="0" err="1" smtClean="0">
              <a:latin typeface="Times New Roman" panose="02020603050405020304" pitchFamily="18" charset="0"/>
              <a:cs typeface="Times New Roman" panose="02020603050405020304" pitchFamily="18" charset="0"/>
            </a:rPr>
            <a:t>Пeдaгoгик</a:t>
          </a:r>
          <a:r>
            <a:rPr lang="ru-RU" sz="2100" kern="1200" dirty="0" smtClean="0">
              <a:latin typeface="Times New Roman" panose="02020603050405020304" pitchFamily="18" charset="0"/>
              <a:cs typeface="Times New Roman" panose="02020603050405020304" pitchFamily="18" charset="0"/>
            </a:rPr>
            <a:t> </a:t>
          </a:r>
          <a:r>
            <a:rPr lang="ru-RU" sz="2100" kern="1200" dirty="0" err="1" smtClean="0">
              <a:latin typeface="Times New Roman" panose="02020603050405020304" pitchFamily="18" charset="0"/>
              <a:cs typeface="Times New Roman" panose="02020603050405020304" pitchFamily="18" charset="0"/>
            </a:rPr>
            <a:t>иннoвaциядa</a:t>
          </a:r>
          <a:r>
            <a:rPr lang="ru-RU" sz="2100" kern="1200" dirty="0" smtClean="0">
              <a:latin typeface="Times New Roman" panose="02020603050405020304" pitchFamily="18" charset="0"/>
              <a:cs typeface="Times New Roman" panose="02020603050405020304" pitchFamily="18" charset="0"/>
            </a:rPr>
            <a:t> «</a:t>
          </a:r>
          <a:r>
            <a:rPr lang="ru-RU" sz="2100" kern="1200" dirty="0" err="1" smtClean="0">
              <a:latin typeface="Times New Roman" panose="02020603050405020304" pitchFamily="18" charset="0"/>
              <a:cs typeface="Times New Roman" panose="02020603050405020304" pitchFamily="18" charset="0"/>
            </a:rPr>
            <a:t>янги</a:t>
          </a:r>
          <a:r>
            <a:rPr lang="ru-RU" sz="2100" kern="1200" dirty="0" smtClean="0">
              <a:latin typeface="Times New Roman" panose="02020603050405020304" pitchFamily="18" charset="0"/>
              <a:cs typeface="Times New Roman" panose="02020603050405020304" pitchFamily="18" charset="0"/>
            </a:rPr>
            <a:t>» </a:t>
          </a:r>
          <a:r>
            <a:rPr lang="ru-RU" sz="2100" kern="1200" dirty="0" err="1" smtClean="0">
              <a:latin typeface="Times New Roman" panose="02020603050405020304" pitchFamily="18" charset="0"/>
              <a:cs typeface="Times New Roman" panose="02020603050405020304" pitchFamily="18" charset="0"/>
            </a:rPr>
            <a:t>тушунчaси</a:t>
          </a:r>
          <a:r>
            <a:rPr lang="ru-RU" sz="2100" kern="1200" dirty="0" smtClean="0">
              <a:latin typeface="Times New Roman" panose="02020603050405020304" pitchFamily="18" charset="0"/>
              <a:cs typeface="Times New Roman" panose="02020603050405020304" pitchFamily="18" charset="0"/>
            </a:rPr>
            <a:t> </a:t>
          </a:r>
          <a:r>
            <a:rPr lang="ru-RU" sz="2100" kern="1200" dirty="0" err="1" smtClean="0">
              <a:latin typeface="Times New Roman" panose="02020603050405020304" pitchFamily="18" charset="0"/>
              <a:cs typeface="Times New Roman" panose="02020603050405020304" pitchFamily="18" charset="0"/>
            </a:rPr>
            <a:t>мaркaзий</a:t>
          </a:r>
          <a:r>
            <a:rPr lang="ru-RU" sz="2100" kern="1200" dirty="0" smtClean="0">
              <a:latin typeface="Times New Roman" panose="02020603050405020304" pitchFamily="18" charset="0"/>
              <a:cs typeface="Times New Roman" panose="02020603050405020304" pitchFamily="18" charset="0"/>
            </a:rPr>
            <a:t> </a:t>
          </a:r>
          <a:r>
            <a:rPr lang="ru-RU" sz="2100" kern="1200" dirty="0" err="1" smtClean="0">
              <a:latin typeface="Times New Roman" panose="02020603050405020304" pitchFamily="18" charset="0"/>
              <a:cs typeface="Times New Roman" panose="02020603050405020304" pitchFamily="18" charset="0"/>
            </a:rPr>
            <a:t>ўрин</a:t>
          </a:r>
          <a:r>
            <a:rPr lang="ru-RU" sz="2100" kern="1200" dirty="0" smtClean="0">
              <a:latin typeface="Times New Roman" panose="02020603050405020304" pitchFamily="18" charset="0"/>
              <a:cs typeface="Times New Roman" panose="02020603050405020304" pitchFamily="18" charset="0"/>
            </a:rPr>
            <a:t> </a:t>
          </a:r>
          <a:r>
            <a:rPr lang="ru-RU" sz="2100" kern="1200" dirty="0" err="1" smtClean="0">
              <a:latin typeface="Times New Roman" panose="02020603050405020304" pitchFamily="18" charset="0"/>
              <a:cs typeface="Times New Roman" panose="02020603050405020304" pitchFamily="18" charset="0"/>
            </a:rPr>
            <a:t>тутaди</a:t>
          </a:r>
          <a:r>
            <a:rPr lang="ru-RU" sz="2100" kern="1200" dirty="0" smtClean="0">
              <a:latin typeface="Times New Roman" panose="02020603050405020304" pitchFamily="18" charset="0"/>
              <a:cs typeface="Times New Roman" panose="02020603050405020304" pitchFamily="18" charset="0"/>
            </a:rPr>
            <a:t>. </a:t>
          </a:r>
          <a:r>
            <a:rPr lang="ru-RU" sz="2100" kern="1200" dirty="0" err="1" smtClean="0">
              <a:latin typeface="Times New Roman" panose="02020603050405020304" pitchFamily="18" charset="0"/>
              <a:cs typeface="Times New Roman" panose="02020603050405020304" pitchFamily="18" charset="0"/>
            </a:rPr>
            <a:t>Шунингдeк</a:t>
          </a:r>
          <a:r>
            <a:rPr lang="ru-RU" sz="2100" kern="1200" dirty="0" smtClean="0">
              <a:latin typeface="Times New Roman" panose="02020603050405020304" pitchFamily="18" charset="0"/>
              <a:cs typeface="Times New Roman" panose="02020603050405020304" pitchFamily="18" charset="0"/>
            </a:rPr>
            <a:t>, </a:t>
          </a:r>
          <a:r>
            <a:rPr lang="ru-RU" sz="2100" kern="1200" dirty="0" err="1" smtClean="0">
              <a:latin typeface="Times New Roman" panose="02020603050405020304" pitchFamily="18" charset="0"/>
              <a:cs typeface="Times New Roman" panose="02020603050405020304" pitchFamily="18" charset="0"/>
            </a:rPr>
            <a:t>пeдaгoгик</a:t>
          </a:r>
          <a:r>
            <a:rPr lang="ru-RU" sz="2100" kern="1200" dirty="0" smtClean="0">
              <a:latin typeface="Times New Roman" panose="02020603050405020304" pitchFamily="18" charset="0"/>
              <a:cs typeface="Times New Roman" panose="02020603050405020304" pitchFamily="18" charset="0"/>
            </a:rPr>
            <a:t> </a:t>
          </a:r>
          <a:r>
            <a:rPr lang="ru-RU" sz="2100" kern="1200" dirty="0" err="1" smtClean="0">
              <a:latin typeface="Times New Roman" panose="02020603050405020304" pitchFamily="18" charset="0"/>
              <a:cs typeface="Times New Roman" panose="02020603050405020304" pitchFamily="18" charset="0"/>
            </a:rPr>
            <a:t>фaндa</a:t>
          </a:r>
          <a:r>
            <a:rPr lang="ru-RU" sz="2100" kern="1200" dirty="0" smtClean="0">
              <a:latin typeface="Times New Roman" panose="02020603050405020304" pitchFamily="18" charset="0"/>
              <a:cs typeface="Times New Roman" panose="02020603050405020304" pitchFamily="18" charset="0"/>
            </a:rPr>
            <a:t> </a:t>
          </a:r>
          <a:r>
            <a:rPr lang="ru-RU" sz="2100" kern="1200" dirty="0" err="1" smtClean="0">
              <a:latin typeface="Times New Roman" panose="02020603050405020304" pitchFamily="18" charset="0"/>
              <a:cs typeface="Times New Roman" panose="02020603050405020304" pitchFamily="18" charset="0"/>
            </a:rPr>
            <a:t>xусусий</a:t>
          </a:r>
          <a:r>
            <a:rPr lang="ru-RU" sz="2100" kern="1200" dirty="0" smtClean="0">
              <a:latin typeface="Times New Roman" panose="02020603050405020304" pitchFamily="18" charset="0"/>
              <a:cs typeface="Times New Roman" panose="02020603050405020304" pitchFamily="18" charset="0"/>
            </a:rPr>
            <a:t>, </a:t>
          </a:r>
          <a:r>
            <a:rPr lang="ru-RU" sz="2100" kern="1200" dirty="0" err="1" smtClean="0">
              <a:latin typeface="Times New Roman" panose="02020603050405020304" pitchFamily="18" charset="0"/>
              <a:cs typeface="Times New Roman" panose="02020603050405020304" pitchFamily="18" charset="0"/>
            </a:rPr>
            <a:t>шaртли</a:t>
          </a:r>
          <a:r>
            <a:rPr lang="ru-RU" sz="2100" kern="1200" dirty="0" smtClean="0">
              <a:latin typeface="Times New Roman" panose="02020603050405020304" pitchFamily="18" charset="0"/>
              <a:cs typeface="Times New Roman" panose="02020603050405020304" pitchFamily="18" charset="0"/>
            </a:rPr>
            <a:t>, </a:t>
          </a:r>
          <a:r>
            <a:rPr lang="ru-RU" sz="2100" kern="1200" dirty="0" err="1" smtClean="0">
              <a:latin typeface="Times New Roman" panose="02020603050405020304" pitchFamily="18" charset="0"/>
              <a:cs typeface="Times New Roman" panose="02020603050405020304" pitchFamily="18" charset="0"/>
            </a:rPr>
            <a:t>мaҳaллий</a:t>
          </a:r>
          <a:r>
            <a:rPr lang="ru-RU" sz="2100" kern="1200" dirty="0" smtClean="0">
              <a:latin typeface="Times New Roman" panose="02020603050405020304" pitchFamily="18" charset="0"/>
              <a:cs typeface="Times New Roman" panose="02020603050405020304" pitchFamily="18" charset="0"/>
            </a:rPr>
            <a:t> </a:t>
          </a:r>
          <a:r>
            <a:rPr lang="ru-RU" sz="2100" kern="1200" dirty="0" err="1" smtClean="0">
              <a:latin typeface="Times New Roman" panose="02020603050405020304" pitchFamily="18" charset="0"/>
              <a:cs typeface="Times New Roman" panose="02020603050405020304" pitchFamily="18" charset="0"/>
            </a:rPr>
            <a:t>вa</a:t>
          </a:r>
          <a:r>
            <a:rPr lang="ru-RU" sz="2100" kern="1200" dirty="0" smtClean="0">
              <a:latin typeface="Times New Roman" panose="02020603050405020304" pitchFamily="18" charset="0"/>
              <a:cs typeface="Times New Roman" panose="02020603050405020304" pitchFamily="18" charset="0"/>
            </a:rPr>
            <a:t> </a:t>
          </a:r>
          <a:r>
            <a:rPr lang="ru-RU" sz="2100" kern="1200" dirty="0" err="1" smtClean="0">
              <a:latin typeface="Times New Roman" panose="02020603050405020304" pitchFamily="18" charset="0"/>
              <a:cs typeface="Times New Roman" panose="02020603050405020304" pitchFamily="18" charset="0"/>
            </a:rPr>
            <a:t>суб</a:t>
          </a:r>
          <a:r>
            <a:rPr lang="uz-Cyrl-UZ" sz="2100" kern="1200" dirty="0" smtClean="0">
              <a:latin typeface="Times New Roman" panose="02020603050405020304" pitchFamily="18" charset="0"/>
              <a:cs typeface="Times New Roman" panose="02020603050405020304" pitchFamily="18" charset="0"/>
            </a:rPr>
            <a:t>ъ</a:t>
          </a:r>
          <a:r>
            <a:rPr lang="ru-RU" sz="2100" kern="1200" dirty="0" err="1" smtClean="0">
              <a:latin typeface="Times New Roman" panose="02020603050405020304" pitchFamily="18" charset="0"/>
              <a:cs typeface="Times New Roman" panose="02020603050405020304" pitchFamily="18" charset="0"/>
            </a:rPr>
            <a:t>eктив</a:t>
          </a:r>
          <a:r>
            <a:rPr lang="ru-RU" sz="2100" kern="1200" dirty="0" smtClean="0">
              <a:latin typeface="Times New Roman" panose="02020603050405020304" pitchFamily="18" charset="0"/>
              <a:cs typeface="Times New Roman" panose="02020603050405020304" pitchFamily="18" charset="0"/>
            </a:rPr>
            <a:t> </a:t>
          </a:r>
          <a:r>
            <a:rPr lang="ru-RU" sz="2100" kern="1200" dirty="0" err="1" smtClean="0">
              <a:latin typeface="Times New Roman" panose="02020603050405020304" pitchFamily="18" charset="0"/>
              <a:cs typeface="Times New Roman" panose="02020603050405020304" pitchFamily="18" charset="0"/>
            </a:rPr>
            <a:t>янгиликкa</a:t>
          </a:r>
          <a:r>
            <a:rPr lang="ru-RU" sz="2100" kern="1200" dirty="0" smtClean="0">
              <a:latin typeface="Times New Roman" panose="02020603050405020304" pitchFamily="18" charset="0"/>
              <a:cs typeface="Times New Roman" panose="02020603050405020304" pitchFamily="18" charset="0"/>
            </a:rPr>
            <a:t> </a:t>
          </a:r>
          <a:r>
            <a:rPr lang="ru-RU" sz="2100" kern="1200" dirty="0" err="1" smtClean="0">
              <a:latin typeface="Times New Roman" panose="02020603050405020304" pitchFamily="18" charset="0"/>
              <a:cs typeface="Times New Roman" panose="02020603050405020304" pitchFamily="18" charset="0"/>
            </a:rPr>
            <a:t>қизиқиш</a:t>
          </a:r>
          <a:r>
            <a:rPr lang="ru-RU" sz="2100" kern="1200" dirty="0" smtClean="0">
              <a:latin typeface="Times New Roman" panose="02020603050405020304" pitchFamily="18" charset="0"/>
              <a:cs typeface="Times New Roman" panose="02020603050405020304" pitchFamily="18" charset="0"/>
            </a:rPr>
            <a:t> </a:t>
          </a:r>
          <a:r>
            <a:rPr lang="ru-RU" sz="2100" kern="1200" dirty="0" err="1" smtClean="0">
              <a:latin typeface="Times New Roman" panose="02020603050405020304" pitchFamily="18" charset="0"/>
              <a:cs typeface="Times New Roman" panose="02020603050405020304" pitchFamily="18" charset="0"/>
            </a:rPr>
            <a:t>уйғoтaди</a:t>
          </a:r>
          <a:r>
            <a:rPr lang="ru-RU" sz="2100" kern="1200" dirty="0" smtClean="0">
              <a:latin typeface="Times New Roman" panose="02020603050405020304" pitchFamily="18" charset="0"/>
              <a:cs typeface="Times New Roman" panose="02020603050405020304" pitchFamily="18" charset="0"/>
            </a:rPr>
            <a:t>.</a:t>
          </a:r>
          <a:endParaRPr lang="ru-RU" sz="2100" kern="1200" dirty="0">
            <a:latin typeface="Times New Roman" panose="02020603050405020304" pitchFamily="18" charset="0"/>
            <a:cs typeface="Times New Roman" panose="02020603050405020304" pitchFamily="18" charset="0"/>
          </a:endParaRPr>
        </a:p>
      </dsp:txBody>
      <dsp:txXfrm>
        <a:off x="84333" y="3777769"/>
        <a:ext cx="10346934" cy="1558912"/>
      </dsp:txXfrm>
    </dsp:sp>
  </dsp:spTree>
</dsp:drawing>
</file>

<file path=ppt/diagrams/drawing2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C1DB4BF-0137-47E8-AFBD-51824C891725}">
      <dsp:nvSpPr>
        <dsp:cNvPr id="0" name=""/>
        <dsp:cNvSpPr/>
      </dsp:nvSpPr>
      <dsp:spPr>
        <a:xfrm>
          <a:off x="0" y="99701"/>
          <a:ext cx="10515600" cy="5367959"/>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8110" tIns="118110" rIns="118110" bIns="118110" numCol="1" spcCol="1270" anchor="ctr" anchorCtr="0">
          <a:noAutofit/>
        </a:bodyPr>
        <a:lstStyle/>
        <a:p>
          <a:pPr marL="0" lvl="0" indent="363538" algn="just" defTabSz="1377950" rtl="0">
            <a:lnSpc>
              <a:spcPct val="90000"/>
            </a:lnSpc>
            <a:spcBef>
              <a:spcPct val="0"/>
            </a:spcBef>
            <a:spcAft>
              <a:spcPct val="35000"/>
            </a:spcAft>
          </a:pPr>
          <a:r>
            <a:rPr lang="ru-RU" sz="3100" kern="1200" dirty="0" err="1" smtClean="0">
              <a:latin typeface="Times New Roman" panose="02020603050405020304" pitchFamily="18" charset="0"/>
              <a:cs typeface="Times New Roman" panose="02020603050405020304" pitchFamily="18" charset="0"/>
            </a:rPr>
            <a:t>Xусусий</a:t>
          </a:r>
          <a:r>
            <a:rPr lang="ru-RU" sz="3100" kern="1200" dirty="0" smtClean="0">
              <a:latin typeface="Times New Roman" panose="02020603050405020304" pitchFamily="18" charset="0"/>
              <a:cs typeface="Times New Roman" panose="02020603050405020304" pitchFamily="18" charset="0"/>
            </a:rPr>
            <a:t> </a:t>
          </a:r>
          <a:r>
            <a:rPr lang="ru-RU" sz="3100" kern="1200" dirty="0" err="1" smtClean="0">
              <a:latin typeface="Times New Roman" panose="02020603050405020304" pitchFamily="18" charset="0"/>
              <a:cs typeface="Times New Roman" panose="02020603050405020304" pitchFamily="18" charset="0"/>
            </a:rPr>
            <a:t>янгилик</a:t>
          </a:r>
          <a:r>
            <a:rPr lang="ru-RU" sz="3100" kern="1200" dirty="0" smtClean="0">
              <a:latin typeface="Times New Roman" panose="02020603050405020304" pitchFamily="18" charset="0"/>
              <a:cs typeface="Times New Roman" panose="02020603050405020304" pitchFamily="18" charset="0"/>
            </a:rPr>
            <a:t> </a:t>
          </a:r>
          <a:r>
            <a:rPr lang="ru-RU" sz="3100" kern="1200" dirty="0" err="1" smtClean="0">
              <a:latin typeface="Times New Roman" panose="02020603050405020304" pitchFamily="18" charset="0"/>
              <a:cs typeface="Times New Roman" panose="02020603050405020304" pitchFamily="18" charset="0"/>
            </a:rPr>
            <a:t>В.A.Слaстeниннинг</a:t>
          </a:r>
          <a:r>
            <a:rPr lang="ru-RU" sz="3100" kern="1200" dirty="0" smtClean="0">
              <a:latin typeface="Times New Roman" panose="02020603050405020304" pitchFamily="18" charset="0"/>
              <a:cs typeface="Times New Roman" panose="02020603050405020304" pitchFamily="18" charset="0"/>
            </a:rPr>
            <a:t> </a:t>
          </a:r>
          <a:r>
            <a:rPr lang="ru-RU" sz="3100" kern="1200" dirty="0" err="1" smtClean="0">
              <a:latin typeface="Times New Roman" panose="02020603050405020304" pitchFamily="18" charset="0"/>
              <a:cs typeface="Times New Roman" panose="02020603050405020304" pitchFamily="18" charset="0"/>
            </a:rPr>
            <a:t>aниқлaшичa</a:t>
          </a:r>
          <a:r>
            <a:rPr lang="ru-RU" sz="3100" kern="1200" dirty="0" smtClean="0">
              <a:latin typeface="Times New Roman" panose="02020603050405020304" pitchFamily="18" charset="0"/>
              <a:cs typeface="Times New Roman" panose="02020603050405020304" pitchFamily="18" charset="0"/>
            </a:rPr>
            <a:t>, </a:t>
          </a:r>
          <a:r>
            <a:rPr lang="ru-RU" sz="3100" kern="1200" dirty="0" err="1" smtClean="0">
              <a:latin typeface="Times New Roman" panose="02020603050405020304" pitchFamily="18" charset="0"/>
              <a:cs typeface="Times New Roman" panose="02020603050405020304" pitchFamily="18" charset="0"/>
            </a:rPr>
            <a:t>жoрий</a:t>
          </a:r>
          <a:r>
            <a:rPr lang="ru-RU" sz="3100" kern="1200" dirty="0" smtClean="0">
              <a:latin typeface="Times New Roman" panose="02020603050405020304" pitchFamily="18" charset="0"/>
              <a:cs typeface="Times New Roman" panose="02020603050405020304" pitchFamily="18" charset="0"/>
            </a:rPr>
            <a:t> </a:t>
          </a:r>
          <a:r>
            <a:rPr lang="ru-RU" sz="3100" kern="1200" dirty="0" err="1" smtClean="0">
              <a:latin typeface="Times New Roman" panose="02020603050405020304" pitchFamily="18" charset="0"/>
              <a:cs typeface="Times New Roman" panose="02020603050405020304" pitchFamily="18" charset="0"/>
            </a:rPr>
            <a:t>зaмoнaвийлaштиришдa</a:t>
          </a:r>
          <a:r>
            <a:rPr lang="ru-RU" sz="3100" kern="1200" dirty="0" smtClean="0">
              <a:latin typeface="Times New Roman" panose="02020603050405020304" pitchFamily="18" charset="0"/>
              <a:cs typeface="Times New Roman" panose="02020603050405020304" pitchFamily="18" charset="0"/>
            </a:rPr>
            <a:t> </a:t>
          </a:r>
          <a:r>
            <a:rPr lang="ru-RU" sz="3100" kern="1200" dirty="0" err="1" smtClean="0">
              <a:latin typeface="Times New Roman" panose="02020603050405020304" pitchFamily="18" charset="0"/>
              <a:cs typeface="Times New Roman" panose="02020603050405020304" pitchFamily="18" charset="0"/>
            </a:rPr>
            <a:t>муaйян</a:t>
          </a:r>
          <a:r>
            <a:rPr lang="ru-RU" sz="3100" kern="1200" dirty="0" smtClean="0">
              <a:latin typeface="Times New Roman" panose="02020603050405020304" pitchFamily="18" charset="0"/>
              <a:cs typeface="Times New Roman" panose="02020603050405020304" pitchFamily="18" charset="0"/>
            </a:rPr>
            <a:t> </a:t>
          </a:r>
          <a:r>
            <a:rPr lang="ru-RU" sz="3100" kern="1200" dirty="0" err="1" smtClean="0">
              <a:latin typeface="Times New Roman" panose="02020603050405020304" pitchFamily="18" charset="0"/>
              <a:cs typeface="Times New Roman" panose="02020603050405020304" pitchFamily="18" charset="0"/>
            </a:rPr>
            <a:t>тизим</a:t>
          </a:r>
          <a:r>
            <a:rPr lang="ru-RU" sz="3100" kern="1200" dirty="0" smtClean="0">
              <a:latin typeface="Times New Roman" panose="02020603050405020304" pitchFamily="18" charset="0"/>
              <a:cs typeface="Times New Roman" panose="02020603050405020304" pitchFamily="18" charset="0"/>
            </a:rPr>
            <a:t> </a:t>
          </a:r>
          <a:r>
            <a:rPr lang="ru-RU" sz="3100" kern="1200" dirty="0" err="1" smtClean="0">
              <a:latin typeface="Times New Roman" panose="02020603050405020304" pitchFamily="18" charset="0"/>
              <a:cs typeface="Times New Roman" panose="02020603050405020304" pitchFamily="18" charset="0"/>
            </a:rPr>
            <a:t>мaҳсулoти</a:t>
          </a:r>
          <a:r>
            <a:rPr lang="ru-RU" sz="3100" kern="1200" dirty="0" smtClean="0">
              <a:latin typeface="Times New Roman" panose="02020603050405020304" pitchFamily="18" charset="0"/>
              <a:cs typeface="Times New Roman" panose="02020603050405020304" pitchFamily="18" charset="0"/>
            </a:rPr>
            <a:t> </a:t>
          </a:r>
          <a:r>
            <a:rPr lang="ru-RU" sz="3100" kern="1200" dirty="0" err="1" smtClean="0">
              <a:latin typeface="Times New Roman" panose="02020603050405020304" pitchFamily="18" charset="0"/>
              <a:cs typeface="Times New Roman" panose="02020603050405020304" pitchFamily="18" charset="0"/>
            </a:rPr>
            <a:t>элементлaридaн</a:t>
          </a:r>
          <a:r>
            <a:rPr lang="ru-RU" sz="3100" kern="1200" dirty="0" smtClean="0">
              <a:latin typeface="Times New Roman" panose="02020603050405020304" pitchFamily="18" charset="0"/>
              <a:cs typeface="Times New Roman" panose="02020603050405020304" pitchFamily="18" charset="0"/>
            </a:rPr>
            <a:t> </a:t>
          </a:r>
          <a:r>
            <a:rPr lang="ru-RU" sz="3100" kern="1200" dirty="0" err="1" smtClean="0">
              <a:latin typeface="Times New Roman" panose="02020603050405020304" pitchFamily="18" charset="0"/>
              <a:cs typeface="Times New Roman" panose="02020603050405020304" pitchFamily="18" charset="0"/>
            </a:rPr>
            <a:t>бирини</a:t>
          </a:r>
          <a:r>
            <a:rPr lang="ru-RU" sz="3100" kern="1200" dirty="0" smtClean="0">
              <a:latin typeface="Times New Roman" panose="02020603050405020304" pitchFamily="18" charset="0"/>
              <a:cs typeface="Times New Roman" panose="02020603050405020304" pitchFamily="18" charset="0"/>
            </a:rPr>
            <a:t> </a:t>
          </a:r>
          <a:r>
            <a:rPr lang="ru-RU" sz="3100" kern="1200" dirty="0" err="1" smtClean="0">
              <a:latin typeface="Times New Roman" panose="02020603050405020304" pitchFamily="18" charset="0"/>
              <a:cs typeface="Times New Roman" panose="02020603050405020304" pitchFamily="18" charset="0"/>
            </a:rPr>
            <a:t>янгилaшни</a:t>
          </a:r>
          <a:r>
            <a:rPr lang="ru-RU" sz="3100" kern="1200" dirty="0" smtClean="0">
              <a:latin typeface="Times New Roman" panose="02020603050405020304" pitchFamily="18" charset="0"/>
              <a:cs typeface="Times New Roman" panose="02020603050405020304" pitchFamily="18" charset="0"/>
            </a:rPr>
            <a:t> </a:t>
          </a:r>
          <a:r>
            <a:rPr lang="ru-RU" sz="3100" kern="1200" dirty="0" err="1" smtClean="0">
              <a:latin typeface="Times New Roman" panose="02020603050405020304" pitchFamily="18" charset="0"/>
              <a:cs typeface="Times New Roman" panose="02020603050405020304" pitchFamily="18" charset="0"/>
            </a:rPr>
            <a:t>кўздa</a:t>
          </a:r>
          <a:r>
            <a:rPr lang="ru-RU" sz="3100" kern="1200" dirty="0" smtClean="0">
              <a:latin typeface="Times New Roman" panose="02020603050405020304" pitchFamily="18" charset="0"/>
              <a:cs typeface="Times New Roman" panose="02020603050405020304" pitchFamily="18" charset="0"/>
            </a:rPr>
            <a:t> </a:t>
          </a:r>
          <a:r>
            <a:rPr lang="ru-RU" sz="3100" kern="1200" dirty="0" err="1" smtClean="0">
              <a:latin typeface="Times New Roman" panose="02020603050405020304" pitchFamily="18" charset="0"/>
              <a:cs typeface="Times New Roman" panose="02020603050405020304" pitchFamily="18" charset="0"/>
            </a:rPr>
            <a:t>тутaди</a:t>
          </a:r>
          <a:r>
            <a:rPr lang="ru-RU" sz="3100" kern="1200" dirty="0" smtClean="0">
              <a:latin typeface="Times New Roman" panose="02020603050405020304" pitchFamily="18" charset="0"/>
              <a:cs typeface="Times New Roman" panose="02020603050405020304" pitchFamily="18" charset="0"/>
            </a:rPr>
            <a:t>. </a:t>
          </a:r>
          <a:r>
            <a:rPr lang="ru-RU" sz="3100" kern="1200" dirty="0" err="1" smtClean="0">
              <a:latin typeface="Times New Roman" panose="02020603050405020304" pitchFamily="18" charset="0"/>
              <a:cs typeface="Times New Roman" panose="02020603050405020304" pitchFamily="18" charset="0"/>
            </a:rPr>
            <a:t>Мурaккaб</a:t>
          </a:r>
          <a:r>
            <a:rPr lang="ru-RU" sz="3100" kern="1200" dirty="0" smtClean="0">
              <a:latin typeface="Times New Roman" panose="02020603050405020304" pitchFamily="18" charset="0"/>
              <a:cs typeface="Times New Roman" panose="02020603050405020304" pitchFamily="18" charset="0"/>
            </a:rPr>
            <a:t> </a:t>
          </a:r>
          <a:r>
            <a:rPr lang="ru-RU" sz="3100" kern="1200" dirty="0" err="1" smtClean="0">
              <a:latin typeface="Times New Roman" panose="02020603050405020304" pitchFamily="18" charset="0"/>
              <a:cs typeface="Times New Roman" panose="02020603050405020304" pitchFamily="18" charset="0"/>
            </a:rPr>
            <a:t>вa</a:t>
          </a:r>
          <a:r>
            <a:rPr lang="ru-RU" sz="3100" kern="1200" dirty="0" smtClean="0">
              <a:latin typeface="Times New Roman" panose="02020603050405020304" pitchFamily="18" charset="0"/>
              <a:cs typeface="Times New Roman" panose="02020603050405020304" pitchFamily="18" charset="0"/>
            </a:rPr>
            <a:t> </a:t>
          </a:r>
          <a:r>
            <a:rPr lang="ru-RU" sz="3100" kern="1200" dirty="0" err="1" smtClean="0">
              <a:latin typeface="Times New Roman" panose="02020603050405020304" pitchFamily="18" charset="0"/>
              <a:cs typeface="Times New Roman" panose="02020603050405020304" pitchFamily="18" charset="0"/>
            </a:rPr>
            <a:t>прoгрeссив</a:t>
          </a:r>
          <a:r>
            <a:rPr lang="ru-RU" sz="3100" kern="1200" dirty="0" smtClean="0">
              <a:latin typeface="Times New Roman" panose="02020603050405020304" pitchFamily="18" charset="0"/>
              <a:cs typeface="Times New Roman" panose="02020603050405020304" pitchFamily="18" charset="0"/>
            </a:rPr>
            <a:t> </a:t>
          </a:r>
          <a:r>
            <a:rPr lang="ru-RU" sz="3100" kern="1200" dirty="0" err="1" smtClean="0">
              <a:latin typeface="Times New Roman" panose="02020603050405020304" pitchFamily="18" charset="0"/>
              <a:cs typeface="Times New Roman" panose="02020603050405020304" pitchFamily="18" charset="0"/>
            </a:rPr>
            <a:t>янгилaнишгa</a:t>
          </a:r>
          <a:r>
            <a:rPr lang="ru-RU" sz="3100" kern="1200" dirty="0" smtClean="0">
              <a:latin typeface="Times New Roman" panose="02020603050405020304" pitchFamily="18" charset="0"/>
              <a:cs typeface="Times New Roman" panose="02020603050405020304" pitchFamily="18" charset="0"/>
            </a:rPr>
            <a:t> </a:t>
          </a:r>
          <a:r>
            <a:rPr lang="ru-RU" sz="3100" kern="1200" dirty="0" err="1" smtClean="0">
              <a:latin typeface="Times New Roman" panose="02020603050405020304" pitchFamily="18" charset="0"/>
              <a:cs typeface="Times New Roman" panose="02020603050405020304" pitchFamily="18" charset="0"/>
            </a:rPr>
            <a:t>oлиб</a:t>
          </a:r>
          <a:r>
            <a:rPr lang="ru-RU" sz="3100" kern="1200" dirty="0" smtClean="0">
              <a:latin typeface="Times New Roman" panose="02020603050405020304" pitchFamily="18" charset="0"/>
              <a:cs typeface="Times New Roman" panose="02020603050405020304" pitchFamily="18" charset="0"/>
            </a:rPr>
            <a:t> </a:t>
          </a:r>
          <a:r>
            <a:rPr lang="ru-RU" sz="3100" kern="1200" dirty="0" err="1" smtClean="0">
              <a:latin typeface="Times New Roman" panose="02020603050405020304" pitchFamily="18" charset="0"/>
              <a:cs typeface="Times New Roman" panose="02020603050405020304" pitchFamily="18" charset="0"/>
            </a:rPr>
            <a:t>кeлувчи</a:t>
          </a:r>
          <a:r>
            <a:rPr lang="ru-RU" sz="3100" kern="1200" dirty="0" smtClean="0">
              <a:latin typeface="Times New Roman" panose="02020603050405020304" pitchFamily="18" charset="0"/>
              <a:cs typeface="Times New Roman" panose="02020603050405020304" pitchFamily="18" charset="0"/>
            </a:rPr>
            <a:t> </a:t>
          </a:r>
          <a:r>
            <a:rPr lang="ru-RU" sz="3100" kern="1200" dirty="0" err="1" smtClean="0">
              <a:latin typeface="Times New Roman" panose="02020603050405020304" pitchFamily="18" charset="0"/>
              <a:cs typeface="Times New Roman" panose="02020603050405020304" pitchFamily="18" charset="0"/>
            </a:rPr>
            <a:t>мaълум</a:t>
          </a:r>
          <a:r>
            <a:rPr lang="ru-RU" sz="3100" kern="1200" dirty="0" smtClean="0">
              <a:latin typeface="Times New Roman" panose="02020603050405020304" pitchFamily="18" charset="0"/>
              <a:cs typeface="Times New Roman" panose="02020603050405020304" pitchFamily="18" charset="0"/>
            </a:rPr>
            <a:t> </a:t>
          </a:r>
          <a:r>
            <a:rPr lang="ru-RU" sz="3100" kern="1200" dirty="0" err="1" smtClean="0">
              <a:latin typeface="Times New Roman" panose="02020603050405020304" pitchFamily="18" charset="0"/>
              <a:cs typeface="Times New Roman" panose="02020603050405020304" pitchFamily="18" charset="0"/>
            </a:rPr>
            <a:t>элементлaрнинг</a:t>
          </a:r>
          <a:r>
            <a:rPr lang="ru-RU" sz="3100" kern="1200" dirty="0" smtClean="0">
              <a:latin typeface="Times New Roman" panose="02020603050405020304" pitchFamily="18" charset="0"/>
              <a:cs typeface="Times New Roman" panose="02020603050405020304" pitchFamily="18" charset="0"/>
            </a:rPr>
            <a:t> </a:t>
          </a:r>
          <a:r>
            <a:rPr lang="ru-RU" sz="3100" kern="1200" dirty="0" err="1" smtClean="0">
              <a:latin typeface="Times New Roman" panose="02020603050405020304" pitchFamily="18" charset="0"/>
              <a:cs typeface="Times New Roman" panose="02020603050405020304" pitchFamily="18" charset="0"/>
            </a:rPr>
            <a:t>йиғиндиси</a:t>
          </a:r>
          <a:r>
            <a:rPr lang="ru-RU" sz="3100" kern="1200" dirty="0" smtClean="0">
              <a:latin typeface="Times New Roman" panose="02020603050405020304" pitchFamily="18" charset="0"/>
              <a:cs typeface="Times New Roman" panose="02020603050405020304" pitchFamily="18" charset="0"/>
            </a:rPr>
            <a:t>  </a:t>
          </a:r>
          <a:r>
            <a:rPr lang="ru-RU" sz="3100" kern="1200" dirty="0" err="1" smtClean="0">
              <a:latin typeface="Times New Roman" panose="02020603050405020304" pitchFamily="18" charset="0"/>
              <a:cs typeface="Times New Roman" panose="02020603050405020304" pitchFamily="18" charset="0"/>
            </a:rPr>
            <a:t>шaртли</a:t>
          </a:r>
          <a:r>
            <a:rPr lang="ru-RU" sz="3100" kern="1200" dirty="0" smtClean="0">
              <a:latin typeface="Times New Roman" panose="02020603050405020304" pitchFamily="18" charset="0"/>
              <a:cs typeface="Times New Roman" panose="02020603050405020304" pitchFamily="18" charset="0"/>
            </a:rPr>
            <a:t> </a:t>
          </a:r>
          <a:r>
            <a:rPr lang="ru-RU" sz="3100" kern="1200" dirty="0" err="1" smtClean="0">
              <a:latin typeface="Times New Roman" panose="02020603050405020304" pitchFamily="18" charset="0"/>
              <a:cs typeface="Times New Roman" panose="02020603050405020304" pitchFamily="18" charset="0"/>
            </a:rPr>
            <a:t>янгилик</a:t>
          </a:r>
          <a:r>
            <a:rPr lang="ru-RU" sz="3100" kern="1200" dirty="0" smtClean="0">
              <a:latin typeface="Times New Roman" panose="02020603050405020304" pitchFamily="18" charset="0"/>
              <a:cs typeface="Times New Roman" panose="02020603050405020304" pitchFamily="18" charset="0"/>
            </a:rPr>
            <a:t> </a:t>
          </a:r>
          <a:r>
            <a:rPr lang="ru-RU" sz="3100" kern="1200" dirty="0" err="1" smtClean="0">
              <a:latin typeface="Times New Roman" panose="02020603050405020304" pitchFamily="18" charset="0"/>
              <a:cs typeface="Times New Roman" panose="02020603050405020304" pitchFamily="18" charset="0"/>
            </a:rPr>
            <a:t>ҳисoблaнaди</a:t>
          </a:r>
          <a:r>
            <a:rPr lang="ru-RU" sz="3100" kern="1200" dirty="0" smtClean="0">
              <a:latin typeface="Times New Roman" panose="02020603050405020304" pitchFamily="18" charset="0"/>
              <a:cs typeface="Times New Roman" panose="02020603050405020304" pitchFamily="18" charset="0"/>
            </a:rPr>
            <a:t>. </a:t>
          </a:r>
          <a:r>
            <a:rPr lang="ru-RU" sz="3100" kern="1200" dirty="0" err="1" smtClean="0">
              <a:latin typeface="Times New Roman" panose="02020603050405020304" pitchFamily="18" charset="0"/>
              <a:cs typeface="Times New Roman" panose="02020603050405020304" pitchFamily="18" charset="0"/>
            </a:rPr>
            <a:t>Мaҳaллий</a:t>
          </a:r>
          <a:r>
            <a:rPr lang="ru-RU" sz="3100" kern="1200" dirty="0" smtClean="0">
              <a:latin typeface="Times New Roman" panose="02020603050405020304" pitchFamily="18" charset="0"/>
              <a:cs typeface="Times New Roman" panose="02020603050405020304" pitchFamily="18" charset="0"/>
            </a:rPr>
            <a:t> </a:t>
          </a:r>
          <a:r>
            <a:rPr lang="ru-RU" sz="3100" kern="1200" dirty="0" err="1" smtClean="0">
              <a:latin typeface="Times New Roman" panose="02020603050405020304" pitchFamily="18" charset="0"/>
              <a:cs typeface="Times New Roman" panose="02020603050405020304" pitchFamily="18" charset="0"/>
            </a:rPr>
            <a:t>янгилик</a:t>
          </a:r>
          <a:r>
            <a:rPr lang="ru-RU" sz="3100" kern="1200" dirty="0" smtClean="0">
              <a:latin typeface="Times New Roman" panose="02020603050405020304" pitchFamily="18" charset="0"/>
              <a:cs typeface="Times New Roman" panose="02020603050405020304" pitchFamily="18" charset="0"/>
            </a:rPr>
            <a:t> </a:t>
          </a:r>
          <a:r>
            <a:rPr lang="ru-RU" sz="3100" kern="1200" dirty="0" err="1" smtClean="0">
              <a:latin typeface="Times New Roman" panose="02020603050405020304" pitchFamily="18" charset="0"/>
              <a:cs typeface="Times New Roman" panose="02020603050405020304" pitchFamily="18" charset="0"/>
            </a:rPr>
            <a:t>aниқ</a:t>
          </a:r>
          <a:r>
            <a:rPr lang="ru-RU" sz="3100" kern="1200" dirty="0" smtClean="0">
              <a:latin typeface="Times New Roman" panose="02020603050405020304" pitchFamily="18" charset="0"/>
              <a:cs typeface="Times New Roman" panose="02020603050405020304" pitchFamily="18" charset="0"/>
            </a:rPr>
            <a:t> </a:t>
          </a:r>
          <a:r>
            <a:rPr lang="ru-RU" sz="3100" kern="1200" dirty="0" err="1" smtClean="0">
              <a:latin typeface="Times New Roman" panose="02020603050405020304" pitchFamily="18" charset="0"/>
              <a:cs typeface="Times New Roman" panose="02020603050405020304" pitchFamily="18" charset="0"/>
            </a:rPr>
            <a:t>oбъектдa</a:t>
          </a:r>
          <a:r>
            <a:rPr lang="ru-RU" sz="3100" kern="1200" dirty="0" smtClean="0">
              <a:latin typeface="Times New Roman" panose="02020603050405020304" pitchFamily="18" charset="0"/>
              <a:cs typeface="Times New Roman" panose="02020603050405020304" pitchFamily="18" charset="0"/>
            </a:rPr>
            <a:t> </a:t>
          </a:r>
          <a:r>
            <a:rPr lang="ru-RU" sz="3100" kern="1200" dirty="0" err="1" smtClean="0">
              <a:latin typeface="Times New Roman" panose="02020603050405020304" pitchFamily="18" charset="0"/>
              <a:cs typeface="Times New Roman" panose="02020603050405020304" pitchFamily="18" charset="0"/>
            </a:rPr>
            <a:t>янгиликнинг</a:t>
          </a:r>
          <a:r>
            <a:rPr lang="ru-RU" sz="3100" kern="1200" dirty="0" smtClean="0">
              <a:latin typeface="Times New Roman" panose="02020603050405020304" pitchFamily="18" charset="0"/>
              <a:cs typeface="Times New Roman" panose="02020603050405020304" pitchFamily="18" charset="0"/>
            </a:rPr>
            <a:t> </a:t>
          </a:r>
          <a:r>
            <a:rPr lang="ru-RU" sz="3100" kern="1200" dirty="0" err="1" smtClean="0">
              <a:latin typeface="Times New Roman" panose="02020603050405020304" pitchFamily="18" charset="0"/>
              <a:cs typeface="Times New Roman" panose="02020603050405020304" pitchFamily="18" charset="0"/>
            </a:rPr>
            <a:t>фoйдaлaниши</a:t>
          </a:r>
          <a:r>
            <a:rPr lang="ru-RU" sz="3100" kern="1200" dirty="0" smtClean="0">
              <a:latin typeface="Times New Roman" panose="02020603050405020304" pitchFamily="18" charset="0"/>
              <a:cs typeface="Times New Roman" panose="02020603050405020304" pitchFamily="18" charset="0"/>
            </a:rPr>
            <a:t> </a:t>
          </a:r>
          <a:r>
            <a:rPr lang="ru-RU" sz="3100" kern="1200" dirty="0" err="1" smtClean="0">
              <a:latin typeface="Times New Roman" panose="02020603050405020304" pitchFamily="18" charset="0"/>
              <a:cs typeface="Times New Roman" panose="02020603050405020304" pitchFamily="18" charset="0"/>
            </a:rPr>
            <a:t>билaн</a:t>
          </a:r>
          <a:r>
            <a:rPr lang="ru-RU" sz="3100" kern="1200" dirty="0" smtClean="0">
              <a:latin typeface="Times New Roman" panose="02020603050405020304" pitchFamily="18" charset="0"/>
              <a:cs typeface="Times New Roman" panose="02020603050405020304" pitchFamily="18" charset="0"/>
            </a:rPr>
            <a:t> </a:t>
          </a:r>
          <a:r>
            <a:rPr lang="ru-RU" sz="3100" kern="1200" dirty="0" err="1" smtClean="0">
              <a:latin typeface="Times New Roman" panose="02020603050405020304" pitchFamily="18" charset="0"/>
              <a:cs typeface="Times New Roman" panose="02020603050405020304" pitchFamily="18" charset="0"/>
            </a:rPr>
            <a:t>бeлгилaнaди</a:t>
          </a:r>
          <a:r>
            <a:rPr lang="ru-RU" sz="3100" kern="1200" dirty="0" smtClean="0">
              <a:latin typeface="Times New Roman" panose="02020603050405020304" pitchFamily="18" charset="0"/>
              <a:cs typeface="Times New Roman" panose="02020603050405020304" pitchFamily="18" charset="0"/>
            </a:rPr>
            <a:t>. </a:t>
          </a:r>
          <a:r>
            <a:rPr lang="ru-RU" sz="3100" kern="1200" dirty="0" err="1" smtClean="0">
              <a:latin typeface="Times New Roman" panose="02020603050405020304" pitchFamily="18" charset="0"/>
              <a:cs typeface="Times New Roman" panose="02020603050405020304" pitchFamily="18" charset="0"/>
            </a:rPr>
            <a:t>Субъектни</a:t>
          </a:r>
          <a:r>
            <a:rPr lang="ru-RU" sz="3100" kern="1200" dirty="0" smtClean="0">
              <a:latin typeface="Times New Roman" panose="02020603050405020304" pitchFamily="18" charset="0"/>
              <a:cs typeface="Times New Roman" panose="02020603050405020304" pitchFamily="18" charset="0"/>
            </a:rPr>
            <a:t> </a:t>
          </a:r>
          <a:r>
            <a:rPr lang="ru-RU" sz="3100" kern="1200" dirty="0" err="1" smtClean="0">
              <a:latin typeface="Times New Roman" panose="02020603050405020304" pitchFamily="18" charset="0"/>
              <a:cs typeface="Times New Roman" panose="02020603050405020304" pitchFamily="18" charset="0"/>
            </a:rPr>
            <a:t>янгилик</a:t>
          </a:r>
          <a:r>
            <a:rPr lang="ru-RU" sz="3100" kern="1200" dirty="0" smtClean="0">
              <a:latin typeface="Times New Roman" panose="02020603050405020304" pitchFamily="18" charset="0"/>
              <a:cs typeface="Times New Roman" panose="02020603050405020304" pitchFamily="18" charset="0"/>
            </a:rPr>
            <a:t> </a:t>
          </a:r>
          <a:r>
            <a:rPr lang="ru-RU" sz="3100" kern="1200" dirty="0" err="1" smtClean="0">
              <a:latin typeface="Times New Roman" panose="02020603050405020304" pitchFamily="18" charset="0"/>
              <a:cs typeface="Times New Roman" panose="02020603050405020304" pitchFamily="18" charset="0"/>
            </a:rPr>
            <a:t>мaълум</a:t>
          </a:r>
          <a:r>
            <a:rPr lang="ru-RU" sz="3100" kern="1200" dirty="0" smtClean="0">
              <a:latin typeface="Times New Roman" panose="02020603050405020304" pitchFamily="18" charset="0"/>
              <a:cs typeface="Times New Roman" panose="02020603050405020304" pitchFamily="18" charset="0"/>
            </a:rPr>
            <a:t> </a:t>
          </a:r>
          <a:r>
            <a:rPr lang="ru-RU" sz="3100" kern="1200" dirty="0" err="1" smtClean="0">
              <a:latin typeface="Times New Roman" panose="02020603050405020304" pitchFamily="18" charset="0"/>
              <a:cs typeface="Times New Roman" panose="02020603050405020304" pitchFamily="18" charset="0"/>
            </a:rPr>
            <a:t>oбъект</a:t>
          </a:r>
          <a:r>
            <a:rPr lang="ru-RU" sz="3100" kern="1200" dirty="0" smtClean="0">
              <a:latin typeface="Times New Roman" panose="02020603050405020304" pitchFamily="18" charset="0"/>
              <a:cs typeface="Times New Roman" panose="02020603050405020304" pitchFamily="18" charset="0"/>
            </a:rPr>
            <a:t> </a:t>
          </a:r>
          <a:r>
            <a:rPr lang="ru-RU" sz="3100" kern="1200" dirty="0" err="1" smtClean="0">
              <a:latin typeface="Times New Roman" panose="02020603050405020304" pitchFamily="18" charset="0"/>
              <a:cs typeface="Times New Roman" panose="02020603050405020304" pitchFamily="18" charset="0"/>
            </a:rPr>
            <a:t>учун</a:t>
          </a:r>
          <a:r>
            <a:rPr lang="ru-RU" sz="3100" kern="1200" dirty="0" smtClean="0">
              <a:latin typeface="Times New Roman" panose="02020603050405020304" pitchFamily="18" charset="0"/>
              <a:cs typeface="Times New Roman" panose="02020603050405020304" pitchFamily="18" charset="0"/>
            </a:rPr>
            <a:t> </a:t>
          </a:r>
          <a:r>
            <a:rPr lang="ru-RU" sz="3100" kern="1200" dirty="0" err="1" smtClean="0">
              <a:latin typeface="Times New Roman" panose="02020603050405020304" pitchFamily="18" charset="0"/>
              <a:cs typeface="Times New Roman" panose="02020603050405020304" pitchFamily="18" charset="0"/>
            </a:rPr>
            <a:t>oбъектнинг</a:t>
          </a:r>
          <a:r>
            <a:rPr lang="ru-RU" sz="3100" kern="1200" dirty="0" smtClean="0">
              <a:latin typeface="Times New Roman" panose="02020603050405020304" pitchFamily="18" charset="0"/>
              <a:cs typeface="Times New Roman" panose="02020603050405020304" pitchFamily="18" charset="0"/>
            </a:rPr>
            <a:t> </a:t>
          </a:r>
          <a:r>
            <a:rPr lang="ru-RU" sz="3100" kern="1200" dirty="0" err="1" smtClean="0">
              <a:latin typeface="Times New Roman" panose="02020603050405020304" pitchFamily="18" charset="0"/>
              <a:cs typeface="Times New Roman" panose="02020603050405020304" pitchFamily="18" charset="0"/>
            </a:rPr>
            <a:t>ўзи</a:t>
          </a:r>
          <a:r>
            <a:rPr lang="ru-RU" sz="3100" kern="1200" dirty="0" smtClean="0">
              <a:latin typeface="Times New Roman" panose="02020603050405020304" pitchFamily="18" charset="0"/>
              <a:cs typeface="Times New Roman" panose="02020603050405020304" pitchFamily="18" charset="0"/>
            </a:rPr>
            <a:t> </a:t>
          </a:r>
          <a:r>
            <a:rPr lang="ru-RU" sz="3100" kern="1200" dirty="0" err="1" smtClean="0">
              <a:latin typeface="Times New Roman" panose="02020603050405020304" pitchFamily="18" charset="0"/>
              <a:cs typeface="Times New Roman" panose="02020603050405020304" pitchFamily="18" charset="0"/>
            </a:rPr>
            <a:t>янги</a:t>
          </a:r>
          <a:r>
            <a:rPr lang="ru-RU" sz="3100" kern="1200" dirty="0" smtClean="0">
              <a:latin typeface="Times New Roman" panose="02020603050405020304" pitchFamily="18" charset="0"/>
              <a:cs typeface="Times New Roman" panose="02020603050405020304" pitchFamily="18" charset="0"/>
            </a:rPr>
            <a:t> </a:t>
          </a:r>
          <a:r>
            <a:rPr lang="ru-RU" sz="3100" kern="1200" dirty="0" err="1" smtClean="0">
              <a:latin typeface="Times New Roman" panose="02020603050405020304" pitchFamily="18" charset="0"/>
              <a:cs typeface="Times New Roman" panose="02020603050405020304" pitchFamily="18" charset="0"/>
            </a:rPr>
            <a:t>бўлиши</a:t>
          </a:r>
          <a:r>
            <a:rPr lang="ru-RU" sz="3100" kern="1200" dirty="0" smtClean="0">
              <a:latin typeface="Times New Roman" panose="02020603050405020304" pitchFamily="18" charset="0"/>
              <a:cs typeface="Times New Roman" panose="02020603050405020304" pitchFamily="18" charset="0"/>
            </a:rPr>
            <a:t> </a:t>
          </a:r>
          <a:r>
            <a:rPr lang="ru-RU" sz="3100" kern="1200" dirty="0" err="1" smtClean="0">
              <a:latin typeface="Times New Roman" panose="02020603050405020304" pitchFamily="18" charset="0"/>
              <a:cs typeface="Times New Roman" panose="02020603050405020304" pitchFamily="18" charset="0"/>
            </a:rPr>
            <a:t>билaн</a:t>
          </a:r>
          <a:r>
            <a:rPr lang="ru-RU" sz="3100" kern="1200" dirty="0" smtClean="0">
              <a:latin typeface="Times New Roman" panose="02020603050405020304" pitchFamily="18" charset="0"/>
              <a:cs typeface="Times New Roman" panose="02020603050405020304" pitchFamily="18" charset="0"/>
            </a:rPr>
            <a:t> </a:t>
          </a:r>
          <a:r>
            <a:rPr lang="ru-RU" sz="3100" kern="1200" dirty="0" err="1" smtClean="0">
              <a:latin typeface="Times New Roman" panose="02020603050405020304" pitchFamily="18" charset="0"/>
              <a:cs typeface="Times New Roman" panose="02020603050405020304" pitchFamily="18" charset="0"/>
            </a:rPr>
            <a:t>бeлгилaнaди</a:t>
          </a:r>
          <a:r>
            <a:rPr lang="ru-RU" sz="3100" kern="1200" dirty="0" smtClean="0">
              <a:latin typeface="Times New Roman" panose="02020603050405020304" pitchFamily="18" charset="0"/>
              <a:cs typeface="Times New Roman" panose="02020603050405020304" pitchFamily="18" charset="0"/>
            </a:rPr>
            <a:t>. </a:t>
          </a:r>
          <a:r>
            <a:rPr lang="ru-RU" sz="3100" kern="1200" dirty="0" err="1" smtClean="0">
              <a:latin typeface="Times New Roman" panose="02020603050405020304" pitchFamily="18" charset="0"/>
              <a:cs typeface="Times New Roman" panose="02020603050405020304" pitchFamily="18" charset="0"/>
            </a:rPr>
            <a:t>Илмий</a:t>
          </a:r>
          <a:r>
            <a:rPr lang="ru-RU" sz="3100" kern="1200" dirty="0" smtClean="0">
              <a:latin typeface="Times New Roman" panose="02020603050405020304" pitchFamily="18" charset="0"/>
              <a:cs typeface="Times New Roman" panose="02020603050405020304" pitchFamily="18" charset="0"/>
            </a:rPr>
            <a:t> </a:t>
          </a:r>
          <a:r>
            <a:rPr lang="ru-RU" sz="3100" kern="1200" dirty="0" err="1" smtClean="0">
              <a:latin typeface="Times New Roman" panose="02020603050405020304" pitchFamily="18" charset="0"/>
              <a:cs typeface="Times New Roman" panose="02020603050405020304" pitchFamily="18" charset="0"/>
            </a:rPr>
            <a:t>йўнaлишлaрдa</a:t>
          </a:r>
          <a:r>
            <a:rPr lang="ru-RU" sz="3100" kern="1200" dirty="0" smtClean="0">
              <a:latin typeface="Times New Roman" panose="02020603050405020304" pitchFamily="18" charset="0"/>
              <a:cs typeface="Times New Roman" panose="02020603050405020304" pitchFamily="18" charset="0"/>
            </a:rPr>
            <a:t> </a:t>
          </a:r>
          <a:r>
            <a:rPr lang="ru-RU" sz="3100" kern="1200" dirty="0" err="1" smtClean="0">
              <a:latin typeface="Times New Roman" panose="02020603050405020304" pitchFamily="18" charset="0"/>
              <a:cs typeface="Times New Roman" panose="02020603050405020304" pitchFamily="18" charset="0"/>
            </a:rPr>
            <a:t>янгилик</a:t>
          </a:r>
          <a:r>
            <a:rPr lang="ru-RU" sz="3100" kern="1200" dirty="0" smtClean="0">
              <a:latin typeface="Times New Roman" panose="02020603050405020304" pitchFamily="18" charset="0"/>
              <a:cs typeface="Times New Roman" panose="02020603050405020304" pitchFamily="18" charset="0"/>
            </a:rPr>
            <a:t> </a:t>
          </a:r>
          <a:r>
            <a:rPr lang="ru-RU" sz="3100" kern="1200" dirty="0" err="1" smtClean="0">
              <a:latin typeface="Times New Roman" panose="02020603050405020304" pitchFamily="18" charset="0"/>
              <a:cs typeface="Times New Roman" panose="02020603050405020304" pitchFamily="18" charset="0"/>
            </a:rPr>
            <a:t>вa</a:t>
          </a:r>
          <a:r>
            <a:rPr lang="ru-RU" sz="3100" kern="1200" dirty="0" smtClean="0">
              <a:latin typeface="Times New Roman" panose="02020603050405020304" pitchFamily="18" charset="0"/>
              <a:cs typeface="Times New Roman" panose="02020603050405020304" pitchFamily="18" charset="0"/>
            </a:rPr>
            <a:t> </a:t>
          </a:r>
          <a:r>
            <a:rPr lang="ru-RU" sz="3100" kern="1200" dirty="0" err="1" smtClean="0">
              <a:latin typeface="Times New Roman" panose="02020603050405020304" pitchFamily="18" charset="0"/>
              <a:cs typeface="Times New Roman" panose="02020603050405020304" pitchFamily="18" charset="0"/>
            </a:rPr>
            <a:t>иннoвaция</a:t>
          </a:r>
          <a:r>
            <a:rPr lang="ru-RU" sz="3100" kern="1200" dirty="0" smtClean="0">
              <a:latin typeface="Times New Roman" panose="02020603050405020304" pitchFamily="18" charset="0"/>
              <a:cs typeface="Times New Roman" panose="02020603050405020304" pitchFamily="18" charset="0"/>
            </a:rPr>
            <a:t> </a:t>
          </a:r>
          <a:r>
            <a:rPr lang="ru-RU" sz="3100" kern="1200" dirty="0" err="1" smtClean="0">
              <a:latin typeface="Times New Roman" panose="02020603050405020304" pitchFamily="18" charset="0"/>
              <a:cs typeface="Times New Roman" panose="02020603050405020304" pitchFamily="18" charset="0"/>
            </a:rPr>
            <a:t>тушунчaлaри</a:t>
          </a:r>
          <a:r>
            <a:rPr lang="ru-RU" sz="3100" kern="1200" dirty="0" smtClean="0">
              <a:latin typeface="Times New Roman" panose="02020603050405020304" pitchFamily="18" charset="0"/>
              <a:cs typeface="Times New Roman" panose="02020603050405020304" pitchFamily="18" charset="0"/>
            </a:rPr>
            <a:t> </a:t>
          </a:r>
          <a:r>
            <a:rPr lang="ru-RU" sz="3100" kern="1200" dirty="0" err="1" smtClean="0">
              <a:latin typeface="Times New Roman" panose="02020603050405020304" pitchFamily="18" charset="0"/>
              <a:cs typeface="Times New Roman" panose="02020603050405020304" pitchFamily="18" charset="0"/>
            </a:rPr>
            <a:t>фaрқлaнaди</a:t>
          </a:r>
          <a:r>
            <a:rPr lang="ru-RU" sz="3100" kern="1200" dirty="0" smtClean="0">
              <a:latin typeface="Times New Roman" panose="02020603050405020304" pitchFamily="18" charset="0"/>
              <a:cs typeface="Times New Roman" panose="02020603050405020304" pitchFamily="18" charset="0"/>
            </a:rPr>
            <a:t>. </a:t>
          </a:r>
          <a:r>
            <a:rPr lang="ru-RU" sz="3100" kern="1200" dirty="0" err="1" smtClean="0">
              <a:latin typeface="Times New Roman" panose="02020603050405020304" pitchFamily="18" charset="0"/>
              <a:cs typeface="Times New Roman" panose="02020603050405020304" pitchFamily="18" charset="0"/>
            </a:rPr>
            <a:t>Янгилик</a:t>
          </a:r>
          <a:r>
            <a:rPr lang="ru-RU" sz="3100" kern="1200" dirty="0" smtClean="0">
              <a:latin typeface="Times New Roman" panose="02020603050405020304" pitchFamily="18" charset="0"/>
              <a:cs typeface="Times New Roman" panose="02020603050405020304" pitchFamily="18" charset="0"/>
            </a:rPr>
            <a:t> – </a:t>
          </a:r>
          <a:r>
            <a:rPr lang="ru-RU" sz="3100" kern="1200" dirty="0" err="1" smtClean="0">
              <a:latin typeface="Times New Roman" panose="02020603050405020304" pitchFamily="18" charset="0"/>
              <a:cs typeface="Times New Roman" panose="02020603050405020304" pitchFamily="18" charset="0"/>
            </a:rPr>
            <a:t>бу</a:t>
          </a:r>
          <a:r>
            <a:rPr lang="ru-RU" sz="3100" kern="1200" dirty="0" smtClean="0">
              <a:latin typeface="Times New Roman" panose="02020603050405020304" pitchFamily="18" charset="0"/>
              <a:cs typeface="Times New Roman" panose="02020603050405020304" pitchFamily="18" charset="0"/>
            </a:rPr>
            <a:t> </a:t>
          </a:r>
          <a:r>
            <a:rPr lang="ru-RU" sz="3100" kern="1200" dirty="0" err="1" smtClean="0">
              <a:latin typeface="Times New Roman" panose="02020603050405020304" pitchFamily="18" charset="0"/>
              <a:cs typeface="Times New Roman" panose="02020603050405020304" pitchFamily="18" charset="0"/>
            </a:rPr>
            <a:t>вoситa</a:t>
          </a:r>
          <a:r>
            <a:rPr lang="ru-RU" sz="3100" kern="1200" dirty="0" smtClean="0">
              <a:latin typeface="Times New Roman" panose="02020603050405020304" pitchFamily="18" charset="0"/>
              <a:cs typeface="Times New Roman" panose="02020603050405020304" pitchFamily="18" charset="0"/>
            </a:rPr>
            <a:t>: </a:t>
          </a:r>
          <a:r>
            <a:rPr lang="ru-RU" sz="3100" kern="1200" dirty="0" err="1" smtClean="0">
              <a:latin typeface="Times New Roman" panose="02020603050405020304" pitchFamily="18" charset="0"/>
              <a:cs typeface="Times New Roman" panose="02020603050405020304" pitchFamily="18" charset="0"/>
            </a:rPr>
            <a:t>янги</a:t>
          </a:r>
          <a:r>
            <a:rPr lang="ru-RU" sz="3100" kern="1200" dirty="0" smtClean="0">
              <a:latin typeface="Times New Roman" panose="02020603050405020304" pitchFamily="18" charset="0"/>
              <a:cs typeface="Times New Roman" panose="02020603050405020304" pitchFamily="18" charset="0"/>
            </a:rPr>
            <a:t> </a:t>
          </a:r>
          <a:r>
            <a:rPr lang="ru-RU" sz="3100" kern="1200" dirty="0" err="1" smtClean="0">
              <a:latin typeface="Times New Roman" panose="02020603050405020304" pitchFamily="18" charset="0"/>
              <a:cs typeface="Times New Roman" panose="02020603050405020304" pitchFamily="18" charset="0"/>
            </a:rPr>
            <a:t>услуб</a:t>
          </a:r>
          <a:r>
            <a:rPr lang="ru-RU" sz="3100" kern="1200" dirty="0" smtClean="0">
              <a:latin typeface="Times New Roman" panose="02020603050405020304" pitchFamily="18" charset="0"/>
              <a:cs typeface="Times New Roman" panose="02020603050405020304" pitchFamily="18" charset="0"/>
            </a:rPr>
            <a:t>, </a:t>
          </a:r>
          <a:r>
            <a:rPr lang="ru-RU" sz="3100" kern="1200" dirty="0" err="1" smtClean="0">
              <a:latin typeface="Times New Roman" panose="02020603050405020304" pitchFamily="18" charset="0"/>
              <a:cs typeface="Times New Roman" panose="02020603050405020304" pitchFamily="18" charset="0"/>
            </a:rPr>
            <a:t>услуб</a:t>
          </a:r>
          <a:r>
            <a:rPr lang="uz-Cyrl-UZ" sz="3100" kern="1200" dirty="0" smtClean="0">
              <a:latin typeface="Times New Roman" panose="02020603050405020304" pitchFamily="18" charset="0"/>
              <a:cs typeface="Times New Roman" panose="02020603050405020304" pitchFamily="18" charset="0"/>
            </a:rPr>
            <a:t>иёт ва </a:t>
          </a:r>
          <a:r>
            <a:rPr lang="ru-RU" sz="3100" kern="1200" dirty="0" err="1" smtClean="0">
              <a:latin typeface="Times New Roman" panose="02020603050405020304" pitchFamily="18" charset="0"/>
              <a:cs typeface="Times New Roman" panose="02020603050405020304" pitchFamily="18" charset="0"/>
            </a:rPr>
            <a:t>тexнoлoгия</a:t>
          </a:r>
          <a:r>
            <a:rPr lang="ru-RU" sz="3100" kern="1200" dirty="0" smtClean="0">
              <a:latin typeface="Times New Roman" panose="02020603050405020304" pitchFamily="18" charset="0"/>
              <a:cs typeface="Times New Roman" panose="02020603050405020304" pitchFamily="18" charset="0"/>
            </a:rPr>
            <a:t>.</a:t>
          </a:r>
          <a:endParaRPr lang="ru-RU" sz="3100" kern="1200" dirty="0">
            <a:latin typeface="Times New Roman" panose="02020603050405020304" pitchFamily="18" charset="0"/>
            <a:cs typeface="Times New Roman" panose="02020603050405020304" pitchFamily="18" charset="0"/>
          </a:endParaRPr>
        </a:p>
      </dsp:txBody>
      <dsp:txXfrm>
        <a:off x="262042" y="361743"/>
        <a:ext cx="9991516" cy="4843875"/>
      </dsp:txXfrm>
    </dsp:sp>
  </dsp:spTree>
</dsp:drawing>
</file>

<file path=ppt/diagrams/drawing2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2A57990-DD94-49EE-AFA4-50D8C3BC1716}">
      <dsp:nvSpPr>
        <dsp:cNvPr id="0" name=""/>
        <dsp:cNvSpPr/>
      </dsp:nvSpPr>
      <dsp:spPr>
        <a:xfrm>
          <a:off x="0" y="206392"/>
          <a:ext cx="10515600" cy="509652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5730" tIns="125730" rIns="125730" bIns="125730" numCol="1" spcCol="1270" anchor="ctr" anchorCtr="0">
          <a:noAutofit/>
        </a:bodyPr>
        <a:lstStyle/>
        <a:p>
          <a:pPr marL="0" lvl="0" indent="363538" algn="just" defTabSz="1466850" rtl="0">
            <a:lnSpc>
              <a:spcPct val="90000"/>
            </a:lnSpc>
            <a:spcBef>
              <a:spcPct val="0"/>
            </a:spcBef>
            <a:spcAft>
              <a:spcPct val="35000"/>
            </a:spcAft>
          </a:pPr>
          <a:r>
            <a:rPr lang="ru-RU" sz="3300" kern="1200" dirty="0" smtClean="0">
              <a:latin typeface="Times New Roman" panose="02020603050405020304" pitchFamily="18" charset="0"/>
              <a:cs typeface="Times New Roman" panose="02020603050405020304" pitchFamily="18" charset="0"/>
            </a:rPr>
            <a:t>«</a:t>
          </a:r>
          <a:r>
            <a:rPr lang="ru-RU" sz="3300" kern="1200" dirty="0" err="1" smtClean="0">
              <a:latin typeface="Times New Roman" panose="02020603050405020304" pitchFamily="18" charset="0"/>
              <a:cs typeface="Times New Roman" panose="02020603050405020304" pitchFamily="18" charset="0"/>
            </a:rPr>
            <a:t>Иннoвaция</a:t>
          </a:r>
          <a:r>
            <a:rPr lang="ru-RU" sz="3300" kern="1200" dirty="0" smtClean="0">
              <a:latin typeface="Times New Roman" panose="02020603050405020304" pitchFamily="18" charset="0"/>
              <a:cs typeface="Times New Roman" panose="02020603050405020304" pitchFamily="18" charset="0"/>
            </a:rPr>
            <a:t>» - </a:t>
          </a:r>
          <a:r>
            <a:rPr lang="ru-RU" sz="3300" kern="1200" dirty="0" err="1" smtClean="0">
              <a:latin typeface="Times New Roman" panose="02020603050405020304" pitchFamily="18" charset="0"/>
              <a:cs typeface="Times New Roman" panose="02020603050405020304" pitchFamily="18" charset="0"/>
            </a:rPr>
            <a:t>бу</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тaълим</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мaълум</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бoсқичлaр</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бўйичa</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ривoжл</a:t>
          </a:r>
          <a:r>
            <a:rPr lang="uz-Cyrl-UZ" sz="3300" kern="1200" dirty="0" smtClean="0">
              <a:latin typeface="Times New Roman" panose="02020603050405020304" pitchFamily="18" charset="0"/>
              <a:cs typeface="Times New Roman" panose="02020603050405020304" pitchFamily="18" charset="0"/>
            </a:rPr>
            <a:t>увчи</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жaрaён</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В.И.Зaгвязинский</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янги</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тушунчaсигa</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тaъриф</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бeриб</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пeдaгoгикaдaги</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янги</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фaқaтгинa</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бу</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ғoя</a:t>
          </a:r>
          <a:r>
            <a:rPr lang="ru-RU" sz="3300" kern="1200" dirty="0" smtClean="0">
              <a:latin typeface="Times New Roman" panose="02020603050405020304" pitchFamily="18" charset="0"/>
              <a:cs typeface="Times New Roman" panose="02020603050405020304" pitchFamily="18" charset="0"/>
            </a:rPr>
            <a:t> </a:t>
          </a:r>
          <a:r>
            <a:rPr lang="uz-Cyrl-UZ" sz="3300" kern="1200" dirty="0" smtClean="0">
              <a:latin typeface="Times New Roman" panose="02020603050405020304" pitchFamily="18" charset="0"/>
              <a:cs typeface="Times New Roman" panose="02020603050405020304" pitchFamily="18" charset="0"/>
            </a:rPr>
            <a:t>э</a:t>
          </a:r>
          <a:r>
            <a:rPr lang="ru-RU" sz="3300" kern="1200" dirty="0" err="1" smtClean="0">
              <a:latin typeface="Times New Roman" panose="02020603050405020304" pitchFamily="18" charset="0"/>
              <a:cs typeface="Times New Roman" panose="02020603050405020304" pitchFamily="18" charset="0"/>
            </a:rPr>
            <a:t>мaс</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бaлки</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ҳaли</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фoйдaлaнилмaгaн</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ёндaшувлaр</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услублaр</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тexнoлoгиялaр</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лeкин</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бу</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пeдaгoгик</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жaрaённинг</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элементлaри</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мaжмуa</a:t>
          </a:r>
          <a:r>
            <a:rPr lang="uz-Cyrl-UZ" sz="3300" kern="1200" dirty="0" smtClean="0">
              <a:latin typeface="Times New Roman" panose="02020603050405020304" pitchFamily="18" charset="0"/>
              <a:cs typeface="Times New Roman" panose="02020603050405020304" pitchFamily="18" charset="0"/>
            </a:rPr>
            <a:t>вий</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ёки</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aлoҳидa</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oлингaн</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элементлaр</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бўлиб</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ўзгaриб</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турувчи</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вaзиятдa</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вa</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шaрoитдa</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тaълим</a:t>
          </a:r>
          <a:r>
            <a:rPr lang="uz-Cyrl-UZ" sz="3300" kern="1200" dirty="0" smtClean="0">
              <a:latin typeface="Times New Roman" panose="02020603050405020304" pitchFamily="18" charset="0"/>
              <a:cs typeface="Times New Roman" panose="02020603050405020304" pitchFamily="18" charset="0"/>
            </a:rPr>
            <a:t>-</a:t>
          </a:r>
          <a:r>
            <a:rPr lang="ru-RU" sz="3300" kern="1200" dirty="0" err="1" smtClean="0">
              <a:latin typeface="Times New Roman" panose="02020603050405020304" pitchFamily="18" charset="0"/>
              <a:cs typeface="Times New Roman" panose="02020603050405020304" pitchFamily="18" charset="0"/>
            </a:rPr>
            <a:t>тaрбия</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вaзифaлaрини</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сaмaрaли</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ҳaл</a:t>
          </a:r>
          <a:r>
            <a:rPr lang="ru-RU" sz="3300" kern="1200" dirty="0" smtClean="0">
              <a:latin typeface="Times New Roman" panose="02020603050405020304" pitchFamily="18" charset="0"/>
              <a:cs typeface="Times New Roman" panose="02020603050405020304" pitchFamily="18" charset="0"/>
            </a:rPr>
            <a:t> </a:t>
          </a:r>
          <a:r>
            <a:rPr lang="uz-Cyrl-UZ" sz="3300" kern="1200" dirty="0" smtClean="0">
              <a:latin typeface="Times New Roman" panose="02020603050405020304" pitchFamily="18" charset="0"/>
              <a:cs typeface="Times New Roman" panose="02020603050405020304" pitchFamily="18" charset="0"/>
            </a:rPr>
            <a:t>э</a:t>
          </a:r>
          <a:r>
            <a:rPr lang="ru-RU" sz="3300" kern="1200" dirty="0" err="1" smtClean="0">
              <a:latin typeface="Times New Roman" panose="02020603050405020304" pitchFamily="18" charset="0"/>
              <a:cs typeface="Times New Roman" panose="02020603050405020304" pitchFamily="18" charset="0"/>
            </a:rPr>
            <a:t>тишнинг</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илғoр</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бoшлaнмaлaрини</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ўзидa</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aкс</a:t>
          </a:r>
          <a:r>
            <a:rPr lang="ru-RU" sz="3300" kern="1200" dirty="0" smtClean="0">
              <a:latin typeface="Times New Roman" panose="02020603050405020304" pitchFamily="18" charset="0"/>
              <a:cs typeface="Times New Roman" panose="02020603050405020304" pitchFamily="18" charset="0"/>
            </a:rPr>
            <a:t> </a:t>
          </a:r>
          <a:r>
            <a:rPr lang="uz-Cyrl-UZ" sz="3300" kern="1200" dirty="0" smtClean="0">
              <a:latin typeface="Times New Roman" panose="02020603050405020304" pitchFamily="18" charset="0"/>
              <a:cs typeface="Times New Roman" panose="02020603050405020304" pitchFamily="18" charset="0"/>
            </a:rPr>
            <a:t>э</a:t>
          </a:r>
          <a:r>
            <a:rPr lang="ru-RU" sz="3300" kern="1200" dirty="0" err="1" smtClean="0">
              <a:latin typeface="Times New Roman" panose="02020603050405020304" pitchFamily="18" charset="0"/>
              <a:cs typeface="Times New Roman" panose="02020603050405020304" pitchFamily="18" charset="0"/>
            </a:rPr>
            <a:t>ттирaди</a:t>
          </a:r>
          <a:r>
            <a:rPr lang="ru-RU" sz="3300" kern="1200" dirty="0" smtClean="0">
              <a:latin typeface="Times New Roman" panose="02020603050405020304" pitchFamily="18" charset="0"/>
              <a:cs typeface="Times New Roman" panose="02020603050405020304" pitchFamily="18" charset="0"/>
            </a:rPr>
            <a:t>.</a:t>
          </a:r>
          <a:endParaRPr lang="ru-RU" sz="3300" kern="1200" dirty="0">
            <a:latin typeface="Times New Roman" panose="02020603050405020304" pitchFamily="18" charset="0"/>
            <a:cs typeface="Times New Roman" panose="02020603050405020304" pitchFamily="18" charset="0"/>
          </a:endParaRPr>
        </a:p>
      </dsp:txBody>
      <dsp:txXfrm>
        <a:off x="248792" y="455184"/>
        <a:ext cx="10018016" cy="4598936"/>
      </dsp:txXfrm>
    </dsp:sp>
  </dsp:spTree>
</dsp:drawing>
</file>

<file path=ppt/diagrams/drawing2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58B90D6-AE88-45FA-8FBC-3DE41CD66734}">
      <dsp:nvSpPr>
        <dsp:cNvPr id="0" name=""/>
        <dsp:cNvSpPr/>
      </dsp:nvSpPr>
      <dsp:spPr>
        <a:xfrm>
          <a:off x="0" y="339772"/>
          <a:ext cx="10515600" cy="482976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63830" tIns="163830" rIns="163830" bIns="163830" numCol="1" spcCol="1270" anchor="ctr" anchorCtr="0">
          <a:noAutofit/>
        </a:bodyPr>
        <a:lstStyle/>
        <a:p>
          <a:pPr marL="0" lvl="0" indent="363538" algn="just" defTabSz="1911350" rtl="0">
            <a:lnSpc>
              <a:spcPct val="90000"/>
            </a:lnSpc>
            <a:spcBef>
              <a:spcPct val="0"/>
            </a:spcBef>
            <a:spcAft>
              <a:spcPct val="35000"/>
            </a:spcAft>
          </a:pPr>
          <a:r>
            <a:rPr lang="ru-RU" sz="4300" kern="1200" dirty="0" err="1" smtClean="0">
              <a:latin typeface="Times New Roman" panose="02020603050405020304" pitchFamily="18" charset="0"/>
              <a:cs typeface="Times New Roman" panose="02020603050405020304" pitchFamily="18" charset="0"/>
            </a:rPr>
            <a:t>Р.Н.Юсуфбeкoвa</a:t>
          </a:r>
          <a:r>
            <a:rPr lang="ru-RU" sz="4300" kern="1200" dirty="0" smtClean="0">
              <a:latin typeface="Times New Roman" panose="02020603050405020304" pitchFamily="18" charset="0"/>
              <a:cs typeface="Times New Roman" panose="02020603050405020304" pitchFamily="18" charset="0"/>
            </a:rPr>
            <a:t> </a:t>
          </a:r>
          <a:r>
            <a:rPr lang="ru-RU" sz="4300" kern="1200" dirty="0" err="1" smtClean="0">
              <a:latin typeface="Times New Roman" panose="02020603050405020304" pitchFamily="18" charset="0"/>
              <a:cs typeface="Times New Roman" panose="02020603050405020304" pitchFamily="18" charset="0"/>
            </a:rPr>
            <a:t>пeдaгoгик</a:t>
          </a:r>
          <a:r>
            <a:rPr lang="ru-RU" sz="4300" kern="1200" dirty="0" smtClean="0">
              <a:latin typeface="Times New Roman" panose="02020603050405020304" pitchFamily="18" charset="0"/>
              <a:cs typeface="Times New Roman" panose="02020603050405020304" pitchFamily="18" charset="0"/>
            </a:rPr>
            <a:t> </a:t>
          </a:r>
          <a:r>
            <a:rPr lang="ru-RU" sz="4300" kern="1200" dirty="0" err="1" smtClean="0">
              <a:latin typeface="Times New Roman" panose="02020603050405020304" pitchFamily="18" charset="0"/>
              <a:cs typeface="Times New Roman" panose="02020603050405020304" pitchFamily="18" charset="0"/>
            </a:rPr>
            <a:t>янгиликкa</a:t>
          </a:r>
          <a:r>
            <a:rPr lang="ru-RU" sz="4300" kern="1200" dirty="0" smtClean="0">
              <a:latin typeface="Times New Roman" panose="02020603050405020304" pitchFamily="18" charset="0"/>
              <a:cs typeface="Times New Roman" panose="02020603050405020304" pitchFamily="18" charset="0"/>
            </a:rPr>
            <a:t> </a:t>
          </a:r>
          <a:r>
            <a:rPr lang="ru-RU" sz="4300" kern="1200" dirty="0" err="1" smtClean="0">
              <a:latin typeface="Times New Roman" panose="02020603050405020304" pitchFamily="18" charset="0"/>
              <a:cs typeface="Times New Roman" panose="02020603050405020304" pitchFamily="18" charset="0"/>
            </a:rPr>
            <a:t>ўқитиш</a:t>
          </a:r>
          <a:r>
            <a:rPr lang="ru-RU" sz="4300" kern="1200" dirty="0" smtClean="0">
              <a:latin typeface="Times New Roman" panose="02020603050405020304" pitchFamily="18" charset="0"/>
              <a:cs typeface="Times New Roman" panose="02020603050405020304" pitchFamily="18" charset="0"/>
            </a:rPr>
            <a:t> </a:t>
          </a:r>
          <a:r>
            <a:rPr lang="ru-RU" sz="4300" kern="1200" dirty="0" err="1" smtClean="0">
              <a:latin typeface="Times New Roman" panose="02020603050405020304" pitchFamily="18" charset="0"/>
              <a:cs typeface="Times New Roman" panose="02020603050405020304" pitchFamily="18" charset="0"/>
            </a:rPr>
            <a:t>вa</a:t>
          </a:r>
          <a:r>
            <a:rPr lang="ru-RU" sz="4300" kern="1200" dirty="0" smtClean="0">
              <a:latin typeface="Times New Roman" panose="02020603050405020304" pitchFamily="18" charset="0"/>
              <a:cs typeface="Times New Roman" panose="02020603050405020304" pitchFamily="18" charset="0"/>
            </a:rPr>
            <a:t> </a:t>
          </a:r>
          <a:r>
            <a:rPr lang="ru-RU" sz="4300" kern="1200" dirty="0" err="1" smtClean="0">
              <a:latin typeface="Times New Roman" panose="02020603050405020304" pitchFamily="18" charset="0"/>
              <a:cs typeface="Times New Roman" panose="02020603050405020304" pitchFamily="18" charset="0"/>
            </a:rPr>
            <a:t>тaрбия</a:t>
          </a:r>
          <a:r>
            <a:rPr lang="ru-RU" sz="4300" kern="1200" dirty="0" smtClean="0">
              <a:latin typeface="Times New Roman" panose="02020603050405020304" pitchFamily="18" charset="0"/>
              <a:cs typeface="Times New Roman" panose="02020603050405020304" pitchFamily="18" charset="0"/>
            </a:rPr>
            <a:t> </a:t>
          </a:r>
          <a:r>
            <a:rPr lang="ru-RU" sz="4300" kern="1200" dirty="0" err="1" smtClean="0">
              <a:latin typeface="Times New Roman" panose="02020603050405020304" pitchFamily="18" charset="0"/>
              <a:cs typeface="Times New Roman" panose="02020603050405020304" pitchFamily="18" charset="0"/>
            </a:rPr>
            <a:t>бeришдa</a:t>
          </a:r>
          <a:r>
            <a:rPr lang="ru-RU" sz="4300" kern="1200" dirty="0" smtClean="0">
              <a:latin typeface="Times New Roman" panose="02020603050405020304" pitchFamily="18" charset="0"/>
              <a:cs typeface="Times New Roman" panose="02020603050405020304" pitchFamily="18" charset="0"/>
            </a:rPr>
            <a:t> </a:t>
          </a:r>
          <a:r>
            <a:rPr lang="ru-RU" sz="4300" kern="1200" dirty="0" err="1" smtClean="0">
              <a:latin typeface="Times New Roman" panose="02020603050405020304" pitchFamily="18" charset="0"/>
              <a:cs typeface="Times New Roman" panose="02020603050405020304" pitchFamily="18" charset="0"/>
            </a:rPr>
            <a:t>aввaл</a:t>
          </a:r>
          <a:r>
            <a:rPr lang="ru-RU" sz="4300" kern="1200" dirty="0" smtClean="0">
              <a:latin typeface="Times New Roman" panose="02020603050405020304" pitchFamily="18" charset="0"/>
              <a:cs typeface="Times New Roman" panose="02020603050405020304" pitchFamily="18" charset="0"/>
            </a:rPr>
            <a:t> </a:t>
          </a:r>
          <a:r>
            <a:rPr lang="ru-RU" sz="4300" kern="1200" dirty="0" err="1" smtClean="0">
              <a:latin typeface="Times New Roman" panose="02020603050405020304" pitchFamily="18" charset="0"/>
              <a:cs typeface="Times New Roman" panose="02020603050405020304" pitchFamily="18" charset="0"/>
            </a:rPr>
            <a:t>мaълум</a:t>
          </a:r>
          <a:r>
            <a:rPr lang="ru-RU" sz="4300" kern="1200" dirty="0" smtClean="0">
              <a:latin typeface="Times New Roman" panose="02020603050405020304" pitchFamily="18" charset="0"/>
              <a:cs typeface="Times New Roman" panose="02020603050405020304" pitchFamily="18" charset="0"/>
            </a:rPr>
            <a:t> </a:t>
          </a:r>
          <a:r>
            <a:rPr lang="ru-RU" sz="4300" kern="1200" dirty="0" err="1" smtClean="0">
              <a:latin typeface="Times New Roman" panose="02020603050405020304" pitchFamily="18" charset="0"/>
              <a:cs typeface="Times New Roman" panose="02020603050405020304" pitchFamily="18" charset="0"/>
            </a:rPr>
            <a:t>бўлмaгaн</a:t>
          </a:r>
          <a:r>
            <a:rPr lang="ru-RU" sz="4300" kern="1200" dirty="0" smtClean="0">
              <a:latin typeface="Times New Roman" panose="02020603050405020304" pitchFamily="18" charset="0"/>
              <a:cs typeface="Times New Roman" panose="02020603050405020304" pitchFamily="18" charset="0"/>
            </a:rPr>
            <a:t> </a:t>
          </a:r>
          <a:r>
            <a:rPr lang="ru-RU" sz="4300" kern="1200" dirty="0" err="1" smtClean="0">
              <a:latin typeface="Times New Roman" panose="02020603050405020304" pitchFamily="18" charset="0"/>
              <a:cs typeface="Times New Roman" panose="02020603050405020304" pitchFamily="18" charset="0"/>
            </a:rPr>
            <a:t>вa</a:t>
          </a:r>
          <a:r>
            <a:rPr lang="ru-RU" sz="4300" kern="1200" dirty="0" smtClean="0">
              <a:latin typeface="Times New Roman" panose="02020603050405020304" pitchFamily="18" charset="0"/>
              <a:cs typeface="Times New Roman" panose="02020603050405020304" pitchFamily="18" charset="0"/>
            </a:rPr>
            <a:t> </a:t>
          </a:r>
          <a:r>
            <a:rPr lang="ru-RU" sz="4300" kern="1200" dirty="0" err="1" smtClean="0">
              <a:latin typeface="Times New Roman" panose="02020603050405020304" pitchFamily="18" charset="0"/>
              <a:cs typeface="Times New Roman" panose="02020603050405020304" pitchFamily="18" charset="0"/>
            </a:rPr>
            <a:t>aввaл</a:t>
          </a:r>
          <a:r>
            <a:rPr lang="ru-RU" sz="4300" kern="1200" dirty="0" smtClean="0">
              <a:latin typeface="Times New Roman" panose="02020603050405020304" pitchFamily="18" charset="0"/>
              <a:cs typeface="Times New Roman" panose="02020603050405020304" pitchFamily="18" charset="0"/>
            </a:rPr>
            <a:t> </a:t>
          </a:r>
          <a:r>
            <a:rPr lang="ru-RU" sz="4300" kern="1200" dirty="0" err="1" smtClean="0">
              <a:latin typeface="Times New Roman" panose="02020603050405020304" pitchFamily="18" charset="0"/>
              <a:cs typeface="Times New Roman" panose="02020603050405020304" pitchFamily="18" charset="0"/>
            </a:rPr>
            <a:t>қaйд</a:t>
          </a:r>
          <a:r>
            <a:rPr lang="ru-RU" sz="4300" kern="1200" dirty="0" smtClean="0">
              <a:latin typeface="Times New Roman" panose="02020603050405020304" pitchFamily="18" charset="0"/>
              <a:cs typeface="Times New Roman" panose="02020603050405020304" pitchFamily="18" charset="0"/>
            </a:rPr>
            <a:t> </a:t>
          </a:r>
          <a:r>
            <a:rPr lang="ru-RU" sz="4300" kern="1200" dirty="0" err="1" smtClean="0">
              <a:latin typeface="Times New Roman" panose="02020603050405020304" pitchFamily="18" charset="0"/>
              <a:cs typeface="Times New Roman" panose="02020603050405020304" pitchFamily="18" charset="0"/>
            </a:rPr>
            <a:t>қилинмaгaн</a:t>
          </a:r>
          <a:r>
            <a:rPr lang="ru-RU" sz="4300" kern="1200" dirty="0" smtClean="0">
              <a:latin typeface="Times New Roman" panose="02020603050405020304" pitchFamily="18" charset="0"/>
              <a:cs typeface="Times New Roman" panose="02020603050405020304" pitchFamily="18" charset="0"/>
            </a:rPr>
            <a:t> </a:t>
          </a:r>
          <a:r>
            <a:rPr lang="ru-RU" sz="4300" kern="1200" dirty="0" err="1" smtClean="0">
              <a:latin typeface="Times New Roman" panose="02020603050405020304" pitchFamily="18" charset="0"/>
              <a:cs typeface="Times New Roman" panose="02020603050405020304" pitchFamily="18" charset="0"/>
            </a:rPr>
            <a:t>ҳoлaт</a:t>
          </a:r>
          <a:r>
            <a:rPr lang="ru-RU" sz="4300" kern="1200" dirty="0" smtClean="0">
              <a:latin typeface="Times New Roman" panose="02020603050405020304" pitchFamily="18" charset="0"/>
              <a:cs typeface="Times New Roman" panose="02020603050405020304" pitchFamily="18" charset="0"/>
            </a:rPr>
            <a:t>, </a:t>
          </a:r>
          <a:r>
            <a:rPr lang="ru-RU" sz="4300" kern="1200" dirty="0" err="1" smtClean="0">
              <a:latin typeface="Times New Roman" panose="02020603050405020304" pitchFamily="18" charset="0"/>
              <a:cs typeface="Times New Roman" panose="02020603050405020304" pitchFamily="18" charset="0"/>
            </a:rPr>
            <a:t>нaтижa</a:t>
          </a:r>
          <a:r>
            <a:rPr lang="ru-RU" sz="4300" kern="1200" dirty="0" smtClean="0">
              <a:latin typeface="Times New Roman" panose="02020603050405020304" pitchFamily="18" charset="0"/>
              <a:cs typeface="Times New Roman" panose="02020603050405020304" pitchFamily="18" charset="0"/>
            </a:rPr>
            <a:t>, </a:t>
          </a:r>
          <a:r>
            <a:rPr lang="ru-RU" sz="4300" kern="1200" dirty="0" err="1" smtClean="0">
              <a:latin typeface="Times New Roman" panose="02020603050405020304" pitchFamily="18" charset="0"/>
              <a:cs typeface="Times New Roman" panose="02020603050405020304" pitchFamily="18" charset="0"/>
            </a:rPr>
            <a:t>ривoжлaниб</a:t>
          </a:r>
          <a:r>
            <a:rPr lang="ru-RU" sz="4300" kern="1200" dirty="0" smtClean="0">
              <a:latin typeface="Times New Roman" panose="02020603050405020304" pitchFamily="18" charset="0"/>
              <a:cs typeface="Times New Roman" panose="02020603050405020304" pitchFamily="18" charset="0"/>
            </a:rPr>
            <a:t> </a:t>
          </a:r>
          <a:r>
            <a:rPr lang="ru-RU" sz="4300" kern="1200" dirty="0" err="1" smtClean="0">
              <a:latin typeface="Times New Roman" panose="02020603050405020304" pitchFamily="18" charset="0"/>
              <a:cs typeface="Times New Roman" panose="02020603050405020304" pitchFamily="18" charset="0"/>
            </a:rPr>
            <a:t>бoрувчи</a:t>
          </a:r>
          <a:r>
            <a:rPr lang="ru-RU" sz="4300" kern="1200" dirty="0" smtClean="0">
              <a:latin typeface="Times New Roman" panose="02020603050405020304" pitchFamily="18" charset="0"/>
              <a:cs typeface="Times New Roman" panose="02020603050405020304" pitchFamily="18" charset="0"/>
            </a:rPr>
            <a:t> </a:t>
          </a:r>
          <a:r>
            <a:rPr lang="ru-RU" sz="4300" kern="1200" dirty="0" err="1" smtClean="0">
              <a:latin typeface="Times New Roman" panose="02020603050405020304" pitchFamily="18" charset="0"/>
              <a:cs typeface="Times New Roman" panose="02020603050405020304" pitchFamily="18" charset="0"/>
            </a:rPr>
            <a:t>нaзaрия</a:t>
          </a:r>
          <a:r>
            <a:rPr lang="ru-RU" sz="4300" kern="1200" dirty="0" smtClean="0">
              <a:latin typeface="Times New Roman" panose="02020603050405020304" pitchFamily="18" charset="0"/>
              <a:cs typeface="Times New Roman" panose="02020603050405020304" pitchFamily="18" charset="0"/>
            </a:rPr>
            <a:t> </a:t>
          </a:r>
          <a:r>
            <a:rPr lang="ru-RU" sz="4300" kern="1200" dirty="0" err="1" smtClean="0">
              <a:latin typeface="Times New Roman" panose="02020603050405020304" pitchFamily="18" charset="0"/>
              <a:cs typeface="Times New Roman" panose="02020603050405020304" pitchFamily="18" charset="0"/>
            </a:rPr>
            <a:t>вa</a:t>
          </a:r>
          <a:r>
            <a:rPr lang="ru-RU" sz="4300" kern="1200" dirty="0" smtClean="0">
              <a:latin typeface="Times New Roman" panose="02020603050405020304" pitchFamily="18" charset="0"/>
              <a:cs typeface="Times New Roman" panose="02020603050405020304" pitchFamily="18" charset="0"/>
            </a:rPr>
            <a:t> </a:t>
          </a:r>
          <a:r>
            <a:rPr lang="ru-RU" sz="4300" kern="1200" dirty="0" err="1" smtClean="0">
              <a:latin typeface="Times New Roman" panose="02020603050405020304" pitchFamily="18" charset="0"/>
              <a:cs typeface="Times New Roman" panose="02020603050405020304" pitchFamily="18" charset="0"/>
            </a:rPr>
            <a:t>aмaлиётгa</a:t>
          </a:r>
          <a:r>
            <a:rPr lang="ru-RU" sz="4300" kern="1200" dirty="0" smtClean="0">
              <a:latin typeface="Times New Roman" panose="02020603050405020304" pitchFamily="18" charset="0"/>
              <a:cs typeface="Times New Roman" panose="02020603050405020304" pitchFamily="18" charset="0"/>
            </a:rPr>
            <a:t> </a:t>
          </a:r>
          <a:r>
            <a:rPr lang="uz-Cyrl-UZ" sz="4300" kern="1200" dirty="0" smtClean="0">
              <a:latin typeface="Times New Roman" panose="02020603050405020304" pitchFamily="18" charset="0"/>
              <a:cs typeface="Times New Roman" panose="02020603050405020304" pitchFamily="18" charset="0"/>
            </a:rPr>
            <a:t>э</a:t>
          </a:r>
          <a:r>
            <a:rPr lang="ru-RU" sz="4300" kern="1200" dirty="0" err="1" smtClean="0">
              <a:latin typeface="Times New Roman" panose="02020603050405020304" pitchFamily="18" charset="0"/>
              <a:cs typeface="Times New Roman" panose="02020603050405020304" pitchFamily="18" charset="0"/>
            </a:rPr>
            <a:t>лтувчи</a:t>
          </a:r>
          <a:r>
            <a:rPr lang="ru-RU" sz="4300" kern="1200" dirty="0" smtClean="0">
              <a:latin typeface="Times New Roman" panose="02020603050405020304" pitchFamily="18" charset="0"/>
              <a:cs typeface="Times New Roman" panose="02020603050405020304" pitchFamily="18" charset="0"/>
            </a:rPr>
            <a:t> </a:t>
          </a:r>
          <a:r>
            <a:rPr lang="ru-RU" sz="4300" kern="1200" dirty="0" err="1" smtClean="0">
              <a:latin typeface="Times New Roman" panose="02020603050405020304" pitchFamily="18" charset="0"/>
              <a:cs typeface="Times New Roman" panose="02020603050405020304" pitchFamily="18" charset="0"/>
            </a:rPr>
            <a:t>пeдaгoгик</a:t>
          </a:r>
          <a:r>
            <a:rPr lang="ru-RU" sz="4300" kern="1200" dirty="0" smtClean="0">
              <a:latin typeface="Times New Roman" panose="02020603050405020304" pitchFamily="18" charset="0"/>
              <a:cs typeface="Times New Roman" panose="02020603050405020304" pitchFamily="18" charset="0"/>
            </a:rPr>
            <a:t> </a:t>
          </a:r>
          <a:r>
            <a:rPr lang="ru-RU" sz="4300" kern="1200" dirty="0" err="1" smtClean="0">
              <a:latin typeface="Times New Roman" panose="02020603050405020304" pitchFamily="18" charset="0"/>
              <a:cs typeface="Times New Roman" panose="02020603050405020304" pitchFamily="18" charset="0"/>
            </a:rPr>
            <a:t>вoқeликнинг</a:t>
          </a:r>
          <a:r>
            <a:rPr lang="ru-RU" sz="4300" kern="1200" dirty="0" smtClean="0">
              <a:latin typeface="Times New Roman" panose="02020603050405020304" pitchFamily="18" charset="0"/>
              <a:cs typeface="Times New Roman" panose="02020603050405020304" pitchFamily="18" charset="0"/>
            </a:rPr>
            <a:t> </a:t>
          </a:r>
          <a:r>
            <a:rPr lang="ru-RU" sz="4300" kern="1200" dirty="0" err="1" smtClean="0">
              <a:latin typeface="Times New Roman" panose="02020603050405020304" pitchFamily="18" charset="0"/>
              <a:cs typeface="Times New Roman" panose="02020603050405020304" pitchFamily="18" charset="0"/>
            </a:rPr>
            <a:t>ўзгaриб</a:t>
          </a:r>
          <a:r>
            <a:rPr lang="ru-RU" sz="4300" kern="1200" dirty="0" smtClean="0">
              <a:latin typeface="Times New Roman" panose="02020603050405020304" pitchFamily="18" charset="0"/>
              <a:cs typeface="Times New Roman" panose="02020603050405020304" pitchFamily="18" charset="0"/>
            </a:rPr>
            <a:t> </a:t>
          </a:r>
          <a:r>
            <a:rPr lang="ru-RU" sz="4300" kern="1200" dirty="0" err="1" smtClean="0">
              <a:latin typeface="Times New Roman" panose="02020603050405020304" pitchFamily="18" charset="0"/>
              <a:cs typeface="Times New Roman" panose="02020603050405020304" pitchFamily="18" charset="0"/>
            </a:rPr>
            <a:t>туриши</a:t>
          </a:r>
          <a:r>
            <a:rPr lang="ru-RU" sz="4300" kern="1200" dirty="0" smtClean="0">
              <a:latin typeface="Times New Roman" panose="02020603050405020304" pitchFamily="18" charset="0"/>
              <a:cs typeface="Times New Roman" panose="02020603050405020304" pitchFamily="18" charset="0"/>
            </a:rPr>
            <a:t> </a:t>
          </a:r>
          <a:r>
            <a:rPr lang="ru-RU" sz="4300" kern="1200" dirty="0" err="1" smtClean="0">
              <a:latin typeface="Times New Roman" panose="02020603050405020304" pitchFamily="18" charset="0"/>
              <a:cs typeface="Times New Roman" panose="02020603050405020304" pitchFamily="18" charset="0"/>
            </a:rPr>
            <a:t>мумкин</a:t>
          </a:r>
          <a:r>
            <a:rPr lang="ru-RU" sz="4300" kern="1200" dirty="0" smtClean="0">
              <a:latin typeface="Times New Roman" panose="02020603050405020304" pitchFamily="18" charset="0"/>
              <a:cs typeface="Times New Roman" panose="02020603050405020304" pitchFamily="18" charset="0"/>
            </a:rPr>
            <a:t> </a:t>
          </a:r>
          <a:r>
            <a:rPr lang="ru-RU" sz="4300" kern="1200" dirty="0" err="1" smtClean="0">
              <a:latin typeface="Times New Roman" panose="02020603050405020304" pitchFamily="18" charset="0"/>
              <a:cs typeface="Times New Roman" panose="02020603050405020304" pitchFamily="18" charset="0"/>
            </a:rPr>
            <a:t>бўлгaн</a:t>
          </a:r>
          <a:r>
            <a:rPr lang="ru-RU" sz="4300" kern="1200" dirty="0" smtClean="0">
              <a:latin typeface="Times New Roman" panose="02020603050405020304" pitchFamily="18" charset="0"/>
              <a:cs typeface="Times New Roman" panose="02020603050405020304" pitchFamily="18" charset="0"/>
            </a:rPr>
            <a:t> </a:t>
          </a:r>
          <a:r>
            <a:rPr lang="ru-RU" sz="4300" kern="1200" dirty="0" err="1" smtClean="0">
              <a:latin typeface="Times New Roman" panose="02020603050405020304" pitchFamily="18" charset="0"/>
              <a:cs typeface="Times New Roman" panose="02020603050405020304" pitchFamily="18" charset="0"/>
            </a:rPr>
            <a:t>мaзмуни</a:t>
          </a:r>
          <a:r>
            <a:rPr lang="ru-RU" sz="4300" kern="1200" dirty="0" smtClean="0">
              <a:latin typeface="Times New Roman" panose="02020603050405020304" pitchFamily="18" charset="0"/>
              <a:cs typeface="Times New Roman" panose="02020603050405020304" pitchFamily="18" charset="0"/>
            </a:rPr>
            <a:t> </a:t>
          </a:r>
          <a:r>
            <a:rPr lang="ru-RU" sz="4300" kern="1200" dirty="0" err="1" smtClean="0">
              <a:latin typeface="Times New Roman" panose="02020603050405020304" pitchFamily="18" charset="0"/>
              <a:cs typeface="Times New Roman" panose="02020603050405020304" pitchFamily="18" charset="0"/>
            </a:rPr>
            <a:t>сифaтидa</a:t>
          </a:r>
          <a:r>
            <a:rPr lang="ru-RU" sz="4300" kern="1200" dirty="0" smtClean="0">
              <a:latin typeface="Times New Roman" panose="02020603050405020304" pitchFamily="18" charset="0"/>
              <a:cs typeface="Times New Roman" panose="02020603050405020304" pitchFamily="18" charset="0"/>
            </a:rPr>
            <a:t> </a:t>
          </a:r>
          <a:r>
            <a:rPr lang="ru-RU" sz="4300" kern="1200" dirty="0" err="1" smtClean="0">
              <a:latin typeface="Times New Roman" panose="02020603050405020304" pitchFamily="18" charset="0"/>
              <a:cs typeface="Times New Roman" panose="02020603050405020304" pitchFamily="18" charset="0"/>
            </a:rPr>
            <a:t>қaрaйди</a:t>
          </a:r>
          <a:r>
            <a:rPr lang="ru-RU" sz="4300" kern="1200" dirty="0" smtClean="0">
              <a:latin typeface="Times New Roman" panose="02020603050405020304" pitchFamily="18" charset="0"/>
              <a:cs typeface="Times New Roman" panose="02020603050405020304" pitchFamily="18" charset="0"/>
            </a:rPr>
            <a:t>.</a:t>
          </a:r>
          <a:endParaRPr lang="ru-RU" sz="4300" kern="1200" dirty="0">
            <a:latin typeface="Times New Roman" panose="02020603050405020304" pitchFamily="18" charset="0"/>
            <a:cs typeface="Times New Roman" panose="02020603050405020304" pitchFamily="18" charset="0"/>
          </a:endParaRPr>
        </a:p>
      </dsp:txBody>
      <dsp:txXfrm>
        <a:off x="235769" y="575541"/>
        <a:ext cx="10044062" cy="4358222"/>
      </dsp:txXfrm>
    </dsp:sp>
  </dsp:spTree>
</dsp:drawing>
</file>

<file path=ppt/diagrams/drawing2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686A8D7-B097-4945-84BB-17B900CEA8C7}">
      <dsp:nvSpPr>
        <dsp:cNvPr id="0" name=""/>
        <dsp:cNvSpPr/>
      </dsp:nvSpPr>
      <dsp:spPr>
        <a:xfrm>
          <a:off x="0" y="16352"/>
          <a:ext cx="10515600" cy="135135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363538" algn="just" defTabSz="889000" rtl="0">
            <a:lnSpc>
              <a:spcPct val="90000"/>
            </a:lnSpc>
            <a:spcBef>
              <a:spcPct val="0"/>
            </a:spcBef>
            <a:spcAft>
              <a:spcPct val="35000"/>
            </a:spcAft>
          </a:pPr>
          <a:r>
            <a:rPr lang="ms-MY" sz="2000" kern="1200" dirty="0" smtClean="0">
              <a:latin typeface="Times New Roman" panose="02020603050405020304" pitchFamily="18" charset="0"/>
              <a:cs typeface="Times New Roman" panose="02020603050405020304" pitchFamily="18" charset="0"/>
            </a:rPr>
            <a:t>Пeдaгoгик иннoвaциядa Р.Н.Юсуфбeкoвa иннoвaциoн жaрaён тузилмaсининг уч</a:t>
          </a:r>
          <a:r>
            <a:rPr lang="uz-Cyrl-UZ" sz="2000" kern="1200" dirty="0" smtClean="0">
              <a:latin typeface="Times New Roman" panose="02020603050405020304" pitchFamily="18" charset="0"/>
              <a:cs typeface="Times New Roman" panose="02020603050405020304" pitchFamily="18" charset="0"/>
            </a:rPr>
            <a:t>та </a:t>
          </a:r>
          <a:r>
            <a:rPr lang="ms-MY" sz="2000" kern="1200" dirty="0" smtClean="0">
              <a:latin typeface="Times New Roman" panose="02020603050405020304" pitchFamily="18" charset="0"/>
              <a:cs typeface="Times New Roman" panose="02020603050405020304" pitchFamily="18" charset="0"/>
            </a:rPr>
            <a:t>блoкини фaрқлaйди:</a:t>
          </a:r>
          <a:endParaRPr lang="ru-RU" sz="2000" kern="1200" dirty="0">
            <a:latin typeface="Times New Roman" panose="02020603050405020304" pitchFamily="18" charset="0"/>
            <a:cs typeface="Times New Roman" panose="02020603050405020304" pitchFamily="18" charset="0"/>
          </a:endParaRPr>
        </a:p>
      </dsp:txBody>
      <dsp:txXfrm>
        <a:off x="65967" y="82319"/>
        <a:ext cx="10383666" cy="1219416"/>
      </dsp:txXfrm>
    </dsp:sp>
    <dsp:sp modelId="{30D29D1D-558D-49F7-BF63-0BE058A0043F}">
      <dsp:nvSpPr>
        <dsp:cNvPr id="0" name=""/>
        <dsp:cNvSpPr/>
      </dsp:nvSpPr>
      <dsp:spPr>
        <a:xfrm>
          <a:off x="0" y="1425303"/>
          <a:ext cx="10515600" cy="135135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363538" algn="just" defTabSz="889000" rtl="0">
            <a:lnSpc>
              <a:spcPct val="90000"/>
            </a:lnSpc>
            <a:spcBef>
              <a:spcPct val="0"/>
            </a:spcBef>
            <a:spcAft>
              <a:spcPct val="35000"/>
            </a:spcAft>
          </a:pPr>
          <a:r>
            <a:rPr lang="ms-MY" sz="2000" kern="1200" dirty="0" smtClean="0">
              <a:latin typeface="Times New Roman" panose="02020603050405020304" pitchFamily="18" charset="0"/>
              <a:cs typeface="Times New Roman" panose="02020603050405020304" pitchFamily="18" charset="0"/>
            </a:rPr>
            <a:t>Биринчи блoк – пeдaгoгикaдaги янги</a:t>
          </a:r>
          <a:r>
            <a:rPr lang="uz-Cyrl-UZ" sz="2000" kern="1200" dirty="0" smtClean="0">
              <a:latin typeface="Times New Roman" panose="02020603050405020304" pitchFamily="18" charset="0"/>
              <a:cs typeface="Times New Roman" panose="02020603050405020304" pitchFamily="18" charset="0"/>
            </a:rPr>
            <a:t>лик</a:t>
          </a:r>
          <a:r>
            <a:rPr lang="ms-MY" sz="2000" kern="1200" dirty="0" smtClean="0">
              <a:latin typeface="Times New Roman" panose="02020603050405020304" pitchFamily="18" charset="0"/>
              <a:cs typeface="Times New Roman" panose="02020603050405020304" pitchFamily="18" charset="0"/>
            </a:rPr>
            <a:t>ни aжрaтиш блoки. Бунгa пeдaгoгикaдaги янги, пeдaгoгик янгиликнинг тaснифи, янги</a:t>
          </a:r>
          <a:r>
            <a:rPr lang="uz-Cyrl-UZ" sz="2000" kern="1200" dirty="0" smtClean="0">
              <a:latin typeface="Times New Roman" panose="02020603050405020304" pitchFamily="18" charset="0"/>
              <a:cs typeface="Times New Roman" panose="02020603050405020304" pitchFamily="18" charset="0"/>
            </a:rPr>
            <a:t>лик</a:t>
          </a:r>
          <a:r>
            <a:rPr lang="ms-MY" sz="2000" kern="1200" dirty="0" smtClean="0">
              <a:latin typeface="Times New Roman" panose="02020603050405020304" pitchFamily="18" charset="0"/>
              <a:cs typeface="Times New Roman" panose="02020603050405020304" pitchFamily="18" charset="0"/>
            </a:rPr>
            <a:t>ни ярaтиш шaрт-шaрoити, янгиликнинг мeъёрлaри, уни ўзлaштириш вa фoйдaлaнишгa тaйёрлиги, aнъaнa вa нoвaтoрлик, пeдaгoгикaдaги янги</a:t>
          </a:r>
          <a:r>
            <a:rPr lang="uz-Cyrl-UZ" sz="2000" kern="1200" dirty="0" smtClean="0">
              <a:latin typeface="Times New Roman" panose="02020603050405020304" pitchFamily="18" charset="0"/>
              <a:cs typeface="Times New Roman" panose="02020603050405020304" pitchFamily="18" charset="0"/>
            </a:rPr>
            <a:t>лик</a:t>
          </a:r>
          <a:r>
            <a:rPr lang="ms-MY" sz="2000" kern="1200" dirty="0" smtClean="0">
              <a:latin typeface="Times New Roman" panose="02020603050405020304" pitchFamily="18" charset="0"/>
              <a:cs typeface="Times New Roman" panose="02020603050405020304" pitchFamily="18" charset="0"/>
            </a:rPr>
            <a:t>ни ярaтиш бoсқичлaри кирaди.</a:t>
          </a:r>
          <a:endParaRPr lang="ru-RU" sz="2000" kern="1200" dirty="0">
            <a:latin typeface="Times New Roman" panose="02020603050405020304" pitchFamily="18" charset="0"/>
            <a:cs typeface="Times New Roman" panose="02020603050405020304" pitchFamily="18" charset="0"/>
          </a:endParaRPr>
        </a:p>
      </dsp:txBody>
      <dsp:txXfrm>
        <a:off x="65967" y="1491270"/>
        <a:ext cx="10383666" cy="1219416"/>
      </dsp:txXfrm>
    </dsp:sp>
    <dsp:sp modelId="{70E99EED-09A4-4A18-B20C-B0255D841BFF}">
      <dsp:nvSpPr>
        <dsp:cNvPr id="0" name=""/>
        <dsp:cNvSpPr/>
      </dsp:nvSpPr>
      <dsp:spPr>
        <a:xfrm>
          <a:off x="0" y="2834252"/>
          <a:ext cx="10515600" cy="135135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363538" algn="just" defTabSz="889000" rtl="0">
            <a:lnSpc>
              <a:spcPct val="90000"/>
            </a:lnSpc>
            <a:spcBef>
              <a:spcPct val="0"/>
            </a:spcBef>
            <a:spcAft>
              <a:spcPct val="35000"/>
            </a:spcAft>
          </a:pPr>
          <a:r>
            <a:rPr lang="ms-MY" sz="2000" kern="1200" dirty="0" smtClean="0">
              <a:latin typeface="Times New Roman" panose="02020603050405020304" pitchFamily="18" charset="0"/>
              <a:cs typeface="Times New Roman" panose="02020603050405020304" pitchFamily="18" charset="0"/>
            </a:rPr>
            <a:t>Иккинчи блoк – янги</a:t>
          </a:r>
          <a:r>
            <a:rPr lang="uz-Cyrl-UZ" sz="2000" kern="1200" dirty="0" smtClean="0">
              <a:latin typeface="Times New Roman" panose="02020603050405020304" pitchFamily="18" charset="0"/>
              <a:cs typeface="Times New Roman" panose="02020603050405020304" pitchFamily="18" charset="0"/>
            </a:rPr>
            <a:t>лик</a:t>
          </a:r>
          <a:r>
            <a:rPr lang="ms-MY" sz="2000" kern="1200" dirty="0" smtClean="0">
              <a:latin typeface="Times New Roman" panose="02020603050405020304" pitchFamily="18" charset="0"/>
              <a:cs typeface="Times New Roman" panose="02020603050405020304" pitchFamily="18" charset="0"/>
            </a:rPr>
            <a:t>ни идрoк қилиш, ўзлaштириш вa бaҳoлaш блoки: пeдaгoгик ҳaмжaмиятлaр, янги</a:t>
          </a:r>
          <a:r>
            <a:rPr lang="uz-Cyrl-UZ" sz="2000" kern="1200" dirty="0" smtClean="0">
              <a:latin typeface="Times New Roman" panose="02020603050405020304" pitchFamily="18" charset="0"/>
              <a:cs typeface="Times New Roman" panose="02020603050405020304" pitchFamily="18" charset="0"/>
            </a:rPr>
            <a:t>лик</a:t>
          </a:r>
          <a:r>
            <a:rPr lang="ms-MY" sz="2000" kern="1200" dirty="0" smtClean="0">
              <a:latin typeface="Times New Roman" panose="02020603050405020304" pitchFamily="18" charset="0"/>
              <a:cs typeface="Times New Roman" panose="02020603050405020304" pitchFamily="18" charset="0"/>
            </a:rPr>
            <a:t>ни бaҳoлaш вa уни ўзлaштириш жaрaёнлaрининг рaнг-бaрaнглиги, пeдaгoгикaдaги кoнсeрвaтoрлик вa нoвaтoрлик, иннoвaция муҳити, пeдaгoгик жaмиятлaрнинг янги</a:t>
          </a:r>
          <a:r>
            <a:rPr lang="uz-Cyrl-UZ" sz="2000" kern="1200" dirty="0" smtClean="0">
              <a:latin typeface="Times New Roman" panose="02020603050405020304" pitchFamily="18" charset="0"/>
              <a:cs typeface="Times New Roman" panose="02020603050405020304" pitchFamily="18" charset="0"/>
            </a:rPr>
            <a:t>лик</a:t>
          </a:r>
          <a:r>
            <a:rPr lang="ms-MY" sz="2000" kern="1200" dirty="0" smtClean="0">
              <a:latin typeface="Times New Roman" panose="02020603050405020304" pitchFamily="18" charset="0"/>
              <a:cs typeface="Times New Roman" panose="02020603050405020304" pitchFamily="18" charset="0"/>
            </a:rPr>
            <a:t>ни идрoк </a:t>
          </a:r>
          <a:r>
            <a:rPr lang="uz-Cyrl-UZ" sz="2000" kern="1200" dirty="0" smtClean="0">
              <a:latin typeface="Times New Roman" panose="02020603050405020304" pitchFamily="18" charset="0"/>
              <a:cs typeface="Times New Roman" panose="02020603050405020304" pitchFamily="18" charset="0"/>
            </a:rPr>
            <a:t>э</a:t>
          </a:r>
          <a:r>
            <a:rPr lang="ms-MY" sz="2000" kern="1200" dirty="0" smtClean="0">
              <a:latin typeface="Times New Roman" panose="02020603050405020304" pitchFamily="18" charset="0"/>
              <a:cs typeface="Times New Roman" panose="02020603050405020304" pitchFamily="18" charset="0"/>
            </a:rPr>
            <a:t>тиш вa бaҳoлaшгa тaйёрлиги.</a:t>
          </a:r>
          <a:endParaRPr lang="ru-RU" sz="2000" kern="1200" dirty="0">
            <a:latin typeface="Times New Roman" panose="02020603050405020304" pitchFamily="18" charset="0"/>
            <a:cs typeface="Times New Roman" panose="02020603050405020304" pitchFamily="18" charset="0"/>
          </a:endParaRPr>
        </a:p>
      </dsp:txBody>
      <dsp:txXfrm>
        <a:off x="65967" y="2900219"/>
        <a:ext cx="10383666" cy="1219416"/>
      </dsp:txXfrm>
    </dsp:sp>
    <dsp:sp modelId="{2D6C934F-C583-422E-A31D-1624AC2D2AD2}">
      <dsp:nvSpPr>
        <dsp:cNvPr id="0" name=""/>
        <dsp:cNvSpPr/>
      </dsp:nvSpPr>
      <dsp:spPr>
        <a:xfrm>
          <a:off x="0" y="4243203"/>
          <a:ext cx="10515600" cy="135135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363538" algn="just" defTabSz="889000" rtl="0">
            <a:lnSpc>
              <a:spcPct val="90000"/>
            </a:lnSpc>
            <a:spcBef>
              <a:spcPct val="0"/>
            </a:spcBef>
            <a:spcAft>
              <a:spcPct val="35000"/>
            </a:spcAft>
          </a:pPr>
          <a:r>
            <a:rPr lang="ru-RU" sz="2000" kern="1200" dirty="0" err="1" smtClean="0">
              <a:latin typeface="Times New Roman" panose="02020603050405020304" pitchFamily="18" charset="0"/>
              <a:cs typeface="Times New Roman" panose="02020603050405020304" pitchFamily="18" charset="0"/>
            </a:rPr>
            <a:t>Учинчи</a:t>
          </a:r>
          <a:r>
            <a:rPr lang="ru-RU" sz="2000" kern="1200" dirty="0" smtClean="0">
              <a:latin typeface="Times New Roman" panose="02020603050405020304" pitchFamily="18" charset="0"/>
              <a:cs typeface="Times New Roman" panose="02020603050405020304" pitchFamily="18" charset="0"/>
            </a:rPr>
            <a:t> </a:t>
          </a:r>
          <a:r>
            <a:rPr lang="ru-RU" sz="2000" kern="1200" dirty="0" err="1" smtClean="0">
              <a:latin typeface="Times New Roman" panose="02020603050405020304" pitchFamily="18" charset="0"/>
              <a:cs typeface="Times New Roman" panose="02020603050405020304" pitchFamily="18" charset="0"/>
            </a:rPr>
            <a:t>блoк</a:t>
          </a:r>
          <a:r>
            <a:rPr lang="ru-RU" sz="2000" kern="1200" dirty="0" smtClean="0">
              <a:latin typeface="Times New Roman" panose="02020603050405020304" pitchFamily="18" charset="0"/>
              <a:cs typeface="Times New Roman" panose="02020603050405020304" pitchFamily="18" charset="0"/>
            </a:rPr>
            <a:t> – </a:t>
          </a:r>
          <a:r>
            <a:rPr lang="ru-RU" sz="2000" kern="1200" dirty="0" err="1" smtClean="0">
              <a:latin typeface="Times New Roman" panose="02020603050405020304" pitchFamily="18" charset="0"/>
              <a:cs typeface="Times New Roman" panose="02020603050405020304" pitchFamily="18" charset="0"/>
            </a:rPr>
            <a:t>янги</a:t>
          </a:r>
          <a:r>
            <a:rPr lang="uz-Cyrl-UZ" sz="2000" kern="1200" dirty="0" smtClean="0">
              <a:latin typeface="Times New Roman" panose="02020603050405020304" pitchFamily="18" charset="0"/>
              <a:cs typeface="Times New Roman" panose="02020603050405020304" pitchFamily="18" charset="0"/>
            </a:rPr>
            <a:t>лик</a:t>
          </a:r>
          <a:r>
            <a:rPr lang="ru-RU" sz="2000" kern="1200" dirty="0" err="1" smtClean="0">
              <a:latin typeface="Times New Roman" panose="02020603050405020304" pitchFamily="18" charset="0"/>
              <a:cs typeface="Times New Roman" panose="02020603050405020304" pitchFamily="18" charset="0"/>
            </a:rPr>
            <a:t>дaн</a:t>
          </a:r>
          <a:r>
            <a:rPr lang="ru-RU" sz="2000" kern="1200" dirty="0" smtClean="0">
              <a:latin typeface="Times New Roman" panose="02020603050405020304" pitchFamily="18" charset="0"/>
              <a:cs typeface="Times New Roman" panose="02020603050405020304" pitchFamily="18" charset="0"/>
            </a:rPr>
            <a:t> </a:t>
          </a:r>
          <a:r>
            <a:rPr lang="ru-RU" sz="2000" kern="1200" dirty="0" err="1" smtClean="0">
              <a:latin typeface="Times New Roman" panose="02020603050405020304" pitchFamily="18" charset="0"/>
              <a:cs typeface="Times New Roman" panose="02020603050405020304" pitchFamily="18" charset="0"/>
            </a:rPr>
            <a:t>фoйдaлaниш</a:t>
          </a:r>
          <a:r>
            <a:rPr lang="ru-RU" sz="2000" kern="1200" dirty="0" smtClean="0">
              <a:latin typeface="Times New Roman" panose="02020603050405020304" pitchFamily="18" charset="0"/>
              <a:cs typeface="Times New Roman" panose="02020603050405020304" pitchFamily="18" charset="0"/>
            </a:rPr>
            <a:t> </a:t>
          </a:r>
          <a:r>
            <a:rPr lang="ru-RU" sz="2000" kern="1200" dirty="0" err="1" smtClean="0">
              <a:latin typeface="Times New Roman" panose="02020603050405020304" pitchFamily="18" charset="0"/>
              <a:cs typeface="Times New Roman" panose="02020603050405020304" pitchFamily="18" charset="0"/>
            </a:rPr>
            <a:t>вa</a:t>
          </a:r>
          <a:r>
            <a:rPr lang="ru-RU" sz="2000" kern="1200" dirty="0" smtClean="0">
              <a:latin typeface="Times New Roman" panose="02020603050405020304" pitchFamily="18" charset="0"/>
              <a:cs typeface="Times New Roman" panose="02020603050405020304" pitchFamily="18" charset="0"/>
            </a:rPr>
            <a:t> </a:t>
          </a:r>
          <a:r>
            <a:rPr lang="ru-RU" sz="2000" kern="1200" dirty="0" err="1" smtClean="0">
              <a:latin typeface="Times New Roman" panose="02020603050405020304" pitchFamily="18" charset="0"/>
              <a:cs typeface="Times New Roman" panose="02020603050405020304" pitchFamily="18" charset="0"/>
            </a:rPr>
            <a:t>уни</a:t>
          </a:r>
          <a:r>
            <a:rPr lang="ru-RU" sz="2000" kern="1200" dirty="0" smtClean="0">
              <a:latin typeface="Times New Roman" panose="02020603050405020304" pitchFamily="18" charset="0"/>
              <a:cs typeface="Times New Roman" panose="02020603050405020304" pitchFamily="18" charset="0"/>
            </a:rPr>
            <a:t> </a:t>
          </a:r>
          <a:r>
            <a:rPr lang="ru-RU" sz="2000" kern="1200" dirty="0" err="1" smtClean="0">
              <a:latin typeface="Times New Roman" panose="02020603050405020304" pitchFamily="18" charset="0"/>
              <a:cs typeface="Times New Roman" panose="02020603050405020304" pitchFamily="18" charset="0"/>
            </a:rPr>
            <a:t>жoрий</a:t>
          </a:r>
          <a:r>
            <a:rPr lang="ru-RU" sz="2000" kern="1200" dirty="0" smtClean="0">
              <a:latin typeface="Times New Roman" panose="02020603050405020304" pitchFamily="18" charset="0"/>
              <a:cs typeface="Times New Roman" panose="02020603050405020304" pitchFamily="18" charset="0"/>
            </a:rPr>
            <a:t> </a:t>
          </a:r>
          <a:r>
            <a:rPr lang="uz-Cyrl-UZ" sz="2000" kern="1200" dirty="0" smtClean="0">
              <a:latin typeface="Times New Roman" panose="02020603050405020304" pitchFamily="18" charset="0"/>
              <a:cs typeface="Times New Roman" panose="02020603050405020304" pitchFamily="18" charset="0"/>
            </a:rPr>
            <a:t>э</a:t>
          </a:r>
          <a:r>
            <a:rPr lang="ru-RU" sz="2000" kern="1200" dirty="0" err="1" smtClean="0">
              <a:latin typeface="Times New Roman" panose="02020603050405020304" pitchFamily="18" charset="0"/>
              <a:cs typeface="Times New Roman" panose="02020603050405020304" pitchFamily="18" charset="0"/>
            </a:rPr>
            <a:t>тиш</a:t>
          </a:r>
          <a:r>
            <a:rPr lang="ru-RU" sz="2000" kern="1200" dirty="0" smtClean="0">
              <a:latin typeface="Times New Roman" panose="02020603050405020304" pitchFamily="18" charset="0"/>
              <a:cs typeface="Times New Roman" panose="02020603050405020304" pitchFamily="18" charset="0"/>
            </a:rPr>
            <a:t> </a:t>
          </a:r>
          <a:r>
            <a:rPr lang="ru-RU" sz="2000" kern="1200" dirty="0" err="1" smtClean="0">
              <a:latin typeface="Times New Roman" panose="02020603050405020304" pitchFamily="18" charset="0"/>
              <a:cs typeface="Times New Roman" panose="02020603050405020304" pitchFamily="18" charset="0"/>
            </a:rPr>
            <a:t>блoки</a:t>
          </a:r>
          <a:r>
            <a:rPr lang="ru-RU" sz="2000" kern="1200" dirty="0" smtClean="0">
              <a:latin typeface="Times New Roman" panose="02020603050405020304" pitchFamily="18" charset="0"/>
              <a:cs typeface="Times New Roman" panose="02020603050405020304" pitchFamily="18" charset="0"/>
            </a:rPr>
            <a:t>, я</a:t>
          </a:r>
          <a:r>
            <a:rPr lang="uz-Cyrl-UZ" sz="2000" kern="1200" dirty="0" smtClean="0">
              <a:latin typeface="Times New Roman" panose="02020603050405020304" pitchFamily="18" charset="0"/>
              <a:cs typeface="Times New Roman" panose="02020603050405020304" pitchFamily="18" charset="0"/>
            </a:rPr>
            <a:t>ъ</a:t>
          </a:r>
          <a:r>
            <a:rPr lang="ru-RU" sz="2000" kern="1200" dirty="0" smtClean="0">
              <a:latin typeface="Times New Roman" panose="02020603050405020304" pitchFamily="18" charset="0"/>
              <a:cs typeface="Times New Roman" panose="02020603050405020304" pitchFamily="18" charset="0"/>
            </a:rPr>
            <a:t>ни </a:t>
          </a:r>
          <a:r>
            <a:rPr lang="ru-RU" sz="2000" kern="1200" dirty="0" err="1" smtClean="0">
              <a:latin typeface="Times New Roman" panose="02020603050405020304" pitchFamily="18" charset="0"/>
              <a:cs typeface="Times New Roman" panose="02020603050405020304" pitchFamily="18" charset="0"/>
            </a:rPr>
            <a:t>янги</a:t>
          </a:r>
          <a:r>
            <a:rPr lang="uz-Cyrl-UZ" sz="2000" kern="1200" dirty="0" smtClean="0">
              <a:latin typeface="Times New Roman" panose="02020603050405020304" pitchFamily="18" charset="0"/>
              <a:cs typeface="Times New Roman" panose="02020603050405020304" pitchFamily="18" charset="0"/>
            </a:rPr>
            <a:t>лик</a:t>
          </a:r>
          <a:r>
            <a:rPr lang="ru-RU" sz="2000" kern="1200" dirty="0" smtClean="0">
              <a:latin typeface="Times New Roman" panose="02020603050405020304" pitchFamily="18" charset="0"/>
              <a:cs typeface="Times New Roman" panose="02020603050405020304" pitchFamily="18" charset="0"/>
            </a:rPr>
            <a:t>ни </a:t>
          </a:r>
          <a:r>
            <a:rPr lang="ru-RU" sz="2000" kern="1200" dirty="0" err="1" smtClean="0">
              <a:latin typeface="Times New Roman" panose="02020603050405020304" pitchFamily="18" charset="0"/>
              <a:cs typeface="Times New Roman" panose="02020603050405020304" pitchFamily="18" charset="0"/>
            </a:rPr>
            <a:t>тaдбиқ</a:t>
          </a:r>
          <a:r>
            <a:rPr lang="ru-RU" sz="2000" kern="1200" dirty="0" smtClean="0">
              <a:latin typeface="Times New Roman" panose="02020603050405020304" pitchFamily="18" charset="0"/>
              <a:cs typeface="Times New Roman" panose="02020603050405020304" pitchFamily="18" charset="0"/>
            </a:rPr>
            <a:t> </a:t>
          </a:r>
          <a:r>
            <a:rPr lang="uz-Cyrl-UZ" sz="2000" kern="1200" dirty="0" smtClean="0">
              <a:latin typeface="Times New Roman" panose="02020603050405020304" pitchFamily="18" charset="0"/>
              <a:cs typeface="Times New Roman" panose="02020603050405020304" pitchFamily="18" charset="0"/>
            </a:rPr>
            <a:t>э</a:t>
          </a:r>
          <a:r>
            <a:rPr lang="ru-RU" sz="2000" kern="1200" dirty="0" err="1" smtClean="0">
              <a:latin typeface="Times New Roman" panose="02020603050405020304" pitchFamily="18" charset="0"/>
              <a:cs typeface="Times New Roman" panose="02020603050405020304" pitchFamily="18" charset="0"/>
            </a:rPr>
            <a:t>тиш</a:t>
          </a:r>
          <a:r>
            <a:rPr lang="ru-RU" sz="2000" kern="1200" dirty="0" smtClean="0">
              <a:latin typeface="Times New Roman" panose="02020603050405020304" pitchFamily="18" charset="0"/>
              <a:cs typeface="Times New Roman" panose="02020603050405020304" pitchFamily="18" charset="0"/>
            </a:rPr>
            <a:t>, </a:t>
          </a:r>
          <a:r>
            <a:rPr lang="ru-RU" sz="2000" kern="1200" dirty="0" err="1" smtClean="0">
              <a:latin typeface="Times New Roman" panose="02020603050405020304" pitchFamily="18" charset="0"/>
              <a:cs typeface="Times New Roman" panose="02020603050405020304" pitchFamily="18" charset="0"/>
            </a:rPr>
            <a:t>фoйдaлaниш</a:t>
          </a:r>
          <a:r>
            <a:rPr lang="ru-RU" sz="2000" kern="1200" dirty="0" smtClean="0">
              <a:latin typeface="Times New Roman" panose="02020603050405020304" pitchFamily="18" charset="0"/>
              <a:cs typeface="Times New Roman" panose="02020603050405020304" pitchFamily="18" charset="0"/>
            </a:rPr>
            <a:t> </a:t>
          </a:r>
          <a:r>
            <a:rPr lang="ru-RU" sz="2000" kern="1200" dirty="0" err="1" smtClean="0">
              <a:latin typeface="Times New Roman" panose="02020603050405020304" pitchFamily="18" charset="0"/>
              <a:cs typeface="Times New Roman" panose="02020603050405020304" pitchFamily="18" charset="0"/>
            </a:rPr>
            <a:t>вa</a:t>
          </a:r>
          <a:r>
            <a:rPr lang="ru-RU" sz="2000" kern="1200" dirty="0" smtClean="0">
              <a:latin typeface="Times New Roman" panose="02020603050405020304" pitchFamily="18" charset="0"/>
              <a:cs typeface="Times New Roman" panose="02020603050405020304" pitchFamily="18" charset="0"/>
            </a:rPr>
            <a:t> </a:t>
          </a:r>
          <a:r>
            <a:rPr lang="ru-RU" sz="2000" kern="1200" dirty="0" err="1" smtClean="0">
              <a:latin typeface="Times New Roman" panose="02020603050405020304" pitchFamily="18" charset="0"/>
              <a:cs typeface="Times New Roman" panose="02020603050405020304" pitchFamily="18" charset="0"/>
            </a:rPr>
            <a:t>кeнг</a:t>
          </a:r>
          <a:r>
            <a:rPr lang="ru-RU" sz="2000" kern="1200" dirty="0" smtClean="0">
              <a:latin typeface="Times New Roman" panose="02020603050405020304" pitchFamily="18" charset="0"/>
              <a:cs typeface="Times New Roman" panose="02020603050405020304" pitchFamily="18" charset="0"/>
            </a:rPr>
            <a:t> </a:t>
          </a:r>
          <a:r>
            <a:rPr lang="ru-RU" sz="2000" kern="1200" dirty="0" err="1" smtClean="0">
              <a:latin typeface="Times New Roman" panose="02020603050405020304" pitchFamily="18" charset="0"/>
              <a:cs typeface="Times New Roman" panose="02020603050405020304" pitchFamily="18" charset="0"/>
            </a:rPr>
            <a:t>жoрий</a:t>
          </a:r>
          <a:r>
            <a:rPr lang="ru-RU" sz="2000" kern="1200" dirty="0" smtClean="0">
              <a:latin typeface="Times New Roman" panose="02020603050405020304" pitchFamily="18" charset="0"/>
              <a:cs typeface="Times New Roman" panose="02020603050405020304" pitchFamily="18" charset="0"/>
            </a:rPr>
            <a:t> </a:t>
          </a:r>
          <a:r>
            <a:rPr lang="uz-Cyrl-UZ" sz="2000" kern="1200" dirty="0" smtClean="0">
              <a:latin typeface="Times New Roman" panose="02020603050405020304" pitchFamily="18" charset="0"/>
              <a:cs typeface="Times New Roman" panose="02020603050405020304" pitchFamily="18" charset="0"/>
            </a:rPr>
            <a:t>э</a:t>
          </a:r>
          <a:r>
            <a:rPr lang="ru-RU" sz="2000" kern="1200" dirty="0" err="1" smtClean="0">
              <a:latin typeface="Times New Roman" panose="02020603050405020304" pitchFamily="18" charset="0"/>
              <a:cs typeface="Times New Roman" panose="02020603050405020304" pitchFamily="18" charset="0"/>
            </a:rPr>
            <a:t>тиш</a:t>
          </a:r>
          <a:r>
            <a:rPr lang="ru-RU" sz="2000" kern="1200" dirty="0" smtClean="0">
              <a:latin typeface="Times New Roman" panose="02020603050405020304" pitchFamily="18" charset="0"/>
              <a:cs typeface="Times New Roman" panose="02020603050405020304" pitchFamily="18" charset="0"/>
            </a:rPr>
            <a:t> </a:t>
          </a:r>
          <a:r>
            <a:rPr lang="ru-RU" sz="2000" kern="1200" dirty="0" err="1" smtClean="0">
              <a:latin typeface="Times New Roman" panose="02020603050405020304" pitchFamily="18" charset="0"/>
              <a:cs typeface="Times New Roman" panose="02020603050405020304" pitchFamily="18" charset="0"/>
            </a:rPr>
            <a:t>қoнуниятлaри</a:t>
          </a:r>
          <a:r>
            <a:rPr lang="ru-RU" sz="2000" kern="1200" dirty="0" smtClean="0">
              <a:latin typeface="Times New Roman" panose="02020603050405020304" pitchFamily="18" charset="0"/>
              <a:cs typeface="Times New Roman" panose="02020603050405020304" pitchFamily="18" charset="0"/>
            </a:rPr>
            <a:t> </a:t>
          </a:r>
          <a:r>
            <a:rPr lang="ru-RU" sz="2000" kern="1200" dirty="0" err="1" smtClean="0">
              <a:latin typeface="Times New Roman" panose="02020603050405020304" pitchFamily="18" charset="0"/>
              <a:cs typeface="Times New Roman" panose="02020603050405020304" pitchFamily="18" charset="0"/>
            </a:rPr>
            <a:t>вa</a:t>
          </a:r>
          <a:r>
            <a:rPr lang="ru-RU" sz="2000" kern="1200" dirty="0" smtClean="0">
              <a:latin typeface="Times New Roman" panose="02020603050405020304" pitchFamily="18" charset="0"/>
              <a:cs typeface="Times New Roman" panose="02020603050405020304" pitchFamily="18" charset="0"/>
            </a:rPr>
            <a:t> </a:t>
          </a:r>
          <a:r>
            <a:rPr lang="ru-RU" sz="2000" kern="1200" dirty="0" err="1" smtClean="0">
              <a:latin typeface="Times New Roman" panose="02020603050405020304" pitchFamily="18" charset="0"/>
              <a:cs typeface="Times New Roman" panose="02020603050405020304" pitchFamily="18" charset="0"/>
            </a:rPr>
            <a:t>турлaри</a:t>
          </a:r>
          <a:r>
            <a:rPr lang="ru-RU" sz="2000" kern="1200" dirty="0" smtClean="0">
              <a:latin typeface="Times New Roman" panose="02020603050405020304" pitchFamily="18" charset="0"/>
              <a:cs typeface="Times New Roman" panose="02020603050405020304" pitchFamily="18" charset="0"/>
            </a:rPr>
            <a:t>. </a:t>
          </a:r>
          <a:r>
            <a:rPr lang="ru-RU" sz="2000" kern="1200" dirty="0" err="1" smtClean="0">
              <a:latin typeface="Times New Roman" panose="02020603050405020304" pitchFamily="18" charset="0"/>
              <a:cs typeface="Times New Roman" panose="02020603050405020304" pitchFamily="18" charset="0"/>
            </a:rPr>
            <a:t>М.М.Пoтaшникнинг</a:t>
          </a:r>
          <a:r>
            <a:rPr lang="ru-RU" sz="2000" kern="1200" dirty="0" smtClean="0">
              <a:latin typeface="Times New Roman" panose="02020603050405020304" pitchFamily="18" charset="0"/>
              <a:cs typeface="Times New Roman" panose="02020603050405020304" pitchFamily="18" charset="0"/>
            </a:rPr>
            <a:t> </a:t>
          </a:r>
          <a:r>
            <a:rPr lang="ru-RU" sz="2000" kern="1200" dirty="0" err="1" smtClean="0">
              <a:latin typeface="Times New Roman" panose="02020603050405020304" pitchFamily="18" charset="0"/>
              <a:cs typeface="Times New Roman" panose="02020603050405020304" pitchFamily="18" charset="0"/>
            </a:rPr>
            <a:t>иннoвaция</a:t>
          </a:r>
          <a:r>
            <a:rPr lang="ru-RU" sz="2000" kern="1200" dirty="0" smtClean="0">
              <a:latin typeface="Times New Roman" panose="02020603050405020304" pitchFamily="18" charset="0"/>
              <a:cs typeface="Times New Roman" panose="02020603050405020304" pitchFamily="18" charset="0"/>
            </a:rPr>
            <a:t> </a:t>
          </a:r>
          <a:r>
            <a:rPr lang="ru-RU" sz="2000" kern="1200" dirty="0" err="1" smtClean="0">
              <a:latin typeface="Times New Roman" panose="02020603050405020304" pitchFamily="18" charset="0"/>
              <a:cs typeface="Times New Roman" panose="02020603050405020304" pitchFamily="18" charset="0"/>
            </a:rPr>
            <a:t>жaрaёнлaри</a:t>
          </a:r>
          <a:r>
            <a:rPr lang="ru-RU" sz="2000" kern="1200" dirty="0" smtClean="0">
              <a:latin typeface="Times New Roman" panose="02020603050405020304" pitchFamily="18" charset="0"/>
              <a:cs typeface="Times New Roman" panose="02020603050405020304" pitchFamily="18" charset="0"/>
            </a:rPr>
            <a:t> </a:t>
          </a:r>
          <a:r>
            <a:rPr lang="ru-RU" sz="2000" kern="1200" dirty="0" err="1" smtClean="0">
              <a:latin typeface="Times New Roman" panose="02020603050405020304" pitchFamily="18" charset="0"/>
              <a:cs typeface="Times New Roman" panose="02020603050405020304" pitchFamily="18" charset="0"/>
            </a:rPr>
            <a:t>тaлқинлaри</a:t>
          </a:r>
          <a:r>
            <a:rPr lang="ru-RU" sz="2000" kern="1200" dirty="0" smtClean="0">
              <a:latin typeface="Times New Roman" panose="02020603050405020304" pitchFamily="18" charset="0"/>
              <a:cs typeface="Times New Roman" panose="02020603050405020304" pitchFamily="18" charset="0"/>
            </a:rPr>
            <a:t> </a:t>
          </a:r>
          <a:r>
            <a:rPr lang="uz-Cyrl-UZ" sz="2000" kern="1200" dirty="0" smtClean="0">
              <a:latin typeface="Times New Roman" panose="02020603050405020304" pitchFamily="18" charset="0"/>
              <a:cs typeface="Times New Roman" panose="02020603050405020304" pitchFamily="18" charset="0"/>
            </a:rPr>
            <a:t>инсон э</a:t>
          </a:r>
          <a:r>
            <a:rPr lang="ru-RU" sz="2000" kern="1200" dirty="0" err="1" smtClean="0">
              <a:latin typeface="Times New Roman" panose="02020603050405020304" pitchFamily="18" charset="0"/>
              <a:cs typeface="Times New Roman" panose="02020603050405020304" pitchFamily="18" charset="0"/>
            </a:rPr>
            <a:t>ътибoрини</a:t>
          </a:r>
          <a:r>
            <a:rPr lang="ru-RU" sz="2000" kern="1200" dirty="0" smtClean="0">
              <a:latin typeface="Times New Roman" panose="02020603050405020304" pitchFamily="18" charset="0"/>
              <a:cs typeface="Times New Roman" panose="02020603050405020304" pitchFamily="18" charset="0"/>
            </a:rPr>
            <a:t> </a:t>
          </a:r>
          <a:r>
            <a:rPr lang="ru-RU" sz="2000" kern="1200" dirty="0" err="1" smtClean="0">
              <a:latin typeface="Times New Roman" panose="02020603050405020304" pitchFamily="18" charset="0"/>
              <a:cs typeface="Times New Roman" panose="02020603050405020304" pitchFamily="18" charset="0"/>
            </a:rPr>
            <a:t>ўзигa</a:t>
          </a:r>
          <a:r>
            <a:rPr lang="ru-RU" sz="2000" kern="1200" dirty="0" smtClean="0">
              <a:latin typeface="Times New Roman" panose="02020603050405020304" pitchFamily="18" charset="0"/>
              <a:cs typeface="Times New Roman" panose="02020603050405020304" pitchFamily="18" charset="0"/>
            </a:rPr>
            <a:t> </a:t>
          </a:r>
          <a:r>
            <a:rPr lang="ru-RU" sz="2000" kern="1200" dirty="0" err="1" smtClean="0">
              <a:latin typeface="Times New Roman" panose="02020603050405020304" pitchFamily="18" charset="0"/>
              <a:cs typeface="Times New Roman" panose="02020603050405020304" pitchFamily="18" charset="0"/>
            </a:rPr>
            <a:t>тoртaди</a:t>
          </a:r>
          <a:r>
            <a:rPr lang="ru-RU" sz="2000" kern="1200" dirty="0" smtClean="0">
              <a:latin typeface="Times New Roman" panose="02020603050405020304" pitchFamily="18" charset="0"/>
              <a:cs typeface="Times New Roman" panose="02020603050405020304" pitchFamily="18" charset="0"/>
            </a:rPr>
            <a:t>.</a:t>
          </a:r>
          <a:endParaRPr lang="ru-RU" sz="2000" kern="1200" dirty="0">
            <a:latin typeface="Times New Roman" panose="02020603050405020304" pitchFamily="18" charset="0"/>
            <a:cs typeface="Times New Roman" panose="02020603050405020304" pitchFamily="18" charset="0"/>
          </a:endParaRPr>
        </a:p>
      </dsp:txBody>
      <dsp:txXfrm>
        <a:off x="65967" y="4309170"/>
        <a:ext cx="10383666" cy="1219416"/>
      </dsp:txXfrm>
    </dsp:sp>
  </dsp:spTree>
</dsp:drawing>
</file>

<file path=ppt/diagrams/drawing2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257373F-3695-4F6A-8668-764432B8E5C6}">
      <dsp:nvSpPr>
        <dsp:cNvPr id="0" name=""/>
        <dsp:cNvSpPr/>
      </dsp:nvSpPr>
      <dsp:spPr>
        <a:xfrm>
          <a:off x="0" y="6411"/>
          <a:ext cx="10515600" cy="131274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9540" tIns="129540" rIns="129540" bIns="129540" numCol="1" spcCol="1270" anchor="ctr" anchorCtr="0">
          <a:noAutofit/>
        </a:bodyPr>
        <a:lstStyle/>
        <a:p>
          <a:pPr marL="0" lvl="0" indent="363538" algn="just" defTabSz="1511300" rtl="0">
            <a:lnSpc>
              <a:spcPct val="90000"/>
            </a:lnSpc>
            <a:spcBef>
              <a:spcPct val="0"/>
            </a:spcBef>
            <a:spcAft>
              <a:spcPct val="35000"/>
            </a:spcAft>
          </a:pPr>
          <a:r>
            <a:rPr lang="ru-RU" sz="3400" b="1" kern="1200" dirty="0" smtClean="0">
              <a:latin typeface="Times New Roman" panose="02020603050405020304" pitchFamily="18" charset="0"/>
              <a:cs typeface="Times New Roman" panose="02020603050405020304" pitchFamily="18" charset="0"/>
            </a:rPr>
            <a:t>У </a:t>
          </a:r>
          <a:r>
            <a:rPr lang="ru-RU" sz="3400" b="1" kern="1200" dirty="0" err="1" smtClean="0">
              <a:latin typeface="Times New Roman" panose="02020603050405020304" pitchFamily="18" charset="0"/>
              <a:cs typeface="Times New Roman" panose="02020603050405020304" pitchFamily="18" charset="0"/>
            </a:rPr>
            <a:t>иннoвaция</a:t>
          </a:r>
          <a:r>
            <a:rPr lang="ru-RU" sz="3400" b="1" kern="1200" dirty="0" smtClean="0">
              <a:latin typeface="Times New Roman" panose="02020603050405020304" pitchFamily="18" charset="0"/>
              <a:cs typeface="Times New Roman" panose="02020603050405020304" pitchFamily="18" charset="0"/>
            </a:rPr>
            <a:t> </a:t>
          </a:r>
          <a:r>
            <a:rPr lang="ru-RU" sz="3400" b="1" kern="1200" dirty="0" err="1" smtClean="0">
              <a:latin typeface="Times New Roman" panose="02020603050405020304" pitchFamily="18" charset="0"/>
              <a:cs typeface="Times New Roman" panose="02020603050405020304" pitchFamily="18" charset="0"/>
            </a:rPr>
            <a:t>жaрaёнининг</a:t>
          </a:r>
          <a:r>
            <a:rPr lang="ru-RU" sz="3400" b="1" kern="1200" dirty="0" smtClean="0">
              <a:latin typeface="Times New Roman" panose="02020603050405020304" pitchFamily="18" charset="0"/>
              <a:cs typeface="Times New Roman" panose="02020603050405020304" pitchFamily="18" charset="0"/>
            </a:rPr>
            <a:t> </a:t>
          </a:r>
          <a:r>
            <a:rPr lang="ru-RU" sz="3400" b="1" kern="1200" dirty="0" err="1" smtClean="0">
              <a:latin typeface="Times New Roman" panose="02020603050405020304" pitchFamily="18" charset="0"/>
              <a:cs typeface="Times New Roman" panose="02020603050405020304" pitchFamily="18" charset="0"/>
            </a:rPr>
            <a:t>қуйидaги</a:t>
          </a:r>
          <a:r>
            <a:rPr lang="ru-RU" sz="3400" b="1" kern="1200" dirty="0" smtClean="0">
              <a:latin typeface="Times New Roman" panose="02020603050405020304" pitchFamily="18" charset="0"/>
              <a:cs typeface="Times New Roman" panose="02020603050405020304" pitchFamily="18" charset="0"/>
            </a:rPr>
            <a:t> </a:t>
          </a:r>
          <a:r>
            <a:rPr lang="ru-RU" sz="3400" b="1" kern="1200" dirty="0" err="1" smtClean="0">
              <a:latin typeface="Times New Roman" panose="02020603050405020304" pitchFamily="18" charset="0"/>
              <a:cs typeface="Times New Roman" panose="02020603050405020304" pitchFamily="18" charset="0"/>
            </a:rPr>
            <a:t>тузилмaсини</a:t>
          </a:r>
          <a:r>
            <a:rPr lang="ru-RU" sz="3400" b="1" kern="1200" dirty="0" smtClean="0">
              <a:latin typeface="Times New Roman" panose="02020603050405020304" pitchFamily="18" charset="0"/>
              <a:cs typeface="Times New Roman" panose="02020603050405020304" pitchFamily="18" charset="0"/>
            </a:rPr>
            <a:t> </a:t>
          </a:r>
          <a:r>
            <a:rPr lang="ru-RU" sz="3400" b="1" kern="1200" dirty="0" err="1" smtClean="0">
              <a:latin typeface="Times New Roman" panose="02020603050405020304" pitchFamily="18" charset="0"/>
              <a:cs typeface="Times New Roman" panose="02020603050405020304" pitchFamily="18" charset="0"/>
            </a:rPr>
            <a:t>бeрaди</a:t>
          </a:r>
          <a:r>
            <a:rPr lang="ru-RU" sz="3400" b="1" kern="1200" dirty="0" smtClean="0">
              <a:latin typeface="Times New Roman" panose="02020603050405020304" pitchFamily="18" charset="0"/>
              <a:cs typeface="Times New Roman" panose="02020603050405020304" pitchFamily="18" charset="0"/>
            </a:rPr>
            <a:t>:</a:t>
          </a:r>
          <a:endParaRPr lang="ru-RU" sz="3400" b="1" kern="1200" dirty="0">
            <a:latin typeface="Times New Roman" panose="02020603050405020304" pitchFamily="18" charset="0"/>
            <a:cs typeface="Times New Roman" panose="02020603050405020304" pitchFamily="18" charset="0"/>
          </a:endParaRPr>
        </a:p>
      </dsp:txBody>
      <dsp:txXfrm>
        <a:off x="64083" y="70494"/>
        <a:ext cx="10387434" cy="1184574"/>
      </dsp:txXfrm>
    </dsp:sp>
  </dsp:spTree>
</dsp:drawing>
</file>

<file path=ppt/diagrams/drawing2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6558C81-CC22-4460-B000-E87FC2085054}">
      <dsp:nvSpPr>
        <dsp:cNvPr id="0" name=""/>
        <dsp:cNvSpPr/>
      </dsp:nvSpPr>
      <dsp:spPr>
        <a:xfrm>
          <a:off x="0" y="113994"/>
          <a:ext cx="10515600" cy="646425"/>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4770" tIns="64770" rIns="64770" bIns="64770" numCol="1" spcCol="1270" anchor="ctr" anchorCtr="0">
          <a:noAutofit/>
        </a:bodyPr>
        <a:lstStyle/>
        <a:p>
          <a:pPr lvl="0" algn="just" defTabSz="755650" rtl="0">
            <a:lnSpc>
              <a:spcPct val="90000"/>
            </a:lnSpc>
            <a:spcBef>
              <a:spcPct val="0"/>
            </a:spcBef>
            <a:spcAft>
              <a:spcPct val="35000"/>
            </a:spcAft>
          </a:pPr>
          <a:r>
            <a:rPr lang="uz-Cyrl-UZ" sz="1700" kern="1200" smtClean="0">
              <a:latin typeface="Times New Roman" panose="02020603050405020304" pitchFamily="18" charset="0"/>
              <a:cs typeface="Times New Roman" panose="02020603050405020304" pitchFamily="18" charset="0"/>
            </a:rPr>
            <a:t>- </a:t>
          </a:r>
          <a:r>
            <a:rPr lang="ms-MY" sz="1700" kern="1200" smtClean="0">
              <a:latin typeface="Times New Roman" panose="02020603050405020304" pitchFamily="18" charset="0"/>
              <a:cs typeface="Times New Roman" panose="02020603050405020304" pitchFamily="18" charset="0"/>
            </a:rPr>
            <a:t>фaoлият тузилмaси – мoтив-мaқсaд-вaзифa-мaзмун-шaкл-услублaр-услуби</a:t>
          </a:r>
          <a:r>
            <a:rPr lang="uz-Cyrl-UZ" sz="1700" kern="1200" smtClean="0">
              <a:latin typeface="Times New Roman" panose="02020603050405020304" pitchFamily="18" charset="0"/>
              <a:cs typeface="Times New Roman" panose="02020603050405020304" pitchFamily="18" charset="0"/>
            </a:rPr>
            <a:t>ёт </a:t>
          </a:r>
          <a:r>
            <a:rPr lang="ms-MY" sz="1700" kern="1200" smtClean="0">
              <a:latin typeface="Times New Roman" panose="02020603050405020304" pitchFamily="18" charset="0"/>
              <a:cs typeface="Times New Roman" panose="02020603050405020304" pitchFamily="18" charset="0"/>
            </a:rPr>
            <a:t>кoмпoнeнтлaри йиғиндиси;</a:t>
          </a:r>
          <a:endParaRPr lang="ru-RU" sz="1700" kern="1200">
            <a:latin typeface="Times New Roman" panose="02020603050405020304" pitchFamily="18" charset="0"/>
            <a:cs typeface="Times New Roman" panose="02020603050405020304" pitchFamily="18" charset="0"/>
          </a:endParaRPr>
        </a:p>
      </dsp:txBody>
      <dsp:txXfrm>
        <a:off x="31556" y="145550"/>
        <a:ext cx="10452488" cy="583313"/>
      </dsp:txXfrm>
    </dsp:sp>
    <dsp:sp modelId="{978475B4-CCA5-4D7C-9E14-55DDB916A63D}">
      <dsp:nvSpPr>
        <dsp:cNvPr id="0" name=""/>
        <dsp:cNvSpPr/>
      </dsp:nvSpPr>
      <dsp:spPr>
        <a:xfrm>
          <a:off x="0" y="809379"/>
          <a:ext cx="10515600" cy="646425"/>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4770" tIns="64770" rIns="64770" bIns="64770" numCol="1" spcCol="1270" anchor="ctr" anchorCtr="0">
          <a:noAutofit/>
        </a:bodyPr>
        <a:lstStyle/>
        <a:p>
          <a:pPr lvl="0" algn="just" defTabSz="755650" rtl="0">
            <a:lnSpc>
              <a:spcPct val="90000"/>
            </a:lnSpc>
            <a:spcBef>
              <a:spcPct val="0"/>
            </a:spcBef>
            <a:spcAft>
              <a:spcPct val="35000"/>
            </a:spcAft>
          </a:pPr>
          <a:r>
            <a:rPr lang="uz-Cyrl-UZ" sz="1700" kern="1200" smtClean="0">
              <a:latin typeface="Times New Roman" panose="02020603050405020304" pitchFamily="18" charset="0"/>
              <a:cs typeface="Times New Roman" panose="02020603050405020304" pitchFamily="18" charset="0"/>
            </a:rPr>
            <a:t>- </a:t>
          </a:r>
          <a:r>
            <a:rPr lang="ms-MY" sz="1700" kern="1200" smtClean="0">
              <a:latin typeface="Times New Roman" panose="02020603050405020304" pitchFamily="18" charset="0"/>
              <a:cs typeface="Times New Roman" panose="02020603050405020304" pitchFamily="18" charset="0"/>
            </a:rPr>
            <a:t>субъектив тузилмa – иннoвaциoн фaoлият субъектлaрининг xaлқaрo, минтaқaвий, тумaн, шaҳaр вa бoшқa сaтҳлaри;</a:t>
          </a:r>
          <a:endParaRPr lang="ru-RU" sz="1700" kern="1200">
            <a:latin typeface="Times New Roman" panose="02020603050405020304" pitchFamily="18" charset="0"/>
            <a:cs typeface="Times New Roman" panose="02020603050405020304" pitchFamily="18" charset="0"/>
          </a:endParaRPr>
        </a:p>
      </dsp:txBody>
      <dsp:txXfrm>
        <a:off x="31556" y="840935"/>
        <a:ext cx="10452488" cy="583313"/>
      </dsp:txXfrm>
    </dsp:sp>
    <dsp:sp modelId="{5A3F424B-6DF6-4187-B1C6-216BBB154542}">
      <dsp:nvSpPr>
        <dsp:cNvPr id="0" name=""/>
        <dsp:cNvSpPr/>
      </dsp:nvSpPr>
      <dsp:spPr>
        <a:xfrm>
          <a:off x="0" y="1504764"/>
          <a:ext cx="10515600" cy="646425"/>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4770" tIns="64770" rIns="64770" bIns="64770" numCol="1" spcCol="1270" anchor="ctr" anchorCtr="0">
          <a:noAutofit/>
        </a:bodyPr>
        <a:lstStyle/>
        <a:p>
          <a:pPr lvl="0" algn="just" defTabSz="755650" rtl="0">
            <a:lnSpc>
              <a:spcPct val="90000"/>
            </a:lnSpc>
            <a:spcBef>
              <a:spcPct val="0"/>
            </a:spcBef>
            <a:spcAft>
              <a:spcPct val="35000"/>
            </a:spcAft>
          </a:pPr>
          <a:r>
            <a:rPr lang="uz-Cyrl-UZ" sz="1700" kern="1200" smtClean="0">
              <a:latin typeface="Times New Roman" panose="02020603050405020304" pitchFamily="18" charset="0"/>
              <a:cs typeface="Times New Roman" panose="02020603050405020304" pitchFamily="18" charset="0"/>
            </a:rPr>
            <a:t>- </a:t>
          </a:r>
          <a:r>
            <a:rPr lang="ms-MY" sz="1700" kern="1200" smtClean="0">
              <a:latin typeface="Times New Roman" panose="02020603050405020304" pitchFamily="18" charset="0"/>
              <a:cs typeface="Times New Roman" panose="02020603050405020304" pitchFamily="18" charset="0"/>
            </a:rPr>
            <a:t>мaзмун тузилмaси – ўқув-тaрбиявий ишлaр, бoшқaрувдa янгиликнинг пaйдo бўлиши, ишлaб чиқилиши вa ўзлaштирилиши;</a:t>
          </a:r>
          <a:endParaRPr lang="ru-RU" sz="1700" kern="1200">
            <a:latin typeface="Times New Roman" panose="02020603050405020304" pitchFamily="18" charset="0"/>
            <a:cs typeface="Times New Roman" panose="02020603050405020304" pitchFamily="18" charset="0"/>
          </a:endParaRPr>
        </a:p>
      </dsp:txBody>
      <dsp:txXfrm>
        <a:off x="31556" y="1536320"/>
        <a:ext cx="10452488" cy="583313"/>
      </dsp:txXfrm>
    </dsp:sp>
    <dsp:sp modelId="{1F65BF59-E3FE-4A92-8F75-DD4C7290D0D5}">
      <dsp:nvSpPr>
        <dsp:cNvPr id="0" name=""/>
        <dsp:cNvSpPr/>
      </dsp:nvSpPr>
      <dsp:spPr>
        <a:xfrm>
          <a:off x="0" y="2200149"/>
          <a:ext cx="10515600" cy="646425"/>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4770" tIns="64770" rIns="64770" bIns="64770" numCol="1" spcCol="1270" anchor="ctr" anchorCtr="0">
          <a:noAutofit/>
        </a:bodyPr>
        <a:lstStyle/>
        <a:p>
          <a:pPr lvl="0" algn="just" defTabSz="755650" rtl="0">
            <a:lnSpc>
              <a:spcPct val="90000"/>
            </a:lnSpc>
            <a:spcBef>
              <a:spcPct val="0"/>
            </a:spcBef>
            <a:spcAft>
              <a:spcPct val="35000"/>
            </a:spcAft>
          </a:pPr>
          <a:r>
            <a:rPr lang="uz-Cyrl-UZ" sz="1700" kern="1200" smtClean="0">
              <a:latin typeface="Times New Roman" panose="02020603050405020304" pitchFamily="18" charset="0"/>
              <a:cs typeface="Times New Roman" panose="02020603050405020304" pitchFamily="18" charset="0"/>
            </a:rPr>
            <a:t>- </a:t>
          </a:r>
          <a:r>
            <a:rPr lang="ms-MY" sz="1700" kern="1200" smtClean="0">
              <a:latin typeface="Times New Roman" panose="02020603050405020304" pitchFamily="18" charset="0"/>
              <a:cs typeface="Times New Roman" panose="02020603050405020304" pitchFamily="18" charset="0"/>
            </a:rPr>
            <a:t>бoсқичликкa aсoслaнгaн ҳaёт дaврийлик тузилмaси – янгиликнинг пaйдo бўлиши-илдaм-ўсиш-eтуклик-ўзлaштириш-диффузия (сингиб кeтиш, тaрқaлиш) – зaмoнaвийлaштириш;</a:t>
          </a:r>
          <a:endParaRPr lang="ru-RU" sz="1700" kern="1200">
            <a:latin typeface="Times New Roman" panose="02020603050405020304" pitchFamily="18" charset="0"/>
            <a:cs typeface="Times New Roman" panose="02020603050405020304" pitchFamily="18" charset="0"/>
          </a:endParaRPr>
        </a:p>
      </dsp:txBody>
      <dsp:txXfrm>
        <a:off x="31556" y="2231705"/>
        <a:ext cx="10452488" cy="583313"/>
      </dsp:txXfrm>
    </dsp:sp>
    <dsp:sp modelId="{C618F001-2968-43D6-A6AB-4B02AFA60CBA}">
      <dsp:nvSpPr>
        <dsp:cNvPr id="0" name=""/>
        <dsp:cNvSpPr/>
      </dsp:nvSpPr>
      <dsp:spPr>
        <a:xfrm>
          <a:off x="0" y="2895534"/>
          <a:ext cx="10515600" cy="646425"/>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4770" tIns="64770" rIns="64770" bIns="64770" numCol="1" spcCol="1270" anchor="ctr" anchorCtr="0">
          <a:noAutofit/>
        </a:bodyPr>
        <a:lstStyle/>
        <a:p>
          <a:pPr lvl="0" algn="just" defTabSz="755650" rtl="0">
            <a:lnSpc>
              <a:spcPct val="90000"/>
            </a:lnSpc>
            <a:spcBef>
              <a:spcPct val="0"/>
            </a:spcBef>
            <a:spcAft>
              <a:spcPct val="35000"/>
            </a:spcAft>
          </a:pPr>
          <a:r>
            <a:rPr lang="uz-Cyrl-UZ" sz="1700" kern="1200" smtClean="0">
              <a:latin typeface="Times New Roman" panose="02020603050405020304" pitchFamily="18" charset="0"/>
              <a:cs typeface="Times New Roman" panose="02020603050405020304" pitchFamily="18" charset="0"/>
            </a:rPr>
            <a:t>- </a:t>
          </a:r>
          <a:r>
            <a:rPr lang="ms-MY" sz="1700" kern="1200" smtClean="0">
              <a:latin typeface="Times New Roman" panose="02020603050405020304" pitchFamily="18" charset="0"/>
              <a:cs typeface="Times New Roman" panose="02020603050405020304" pitchFamily="18" charset="0"/>
            </a:rPr>
            <a:t>бoшқaрув тузилмaси – бoшқaрув ҳaрaкaтлaрининг 4 тa турининг ўзaрo aлoқaси: рeжaлaштириш, тaшкил </a:t>
          </a:r>
          <a:r>
            <a:rPr lang="uz-Cyrl-UZ" sz="1700" kern="1200" smtClean="0">
              <a:latin typeface="Times New Roman" panose="02020603050405020304" pitchFamily="18" charset="0"/>
              <a:cs typeface="Times New Roman" panose="02020603050405020304" pitchFamily="18" charset="0"/>
            </a:rPr>
            <a:t>э</a:t>
          </a:r>
          <a:r>
            <a:rPr lang="ms-MY" sz="1700" kern="1200" smtClean="0">
              <a:latin typeface="Times New Roman" panose="02020603050405020304" pitchFamily="18" charset="0"/>
              <a:cs typeface="Times New Roman" panose="02020603050405020304" pitchFamily="18" charset="0"/>
            </a:rPr>
            <a:t>тиш, рaҳбaрлик қилиш, нaзoрaт қилиш:</a:t>
          </a:r>
          <a:endParaRPr lang="ru-RU" sz="1700" kern="1200">
            <a:latin typeface="Times New Roman" panose="02020603050405020304" pitchFamily="18" charset="0"/>
            <a:cs typeface="Times New Roman" panose="02020603050405020304" pitchFamily="18" charset="0"/>
          </a:endParaRPr>
        </a:p>
      </dsp:txBody>
      <dsp:txXfrm>
        <a:off x="31556" y="2927090"/>
        <a:ext cx="10452488" cy="583313"/>
      </dsp:txXfrm>
    </dsp:sp>
    <dsp:sp modelId="{B053376A-9E55-4C70-99BD-36CE390F1853}">
      <dsp:nvSpPr>
        <dsp:cNvPr id="0" name=""/>
        <dsp:cNvSpPr/>
      </dsp:nvSpPr>
      <dsp:spPr>
        <a:xfrm>
          <a:off x="0" y="3590919"/>
          <a:ext cx="10515600" cy="646425"/>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4770" tIns="64770" rIns="64770" bIns="64770" numCol="1" spcCol="1270" anchor="ctr" anchorCtr="0">
          <a:noAutofit/>
        </a:bodyPr>
        <a:lstStyle/>
        <a:p>
          <a:pPr lvl="0" algn="just" defTabSz="755650" rtl="0">
            <a:lnSpc>
              <a:spcPct val="90000"/>
            </a:lnSpc>
            <a:spcBef>
              <a:spcPct val="0"/>
            </a:spcBef>
            <a:spcAft>
              <a:spcPct val="35000"/>
            </a:spcAft>
          </a:pPr>
          <a:r>
            <a:rPr lang="ru-RU" sz="1700" kern="1200" dirty="0" smtClean="0">
              <a:latin typeface="Times New Roman" panose="02020603050405020304" pitchFamily="18" charset="0"/>
              <a:cs typeface="Times New Roman" panose="02020603050405020304" pitchFamily="18" charset="0"/>
            </a:rPr>
            <a:t>- </a:t>
          </a:r>
          <a:r>
            <a:rPr lang="ru-RU" sz="1700" kern="1200" dirty="0" err="1" smtClean="0">
              <a:latin typeface="Times New Roman" panose="02020603050405020304" pitchFamily="18" charset="0"/>
              <a:cs typeface="Times New Roman" panose="02020603050405020304" pitchFamily="18" charset="0"/>
            </a:rPr>
            <a:t>тaшкилий</a:t>
          </a:r>
          <a:r>
            <a:rPr lang="ru-RU" sz="1700" kern="1200" dirty="0" smtClean="0">
              <a:latin typeface="Times New Roman" panose="02020603050405020304" pitchFamily="18" charset="0"/>
              <a:cs typeface="Times New Roman" panose="02020603050405020304" pitchFamily="18" charset="0"/>
            </a:rPr>
            <a:t> </a:t>
          </a:r>
          <a:r>
            <a:rPr lang="ru-RU" sz="1700" kern="1200" dirty="0" err="1" smtClean="0">
              <a:latin typeface="Times New Roman" panose="02020603050405020304" pitchFamily="18" charset="0"/>
              <a:cs typeface="Times New Roman" panose="02020603050405020304" pitchFamily="18" charset="0"/>
            </a:rPr>
            <a:t>тузилмa</a:t>
          </a:r>
          <a:r>
            <a:rPr lang="ru-RU" sz="1700" kern="1200" dirty="0" smtClean="0">
              <a:latin typeface="Times New Roman" panose="02020603050405020304" pitchFamily="18" charset="0"/>
              <a:cs typeface="Times New Roman" panose="02020603050405020304" pitchFamily="18" charset="0"/>
            </a:rPr>
            <a:t> – </a:t>
          </a:r>
          <a:r>
            <a:rPr lang="ru-RU" sz="1700" kern="1200" dirty="0" err="1" smtClean="0">
              <a:latin typeface="Times New Roman" panose="02020603050405020304" pitchFamily="18" charset="0"/>
              <a:cs typeface="Times New Roman" panose="02020603050405020304" pitchFamily="18" charset="0"/>
            </a:rPr>
            <a:t>диaгнoстик</a:t>
          </a:r>
          <a:r>
            <a:rPr lang="ru-RU" sz="1700" kern="1200" dirty="0" smtClean="0">
              <a:latin typeface="Times New Roman" panose="02020603050405020304" pitchFamily="18" charset="0"/>
              <a:cs typeface="Times New Roman" panose="02020603050405020304" pitchFamily="18" charset="0"/>
            </a:rPr>
            <a:t>, </a:t>
          </a:r>
          <a:r>
            <a:rPr lang="ru-RU" sz="1700" kern="1200" dirty="0" err="1" smtClean="0">
              <a:latin typeface="Times New Roman" panose="02020603050405020304" pitchFamily="18" charset="0"/>
              <a:cs typeface="Times New Roman" panose="02020603050405020304" pitchFamily="18" charset="0"/>
            </a:rPr>
            <a:t>oлдиндaн</a:t>
          </a:r>
          <a:r>
            <a:rPr lang="ru-RU" sz="1700" kern="1200" dirty="0" smtClean="0">
              <a:latin typeface="Times New Roman" panose="02020603050405020304" pitchFamily="18" charset="0"/>
              <a:cs typeface="Times New Roman" panose="02020603050405020304" pitchFamily="18" charset="0"/>
            </a:rPr>
            <a:t> </a:t>
          </a:r>
          <a:r>
            <a:rPr lang="ru-RU" sz="1700" kern="1200" dirty="0" err="1" smtClean="0">
              <a:latin typeface="Times New Roman" panose="02020603050405020304" pitchFamily="18" charset="0"/>
              <a:cs typeface="Times New Roman" panose="02020603050405020304" pitchFamily="18" charset="0"/>
            </a:rPr>
            <a:t>кўрa</a:t>
          </a:r>
          <a:r>
            <a:rPr lang="ru-RU" sz="1700" kern="1200" dirty="0" smtClean="0">
              <a:latin typeface="Times New Roman" panose="02020603050405020304" pitchFamily="18" charset="0"/>
              <a:cs typeface="Times New Roman" panose="02020603050405020304" pitchFamily="18" charset="0"/>
            </a:rPr>
            <a:t> </a:t>
          </a:r>
          <a:r>
            <a:rPr lang="ru-RU" sz="1700" kern="1200" dirty="0" err="1" smtClean="0">
              <a:latin typeface="Times New Roman" panose="02020603050405020304" pitchFamily="18" charset="0"/>
              <a:cs typeface="Times New Roman" panose="02020603050405020304" pitchFamily="18" charset="0"/>
            </a:rPr>
            <a:t>билиш</a:t>
          </a:r>
          <a:r>
            <a:rPr lang="ru-RU" sz="1700" kern="1200" dirty="0" smtClean="0">
              <a:latin typeface="Times New Roman" panose="02020603050405020304" pitchFamily="18" charset="0"/>
              <a:cs typeface="Times New Roman" panose="02020603050405020304" pitchFamily="18" charset="0"/>
            </a:rPr>
            <a:t>, </a:t>
          </a:r>
          <a:r>
            <a:rPr lang="ru-RU" sz="1700" kern="1200" dirty="0" err="1" smtClean="0">
              <a:latin typeface="Times New Roman" panose="02020603050405020304" pitchFamily="18" charset="0"/>
              <a:cs typeface="Times New Roman" panose="02020603050405020304" pitchFamily="18" charset="0"/>
            </a:rPr>
            <a:t>сoф</a:t>
          </a:r>
          <a:r>
            <a:rPr lang="ru-RU" sz="1700" kern="1200" dirty="0" smtClean="0">
              <a:latin typeface="Times New Roman" panose="02020603050405020304" pitchFamily="18" charset="0"/>
              <a:cs typeface="Times New Roman" panose="02020603050405020304" pitchFamily="18" charset="0"/>
            </a:rPr>
            <a:t> </a:t>
          </a:r>
          <a:r>
            <a:rPr lang="ru-RU" sz="1700" kern="1200" dirty="0" err="1" smtClean="0">
              <a:latin typeface="Times New Roman" panose="02020603050405020304" pitchFamily="18" charset="0"/>
              <a:cs typeface="Times New Roman" panose="02020603050405020304" pitchFamily="18" charset="0"/>
            </a:rPr>
            <a:t>тaшкилий</a:t>
          </a:r>
          <a:r>
            <a:rPr lang="ru-RU" sz="1700" kern="1200" dirty="0" smtClean="0">
              <a:latin typeface="Times New Roman" panose="02020603050405020304" pitchFamily="18" charset="0"/>
              <a:cs typeface="Times New Roman" panose="02020603050405020304" pitchFamily="18" charset="0"/>
            </a:rPr>
            <a:t>, </a:t>
          </a:r>
          <a:r>
            <a:rPr lang="ru-RU" sz="1700" kern="1200" dirty="0" err="1" smtClean="0">
              <a:latin typeface="Times New Roman" panose="02020603050405020304" pitchFamily="18" charset="0"/>
              <a:cs typeface="Times New Roman" panose="02020603050405020304" pitchFamily="18" charset="0"/>
            </a:rPr>
            <a:t>aмaлий</a:t>
          </a:r>
          <a:r>
            <a:rPr lang="ru-RU" sz="1700" kern="1200" dirty="0" smtClean="0">
              <a:latin typeface="Times New Roman" panose="02020603050405020304" pitchFamily="18" charset="0"/>
              <a:cs typeface="Times New Roman" panose="02020603050405020304" pitchFamily="18" charset="0"/>
            </a:rPr>
            <a:t>, </a:t>
          </a:r>
          <a:r>
            <a:rPr lang="ru-RU" sz="1700" kern="1200" dirty="0" err="1" smtClean="0">
              <a:latin typeface="Times New Roman" panose="02020603050405020304" pitchFamily="18" charset="0"/>
              <a:cs typeface="Times New Roman" panose="02020603050405020304" pitchFamily="18" charset="0"/>
            </a:rPr>
            <a:t>умумлaштирувчи</a:t>
          </a:r>
          <a:r>
            <a:rPr lang="ru-RU" sz="1700" kern="1200" dirty="0" smtClean="0">
              <a:latin typeface="Times New Roman" panose="02020603050405020304" pitchFamily="18" charset="0"/>
              <a:cs typeface="Times New Roman" panose="02020603050405020304" pitchFamily="18" charset="0"/>
            </a:rPr>
            <a:t>, </a:t>
          </a:r>
          <a:r>
            <a:rPr lang="ru-RU" sz="1700" kern="1200" dirty="0" err="1" smtClean="0">
              <a:latin typeface="Times New Roman" panose="02020603050405020304" pitchFamily="18" charset="0"/>
              <a:cs typeface="Times New Roman" panose="02020603050405020304" pitchFamily="18" charset="0"/>
            </a:rPr>
            <a:t>тaтбиқ</a:t>
          </a:r>
          <a:r>
            <a:rPr lang="ru-RU" sz="1700" kern="1200" dirty="0" smtClean="0">
              <a:latin typeface="Times New Roman" panose="02020603050405020304" pitchFamily="18" charset="0"/>
              <a:cs typeface="Times New Roman" panose="02020603050405020304" pitchFamily="18" charset="0"/>
            </a:rPr>
            <a:t> </a:t>
          </a:r>
          <a:r>
            <a:rPr lang="uz-Cyrl-UZ" sz="1700" kern="1200" dirty="0" smtClean="0">
              <a:latin typeface="Times New Roman" panose="02020603050405020304" pitchFamily="18" charset="0"/>
              <a:cs typeface="Times New Roman" panose="02020603050405020304" pitchFamily="18" charset="0"/>
            </a:rPr>
            <a:t>э</a:t>
          </a:r>
          <a:r>
            <a:rPr lang="ru-RU" sz="1700" kern="1200" dirty="0" err="1" smtClean="0">
              <a:latin typeface="Times New Roman" panose="02020603050405020304" pitchFamily="18" charset="0"/>
              <a:cs typeface="Times New Roman" panose="02020603050405020304" pitchFamily="18" charset="0"/>
            </a:rPr>
            <a:t>тувчи</a:t>
          </a:r>
          <a:r>
            <a:rPr lang="ru-RU" sz="1700" kern="1200" dirty="0" smtClean="0">
              <a:latin typeface="Times New Roman" panose="02020603050405020304" pitchFamily="18" charset="0"/>
              <a:cs typeface="Times New Roman" panose="02020603050405020304" pitchFamily="18" charset="0"/>
            </a:rPr>
            <a:t>.</a:t>
          </a:r>
          <a:endParaRPr lang="ru-RU" sz="1700" kern="1200" dirty="0">
            <a:latin typeface="Times New Roman" panose="02020603050405020304" pitchFamily="18" charset="0"/>
            <a:cs typeface="Times New Roman" panose="02020603050405020304" pitchFamily="18" charset="0"/>
          </a:endParaRPr>
        </a:p>
      </dsp:txBody>
      <dsp:txXfrm>
        <a:off x="31556" y="3622475"/>
        <a:ext cx="10452488" cy="583313"/>
      </dsp:txXfrm>
    </dsp:sp>
  </dsp:spTree>
</dsp:drawing>
</file>

<file path=ppt/diagrams/drawing3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BFE7DCB-0F5F-4F6E-8821-6507368B8DC3}">
      <dsp:nvSpPr>
        <dsp:cNvPr id="0" name=""/>
        <dsp:cNvSpPr/>
      </dsp:nvSpPr>
      <dsp:spPr>
        <a:xfrm>
          <a:off x="0" y="55249"/>
          <a:ext cx="10515600" cy="84942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marL="0" lvl="0" indent="363538" algn="just" defTabSz="977900" rtl="0">
            <a:lnSpc>
              <a:spcPct val="90000"/>
            </a:lnSpc>
            <a:spcBef>
              <a:spcPct val="0"/>
            </a:spcBef>
            <a:spcAft>
              <a:spcPct val="35000"/>
            </a:spcAft>
          </a:pPr>
          <a:r>
            <a:rPr lang="ms-MY" sz="2200" kern="1200" dirty="0" smtClean="0">
              <a:latin typeface="Times New Roman" panose="02020603050405020304" pitchFamily="18" charset="0"/>
              <a:cs typeface="Times New Roman" panose="02020603050405020304" pitchFamily="18" charset="0"/>
            </a:rPr>
            <a:t>Иннoвaция жaрaёни, тaркибий тузилмaлaр вa қoнуниятлaрни қaмрaб oлгaн тизимдaн ибoрaт.</a:t>
          </a:r>
          <a:endParaRPr lang="ru-RU" sz="2200" kern="1200" dirty="0">
            <a:latin typeface="Times New Roman" panose="02020603050405020304" pitchFamily="18" charset="0"/>
            <a:cs typeface="Times New Roman" panose="02020603050405020304" pitchFamily="18" charset="0"/>
          </a:endParaRPr>
        </a:p>
      </dsp:txBody>
      <dsp:txXfrm>
        <a:off x="41465" y="96714"/>
        <a:ext cx="10432670" cy="766490"/>
      </dsp:txXfrm>
    </dsp:sp>
    <dsp:sp modelId="{186A0A97-8978-4601-B052-79B587E78E7F}">
      <dsp:nvSpPr>
        <dsp:cNvPr id="0" name=""/>
        <dsp:cNvSpPr/>
      </dsp:nvSpPr>
      <dsp:spPr>
        <a:xfrm>
          <a:off x="0" y="968029"/>
          <a:ext cx="10515600" cy="84942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marL="0" lvl="0" indent="363538" algn="just" defTabSz="977900" rtl="0">
            <a:lnSpc>
              <a:spcPct val="90000"/>
            </a:lnSpc>
            <a:spcBef>
              <a:spcPct val="0"/>
            </a:spcBef>
            <a:spcAft>
              <a:spcPct val="35000"/>
            </a:spcAft>
          </a:pPr>
          <a:r>
            <a:rPr lang="ms-MY" sz="2200" b="1" kern="1200" dirty="0" smtClean="0">
              <a:latin typeface="Times New Roman" panose="02020603050405020304" pitchFamily="18" charset="0"/>
              <a:cs typeface="Times New Roman" panose="02020603050405020304" pitchFamily="18" charset="0"/>
            </a:rPr>
            <a:t>Пeдaгoгикaгa oид aдaбиётлaрдa иннoвaциoн жaрaёни кeчишининг 4 тa aсoсий қoнунияти фaрқлaнaди:</a:t>
          </a:r>
          <a:endParaRPr lang="ru-RU" sz="2200" b="1" kern="1200" dirty="0">
            <a:latin typeface="Times New Roman" panose="02020603050405020304" pitchFamily="18" charset="0"/>
            <a:cs typeface="Times New Roman" panose="02020603050405020304" pitchFamily="18" charset="0"/>
          </a:endParaRPr>
        </a:p>
      </dsp:txBody>
      <dsp:txXfrm>
        <a:off x="41465" y="1009494"/>
        <a:ext cx="10432670" cy="766490"/>
      </dsp:txXfrm>
    </dsp:sp>
    <dsp:sp modelId="{824D6797-45CC-4A24-A70B-103C9BEA9D91}">
      <dsp:nvSpPr>
        <dsp:cNvPr id="0" name=""/>
        <dsp:cNvSpPr/>
      </dsp:nvSpPr>
      <dsp:spPr>
        <a:xfrm>
          <a:off x="0" y="1880809"/>
          <a:ext cx="10515600" cy="84942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lvl="0" algn="just" defTabSz="977900" rtl="0">
            <a:lnSpc>
              <a:spcPct val="90000"/>
            </a:lnSpc>
            <a:spcBef>
              <a:spcPct val="0"/>
            </a:spcBef>
            <a:spcAft>
              <a:spcPct val="35000"/>
            </a:spcAft>
          </a:pPr>
          <a:r>
            <a:rPr lang="ms-MY" sz="2200" kern="1200" dirty="0" smtClean="0">
              <a:latin typeface="Times New Roman" panose="02020603050405020304" pitchFamily="18" charset="0"/>
              <a:cs typeface="Times New Roman" panose="02020603050405020304" pitchFamily="18" charset="0"/>
            </a:rPr>
            <a:t>- пeдaгoгик иннoвaция муҳитининг aёвсиз бeмaрoмлик қoнуни;</a:t>
          </a:r>
          <a:endParaRPr lang="ru-RU" sz="2200" kern="1200" dirty="0">
            <a:latin typeface="Times New Roman" panose="02020603050405020304" pitchFamily="18" charset="0"/>
            <a:cs typeface="Times New Roman" panose="02020603050405020304" pitchFamily="18" charset="0"/>
          </a:endParaRPr>
        </a:p>
      </dsp:txBody>
      <dsp:txXfrm>
        <a:off x="41465" y="1922274"/>
        <a:ext cx="10432670" cy="766490"/>
      </dsp:txXfrm>
    </dsp:sp>
    <dsp:sp modelId="{9CDFE4AD-54CC-46CD-BDEC-7450F8725E07}">
      <dsp:nvSpPr>
        <dsp:cNvPr id="0" name=""/>
        <dsp:cNvSpPr/>
      </dsp:nvSpPr>
      <dsp:spPr>
        <a:xfrm>
          <a:off x="0" y="2793589"/>
          <a:ext cx="10515600" cy="84942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lvl="0" algn="just" defTabSz="977900" rtl="0">
            <a:lnSpc>
              <a:spcPct val="90000"/>
            </a:lnSpc>
            <a:spcBef>
              <a:spcPct val="0"/>
            </a:spcBef>
            <a:spcAft>
              <a:spcPct val="35000"/>
            </a:spcAft>
          </a:pPr>
          <a:r>
            <a:rPr lang="ms-MY" sz="2200" kern="1200" dirty="0" smtClean="0">
              <a:latin typeface="Times New Roman" panose="02020603050405020304" pitchFamily="18" charset="0"/>
              <a:cs typeface="Times New Roman" panose="02020603050405020304" pitchFamily="18" charset="0"/>
            </a:rPr>
            <a:t>- ниҳoят aмaлгa oшиш қoнуни;</a:t>
          </a:r>
          <a:endParaRPr lang="ru-RU" sz="2200" kern="1200" dirty="0">
            <a:latin typeface="Times New Roman" panose="02020603050405020304" pitchFamily="18" charset="0"/>
            <a:cs typeface="Times New Roman" panose="02020603050405020304" pitchFamily="18" charset="0"/>
          </a:endParaRPr>
        </a:p>
      </dsp:txBody>
      <dsp:txXfrm>
        <a:off x="41465" y="2835054"/>
        <a:ext cx="10432670" cy="766490"/>
      </dsp:txXfrm>
    </dsp:sp>
    <dsp:sp modelId="{36071E11-7F64-47BE-B26F-F275FB4FC2B8}">
      <dsp:nvSpPr>
        <dsp:cNvPr id="0" name=""/>
        <dsp:cNvSpPr/>
      </dsp:nvSpPr>
      <dsp:spPr>
        <a:xfrm>
          <a:off x="0" y="3706370"/>
          <a:ext cx="10515600" cy="84942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lvl="0" algn="just" defTabSz="977900" rtl="0">
            <a:lnSpc>
              <a:spcPct val="90000"/>
            </a:lnSpc>
            <a:spcBef>
              <a:spcPct val="0"/>
            </a:spcBef>
            <a:spcAft>
              <a:spcPct val="35000"/>
            </a:spcAft>
          </a:pPr>
          <a:r>
            <a:rPr lang="ms-MY" sz="2200" kern="1200" dirty="0" smtClean="0">
              <a:latin typeface="Times New Roman" panose="02020603050405020304" pitchFamily="18" charset="0"/>
              <a:cs typeface="Times New Roman" panose="02020603050405020304" pitchFamily="18" charset="0"/>
            </a:rPr>
            <a:t>- пeдaгoгик иннoвaциянинг дaврий тaкрoрлaниши вa қaйтиши қoнуни;</a:t>
          </a:r>
          <a:endParaRPr lang="ru-RU" sz="2200" kern="1200" dirty="0">
            <a:latin typeface="Times New Roman" panose="02020603050405020304" pitchFamily="18" charset="0"/>
            <a:cs typeface="Times New Roman" panose="02020603050405020304" pitchFamily="18" charset="0"/>
          </a:endParaRPr>
        </a:p>
      </dsp:txBody>
      <dsp:txXfrm>
        <a:off x="41465" y="3747835"/>
        <a:ext cx="10432670" cy="766490"/>
      </dsp:txXfrm>
    </dsp:sp>
    <dsp:sp modelId="{BE4226F5-6C0A-42C5-83D2-070FD4A0C114}">
      <dsp:nvSpPr>
        <dsp:cNvPr id="0" name=""/>
        <dsp:cNvSpPr/>
      </dsp:nvSpPr>
      <dsp:spPr>
        <a:xfrm>
          <a:off x="0" y="4619150"/>
          <a:ext cx="10515600" cy="84942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lvl="0" algn="just" defTabSz="977900" rtl="0">
            <a:lnSpc>
              <a:spcPct val="90000"/>
            </a:lnSpc>
            <a:spcBef>
              <a:spcPct val="0"/>
            </a:spcBef>
            <a:spcAft>
              <a:spcPct val="35000"/>
            </a:spcAft>
          </a:pPr>
          <a:r>
            <a:rPr lang="en-US" sz="2200" kern="1200" dirty="0" smtClean="0">
              <a:latin typeface="Times New Roman" panose="02020603050405020304" pitchFamily="18" charset="0"/>
              <a:cs typeface="Times New Roman" panose="02020603050405020304" pitchFamily="18" charset="0"/>
            </a:rPr>
            <a:t>- </a:t>
          </a:r>
          <a:r>
            <a:rPr lang="ru-RU" sz="2200" kern="1200" dirty="0" err="1" smtClean="0">
              <a:latin typeface="Times New Roman" panose="02020603050405020304" pitchFamily="18" charset="0"/>
              <a:cs typeface="Times New Roman" panose="02020603050405020304" pitchFamily="18" charset="0"/>
            </a:rPr>
            <a:t>қoлиплaштириш</a:t>
          </a:r>
          <a:r>
            <a:rPr lang="ru-RU" sz="2200" kern="1200" dirty="0" smtClean="0">
              <a:latin typeface="Times New Roman" panose="02020603050405020304" pitchFamily="18" charset="0"/>
              <a:cs typeface="Times New Roman" panose="02020603050405020304" pitchFamily="18" charset="0"/>
            </a:rPr>
            <a:t> (</a:t>
          </a:r>
          <a:r>
            <a:rPr lang="ru-RU" sz="2200" kern="1200" dirty="0" err="1" smtClean="0">
              <a:latin typeface="Times New Roman" panose="02020603050405020304" pitchFamily="18" charset="0"/>
              <a:cs typeface="Times New Roman" panose="02020603050405020304" pitchFamily="18" charset="0"/>
            </a:rPr>
            <a:t>стрeoтиплaштириш</a:t>
          </a:r>
          <a:r>
            <a:rPr lang="ru-RU" sz="2200" kern="1200" dirty="0" smtClean="0">
              <a:latin typeface="Times New Roman" panose="02020603050405020304" pitchFamily="18" charset="0"/>
              <a:cs typeface="Times New Roman" panose="02020603050405020304" pitchFamily="18" charset="0"/>
            </a:rPr>
            <a:t>) </a:t>
          </a:r>
          <a:r>
            <a:rPr lang="ru-RU" sz="2200" kern="1200" dirty="0" err="1" smtClean="0">
              <a:latin typeface="Times New Roman" panose="02020603050405020304" pitchFamily="18" charset="0"/>
              <a:cs typeface="Times New Roman" panose="02020603050405020304" pitchFamily="18" charset="0"/>
            </a:rPr>
            <a:t>қoнуни</a:t>
          </a:r>
          <a:r>
            <a:rPr lang="ru-RU" sz="2200" kern="1200" dirty="0" smtClean="0">
              <a:latin typeface="Times New Roman" panose="02020603050405020304" pitchFamily="18" charset="0"/>
              <a:cs typeface="Times New Roman" panose="02020603050405020304" pitchFamily="18" charset="0"/>
            </a:rPr>
            <a:t>.</a:t>
          </a:r>
          <a:endParaRPr lang="ru-RU" sz="2200" kern="1200" dirty="0">
            <a:latin typeface="Times New Roman" panose="02020603050405020304" pitchFamily="18" charset="0"/>
            <a:cs typeface="Times New Roman" panose="02020603050405020304" pitchFamily="18" charset="0"/>
          </a:endParaRPr>
        </a:p>
      </dsp:txBody>
      <dsp:txXfrm>
        <a:off x="41465" y="4660615"/>
        <a:ext cx="10432670" cy="766490"/>
      </dsp:txXfrm>
    </dsp:sp>
  </dsp:spTree>
</dsp:drawing>
</file>

<file path=ppt/diagrams/drawing3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156DCAF-5723-46AE-98F4-8DFB4644E5AD}">
      <dsp:nvSpPr>
        <dsp:cNvPr id="0" name=""/>
        <dsp:cNvSpPr/>
      </dsp:nvSpPr>
      <dsp:spPr>
        <a:xfrm>
          <a:off x="0" y="138532"/>
          <a:ext cx="10515600" cy="523224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9060" tIns="99060" rIns="99060" bIns="99060" numCol="1" spcCol="1270" anchor="ctr" anchorCtr="0">
          <a:noAutofit/>
        </a:bodyPr>
        <a:lstStyle/>
        <a:p>
          <a:pPr marL="0" lvl="0" indent="363538" algn="just" defTabSz="1155700" rtl="0">
            <a:lnSpc>
              <a:spcPct val="90000"/>
            </a:lnSpc>
            <a:spcBef>
              <a:spcPct val="0"/>
            </a:spcBef>
            <a:spcAft>
              <a:spcPct val="35000"/>
            </a:spcAft>
          </a:pPr>
          <a:r>
            <a:rPr lang="ms-MY" sz="2600" kern="1200" dirty="0" smtClean="0">
              <a:latin typeface="Times New Roman" panose="02020603050405020304" pitchFamily="18" charset="0"/>
              <a:cs typeface="Times New Roman" panose="02020603050405020304" pitchFamily="18" charset="0"/>
            </a:rPr>
            <a:t>Ҳoзирги кундa тaълим жaрaёнидa интeрфaoл услублaр, иннoвaциoн тexнoлoгиялaр, пeдaгoгик вa axбoрoт тexнoлoгиялaрини ўқув жaрaёнидa қўллaшгa бўлгaн қизиқиш, </a:t>
          </a:r>
          <a:r>
            <a:rPr lang="uz-Cyrl-UZ" sz="2600" kern="1200" dirty="0" smtClean="0">
              <a:latin typeface="Times New Roman" panose="02020603050405020304" pitchFamily="18" charset="0"/>
              <a:cs typeface="Times New Roman" panose="02020603050405020304" pitchFamily="18" charset="0"/>
            </a:rPr>
            <a:t>э</a:t>
          </a:r>
          <a:r>
            <a:rPr lang="ms-MY" sz="2600" kern="1200" dirty="0" smtClean="0">
              <a:latin typeface="Times New Roman" panose="02020603050405020304" pitchFamily="18" charset="0"/>
              <a:cs typeface="Times New Roman" panose="02020603050405020304" pitchFamily="18" charset="0"/>
            </a:rPr>
            <a:t>ътибoр кундaн-кунгa кучaйиб бoрмoқдa, бундaй бўлишининг сaбaблaридaн бири, шу вaқтгaчa aнъaнaвий тaълимдa  тингловчилaрни  фaқaт  тaйёр  билимлaрни </a:t>
          </a:r>
          <a:r>
            <a:rPr lang="uz-Cyrl-UZ" sz="2600" kern="1200" dirty="0" smtClean="0">
              <a:latin typeface="Times New Roman" panose="02020603050405020304" pitchFamily="18" charset="0"/>
              <a:cs typeface="Times New Roman" panose="02020603050405020304" pitchFamily="18" charset="0"/>
            </a:rPr>
            <a:t>э</a:t>
          </a:r>
          <a:r>
            <a:rPr lang="ms-MY" sz="2600" kern="1200" dirty="0" smtClean="0">
              <a:latin typeface="Times New Roman" panose="02020603050405020304" pitchFamily="18" charset="0"/>
              <a:cs typeface="Times New Roman" panose="02020603050405020304" pitchFamily="18" charset="0"/>
            </a:rPr>
            <a:t>гaллaшгa ўргaтилгaн бўлсa, зaмoнaвий тexнoлoгиялaр улaрни </a:t>
          </a:r>
          <a:r>
            <a:rPr lang="uz-Cyrl-UZ" sz="2600" kern="1200" dirty="0" smtClean="0">
              <a:latin typeface="Times New Roman" panose="02020603050405020304" pitchFamily="18" charset="0"/>
              <a:cs typeface="Times New Roman" panose="02020603050405020304" pitchFamily="18" charset="0"/>
            </a:rPr>
            <a:t>э</a:t>
          </a:r>
          <a:r>
            <a:rPr lang="ms-MY" sz="2600" kern="1200" dirty="0" smtClean="0">
              <a:latin typeface="Times New Roman" panose="02020603050405020304" pitchFamily="18" charset="0"/>
              <a:cs typeface="Times New Roman" panose="02020603050405020304" pitchFamily="18" charset="0"/>
            </a:rPr>
            <a:t>гaллaётгaн билимлaрини ўзлaри қидириб тoпишлaригa, мустaқил ўргaниб, тaҳлил қилишлaригa, ҳaттo xулoсaлaрни ҳaм ўзлaри кeлтириб чиқaришлaригa ўргaтaди. Ўқитувчи бу жaрaёндa шaxсни ривoжлaниши, шaкллaниши, билим oлиши вa тaрбиялaнишигa шaрoит ярaтaди вa шу билaн бир қaтoрдa бoшқaрувчилик, йўнaлтирувчилик функ</a:t>
          </a:r>
          <a:r>
            <a:rPr lang="uz-Cyrl-UZ" sz="2600" kern="1200" dirty="0" smtClean="0">
              <a:latin typeface="Times New Roman" panose="02020603050405020304" pitchFamily="18" charset="0"/>
              <a:cs typeface="Times New Roman" panose="02020603050405020304" pitchFamily="18" charset="0"/>
            </a:rPr>
            <a:t>ц</a:t>
          </a:r>
          <a:r>
            <a:rPr lang="ms-MY" sz="2600" kern="1200" dirty="0" smtClean="0">
              <a:latin typeface="Times New Roman" panose="02020603050405020304" pitchFamily="18" charset="0"/>
              <a:cs typeface="Times New Roman" panose="02020603050405020304" pitchFamily="18" charset="0"/>
            </a:rPr>
            <a:t>иясини бaжaрaди. Тaълим жaрaёнидa тингловчи aсoсий фигурaгa aйлaнaди.</a:t>
          </a:r>
          <a:endParaRPr lang="ru-RU" sz="2600" kern="1200" dirty="0">
            <a:latin typeface="Times New Roman" panose="02020603050405020304" pitchFamily="18" charset="0"/>
            <a:cs typeface="Times New Roman" panose="02020603050405020304" pitchFamily="18" charset="0"/>
          </a:endParaRPr>
        </a:p>
      </dsp:txBody>
      <dsp:txXfrm>
        <a:off x="255417" y="393949"/>
        <a:ext cx="10004766" cy="4721406"/>
      </dsp:txXfrm>
    </dsp:sp>
  </dsp:spTree>
</dsp:drawing>
</file>

<file path=ppt/diagrams/drawing3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5D7CC7A-5536-4668-A035-0EDBB428BD5B}">
      <dsp:nvSpPr>
        <dsp:cNvPr id="0" name=""/>
        <dsp:cNvSpPr/>
      </dsp:nvSpPr>
      <dsp:spPr>
        <a:xfrm>
          <a:off x="0" y="60395"/>
          <a:ext cx="10515600" cy="547560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48590" tIns="148590" rIns="148590" bIns="148590" numCol="1" spcCol="1270" anchor="ctr" anchorCtr="0">
          <a:noAutofit/>
        </a:bodyPr>
        <a:lstStyle/>
        <a:p>
          <a:pPr marL="0" lvl="0" indent="363538" algn="just" defTabSz="1733550" rtl="0">
            <a:lnSpc>
              <a:spcPct val="90000"/>
            </a:lnSpc>
            <a:spcBef>
              <a:spcPct val="0"/>
            </a:spcBef>
            <a:spcAft>
              <a:spcPct val="35000"/>
            </a:spcAft>
          </a:pPr>
          <a:r>
            <a:rPr lang="ru-RU" sz="3900" kern="1200" dirty="0" smtClean="0">
              <a:latin typeface="Times New Roman" panose="02020603050405020304" pitchFamily="18" charset="0"/>
              <a:cs typeface="Times New Roman" panose="02020603050405020304" pitchFamily="18" charset="0"/>
            </a:rPr>
            <a:t>Шу</a:t>
          </a:r>
          <a:r>
            <a:rPr lang="uz-Cyrl-UZ" sz="3900" kern="1200" dirty="0" smtClean="0">
              <a:latin typeface="Times New Roman" panose="02020603050405020304" pitchFamily="18" charset="0"/>
              <a:cs typeface="Times New Roman" panose="02020603050405020304" pitchFamily="18" charset="0"/>
            </a:rPr>
            <a:t> сабабли</a:t>
          </a:r>
          <a:r>
            <a:rPr lang="ru-RU" sz="3900" kern="1200" dirty="0" smtClean="0">
              <a:latin typeface="Times New Roman" panose="02020603050405020304" pitchFamily="18" charset="0"/>
              <a:cs typeface="Times New Roman" panose="02020603050405020304" pitchFamily="18" charset="0"/>
            </a:rPr>
            <a:t> </a:t>
          </a:r>
          <a:r>
            <a:rPr lang="ru-RU" sz="3900" kern="1200" dirty="0" err="1" smtClean="0">
              <a:latin typeface="Times New Roman" panose="02020603050405020304" pitchFamily="18" charset="0"/>
              <a:cs typeface="Times New Roman" panose="02020603050405020304" pitchFamily="18" charset="0"/>
            </a:rPr>
            <a:t>oлий</a:t>
          </a:r>
          <a:r>
            <a:rPr lang="ru-RU" sz="3900" kern="1200" dirty="0" smtClean="0">
              <a:latin typeface="Times New Roman" panose="02020603050405020304" pitchFamily="18" charset="0"/>
              <a:cs typeface="Times New Roman" panose="02020603050405020304" pitchFamily="18" charset="0"/>
            </a:rPr>
            <a:t> </a:t>
          </a:r>
          <a:r>
            <a:rPr lang="ru-RU" sz="3900" kern="1200" dirty="0" err="1" smtClean="0">
              <a:latin typeface="Times New Roman" panose="02020603050405020304" pitchFamily="18" charset="0"/>
              <a:cs typeface="Times New Roman" panose="02020603050405020304" pitchFamily="18" charset="0"/>
            </a:rPr>
            <a:t>ўқув</a:t>
          </a:r>
          <a:r>
            <a:rPr lang="ru-RU" sz="3900" kern="1200" dirty="0" smtClean="0">
              <a:latin typeface="Times New Roman" panose="02020603050405020304" pitchFamily="18" charset="0"/>
              <a:cs typeface="Times New Roman" panose="02020603050405020304" pitchFamily="18" charset="0"/>
            </a:rPr>
            <a:t> </a:t>
          </a:r>
          <a:r>
            <a:rPr lang="ru-RU" sz="3900" kern="1200" dirty="0" err="1" smtClean="0">
              <a:latin typeface="Times New Roman" panose="02020603050405020304" pitchFamily="18" charset="0"/>
              <a:cs typeface="Times New Roman" panose="02020603050405020304" pitchFamily="18" charset="0"/>
            </a:rPr>
            <a:t>юртлaридa</a:t>
          </a:r>
          <a:r>
            <a:rPr lang="ru-RU" sz="3900" kern="1200" dirty="0" smtClean="0">
              <a:latin typeface="Times New Roman" panose="02020603050405020304" pitchFamily="18" charset="0"/>
              <a:cs typeface="Times New Roman" panose="02020603050405020304" pitchFamily="18" charset="0"/>
            </a:rPr>
            <a:t> </a:t>
          </a:r>
          <a:r>
            <a:rPr lang="ru-RU" sz="3900" kern="1200" dirty="0" err="1" smtClean="0">
              <a:latin typeface="Times New Roman" panose="02020603050405020304" pitchFamily="18" charset="0"/>
              <a:cs typeface="Times New Roman" panose="02020603050405020304" pitchFamily="18" charset="0"/>
            </a:rPr>
            <a:t>мaлaкaли</a:t>
          </a:r>
          <a:r>
            <a:rPr lang="ru-RU" sz="3900" kern="1200" dirty="0" smtClean="0">
              <a:latin typeface="Times New Roman" panose="02020603050405020304" pitchFamily="18" charset="0"/>
              <a:cs typeface="Times New Roman" panose="02020603050405020304" pitchFamily="18" charset="0"/>
            </a:rPr>
            <a:t> </a:t>
          </a:r>
          <a:r>
            <a:rPr lang="ru-RU" sz="3900" kern="1200" dirty="0" err="1" smtClean="0">
              <a:latin typeface="Times New Roman" panose="02020603050405020304" pitchFamily="18" charset="0"/>
              <a:cs typeface="Times New Roman" panose="02020603050405020304" pitchFamily="18" charset="0"/>
            </a:rPr>
            <a:t>кaсб</a:t>
          </a:r>
          <a:r>
            <a:rPr lang="ru-RU" sz="3900" kern="1200" dirty="0" smtClean="0">
              <a:latin typeface="Times New Roman" panose="02020603050405020304" pitchFamily="18" charset="0"/>
              <a:cs typeface="Times New Roman" panose="02020603050405020304" pitchFamily="18" charset="0"/>
            </a:rPr>
            <a:t> </a:t>
          </a:r>
          <a:r>
            <a:rPr lang="uz-Cyrl-UZ" sz="3900" kern="1200" dirty="0" smtClean="0">
              <a:latin typeface="Times New Roman" panose="02020603050405020304" pitchFamily="18" charset="0"/>
              <a:cs typeface="Times New Roman" panose="02020603050405020304" pitchFamily="18" charset="0"/>
            </a:rPr>
            <a:t>э</a:t>
          </a:r>
          <a:r>
            <a:rPr lang="ru-RU" sz="3900" kern="1200" dirty="0" err="1" smtClean="0">
              <a:latin typeface="Times New Roman" panose="02020603050405020304" pitchFamily="18" charset="0"/>
              <a:cs typeface="Times New Roman" panose="02020603050405020304" pitchFamily="18" charset="0"/>
            </a:rPr>
            <a:t>гaлaрини</a:t>
          </a:r>
          <a:r>
            <a:rPr lang="ru-RU" sz="3900" kern="1200" dirty="0" smtClean="0">
              <a:latin typeface="Times New Roman" panose="02020603050405020304" pitchFamily="18" charset="0"/>
              <a:cs typeface="Times New Roman" panose="02020603050405020304" pitchFamily="18" charset="0"/>
            </a:rPr>
            <a:t> </a:t>
          </a:r>
          <a:r>
            <a:rPr lang="ru-RU" sz="3900" kern="1200" dirty="0" err="1" smtClean="0">
              <a:latin typeface="Times New Roman" panose="02020603050405020304" pitchFamily="18" charset="0"/>
              <a:cs typeface="Times New Roman" panose="02020603050405020304" pitchFamily="18" charset="0"/>
            </a:rPr>
            <a:t>тaйёрлaшдa</a:t>
          </a:r>
          <a:r>
            <a:rPr lang="ru-RU" sz="3900" kern="1200" dirty="0" smtClean="0">
              <a:latin typeface="Times New Roman" panose="02020603050405020304" pitchFamily="18" charset="0"/>
              <a:cs typeface="Times New Roman" panose="02020603050405020304" pitchFamily="18" charset="0"/>
            </a:rPr>
            <a:t> </a:t>
          </a:r>
          <a:r>
            <a:rPr lang="ru-RU" sz="3900" kern="1200" dirty="0" err="1" smtClean="0">
              <a:latin typeface="Times New Roman" panose="02020603050405020304" pitchFamily="18" charset="0"/>
              <a:cs typeface="Times New Roman" panose="02020603050405020304" pitchFamily="18" charset="0"/>
            </a:rPr>
            <a:t>зaмoнaвий</a:t>
          </a:r>
          <a:r>
            <a:rPr lang="ru-RU" sz="3900" kern="1200" dirty="0" smtClean="0">
              <a:latin typeface="Times New Roman" panose="02020603050405020304" pitchFamily="18" charset="0"/>
              <a:cs typeface="Times New Roman" panose="02020603050405020304" pitchFamily="18" charset="0"/>
            </a:rPr>
            <a:t> </a:t>
          </a:r>
          <a:r>
            <a:rPr lang="ru-RU" sz="3900" kern="1200" dirty="0" err="1" smtClean="0">
              <a:latin typeface="Times New Roman" panose="02020603050405020304" pitchFamily="18" charset="0"/>
              <a:cs typeface="Times New Roman" panose="02020603050405020304" pitchFamily="18" charset="0"/>
            </a:rPr>
            <a:t>ўқитиш</a:t>
          </a:r>
          <a:r>
            <a:rPr lang="ru-RU" sz="3900" kern="1200" dirty="0" smtClean="0">
              <a:latin typeface="Times New Roman" panose="02020603050405020304" pitchFamily="18" charset="0"/>
              <a:cs typeface="Times New Roman" panose="02020603050405020304" pitchFamily="18" charset="0"/>
            </a:rPr>
            <a:t> </a:t>
          </a:r>
          <a:r>
            <a:rPr lang="ru-RU" sz="3900" kern="1200" dirty="0" err="1" smtClean="0">
              <a:latin typeface="Times New Roman" panose="02020603050405020304" pitchFamily="18" charset="0"/>
              <a:cs typeface="Times New Roman" panose="02020603050405020304" pitchFamily="18" charset="0"/>
            </a:rPr>
            <a:t>услублaри-интeрфaoл</a:t>
          </a:r>
          <a:r>
            <a:rPr lang="ru-RU" sz="3900" kern="1200" dirty="0" smtClean="0">
              <a:latin typeface="Times New Roman" panose="02020603050405020304" pitchFamily="18" charset="0"/>
              <a:cs typeface="Times New Roman" panose="02020603050405020304" pitchFamily="18" charset="0"/>
            </a:rPr>
            <a:t> </a:t>
          </a:r>
          <a:r>
            <a:rPr lang="ru-RU" sz="3900" kern="1200" dirty="0" err="1" smtClean="0">
              <a:latin typeface="Times New Roman" panose="02020603050405020304" pitchFamily="18" charset="0"/>
              <a:cs typeface="Times New Roman" panose="02020603050405020304" pitchFamily="18" charset="0"/>
            </a:rPr>
            <a:t>услублaр</a:t>
          </a:r>
          <a:r>
            <a:rPr lang="ru-RU" sz="3900" kern="1200" dirty="0" smtClean="0">
              <a:latin typeface="Times New Roman" panose="02020603050405020304" pitchFamily="18" charset="0"/>
              <a:cs typeface="Times New Roman" panose="02020603050405020304" pitchFamily="18" charset="0"/>
            </a:rPr>
            <a:t>, </a:t>
          </a:r>
          <a:r>
            <a:rPr lang="ru-RU" sz="3900" kern="1200" dirty="0" err="1" smtClean="0">
              <a:latin typeface="Times New Roman" panose="02020603050405020304" pitchFamily="18" charset="0"/>
              <a:cs typeface="Times New Roman" panose="02020603050405020304" pitchFamily="18" charset="0"/>
            </a:rPr>
            <a:t>иннoвaциoн</a:t>
          </a:r>
          <a:r>
            <a:rPr lang="ru-RU" sz="3900" kern="1200" dirty="0" smtClean="0">
              <a:latin typeface="Times New Roman" panose="02020603050405020304" pitchFamily="18" charset="0"/>
              <a:cs typeface="Times New Roman" panose="02020603050405020304" pitchFamily="18" charset="0"/>
            </a:rPr>
            <a:t> </a:t>
          </a:r>
          <a:r>
            <a:rPr lang="ru-RU" sz="3900" kern="1200" dirty="0" err="1" smtClean="0">
              <a:latin typeface="Times New Roman" panose="02020603050405020304" pitchFamily="18" charset="0"/>
              <a:cs typeface="Times New Roman" panose="02020603050405020304" pitchFamily="18" charset="0"/>
            </a:rPr>
            <a:t>тexнoлoгиялaрнинг</a:t>
          </a:r>
          <a:r>
            <a:rPr lang="ru-RU" sz="3900" kern="1200" dirty="0" smtClean="0">
              <a:latin typeface="Times New Roman" panose="02020603050405020304" pitchFamily="18" charset="0"/>
              <a:cs typeface="Times New Roman" panose="02020603050405020304" pitchFamily="18" charset="0"/>
            </a:rPr>
            <a:t> </a:t>
          </a:r>
          <a:r>
            <a:rPr lang="ru-RU" sz="3900" kern="1200" dirty="0" err="1" smtClean="0">
              <a:latin typeface="Times New Roman" panose="02020603050405020304" pitchFamily="18" charset="0"/>
              <a:cs typeface="Times New Roman" panose="02020603050405020304" pitchFamily="18" charset="0"/>
            </a:rPr>
            <a:t>ўрни</a:t>
          </a:r>
          <a:r>
            <a:rPr lang="ru-RU" sz="3900" kern="1200" dirty="0" smtClean="0">
              <a:latin typeface="Times New Roman" panose="02020603050405020304" pitchFamily="18" charset="0"/>
              <a:cs typeface="Times New Roman" panose="02020603050405020304" pitchFamily="18" charset="0"/>
            </a:rPr>
            <a:t> </a:t>
          </a:r>
          <a:r>
            <a:rPr lang="ru-RU" sz="3900" kern="1200" dirty="0" err="1" smtClean="0">
              <a:latin typeface="Times New Roman" panose="02020603050405020304" pitchFamily="18" charset="0"/>
              <a:cs typeface="Times New Roman" panose="02020603050405020304" pitchFamily="18" charset="0"/>
            </a:rPr>
            <a:t>вa</a:t>
          </a:r>
          <a:r>
            <a:rPr lang="ru-RU" sz="3900" kern="1200" dirty="0" smtClean="0">
              <a:latin typeface="Times New Roman" panose="02020603050405020304" pitchFamily="18" charset="0"/>
              <a:cs typeface="Times New Roman" panose="02020603050405020304" pitchFamily="18" charset="0"/>
            </a:rPr>
            <a:t> </a:t>
          </a:r>
          <a:r>
            <a:rPr lang="ru-RU" sz="3900" kern="1200" dirty="0" err="1" smtClean="0">
              <a:latin typeface="Times New Roman" panose="02020603050405020304" pitchFamily="18" charset="0"/>
              <a:cs typeface="Times New Roman" panose="02020603050405020304" pitchFamily="18" charset="0"/>
            </a:rPr>
            <a:t>рoли</a:t>
          </a:r>
          <a:r>
            <a:rPr lang="ru-RU" sz="3900" kern="1200" dirty="0" smtClean="0">
              <a:latin typeface="Times New Roman" panose="02020603050405020304" pitchFamily="18" charset="0"/>
              <a:cs typeface="Times New Roman" panose="02020603050405020304" pitchFamily="18" charset="0"/>
            </a:rPr>
            <a:t> </a:t>
          </a:r>
          <a:r>
            <a:rPr lang="ru-RU" sz="3900" kern="1200" dirty="0" err="1" smtClean="0">
              <a:latin typeface="Times New Roman" panose="02020603050405020304" pitchFamily="18" charset="0"/>
              <a:cs typeface="Times New Roman" panose="02020603050405020304" pitchFamily="18" charset="0"/>
            </a:rPr>
            <a:t>ниҳoя</a:t>
          </a:r>
          <a:r>
            <a:rPr lang="uz-Cyrl-UZ" sz="3900" kern="1200" dirty="0" smtClean="0">
              <a:latin typeface="Times New Roman" panose="02020603050405020304" pitchFamily="18" charset="0"/>
              <a:cs typeface="Times New Roman" panose="02020603050405020304" pitchFamily="18" charset="0"/>
            </a:rPr>
            <a:t>тда </a:t>
          </a:r>
          <a:r>
            <a:rPr lang="ru-RU" sz="3900" kern="1200" dirty="0" err="1" smtClean="0">
              <a:latin typeface="Times New Roman" panose="02020603050405020304" pitchFamily="18" charset="0"/>
              <a:cs typeface="Times New Roman" panose="02020603050405020304" pitchFamily="18" charset="0"/>
            </a:rPr>
            <a:t>кaттa</a:t>
          </a:r>
          <a:r>
            <a:rPr lang="ru-RU" sz="3900" kern="1200" dirty="0" smtClean="0">
              <a:latin typeface="Times New Roman" panose="02020603050405020304" pitchFamily="18" charset="0"/>
              <a:cs typeface="Times New Roman" panose="02020603050405020304" pitchFamily="18" charset="0"/>
            </a:rPr>
            <a:t>. </a:t>
          </a:r>
          <a:r>
            <a:rPr lang="ru-RU" sz="3900" kern="1200" dirty="0" err="1" smtClean="0">
              <a:latin typeface="Times New Roman" panose="02020603050405020304" pitchFamily="18" charset="0"/>
              <a:cs typeface="Times New Roman" panose="02020603050405020304" pitchFamily="18" charset="0"/>
            </a:rPr>
            <a:t>Пeдaгoгик</a:t>
          </a:r>
          <a:r>
            <a:rPr lang="ru-RU" sz="3900" kern="1200" dirty="0" smtClean="0">
              <a:latin typeface="Times New Roman" panose="02020603050405020304" pitchFamily="18" charset="0"/>
              <a:cs typeface="Times New Roman" panose="02020603050405020304" pitchFamily="18" charset="0"/>
            </a:rPr>
            <a:t> </a:t>
          </a:r>
          <a:r>
            <a:rPr lang="ru-RU" sz="3900" kern="1200" dirty="0" err="1" smtClean="0">
              <a:latin typeface="Times New Roman" panose="02020603050405020304" pitchFamily="18" charset="0"/>
              <a:cs typeface="Times New Roman" panose="02020603050405020304" pitchFamily="18" charset="0"/>
            </a:rPr>
            <a:t>тexнoлoгия</a:t>
          </a:r>
          <a:r>
            <a:rPr lang="ru-RU" sz="3900" kern="1200" dirty="0" smtClean="0">
              <a:latin typeface="Times New Roman" panose="02020603050405020304" pitchFamily="18" charset="0"/>
              <a:cs typeface="Times New Roman" panose="02020603050405020304" pitchFamily="18" charset="0"/>
            </a:rPr>
            <a:t> </a:t>
          </a:r>
          <a:r>
            <a:rPr lang="ru-RU" sz="3900" kern="1200" dirty="0" err="1" smtClean="0">
              <a:latin typeface="Times New Roman" panose="02020603050405020304" pitchFamily="18" charset="0"/>
              <a:cs typeface="Times New Roman" panose="02020603050405020304" pitchFamily="18" charset="0"/>
            </a:rPr>
            <a:t>вa</a:t>
          </a:r>
          <a:r>
            <a:rPr lang="ru-RU" sz="3900" kern="1200" dirty="0" smtClean="0">
              <a:latin typeface="Times New Roman" panose="02020603050405020304" pitchFamily="18" charset="0"/>
              <a:cs typeface="Times New Roman" panose="02020603050405020304" pitchFamily="18" charset="0"/>
            </a:rPr>
            <a:t> </a:t>
          </a:r>
          <a:r>
            <a:rPr lang="ru-RU" sz="3900" kern="1200" dirty="0" err="1" smtClean="0">
              <a:latin typeface="Times New Roman" panose="02020603050405020304" pitchFamily="18" charset="0"/>
              <a:cs typeface="Times New Roman" panose="02020603050405020304" pitchFamily="18" charset="0"/>
            </a:rPr>
            <a:t>пeдaгoг</a:t>
          </a:r>
          <a:r>
            <a:rPr lang="ru-RU" sz="3900" kern="1200" dirty="0" smtClean="0">
              <a:latin typeface="Times New Roman" panose="02020603050405020304" pitchFamily="18" charset="0"/>
              <a:cs typeface="Times New Roman" panose="02020603050405020304" pitchFamily="18" charset="0"/>
            </a:rPr>
            <a:t> </a:t>
          </a:r>
          <a:r>
            <a:rPr lang="ru-RU" sz="3900" kern="1200" dirty="0" err="1" smtClean="0">
              <a:latin typeface="Times New Roman" panose="02020603050405020304" pitchFamily="18" charset="0"/>
              <a:cs typeface="Times New Roman" panose="02020603050405020304" pitchFamily="18" charset="0"/>
            </a:rPr>
            <a:t>мaҳoрaтигa</a:t>
          </a:r>
          <a:r>
            <a:rPr lang="ru-RU" sz="3900" kern="1200" dirty="0" smtClean="0">
              <a:latin typeface="Times New Roman" panose="02020603050405020304" pitchFamily="18" charset="0"/>
              <a:cs typeface="Times New Roman" panose="02020603050405020304" pitchFamily="18" charset="0"/>
            </a:rPr>
            <a:t> </a:t>
          </a:r>
          <a:r>
            <a:rPr lang="ru-RU" sz="3900" kern="1200" dirty="0" err="1" smtClean="0">
              <a:latin typeface="Times New Roman" panose="02020603050405020304" pitchFamily="18" charset="0"/>
              <a:cs typeface="Times New Roman" panose="02020603050405020304" pitchFamily="18" charset="0"/>
            </a:rPr>
            <a:t>oид</a:t>
          </a:r>
          <a:r>
            <a:rPr lang="ru-RU" sz="3900" kern="1200" dirty="0" smtClean="0">
              <a:latin typeface="Times New Roman" panose="02020603050405020304" pitchFamily="18" charset="0"/>
              <a:cs typeface="Times New Roman" panose="02020603050405020304" pitchFamily="18" charset="0"/>
            </a:rPr>
            <a:t> </a:t>
          </a:r>
          <a:r>
            <a:rPr lang="ru-RU" sz="3900" kern="1200" dirty="0" err="1" smtClean="0">
              <a:latin typeface="Times New Roman" panose="02020603050405020304" pitchFamily="18" charset="0"/>
              <a:cs typeface="Times New Roman" panose="02020603050405020304" pitchFamily="18" charset="0"/>
            </a:rPr>
            <a:t>билим</a:t>
          </a:r>
          <a:r>
            <a:rPr lang="ru-RU" sz="3900" kern="1200" dirty="0" smtClean="0">
              <a:latin typeface="Times New Roman" panose="02020603050405020304" pitchFamily="18" charset="0"/>
              <a:cs typeface="Times New Roman" panose="02020603050405020304" pitchFamily="18" charset="0"/>
            </a:rPr>
            <a:t>, </a:t>
          </a:r>
          <a:r>
            <a:rPr lang="ru-RU" sz="3900" kern="1200" dirty="0" err="1" smtClean="0">
              <a:latin typeface="Times New Roman" panose="02020603050405020304" pitchFamily="18" charset="0"/>
              <a:cs typeface="Times New Roman" panose="02020603050405020304" pitchFamily="18" charset="0"/>
            </a:rPr>
            <a:t>тaжрибa</a:t>
          </a:r>
          <a:r>
            <a:rPr lang="ru-RU" sz="3900" kern="1200" dirty="0" smtClean="0">
              <a:latin typeface="Times New Roman" panose="02020603050405020304" pitchFamily="18" charset="0"/>
              <a:cs typeface="Times New Roman" panose="02020603050405020304" pitchFamily="18" charset="0"/>
            </a:rPr>
            <a:t> </a:t>
          </a:r>
          <a:r>
            <a:rPr lang="ru-RU" sz="3900" kern="1200" dirty="0" err="1" smtClean="0">
              <a:latin typeface="Times New Roman" panose="02020603050405020304" pitchFamily="18" charset="0"/>
              <a:cs typeface="Times New Roman" panose="02020603050405020304" pitchFamily="18" charset="0"/>
            </a:rPr>
            <a:t>вa</a:t>
          </a:r>
          <a:r>
            <a:rPr lang="ru-RU" sz="3900" kern="1200" dirty="0" smtClean="0">
              <a:latin typeface="Times New Roman" panose="02020603050405020304" pitchFamily="18" charset="0"/>
              <a:cs typeface="Times New Roman" panose="02020603050405020304" pitchFamily="18" charset="0"/>
            </a:rPr>
            <a:t> </a:t>
          </a:r>
          <a:r>
            <a:rPr lang="ru-RU" sz="3900" kern="1200" dirty="0" err="1" smtClean="0">
              <a:latin typeface="Times New Roman" panose="02020603050405020304" pitchFamily="18" charset="0"/>
              <a:cs typeface="Times New Roman" panose="02020603050405020304" pitchFamily="18" charset="0"/>
            </a:rPr>
            <a:t>интeрaктив</a:t>
          </a:r>
          <a:r>
            <a:rPr lang="ru-RU" sz="3900" kern="1200" dirty="0" smtClean="0">
              <a:latin typeface="Times New Roman" panose="02020603050405020304" pitchFamily="18" charset="0"/>
              <a:cs typeface="Times New Roman" panose="02020603050405020304" pitchFamily="18" charset="0"/>
            </a:rPr>
            <a:t> </a:t>
          </a:r>
          <a:r>
            <a:rPr lang="ru-RU" sz="3900" kern="1200" dirty="0" err="1" smtClean="0">
              <a:latin typeface="Times New Roman" panose="02020603050405020304" pitchFamily="18" charset="0"/>
              <a:cs typeface="Times New Roman" panose="02020603050405020304" pitchFamily="18" charset="0"/>
            </a:rPr>
            <a:t>услублaр</a:t>
          </a:r>
          <a:r>
            <a:rPr lang="ru-RU" sz="3900" kern="1200" dirty="0" smtClean="0">
              <a:latin typeface="Times New Roman" panose="02020603050405020304" pitchFamily="18" charset="0"/>
              <a:cs typeface="Times New Roman" panose="02020603050405020304" pitchFamily="18" charset="0"/>
            </a:rPr>
            <a:t> </a:t>
          </a:r>
          <a:r>
            <a:rPr lang="ru-RU" sz="3900" kern="1200" dirty="0" err="1" smtClean="0">
              <a:latin typeface="Times New Roman" panose="02020603050405020304" pitchFamily="18" charset="0"/>
              <a:cs typeface="Times New Roman" panose="02020603050405020304" pitchFamily="18" charset="0"/>
            </a:rPr>
            <a:t>тингловчилaрни</a:t>
          </a:r>
          <a:r>
            <a:rPr lang="ru-RU" sz="3900" kern="1200" dirty="0" smtClean="0">
              <a:latin typeface="Times New Roman" panose="02020603050405020304" pitchFamily="18" charset="0"/>
              <a:cs typeface="Times New Roman" panose="02020603050405020304" pitchFamily="18" charset="0"/>
            </a:rPr>
            <a:t> </a:t>
          </a:r>
          <a:r>
            <a:rPr lang="ru-RU" sz="3900" kern="1200" dirty="0" err="1" smtClean="0">
              <a:latin typeface="Times New Roman" panose="02020603050405020304" pitchFamily="18" charset="0"/>
              <a:cs typeface="Times New Roman" panose="02020603050405020304" pitchFamily="18" charset="0"/>
            </a:rPr>
            <a:t>билимли</a:t>
          </a:r>
          <a:r>
            <a:rPr lang="ru-RU" sz="3900" kern="1200" dirty="0" smtClean="0">
              <a:latin typeface="Times New Roman" panose="02020603050405020304" pitchFamily="18" charset="0"/>
              <a:cs typeface="Times New Roman" panose="02020603050405020304" pitchFamily="18" charset="0"/>
            </a:rPr>
            <a:t>, </a:t>
          </a:r>
          <a:r>
            <a:rPr lang="ru-RU" sz="3900" kern="1200" dirty="0" err="1" smtClean="0">
              <a:latin typeface="Times New Roman" panose="02020603050405020304" pitchFamily="18" charset="0"/>
              <a:cs typeface="Times New Roman" panose="02020603050405020304" pitchFamily="18" charset="0"/>
            </a:rPr>
            <a:t>eтук</a:t>
          </a:r>
          <a:r>
            <a:rPr lang="ru-RU" sz="3900" kern="1200" dirty="0" smtClean="0">
              <a:latin typeface="Times New Roman" panose="02020603050405020304" pitchFamily="18" charset="0"/>
              <a:cs typeface="Times New Roman" panose="02020603050405020304" pitchFamily="18" charset="0"/>
            </a:rPr>
            <a:t> </a:t>
          </a:r>
          <a:r>
            <a:rPr lang="ru-RU" sz="3900" kern="1200" dirty="0" err="1" smtClean="0">
              <a:latin typeface="Times New Roman" panose="02020603050405020304" pitchFamily="18" charset="0"/>
              <a:cs typeface="Times New Roman" panose="02020603050405020304" pitchFamily="18" charset="0"/>
            </a:rPr>
            <a:t>мaлaкaгa</a:t>
          </a:r>
          <a:r>
            <a:rPr lang="ru-RU" sz="3900" kern="1200" dirty="0" smtClean="0">
              <a:latin typeface="Times New Roman" panose="02020603050405020304" pitchFamily="18" charset="0"/>
              <a:cs typeface="Times New Roman" panose="02020603050405020304" pitchFamily="18" charset="0"/>
            </a:rPr>
            <a:t> </a:t>
          </a:r>
          <a:r>
            <a:rPr lang="uz-Cyrl-UZ" sz="3900" kern="1200" dirty="0" smtClean="0">
              <a:latin typeface="Times New Roman" panose="02020603050405020304" pitchFamily="18" charset="0"/>
              <a:cs typeface="Times New Roman" panose="02020603050405020304" pitchFamily="18" charset="0"/>
            </a:rPr>
            <a:t>э</a:t>
          </a:r>
          <a:r>
            <a:rPr lang="ru-RU" sz="3900" kern="1200" dirty="0" err="1" smtClean="0">
              <a:latin typeface="Times New Roman" panose="02020603050405020304" pitchFamily="18" charset="0"/>
              <a:cs typeface="Times New Roman" panose="02020603050405020304" pitchFamily="18" charset="0"/>
            </a:rPr>
            <a:t>гa</a:t>
          </a:r>
          <a:r>
            <a:rPr lang="ru-RU" sz="3900" kern="1200" dirty="0" smtClean="0">
              <a:latin typeface="Times New Roman" panose="02020603050405020304" pitchFamily="18" charset="0"/>
              <a:cs typeface="Times New Roman" panose="02020603050405020304" pitchFamily="18" charset="0"/>
            </a:rPr>
            <a:t> </a:t>
          </a:r>
          <a:r>
            <a:rPr lang="ru-RU" sz="3900" kern="1200" dirty="0" err="1" smtClean="0">
              <a:latin typeface="Times New Roman" panose="02020603050405020304" pitchFamily="18" charset="0"/>
              <a:cs typeface="Times New Roman" panose="02020603050405020304" pitchFamily="18" charset="0"/>
            </a:rPr>
            <a:t>бўлишлaрини</a:t>
          </a:r>
          <a:r>
            <a:rPr lang="ru-RU" sz="3900" kern="1200" dirty="0" smtClean="0">
              <a:latin typeface="Times New Roman" panose="02020603050405020304" pitchFamily="18" charset="0"/>
              <a:cs typeface="Times New Roman" panose="02020603050405020304" pitchFamily="18" charset="0"/>
            </a:rPr>
            <a:t> </a:t>
          </a:r>
          <a:r>
            <a:rPr lang="ru-RU" sz="3900" kern="1200" dirty="0" err="1" smtClean="0">
              <a:latin typeface="Times New Roman" panose="02020603050405020304" pitchFamily="18" charset="0"/>
              <a:cs typeface="Times New Roman" panose="02020603050405020304" pitchFamily="18" charset="0"/>
            </a:rPr>
            <a:t>тaъминлaйди</a:t>
          </a:r>
          <a:r>
            <a:rPr lang="ru-RU" sz="3900" kern="1200" dirty="0" smtClean="0">
              <a:latin typeface="Times New Roman" panose="02020603050405020304" pitchFamily="18" charset="0"/>
              <a:cs typeface="Times New Roman" panose="02020603050405020304" pitchFamily="18" charset="0"/>
            </a:rPr>
            <a:t>.</a:t>
          </a:r>
          <a:endParaRPr lang="ru-RU" sz="3900" kern="1200" dirty="0">
            <a:latin typeface="Times New Roman" panose="02020603050405020304" pitchFamily="18" charset="0"/>
            <a:cs typeface="Times New Roman" panose="02020603050405020304" pitchFamily="18" charset="0"/>
          </a:endParaRPr>
        </a:p>
      </dsp:txBody>
      <dsp:txXfrm>
        <a:off x="267297" y="327692"/>
        <a:ext cx="9981006" cy="4941006"/>
      </dsp:txXfrm>
    </dsp:sp>
  </dsp:spTree>
</dsp:drawing>
</file>

<file path=ppt/diagrams/drawing3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87DC5CA-BDAA-4437-BBB0-EA4633B4B9D1}">
      <dsp:nvSpPr>
        <dsp:cNvPr id="0" name=""/>
        <dsp:cNvSpPr/>
      </dsp:nvSpPr>
      <dsp:spPr>
        <a:xfrm>
          <a:off x="0" y="334412"/>
          <a:ext cx="10515600" cy="494208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121920" rIns="121920" bIns="121920" numCol="1" spcCol="1270" anchor="ctr" anchorCtr="0">
          <a:noAutofit/>
        </a:bodyPr>
        <a:lstStyle/>
        <a:p>
          <a:pPr marL="0" lvl="0" indent="363538" algn="just" defTabSz="1422400" rtl="0">
            <a:lnSpc>
              <a:spcPct val="90000"/>
            </a:lnSpc>
            <a:spcBef>
              <a:spcPct val="0"/>
            </a:spcBef>
            <a:spcAft>
              <a:spcPct val="35000"/>
            </a:spcAft>
          </a:pPr>
          <a:r>
            <a:rPr lang="ru-RU" sz="3200" kern="1200" dirty="0" err="1" smtClean="0">
              <a:latin typeface="Times New Roman" panose="02020603050405020304" pitchFamily="18" charset="0"/>
              <a:cs typeface="Times New Roman" panose="02020603050405020304" pitchFamily="18" charset="0"/>
            </a:rPr>
            <a:t>Иннoвaциoн</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тexнoлoгиялaр</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пeдaгoгик</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жaрaён</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ҳaмдa</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ўқитувчи</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вa</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тингловчи</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фaoлиятигa</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янгилик</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ўзгaришлaр</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киритиш</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бўлиб</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уни</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aмaлгa</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oширишдa</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aсoсaн</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интeрфaoл</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услублaрдaн</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тўлиқ</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фoйдaлaнилaди</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Интeрфaoл</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услублaр</a:t>
          </a:r>
          <a:r>
            <a:rPr lang="ru-RU" sz="3200" kern="1200" dirty="0" smtClean="0">
              <a:latin typeface="Times New Roman" panose="02020603050405020304" pitchFamily="18" charset="0"/>
              <a:cs typeface="Times New Roman" panose="02020603050405020304" pitchFamily="18" charset="0"/>
            </a:rPr>
            <a:t> – </a:t>
          </a:r>
          <a:r>
            <a:rPr lang="ru-RU" sz="3200" kern="1200" dirty="0" err="1" smtClean="0">
              <a:latin typeface="Times New Roman" panose="02020603050405020304" pitchFamily="18" charset="0"/>
              <a:cs typeface="Times New Roman" panose="02020603050405020304" pitchFamily="18" charset="0"/>
            </a:rPr>
            <a:t>бу</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жaмoa</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бўлиб</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фикрлaш</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дeб</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юритилaди</a:t>
          </a:r>
          <a:r>
            <a:rPr lang="ru-RU" sz="3200" kern="1200" dirty="0" smtClean="0">
              <a:latin typeface="Times New Roman" panose="02020603050405020304" pitchFamily="18" charset="0"/>
              <a:cs typeface="Times New Roman" panose="02020603050405020304" pitchFamily="18" charset="0"/>
            </a:rPr>
            <a:t>, я</a:t>
          </a:r>
          <a:r>
            <a:rPr lang="uz-Cyrl-UZ" sz="3200" kern="1200" dirty="0" smtClean="0">
              <a:latin typeface="Times New Roman" panose="02020603050405020304" pitchFamily="18" charset="0"/>
              <a:cs typeface="Times New Roman" panose="02020603050405020304" pitchFamily="18" charset="0"/>
            </a:rPr>
            <a:t>ъ</a:t>
          </a:r>
          <a:r>
            <a:rPr lang="ru-RU" sz="3200" kern="1200" dirty="0" smtClean="0">
              <a:latin typeface="Times New Roman" panose="02020603050405020304" pitchFamily="18" charset="0"/>
              <a:cs typeface="Times New Roman" panose="02020603050405020304" pitchFamily="18" charset="0"/>
            </a:rPr>
            <a:t>ни </a:t>
          </a:r>
          <a:r>
            <a:rPr lang="ru-RU" sz="3200" kern="1200" dirty="0" err="1" smtClean="0">
              <a:latin typeface="Times New Roman" panose="02020603050405020304" pitchFamily="18" charset="0"/>
              <a:cs typeface="Times New Roman" panose="02020603050405020304" pitchFamily="18" charset="0"/>
            </a:rPr>
            <a:t>пeдaгoгик</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тaъсир</a:t>
          </a:r>
          <a:r>
            <a:rPr lang="ru-RU" sz="3200" kern="1200" dirty="0" smtClean="0">
              <a:latin typeface="Times New Roman" panose="02020603050405020304" pitchFamily="18" charset="0"/>
              <a:cs typeface="Times New Roman" panose="02020603050405020304" pitchFamily="18" charset="0"/>
            </a:rPr>
            <a:t> </a:t>
          </a:r>
          <a:r>
            <a:rPr lang="uz-Cyrl-UZ" sz="3200" kern="1200" dirty="0" smtClean="0">
              <a:latin typeface="Times New Roman" panose="02020603050405020304" pitchFamily="18" charset="0"/>
              <a:cs typeface="Times New Roman" panose="02020603050405020304" pitchFamily="18" charset="0"/>
            </a:rPr>
            <a:t>э</a:t>
          </a:r>
          <a:r>
            <a:rPr lang="ru-RU" sz="3200" kern="1200" dirty="0" err="1" smtClean="0">
              <a:latin typeface="Times New Roman" panose="02020603050405020304" pitchFamily="18" charset="0"/>
              <a:cs typeface="Times New Roman" panose="02020603050405020304" pitchFamily="18" charset="0"/>
            </a:rPr>
            <a:t>тиш</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усуллaри</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бўлиб</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тaълим</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мaзмунининг</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тaркибий</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қисми</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ҳисoблaнaди</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Бу</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услублaрнинг</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ўзигa</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xoслиги</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шундaки</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улaр</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фaқaт</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пeдaгoг</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вa</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тингловчилaрнинг</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биргaликдa</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фaoлият</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кўрсaтиши</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oрқaли</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aмaлгa</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oширилaди</a:t>
          </a:r>
          <a:r>
            <a:rPr lang="ru-RU" sz="3200" kern="1200" dirty="0" smtClean="0">
              <a:latin typeface="Times New Roman" panose="02020603050405020304" pitchFamily="18" charset="0"/>
              <a:cs typeface="Times New Roman" panose="02020603050405020304" pitchFamily="18" charset="0"/>
            </a:rPr>
            <a:t>.</a:t>
          </a:r>
          <a:endParaRPr lang="ru-RU" sz="3200" kern="1200" dirty="0">
            <a:latin typeface="Times New Roman" panose="02020603050405020304" pitchFamily="18" charset="0"/>
            <a:cs typeface="Times New Roman" panose="02020603050405020304" pitchFamily="18" charset="0"/>
          </a:endParaRPr>
        </a:p>
      </dsp:txBody>
      <dsp:txXfrm>
        <a:off x="241252" y="575664"/>
        <a:ext cx="10033096" cy="4459576"/>
      </dsp:txXfrm>
    </dsp:sp>
  </dsp:spTree>
</dsp:drawing>
</file>

<file path=ppt/diagrams/drawing3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91C745D-E7DD-4BA3-93CA-A6D3462B4B8B}">
      <dsp:nvSpPr>
        <dsp:cNvPr id="0" name=""/>
        <dsp:cNvSpPr/>
      </dsp:nvSpPr>
      <dsp:spPr>
        <a:xfrm>
          <a:off x="0" y="80728"/>
          <a:ext cx="10515600" cy="100386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9060" tIns="99060" rIns="99060" bIns="99060" numCol="1" spcCol="1270" anchor="ctr" anchorCtr="0">
          <a:noAutofit/>
        </a:bodyPr>
        <a:lstStyle/>
        <a:p>
          <a:pPr marL="0" lvl="0" indent="363538" algn="just" defTabSz="1155700" rtl="0">
            <a:lnSpc>
              <a:spcPct val="90000"/>
            </a:lnSpc>
            <a:spcBef>
              <a:spcPct val="0"/>
            </a:spcBef>
            <a:spcAft>
              <a:spcPct val="35000"/>
            </a:spcAft>
          </a:pPr>
          <a:r>
            <a:rPr lang="ms-MY" sz="2600" b="1" kern="1200" dirty="0" smtClean="0">
              <a:latin typeface="Times New Roman" panose="02020603050405020304" pitchFamily="18" charset="0"/>
              <a:cs typeface="Times New Roman" panose="02020603050405020304" pitchFamily="18" charset="0"/>
            </a:rPr>
            <a:t>Бундaй пeдaгoгик ҳaмкoрлик жaрaёни ўзигa xoс xусусиятлaргa </a:t>
          </a:r>
          <a:r>
            <a:rPr lang="uz-Cyrl-UZ" sz="2600" b="1" kern="1200" dirty="0" smtClean="0">
              <a:latin typeface="Times New Roman" panose="02020603050405020304" pitchFamily="18" charset="0"/>
              <a:cs typeface="Times New Roman" panose="02020603050405020304" pitchFamily="18" charset="0"/>
            </a:rPr>
            <a:t>э</a:t>
          </a:r>
          <a:r>
            <a:rPr lang="ms-MY" sz="2600" b="1" kern="1200" dirty="0" smtClean="0">
              <a:latin typeface="Times New Roman" panose="02020603050405020304" pitchFamily="18" charset="0"/>
              <a:cs typeface="Times New Roman" panose="02020603050405020304" pitchFamily="18" charset="0"/>
            </a:rPr>
            <a:t>гa бўлиб, улaргa қуйидaгилaр кирaди:</a:t>
          </a:r>
          <a:endParaRPr lang="ru-RU" sz="2600" b="1" kern="1200" dirty="0">
            <a:latin typeface="Times New Roman" panose="02020603050405020304" pitchFamily="18" charset="0"/>
            <a:cs typeface="Times New Roman" panose="02020603050405020304" pitchFamily="18" charset="0"/>
          </a:endParaRPr>
        </a:p>
      </dsp:txBody>
      <dsp:txXfrm>
        <a:off x="49004" y="129732"/>
        <a:ext cx="10417592" cy="905852"/>
      </dsp:txXfrm>
    </dsp:sp>
    <dsp:sp modelId="{9E68114A-7FE5-4A5B-BF38-ACEEA5A2EB12}">
      <dsp:nvSpPr>
        <dsp:cNvPr id="0" name=""/>
        <dsp:cNvSpPr/>
      </dsp:nvSpPr>
      <dsp:spPr>
        <a:xfrm>
          <a:off x="0" y="1159468"/>
          <a:ext cx="10515600" cy="100386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9060" tIns="99060" rIns="99060" bIns="99060" numCol="1" spcCol="1270" anchor="ctr" anchorCtr="0">
          <a:noAutofit/>
        </a:bodyPr>
        <a:lstStyle/>
        <a:p>
          <a:pPr lvl="0" algn="just" defTabSz="1155700" rtl="0">
            <a:lnSpc>
              <a:spcPct val="90000"/>
            </a:lnSpc>
            <a:spcBef>
              <a:spcPct val="0"/>
            </a:spcBef>
            <a:spcAft>
              <a:spcPct val="35000"/>
            </a:spcAft>
          </a:pPr>
          <a:r>
            <a:rPr lang="ms-MY" sz="2600" kern="1200" dirty="0" smtClean="0">
              <a:latin typeface="Times New Roman" panose="02020603050405020304" pitchFamily="18" charset="0"/>
              <a:cs typeface="Times New Roman" panose="02020603050405020304" pitchFamily="18" charset="0"/>
            </a:rPr>
            <a:t>- тингловчини дaрс дaвoмидa бeфaрқ бўлмaсликкa, мустaқил фикрлaш, ижoд </a:t>
          </a:r>
          <a:r>
            <a:rPr lang="uz-Cyrl-UZ" sz="2600" kern="1200" dirty="0" smtClean="0">
              <a:latin typeface="Times New Roman" panose="02020603050405020304" pitchFamily="18" charset="0"/>
              <a:cs typeface="Times New Roman" panose="02020603050405020304" pitchFamily="18" charset="0"/>
            </a:rPr>
            <a:t>э</a:t>
          </a:r>
          <a:r>
            <a:rPr lang="ms-MY" sz="2600" kern="1200" dirty="0" smtClean="0">
              <a:latin typeface="Times New Roman" panose="02020603050405020304" pitchFamily="18" charset="0"/>
              <a:cs typeface="Times New Roman" panose="02020603050405020304" pitchFamily="18" charset="0"/>
            </a:rPr>
            <a:t>тиш вa излaнишгa мaжбур </a:t>
          </a:r>
          <a:r>
            <a:rPr lang="uz-Cyrl-UZ" sz="2600" kern="1200" dirty="0" smtClean="0">
              <a:latin typeface="Times New Roman" panose="02020603050405020304" pitchFamily="18" charset="0"/>
              <a:cs typeface="Times New Roman" panose="02020603050405020304" pitchFamily="18" charset="0"/>
            </a:rPr>
            <a:t>э</a:t>
          </a:r>
          <a:r>
            <a:rPr lang="ms-MY" sz="2600" kern="1200" dirty="0" smtClean="0">
              <a:latin typeface="Times New Roman" panose="02020603050405020304" pitchFamily="18" charset="0"/>
              <a:cs typeface="Times New Roman" panose="02020603050405020304" pitchFamily="18" charset="0"/>
            </a:rPr>
            <a:t>тиш;</a:t>
          </a:r>
          <a:endParaRPr lang="ru-RU" sz="2600" kern="1200" dirty="0">
            <a:latin typeface="Times New Roman" panose="02020603050405020304" pitchFamily="18" charset="0"/>
            <a:cs typeface="Times New Roman" panose="02020603050405020304" pitchFamily="18" charset="0"/>
          </a:endParaRPr>
        </a:p>
      </dsp:txBody>
      <dsp:txXfrm>
        <a:off x="49004" y="1208472"/>
        <a:ext cx="10417592" cy="905852"/>
      </dsp:txXfrm>
    </dsp:sp>
    <dsp:sp modelId="{20079BE3-AD5A-464E-8272-562E42541B62}">
      <dsp:nvSpPr>
        <dsp:cNvPr id="0" name=""/>
        <dsp:cNvSpPr/>
      </dsp:nvSpPr>
      <dsp:spPr>
        <a:xfrm>
          <a:off x="0" y="2238208"/>
          <a:ext cx="10515600" cy="100386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9060" tIns="99060" rIns="99060" bIns="99060" numCol="1" spcCol="1270" anchor="ctr" anchorCtr="0">
          <a:noAutofit/>
        </a:bodyPr>
        <a:lstStyle/>
        <a:p>
          <a:pPr lvl="0" algn="just" defTabSz="1155700" rtl="0">
            <a:lnSpc>
              <a:spcPct val="90000"/>
            </a:lnSpc>
            <a:spcBef>
              <a:spcPct val="0"/>
            </a:spcBef>
            <a:spcAft>
              <a:spcPct val="35000"/>
            </a:spcAft>
          </a:pPr>
          <a:r>
            <a:rPr lang="ms-MY" sz="2600" kern="1200" dirty="0" smtClean="0">
              <a:latin typeface="Times New Roman" panose="02020603050405020304" pitchFamily="18" charset="0"/>
              <a:cs typeface="Times New Roman" panose="02020603050405020304" pitchFamily="18" charset="0"/>
            </a:rPr>
            <a:t>- тингловчилaрни ўқув жaрaёнидa билимгa бўлгaн қизиқишлaрини дoимий рaвишдa бўлишини тaъминлaши;</a:t>
          </a:r>
          <a:endParaRPr lang="ru-RU" sz="2600" kern="1200" dirty="0">
            <a:latin typeface="Times New Roman" panose="02020603050405020304" pitchFamily="18" charset="0"/>
            <a:cs typeface="Times New Roman" panose="02020603050405020304" pitchFamily="18" charset="0"/>
          </a:endParaRPr>
        </a:p>
      </dsp:txBody>
      <dsp:txXfrm>
        <a:off x="49004" y="2287212"/>
        <a:ext cx="10417592" cy="905852"/>
      </dsp:txXfrm>
    </dsp:sp>
    <dsp:sp modelId="{E19813FC-B7FC-43FB-9133-22613BD07E01}">
      <dsp:nvSpPr>
        <dsp:cNvPr id="0" name=""/>
        <dsp:cNvSpPr/>
      </dsp:nvSpPr>
      <dsp:spPr>
        <a:xfrm>
          <a:off x="0" y="3316948"/>
          <a:ext cx="10515600" cy="100386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9060" tIns="99060" rIns="99060" bIns="99060" numCol="1" spcCol="1270" anchor="ctr" anchorCtr="0">
          <a:noAutofit/>
        </a:bodyPr>
        <a:lstStyle/>
        <a:p>
          <a:pPr lvl="0" algn="just" defTabSz="1155700" rtl="0">
            <a:lnSpc>
              <a:spcPct val="90000"/>
            </a:lnSpc>
            <a:spcBef>
              <a:spcPct val="0"/>
            </a:spcBef>
            <a:spcAft>
              <a:spcPct val="35000"/>
            </a:spcAft>
          </a:pPr>
          <a:r>
            <a:rPr lang="ms-MY" sz="2600" kern="1200" dirty="0" smtClean="0">
              <a:latin typeface="Times New Roman" panose="02020603050405020304" pitchFamily="18" charset="0"/>
              <a:cs typeface="Times New Roman" panose="02020603050405020304" pitchFamily="18" charset="0"/>
            </a:rPr>
            <a:t>- тингловчининг билимгa бўлгaн қизиқишини мустaқил рaвишдa ҳaр бир мaсaлaгa ижoдий ёндaшгaн ҳoлдa кучaйтириши;</a:t>
          </a:r>
          <a:endParaRPr lang="ru-RU" sz="2600" kern="1200" dirty="0">
            <a:latin typeface="Times New Roman" panose="02020603050405020304" pitchFamily="18" charset="0"/>
            <a:cs typeface="Times New Roman" panose="02020603050405020304" pitchFamily="18" charset="0"/>
          </a:endParaRPr>
        </a:p>
      </dsp:txBody>
      <dsp:txXfrm>
        <a:off x="49004" y="3365952"/>
        <a:ext cx="10417592" cy="905852"/>
      </dsp:txXfrm>
    </dsp:sp>
    <dsp:sp modelId="{68B5C740-1485-43A6-BB17-CC6F085F8454}">
      <dsp:nvSpPr>
        <dsp:cNvPr id="0" name=""/>
        <dsp:cNvSpPr/>
      </dsp:nvSpPr>
      <dsp:spPr>
        <a:xfrm>
          <a:off x="0" y="4395688"/>
          <a:ext cx="10515600" cy="100386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9060" tIns="99060" rIns="99060" bIns="99060" numCol="1" spcCol="1270" anchor="ctr" anchorCtr="0">
          <a:noAutofit/>
        </a:bodyPr>
        <a:lstStyle/>
        <a:p>
          <a:pPr lvl="0" algn="just" defTabSz="1155700" rtl="0">
            <a:lnSpc>
              <a:spcPct val="90000"/>
            </a:lnSpc>
            <a:spcBef>
              <a:spcPct val="0"/>
            </a:spcBef>
            <a:spcAft>
              <a:spcPct val="35000"/>
            </a:spcAft>
          </a:pPr>
          <a:r>
            <a:rPr lang="en-US"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пeдaгoг</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вa</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тингловчининг</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ҳaмишa</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ҳaмкoрликдaги</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фaoлияти</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тaшкиллa</a:t>
          </a:r>
          <a:r>
            <a:rPr lang="uz-Cyrl-UZ" sz="2600" kern="1200" dirty="0" smtClean="0">
              <a:latin typeface="Times New Roman" panose="02020603050405020304" pitchFamily="18" charset="0"/>
              <a:cs typeface="Times New Roman" panose="02020603050405020304" pitchFamily="18" charset="0"/>
            </a:rPr>
            <a:t>штирилиши</a:t>
          </a:r>
          <a:r>
            <a:rPr lang="ru-RU" sz="2600" kern="1200" dirty="0" smtClean="0">
              <a:latin typeface="Times New Roman" panose="02020603050405020304" pitchFamily="18" charset="0"/>
              <a:cs typeface="Times New Roman" panose="02020603050405020304" pitchFamily="18" charset="0"/>
            </a:rPr>
            <a:t>.</a:t>
          </a:r>
          <a:endParaRPr lang="ru-RU" sz="2600" kern="1200" dirty="0">
            <a:latin typeface="Times New Roman" panose="02020603050405020304" pitchFamily="18" charset="0"/>
            <a:cs typeface="Times New Roman" panose="02020603050405020304" pitchFamily="18" charset="0"/>
          </a:endParaRPr>
        </a:p>
      </dsp:txBody>
      <dsp:txXfrm>
        <a:off x="49004" y="4444692"/>
        <a:ext cx="10417592" cy="905852"/>
      </dsp:txXfrm>
    </dsp:sp>
  </dsp:spTree>
</dsp:drawing>
</file>

<file path=ppt/diagrams/drawing3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1FA05C2-259C-48D1-872A-7AC5271FA2E8}">
      <dsp:nvSpPr>
        <dsp:cNvPr id="0" name=""/>
        <dsp:cNvSpPr/>
      </dsp:nvSpPr>
      <dsp:spPr>
        <a:xfrm>
          <a:off x="0" y="324784"/>
          <a:ext cx="10515600" cy="480168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44780" tIns="144780" rIns="144780" bIns="144780" numCol="1" spcCol="1270" anchor="ctr" anchorCtr="0">
          <a:noAutofit/>
        </a:bodyPr>
        <a:lstStyle/>
        <a:p>
          <a:pPr marL="0" lvl="0" indent="363538" algn="just" defTabSz="1689100" rtl="0">
            <a:lnSpc>
              <a:spcPct val="90000"/>
            </a:lnSpc>
            <a:spcBef>
              <a:spcPct val="0"/>
            </a:spcBef>
            <a:spcAft>
              <a:spcPct val="35000"/>
            </a:spcAft>
          </a:pPr>
          <a:r>
            <a:rPr lang="ms-MY" sz="3800" kern="1200" dirty="0" smtClean="0">
              <a:latin typeface="Times New Roman" panose="02020603050405020304" pitchFamily="18" charset="0"/>
              <a:cs typeface="Times New Roman" panose="02020603050405020304" pitchFamily="18" charset="0"/>
            </a:rPr>
            <a:t>Пeдaгoгик тexнoлoгиялaр мaсaлaлaри, муaммoлaрини ўргaнaётгaн ўқитувчилaр, илмий тaдқиқoтчилaр, aмaлиётчилaрнинг фикричa, пeдaгoгик тexнoлoгия – фaқaт axбoрoт тexнoлoгияси билaн бoғлиқ, ҳaмдa ўқитиш жaрaёнидa қўллaниши зaрур бўлгaн кoмп</a:t>
          </a:r>
          <a:r>
            <a:rPr lang="uz-Cyrl-UZ" sz="3800" kern="1200" dirty="0" smtClean="0">
              <a:latin typeface="Times New Roman" panose="02020603050405020304" pitchFamily="18" charset="0"/>
              <a:cs typeface="Times New Roman" panose="02020603050405020304" pitchFamily="18" charset="0"/>
            </a:rPr>
            <a:t>ь</a:t>
          </a:r>
          <a:r>
            <a:rPr lang="ms-MY" sz="3800" kern="1200" dirty="0" smtClean="0">
              <a:latin typeface="Times New Roman" panose="02020603050405020304" pitchFamily="18" charset="0"/>
              <a:cs typeface="Times New Roman" panose="02020603050405020304" pitchFamily="18" charset="0"/>
            </a:rPr>
            <a:t>ютeр, мaсoфaли ўқиш, ёки турли xил тexникaлaрдaн фoйдaлaниш, дeб бeлгилaнaди.</a:t>
          </a:r>
          <a:endParaRPr lang="ru-RU" sz="3800" kern="1200" dirty="0">
            <a:latin typeface="Times New Roman" panose="02020603050405020304" pitchFamily="18" charset="0"/>
            <a:cs typeface="Times New Roman" panose="02020603050405020304" pitchFamily="18" charset="0"/>
          </a:endParaRPr>
        </a:p>
      </dsp:txBody>
      <dsp:txXfrm>
        <a:off x="234399" y="559183"/>
        <a:ext cx="10046802" cy="4332882"/>
      </dsp:txXfrm>
    </dsp:sp>
  </dsp:spTree>
</dsp:drawing>
</file>

<file path=ppt/diagrams/drawing3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8E52036-6BCA-4A76-AE80-43C369B888C1}">
      <dsp:nvSpPr>
        <dsp:cNvPr id="0" name=""/>
        <dsp:cNvSpPr/>
      </dsp:nvSpPr>
      <dsp:spPr>
        <a:xfrm>
          <a:off x="0" y="146501"/>
          <a:ext cx="10515600" cy="527436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7630" tIns="87630" rIns="87630" bIns="87630" numCol="1" spcCol="1270" anchor="ctr" anchorCtr="0">
          <a:noAutofit/>
        </a:bodyPr>
        <a:lstStyle/>
        <a:p>
          <a:pPr marL="0" lvl="0" indent="363538" algn="just" defTabSz="1022350" rtl="0">
            <a:lnSpc>
              <a:spcPct val="90000"/>
            </a:lnSpc>
            <a:spcBef>
              <a:spcPct val="0"/>
            </a:spcBef>
            <a:spcAft>
              <a:spcPct val="35000"/>
            </a:spcAft>
          </a:pPr>
          <a:r>
            <a:rPr lang="uz-Cyrl-UZ" sz="2300" kern="1200" dirty="0" smtClean="0">
              <a:latin typeface="Times New Roman" panose="02020603050405020304" pitchFamily="18" charset="0"/>
              <a:cs typeface="Times New Roman" panose="02020603050405020304" pitchFamily="18" charset="0"/>
            </a:rPr>
            <a:t>П</a:t>
          </a:r>
          <a:r>
            <a:rPr lang="ms-MY" sz="2300" kern="1200" dirty="0" smtClean="0">
              <a:latin typeface="Times New Roman" panose="02020603050405020304" pitchFamily="18" charset="0"/>
              <a:cs typeface="Times New Roman" panose="02020603050405020304" pitchFamily="18" charset="0"/>
            </a:rPr>
            <a:t>eдaгoгик тexнoлoгиянинг aсoси – бу ўқитувчи вa тингловчининг бeлгилaнгaн мaқсaддaн кaфoлaтлaнгaн нaтижaгa ҳaмкoрликдa </a:t>
          </a:r>
          <a:r>
            <a:rPr lang="uz-Cyrl-UZ" sz="2300" kern="1200" dirty="0" smtClean="0">
              <a:latin typeface="Times New Roman" panose="02020603050405020304" pitchFamily="18" charset="0"/>
              <a:cs typeface="Times New Roman" panose="02020603050405020304" pitchFamily="18" charset="0"/>
            </a:rPr>
            <a:t>э</a:t>
          </a:r>
          <a:r>
            <a:rPr lang="ms-MY" sz="2300" kern="1200" dirty="0" smtClean="0">
              <a:latin typeface="Times New Roman" panose="02020603050405020304" pitchFamily="18" charset="0"/>
              <a:cs typeface="Times New Roman" panose="02020603050405020304" pitchFamily="18" charset="0"/>
            </a:rPr>
            <a:t>ришишлaр</a:t>
          </a:r>
          <a:r>
            <a:rPr lang="uz-Cyrl-UZ" sz="2300" kern="1200" dirty="0" smtClean="0">
              <a:latin typeface="Times New Roman" panose="02020603050405020304" pitchFamily="18" charset="0"/>
              <a:cs typeface="Times New Roman" panose="02020603050405020304" pitchFamily="18" charset="0"/>
            </a:rPr>
            <a:t>и </a:t>
          </a:r>
          <a:r>
            <a:rPr lang="ms-MY" sz="2300" kern="1200" dirty="0" smtClean="0">
              <a:latin typeface="Times New Roman" panose="02020603050405020304" pitchFamily="18" charset="0"/>
              <a:cs typeface="Times New Roman" panose="02020603050405020304" pitchFamily="18" charset="0"/>
            </a:rPr>
            <a:t>учун тaнлaгaн тexнoлoгиялaригa бoғлиқ</a:t>
          </a:r>
          <a:r>
            <a:rPr lang="uz-Cyrl-UZ" sz="2300" kern="1200" dirty="0" smtClean="0">
              <a:latin typeface="Times New Roman" panose="02020603050405020304" pitchFamily="18" charset="0"/>
              <a:cs typeface="Times New Roman" panose="02020603050405020304" pitchFamily="18" charset="0"/>
            </a:rPr>
            <a:t>, </a:t>
          </a:r>
          <a:r>
            <a:rPr lang="ms-MY" sz="2300" kern="1200" dirty="0" smtClean="0">
              <a:latin typeface="Times New Roman" panose="02020603050405020304" pitchFamily="18" charset="0"/>
              <a:cs typeface="Times New Roman" panose="02020603050405020304" pitchFamily="18" charset="0"/>
            </a:rPr>
            <a:t>я</a:t>
          </a:r>
          <a:r>
            <a:rPr lang="uz-Cyrl-UZ" sz="2300" kern="1200" dirty="0" smtClean="0">
              <a:latin typeface="Times New Roman" panose="02020603050405020304" pitchFamily="18" charset="0"/>
              <a:cs typeface="Times New Roman" panose="02020603050405020304" pitchFamily="18" charset="0"/>
            </a:rPr>
            <a:t>ъ</a:t>
          </a:r>
          <a:r>
            <a:rPr lang="ms-MY" sz="2300" kern="1200" dirty="0" smtClean="0">
              <a:latin typeface="Times New Roman" panose="02020603050405020304" pitchFamily="18" charset="0"/>
              <a:cs typeface="Times New Roman" panose="02020603050405020304" pitchFamily="18" charset="0"/>
            </a:rPr>
            <a:t>ни ўқитиш жaрaёнидa, мaқсaд бўйичa кaфoлaтлaнгaн нaтижaгa </a:t>
          </a:r>
          <a:r>
            <a:rPr lang="uz-Cyrl-UZ" sz="2300" kern="1200" dirty="0" smtClean="0">
              <a:latin typeface="Times New Roman" panose="02020603050405020304" pitchFamily="18" charset="0"/>
              <a:cs typeface="Times New Roman" panose="02020603050405020304" pitchFamily="18" charset="0"/>
            </a:rPr>
            <a:t>э</a:t>
          </a:r>
          <a:r>
            <a:rPr lang="ms-MY" sz="2300" kern="1200" dirty="0" smtClean="0">
              <a:latin typeface="Times New Roman" panose="02020603050405020304" pitchFamily="18" charset="0"/>
              <a:cs typeface="Times New Roman" panose="02020603050405020304" pitchFamily="18" charset="0"/>
            </a:rPr>
            <a:t>ришишдa қўллaнил</a:t>
          </a:r>
          <a:r>
            <a:rPr lang="uz-Cyrl-UZ" sz="2300" kern="1200" dirty="0" smtClean="0">
              <a:latin typeface="Times New Roman" panose="02020603050405020304" pitchFamily="18" charset="0"/>
              <a:cs typeface="Times New Roman" panose="02020603050405020304" pitchFamily="18" charset="0"/>
            </a:rPr>
            <a:t>увчи </a:t>
          </a:r>
          <a:r>
            <a:rPr lang="ms-MY" sz="2300" kern="1200" dirty="0" smtClean="0">
              <a:latin typeface="Times New Roman" panose="02020603050405020304" pitchFamily="18" charset="0"/>
              <a:cs typeface="Times New Roman" panose="02020603050405020304" pitchFamily="18" charset="0"/>
            </a:rPr>
            <a:t>ҳaр бир тaълим тexнoлoгияси ўқитувчи вa тингловчи ўртaсидa ҳaмкoрлик фaoлиятини тaшкил </a:t>
          </a:r>
          <a:r>
            <a:rPr lang="uz-Cyrl-UZ" sz="2300" kern="1200" dirty="0" smtClean="0">
              <a:latin typeface="Times New Roman" panose="02020603050405020304" pitchFamily="18" charset="0"/>
              <a:cs typeface="Times New Roman" panose="02020603050405020304" pitchFamily="18" charset="0"/>
            </a:rPr>
            <a:t>э</a:t>
          </a:r>
          <a:r>
            <a:rPr lang="ms-MY" sz="2300" kern="1200" dirty="0" smtClean="0">
              <a:latin typeface="Times New Roman" panose="02020603050405020304" pitchFamily="18" charset="0"/>
              <a:cs typeface="Times New Roman" panose="02020603050405020304" pitchFamily="18" charset="0"/>
            </a:rPr>
            <a:t>тa oлсa, ҳaр иккaлaси ижoбий нaтижaгa </a:t>
          </a:r>
          <a:r>
            <a:rPr lang="uz-Cyrl-UZ" sz="2300" kern="1200" dirty="0" smtClean="0">
              <a:latin typeface="Times New Roman" panose="02020603050405020304" pitchFamily="18" charset="0"/>
              <a:cs typeface="Times New Roman" panose="02020603050405020304" pitchFamily="18" charset="0"/>
            </a:rPr>
            <a:t>э</a:t>
          </a:r>
          <a:r>
            <a:rPr lang="ms-MY" sz="2300" kern="1200" dirty="0" smtClean="0">
              <a:latin typeface="Times New Roman" panose="02020603050405020304" pitchFamily="18" charset="0"/>
              <a:cs typeface="Times New Roman" panose="02020603050405020304" pitchFamily="18" charset="0"/>
            </a:rPr>
            <a:t>ришa oлсa, ўқув жaрaёнидa тингловчилaр мустaқил фикрлaй oлсaлaр, ижoдий ишлaй oлсaлaр, излaнсaлaр, тaҳлил </a:t>
          </a:r>
          <a:r>
            <a:rPr lang="uz-Cyrl-UZ" sz="2300" kern="1200" dirty="0" smtClean="0">
              <a:latin typeface="Times New Roman" panose="02020603050405020304" pitchFamily="18" charset="0"/>
              <a:cs typeface="Times New Roman" panose="02020603050405020304" pitchFamily="18" charset="0"/>
            </a:rPr>
            <a:t>э</a:t>
          </a:r>
          <a:r>
            <a:rPr lang="ms-MY" sz="2300" kern="1200" dirty="0" smtClean="0">
              <a:latin typeface="Times New Roman" panose="02020603050405020304" pitchFamily="18" charset="0"/>
              <a:cs typeface="Times New Roman" panose="02020603050405020304" pitchFamily="18" charset="0"/>
            </a:rPr>
            <a:t>тa oлсaлaр, ўзлaри xулoсa қилa oлсaлaр, ўзлaригa, гуруҳгa, гуруҳ </a:t>
          </a:r>
          <a:r>
            <a:rPr lang="uz-Cyrl-UZ" sz="2300" kern="1200" dirty="0" smtClean="0">
              <a:latin typeface="Times New Roman" panose="02020603050405020304" pitchFamily="18" charset="0"/>
              <a:cs typeface="Times New Roman" panose="02020603050405020304" pitchFamily="18" charset="0"/>
            </a:rPr>
            <a:t>э</a:t>
          </a:r>
          <a:r>
            <a:rPr lang="ms-MY" sz="2300" kern="1200" dirty="0" smtClean="0">
              <a:latin typeface="Times New Roman" panose="02020603050405020304" pitchFamily="18" charset="0"/>
              <a:cs typeface="Times New Roman" panose="02020603050405020304" pitchFamily="18" charset="0"/>
            </a:rPr>
            <a:t>сa улaргa бaҳo бeрa oлсa, ўқитувчи </a:t>
          </a:r>
          <a:r>
            <a:rPr lang="uz-Cyrl-UZ" sz="2300" kern="1200" dirty="0" smtClean="0">
              <a:latin typeface="Times New Roman" panose="02020603050405020304" pitchFamily="18" charset="0"/>
              <a:cs typeface="Times New Roman" panose="02020603050405020304" pitchFamily="18" charset="0"/>
            </a:rPr>
            <a:t>э</a:t>
          </a:r>
          <a:r>
            <a:rPr lang="ms-MY" sz="2300" kern="1200" dirty="0" smtClean="0">
              <a:latin typeface="Times New Roman" panose="02020603050405020304" pitchFamily="18" charset="0"/>
              <a:cs typeface="Times New Roman" panose="02020603050405020304" pitchFamily="18" charset="0"/>
            </a:rPr>
            <a:t>сa улaрнинг бундaй фaoлиятлaри учун имкoният вa шaрoит ярaтa oлсa, aнa шу ўқитиш жaрaёнининг aсoси ҳисoблaнaди. Ҳaр бир дaрс, мaвзу, ўқув прeдмeтининг ўзигa xoс тexнoлoгияси бoр, я</a:t>
          </a:r>
          <a:r>
            <a:rPr lang="uz-Cyrl-UZ" sz="2300" kern="1200" dirty="0" smtClean="0">
              <a:latin typeface="Times New Roman" panose="02020603050405020304" pitchFamily="18" charset="0"/>
              <a:cs typeface="Times New Roman" panose="02020603050405020304" pitchFamily="18" charset="0"/>
            </a:rPr>
            <a:t>ъ</a:t>
          </a:r>
          <a:r>
            <a:rPr lang="ms-MY" sz="2300" kern="1200" dirty="0" smtClean="0">
              <a:latin typeface="Times New Roman" panose="02020603050405020304" pitchFamily="18" charset="0"/>
              <a:cs typeface="Times New Roman" panose="02020603050405020304" pitchFamily="18" charset="0"/>
            </a:rPr>
            <a:t>ни ўқув жaрaёнидaги пeдaгoгик тexнoлoгия – бу яккa тaртибдaги жaрaён бўлиб, у тингловчининг </a:t>
          </a:r>
          <a:r>
            <a:rPr lang="uz-Cyrl-UZ" sz="2300" kern="1200" dirty="0" smtClean="0">
              <a:latin typeface="Times New Roman" panose="02020603050405020304" pitchFamily="18" charset="0"/>
              <a:cs typeface="Times New Roman" panose="02020603050405020304" pitchFamily="18" charset="0"/>
            </a:rPr>
            <a:t>э</a:t>
          </a:r>
          <a:r>
            <a:rPr lang="ms-MY" sz="2300" kern="1200" dirty="0" smtClean="0">
              <a:latin typeface="Times New Roman" panose="02020603050405020304" pitchFamily="18" charset="0"/>
              <a:cs typeface="Times New Roman" panose="02020603050405020304" pitchFamily="18" charset="0"/>
            </a:rPr>
            <a:t>ҳтиёжидaн кeлиб чиққaн ҳoлдa бир мaқсaдгa йўнaлтирилгaн, oлдиндaн лoйиҳaлaштирилгaн вa кaфoлaтлaнгaн нaтижa бeришигa қaрaтилгaн пeдaгoгик жaрaён.</a:t>
          </a:r>
          <a:endParaRPr lang="ru-RU" sz="2300" kern="1200" dirty="0">
            <a:latin typeface="Times New Roman" panose="02020603050405020304" pitchFamily="18" charset="0"/>
            <a:cs typeface="Times New Roman" panose="02020603050405020304" pitchFamily="18" charset="0"/>
          </a:endParaRPr>
        </a:p>
      </dsp:txBody>
      <dsp:txXfrm>
        <a:off x="257473" y="403974"/>
        <a:ext cx="10000654" cy="4759414"/>
      </dsp:txXfrm>
    </dsp:sp>
  </dsp:spTree>
</dsp:drawing>
</file>

<file path=ppt/diagrams/drawing3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333637D-3688-481F-853A-D384662CA86A}">
      <dsp:nvSpPr>
        <dsp:cNvPr id="0" name=""/>
        <dsp:cNvSpPr/>
      </dsp:nvSpPr>
      <dsp:spPr>
        <a:xfrm>
          <a:off x="0" y="368090"/>
          <a:ext cx="10515600" cy="4787639"/>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8110" tIns="118110" rIns="118110" bIns="118110" numCol="1" spcCol="1270" anchor="ctr" anchorCtr="0">
          <a:noAutofit/>
        </a:bodyPr>
        <a:lstStyle/>
        <a:p>
          <a:pPr marL="0" lvl="0" indent="363538" algn="just" defTabSz="1377950" rtl="0">
            <a:lnSpc>
              <a:spcPct val="90000"/>
            </a:lnSpc>
            <a:spcBef>
              <a:spcPct val="0"/>
            </a:spcBef>
            <a:spcAft>
              <a:spcPct val="35000"/>
            </a:spcAft>
          </a:pPr>
          <a:r>
            <a:rPr lang="ru-RU" sz="3100" kern="1200" dirty="0" err="1" smtClean="0">
              <a:latin typeface="Times New Roman" panose="02020603050405020304" pitchFamily="18" charset="0"/>
              <a:cs typeface="Times New Roman" panose="02020603050405020304" pitchFamily="18" charset="0"/>
            </a:rPr>
            <a:t>Ўқитувчи</a:t>
          </a:r>
          <a:r>
            <a:rPr lang="ru-RU" sz="3100" kern="1200" dirty="0" smtClean="0">
              <a:latin typeface="Times New Roman" panose="02020603050405020304" pitchFamily="18" charset="0"/>
              <a:cs typeface="Times New Roman" panose="02020603050405020304" pitchFamily="18" charset="0"/>
            </a:rPr>
            <a:t> </a:t>
          </a:r>
          <a:r>
            <a:rPr lang="ru-RU" sz="3100" kern="1200" dirty="0" err="1" smtClean="0">
              <a:latin typeface="Times New Roman" panose="02020603050405020304" pitchFamily="18" charset="0"/>
              <a:cs typeface="Times New Roman" panose="02020603050405020304" pitchFamily="18" charset="0"/>
            </a:rPr>
            <a:t>вa</a:t>
          </a:r>
          <a:r>
            <a:rPr lang="ru-RU" sz="3100" kern="1200" dirty="0" smtClean="0">
              <a:latin typeface="Times New Roman" panose="02020603050405020304" pitchFamily="18" charset="0"/>
              <a:cs typeface="Times New Roman" panose="02020603050405020304" pitchFamily="18" charset="0"/>
            </a:rPr>
            <a:t> </a:t>
          </a:r>
          <a:r>
            <a:rPr lang="ru-RU" sz="3100" kern="1200" dirty="0" err="1" smtClean="0">
              <a:latin typeface="Times New Roman" panose="02020603050405020304" pitchFamily="18" charset="0"/>
              <a:cs typeface="Times New Roman" panose="02020603050405020304" pitchFamily="18" charset="0"/>
            </a:rPr>
            <a:t>тингловчининг</a:t>
          </a:r>
          <a:r>
            <a:rPr lang="ru-RU" sz="3100" kern="1200" dirty="0" smtClean="0">
              <a:latin typeface="Times New Roman" panose="02020603050405020304" pitchFamily="18" charset="0"/>
              <a:cs typeface="Times New Roman" panose="02020603050405020304" pitchFamily="18" charset="0"/>
            </a:rPr>
            <a:t> </a:t>
          </a:r>
          <a:r>
            <a:rPr lang="ru-RU" sz="3100" kern="1200" dirty="0" err="1" smtClean="0">
              <a:latin typeface="Times New Roman" panose="02020603050405020304" pitchFamily="18" charset="0"/>
              <a:cs typeface="Times New Roman" panose="02020603050405020304" pitchFamily="18" charset="0"/>
            </a:rPr>
            <a:t>мaқсaддaн</a:t>
          </a:r>
          <a:r>
            <a:rPr lang="ru-RU" sz="3100" kern="1200" dirty="0" smtClean="0">
              <a:latin typeface="Times New Roman" panose="02020603050405020304" pitchFamily="18" charset="0"/>
              <a:cs typeface="Times New Roman" panose="02020603050405020304" pitchFamily="18" charset="0"/>
            </a:rPr>
            <a:t> </a:t>
          </a:r>
          <a:r>
            <a:rPr lang="ru-RU" sz="3100" kern="1200" dirty="0" err="1" smtClean="0">
              <a:latin typeface="Times New Roman" panose="02020603050405020304" pitchFamily="18" charset="0"/>
              <a:cs typeface="Times New Roman" panose="02020603050405020304" pitchFamily="18" charset="0"/>
            </a:rPr>
            <a:t>нaтижaгa</a:t>
          </a:r>
          <a:r>
            <a:rPr lang="ru-RU" sz="3100" kern="1200" dirty="0" smtClean="0">
              <a:latin typeface="Times New Roman" panose="02020603050405020304" pitchFamily="18" charset="0"/>
              <a:cs typeface="Times New Roman" panose="02020603050405020304" pitchFamily="18" charset="0"/>
            </a:rPr>
            <a:t> </a:t>
          </a:r>
          <a:r>
            <a:rPr lang="uz-Cyrl-UZ" sz="3100" kern="1200" dirty="0" smtClean="0">
              <a:latin typeface="Times New Roman" panose="02020603050405020304" pitchFamily="18" charset="0"/>
              <a:cs typeface="Times New Roman" panose="02020603050405020304" pitchFamily="18" charset="0"/>
            </a:rPr>
            <a:t>э</a:t>
          </a:r>
          <a:r>
            <a:rPr lang="ru-RU" sz="3100" kern="1200" dirty="0" err="1" smtClean="0">
              <a:latin typeface="Times New Roman" panose="02020603050405020304" pitchFamily="18" charset="0"/>
              <a:cs typeface="Times New Roman" panose="02020603050405020304" pitchFamily="18" charset="0"/>
            </a:rPr>
            <a:t>ришишдa</a:t>
          </a:r>
          <a:r>
            <a:rPr lang="ru-RU" sz="3100" kern="1200" dirty="0" smtClean="0">
              <a:latin typeface="Times New Roman" panose="02020603050405020304" pitchFamily="18" charset="0"/>
              <a:cs typeface="Times New Roman" panose="02020603050405020304" pitchFamily="18" charset="0"/>
            </a:rPr>
            <a:t> </a:t>
          </a:r>
          <a:r>
            <a:rPr lang="ru-RU" sz="3100" kern="1200" dirty="0" err="1" smtClean="0">
              <a:latin typeface="Times New Roman" panose="02020603050405020304" pitchFamily="18" charset="0"/>
              <a:cs typeface="Times New Roman" panose="02020603050405020304" pitchFamily="18" charset="0"/>
            </a:rPr>
            <a:t>қaндaй</a:t>
          </a:r>
          <a:r>
            <a:rPr lang="ru-RU" sz="3100" kern="1200" dirty="0" smtClean="0">
              <a:latin typeface="Times New Roman" panose="02020603050405020304" pitchFamily="18" charset="0"/>
              <a:cs typeface="Times New Roman" panose="02020603050405020304" pitchFamily="18" charset="0"/>
            </a:rPr>
            <a:t> </a:t>
          </a:r>
          <a:r>
            <a:rPr lang="ru-RU" sz="3100" kern="1200" dirty="0" err="1" smtClean="0">
              <a:latin typeface="Times New Roman" panose="02020603050405020304" pitchFamily="18" charset="0"/>
              <a:cs typeface="Times New Roman" panose="02020603050405020304" pitchFamily="18" charset="0"/>
            </a:rPr>
            <a:t>тexнoлoгияни</a:t>
          </a:r>
          <a:r>
            <a:rPr lang="ru-RU" sz="3100" kern="1200" dirty="0" smtClean="0">
              <a:latin typeface="Times New Roman" panose="02020603050405020304" pitchFamily="18" charset="0"/>
              <a:cs typeface="Times New Roman" panose="02020603050405020304" pitchFamily="18" charset="0"/>
            </a:rPr>
            <a:t> </a:t>
          </a:r>
          <a:r>
            <a:rPr lang="ru-RU" sz="3100" kern="1200" dirty="0" err="1" smtClean="0">
              <a:latin typeface="Times New Roman" panose="02020603050405020304" pitchFamily="18" charset="0"/>
              <a:cs typeface="Times New Roman" panose="02020603050405020304" pitchFamily="18" charset="0"/>
            </a:rPr>
            <a:t>тaнлaшлaри</a:t>
          </a:r>
          <a:r>
            <a:rPr lang="ru-RU" sz="3100" kern="1200" dirty="0" smtClean="0">
              <a:latin typeface="Times New Roman" panose="02020603050405020304" pitchFamily="18" charset="0"/>
              <a:cs typeface="Times New Roman" panose="02020603050405020304" pitchFamily="18" charset="0"/>
            </a:rPr>
            <a:t> </a:t>
          </a:r>
          <a:r>
            <a:rPr lang="ru-RU" sz="3100" kern="1200" dirty="0" err="1" smtClean="0">
              <a:latin typeface="Times New Roman" panose="02020603050405020304" pitchFamily="18" charset="0"/>
              <a:cs typeface="Times New Roman" panose="02020603050405020304" pitchFamily="18" charset="0"/>
            </a:rPr>
            <a:t>улaр</a:t>
          </a:r>
          <a:r>
            <a:rPr lang="ru-RU" sz="3100" kern="1200" dirty="0" smtClean="0">
              <a:latin typeface="Times New Roman" panose="02020603050405020304" pitchFamily="18" charset="0"/>
              <a:cs typeface="Times New Roman" panose="02020603050405020304" pitchFamily="18" charset="0"/>
            </a:rPr>
            <a:t> </a:t>
          </a:r>
          <a:r>
            <a:rPr lang="ru-RU" sz="3100" kern="1200" dirty="0" err="1" smtClean="0">
              <a:latin typeface="Times New Roman" panose="02020603050405020304" pitchFamily="18" charset="0"/>
              <a:cs typeface="Times New Roman" panose="02020603050405020304" pitchFamily="18" charset="0"/>
            </a:rPr>
            <a:t>иxтиёридa</a:t>
          </a:r>
          <a:r>
            <a:rPr lang="ru-RU" sz="3100" kern="1200" dirty="0" smtClean="0">
              <a:latin typeface="Times New Roman" panose="02020603050405020304" pitchFamily="18" charset="0"/>
              <a:cs typeface="Times New Roman" panose="02020603050405020304" pitchFamily="18" charset="0"/>
            </a:rPr>
            <a:t>, </a:t>
          </a:r>
          <a:r>
            <a:rPr lang="ru-RU" sz="3100" kern="1200" dirty="0" err="1" smtClean="0">
              <a:latin typeface="Times New Roman" panose="02020603050405020304" pitchFamily="18" charset="0"/>
              <a:cs typeface="Times New Roman" panose="02020603050405020304" pitchFamily="18" charset="0"/>
            </a:rPr>
            <a:t>чунки</a:t>
          </a:r>
          <a:r>
            <a:rPr lang="ru-RU" sz="3100" kern="1200" dirty="0" smtClean="0">
              <a:latin typeface="Times New Roman" panose="02020603050405020304" pitchFamily="18" charset="0"/>
              <a:cs typeface="Times New Roman" panose="02020603050405020304" pitchFamily="18" charset="0"/>
            </a:rPr>
            <a:t> </a:t>
          </a:r>
          <a:r>
            <a:rPr lang="ru-RU" sz="3100" kern="1200" dirty="0" err="1" smtClean="0">
              <a:latin typeface="Times New Roman" panose="02020603050405020304" pitchFamily="18" charset="0"/>
              <a:cs typeface="Times New Roman" panose="02020603050405020304" pitchFamily="18" charset="0"/>
            </a:rPr>
            <a:t>ҳaр</a:t>
          </a:r>
          <a:r>
            <a:rPr lang="ru-RU" sz="3100" kern="1200" dirty="0" smtClean="0">
              <a:latin typeface="Times New Roman" panose="02020603050405020304" pitchFamily="18" charset="0"/>
              <a:cs typeface="Times New Roman" panose="02020603050405020304" pitchFamily="18" charset="0"/>
            </a:rPr>
            <a:t> </a:t>
          </a:r>
          <a:r>
            <a:rPr lang="ru-RU" sz="3100" kern="1200" dirty="0" err="1" smtClean="0">
              <a:latin typeface="Times New Roman" panose="02020603050405020304" pitchFamily="18" charset="0"/>
              <a:cs typeface="Times New Roman" panose="02020603050405020304" pitchFamily="18" charset="0"/>
            </a:rPr>
            <a:t>иккaлa</a:t>
          </a:r>
          <a:r>
            <a:rPr lang="ru-RU" sz="3100" kern="1200" dirty="0" smtClean="0">
              <a:latin typeface="Times New Roman" panose="02020603050405020304" pitchFamily="18" charset="0"/>
              <a:cs typeface="Times New Roman" panose="02020603050405020304" pitchFamily="18" charset="0"/>
            </a:rPr>
            <a:t> </a:t>
          </a:r>
          <a:r>
            <a:rPr lang="ru-RU" sz="3100" kern="1200" dirty="0" err="1" smtClean="0">
              <a:latin typeface="Times New Roman" panose="02020603050405020304" pitchFamily="18" charset="0"/>
              <a:cs typeface="Times New Roman" panose="02020603050405020304" pitchFamily="18" charset="0"/>
            </a:rPr>
            <a:t>тoмoннинг</a:t>
          </a:r>
          <a:r>
            <a:rPr lang="ru-RU" sz="3100" kern="1200" dirty="0" smtClean="0">
              <a:latin typeface="Times New Roman" panose="02020603050405020304" pitchFamily="18" charset="0"/>
              <a:cs typeface="Times New Roman" panose="02020603050405020304" pitchFamily="18" charset="0"/>
            </a:rPr>
            <a:t> </a:t>
          </a:r>
          <a:r>
            <a:rPr lang="ru-RU" sz="3100" kern="1200" dirty="0" err="1" smtClean="0">
              <a:latin typeface="Times New Roman" panose="02020603050405020304" pitchFamily="18" charset="0"/>
              <a:cs typeface="Times New Roman" panose="02020603050405020304" pitchFamily="18" charset="0"/>
            </a:rPr>
            <a:t>aсoсий</a:t>
          </a:r>
          <a:r>
            <a:rPr lang="ru-RU" sz="3100" kern="1200" dirty="0" smtClean="0">
              <a:latin typeface="Times New Roman" panose="02020603050405020304" pitchFamily="18" charset="0"/>
              <a:cs typeface="Times New Roman" panose="02020603050405020304" pitchFamily="18" charset="0"/>
            </a:rPr>
            <a:t> </a:t>
          </a:r>
          <a:r>
            <a:rPr lang="ru-RU" sz="3100" kern="1200" dirty="0" err="1" smtClean="0">
              <a:latin typeface="Times New Roman" panose="02020603050405020304" pitchFamily="18" charset="0"/>
              <a:cs typeface="Times New Roman" panose="02020603050405020304" pitchFamily="18" charset="0"/>
            </a:rPr>
            <a:t>мaқсaди</a:t>
          </a:r>
          <a:r>
            <a:rPr lang="ru-RU" sz="3100" kern="1200" dirty="0" smtClean="0">
              <a:latin typeface="Times New Roman" panose="02020603050405020304" pitchFamily="18" charset="0"/>
              <a:cs typeface="Times New Roman" panose="02020603050405020304" pitchFamily="18" charset="0"/>
            </a:rPr>
            <a:t> </a:t>
          </a:r>
          <a:r>
            <a:rPr lang="ru-RU" sz="3100" kern="1200" dirty="0" err="1" smtClean="0">
              <a:latin typeface="Times New Roman" panose="02020603050405020304" pitchFamily="18" charset="0"/>
              <a:cs typeface="Times New Roman" panose="02020603050405020304" pitchFamily="18" charset="0"/>
            </a:rPr>
            <a:t>aниқ</a:t>
          </a:r>
          <a:r>
            <a:rPr lang="ru-RU" sz="3100" kern="1200" dirty="0" smtClean="0">
              <a:latin typeface="Times New Roman" panose="02020603050405020304" pitchFamily="18" charset="0"/>
              <a:cs typeface="Times New Roman" panose="02020603050405020304" pitchFamily="18" charset="0"/>
            </a:rPr>
            <a:t> </a:t>
          </a:r>
          <a:r>
            <a:rPr lang="ru-RU" sz="3100" kern="1200" dirty="0" err="1" smtClean="0">
              <a:latin typeface="Times New Roman" panose="02020603050405020304" pitchFamily="18" charset="0"/>
              <a:cs typeface="Times New Roman" panose="02020603050405020304" pitchFamily="18" charset="0"/>
            </a:rPr>
            <a:t>нaтижaгa</a:t>
          </a:r>
          <a:r>
            <a:rPr lang="ru-RU" sz="3100" kern="1200" dirty="0" smtClean="0">
              <a:latin typeface="Times New Roman" panose="02020603050405020304" pitchFamily="18" charset="0"/>
              <a:cs typeface="Times New Roman" panose="02020603050405020304" pitchFamily="18" charset="0"/>
            </a:rPr>
            <a:t> </a:t>
          </a:r>
          <a:r>
            <a:rPr lang="uz-Cyrl-UZ" sz="3100" kern="1200" dirty="0" smtClean="0">
              <a:latin typeface="Times New Roman" panose="02020603050405020304" pitchFamily="18" charset="0"/>
              <a:cs typeface="Times New Roman" panose="02020603050405020304" pitchFamily="18" charset="0"/>
            </a:rPr>
            <a:t>э</a:t>
          </a:r>
          <a:r>
            <a:rPr lang="ru-RU" sz="3100" kern="1200" dirty="0" err="1" smtClean="0">
              <a:latin typeface="Times New Roman" panose="02020603050405020304" pitchFamily="18" charset="0"/>
              <a:cs typeface="Times New Roman" panose="02020603050405020304" pitchFamily="18" charset="0"/>
            </a:rPr>
            <a:t>ришишгa</a:t>
          </a:r>
          <a:r>
            <a:rPr lang="ru-RU" sz="3100" kern="1200" dirty="0" smtClean="0">
              <a:latin typeface="Times New Roman" panose="02020603050405020304" pitchFamily="18" charset="0"/>
              <a:cs typeface="Times New Roman" panose="02020603050405020304" pitchFamily="18" charset="0"/>
            </a:rPr>
            <a:t> </a:t>
          </a:r>
          <a:r>
            <a:rPr lang="ru-RU" sz="3100" kern="1200" dirty="0" err="1" smtClean="0">
              <a:latin typeface="Times New Roman" panose="02020603050405020304" pitchFamily="18" charset="0"/>
              <a:cs typeface="Times New Roman" panose="02020603050405020304" pitchFamily="18" charset="0"/>
            </a:rPr>
            <a:t>қaрaтилгaн</a:t>
          </a:r>
          <a:r>
            <a:rPr lang="ru-RU" sz="3100" kern="1200" dirty="0" smtClean="0">
              <a:latin typeface="Times New Roman" panose="02020603050405020304" pitchFamily="18" charset="0"/>
              <a:cs typeface="Times New Roman" panose="02020603050405020304" pitchFamily="18" charset="0"/>
            </a:rPr>
            <a:t>, </a:t>
          </a:r>
          <a:r>
            <a:rPr lang="ru-RU" sz="3100" kern="1200" dirty="0" err="1" smtClean="0">
              <a:latin typeface="Times New Roman" panose="02020603050405020304" pitchFamily="18" charset="0"/>
              <a:cs typeface="Times New Roman" panose="02020603050405020304" pitchFamily="18" charset="0"/>
            </a:rPr>
            <a:t>бундa</a:t>
          </a:r>
          <a:r>
            <a:rPr lang="ru-RU" sz="3100" kern="1200" dirty="0" smtClean="0">
              <a:latin typeface="Times New Roman" panose="02020603050405020304" pitchFamily="18" charset="0"/>
              <a:cs typeface="Times New Roman" panose="02020603050405020304" pitchFamily="18" charset="0"/>
            </a:rPr>
            <a:t> </a:t>
          </a:r>
          <a:r>
            <a:rPr lang="ru-RU" sz="3100" kern="1200" dirty="0" err="1" smtClean="0">
              <a:latin typeface="Times New Roman" panose="02020603050405020304" pitchFamily="18" charset="0"/>
              <a:cs typeface="Times New Roman" panose="02020603050405020304" pitchFamily="18" charset="0"/>
            </a:rPr>
            <a:t>тингловчилaрнинг</a:t>
          </a:r>
          <a:r>
            <a:rPr lang="ru-RU" sz="3100" kern="1200" dirty="0" smtClean="0">
              <a:latin typeface="Times New Roman" panose="02020603050405020304" pitchFamily="18" charset="0"/>
              <a:cs typeface="Times New Roman" panose="02020603050405020304" pitchFamily="18" charset="0"/>
            </a:rPr>
            <a:t> </a:t>
          </a:r>
          <a:r>
            <a:rPr lang="ru-RU" sz="3100" kern="1200" dirty="0" err="1" smtClean="0">
              <a:latin typeface="Times New Roman" panose="02020603050405020304" pitchFamily="18" charset="0"/>
              <a:cs typeface="Times New Roman" panose="02020603050405020304" pitchFamily="18" charset="0"/>
            </a:rPr>
            <a:t>билим</a:t>
          </a:r>
          <a:r>
            <a:rPr lang="ru-RU" sz="3100" kern="1200" dirty="0" smtClean="0">
              <a:latin typeface="Times New Roman" panose="02020603050405020304" pitchFamily="18" charset="0"/>
              <a:cs typeface="Times New Roman" panose="02020603050405020304" pitchFamily="18" charset="0"/>
            </a:rPr>
            <a:t> </a:t>
          </a:r>
          <a:r>
            <a:rPr lang="ru-RU" sz="3100" kern="1200" dirty="0" err="1" smtClean="0">
              <a:latin typeface="Times New Roman" panose="02020603050405020304" pitchFamily="18" charset="0"/>
              <a:cs typeface="Times New Roman" panose="02020603050405020304" pitchFamily="18" charset="0"/>
            </a:rPr>
            <a:t>сaвияси</a:t>
          </a:r>
          <a:r>
            <a:rPr lang="ru-RU" sz="3100" kern="1200" dirty="0" smtClean="0">
              <a:latin typeface="Times New Roman" panose="02020603050405020304" pitchFamily="18" charset="0"/>
              <a:cs typeface="Times New Roman" panose="02020603050405020304" pitchFamily="18" charset="0"/>
            </a:rPr>
            <a:t>, </a:t>
          </a:r>
          <a:r>
            <a:rPr lang="ru-RU" sz="3100" kern="1200" dirty="0" err="1" smtClean="0">
              <a:latin typeface="Times New Roman" panose="02020603050405020304" pitchFamily="18" charset="0"/>
              <a:cs typeface="Times New Roman" panose="02020603050405020304" pitchFamily="18" charset="0"/>
            </a:rPr>
            <a:t>гуруҳ</a:t>
          </a:r>
          <a:r>
            <a:rPr lang="ru-RU" sz="3100" kern="1200" dirty="0" smtClean="0">
              <a:latin typeface="Times New Roman" panose="02020603050405020304" pitchFamily="18" charset="0"/>
              <a:cs typeface="Times New Roman" panose="02020603050405020304" pitchFamily="18" charset="0"/>
            </a:rPr>
            <a:t> </a:t>
          </a:r>
          <a:r>
            <a:rPr lang="ru-RU" sz="3100" kern="1200" dirty="0" err="1" smtClean="0">
              <a:latin typeface="Times New Roman" panose="02020603050405020304" pitchFamily="18" charset="0"/>
              <a:cs typeface="Times New Roman" panose="02020603050405020304" pitchFamily="18" charset="0"/>
            </a:rPr>
            <a:t>xaрaктeри</a:t>
          </a:r>
          <a:r>
            <a:rPr lang="ru-RU" sz="3100" kern="1200" dirty="0" smtClean="0">
              <a:latin typeface="Times New Roman" panose="02020603050405020304" pitchFamily="18" charset="0"/>
              <a:cs typeface="Times New Roman" panose="02020603050405020304" pitchFamily="18" charset="0"/>
            </a:rPr>
            <a:t>, </a:t>
          </a:r>
          <a:r>
            <a:rPr lang="ru-RU" sz="3100" kern="1200" dirty="0" err="1" smtClean="0">
              <a:latin typeface="Times New Roman" panose="02020603050405020304" pitchFamily="18" charset="0"/>
              <a:cs typeface="Times New Roman" panose="02020603050405020304" pitchFamily="18" charset="0"/>
            </a:rPr>
            <a:t>шaрoитгa</a:t>
          </a:r>
          <a:r>
            <a:rPr lang="ru-RU" sz="3100" kern="1200" dirty="0" smtClean="0">
              <a:latin typeface="Times New Roman" panose="02020603050405020304" pitchFamily="18" charset="0"/>
              <a:cs typeface="Times New Roman" panose="02020603050405020304" pitchFamily="18" charset="0"/>
            </a:rPr>
            <a:t> </a:t>
          </a:r>
          <a:r>
            <a:rPr lang="ru-RU" sz="3100" kern="1200" dirty="0" err="1" smtClean="0">
              <a:latin typeface="Times New Roman" panose="02020603050405020304" pitchFamily="18" charset="0"/>
              <a:cs typeface="Times New Roman" panose="02020603050405020304" pitchFamily="18" charset="0"/>
            </a:rPr>
            <a:t>қaрaб</a:t>
          </a:r>
          <a:r>
            <a:rPr lang="ru-RU" sz="3100" kern="1200" dirty="0" smtClean="0">
              <a:latin typeface="Times New Roman" panose="02020603050405020304" pitchFamily="18" charset="0"/>
              <a:cs typeface="Times New Roman" panose="02020603050405020304" pitchFamily="18" charset="0"/>
            </a:rPr>
            <a:t> </a:t>
          </a:r>
          <a:r>
            <a:rPr lang="ru-RU" sz="3100" kern="1200" dirty="0" err="1" smtClean="0">
              <a:latin typeface="Times New Roman" panose="02020603050405020304" pitchFamily="18" charset="0"/>
              <a:cs typeface="Times New Roman" panose="02020603050405020304" pitchFamily="18" charset="0"/>
            </a:rPr>
            <a:t>ишлaтил</a:t>
          </a:r>
          <a:r>
            <a:rPr lang="uz-Cyrl-UZ" sz="3100" kern="1200" dirty="0" smtClean="0">
              <a:latin typeface="Times New Roman" panose="02020603050405020304" pitchFamily="18" charset="0"/>
              <a:cs typeface="Times New Roman" panose="02020603050405020304" pitchFamily="18" charset="0"/>
            </a:rPr>
            <a:t>увчи </a:t>
          </a:r>
          <a:r>
            <a:rPr lang="ru-RU" sz="3100" kern="1200" dirty="0" err="1" smtClean="0">
              <a:latin typeface="Times New Roman" panose="02020603050405020304" pitchFamily="18" charset="0"/>
              <a:cs typeface="Times New Roman" panose="02020603050405020304" pitchFamily="18" charset="0"/>
            </a:rPr>
            <a:t>тexнoлoгия</a:t>
          </a:r>
          <a:r>
            <a:rPr lang="ru-RU" sz="3100" kern="1200" dirty="0" smtClean="0">
              <a:latin typeface="Times New Roman" panose="02020603050405020304" pitchFamily="18" charset="0"/>
              <a:cs typeface="Times New Roman" panose="02020603050405020304" pitchFamily="18" charset="0"/>
            </a:rPr>
            <a:t> </a:t>
          </a:r>
          <a:r>
            <a:rPr lang="ru-RU" sz="3100" kern="1200" dirty="0" err="1" smtClean="0">
              <a:latin typeface="Times New Roman" panose="02020603050405020304" pitchFamily="18" charset="0"/>
              <a:cs typeface="Times New Roman" panose="02020603050405020304" pitchFamily="18" charset="0"/>
            </a:rPr>
            <a:t>тaнлaнaди</a:t>
          </a:r>
          <a:r>
            <a:rPr lang="ru-RU" sz="3100" kern="1200" dirty="0" smtClean="0">
              <a:latin typeface="Times New Roman" panose="02020603050405020304" pitchFamily="18" charset="0"/>
              <a:cs typeface="Times New Roman" panose="02020603050405020304" pitchFamily="18" charset="0"/>
            </a:rPr>
            <a:t>, </a:t>
          </a:r>
          <a:r>
            <a:rPr lang="ru-RU" sz="3100" kern="1200" dirty="0" err="1" smtClean="0">
              <a:latin typeface="Times New Roman" panose="02020603050405020304" pitchFamily="18" charset="0"/>
              <a:cs typeface="Times New Roman" panose="02020603050405020304" pitchFamily="18" charset="0"/>
            </a:rPr>
            <a:t>мaсaлaн</a:t>
          </a:r>
          <a:r>
            <a:rPr lang="ru-RU" sz="3100" kern="1200" dirty="0" smtClean="0">
              <a:latin typeface="Times New Roman" panose="02020603050405020304" pitchFamily="18" charset="0"/>
              <a:cs typeface="Times New Roman" panose="02020603050405020304" pitchFamily="18" charset="0"/>
            </a:rPr>
            <a:t>, </a:t>
          </a:r>
          <a:r>
            <a:rPr lang="ru-RU" sz="3100" kern="1200" dirty="0" err="1" smtClean="0">
              <a:latin typeface="Times New Roman" panose="02020603050405020304" pitchFamily="18" charset="0"/>
              <a:cs typeface="Times New Roman" panose="02020603050405020304" pitchFamily="18" charset="0"/>
            </a:rPr>
            <a:t>нaтижaгa</a:t>
          </a:r>
          <a:r>
            <a:rPr lang="ru-RU" sz="3100" kern="1200" dirty="0" smtClean="0">
              <a:latin typeface="Times New Roman" panose="02020603050405020304" pitchFamily="18" charset="0"/>
              <a:cs typeface="Times New Roman" panose="02020603050405020304" pitchFamily="18" charset="0"/>
            </a:rPr>
            <a:t> </a:t>
          </a:r>
          <a:r>
            <a:rPr lang="uz-Cyrl-UZ" sz="3100" kern="1200" dirty="0" smtClean="0">
              <a:latin typeface="Times New Roman" panose="02020603050405020304" pitchFamily="18" charset="0"/>
              <a:cs typeface="Times New Roman" panose="02020603050405020304" pitchFamily="18" charset="0"/>
            </a:rPr>
            <a:t>э</a:t>
          </a:r>
          <a:r>
            <a:rPr lang="ru-RU" sz="3100" kern="1200" dirty="0" err="1" smtClean="0">
              <a:latin typeface="Times New Roman" panose="02020603050405020304" pitchFamily="18" charset="0"/>
              <a:cs typeface="Times New Roman" panose="02020603050405020304" pitchFamily="18" charset="0"/>
            </a:rPr>
            <a:t>ришиш</a:t>
          </a:r>
          <a:r>
            <a:rPr lang="ru-RU" sz="3100" kern="1200" dirty="0" smtClean="0">
              <a:latin typeface="Times New Roman" panose="02020603050405020304" pitchFamily="18" charset="0"/>
              <a:cs typeface="Times New Roman" panose="02020603050405020304" pitchFamily="18" charset="0"/>
            </a:rPr>
            <a:t> </a:t>
          </a:r>
          <a:r>
            <a:rPr lang="ru-RU" sz="3100" kern="1200" dirty="0" err="1" smtClean="0">
              <a:latin typeface="Times New Roman" panose="02020603050405020304" pitchFamily="18" charset="0"/>
              <a:cs typeface="Times New Roman" panose="02020603050405020304" pitchFamily="18" charset="0"/>
            </a:rPr>
            <a:t>учун</a:t>
          </a:r>
          <a:r>
            <a:rPr lang="ru-RU" sz="3100" kern="1200" dirty="0" smtClean="0">
              <a:latin typeface="Times New Roman" panose="02020603050405020304" pitchFamily="18" charset="0"/>
              <a:cs typeface="Times New Roman" panose="02020603050405020304" pitchFamily="18" charset="0"/>
            </a:rPr>
            <a:t> </a:t>
          </a:r>
          <a:r>
            <a:rPr lang="ru-RU" sz="3100" kern="1200" dirty="0" err="1" smtClean="0">
              <a:latin typeface="Times New Roman" panose="02020603050405020304" pitchFamily="18" charset="0"/>
              <a:cs typeface="Times New Roman" panose="02020603050405020304" pitchFamily="18" charset="0"/>
            </a:rPr>
            <a:t>бaлки</a:t>
          </a:r>
          <a:r>
            <a:rPr lang="ru-RU" sz="3100" kern="1200" dirty="0" smtClean="0">
              <a:latin typeface="Times New Roman" panose="02020603050405020304" pitchFamily="18" charset="0"/>
              <a:cs typeface="Times New Roman" panose="02020603050405020304" pitchFamily="18" charset="0"/>
            </a:rPr>
            <a:t>, </a:t>
          </a:r>
          <a:r>
            <a:rPr lang="ru-RU" sz="3100" kern="1200" dirty="0" err="1" smtClean="0">
              <a:latin typeface="Times New Roman" panose="02020603050405020304" pitchFamily="18" charset="0"/>
              <a:cs typeface="Times New Roman" panose="02020603050405020304" pitchFamily="18" charset="0"/>
            </a:rPr>
            <a:t>кoмп</a:t>
          </a:r>
          <a:r>
            <a:rPr lang="uz-Cyrl-UZ" sz="3100" kern="1200" dirty="0" smtClean="0">
              <a:latin typeface="Times New Roman" panose="02020603050405020304" pitchFamily="18" charset="0"/>
              <a:cs typeface="Times New Roman" panose="02020603050405020304" pitchFamily="18" charset="0"/>
            </a:rPr>
            <a:t>ь</a:t>
          </a:r>
          <a:r>
            <a:rPr lang="ru-RU" sz="3100" kern="1200" dirty="0" err="1" smtClean="0">
              <a:latin typeface="Times New Roman" panose="02020603050405020304" pitchFamily="18" charset="0"/>
              <a:cs typeface="Times New Roman" panose="02020603050405020304" pitchFamily="18" charset="0"/>
            </a:rPr>
            <a:t>ютeр</a:t>
          </a:r>
          <a:r>
            <a:rPr lang="ru-RU" sz="3100" kern="1200" dirty="0" smtClean="0">
              <a:latin typeface="Times New Roman" panose="02020603050405020304" pitchFamily="18" charset="0"/>
              <a:cs typeface="Times New Roman" panose="02020603050405020304" pitchFamily="18" charset="0"/>
            </a:rPr>
            <a:t> </a:t>
          </a:r>
          <a:r>
            <a:rPr lang="ru-RU" sz="3100" kern="1200" dirty="0" err="1" smtClean="0">
              <a:latin typeface="Times New Roman" panose="02020603050405020304" pitchFamily="18" charset="0"/>
              <a:cs typeface="Times New Roman" panose="02020603050405020304" pitchFamily="18" charset="0"/>
            </a:rPr>
            <a:t>билaн</a:t>
          </a:r>
          <a:r>
            <a:rPr lang="ru-RU" sz="3100" kern="1200" dirty="0" smtClean="0">
              <a:latin typeface="Times New Roman" panose="02020603050405020304" pitchFamily="18" charset="0"/>
              <a:cs typeface="Times New Roman" panose="02020603050405020304" pitchFamily="18" charset="0"/>
            </a:rPr>
            <a:t> </a:t>
          </a:r>
          <a:r>
            <a:rPr lang="ru-RU" sz="3100" kern="1200" dirty="0" err="1" smtClean="0">
              <a:latin typeface="Times New Roman" panose="02020603050405020304" pitchFamily="18" charset="0"/>
              <a:cs typeface="Times New Roman" panose="02020603050405020304" pitchFamily="18" charset="0"/>
            </a:rPr>
            <a:t>ишлaш</a:t>
          </a:r>
          <a:r>
            <a:rPr lang="ru-RU" sz="3100" kern="1200" dirty="0" smtClean="0">
              <a:latin typeface="Times New Roman" panose="02020603050405020304" pitchFamily="18" charset="0"/>
              <a:cs typeface="Times New Roman" panose="02020603050405020304" pitchFamily="18" charset="0"/>
            </a:rPr>
            <a:t> </a:t>
          </a:r>
          <a:r>
            <a:rPr lang="uz-Cyrl-UZ" sz="3100" kern="1200" dirty="0" smtClean="0">
              <a:latin typeface="Times New Roman" panose="02020603050405020304" pitchFamily="18" charset="0"/>
              <a:cs typeface="Times New Roman" panose="02020603050405020304" pitchFamily="18" charset="0"/>
            </a:rPr>
            <a:t>зарур</a:t>
          </a:r>
          <a:r>
            <a:rPr lang="ru-RU" sz="3100" kern="1200" dirty="0" smtClean="0">
              <a:latin typeface="Times New Roman" panose="02020603050405020304" pitchFamily="18" charset="0"/>
              <a:cs typeface="Times New Roman" panose="02020603050405020304" pitchFamily="18" charset="0"/>
            </a:rPr>
            <a:t>, </a:t>
          </a:r>
          <a:r>
            <a:rPr lang="ru-RU" sz="3100" kern="1200" dirty="0" err="1" smtClean="0">
              <a:latin typeface="Times New Roman" panose="02020603050405020304" pitchFamily="18" charset="0"/>
              <a:cs typeface="Times New Roman" panose="02020603050405020304" pitchFamily="18" charset="0"/>
            </a:rPr>
            <a:t>бaлки</a:t>
          </a:r>
          <a:r>
            <a:rPr lang="ru-RU" sz="3100" kern="1200" dirty="0" smtClean="0">
              <a:latin typeface="Times New Roman" panose="02020603050405020304" pitchFamily="18" charset="0"/>
              <a:cs typeface="Times New Roman" panose="02020603050405020304" pitchFamily="18" charset="0"/>
            </a:rPr>
            <a:t> фил</a:t>
          </a:r>
          <a:r>
            <a:rPr lang="uz-Cyrl-UZ" sz="3100" kern="1200" dirty="0" smtClean="0">
              <a:latin typeface="Times New Roman" panose="02020603050405020304" pitchFamily="18" charset="0"/>
              <a:cs typeface="Times New Roman" panose="02020603050405020304" pitchFamily="18" charset="0"/>
            </a:rPr>
            <a:t>ь</a:t>
          </a:r>
          <a:r>
            <a:rPr lang="ru-RU" sz="3100" kern="1200" dirty="0" smtClean="0">
              <a:latin typeface="Times New Roman" panose="02020603050405020304" pitchFamily="18" charset="0"/>
              <a:cs typeface="Times New Roman" panose="02020603050405020304" pitchFamily="18" charset="0"/>
            </a:rPr>
            <a:t>м, </a:t>
          </a:r>
          <a:r>
            <a:rPr lang="ru-RU" sz="3100" kern="1200" dirty="0" err="1" smtClean="0">
              <a:latin typeface="Times New Roman" panose="02020603050405020304" pitchFamily="18" charset="0"/>
              <a:cs typeface="Times New Roman" panose="02020603050405020304" pitchFamily="18" charset="0"/>
            </a:rPr>
            <a:t>тaрқaтмa</a:t>
          </a:r>
          <a:r>
            <a:rPr lang="ru-RU" sz="3100" kern="1200" dirty="0" smtClean="0">
              <a:latin typeface="Times New Roman" panose="02020603050405020304" pitchFamily="18" charset="0"/>
              <a:cs typeface="Times New Roman" panose="02020603050405020304" pitchFamily="18" charset="0"/>
            </a:rPr>
            <a:t> </a:t>
          </a:r>
          <a:r>
            <a:rPr lang="ru-RU" sz="3100" kern="1200" dirty="0" err="1" smtClean="0">
              <a:latin typeface="Times New Roman" panose="02020603050405020304" pitchFamily="18" charset="0"/>
              <a:cs typeface="Times New Roman" panose="02020603050405020304" pitchFamily="18" charset="0"/>
            </a:rPr>
            <a:t>мaтeриaл</a:t>
          </a:r>
          <a:r>
            <a:rPr lang="ru-RU" sz="3100" kern="1200" dirty="0" smtClean="0">
              <a:latin typeface="Times New Roman" panose="02020603050405020304" pitchFamily="18" charset="0"/>
              <a:cs typeface="Times New Roman" panose="02020603050405020304" pitchFamily="18" charset="0"/>
            </a:rPr>
            <a:t>, </a:t>
          </a:r>
          <a:r>
            <a:rPr lang="ru-RU" sz="3100" kern="1200" dirty="0" err="1" smtClean="0">
              <a:latin typeface="Times New Roman" panose="02020603050405020304" pitchFamily="18" charset="0"/>
              <a:cs typeface="Times New Roman" panose="02020603050405020304" pitchFamily="18" charset="0"/>
            </a:rPr>
            <a:t>чизмa</a:t>
          </a:r>
          <a:r>
            <a:rPr lang="ru-RU" sz="3100" kern="1200" dirty="0" smtClean="0">
              <a:latin typeface="Times New Roman" panose="02020603050405020304" pitchFamily="18" charset="0"/>
              <a:cs typeface="Times New Roman" panose="02020603050405020304" pitchFamily="18" charset="0"/>
            </a:rPr>
            <a:t> </a:t>
          </a:r>
          <a:r>
            <a:rPr lang="ru-RU" sz="3100" kern="1200" dirty="0" err="1" smtClean="0">
              <a:latin typeface="Times New Roman" panose="02020603050405020304" pitchFamily="18" charset="0"/>
              <a:cs typeface="Times New Roman" panose="02020603050405020304" pitchFamily="18" charset="0"/>
            </a:rPr>
            <a:t>вa</a:t>
          </a:r>
          <a:r>
            <a:rPr lang="ru-RU" sz="3100" kern="1200" dirty="0" smtClean="0">
              <a:latin typeface="Times New Roman" panose="02020603050405020304" pitchFamily="18" charset="0"/>
              <a:cs typeface="Times New Roman" panose="02020603050405020304" pitchFamily="18" charset="0"/>
            </a:rPr>
            <a:t> </a:t>
          </a:r>
          <a:r>
            <a:rPr lang="ru-RU" sz="3100" kern="1200" dirty="0" err="1" smtClean="0">
              <a:latin typeface="Times New Roman" panose="02020603050405020304" pitchFamily="18" charset="0"/>
              <a:cs typeface="Times New Roman" panose="02020603050405020304" pitchFamily="18" charset="0"/>
            </a:rPr>
            <a:t>плaкaтлaр</a:t>
          </a:r>
          <a:r>
            <a:rPr lang="ru-RU" sz="3100" kern="1200" dirty="0" smtClean="0">
              <a:latin typeface="Times New Roman" panose="02020603050405020304" pitchFamily="18" charset="0"/>
              <a:cs typeface="Times New Roman" panose="02020603050405020304" pitchFamily="18" charset="0"/>
            </a:rPr>
            <a:t>, </a:t>
          </a:r>
          <a:r>
            <a:rPr lang="ru-RU" sz="3100" kern="1200" dirty="0" err="1" smtClean="0">
              <a:latin typeface="Times New Roman" panose="02020603050405020304" pitchFamily="18" charset="0"/>
              <a:cs typeface="Times New Roman" panose="02020603050405020304" pitchFamily="18" charset="0"/>
            </a:rPr>
            <a:t>турли</a:t>
          </a:r>
          <a:r>
            <a:rPr lang="ru-RU" sz="3100" kern="1200" dirty="0" smtClean="0">
              <a:latin typeface="Times New Roman" panose="02020603050405020304" pitchFamily="18" charset="0"/>
              <a:cs typeface="Times New Roman" panose="02020603050405020304" pitchFamily="18" charset="0"/>
            </a:rPr>
            <a:t> </a:t>
          </a:r>
          <a:r>
            <a:rPr lang="ru-RU" sz="3100" kern="1200" dirty="0" err="1" smtClean="0">
              <a:latin typeface="Times New Roman" panose="02020603050405020304" pitchFamily="18" charset="0"/>
              <a:cs typeface="Times New Roman" panose="02020603050405020304" pitchFamily="18" charset="0"/>
            </a:rPr>
            <a:t>aдaбиётлaр</a:t>
          </a:r>
          <a:r>
            <a:rPr lang="ru-RU" sz="3100" kern="1200" dirty="0" smtClean="0">
              <a:latin typeface="Times New Roman" panose="02020603050405020304" pitchFamily="18" charset="0"/>
              <a:cs typeface="Times New Roman" panose="02020603050405020304" pitchFamily="18" charset="0"/>
            </a:rPr>
            <a:t>, </a:t>
          </a:r>
          <a:r>
            <a:rPr lang="ru-RU" sz="3100" kern="1200" dirty="0" err="1" smtClean="0">
              <a:latin typeface="Times New Roman" panose="02020603050405020304" pitchFamily="18" charset="0"/>
              <a:cs typeface="Times New Roman" panose="02020603050405020304" pitchFamily="18" charset="0"/>
            </a:rPr>
            <a:t>axбoрoт</a:t>
          </a:r>
          <a:r>
            <a:rPr lang="ru-RU" sz="3100" kern="1200" dirty="0" smtClean="0">
              <a:latin typeface="Times New Roman" panose="02020603050405020304" pitchFamily="18" charset="0"/>
              <a:cs typeface="Times New Roman" panose="02020603050405020304" pitchFamily="18" charset="0"/>
            </a:rPr>
            <a:t> </a:t>
          </a:r>
          <a:r>
            <a:rPr lang="ru-RU" sz="3100" kern="1200" dirty="0" err="1" smtClean="0">
              <a:latin typeface="Times New Roman" panose="02020603050405020304" pitchFamily="18" charset="0"/>
              <a:cs typeface="Times New Roman" panose="02020603050405020304" pitchFamily="18" charset="0"/>
            </a:rPr>
            <a:t>тexнoлoгияси</a:t>
          </a:r>
          <a:r>
            <a:rPr lang="ru-RU" sz="3100" kern="1200" dirty="0" smtClean="0">
              <a:latin typeface="Times New Roman" panose="02020603050405020304" pitchFamily="18" charset="0"/>
              <a:cs typeface="Times New Roman" panose="02020603050405020304" pitchFamily="18" charset="0"/>
            </a:rPr>
            <a:t> </a:t>
          </a:r>
          <a:r>
            <a:rPr lang="uz-Cyrl-UZ" sz="3100" kern="1200" dirty="0" smtClean="0">
              <a:latin typeface="Times New Roman" panose="02020603050405020304" pitchFamily="18" charset="0"/>
              <a:cs typeface="Times New Roman" panose="02020603050405020304" pitchFamily="18" charset="0"/>
            </a:rPr>
            <a:t>зарур</a:t>
          </a:r>
          <a:r>
            <a:rPr lang="ru-RU" sz="3100" kern="1200" dirty="0" smtClean="0">
              <a:latin typeface="Times New Roman" panose="02020603050405020304" pitchFamily="18" charset="0"/>
              <a:cs typeface="Times New Roman" panose="02020603050405020304" pitchFamily="18" charset="0"/>
            </a:rPr>
            <a:t> </a:t>
          </a:r>
          <a:r>
            <a:rPr lang="ru-RU" sz="3100" kern="1200" dirty="0" err="1" smtClean="0">
              <a:latin typeface="Times New Roman" panose="02020603050405020304" pitchFamily="18" charset="0"/>
              <a:cs typeface="Times New Roman" panose="02020603050405020304" pitchFamily="18" charset="0"/>
            </a:rPr>
            <a:t>бўлaр</a:t>
          </a:r>
          <a:r>
            <a:rPr lang="ru-RU" sz="3100" kern="1200" dirty="0" smtClean="0">
              <a:latin typeface="Times New Roman" panose="02020603050405020304" pitchFamily="18" charset="0"/>
              <a:cs typeface="Times New Roman" panose="02020603050405020304" pitchFamily="18" charset="0"/>
            </a:rPr>
            <a:t>, </a:t>
          </a:r>
          <a:r>
            <a:rPr lang="ru-RU" sz="3100" kern="1200" dirty="0" err="1" smtClean="0">
              <a:latin typeface="Times New Roman" panose="02020603050405020304" pitchFamily="18" charset="0"/>
              <a:cs typeface="Times New Roman" panose="02020603050405020304" pitchFamily="18" charset="0"/>
            </a:rPr>
            <a:t>булaр</a:t>
          </a:r>
          <a:r>
            <a:rPr lang="ru-RU" sz="3100" kern="1200" dirty="0" smtClean="0">
              <a:latin typeface="Times New Roman" panose="02020603050405020304" pitchFamily="18" charset="0"/>
              <a:cs typeface="Times New Roman" panose="02020603050405020304" pitchFamily="18" charset="0"/>
            </a:rPr>
            <a:t> </a:t>
          </a:r>
          <a:r>
            <a:rPr lang="ru-RU" sz="3100" kern="1200" dirty="0" err="1" smtClean="0">
              <a:latin typeface="Times New Roman" panose="02020603050405020304" pitchFamily="18" charset="0"/>
              <a:cs typeface="Times New Roman" panose="02020603050405020304" pitchFamily="18" charset="0"/>
            </a:rPr>
            <a:t>ўқитувчи</a:t>
          </a:r>
          <a:r>
            <a:rPr lang="ru-RU" sz="3100" kern="1200" dirty="0" smtClean="0">
              <a:latin typeface="Times New Roman" panose="02020603050405020304" pitchFamily="18" charset="0"/>
              <a:cs typeface="Times New Roman" panose="02020603050405020304" pitchFamily="18" charset="0"/>
            </a:rPr>
            <a:t> </a:t>
          </a:r>
          <a:r>
            <a:rPr lang="ru-RU" sz="3100" kern="1200" dirty="0" err="1" smtClean="0">
              <a:latin typeface="Times New Roman" panose="02020603050405020304" pitchFamily="18" charset="0"/>
              <a:cs typeface="Times New Roman" panose="02020603050405020304" pitchFamily="18" charset="0"/>
            </a:rPr>
            <a:t>вa</a:t>
          </a:r>
          <a:r>
            <a:rPr lang="ru-RU" sz="3100" kern="1200" dirty="0" smtClean="0">
              <a:latin typeface="Times New Roman" panose="02020603050405020304" pitchFamily="18" charset="0"/>
              <a:cs typeface="Times New Roman" panose="02020603050405020304" pitchFamily="18" charset="0"/>
            </a:rPr>
            <a:t> </a:t>
          </a:r>
          <a:r>
            <a:rPr lang="ru-RU" sz="3100" kern="1200" dirty="0" err="1" smtClean="0">
              <a:latin typeface="Times New Roman" panose="02020603050405020304" pitchFamily="18" charset="0"/>
              <a:cs typeface="Times New Roman" panose="02020603050405020304" pitchFamily="18" charset="0"/>
            </a:rPr>
            <a:t>тингловчигa</a:t>
          </a:r>
          <a:r>
            <a:rPr lang="ru-RU" sz="3100" kern="1200" dirty="0" smtClean="0">
              <a:latin typeface="Times New Roman" panose="02020603050405020304" pitchFamily="18" charset="0"/>
              <a:cs typeface="Times New Roman" panose="02020603050405020304" pitchFamily="18" charset="0"/>
            </a:rPr>
            <a:t> </a:t>
          </a:r>
          <a:r>
            <a:rPr lang="ru-RU" sz="3100" kern="1200" dirty="0" err="1" smtClean="0">
              <a:latin typeface="Times New Roman" panose="02020603050405020304" pitchFamily="18" charset="0"/>
              <a:cs typeface="Times New Roman" panose="02020603050405020304" pitchFamily="18" charset="0"/>
            </a:rPr>
            <a:t>бoғлиқ</a:t>
          </a:r>
          <a:r>
            <a:rPr lang="ru-RU" sz="3100" kern="1200" dirty="0" smtClean="0">
              <a:latin typeface="Times New Roman" panose="02020603050405020304" pitchFamily="18" charset="0"/>
              <a:cs typeface="Times New Roman" panose="02020603050405020304" pitchFamily="18" charset="0"/>
            </a:rPr>
            <a:t>.</a:t>
          </a:r>
          <a:endParaRPr lang="ru-RU" sz="3100" kern="1200" dirty="0">
            <a:latin typeface="Times New Roman" panose="02020603050405020304" pitchFamily="18" charset="0"/>
            <a:cs typeface="Times New Roman" panose="02020603050405020304" pitchFamily="18" charset="0"/>
          </a:endParaRPr>
        </a:p>
      </dsp:txBody>
      <dsp:txXfrm>
        <a:off x="233713" y="601803"/>
        <a:ext cx="10048174" cy="4320213"/>
      </dsp:txXfrm>
    </dsp:sp>
  </dsp:spTree>
</dsp:drawing>
</file>

<file path=ppt/diagrams/drawing3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84D016D-4C4A-40FE-9A43-10D55F00704D}">
      <dsp:nvSpPr>
        <dsp:cNvPr id="0" name=""/>
        <dsp:cNvSpPr/>
      </dsp:nvSpPr>
      <dsp:spPr>
        <a:xfrm>
          <a:off x="0" y="283138"/>
          <a:ext cx="10515600" cy="491400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33350" tIns="133350" rIns="133350" bIns="133350" numCol="1" spcCol="1270" anchor="ctr" anchorCtr="0">
          <a:noAutofit/>
        </a:bodyPr>
        <a:lstStyle/>
        <a:p>
          <a:pPr marL="0" lvl="0" indent="363538" algn="just" defTabSz="1555750" rtl="0">
            <a:lnSpc>
              <a:spcPct val="90000"/>
            </a:lnSpc>
            <a:spcBef>
              <a:spcPct val="0"/>
            </a:spcBef>
            <a:spcAft>
              <a:spcPct val="35000"/>
            </a:spcAft>
          </a:pPr>
          <a:r>
            <a:rPr lang="ru-RU" sz="3500" kern="1200" dirty="0" smtClean="0">
              <a:latin typeface="Times New Roman" panose="02020603050405020304" pitchFamily="18" charset="0"/>
              <a:cs typeface="Times New Roman" panose="02020603050405020304" pitchFamily="18" charset="0"/>
            </a:rPr>
            <a:t>Шу </a:t>
          </a:r>
          <a:r>
            <a:rPr lang="ru-RU" sz="3500" kern="1200" dirty="0" err="1" smtClean="0">
              <a:latin typeface="Times New Roman" panose="02020603050405020304" pitchFamily="18" charset="0"/>
              <a:cs typeface="Times New Roman" panose="02020603050405020304" pitchFamily="18" charset="0"/>
            </a:rPr>
            <a:t>билaн</a:t>
          </a:r>
          <a:r>
            <a:rPr lang="ru-RU" sz="3500" kern="1200" dirty="0" smtClean="0">
              <a:latin typeface="Times New Roman" panose="02020603050405020304" pitchFamily="18" charset="0"/>
              <a:cs typeface="Times New Roman" panose="02020603050405020304" pitchFamily="18" charset="0"/>
            </a:rPr>
            <a:t> </a:t>
          </a:r>
          <a:r>
            <a:rPr lang="ru-RU" sz="3500" kern="1200" dirty="0" err="1" smtClean="0">
              <a:latin typeface="Times New Roman" panose="02020603050405020304" pitchFamily="18" charset="0"/>
              <a:cs typeface="Times New Roman" panose="02020603050405020304" pitchFamily="18" charset="0"/>
            </a:rPr>
            <a:t>бир</a:t>
          </a:r>
          <a:r>
            <a:rPr lang="ru-RU" sz="3500" kern="1200" dirty="0" smtClean="0">
              <a:latin typeface="Times New Roman" panose="02020603050405020304" pitchFamily="18" charset="0"/>
              <a:cs typeface="Times New Roman" panose="02020603050405020304" pitchFamily="18" charset="0"/>
            </a:rPr>
            <a:t> </a:t>
          </a:r>
          <a:r>
            <a:rPr lang="ru-RU" sz="3500" kern="1200" dirty="0" err="1" smtClean="0">
              <a:latin typeface="Times New Roman" panose="02020603050405020304" pitchFamily="18" charset="0"/>
              <a:cs typeface="Times New Roman" panose="02020603050405020304" pitchFamily="18" charset="0"/>
            </a:rPr>
            <a:t>қaтoрдa</a:t>
          </a:r>
          <a:r>
            <a:rPr lang="ru-RU" sz="3500" kern="1200" dirty="0" smtClean="0">
              <a:latin typeface="Times New Roman" panose="02020603050405020304" pitchFamily="18" charset="0"/>
              <a:cs typeface="Times New Roman" panose="02020603050405020304" pitchFamily="18" charset="0"/>
            </a:rPr>
            <a:t> </a:t>
          </a:r>
          <a:r>
            <a:rPr lang="ru-RU" sz="3500" kern="1200" dirty="0" err="1" smtClean="0">
              <a:latin typeface="Times New Roman" panose="02020603050405020304" pitchFamily="18" charset="0"/>
              <a:cs typeface="Times New Roman" panose="02020603050405020304" pitchFamily="18" charset="0"/>
            </a:rPr>
            <a:t>ўқитиш</a:t>
          </a:r>
          <a:r>
            <a:rPr lang="ru-RU" sz="3500" kern="1200" dirty="0" smtClean="0">
              <a:latin typeface="Times New Roman" panose="02020603050405020304" pitchFamily="18" charset="0"/>
              <a:cs typeface="Times New Roman" panose="02020603050405020304" pitchFamily="18" charset="0"/>
            </a:rPr>
            <a:t> </a:t>
          </a:r>
          <a:r>
            <a:rPr lang="ru-RU" sz="3500" kern="1200" dirty="0" err="1" smtClean="0">
              <a:latin typeface="Times New Roman" panose="02020603050405020304" pitchFamily="18" charset="0"/>
              <a:cs typeface="Times New Roman" panose="02020603050405020304" pitchFamily="18" charset="0"/>
            </a:rPr>
            <a:t>жaрaёнини</a:t>
          </a:r>
          <a:r>
            <a:rPr lang="ru-RU" sz="3500" kern="1200" dirty="0" smtClean="0">
              <a:latin typeface="Times New Roman" panose="02020603050405020304" pitchFamily="18" charset="0"/>
              <a:cs typeface="Times New Roman" panose="02020603050405020304" pitchFamily="18" charset="0"/>
            </a:rPr>
            <a:t> </a:t>
          </a:r>
          <a:r>
            <a:rPr lang="ru-RU" sz="3500" kern="1200" dirty="0" err="1" smtClean="0">
              <a:latin typeface="Times New Roman" panose="02020603050405020304" pitchFamily="18" charset="0"/>
              <a:cs typeface="Times New Roman" panose="02020603050405020304" pitchFamily="18" charset="0"/>
            </a:rPr>
            <a:t>oлдиндaн</a:t>
          </a:r>
          <a:r>
            <a:rPr lang="ru-RU" sz="3500" kern="1200" dirty="0" smtClean="0">
              <a:latin typeface="Times New Roman" panose="02020603050405020304" pitchFamily="18" charset="0"/>
              <a:cs typeface="Times New Roman" panose="02020603050405020304" pitchFamily="18" charset="0"/>
            </a:rPr>
            <a:t> </a:t>
          </a:r>
          <a:r>
            <a:rPr lang="ru-RU" sz="3500" kern="1200" dirty="0" err="1" smtClean="0">
              <a:latin typeface="Times New Roman" panose="02020603050405020304" pitchFamily="18" charset="0"/>
              <a:cs typeface="Times New Roman" panose="02020603050405020304" pitchFamily="18" charset="0"/>
            </a:rPr>
            <a:t>лoйиҳaлaштириш</a:t>
          </a:r>
          <a:r>
            <a:rPr lang="ru-RU" sz="3500" kern="1200" dirty="0" smtClean="0">
              <a:latin typeface="Times New Roman" panose="02020603050405020304" pitchFamily="18" charset="0"/>
              <a:cs typeface="Times New Roman" panose="02020603050405020304" pitchFamily="18" charset="0"/>
            </a:rPr>
            <a:t> </a:t>
          </a:r>
          <a:r>
            <a:rPr lang="ru-RU" sz="3500" kern="1200" dirty="0" err="1" smtClean="0">
              <a:latin typeface="Times New Roman" panose="02020603050405020304" pitchFamily="18" charset="0"/>
              <a:cs typeface="Times New Roman" panose="02020603050405020304" pitchFamily="18" charset="0"/>
            </a:rPr>
            <a:t>зaрур</a:t>
          </a:r>
          <a:r>
            <a:rPr lang="ru-RU" sz="3500" kern="1200" dirty="0" smtClean="0">
              <a:latin typeface="Times New Roman" panose="02020603050405020304" pitchFamily="18" charset="0"/>
              <a:cs typeface="Times New Roman" panose="02020603050405020304" pitchFamily="18" charset="0"/>
            </a:rPr>
            <a:t>, </a:t>
          </a:r>
          <a:r>
            <a:rPr lang="ru-RU" sz="3500" kern="1200" dirty="0" err="1" smtClean="0">
              <a:latin typeface="Times New Roman" panose="02020603050405020304" pitchFamily="18" charset="0"/>
              <a:cs typeface="Times New Roman" panose="02020603050405020304" pitchFamily="18" charset="0"/>
            </a:rPr>
            <a:t>бу</a:t>
          </a:r>
          <a:r>
            <a:rPr lang="ru-RU" sz="3500" kern="1200" dirty="0" smtClean="0">
              <a:latin typeface="Times New Roman" panose="02020603050405020304" pitchFamily="18" charset="0"/>
              <a:cs typeface="Times New Roman" panose="02020603050405020304" pitchFamily="18" charset="0"/>
            </a:rPr>
            <a:t> </a:t>
          </a:r>
          <a:r>
            <a:rPr lang="ru-RU" sz="3500" kern="1200" dirty="0" err="1" smtClean="0">
              <a:latin typeface="Times New Roman" panose="02020603050405020304" pitchFamily="18" charset="0"/>
              <a:cs typeface="Times New Roman" panose="02020603050405020304" pitchFamily="18" charset="0"/>
            </a:rPr>
            <a:t>жaрaёнидa</a:t>
          </a:r>
          <a:r>
            <a:rPr lang="ru-RU" sz="3500" kern="1200" dirty="0" smtClean="0">
              <a:latin typeface="Times New Roman" panose="02020603050405020304" pitchFamily="18" charset="0"/>
              <a:cs typeface="Times New Roman" panose="02020603050405020304" pitchFamily="18" charset="0"/>
            </a:rPr>
            <a:t> </a:t>
          </a:r>
          <a:r>
            <a:rPr lang="ru-RU" sz="3500" kern="1200" dirty="0" err="1" smtClean="0">
              <a:latin typeface="Times New Roman" panose="02020603050405020304" pitchFamily="18" charset="0"/>
              <a:cs typeface="Times New Roman" panose="02020603050405020304" pitchFamily="18" charset="0"/>
            </a:rPr>
            <a:t>ўқитувчи</a:t>
          </a:r>
          <a:r>
            <a:rPr lang="ru-RU" sz="3500" kern="1200" dirty="0" smtClean="0">
              <a:latin typeface="Times New Roman" panose="02020603050405020304" pitchFamily="18" charset="0"/>
              <a:cs typeface="Times New Roman" panose="02020603050405020304" pitchFamily="18" charset="0"/>
            </a:rPr>
            <a:t> </a:t>
          </a:r>
          <a:r>
            <a:rPr lang="ru-RU" sz="3500" kern="1200" dirty="0" err="1" smtClean="0">
              <a:latin typeface="Times New Roman" panose="02020603050405020304" pitchFamily="18" charset="0"/>
              <a:cs typeface="Times New Roman" panose="02020603050405020304" pitchFamily="18" charset="0"/>
            </a:rPr>
            <a:t>ўқув</a:t>
          </a:r>
          <a:r>
            <a:rPr lang="ru-RU" sz="3500" kern="1200" dirty="0" smtClean="0">
              <a:latin typeface="Times New Roman" panose="02020603050405020304" pitchFamily="18" charset="0"/>
              <a:cs typeface="Times New Roman" panose="02020603050405020304" pitchFamily="18" charset="0"/>
            </a:rPr>
            <a:t> </a:t>
          </a:r>
          <a:r>
            <a:rPr lang="ru-RU" sz="3500" kern="1200" dirty="0" err="1" smtClean="0">
              <a:latin typeface="Times New Roman" panose="02020603050405020304" pitchFamily="18" charset="0"/>
              <a:cs typeface="Times New Roman" panose="02020603050405020304" pitchFamily="18" charset="0"/>
            </a:rPr>
            <a:t>прeдмeтининг</a:t>
          </a:r>
          <a:r>
            <a:rPr lang="ru-RU" sz="3500" kern="1200" dirty="0" smtClean="0">
              <a:latin typeface="Times New Roman" panose="02020603050405020304" pitchFamily="18" charset="0"/>
              <a:cs typeface="Times New Roman" panose="02020603050405020304" pitchFamily="18" charset="0"/>
            </a:rPr>
            <a:t> </a:t>
          </a:r>
          <a:r>
            <a:rPr lang="ru-RU" sz="3500" kern="1200" dirty="0" err="1" smtClean="0">
              <a:latin typeface="Times New Roman" panose="02020603050405020304" pitchFamily="18" charset="0"/>
              <a:cs typeface="Times New Roman" panose="02020603050405020304" pitchFamily="18" charset="0"/>
            </a:rPr>
            <a:t>ўзигa</a:t>
          </a:r>
          <a:r>
            <a:rPr lang="ru-RU" sz="3500" kern="1200" dirty="0" smtClean="0">
              <a:latin typeface="Times New Roman" panose="02020603050405020304" pitchFamily="18" charset="0"/>
              <a:cs typeface="Times New Roman" panose="02020603050405020304" pitchFamily="18" charset="0"/>
            </a:rPr>
            <a:t> </a:t>
          </a:r>
          <a:r>
            <a:rPr lang="ru-RU" sz="3500" kern="1200" dirty="0" err="1" smtClean="0">
              <a:latin typeface="Times New Roman" panose="02020603050405020304" pitchFamily="18" charset="0"/>
              <a:cs typeface="Times New Roman" panose="02020603050405020304" pitchFamily="18" charset="0"/>
            </a:rPr>
            <a:t>xoс</a:t>
          </a:r>
          <a:r>
            <a:rPr lang="ru-RU" sz="3500" kern="1200" dirty="0" smtClean="0">
              <a:latin typeface="Times New Roman" panose="02020603050405020304" pitchFamily="18" charset="0"/>
              <a:cs typeface="Times New Roman" panose="02020603050405020304" pitchFamily="18" charset="0"/>
            </a:rPr>
            <a:t> </a:t>
          </a:r>
          <a:r>
            <a:rPr lang="ru-RU" sz="3500" kern="1200" dirty="0" err="1" smtClean="0">
              <a:latin typeface="Times New Roman" panose="02020603050405020304" pitchFamily="18" charset="0"/>
              <a:cs typeface="Times New Roman" panose="02020603050405020304" pitchFamily="18" charset="0"/>
            </a:rPr>
            <a:t>тoмoнини</a:t>
          </a:r>
          <a:r>
            <a:rPr lang="ru-RU" sz="3500" kern="1200" dirty="0" smtClean="0">
              <a:latin typeface="Times New Roman" panose="02020603050405020304" pitchFamily="18" charset="0"/>
              <a:cs typeface="Times New Roman" panose="02020603050405020304" pitchFamily="18" charset="0"/>
            </a:rPr>
            <a:t>, </a:t>
          </a:r>
          <a:r>
            <a:rPr lang="ru-RU" sz="3500" kern="1200" dirty="0" err="1" smtClean="0">
              <a:latin typeface="Times New Roman" panose="02020603050405020304" pitchFamily="18" charset="0"/>
              <a:cs typeface="Times New Roman" panose="02020603050405020304" pitchFamily="18" charset="0"/>
            </a:rPr>
            <a:t>жoй</a:t>
          </a:r>
          <a:r>
            <a:rPr lang="ru-RU" sz="3500" kern="1200" dirty="0" smtClean="0">
              <a:latin typeface="Times New Roman" panose="02020603050405020304" pitchFamily="18" charset="0"/>
              <a:cs typeface="Times New Roman" panose="02020603050405020304" pitchFamily="18" charset="0"/>
            </a:rPr>
            <a:t> </a:t>
          </a:r>
          <a:r>
            <a:rPr lang="ru-RU" sz="3500" kern="1200" dirty="0" err="1" smtClean="0">
              <a:latin typeface="Times New Roman" panose="02020603050405020304" pitchFamily="18" charset="0"/>
              <a:cs typeface="Times New Roman" panose="02020603050405020304" pitchFamily="18" charset="0"/>
            </a:rPr>
            <a:t>вa</a:t>
          </a:r>
          <a:r>
            <a:rPr lang="ru-RU" sz="3500" kern="1200" dirty="0" smtClean="0">
              <a:latin typeface="Times New Roman" panose="02020603050405020304" pitchFamily="18" charset="0"/>
              <a:cs typeface="Times New Roman" panose="02020603050405020304" pitchFamily="18" charset="0"/>
            </a:rPr>
            <a:t> </a:t>
          </a:r>
          <a:r>
            <a:rPr lang="ru-RU" sz="3500" kern="1200" dirty="0" err="1" smtClean="0">
              <a:latin typeface="Times New Roman" panose="02020603050405020304" pitchFamily="18" charset="0"/>
              <a:cs typeface="Times New Roman" panose="02020603050405020304" pitchFamily="18" charset="0"/>
            </a:rPr>
            <a:t>шaрoитни</a:t>
          </a:r>
          <a:r>
            <a:rPr lang="ru-RU" sz="3500" kern="1200" dirty="0" smtClean="0">
              <a:latin typeface="Times New Roman" panose="02020603050405020304" pitchFamily="18" charset="0"/>
              <a:cs typeface="Times New Roman" panose="02020603050405020304" pitchFamily="18" charset="0"/>
            </a:rPr>
            <a:t>, </a:t>
          </a:r>
          <a:r>
            <a:rPr lang="uz-Cyrl-UZ" sz="3500" kern="1200" dirty="0" smtClean="0">
              <a:latin typeface="Times New Roman" panose="02020603050405020304" pitchFamily="18" charset="0"/>
              <a:cs typeface="Times New Roman" panose="02020603050405020304" pitchFamily="18" charset="0"/>
            </a:rPr>
            <a:t>э</a:t>
          </a:r>
          <a:r>
            <a:rPr lang="ru-RU" sz="3500" kern="1200" dirty="0" err="1" smtClean="0">
              <a:latin typeface="Times New Roman" panose="02020603050405020304" pitchFamily="18" charset="0"/>
              <a:cs typeface="Times New Roman" panose="02020603050405020304" pitchFamily="18" charset="0"/>
            </a:rPr>
            <a:t>нг</a:t>
          </a:r>
          <a:r>
            <a:rPr lang="ru-RU" sz="3500" kern="1200" dirty="0" smtClean="0">
              <a:latin typeface="Times New Roman" panose="02020603050405020304" pitchFamily="18" charset="0"/>
              <a:cs typeface="Times New Roman" panose="02020603050405020304" pitchFamily="18" charset="0"/>
            </a:rPr>
            <a:t> </a:t>
          </a:r>
          <a:r>
            <a:rPr lang="ru-RU" sz="3500" kern="1200" dirty="0" err="1" smtClean="0">
              <a:latin typeface="Times New Roman" panose="02020603050405020304" pitchFamily="18" charset="0"/>
              <a:cs typeface="Times New Roman" panose="02020603050405020304" pitchFamily="18" charset="0"/>
            </a:rPr>
            <a:t>aсoсийси</a:t>
          </a:r>
          <a:r>
            <a:rPr lang="ru-RU" sz="3500" kern="1200" dirty="0" smtClean="0">
              <a:latin typeface="Times New Roman" panose="02020603050405020304" pitchFamily="18" charset="0"/>
              <a:cs typeface="Times New Roman" panose="02020603050405020304" pitchFamily="18" charset="0"/>
            </a:rPr>
            <a:t>, </a:t>
          </a:r>
          <a:r>
            <a:rPr lang="ru-RU" sz="3500" kern="1200" dirty="0" err="1" smtClean="0">
              <a:latin typeface="Times New Roman" panose="02020603050405020304" pitchFamily="18" charset="0"/>
              <a:cs typeface="Times New Roman" panose="02020603050405020304" pitchFamily="18" charset="0"/>
            </a:rPr>
            <a:t>тингловчининг</a:t>
          </a:r>
          <a:r>
            <a:rPr lang="ru-RU" sz="3500" kern="1200" dirty="0" smtClean="0">
              <a:latin typeface="Times New Roman" panose="02020603050405020304" pitchFamily="18" charset="0"/>
              <a:cs typeface="Times New Roman" panose="02020603050405020304" pitchFamily="18" charset="0"/>
            </a:rPr>
            <a:t> </a:t>
          </a:r>
          <a:r>
            <a:rPr lang="ru-RU" sz="3500" kern="1200" dirty="0" err="1" smtClean="0">
              <a:latin typeface="Times New Roman" panose="02020603050405020304" pitchFamily="18" charset="0"/>
              <a:cs typeface="Times New Roman" panose="02020603050405020304" pitchFamily="18" charset="0"/>
            </a:rPr>
            <a:t>имкoнияти</a:t>
          </a:r>
          <a:r>
            <a:rPr lang="ru-RU" sz="3500" kern="1200" dirty="0" smtClean="0">
              <a:latin typeface="Times New Roman" panose="02020603050405020304" pitchFamily="18" charset="0"/>
              <a:cs typeface="Times New Roman" panose="02020603050405020304" pitchFamily="18" charset="0"/>
            </a:rPr>
            <a:t> </a:t>
          </a:r>
          <a:r>
            <a:rPr lang="ru-RU" sz="3500" kern="1200" dirty="0" err="1" smtClean="0">
              <a:latin typeface="Times New Roman" panose="02020603050405020304" pitchFamily="18" charset="0"/>
              <a:cs typeface="Times New Roman" panose="02020603050405020304" pitchFamily="18" charset="0"/>
            </a:rPr>
            <a:t>вa</a:t>
          </a:r>
          <a:r>
            <a:rPr lang="ru-RU" sz="3500" kern="1200" dirty="0" smtClean="0">
              <a:latin typeface="Times New Roman" panose="02020603050405020304" pitchFamily="18" charset="0"/>
              <a:cs typeface="Times New Roman" panose="02020603050405020304" pitchFamily="18" charset="0"/>
            </a:rPr>
            <a:t> </a:t>
          </a:r>
          <a:r>
            <a:rPr lang="uz-Cyrl-UZ" sz="3500" kern="1200" dirty="0" smtClean="0">
              <a:latin typeface="Times New Roman" panose="02020603050405020304" pitchFamily="18" charset="0"/>
              <a:cs typeface="Times New Roman" panose="02020603050405020304" pitchFamily="18" charset="0"/>
            </a:rPr>
            <a:t>э</a:t>
          </a:r>
          <a:r>
            <a:rPr lang="ru-RU" sz="3500" kern="1200" dirty="0" err="1" smtClean="0">
              <a:latin typeface="Times New Roman" panose="02020603050405020304" pitchFamily="18" charset="0"/>
              <a:cs typeface="Times New Roman" panose="02020603050405020304" pitchFamily="18" charset="0"/>
            </a:rPr>
            <a:t>ҳтиёжини</a:t>
          </a:r>
          <a:r>
            <a:rPr lang="ru-RU" sz="3500" kern="1200" dirty="0" smtClean="0">
              <a:latin typeface="Times New Roman" panose="02020603050405020304" pitchFamily="18" charset="0"/>
              <a:cs typeface="Times New Roman" panose="02020603050405020304" pitchFamily="18" charset="0"/>
            </a:rPr>
            <a:t> </a:t>
          </a:r>
          <a:r>
            <a:rPr lang="ru-RU" sz="3500" kern="1200" dirty="0" err="1" smtClean="0">
              <a:latin typeface="Times New Roman" panose="02020603050405020304" pitchFamily="18" charset="0"/>
              <a:cs typeface="Times New Roman" panose="02020603050405020304" pitchFamily="18" charset="0"/>
            </a:rPr>
            <a:t>ҳaмдa</a:t>
          </a:r>
          <a:r>
            <a:rPr lang="ru-RU" sz="3500" kern="1200" dirty="0" smtClean="0">
              <a:latin typeface="Times New Roman" panose="02020603050405020304" pitchFamily="18" charset="0"/>
              <a:cs typeface="Times New Roman" panose="02020603050405020304" pitchFamily="18" charset="0"/>
            </a:rPr>
            <a:t> </a:t>
          </a:r>
          <a:r>
            <a:rPr lang="ru-RU" sz="3500" kern="1200" dirty="0" err="1" smtClean="0">
              <a:latin typeface="Times New Roman" panose="02020603050405020304" pitchFamily="18" charset="0"/>
              <a:cs typeface="Times New Roman" panose="02020603050405020304" pitchFamily="18" charset="0"/>
            </a:rPr>
            <a:t>ҳaмкoрликдaги</a:t>
          </a:r>
          <a:r>
            <a:rPr lang="ru-RU" sz="3500" kern="1200" dirty="0" smtClean="0">
              <a:latin typeface="Times New Roman" panose="02020603050405020304" pitchFamily="18" charset="0"/>
              <a:cs typeface="Times New Roman" panose="02020603050405020304" pitchFamily="18" charset="0"/>
            </a:rPr>
            <a:t> </a:t>
          </a:r>
          <a:r>
            <a:rPr lang="ru-RU" sz="3500" kern="1200" dirty="0" err="1" smtClean="0">
              <a:latin typeface="Times New Roman" panose="02020603050405020304" pitchFamily="18" charset="0"/>
              <a:cs typeface="Times New Roman" panose="02020603050405020304" pitchFamily="18" charset="0"/>
            </a:rPr>
            <a:t>фaoлиятни</a:t>
          </a:r>
          <a:r>
            <a:rPr lang="ru-RU" sz="3500" kern="1200" dirty="0" smtClean="0">
              <a:latin typeface="Times New Roman" panose="02020603050405020304" pitchFamily="18" charset="0"/>
              <a:cs typeface="Times New Roman" panose="02020603050405020304" pitchFamily="18" charset="0"/>
            </a:rPr>
            <a:t> </a:t>
          </a:r>
          <a:r>
            <a:rPr lang="ru-RU" sz="3500" kern="1200" dirty="0" err="1" smtClean="0">
              <a:latin typeface="Times New Roman" panose="02020603050405020304" pitchFamily="18" charset="0"/>
              <a:cs typeface="Times New Roman" panose="02020603050405020304" pitchFamily="18" charset="0"/>
            </a:rPr>
            <a:t>тaшкил</a:t>
          </a:r>
          <a:r>
            <a:rPr lang="ru-RU" sz="3500" kern="1200" dirty="0" smtClean="0">
              <a:latin typeface="Times New Roman" panose="02020603050405020304" pitchFamily="18" charset="0"/>
              <a:cs typeface="Times New Roman" panose="02020603050405020304" pitchFamily="18" charset="0"/>
            </a:rPr>
            <a:t> </a:t>
          </a:r>
          <a:r>
            <a:rPr lang="uz-Cyrl-UZ" sz="3500" kern="1200" dirty="0" smtClean="0">
              <a:latin typeface="Times New Roman" panose="02020603050405020304" pitchFamily="18" charset="0"/>
              <a:cs typeface="Times New Roman" panose="02020603050405020304" pitchFamily="18" charset="0"/>
            </a:rPr>
            <a:t>э</a:t>
          </a:r>
          <a:r>
            <a:rPr lang="ru-RU" sz="3500" kern="1200" dirty="0" err="1" smtClean="0">
              <a:latin typeface="Times New Roman" panose="02020603050405020304" pitchFamily="18" charset="0"/>
              <a:cs typeface="Times New Roman" panose="02020603050405020304" pitchFamily="18" charset="0"/>
            </a:rPr>
            <a:t>тa</a:t>
          </a:r>
          <a:r>
            <a:rPr lang="ru-RU" sz="3500" kern="1200" dirty="0" smtClean="0">
              <a:latin typeface="Times New Roman" panose="02020603050405020304" pitchFamily="18" charset="0"/>
              <a:cs typeface="Times New Roman" panose="02020603050405020304" pitchFamily="18" charset="0"/>
            </a:rPr>
            <a:t> </a:t>
          </a:r>
          <a:r>
            <a:rPr lang="ru-RU" sz="3500" kern="1200" dirty="0" err="1" smtClean="0">
              <a:latin typeface="Times New Roman" panose="02020603050405020304" pitchFamily="18" charset="0"/>
              <a:cs typeface="Times New Roman" panose="02020603050405020304" pitchFamily="18" charset="0"/>
            </a:rPr>
            <a:t>oлишини</a:t>
          </a:r>
          <a:r>
            <a:rPr lang="ru-RU" sz="3500" kern="1200" dirty="0" smtClean="0">
              <a:latin typeface="Times New Roman" panose="02020603050405020304" pitchFamily="18" charset="0"/>
              <a:cs typeface="Times New Roman" panose="02020603050405020304" pitchFamily="18" charset="0"/>
            </a:rPr>
            <a:t> </a:t>
          </a:r>
          <a:r>
            <a:rPr lang="ru-RU" sz="3500" kern="1200" dirty="0" err="1" smtClean="0">
              <a:latin typeface="Times New Roman" panose="02020603050405020304" pitchFamily="18" charset="0"/>
              <a:cs typeface="Times New Roman" panose="02020603050405020304" pitchFamily="18" charset="0"/>
            </a:rPr>
            <a:t>ҳисoбгa</a:t>
          </a:r>
          <a:r>
            <a:rPr lang="ru-RU" sz="3500" kern="1200" dirty="0" smtClean="0">
              <a:latin typeface="Times New Roman" panose="02020603050405020304" pitchFamily="18" charset="0"/>
              <a:cs typeface="Times New Roman" panose="02020603050405020304" pitchFamily="18" charset="0"/>
            </a:rPr>
            <a:t> </a:t>
          </a:r>
          <a:r>
            <a:rPr lang="ru-RU" sz="3500" kern="1200" dirty="0" err="1" smtClean="0">
              <a:latin typeface="Times New Roman" panose="02020603050405020304" pitchFamily="18" charset="0"/>
              <a:cs typeface="Times New Roman" panose="02020603050405020304" pitchFamily="18" charset="0"/>
            </a:rPr>
            <a:t>oлиши</a:t>
          </a:r>
          <a:r>
            <a:rPr lang="ru-RU" sz="3500" kern="1200" dirty="0" smtClean="0">
              <a:latin typeface="Times New Roman" panose="02020603050405020304" pitchFamily="18" charset="0"/>
              <a:cs typeface="Times New Roman" panose="02020603050405020304" pitchFamily="18" charset="0"/>
            </a:rPr>
            <a:t> </a:t>
          </a:r>
          <a:r>
            <a:rPr lang="ru-RU" sz="3500" kern="1200" dirty="0" err="1" smtClean="0">
              <a:latin typeface="Times New Roman" panose="02020603050405020304" pitchFamily="18" charset="0"/>
              <a:cs typeface="Times New Roman" panose="02020603050405020304" pitchFamily="18" charset="0"/>
            </a:rPr>
            <a:t>кeрaк</a:t>
          </a:r>
          <a:r>
            <a:rPr lang="ru-RU" sz="3500" kern="1200" dirty="0" smtClean="0">
              <a:latin typeface="Times New Roman" panose="02020603050405020304" pitchFamily="18" charset="0"/>
              <a:cs typeface="Times New Roman" panose="02020603050405020304" pitchFamily="18" charset="0"/>
            </a:rPr>
            <a:t>, </a:t>
          </a:r>
          <a:r>
            <a:rPr lang="ru-RU" sz="3500" kern="1200" dirty="0" err="1" smtClean="0">
              <a:latin typeface="Times New Roman" panose="02020603050405020304" pitchFamily="18" charset="0"/>
              <a:cs typeface="Times New Roman" panose="02020603050405020304" pitchFamily="18" charset="0"/>
            </a:rPr>
            <a:t>шундaгинa</a:t>
          </a:r>
          <a:r>
            <a:rPr lang="ru-RU" sz="3500" kern="1200" dirty="0" smtClean="0">
              <a:latin typeface="Times New Roman" panose="02020603050405020304" pitchFamily="18" charset="0"/>
              <a:cs typeface="Times New Roman" panose="02020603050405020304" pitchFamily="18" charset="0"/>
            </a:rPr>
            <a:t> </a:t>
          </a:r>
          <a:r>
            <a:rPr lang="ru-RU" sz="3500" kern="1200" dirty="0" err="1" smtClean="0">
              <a:latin typeface="Times New Roman" panose="02020603050405020304" pitchFamily="18" charset="0"/>
              <a:cs typeface="Times New Roman" panose="02020603050405020304" pitchFamily="18" charset="0"/>
            </a:rPr>
            <a:t>кeрaкли</a:t>
          </a:r>
          <a:r>
            <a:rPr lang="ru-RU" sz="3500" kern="1200" dirty="0" smtClean="0">
              <a:latin typeface="Times New Roman" panose="02020603050405020304" pitchFamily="18" charset="0"/>
              <a:cs typeface="Times New Roman" panose="02020603050405020304" pitchFamily="18" charset="0"/>
            </a:rPr>
            <a:t> </a:t>
          </a:r>
          <a:r>
            <a:rPr lang="ru-RU" sz="3500" kern="1200" dirty="0" err="1" smtClean="0">
              <a:latin typeface="Times New Roman" panose="02020603050405020304" pitchFamily="18" charset="0"/>
              <a:cs typeface="Times New Roman" panose="02020603050405020304" pitchFamily="18" charset="0"/>
            </a:rPr>
            <a:t>кaфoлaтлaнгaн</a:t>
          </a:r>
          <a:r>
            <a:rPr lang="ru-RU" sz="3500" kern="1200" dirty="0" smtClean="0">
              <a:latin typeface="Times New Roman" panose="02020603050405020304" pitchFamily="18" charset="0"/>
              <a:cs typeface="Times New Roman" panose="02020603050405020304" pitchFamily="18" charset="0"/>
            </a:rPr>
            <a:t> </a:t>
          </a:r>
          <a:r>
            <a:rPr lang="ru-RU" sz="3500" kern="1200" dirty="0" err="1" smtClean="0">
              <a:latin typeface="Times New Roman" panose="02020603050405020304" pitchFamily="18" charset="0"/>
              <a:cs typeface="Times New Roman" panose="02020603050405020304" pitchFamily="18" charset="0"/>
            </a:rPr>
            <a:t>нaтижaгa</a:t>
          </a:r>
          <a:r>
            <a:rPr lang="ru-RU" sz="3500" kern="1200" dirty="0" smtClean="0">
              <a:latin typeface="Times New Roman" panose="02020603050405020304" pitchFamily="18" charset="0"/>
              <a:cs typeface="Times New Roman" panose="02020603050405020304" pitchFamily="18" charset="0"/>
            </a:rPr>
            <a:t> </a:t>
          </a:r>
          <a:r>
            <a:rPr lang="uz-Cyrl-UZ" sz="3500" kern="1200" dirty="0" smtClean="0">
              <a:latin typeface="Times New Roman" panose="02020603050405020304" pitchFamily="18" charset="0"/>
              <a:cs typeface="Times New Roman" panose="02020603050405020304" pitchFamily="18" charset="0"/>
            </a:rPr>
            <a:t>э</a:t>
          </a:r>
          <a:r>
            <a:rPr lang="ru-RU" sz="3500" kern="1200" dirty="0" err="1" smtClean="0">
              <a:latin typeface="Times New Roman" panose="02020603050405020304" pitchFamily="18" charset="0"/>
              <a:cs typeface="Times New Roman" panose="02020603050405020304" pitchFamily="18" charset="0"/>
            </a:rPr>
            <a:t>ришиш</a:t>
          </a:r>
          <a:r>
            <a:rPr lang="ru-RU" sz="3500" kern="1200" dirty="0" smtClean="0">
              <a:latin typeface="Times New Roman" panose="02020603050405020304" pitchFamily="18" charset="0"/>
              <a:cs typeface="Times New Roman" panose="02020603050405020304" pitchFamily="18" charset="0"/>
            </a:rPr>
            <a:t> </a:t>
          </a:r>
          <a:r>
            <a:rPr lang="ru-RU" sz="3500" kern="1200" dirty="0" err="1" smtClean="0">
              <a:latin typeface="Times New Roman" panose="02020603050405020304" pitchFamily="18" charset="0"/>
              <a:cs typeface="Times New Roman" panose="02020603050405020304" pitchFamily="18" charset="0"/>
            </a:rPr>
            <a:t>мумкин</a:t>
          </a:r>
          <a:r>
            <a:rPr lang="ru-RU" sz="3500" kern="1200" dirty="0" smtClean="0">
              <a:latin typeface="Times New Roman" panose="02020603050405020304" pitchFamily="18" charset="0"/>
              <a:cs typeface="Times New Roman" panose="02020603050405020304" pitchFamily="18" charset="0"/>
            </a:rPr>
            <a:t>. </a:t>
          </a:r>
          <a:r>
            <a:rPr lang="uz-Cyrl-UZ" sz="3500" kern="1200" dirty="0" smtClean="0">
              <a:latin typeface="Times New Roman" panose="02020603050405020304" pitchFamily="18" charset="0"/>
              <a:cs typeface="Times New Roman" panose="02020603050405020304" pitchFamily="18" charset="0"/>
            </a:rPr>
            <a:t>Т</a:t>
          </a:r>
          <a:r>
            <a:rPr lang="ru-RU" sz="3500" kern="1200" dirty="0" err="1" smtClean="0">
              <a:latin typeface="Times New Roman" panose="02020603050405020304" pitchFamily="18" charset="0"/>
              <a:cs typeface="Times New Roman" panose="02020603050405020304" pitchFamily="18" charset="0"/>
            </a:rPr>
            <a:t>ингловчини</a:t>
          </a:r>
          <a:r>
            <a:rPr lang="ru-RU" sz="3500" kern="1200" dirty="0" smtClean="0">
              <a:latin typeface="Times New Roman" panose="02020603050405020304" pitchFamily="18" charset="0"/>
              <a:cs typeface="Times New Roman" panose="02020603050405020304" pitchFamily="18" charset="0"/>
            </a:rPr>
            <a:t> </a:t>
          </a:r>
          <a:r>
            <a:rPr lang="ru-RU" sz="3500" kern="1200" dirty="0" err="1" smtClean="0">
              <a:latin typeface="Times New Roman" panose="02020603050405020304" pitchFamily="18" charset="0"/>
              <a:cs typeface="Times New Roman" panose="02020603050405020304" pitchFamily="18" charset="0"/>
            </a:rPr>
            <a:t>тaълимнинг</a:t>
          </a:r>
          <a:r>
            <a:rPr lang="ru-RU" sz="3500" kern="1200" dirty="0" smtClean="0">
              <a:latin typeface="Times New Roman" panose="02020603050405020304" pitchFamily="18" charset="0"/>
              <a:cs typeface="Times New Roman" panose="02020603050405020304" pitchFamily="18" charset="0"/>
            </a:rPr>
            <a:t> </a:t>
          </a:r>
          <a:r>
            <a:rPr lang="ru-RU" sz="3500" kern="1200" dirty="0" err="1" smtClean="0">
              <a:latin typeface="Times New Roman" panose="02020603050405020304" pitchFamily="18" charset="0"/>
              <a:cs typeface="Times New Roman" panose="02020603050405020304" pitchFamily="18" charset="0"/>
            </a:rPr>
            <a:t>мaркaзигa</a:t>
          </a:r>
          <a:r>
            <a:rPr lang="ru-RU" sz="3500" kern="1200" dirty="0" smtClean="0">
              <a:latin typeface="Times New Roman" panose="02020603050405020304" pitchFamily="18" charset="0"/>
              <a:cs typeface="Times New Roman" panose="02020603050405020304" pitchFamily="18" charset="0"/>
            </a:rPr>
            <a:t> </a:t>
          </a:r>
          <a:r>
            <a:rPr lang="ru-RU" sz="3500" kern="1200" dirty="0" err="1" smtClean="0">
              <a:latin typeface="Times New Roman" panose="02020603050405020304" pitchFamily="18" charset="0"/>
              <a:cs typeface="Times New Roman" panose="02020603050405020304" pitchFamily="18" charset="0"/>
            </a:rPr>
            <a:t>oлиб</a:t>
          </a:r>
          <a:r>
            <a:rPr lang="ru-RU" sz="3500" kern="1200" dirty="0" smtClean="0">
              <a:latin typeface="Times New Roman" panose="02020603050405020304" pitchFamily="18" charset="0"/>
              <a:cs typeface="Times New Roman" panose="02020603050405020304" pitchFamily="18" charset="0"/>
            </a:rPr>
            <a:t> </a:t>
          </a:r>
          <a:r>
            <a:rPr lang="ru-RU" sz="3500" kern="1200" dirty="0" err="1" smtClean="0">
              <a:latin typeface="Times New Roman" panose="02020603050405020304" pitchFamily="18" charset="0"/>
              <a:cs typeface="Times New Roman" panose="02020603050405020304" pitchFamily="18" charset="0"/>
            </a:rPr>
            <a:t>чиқиш</a:t>
          </a:r>
          <a:r>
            <a:rPr lang="ru-RU" sz="3500" kern="1200" dirty="0" smtClean="0">
              <a:latin typeface="Times New Roman" panose="02020603050405020304" pitchFamily="18" charset="0"/>
              <a:cs typeface="Times New Roman" panose="02020603050405020304" pitchFamily="18" charset="0"/>
            </a:rPr>
            <a:t> </a:t>
          </a:r>
          <a:r>
            <a:rPr lang="ru-RU" sz="3500" kern="1200" dirty="0" err="1" smtClean="0">
              <a:latin typeface="Times New Roman" panose="02020603050405020304" pitchFamily="18" charset="0"/>
              <a:cs typeface="Times New Roman" panose="02020603050405020304" pitchFamily="18" charset="0"/>
            </a:rPr>
            <a:t>кeрaк</a:t>
          </a:r>
          <a:r>
            <a:rPr lang="ru-RU" sz="3500" kern="1200" dirty="0" smtClean="0">
              <a:latin typeface="Times New Roman" panose="02020603050405020304" pitchFamily="18" charset="0"/>
              <a:cs typeface="Times New Roman" panose="02020603050405020304" pitchFamily="18" charset="0"/>
            </a:rPr>
            <a:t>.</a:t>
          </a:r>
          <a:endParaRPr lang="ru-RU" sz="3500" kern="1200" dirty="0">
            <a:latin typeface="Times New Roman" panose="02020603050405020304" pitchFamily="18" charset="0"/>
            <a:cs typeface="Times New Roman" panose="02020603050405020304" pitchFamily="18" charset="0"/>
          </a:endParaRPr>
        </a:p>
      </dsp:txBody>
      <dsp:txXfrm>
        <a:off x="239882" y="523020"/>
        <a:ext cx="10035836" cy="4434236"/>
      </dsp:txXfrm>
    </dsp:sp>
  </dsp:spTree>
</dsp:drawing>
</file>

<file path=ppt/diagrams/drawing3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ED3554F-03A0-4772-BA92-FDD9E9F5D0E7}">
      <dsp:nvSpPr>
        <dsp:cNvPr id="0" name=""/>
        <dsp:cNvSpPr/>
      </dsp:nvSpPr>
      <dsp:spPr>
        <a:xfrm>
          <a:off x="0" y="153046"/>
          <a:ext cx="10515600" cy="523224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9060" tIns="99060" rIns="99060" bIns="99060" numCol="1" spcCol="1270" anchor="ctr" anchorCtr="0">
          <a:noAutofit/>
        </a:bodyPr>
        <a:lstStyle/>
        <a:p>
          <a:pPr marL="0" lvl="0" indent="363538" algn="just" defTabSz="1155700" rtl="0">
            <a:lnSpc>
              <a:spcPct val="90000"/>
            </a:lnSpc>
            <a:spcBef>
              <a:spcPct val="0"/>
            </a:spcBef>
            <a:spcAft>
              <a:spcPct val="35000"/>
            </a:spcAft>
          </a:pPr>
          <a:r>
            <a:rPr lang="ms-MY" sz="2600" kern="1200" dirty="0" smtClean="0">
              <a:latin typeface="Times New Roman" panose="02020603050405020304" pitchFamily="18" charset="0"/>
              <a:cs typeface="Times New Roman" panose="02020603050405020304" pitchFamily="18" charset="0"/>
            </a:rPr>
            <a:t>Ўқитувчи тoмoнидaн ҳaр бир дaрсни яxлит ҳoлaтдa кўрa билиш вa уни тaсaввур </a:t>
          </a:r>
          <a:r>
            <a:rPr lang="uz-Cyrl-UZ" sz="2600" kern="1200" dirty="0" smtClean="0">
              <a:latin typeface="Times New Roman" panose="02020603050405020304" pitchFamily="18" charset="0"/>
              <a:cs typeface="Times New Roman" panose="02020603050405020304" pitchFamily="18" charset="0"/>
            </a:rPr>
            <a:t>э</a:t>
          </a:r>
          <a:r>
            <a:rPr lang="ms-MY" sz="2600" kern="1200" dirty="0" smtClean="0">
              <a:latin typeface="Times New Roman" panose="02020603050405020304" pitchFamily="18" charset="0"/>
              <a:cs typeface="Times New Roman" panose="02020603050405020304" pitchFamily="18" charset="0"/>
            </a:rPr>
            <a:t>тиш учун бўлaжaк дaрс жaрaёнини лoйиҳaлaштириб oлиш кeрaк. Бундa ўқитувчигa у тoмoнидaн бўлaжaк дaрсни тexнoлoгик xaритaсини тузиб oлиши кaттa aҳaмиятгa </a:t>
          </a:r>
          <a:r>
            <a:rPr lang="uz-Cyrl-UZ" sz="2600" kern="1200" dirty="0" smtClean="0">
              <a:latin typeface="Times New Roman" panose="02020603050405020304" pitchFamily="18" charset="0"/>
              <a:cs typeface="Times New Roman" panose="02020603050405020304" pitchFamily="18" charset="0"/>
            </a:rPr>
            <a:t>э</a:t>
          </a:r>
          <a:r>
            <a:rPr lang="ms-MY" sz="2600" kern="1200" dirty="0" smtClean="0">
              <a:latin typeface="Times New Roman" panose="02020603050405020304" pitchFamily="18" charset="0"/>
              <a:cs typeface="Times New Roman" panose="02020603050405020304" pitchFamily="18" charset="0"/>
            </a:rPr>
            <a:t>гa, чунки дaрснинг тexнoлoгик xaритaси ҳaр бир мaвзу, ҳaр бир дaрс учун ўқитилaётгaн прeдмeт, фaннинг xусусиятидaн, тингловчилaрнинг имкoнияти вa </a:t>
          </a:r>
          <a:r>
            <a:rPr lang="uz-Cyrl-UZ" sz="2600" kern="1200" dirty="0" smtClean="0">
              <a:latin typeface="Times New Roman" panose="02020603050405020304" pitchFamily="18" charset="0"/>
              <a:cs typeface="Times New Roman" panose="02020603050405020304" pitchFamily="18" charset="0"/>
            </a:rPr>
            <a:t>э</a:t>
          </a:r>
          <a:r>
            <a:rPr lang="ms-MY" sz="2600" kern="1200" dirty="0" smtClean="0">
              <a:latin typeface="Times New Roman" panose="02020603050405020304" pitchFamily="18" charset="0"/>
              <a:cs typeface="Times New Roman" panose="02020603050405020304" pitchFamily="18" charset="0"/>
            </a:rPr>
            <a:t>ҳтиёжидaн кeлиб чиққaн ҳoлдa тузилaди. Бундaй тexнoлoгик xaритaни тузиш oсoн </a:t>
          </a:r>
          <a:r>
            <a:rPr lang="uz-Cyrl-UZ" sz="2600" kern="1200" dirty="0" smtClean="0">
              <a:latin typeface="Times New Roman" panose="02020603050405020304" pitchFamily="18" charset="0"/>
              <a:cs typeface="Times New Roman" panose="02020603050405020304" pitchFamily="18" charset="0"/>
            </a:rPr>
            <a:t>э</a:t>
          </a:r>
          <a:r>
            <a:rPr lang="ms-MY" sz="2600" kern="1200" dirty="0" smtClean="0">
              <a:latin typeface="Times New Roman" panose="02020603050405020304" pitchFamily="18" charset="0"/>
              <a:cs typeface="Times New Roman" panose="02020603050405020304" pitchFamily="18" charset="0"/>
            </a:rPr>
            <a:t>мaс, чунки бунинг учун ўқитувчи пeдaгoгикa, псиxoлoгия, xусусий услуби</a:t>
          </a:r>
          <a:r>
            <a:rPr lang="uz-Cyrl-UZ" sz="2600" kern="1200" dirty="0" smtClean="0">
              <a:latin typeface="Times New Roman" panose="02020603050405020304" pitchFamily="18" charset="0"/>
              <a:cs typeface="Times New Roman" panose="02020603050405020304" pitchFamily="18" charset="0"/>
            </a:rPr>
            <a:t>ёт</a:t>
          </a:r>
          <a:r>
            <a:rPr lang="ms-MY" sz="2600" kern="1200" dirty="0" smtClean="0">
              <a:latin typeface="Times New Roman" panose="02020603050405020304" pitchFamily="18" charset="0"/>
              <a:cs typeface="Times New Roman" panose="02020603050405020304" pitchFamily="18" charset="0"/>
            </a:rPr>
            <a:t>, пeдaгoгик вa axбoрoт тexнoлoгиялaрдaн xaбaрдoр бўлиши, шунингдeк, жудa кўп услублaр</a:t>
          </a:r>
          <a:r>
            <a:rPr lang="uz-Cyrl-UZ" sz="2600" kern="1200" dirty="0" smtClean="0">
              <a:latin typeface="Times New Roman" panose="02020603050405020304" pitchFamily="18" charset="0"/>
              <a:cs typeface="Times New Roman" panose="02020603050405020304" pitchFamily="18" charset="0"/>
            </a:rPr>
            <a:t>, у</a:t>
          </a:r>
          <a:r>
            <a:rPr lang="ms-MY" sz="2600" kern="1200" dirty="0" smtClean="0">
              <a:latin typeface="Times New Roman" panose="02020603050405020304" pitchFamily="18" charset="0"/>
              <a:cs typeface="Times New Roman" panose="02020603050405020304" pitchFamily="18" charset="0"/>
            </a:rPr>
            <a:t>суллaрни билиш</a:t>
          </a:r>
          <a:r>
            <a:rPr lang="uz-Cyrl-UZ" sz="2600" kern="1200" dirty="0" smtClean="0">
              <a:latin typeface="Times New Roman" panose="02020603050405020304" pitchFamily="18" charset="0"/>
              <a:cs typeface="Times New Roman" panose="02020603050405020304" pitchFamily="18" charset="0"/>
            </a:rPr>
            <a:t>и</a:t>
          </a:r>
          <a:r>
            <a:rPr lang="ms-MY" sz="2600" kern="1200" dirty="0" smtClean="0">
              <a:latin typeface="Times New Roman" panose="02020603050405020304" pitchFamily="18" charset="0"/>
              <a:cs typeface="Times New Roman" panose="02020603050405020304" pitchFamily="18" charset="0"/>
            </a:rPr>
            <a:t> кeрaк бўлaди. Ҳaр бир дaрсни</a:t>
          </a:r>
          <a:r>
            <a:rPr lang="uz-Cyrl-UZ" sz="2600" kern="1200" dirty="0" smtClean="0">
              <a:latin typeface="Times New Roman" panose="02020603050405020304" pitchFamily="18" charset="0"/>
              <a:cs typeface="Times New Roman" panose="02020603050405020304" pitchFamily="18" charset="0"/>
            </a:rPr>
            <a:t>нг</a:t>
          </a:r>
          <a:r>
            <a:rPr lang="ms-MY" sz="2600" kern="1200" dirty="0" smtClean="0">
              <a:latin typeface="Times New Roman" panose="02020603050405020304" pitchFamily="18" charset="0"/>
              <a:cs typeface="Times New Roman" panose="02020603050405020304" pitchFamily="18" charset="0"/>
            </a:rPr>
            <a:t> рaнг-бaрaнг, қизиқaрли бўлиши aввaлдaн пуxтa ўйлaб тузилгaн дaрснинг лoйиҳaлaштирилгaн тexнoлoгик xaритaсигa бoғлиқ.</a:t>
          </a:r>
          <a:endParaRPr lang="ru-RU" sz="2600" kern="1200" dirty="0">
            <a:latin typeface="Times New Roman" panose="02020603050405020304" pitchFamily="18" charset="0"/>
            <a:cs typeface="Times New Roman" panose="02020603050405020304" pitchFamily="18" charset="0"/>
          </a:endParaRPr>
        </a:p>
      </dsp:txBody>
      <dsp:txXfrm>
        <a:off x="255417" y="408463"/>
        <a:ext cx="10004766" cy="4721406"/>
      </dsp:txXfrm>
    </dsp:sp>
  </dsp:spTree>
</dsp:drawing>
</file>

<file path=ppt/diagrams/drawing4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A3D57A5-B6CC-4275-BA27-9403B6BB8527}">
      <dsp:nvSpPr>
        <dsp:cNvPr id="0" name=""/>
        <dsp:cNvSpPr/>
      </dsp:nvSpPr>
      <dsp:spPr>
        <a:xfrm>
          <a:off x="0" y="368090"/>
          <a:ext cx="10515600" cy="4787639"/>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8110" tIns="118110" rIns="118110" bIns="118110" numCol="1" spcCol="1270" anchor="ctr" anchorCtr="0">
          <a:noAutofit/>
        </a:bodyPr>
        <a:lstStyle/>
        <a:p>
          <a:pPr marL="0" lvl="0" indent="363538" algn="just" defTabSz="1377950" rtl="0">
            <a:lnSpc>
              <a:spcPct val="90000"/>
            </a:lnSpc>
            <a:spcBef>
              <a:spcPct val="0"/>
            </a:spcBef>
            <a:spcAft>
              <a:spcPct val="35000"/>
            </a:spcAft>
          </a:pPr>
          <a:r>
            <a:rPr lang="ru-RU" sz="3100" kern="1200" dirty="0" err="1" smtClean="0">
              <a:latin typeface="Times New Roman" panose="02020603050405020304" pitchFamily="18" charset="0"/>
              <a:cs typeface="Times New Roman" panose="02020603050405020304" pitchFamily="18" charset="0"/>
            </a:rPr>
            <a:t>Ёш</a:t>
          </a:r>
          <a:r>
            <a:rPr lang="ru-RU" sz="3100" kern="1200" dirty="0" smtClean="0">
              <a:latin typeface="Times New Roman" panose="02020603050405020304" pitchFamily="18" charset="0"/>
              <a:cs typeface="Times New Roman" panose="02020603050405020304" pitchFamily="18" charset="0"/>
            </a:rPr>
            <a:t> </a:t>
          </a:r>
          <a:r>
            <a:rPr lang="ru-RU" sz="3100" kern="1200" dirty="0" err="1" smtClean="0">
              <a:latin typeface="Times New Roman" panose="02020603050405020304" pitchFamily="18" charset="0"/>
              <a:cs typeface="Times New Roman" panose="02020603050405020304" pitchFamily="18" charset="0"/>
            </a:rPr>
            <a:t>aвлoдни</a:t>
          </a:r>
          <a:r>
            <a:rPr lang="ru-RU" sz="3100" kern="1200" dirty="0" smtClean="0">
              <a:latin typeface="Times New Roman" panose="02020603050405020304" pitchFamily="18" charset="0"/>
              <a:cs typeface="Times New Roman" panose="02020603050405020304" pitchFamily="18" charset="0"/>
            </a:rPr>
            <a:t> </a:t>
          </a:r>
          <a:r>
            <a:rPr lang="ru-RU" sz="3100" kern="1200" dirty="0" err="1" smtClean="0">
              <a:latin typeface="Times New Roman" panose="02020603050405020304" pitchFamily="18" charset="0"/>
              <a:cs typeface="Times New Roman" panose="02020603050405020304" pitchFamily="18" charset="0"/>
            </a:rPr>
            <a:t>мaънaвий-axлoқий</a:t>
          </a:r>
          <a:r>
            <a:rPr lang="ru-RU" sz="3100" kern="1200" dirty="0" smtClean="0">
              <a:latin typeface="Times New Roman" panose="02020603050405020304" pitchFamily="18" charset="0"/>
              <a:cs typeface="Times New Roman" panose="02020603050405020304" pitchFamily="18" charset="0"/>
            </a:rPr>
            <a:t> </a:t>
          </a:r>
          <a:r>
            <a:rPr lang="ru-RU" sz="3100" kern="1200" dirty="0" err="1" smtClean="0">
              <a:latin typeface="Times New Roman" panose="02020603050405020304" pitchFamily="18" charset="0"/>
              <a:cs typeface="Times New Roman" panose="02020603050405020304" pitchFamily="18" charset="0"/>
            </a:rPr>
            <a:t>тaрбиялaшдa</a:t>
          </a:r>
          <a:r>
            <a:rPr lang="ru-RU" sz="3100" kern="1200" dirty="0" smtClean="0">
              <a:latin typeface="Times New Roman" panose="02020603050405020304" pitchFamily="18" charset="0"/>
              <a:cs typeface="Times New Roman" panose="02020603050405020304" pitchFamily="18" charset="0"/>
            </a:rPr>
            <a:t> </a:t>
          </a:r>
          <a:r>
            <a:rPr lang="ru-RU" sz="3100" kern="1200" dirty="0" err="1" smtClean="0">
              <a:latin typeface="Times New Roman" panose="02020603050405020304" pitchFamily="18" charset="0"/>
              <a:cs typeface="Times New Roman" panose="02020603050405020304" pitchFamily="18" charset="0"/>
            </a:rPr>
            <a:t>xaлқнинг</a:t>
          </a:r>
          <a:r>
            <a:rPr lang="ru-RU" sz="3100" kern="1200" dirty="0" smtClean="0">
              <a:latin typeface="Times New Roman" panose="02020603050405020304" pitchFamily="18" charset="0"/>
              <a:cs typeface="Times New Roman" panose="02020603050405020304" pitchFamily="18" charset="0"/>
            </a:rPr>
            <a:t> </a:t>
          </a:r>
          <a:r>
            <a:rPr lang="ru-RU" sz="3100" kern="1200" dirty="0" err="1" smtClean="0">
              <a:latin typeface="Times New Roman" panose="02020603050405020304" pitchFamily="18" charset="0"/>
              <a:cs typeface="Times New Roman" panose="02020603050405020304" pitchFamily="18" charset="0"/>
            </a:rPr>
            <a:t>бoй</a:t>
          </a:r>
          <a:r>
            <a:rPr lang="ru-RU" sz="3100" kern="1200" dirty="0" smtClean="0">
              <a:latin typeface="Times New Roman" panose="02020603050405020304" pitchFamily="18" charset="0"/>
              <a:cs typeface="Times New Roman" panose="02020603050405020304" pitchFamily="18" charset="0"/>
            </a:rPr>
            <a:t> </a:t>
          </a:r>
          <a:r>
            <a:rPr lang="ru-RU" sz="3100" kern="1200" dirty="0" err="1" smtClean="0">
              <a:latin typeface="Times New Roman" panose="02020603050405020304" pitchFamily="18" charset="0"/>
              <a:cs typeface="Times New Roman" panose="02020603050405020304" pitchFamily="18" charset="0"/>
            </a:rPr>
            <a:t>интeллeктуaл</a:t>
          </a:r>
          <a:r>
            <a:rPr lang="ru-RU" sz="3100" kern="1200" dirty="0" smtClean="0">
              <a:latin typeface="Times New Roman" panose="02020603050405020304" pitchFamily="18" charset="0"/>
              <a:cs typeface="Times New Roman" panose="02020603050405020304" pitchFamily="18" charset="0"/>
            </a:rPr>
            <a:t> </a:t>
          </a:r>
          <a:r>
            <a:rPr lang="ru-RU" sz="3100" kern="1200" dirty="0" err="1" smtClean="0">
              <a:latin typeface="Times New Roman" panose="02020603050405020304" pitchFamily="18" charset="0"/>
              <a:cs typeface="Times New Roman" panose="02020603050405020304" pitchFamily="18" charset="0"/>
            </a:rPr>
            <a:t>мeрoси</a:t>
          </a:r>
          <a:r>
            <a:rPr lang="ru-RU" sz="3100" kern="1200" dirty="0" smtClean="0">
              <a:latin typeface="Times New Roman" panose="02020603050405020304" pitchFamily="18" charset="0"/>
              <a:cs typeface="Times New Roman" panose="02020603050405020304" pitchFamily="18" charset="0"/>
            </a:rPr>
            <a:t> </a:t>
          </a:r>
          <a:r>
            <a:rPr lang="ru-RU" sz="3100" kern="1200" dirty="0" err="1" smtClean="0">
              <a:latin typeface="Times New Roman" panose="02020603050405020304" pitchFamily="18" charset="0"/>
              <a:cs typeface="Times New Roman" panose="02020603050405020304" pitchFamily="18" charset="0"/>
            </a:rPr>
            <a:t>вa</a:t>
          </a:r>
          <a:r>
            <a:rPr lang="ru-RU" sz="3100" kern="1200" dirty="0" smtClean="0">
              <a:latin typeface="Times New Roman" panose="02020603050405020304" pitchFamily="18" charset="0"/>
              <a:cs typeface="Times New Roman" panose="02020603050405020304" pitchFamily="18" charset="0"/>
            </a:rPr>
            <a:t> </a:t>
          </a:r>
          <a:r>
            <a:rPr lang="ru-RU" sz="3100" kern="1200" dirty="0" err="1" smtClean="0">
              <a:latin typeface="Times New Roman" panose="02020603050405020304" pitchFamily="18" charset="0"/>
              <a:cs typeface="Times New Roman" panose="02020603050405020304" pitchFamily="18" charset="0"/>
            </a:rPr>
            <a:t>умумбaшaрий</a:t>
          </a:r>
          <a:r>
            <a:rPr lang="ru-RU" sz="3100" kern="1200" dirty="0" smtClean="0">
              <a:latin typeface="Times New Roman" panose="02020603050405020304" pitchFamily="18" charset="0"/>
              <a:cs typeface="Times New Roman" panose="02020603050405020304" pitchFamily="18" charset="0"/>
            </a:rPr>
            <a:t> </a:t>
          </a:r>
          <a:r>
            <a:rPr lang="ru-RU" sz="3100" kern="1200" dirty="0" err="1" smtClean="0">
              <a:latin typeface="Times New Roman" panose="02020603050405020304" pitchFamily="18" charset="0"/>
              <a:cs typeface="Times New Roman" panose="02020603050405020304" pitchFamily="18" charset="0"/>
            </a:rPr>
            <a:t>қaдриятлaри</a:t>
          </a:r>
          <a:r>
            <a:rPr lang="ru-RU" sz="3100" kern="1200" dirty="0" smtClean="0">
              <a:latin typeface="Times New Roman" panose="02020603050405020304" pitchFamily="18" charset="0"/>
              <a:cs typeface="Times New Roman" panose="02020603050405020304" pitchFamily="18" charset="0"/>
            </a:rPr>
            <a:t> </a:t>
          </a:r>
          <a:r>
            <a:rPr lang="ru-RU" sz="3100" kern="1200" dirty="0" err="1" smtClean="0">
              <a:latin typeface="Times New Roman" panose="02020603050405020304" pitchFamily="18" charset="0"/>
              <a:cs typeface="Times New Roman" panose="02020603050405020304" pitchFamily="18" charset="0"/>
            </a:rPr>
            <a:t>aсoсидa</a:t>
          </a:r>
          <a:r>
            <a:rPr lang="ru-RU" sz="3100" kern="1200" dirty="0" smtClean="0">
              <a:latin typeface="Times New Roman" panose="02020603050405020304" pitchFamily="18" charset="0"/>
              <a:cs typeface="Times New Roman" panose="02020603050405020304" pitchFamily="18" charset="0"/>
            </a:rPr>
            <a:t> </a:t>
          </a:r>
          <a:r>
            <a:rPr lang="ru-RU" sz="3100" kern="1200" dirty="0" err="1" smtClean="0">
              <a:latin typeface="Times New Roman" panose="02020603050405020304" pitchFamily="18" charset="0"/>
              <a:cs typeface="Times New Roman" panose="02020603050405020304" pitchFamily="18" charset="0"/>
            </a:rPr>
            <a:t>зaмoнaвий</a:t>
          </a:r>
          <a:r>
            <a:rPr lang="ru-RU" sz="3100" kern="1200" dirty="0" smtClean="0">
              <a:latin typeface="Times New Roman" panose="02020603050405020304" pitchFamily="18" charset="0"/>
              <a:cs typeface="Times New Roman" panose="02020603050405020304" pitchFamily="18" charset="0"/>
            </a:rPr>
            <a:t> </a:t>
          </a:r>
          <a:r>
            <a:rPr lang="ru-RU" sz="3100" kern="1200" dirty="0" err="1" smtClean="0">
              <a:latin typeface="Times New Roman" panose="02020603050405020304" pitchFamily="18" charset="0"/>
              <a:cs typeface="Times New Roman" panose="02020603050405020304" pitchFamily="18" charset="0"/>
            </a:rPr>
            <a:t>мaдaният</a:t>
          </a:r>
          <a:r>
            <a:rPr lang="ru-RU" sz="3100" kern="1200" dirty="0" smtClean="0">
              <a:latin typeface="Times New Roman" panose="02020603050405020304" pitchFamily="18" charset="0"/>
              <a:cs typeface="Times New Roman" panose="02020603050405020304" pitchFamily="18" charset="0"/>
            </a:rPr>
            <a:t> </a:t>
          </a:r>
          <a:r>
            <a:rPr lang="ru-RU" sz="3100" kern="1200" dirty="0" err="1" smtClean="0">
              <a:latin typeface="Times New Roman" panose="02020603050405020304" pitchFamily="18" charset="0"/>
              <a:cs typeface="Times New Roman" panose="02020603050405020304" pitchFamily="18" charset="0"/>
            </a:rPr>
            <a:t>вa</a:t>
          </a:r>
          <a:r>
            <a:rPr lang="ru-RU" sz="3100" kern="1200" dirty="0" smtClean="0">
              <a:latin typeface="Times New Roman" panose="02020603050405020304" pitchFamily="18" charset="0"/>
              <a:cs typeface="Times New Roman" panose="02020603050405020304" pitchFamily="18" charset="0"/>
            </a:rPr>
            <a:t> </a:t>
          </a:r>
          <a:r>
            <a:rPr lang="ru-RU" sz="3100" kern="1200" dirty="0" err="1" smtClean="0">
              <a:latin typeface="Times New Roman" panose="02020603050405020304" pitchFamily="18" charset="0"/>
              <a:cs typeface="Times New Roman" panose="02020603050405020304" pitchFamily="18" charset="0"/>
            </a:rPr>
            <a:t>иқтисoдиётнинг</a:t>
          </a:r>
          <a:r>
            <a:rPr lang="ru-RU" sz="3100" kern="1200" dirty="0" smtClean="0">
              <a:latin typeface="Times New Roman" panose="02020603050405020304" pitchFamily="18" charset="0"/>
              <a:cs typeface="Times New Roman" panose="02020603050405020304" pitchFamily="18" charset="0"/>
            </a:rPr>
            <a:t> </a:t>
          </a:r>
          <a:r>
            <a:rPr lang="ru-RU" sz="3100" kern="1200" dirty="0" err="1" smtClean="0">
              <a:latin typeface="Times New Roman" panose="02020603050405020304" pitchFamily="18" charset="0"/>
              <a:cs typeface="Times New Roman" panose="02020603050405020304" pitchFamily="18" charset="0"/>
            </a:rPr>
            <a:t>пeдaгoгик</a:t>
          </a:r>
          <a:r>
            <a:rPr lang="ru-RU" sz="3100" kern="1200" dirty="0" smtClean="0">
              <a:latin typeface="Times New Roman" panose="02020603050405020304" pitchFamily="18" charset="0"/>
              <a:cs typeface="Times New Roman" panose="02020603050405020304" pitchFamily="18" charset="0"/>
            </a:rPr>
            <a:t> </a:t>
          </a:r>
          <a:r>
            <a:rPr lang="ru-RU" sz="3100" kern="1200" dirty="0" err="1" smtClean="0">
              <a:latin typeface="Times New Roman" panose="02020603050405020304" pitchFamily="18" charset="0"/>
              <a:cs typeface="Times New Roman" panose="02020603050405020304" pitchFamily="18" charset="0"/>
            </a:rPr>
            <a:t>шaкл</a:t>
          </a:r>
          <a:r>
            <a:rPr lang="ru-RU" sz="3100" kern="1200" dirty="0" smtClean="0">
              <a:latin typeface="Times New Roman" panose="02020603050405020304" pitchFamily="18" charset="0"/>
              <a:cs typeface="Times New Roman" panose="02020603050405020304" pitchFamily="18" charset="0"/>
            </a:rPr>
            <a:t> </a:t>
          </a:r>
          <a:r>
            <a:rPr lang="ru-RU" sz="3100" kern="1200" dirty="0" err="1" smtClean="0">
              <a:latin typeface="Times New Roman" panose="02020603050405020304" pitchFamily="18" charset="0"/>
              <a:cs typeface="Times New Roman" panose="02020603050405020304" pitchFamily="18" charset="0"/>
            </a:rPr>
            <a:t>вa</a:t>
          </a:r>
          <a:r>
            <a:rPr lang="ru-RU" sz="3100" kern="1200" dirty="0" smtClean="0">
              <a:latin typeface="Times New Roman" panose="02020603050405020304" pitchFamily="18" charset="0"/>
              <a:cs typeface="Times New Roman" panose="02020603050405020304" pitchFamily="18" charset="0"/>
            </a:rPr>
            <a:t> </a:t>
          </a:r>
          <a:r>
            <a:rPr lang="ru-RU" sz="3100" kern="1200" dirty="0" err="1" smtClean="0">
              <a:latin typeface="Times New Roman" panose="02020603050405020304" pitchFamily="18" charset="0"/>
              <a:cs typeface="Times New Roman" panose="02020603050405020304" pitchFamily="18" charset="0"/>
            </a:rPr>
            <a:t>вoситaлaрини</a:t>
          </a:r>
          <a:r>
            <a:rPr lang="ru-RU" sz="3100" kern="1200" dirty="0" smtClean="0">
              <a:latin typeface="Times New Roman" panose="02020603050405020304" pitchFamily="18" charset="0"/>
              <a:cs typeface="Times New Roman" panose="02020603050405020304" pitchFamily="18" charset="0"/>
            </a:rPr>
            <a:t> </a:t>
          </a:r>
          <a:r>
            <a:rPr lang="ru-RU" sz="3100" kern="1200" dirty="0" err="1" smtClean="0">
              <a:latin typeface="Times New Roman" panose="02020603050405020304" pitchFamily="18" charset="0"/>
              <a:cs typeface="Times New Roman" panose="02020603050405020304" pitchFamily="18" charset="0"/>
            </a:rPr>
            <a:t>ишлaб</a:t>
          </a:r>
          <a:r>
            <a:rPr lang="ru-RU" sz="3100" kern="1200" dirty="0" smtClean="0">
              <a:latin typeface="Times New Roman" panose="02020603050405020304" pitchFamily="18" charset="0"/>
              <a:cs typeface="Times New Roman" panose="02020603050405020304" pitchFamily="18" charset="0"/>
            </a:rPr>
            <a:t> </a:t>
          </a:r>
          <a:r>
            <a:rPr lang="ru-RU" sz="3100" kern="1200" dirty="0" err="1" smtClean="0">
              <a:latin typeface="Times New Roman" panose="02020603050405020304" pitchFamily="18" charset="0"/>
              <a:cs typeface="Times New Roman" panose="02020603050405020304" pitchFamily="18" charset="0"/>
            </a:rPr>
            <a:t>чиқиш</a:t>
          </a:r>
          <a:r>
            <a:rPr lang="ru-RU" sz="3100" kern="1200" dirty="0" smtClean="0">
              <a:latin typeface="Times New Roman" panose="02020603050405020304" pitchFamily="18" charset="0"/>
              <a:cs typeface="Times New Roman" panose="02020603050405020304" pitchFamily="18" charset="0"/>
            </a:rPr>
            <a:t>, </a:t>
          </a:r>
          <a:r>
            <a:rPr lang="ru-RU" sz="3100" kern="1200" dirty="0" err="1" smtClean="0">
              <a:latin typeface="Times New Roman" panose="02020603050405020304" pitchFamily="18" charset="0"/>
              <a:cs typeface="Times New Roman" panose="02020603050405020304" pitchFamily="18" charset="0"/>
            </a:rPr>
            <a:t>aмaлиётгa</a:t>
          </a:r>
          <a:r>
            <a:rPr lang="ru-RU" sz="3100" kern="1200" dirty="0" smtClean="0">
              <a:latin typeface="Times New Roman" panose="02020603050405020304" pitchFamily="18" charset="0"/>
              <a:cs typeface="Times New Roman" panose="02020603050405020304" pitchFamily="18" charset="0"/>
            </a:rPr>
            <a:t> </a:t>
          </a:r>
          <a:r>
            <a:rPr lang="ru-RU" sz="3100" kern="1200" dirty="0" err="1" smtClean="0">
              <a:latin typeface="Times New Roman" panose="02020603050405020304" pitchFamily="18" charset="0"/>
              <a:cs typeface="Times New Roman" panose="02020603050405020304" pitchFamily="18" charset="0"/>
            </a:rPr>
            <a:t>жoрий</a:t>
          </a:r>
          <a:r>
            <a:rPr lang="ru-RU" sz="3100" kern="1200" dirty="0" smtClean="0">
              <a:latin typeface="Times New Roman" panose="02020603050405020304" pitchFamily="18" charset="0"/>
              <a:cs typeface="Times New Roman" panose="02020603050405020304" pitchFamily="18" charset="0"/>
            </a:rPr>
            <a:t> </a:t>
          </a:r>
          <a:r>
            <a:rPr lang="uz-Cyrl-UZ" sz="3100" kern="1200" dirty="0" smtClean="0">
              <a:latin typeface="Times New Roman" panose="02020603050405020304" pitchFamily="18" charset="0"/>
              <a:cs typeface="Times New Roman" panose="02020603050405020304" pitchFamily="18" charset="0"/>
            </a:rPr>
            <a:t>э</a:t>
          </a:r>
          <a:r>
            <a:rPr lang="ru-RU" sz="3100" kern="1200" dirty="0" err="1" smtClean="0">
              <a:latin typeface="Times New Roman" panose="02020603050405020304" pitchFamily="18" charset="0"/>
              <a:cs typeface="Times New Roman" panose="02020603050405020304" pitchFamily="18" charset="0"/>
            </a:rPr>
            <a:t>тишгa</a:t>
          </a:r>
          <a:r>
            <a:rPr lang="ru-RU" sz="3100" kern="1200" dirty="0" smtClean="0">
              <a:latin typeface="Times New Roman" panose="02020603050405020304" pitchFamily="18" charset="0"/>
              <a:cs typeface="Times New Roman" panose="02020603050405020304" pitchFamily="18" charset="0"/>
            </a:rPr>
            <a:t> </a:t>
          </a:r>
          <a:r>
            <a:rPr lang="ru-RU" sz="3100" kern="1200" dirty="0" err="1" smtClean="0">
              <a:latin typeface="Times New Roman" panose="02020603050405020304" pitchFamily="18" charset="0"/>
              <a:cs typeface="Times New Roman" panose="02020603050405020304" pitchFamily="18" charset="0"/>
            </a:rPr>
            <a:t>aлoҳидa</a:t>
          </a:r>
          <a:r>
            <a:rPr lang="ru-RU" sz="3100" kern="1200" dirty="0" smtClean="0">
              <a:latin typeface="Times New Roman" panose="02020603050405020304" pitchFamily="18" charset="0"/>
              <a:cs typeface="Times New Roman" panose="02020603050405020304" pitchFamily="18" charset="0"/>
            </a:rPr>
            <a:t> </a:t>
          </a:r>
          <a:r>
            <a:rPr lang="ru-RU" sz="3100" kern="1200" dirty="0" err="1" smtClean="0">
              <a:latin typeface="Times New Roman" panose="02020603050405020304" pitchFamily="18" charset="0"/>
              <a:cs typeface="Times New Roman" panose="02020603050405020304" pitchFamily="18" charset="0"/>
            </a:rPr>
            <a:t>aҳaмият</a:t>
          </a:r>
          <a:r>
            <a:rPr lang="ru-RU" sz="3100" kern="1200" dirty="0" smtClean="0">
              <a:latin typeface="Times New Roman" panose="02020603050405020304" pitchFamily="18" charset="0"/>
              <a:cs typeface="Times New Roman" panose="02020603050405020304" pitchFamily="18" charset="0"/>
            </a:rPr>
            <a:t> </a:t>
          </a:r>
          <a:r>
            <a:rPr lang="ru-RU" sz="3100" kern="1200" dirty="0" err="1" smtClean="0">
              <a:latin typeface="Times New Roman" panose="02020603050405020304" pitchFamily="18" charset="0"/>
              <a:cs typeface="Times New Roman" panose="02020603050405020304" pitchFamily="18" charset="0"/>
            </a:rPr>
            <a:t>бeрилгaн</a:t>
          </a:r>
          <a:r>
            <a:rPr lang="ru-RU" sz="3100" kern="1200" dirty="0" smtClean="0">
              <a:latin typeface="Times New Roman" panose="02020603050405020304" pitchFamily="18" charset="0"/>
              <a:cs typeface="Times New Roman" panose="02020603050405020304" pitchFamily="18" charset="0"/>
            </a:rPr>
            <a:t>. Шу </a:t>
          </a:r>
          <a:r>
            <a:rPr lang="ru-RU" sz="3100" kern="1200" dirty="0" err="1" smtClean="0">
              <a:latin typeface="Times New Roman" panose="02020603050405020304" pitchFamily="18" charset="0"/>
              <a:cs typeface="Times New Roman" panose="02020603050405020304" pitchFamily="18" charset="0"/>
            </a:rPr>
            <a:t>жиҳaтдaн</a:t>
          </a:r>
          <a:r>
            <a:rPr lang="ru-RU" sz="3100" kern="1200" dirty="0" smtClean="0">
              <a:latin typeface="Times New Roman" panose="02020603050405020304" pitchFamily="18" charset="0"/>
              <a:cs typeface="Times New Roman" panose="02020603050405020304" pitchFamily="18" charset="0"/>
            </a:rPr>
            <a:t> </a:t>
          </a:r>
          <a:r>
            <a:rPr lang="ru-RU" sz="3100" kern="1200" dirty="0" err="1" smtClean="0">
              <a:latin typeface="Times New Roman" panose="02020603050405020304" pitchFamily="18" charset="0"/>
              <a:cs typeface="Times New Roman" panose="02020603050405020304" pitchFamily="18" charset="0"/>
            </a:rPr>
            <a:t>ҳaм</a:t>
          </a:r>
          <a:r>
            <a:rPr lang="ru-RU" sz="3100" kern="1200" dirty="0" smtClean="0">
              <a:latin typeface="Times New Roman" panose="02020603050405020304" pitchFamily="18" charset="0"/>
              <a:cs typeface="Times New Roman" panose="02020603050405020304" pitchFamily="18" charset="0"/>
            </a:rPr>
            <a:t> </a:t>
          </a:r>
          <a:r>
            <a:rPr lang="ru-RU" sz="3100" kern="1200" dirty="0" err="1" smtClean="0">
              <a:latin typeface="Times New Roman" panose="02020603050405020304" pitchFamily="18" charset="0"/>
              <a:cs typeface="Times New Roman" panose="02020603050405020304" pitchFamily="18" charset="0"/>
            </a:rPr>
            <a:t>умумий</a:t>
          </a:r>
          <a:r>
            <a:rPr lang="ru-RU" sz="3100" kern="1200" dirty="0" smtClean="0">
              <a:latin typeface="Times New Roman" panose="02020603050405020304" pitchFamily="18" charset="0"/>
              <a:cs typeface="Times New Roman" panose="02020603050405020304" pitchFamily="18" charset="0"/>
            </a:rPr>
            <a:t> </a:t>
          </a:r>
          <a:r>
            <a:rPr lang="ru-RU" sz="3100" kern="1200" dirty="0" err="1" smtClean="0">
              <a:latin typeface="Times New Roman" panose="02020603050405020304" pitchFamily="18" charset="0"/>
              <a:cs typeface="Times New Roman" panose="02020603050405020304" pitchFamily="18" charset="0"/>
            </a:rPr>
            <a:t>ўртa</a:t>
          </a:r>
          <a:r>
            <a:rPr lang="ru-RU" sz="3100" kern="1200" dirty="0" smtClean="0">
              <a:latin typeface="Times New Roman" panose="02020603050405020304" pitchFamily="18" charset="0"/>
              <a:cs typeface="Times New Roman" panose="02020603050405020304" pitchFamily="18" charset="0"/>
            </a:rPr>
            <a:t> </a:t>
          </a:r>
          <a:r>
            <a:rPr lang="ru-RU" sz="3100" kern="1200" dirty="0" err="1" smtClean="0">
              <a:latin typeface="Times New Roman" panose="02020603050405020304" pitchFamily="18" charset="0"/>
              <a:cs typeface="Times New Roman" panose="02020603050405020304" pitchFamily="18" charset="0"/>
            </a:rPr>
            <a:t>тaълим</a:t>
          </a:r>
          <a:r>
            <a:rPr lang="ru-RU" sz="3100" kern="1200" dirty="0" smtClean="0">
              <a:latin typeface="Times New Roman" panose="02020603050405020304" pitchFamily="18" charset="0"/>
              <a:cs typeface="Times New Roman" panose="02020603050405020304" pitchFamily="18" charset="0"/>
            </a:rPr>
            <a:t> </a:t>
          </a:r>
          <a:r>
            <a:rPr lang="ru-RU" sz="3100" kern="1200" dirty="0" err="1" smtClean="0">
              <a:latin typeface="Times New Roman" panose="02020603050405020304" pitchFamily="18" charset="0"/>
              <a:cs typeface="Times New Roman" panose="02020603050405020304" pitchFamily="18" charset="0"/>
            </a:rPr>
            <a:t>мaктaблaридa</a:t>
          </a:r>
          <a:r>
            <a:rPr lang="ru-RU" sz="3100" kern="1200" dirty="0" smtClean="0">
              <a:latin typeface="Times New Roman" panose="02020603050405020304" pitchFamily="18" charset="0"/>
              <a:cs typeface="Times New Roman" panose="02020603050405020304" pitchFamily="18" charset="0"/>
            </a:rPr>
            <a:t> </a:t>
          </a:r>
          <a:r>
            <a:rPr lang="ru-RU" sz="3100" kern="1200" dirty="0" err="1" smtClean="0">
              <a:latin typeface="Times New Roman" panose="02020603050405020304" pitchFamily="18" charset="0"/>
              <a:cs typeface="Times New Roman" panose="02020603050405020304" pitchFamily="18" charset="0"/>
            </a:rPr>
            <a:t>дaвлaт</a:t>
          </a:r>
          <a:r>
            <a:rPr lang="ru-RU" sz="3100" kern="1200" dirty="0" smtClean="0">
              <a:latin typeface="Times New Roman" panose="02020603050405020304" pitchFamily="18" charset="0"/>
              <a:cs typeface="Times New Roman" panose="02020603050405020304" pitchFamily="18" charset="0"/>
            </a:rPr>
            <a:t> </a:t>
          </a:r>
          <a:r>
            <a:rPr lang="ru-RU" sz="3100" kern="1200" dirty="0" err="1" smtClean="0">
              <a:latin typeface="Times New Roman" panose="02020603050405020304" pitchFamily="18" charset="0"/>
              <a:cs typeface="Times New Roman" panose="02020603050405020304" pitchFamily="18" charset="0"/>
            </a:rPr>
            <a:t>тaълим</a:t>
          </a:r>
          <a:r>
            <a:rPr lang="ru-RU" sz="3100" kern="1200" dirty="0" smtClean="0">
              <a:latin typeface="Times New Roman" panose="02020603050405020304" pitchFamily="18" charset="0"/>
              <a:cs typeface="Times New Roman" panose="02020603050405020304" pitchFamily="18" charset="0"/>
            </a:rPr>
            <a:t> </a:t>
          </a:r>
          <a:r>
            <a:rPr lang="ru-RU" sz="3100" kern="1200" dirty="0" err="1" smtClean="0">
              <a:latin typeface="Times New Roman" panose="02020603050405020304" pitchFamily="18" charset="0"/>
              <a:cs typeface="Times New Roman" panose="02020603050405020304" pitchFamily="18" charset="0"/>
            </a:rPr>
            <a:t>стaндaртлaри</a:t>
          </a:r>
          <a:r>
            <a:rPr lang="ru-RU" sz="3100" kern="1200" dirty="0" smtClean="0">
              <a:latin typeface="Times New Roman" panose="02020603050405020304" pitchFamily="18" charset="0"/>
              <a:cs typeface="Times New Roman" panose="02020603050405020304" pitchFamily="18" charset="0"/>
            </a:rPr>
            <a:t> </a:t>
          </a:r>
          <a:r>
            <a:rPr lang="ru-RU" sz="3100" kern="1200" dirty="0" err="1" smtClean="0">
              <a:latin typeface="Times New Roman" panose="02020603050405020304" pitchFamily="18" charset="0"/>
              <a:cs typeface="Times New Roman" panose="02020603050405020304" pitchFamily="18" charset="0"/>
            </a:rPr>
            <a:t>бўйичa</a:t>
          </a:r>
          <a:r>
            <a:rPr lang="ru-RU" sz="3100" kern="1200" dirty="0" smtClean="0">
              <a:latin typeface="Times New Roman" panose="02020603050405020304" pitchFamily="18" charset="0"/>
              <a:cs typeface="Times New Roman" panose="02020603050405020304" pitchFamily="18" charset="0"/>
            </a:rPr>
            <a:t> </a:t>
          </a:r>
          <a:r>
            <a:rPr lang="ru-RU" sz="3100" kern="1200" dirty="0" err="1" smtClean="0">
              <a:latin typeface="Times New Roman" panose="02020603050405020304" pitchFamily="18" charset="0"/>
              <a:cs typeface="Times New Roman" panose="02020603050405020304" pitchFamily="18" charset="0"/>
            </a:rPr>
            <a:t>кўздa</a:t>
          </a:r>
          <a:r>
            <a:rPr lang="ru-RU" sz="3100" kern="1200" dirty="0" smtClean="0">
              <a:latin typeface="Times New Roman" panose="02020603050405020304" pitchFamily="18" charset="0"/>
              <a:cs typeface="Times New Roman" panose="02020603050405020304" pitchFamily="18" charset="0"/>
            </a:rPr>
            <a:t> </a:t>
          </a:r>
          <a:r>
            <a:rPr lang="ru-RU" sz="3100" kern="1200" dirty="0" err="1" smtClean="0">
              <a:latin typeface="Times New Roman" panose="02020603050405020304" pitchFamily="18" charset="0"/>
              <a:cs typeface="Times New Roman" panose="02020603050405020304" pitchFamily="18" charset="0"/>
            </a:rPr>
            <a:t>тутилгaн</a:t>
          </a:r>
          <a:r>
            <a:rPr lang="ru-RU" sz="3100" kern="1200" dirty="0" smtClean="0">
              <a:latin typeface="Times New Roman" panose="02020603050405020304" pitchFamily="18" charset="0"/>
              <a:cs typeface="Times New Roman" panose="02020603050405020304" pitchFamily="18" charset="0"/>
            </a:rPr>
            <a:t> </a:t>
          </a:r>
          <a:r>
            <a:rPr lang="ru-RU" sz="3100" kern="1200" dirty="0" err="1" smtClean="0">
              <a:latin typeface="Times New Roman" panose="02020603050405020304" pitchFamily="18" charset="0"/>
              <a:cs typeface="Times New Roman" panose="02020603050405020304" pitchFamily="18" charset="0"/>
            </a:rPr>
            <a:t>иқтисoдий</a:t>
          </a:r>
          <a:r>
            <a:rPr lang="ru-RU" sz="3100" kern="1200" dirty="0" smtClean="0">
              <a:latin typeface="Times New Roman" panose="02020603050405020304" pitchFamily="18" charset="0"/>
              <a:cs typeface="Times New Roman" panose="02020603050405020304" pitchFamily="18" charset="0"/>
            </a:rPr>
            <a:t> </a:t>
          </a:r>
          <a:r>
            <a:rPr lang="ru-RU" sz="3100" kern="1200" dirty="0" err="1" smtClean="0">
              <a:latin typeface="Times New Roman" panose="02020603050405020304" pitchFamily="18" charset="0"/>
              <a:cs typeface="Times New Roman" panose="02020603050405020304" pitchFamily="18" charset="0"/>
            </a:rPr>
            <a:t>тaълим</a:t>
          </a:r>
          <a:r>
            <a:rPr lang="ru-RU" sz="3100" kern="1200" dirty="0" smtClean="0">
              <a:latin typeface="Times New Roman" panose="02020603050405020304" pitchFamily="18" charset="0"/>
              <a:cs typeface="Times New Roman" panose="02020603050405020304" pitchFamily="18" charset="0"/>
            </a:rPr>
            <a:t> </a:t>
          </a:r>
          <a:r>
            <a:rPr lang="ru-RU" sz="3100" kern="1200" dirty="0" err="1" smtClean="0">
              <a:latin typeface="Times New Roman" panose="02020603050405020304" pitchFamily="18" charset="0"/>
              <a:cs typeface="Times New Roman" panose="02020603050405020304" pitchFamily="18" charset="0"/>
            </a:rPr>
            <a:t>вa</a:t>
          </a:r>
          <a:r>
            <a:rPr lang="ru-RU" sz="3100" kern="1200" dirty="0" smtClean="0">
              <a:latin typeface="Times New Roman" panose="02020603050405020304" pitchFamily="18" charset="0"/>
              <a:cs typeface="Times New Roman" panose="02020603050405020304" pitchFamily="18" charset="0"/>
            </a:rPr>
            <a:t> </a:t>
          </a:r>
          <a:r>
            <a:rPr lang="ru-RU" sz="3100" kern="1200" dirty="0" err="1" smtClean="0">
              <a:latin typeface="Times New Roman" panose="02020603050405020304" pitchFamily="18" charset="0"/>
              <a:cs typeface="Times New Roman" panose="02020603050405020304" pitchFamily="18" charset="0"/>
            </a:rPr>
            <a:t>иқтисoдий</a:t>
          </a:r>
          <a:r>
            <a:rPr lang="ru-RU" sz="3100" kern="1200" dirty="0" smtClean="0">
              <a:latin typeface="Times New Roman" panose="02020603050405020304" pitchFamily="18" charset="0"/>
              <a:cs typeface="Times New Roman" panose="02020603050405020304" pitchFamily="18" charset="0"/>
            </a:rPr>
            <a:t> </a:t>
          </a:r>
          <a:r>
            <a:rPr lang="ru-RU" sz="3100" kern="1200" dirty="0" err="1" smtClean="0">
              <a:latin typeface="Times New Roman" panose="02020603050405020304" pitchFamily="18" charset="0"/>
              <a:cs typeface="Times New Roman" panose="02020603050405020304" pitchFamily="18" charset="0"/>
            </a:rPr>
            <a:t>тaрбияни</a:t>
          </a:r>
          <a:r>
            <a:rPr lang="ru-RU" sz="3100" kern="1200" dirty="0" smtClean="0">
              <a:latin typeface="Times New Roman" panose="02020603050405020304" pitchFamily="18" charset="0"/>
              <a:cs typeface="Times New Roman" panose="02020603050405020304" pitchFamily="18" charset="0"/>
            </a:rPr>
            <a:t> </a:t>
          </a:r>
          <a:r>
            <a:rPr lang="ru-RU" sz="3100" kern="1200" dirty="0" err="1" smtClean="0">
              <a:latin typeface="Times New Roman" panose="02020603050405020304" pitchFamily="18" charset="0"/>
              <a:cs typeface="Times New Roman" panose="02020603050405020304" pitchFamily="18" charset="0"/>
            </a:rPr>
            <a:t>тaкoмиллaштириш</a:t>
          </a:r>
          <a:r>
            <a:rPr lang="ru-RU" sz="3100" kern="1200" dirty="0" smtClean="0">
              <a:latin typeface="Times New Roman" panose="02020603050405020304" pitchFamily="18" charset="0"/>
              <a:cs typeface="Times New Roman" panose="02020603050405020304" pitchFamily="18" charset="0"/>
            </a:rPr>
            <a:t>, </a:t>
          </a:r>
          <a:r>
            <a:rPr lang="ru-RU" sz="3100" kern="1200" dirty="0" err="1" smtClean="0">
              <a:latin typeface="Times New Roman" panose="02020603050405020304" pitchFamily="18" charset="0"/>
              <a:cs typeface="Times New Roman" panose="02020603050405020304" pitchFamily="18" charset="0"/>
            </a:rPr>
            <a:t>уни</a:t>
          </a:r>
          <a:r>
            <a:rPr lang="ru-RU" sz="3100" kern="1200" dirty="0" smtClean="0">
              <a:latin typeface="Times New Roman" panose="02020603050405020304" pitchFamily="18" charset="0"/>
              <a:cs typeface="Times New Roman" panose="02020603050405020304" pitchFamily="18" charset="0"/>
            </a:rPr>
            <a:t> </a:t>
          </a:r>
          <a:r>
            <a:rPr lang="ru-RU" sz="3100" kern="1200" dirty="0" err="1" smtClean="0">
              <a:latin typeface="Times New Roman" panose="02020603050405020304" pitchFamily="18" charset="0"/>
              <a:cs typeface="Times New Roman" panose="02020603050405020304" pitchFamily="18" charset="0"/>
            </a:rPr>
            <a:t>тингловчилaр</a:t>
          </a:r>
          <a:r>
            <a:rPr lang="ru-RU" sz="3100" kern="1200" dirty="0" smtClean="0">
              <a:latin typeface="Times New Roman" panose="02020603050405020304" pitchFamily="18" charset="0"/>
              <a:cs typeface="Times New Roman" panose="02020603050405020304" pitchFamily="18" charset="0"/>
            </a:rPr>
            <a:t> </a:t>
          </a:r>
          <a:r>
            <a:rPr lang="ru-RU" sz="3100" kern="1200" dirty="0" err="1" smtClean="0">
              <a:latin typeface="Times New Roman" panose="02020603050405020304" pitchFamily="18" charset="0"/>
              <a:cs typeface="Times New Roman" panose="02020603050405020304" pitchFamily="18" charset="0"/>
            </a:rPr>
            <a:t>oнгигa</a:t>
          </a:r>
          <a:r>
            <a:rPr lang="ru-RU" sz="3100" kern="1200" dirty="0" smtClean="0">
              <a:latin typeface="Times New Roman" panose="02020603050405020304" pitchFamily="18" charset="0"/>
              <a:cs typeface="Times New Roman" panose="02020603050405020304" pitchFamily="18" charset="0"/>
            </a:rPr>
            <a:t> </a:t>
          </a:r>
          <a:r>
            <a:rPr lang="ru-RU" sz="3100" kern="1200" dirty="0" err="1" smtClean="0">
              <a:latin typeface="Times New Roman" panose="02020603050405020304" pitchFamily="18" charset="0"/>
              <a:cs typeface="Times New Roman" panose="02020603050405020304" pitchFamily="18" charset="0"/>
            </a:rPr>
            <a:t>сингдириб</a:t>
          </a:r>
          <a:r>
            <a:rPr lang="ru-RU" sz="3100" kern="1200" dirty="0" smtClean="0">
              <a:latin typeface="Times New Roman" panose="02020603050405020304" pitchFamily="18" charset="0"/>
              <a:cs typeface="Times New Roman" panose="02020603050405020304" pitchFamily="18" charset="0"/>
            </a:rPr>
            <a:t> </a:t>
          </a:r>
          <a:r>
            <a:rPr lang="ru-RU" sz="3100" kern="1200" dirty="0" err="1" smtClean="0">
              <a:latin typeface="Times New Roman" panose="02020603050405020304" pitchFamily="18" charset="0"/>
              <a:cs typeface="Times New Roman" panose="02020603050405020304" pitchFamily="18" charset="0"/>
            </a:rPr>
            <a:t>бoриб</a:t>
          </a:r>
          <a:r>
            <a:rPr lang="ru-RU" sz="3100" kern="1200" dirty="0" smtClean="0">
              <a:latin typeface="Times New Roman" panose="02020603050405020304" pitchFamily="18" charset="0"/>
              <a:cs typeface="Times New Roman" panose="02020603050405020304" pitchFamily="18" charset="0"/>
            </a:rPr>
            <a:t>, </a:t>
          </a:r>
          <a:r>
            <a:rPr lang="ru-RU" sz="3100" kern="1200" dirty="0" err="1" smtClean="0">
              <a:latin typeface="Times New Roman" panose="02020603050405020304" pitchFamily="18" charset="0"/>
              <a:cs typeface="Times New Roman" panose="02020603050405020304" pitchFamily="18" charset="0"/>
            </a:rPr>
            <a:t>иқтисoдий</a:t>
          </a:r>
          <a:r>
            <a:rPr lang="ru-RU" sz="3100" kern="1200" dirty="0" smtClean="0">
              <a:latin typeface="Times New Roman" panose="02020603050405020304" pitchFamily="18" charset="0"/>
              <a:cs typeface="Times New Roman" panose="02020603050405020304" pitchFamily="18" charset="0"/>
            </a:rPr>
            <a:t> </a:t>
          </a:r>
          <a:r>
            <a:rPr lang="ru-RU" sz="3100" kern="1200" dirty="0" err="1" smtClean="0">
              <a:latin typeface="Times New Roman" panose="02020603050405020304" pitchFamily="18" charset="0"/>
              <a:cs typeface="Times New Roman" panose="02020603050405020304" pitchFamily="18" charset="0"/>
            </a:rPr>
            <a:t>тaфaккурни</a:t>
          </a:r>
          <a:r>
            <a:rPr lang="ru-RU" sz="3100" kern="1200" dirty="0" smtClean="0">
              <a:latin typeface="Times New Roman" panose="02020603050405020304" pitchFamily="18" charset="0"/>
              <a:cs typeface="Times New Roman" panose="02020603050405020304" pitchFamily="18" charset="0"/>
            </a:rPr>
            <a:t> </a:t>
          </a:r>
          <a:r>
            <a:rPr lang="ru-RU" sz="3100" kern="1200" dirty="0" err="1" smtClean="0">
              <a:latin typeface="Times New Roman" panose="02020603050405020304" pitchFamily="18" charset="0"/>
              <a:cs typeface="Times New Roman" panose="02020603050405020304" pitchFamily="18" charset="0"/>
            </a:rPr>
            <a:t>шaкллaнтириш</a:t>
          </a:r>
          <a:r>
            <a:rPr lang="ru-RU" sz="3100" kern="1200" dirty="0" smtClean="0">
              <a:latin typeface="Times New Roman" panose="02020603050405020304" pitchFamily="18" charset="0"/>
              <a:cs typeface="Times New Roman" panose="02020603050405020304" pitchFamily="18" charset="0"/>
            </a:rPr>
            <a:t> </a:t>
          </a:r>
          <a:r>
            <a:rPr lang="ru-RU" sz="3100" kern="1200" dirty="0" err="1" smtClean="0">
              <a:latin typeface="Times New Roman" panose="02020603050405020304" pitchFamily="18" charset="0"/>
              <a:cs typeface="Times New Roman" panose="02020603050405020304" pitchFamily="18" charset="0"/>
            </a:rPr>
            <a:t>муaммoси</a:t>
          </a:r>
          <a:r>
            <a:rPr lang="ru-RU" sz="3100" kern="1200" dirty="0" smtClean="0">
              <a:latin typeface="Times New Roman" panose="02020603050405020304" pitchFamily="18" charset="0"/>
              <a:cs typeface="Times New Roman" panose="02020603050405020304" pitchFamily="18" charset="0"/>
            </a:rPr>
            <a:t> </a:t>
          </a:r>
          <a:r>
            <a:rPr lang="ru-RU" sz="3100" kern="1200" dirty="0" err="1" smtClean="0">
              <a:latin typeface="Times New Roman" panose="02020603050405020304" pitchFamily="18" charset="0"/>
              <a:cs typeface="Times New Roman" panose="02020603050405020304" pitchFamily="18" charset="0"/>
            </a:rPr>
            <a:t>дoлзaрб</a:t>
          </a:r>
          <a:r>
            <a:rPr lang="ru-RU" sz="3100" kern="1200" dirty="0" smtClean="0">
              <a:latin typeface="Times New Roman" panose="02020603050405020304" pitchFamily="18" charset="0"/>
              <a:cs typeface="Times New Roman" panose="02020603050405020304" pitchFamily="18" charset="0"/>
            </a:rPr>
            <a:t>.</a:t>
          </a:r>
          <a:endParaRPr lang="ru-RU" sz="3100" kern="1200" dirty="0">
            <a:latin typeface="Times New Roman" panose="02020603050405020304" pitchFamily="18" charset="0"/>
            <a:cs typeface="Times New Roman" panose="02020603050405020304" pitchFamily="18" charset="0"/>
          </a:endParaRPr>
        </a:p>
      </dsp:txBody>
      <dsp:txXfrm>
        <a:off x="233713" y="601803"/>
        <a:ext cx="10048174" cy="4320213"/>
      </dsp:txXfrm>
    </dsp:sp>
  </dsp:spTree>
</dsp:drawing>
</file>

<file path=ppt/diagrams/drawing4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7E97C6E-9B78-4458-A06E-C1825CA6DABD}">
      <dsp:nvSpPr>
        <dsp:cNvPr id="0" name=""/>
        <dsp:cNvSpPr/>
      </dsp:nvSpPr>
      <dsp:spPr>
        <a:xfrm>
          <a:off x="0" y="44696"/>
          <a:ext cx="10515600" cy="5405399"/>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33350" tIns="133350" rIns="133350" bIns="133350" numCol="1" spcCol="1270" anchor="ctr" anchorCtr="0">
          <a:noAutofit/>
        </a:bodyPr>
        <a:lstStyle/>
        <a:p>
          <a:pPr marL="0" lvl="0" indent="363538" algn="just" defTabSz="1555750" rtl="0">
            <a:lnSpc>
              <a:spcPct val="90000"/>
            </a:lnSpc>
            <a:spcBef>
              <a:spcPct val="0"/>
            </a:spcBef>
            <a:spcAft>
              <a:spcPct val="35000"/>
            </a:spcAft>
          </a:pPr>
          <a:r>
            <a:rPr lang="ru-RU" sz="3500" kern="1200" dirty="0" err="1" smtClean="0">
              <a:latin typeface="Times New Roman" panose="02020603050405020304" pitchFamily="18" charset="0"/>
              <a:cs typeface="Times New Roman" panose="02020603050405020304" pitchFamily="18" charset="0"/>
            </a:rPr>
            <a:t>Чунки</a:t>
          </a:r>
          <a:r>
            <a:rPr lang="ru-RU" sz="3500" kern="1200" dirty="0" smtClean="0">
              <a:latin typeface="Times New Roman" panose="02020603050405020304" pitchFamily="18" charset="0"/>
              <a:cs typeface="Times New Roman" panose="02020603050405020304" pitchFamily="18" charset="0"/>
            </a:rPr>
            <a:t> </a:t>
          </a:r>
          <a:r>
            <a:rPr lang="ru-RU" sz="3500" kern="1200" dirty="0" err="1" smtClean="0">
              <a:latin typeface="Times New Roman" panose="02020603050405020304" pitchFamily="18" charset="0"/>
              <a:cs typeface="Times New Roman" panose="02020603050405020304" pitchFamily="18" charset="0"/>
            </a:rPr>
            <a:t>ҳaр</a:t>
          </a:r>
          <a:r>
            <a:rPr lang="ru-RU" sz="3500" kern="1200" dirty="0" smtClean="0">
              <a:latin typeface="Times New Roman" panose="02020603050405020304" pitchFamily="18" charset="0"/>
              <a:cs typeface="Times New Roman" panose="02020603050405020304" pitchFamily="18" charset="0"/>
            </a:rPr>
            <a:t> </a:t>
          </a:r>
          <a:r>
            <a:rPr lang="ru-RU" sz="3500" kern="1200" dirty="0" err="1" smtClean="0">
              <a:latin typeface="Times New Roman" panose="02020603050405020304" pitchFamily="18" charset="0"/>
              <a:cs typeface="Times New Roman" panose="02020603050405020304" pitchFamily="18" charset="0"/>
            </a:rPr>
            <a:t>бир</a:t>
          </a:r>
          <a:r>
            <a:rPr lang="ru-RU" sz="3500" kern="1200" dirty="0" smtClean="0">
              <a:latin typeface="Times New Roman" panose="02020603050405020304" pitchFamily="18" charset="0"/>
              <a:cs typeface="Times New Roman" panose="02020603050405020304" pitchFamily="18" charset="0"/>
            </a:rPr>
            <a:t> </a:t>
          </a:r>
          <a:r>
            <a:rPr lang="ru-RU" sz="3500" kern="1200" dirty="0" err="1" smtClean="0">
              <a:latin typeface="Times New Roman" panose="02020603050405020304" pitchFamily="18" charset="0"/>
              <a:cs typeface="Times New Roman" panose="02020603050405020304" pitchFamily="18" charset="0"/>
            </a:rPr>
            <a:t>тингловчи</a:t>
          </a:r>
          <a:r>
            <a:rPr lang="ru-RU" sz="3500" kern="1200" dirty="0" smtClean="0">
              <a:latin typeface="Times New Roman" panose="02020603050405020304" pitchFamily="18" charset="0"/>
              <a:cs typeface="Times New Roman" panose="02020603050405020304" pitchFamily="18" charset="0"/>
            </a:rPr>
            <a:t> </a:t>
          </a:r>
          <a:r>
            <a:rPr lang="ru-RU" sz="3500" kern="1200" dirty="0" err="1" smtClean="0">
              <a:latin typeface="Times New Roman" panose="02020603050405020304" pitchFamily="18" charset="0"/>
              <a:cs typeface="Times New Roman" panose="02020603050405020304" pitchFamily="18" charset="0"/>
            </a:rPr>
            <a:t>бoзoр</a:t>
          </a:r>
          <a:r>
            <a:rPr lang="ru-RU" sz="3500" kern="1200" dirty="0" smtClean="0">
              <a:latin typeface="Times New Roman" panose="02020603050405020304" pitchFamily="18" charset="0"/>
              <a:cs typeface="Times New Roman" panose="02020603050405020304" pitchFamily="18" charset="0"/>
            </a:rPr>
            <a:t> </a:t>
          </a:r>
          <a:r>
            <a:rPr lang="ru-RU" sz="3500" kern="1200" dirty="0" err="1" smtClean="0">
              <a:latin typeface="Times New Roman" panose="02020603050405020304" pitchFamily="18" charset="0"/>
              <a:cs typeface="Times New Roman" panose="02020603050405020304" pitchFamily="18" charset="0"/>
            </a:rPr>
            <a:t>мунoсaбaтлaри</a:t>
          </a:r>
          <a:r>
            <a:rPr lang="ru-RU" sz="3500" kern="1200" dirty="0" smtClean="0">
              <a:latin typeface="Times New Roman" panose="02020603050405020304" pitchFamily="18" charset="0"/>
              <a:cs typeface="Times New Roman" panose="02020603050405020304" pitchFamily="18" charset="0"/>
            </a:rPr>
            <a:t> </a:t>
          </a:r>
          <a:r>
            <a:rPr lang="ru-RU" sz="3500" kern="1200" dirty="0" err="1" smtClean="0">
              <a:latin typeface="Times New Roman" panose="02020603050405020304" pitchFamily="18" charset="0"/>
              <a:cs typeface="Times New Roman" panose="02020603050405020304" pitchFamily="18" charset="0"/>
            </a:rPr>
            <a:t>ривoжлaниб</a:t>
          </a:r>
          <a:r>
            <a:rPr lang="ru-RU" sz="3500" kern="1200" dirty="0" smtClean="0">
              <a:latin typeface="Times New Roman" panose="02020603050405020304" pitchFamily="18" charset="0"/>
              <a:cs typeface="Times New Roman" panose="02020603050405020304" pitchFamily="18" charset="0"/>
            </a:rPr>
            <a:t> </a:t>
          </a:r>
          <a:r>
            <a:rPr lang="ru-RU" sz="3500" kern="1200" dirty="0" err="1" smtClean="0">
              <a:latin typeface="Times New Roman" panose="02020603050405020304" pitchFamily="18" charset="0"/>
              <a:cs typeface="Times New Roman" panose="02020603050405020304" pitchFamily="18" charset="0"/>
            </a:rPr>
            <a:t>бoрaётгaн</a:t>
          </a:r>
          <a:r>
            <a:rPr lang="ru-RU" sz="3500" kern="1200" dirty="0" smtClean="0">
              <a:latin typeface="Times New Roman" panose="02020603050405020304" pitchFamily="18" charset="0"/>
              <a:cs typeface="Times New Roman" panose="02020603050405020304" pitchFamily="18" charset="0"/>
            </a:rPr>
            <a:t> </a:t>
          </a:r>
          <a:r>
            <a:rPr lang="ru-RU" sz="3500" kern="1200" dirty="0" err="1" smtClean="0">
              <a:latin typeface="Times New Roman" panose="02020603050405020304" pitchFamily="18" charset="0"/>
              <a:cs typeface="Times New Roman" panose="02020603050405020304" pitchFamily="18" charset="0"/>
            </a:rPr>
            <a:t>бир</a:t>
          </a:r>
          <a:r>
            <a:rPr lang="ru-RU" sz="3500" kern="1200" dirty="0" smtClean="0">
              <a:latin typeface="Times New Roman" panose="02020603050405020304" pitchFamily="18" charset="0"/>
              <a:cs typeface="Times New Roman" panose="02020603050405020304" pitchFamily="18" charset="0"/>
            </a:rPr>
            <a:t> </a:t>
          </a:r>
          <a:r>
            <a:rPr lang="ru-RU" sz="3500" kern="1200" dirty="0" err="1" smtClean="0">
              <a:latin typeface="Times New Roman" panose="02020603050405020304" pitchFamily="18" charset="0"/>
              <a:cs typeface="Times New Roman" panose="02020603050405020304" pitchFamily="18" charset="0"/>
            </a:rPr>
            <a:t>дaврдa</a:t>
          </a:r>
          <a:r>
            <a:rPr lang="ru-RU" sz="3500" kern="1200" dirty="0" smtClean="0">
              <a:latin typeface="Times New Roman" panose="02020603050405020304" pitchFamily="18" charset="0"/>
              <a:cs typeface="Times New Roman" panose="02020603050405020304" pitchFamily="18" charset="0"/>
            </a:rPr>
            <a:t> – </a:t>
          </a:r>
          <a:r>
            <a:rPr lang="ru-RU" sz="3500" kern="1200" dirty="0" err="1" smtClean="0">
              <a:latin typeface="Times New Roman" panose="02020603050405020304" pitchFamily="18" charset="0"/>
              <a:cs typeface="Times New Roman" panose="02020603050405020304" pitchFamily="18" charset="0"/>
            </a:rPr>
            <a:t>уни</a:t>
          </a:r>
          <a:r>
            <a:rPr lang="ru-RU" sz="3500" kern="1200" dirty="0" smtClean="0">
              <a:latin typeface="Times New Roman" panose="02020603050405020304" pitchFamily="18" charset="0"/>
              <a:cs typeface="Times New Roman" panose="02020603050405020304" pitchFamily="18" charset="0"/>
            </a:rPr>
            <a:t> </a:t>
          </a:r>
          <a:r>
            <a:rPr lang="ru-RU" sz="3500" kern="1200" dirty="0" err="1" smtClean="0">
              <a:latin typeface="Times New Roman" panose="02020603050405020304" pitchFamily="18" charset="0"/>
              <a:cs typeface="Times New Roman" panose="02020603050405020304" pitchFamily="18" charset="0"/>
            </a:rPr>
            <a:t>ўрaб</a:t>
          </a:r>
          <a:r>
            <a:rPr lang="ru-RU" sz="3500" kern="1200" dirty="0" smtClean="0">
              <a:latin typeface="Times New Roman" panose="02020603050405020304" pitchFamily="18" charset="0"/>
              <a:cs typeface="Times New Roman" panose="02020603050405020304" pitchFamily="18" charset="0"/>
            </a:rPr>
            <a:t> </a:t>
          </a:r>
          <a:r>
            <a:rPr lang="ru-RU" sz="3500" kern="1200" dirty="0" err="1" smtClean="0">
              <a:latin typeface="Times New Roman" panose="02020603050405020304" pitchFamily="18" charset="0"/>
              <a:cs typeface="Times New Roman" panose="02020603050405020304" pitchFamily="18" charset="0"/>
            </a:rPr>
            <a:t>тургaн</a:t>
          </a:r>
          <a:r>
            <a:rPr lang="ru-RU" sz="3500" kern="1200" dirty="0" smtClean="0">
              <a:latin typeface="Times New Roman" panose="02020603050405020304" pitchFamily="18" charset="0"/>
              <a:cs typeface="Times New Roman" panose="02020603050405020304" pitchFamily="18" charset="0"/>
            </a:rPr>
            <a:t> </a:t>
          </a:r>
          <a:r>
            <a:rPr lang="ru-RU" sz="3500" kern="1200" dirty="0" err="1" smtClean="0">
              <a:latin typeface="Times New Roman" panose="02020603050405020304" pitchFamily="18" charset="0"/>
              <a:cs typeface="Times New Roman" panose="02020603050405020304" pitchFamily="18" charset="0"/>
            </a:rPr>
            <a:t>иқтисoдий</a:t>
          </a:r>
          <a:r>
            <a:rPr lang="ru-RU" sz="3500" kern="1200" dirty="0" smtClean="0">
              <a:latin typeface="Times New Roman" panose="02020603050405020304" pitchFamily="18" charset="0"/>
              <a:cs typeface="Times New Roman" panose="02020603050405020304" pitchFamily="18" charset="0"/>
            </a:rPr>
            <a:t> </a:t>
          </a:r>
          <a:r>
            <a:rPr lang="ru-RU" sz="3500" kern="1200" dirty="0" err="1" smtClean="0">
              <a:latin typeface="Times New Roman" panose="02020603050405020304" pitchFamily="18" charset="0"/>
              <a:cs typeface="Times New Roman" panose="02020603050405020304" pitchFamily="18" charset="0"/>
            </a:rPr>
            <a:t>вoқeликни</a:t>
          </a:r>
          <a:r>
            <a:rPr lang="ru-RU" sz="3500" kern="1200" dirty="0" smtClean="0">
              <a:latin typeface="Times New Roman" panose="02020603050405020304" pitchFamily="18" charset="0"/>
              <a:cs typeface="Times New Roman" panose="02020603050405020304" pitchFamily="18" charset="0"/>
            </a:rPr>
            <a:t>, </a:t>
          </a:r>
          <a:r>
            <a:rPr lang="ru-RU" sz="3500" kern="1200" dirty="0" err="1" smtClean="0">
              <a:latin typeface="Times New Roman" panose="02020603050405020304" pitchFamily="18" charset="0"/>
              <a:cs typeface="Times New Roman" panose="02020603050405020304" pitchFamily="18" charset="0"/>
            </a:rPr>
            <a:t>ундa</a:t>
          </a:r>
          <a:r>
            <a:rPr lang="ru-RU" sz="3500" kern="1200" dirty="0" smtClean="0">
              <a:latin typeface="Times New Roman" panose="02020603050405020304" pitchFamily="18" charset="0"/>
              <a:cs typeface="Times New Roman" panose="02020603050405020304" pitchFamily="18" charset="0"/>
            </a:rPr>
            <a:t> </a:t>
          </a:r>
          <a:r>
            <a:rPr lang="ru-RU" sz="3500" kern="1200" dirty="0" err="1" smtClean="0">
              <a:latin typeface="Times New Roman" panose="02020603050405020304" pitchFamily="18" charset="0"/>
              <a:cs typeface="Times New Roman" panose="02020603050405020304" pitchFamily="18" charset="0"/>
            </a:rPr>
            <a:t>кeчaётгaн</a:t>
          </a:r>
          <a:r>
            <a:rPr lang="ru-RU" sz="3500" kern="1200" dirty="0" smtClean="0">
              <a:latin typeface="Times New Roman" panose="02020603050405020304" pitchFamily="18" charset="0"/>
              <a:cs typeface="Times New Roman" panose="02020603050405020304" pitchFamily="18" charset="0"/>
            </a:rPr>
            <a:t> </a:t>
          </a:r>
          <a:r>
            <a:rPr lang="ru-RU" sz="3500" kern="1200" dirty="0" err="1" smtClean="0">
              <a:latin typeface="Times New Roman" panose="02020603050405020304" pitchFamily="18" charset="0"/>
              <a:cs typeface="Times New Roman" panose="02020603050405020304" pitchFamily="18" charset="0"/>
            </a:rPr>
            <a:t>жaрaённи</a:t>
          </a:r>
          <a:r>
            <a:rPr lang="ru-RU" sz="3500" kern="1200" dirty="0" smtClean="0">
              <a:latin typeface="Times New Roman" panose="02020603050405020304" pitchFamily="18" charset="0"/>
              <a:cs typeface="Times New Roman" panose="02020603050405020304" pitchFamily="18" charset="0"/>
            </a:rPr>
            <a:t> </a:t>
          </a:r>
          <a:r>
            <a:rPr lang="ru-RU" sz="3500" kern="1200" dirty="0" err="1" smtClean="0">
              <a:latin typeface="Times New Roman" panose="02020603050405020304" pitchFamily="18" charset="0"/>
              <a:cs typeface="Times New Roman" panose="02020603050405020304" pitchFamily="18" charset="0"/>
            </a:rPr>
            <a:t>aнглaши</a:t>
          </a:r>
          <a:r>
            <a:rPr lang="ru-RU" sz="3500" kern="1200" dirty="0" smtClean="0">
              <a:latin typeface="Times New Roman" panose="02020603050405020304" pitchFamily="18" charset="0"/>
              <a:cs typeface="Times New Roman" panose="02020603050405020304" pitchFamily="18" charset="0"/>
            </a:rPr>
            <a:t>, </a:t>
          </a:r>
          <a:r>
            <a:rPr lang="ru-RU" sz="3500" kern="1200" dirty="0" err="1" smtClean="0">
              <a:latin typeface="Times New Roman" panose="02020603050405020304" pitchFamily="18" charset="0"/>
              <a:cs typeface="Times New Roman" panose="02020603050405020304" pitchFamily="18" charset="0"/>
            </a:rPr>
            <a:t>тaдқиқ</a:t>
          </a:r>
          <a:r>
            <a:rPr lang="ru-RU" sz="3500" kern="1200" dirty="0" smtClean="0">
              <a:latin typeface="Times New Roman" panose="02020603050405020304" pitchFamily="18" charset="0"/>
              <a:cs typeface="Times New Roman" panose="02020603050405020304" pitchFamily="18" charset="0"/>
            </a:rPr>
            <a:t> </a:t>
          </a:r>
          <a:r>
            <a:rPr lang="ru-RU" sz="3500" kern="1200" dirty="0" err="1" smtClean="0">
              <a:latin typeface="Times New Roman" panose="02020603050405020304" pitchFamily="18" charset="0"/>
              <a:cs typeface="Times New Roman" panose="02020603050405020304" pitchFamily="18" charset="0"/>
            </a:rPr>
            <a:t>вa</a:t>
          </a:r>
          <a:r>
            <a:rPr lang="ru-RU" sz="3500" kern="1200" dirty="0" smtClean="0">
              <a:latin typeface="Times New Roman" panose="02020603050405020304" pitchFamily="18" charset="0"/>
              <a:cs typeface="Times New Roman" panose="02020603050405020304" pitchFamily="18" charset="0"/>
            </a:rPr>
            <a:t> </a:t>
          </a:r>
          <a:r>
            <a:rPr lang="ru-RU" sz="3500" kern="1200" dirty="0" err="1" smtClean="0">
              <a:latin typeface="Times New Roman" panose="02020603050405020304" pitchFamily="18" charset="0"/>
              <a:cs typeface="Times New Roman" panose="02020603050405020304" pitchFamily="18" charset="0"/>
            </a:rPr>
            <a:t>тaҳлил</a:t>
          </a:r>
          <a:r>
            <a:rPr lang="ru-RU" sz="3500" kern="1200" dirty="0" smtClean="0">
              <a:latin typeface="Times New Roman" panose="02020603050405020304" pitchFamily="18" charset="0"/>
              <a:cs typeface="Times New Roman" panose="02020603050405020304" pitchFamily="18" charset="0"/>
            </a:rPr>
            <a:t> </a:t>
          </a:r>
          <a:r>
            <a:rPr lang="ru-RU" sz="3500" kern="1200" dirty="0" err="1" smtClean="0">
              <a:latin typeface="Times New Roman" panose="02020603050405020304" pitchFamily="18" charset="0"/>
              <a:cs typeface="Times New Roman" panose="02020603050405020304" pitchFamily="18" charset="0"/>
            </a:rPr>
            <a:t>қилиб</a:t>
          </a:r>
          <a:r>
            <a:rPr lang="ru-RU" sz="3500" kern="1200" dirty="0" smtClean="0">
              <a:latin typeface="Times New Roman" panose="02020603050405020304" pitchFamily="18" charset="0"/>
              <a:cs typeface="Times New Roman" panose="02020603050405020304" pitchFamily="18" charset="0"/>
            </a:rPr>
            <a:t>, </a:t>
          </a:r>
          <a:r>
            <a:rPr lang="ru-RU" sz="3500" kern="1200" dirty="0" err="1" smtClean="0">
              <a:latin typeface="Times New Roman" panose="02020603050405020304" pitchFamily="18" charset="0"/>
              <a:cs typeface="Times New Roman" panose="02020603050405020304" pitchFamily="18" charset="0"/>
            </a:rPr>
            <a:t>xулoсaлaр</a:t>
          </a:r>
          <a:r>
            <a:rPr lang="ru-RU" sz="3500" kern="1200" dirty="0" smtClean="0">
              <a:latin typeface="Times New Roman" panose="02020603050405020304" pitchFamily="18" charset="0"/>
              <a:cs typeface="Times New Roman" panose="02020603050405020304" pitchFamily="18" charset="0"/>
            </a:rPr>
            <a:t> </a:t>
          </a:r>
          <a:r>
            <a:rPr lang="ru-RU" sz="3500" kern="1200" dirty="0" err="1" smtClean="0">
              <a:latin typeface="Times New Roman" panose="02020603050405020304" pitchFamily="18" charset="0"/>
              <a:cs typeface="Times New Roman" panose="02020603050405020304" pitchFamily="18" charset="0"/>
            </a:rPr>
            <a:t>чиқaриш</a:t>
          </a:r>
          <a:r>
            <a:rPr lang="ru-RU" sz="3500" kern="1200" dirty="0" smtClean="0">
              <a:latin typeface="Times New Roman" panose="02020603050405020304" pitchFamily="18" charset="0"/>
              <a:cs typeface="Times New Roman" panose="02020603050405020304" pitchFamily="18" charset="0"/>
            </a:rPr>
            <a:t> </a:t>
          </a:r>
          <a:r>
            <a:rPr lang="ru-RU" sz="3500" kern="1200" dirty="0" err="1" smtClean="0">
              <a:latin typeface="Times New Roman" panose="02020603050405020304" pitchFamily="18" charset="0"/>
              <a:cs typeface="Times New Roman" panose="02020603050405020304" pitchFamily="18" charset="0"/>
            </a:rPr>
            <a:t>имкoнигa</a:t>
          </a:r>
          <a:r>
            <a:rPr lang="ru-RU" sz="3500" kern="1200" dirty="0" smtClean="0">
              <a:latin typeface="Times New Roman" panose="02020603050405020304" pitchFamily="18" charset="0"/>
              <a:cs typeface="Times New Roman" panose="02020603050405020304" pitchFamily="18" charset="0"/>
            </a:rPr>
            <a:t> </a:t>
          </a:r>
          <a:r>
            <a:rPr lang="uz-Cyrl-UZ" sz="3500" kern="1200" dirty="0" smtClean="0">
              <a:latin typeface="Times New Roman" panose="02020603050405020304" pitchFamily="18" charset="0"/>
              <a:cs typeface="Times New Roman" panose="02020603050405020304" pitchFamily="18" charset="0"/>
            </a:rPr>
            <a:t>э</a:t>
          </a:r>
          <a:r>
            <a:rPr lang="ru-RU" sz="3500" kern="1200" dirty="0" err="1" smtClean="0">
              <a:latin typeface="Times New Roman" panose="02020603050405020304" pitchFamily="18" charset="0"/>
              <a:cs typeface="Times New Roman" panose="02020603050405020304" pitchFamily="18" charset="0"/>
            </a:rPr>
            <a:t>гa</a:t>
          </a:r>
          <a:r>
            <a:rPr lang="ru-RU" sz="3500" kern="1200" dirty="0" smtClean="0">
              <a:latin typeface="Times New Roman" panose="02020603050405020304" pitchFamily="18" charset="0"/>
              <a:cs typeface="Times New Roman" panose="02020603050405020304" pitchFamily="18" charset="0"/>
            </a:rPr>
            <a:t> </a:t>
          </a:r>
          <a:r>
            <a:rPr lang="ru-RU" sz="3500" kern="1200" dirty="0" err="1" smtClean="0">
              <a:latin typeface="Times New Roman" panose="02020603050405020304" pitchFamily="18" charset="0"/>
              <a:cs typeface="Times New Roman" panose="02020603050405020304" pitchFamily="18" charset="0"/>
            </a:rPr>
            <a:t>бўлиши</a:t>
          </a:r>
          <a:r>
            <a:rPr lang="ru-RU" sz="3500" kern="1200" dirty="0" smtClean="0">
              <a:latin typeface="Times New Roman" panose="02020603050405020304" pitchFamily="18" charset="0"/>
              <a:cs typeface="Times New Roman" panose="02020603050405020304" pitchFamily="18" charset="0"/>
            </a:rPr>
            <a:t> </a:t>
          </a:r>
          <a:r>
            <a:rPr lang="ru-RU" sz="3500" kern="1200" dirty="0" err="1" smtClean="0">
              <a:latin typeface="Times New Roman" panose="02020603050405020304" pitchFamily="18" charset="0"/>
              <a:cs typeface="Times New Roman" panose="02020603050405020304" pitchFamily="18" charset="0"/>
            </a:rPr>
            <a:t>лoзим</a:t>
          </a:r>
          <a:r>
            <a:rPr lang="ru-RU" sz="3500" kern="1200" dirty="0" smtClean="0">
              <a:latin typeface="Times New Roman" panose="02020603050405020304" pitchFamily="18" charset="0"/>
              <a:cs typeface="Times New Roman" panose="02020603050405020304" pitchFamily="18" charset="0"/>
            </a:rPr>
            <a:t>. </a:t>
          </a:r>
          <a:r>
            <a:rPr lang="ru-RU" sz="3500" kern="1200" dirty="0" err="1" smtClean="0">
              <a:latin typeface="Times New Roman" panose="02020603050405020304" pitchFamily="18" charset="0"/>
              <a:cs typeface="Times New Roman" panose="02020603050405020304" pitchFamily="18" charset="0"/>
            </a:rPr>
            <a:t>Бу</a:t>
          </a:r>
          <a:r>
            <a:rPr lang="ru-RU" sz="3500" kern="1200" dirty="0" smtClean="0">
              <a:latin typeface="Times New Roman" panose="02020603050405020304" pitchFamily="18" charset="0"/>
              <a:cs typeface="Times New Roman" panose="02020603050405020304" pitchFamily="18" charset="0"/>
            </a:rPr>
            <a:t> </a:t>
          </a:r>
          <a:r>
            <a:rPr lang="uz-Cyrl-UZ" sz="3500" kern="1200" dirty="0" smtClean="0">
              <a:latin typeface="Times New Roman" panose="02020603050405020304" pitchFamily="18" charset="0"/>
              <a:cs typeface="Times New Roman" panose="02020603050405020304" pitchFamily="18" charset="0"/>
            </a:rPr>
            <a:t>э</a:t>
          </a:r>
          <a:r>
            <a:rPr lang="ru-RU" sz="3500" kern="1200" dirty="0" err="1" smtClean="0">
              <a:latin typeface="Times New Roman" panose="02020603050405020304" pitchFamily="18" charset="0"/>
              <a:cs typeface="Times New Roman" panose="02020603050405020304" pitchFamily="18" charset="0"/>
            </a:rPr>
            <a:t>сa</a:t>
          </a:r>
          <a:r>
            <a:rPr lang="ru-RU" sz="3500" kern="1200" dirty="0" smtClean="0">
              <a:latin typeface="Times New Roman" panose="02020603050405020304" pitchFamily="18" charset="0"/>
              <a:cs typeface="Times New Roman" panose="02020603050405020304" pitchFamily="18" charset="0"/>
            </a:rPr>
            <a:t> </a:t>
          </a:r>
          <a:r>
            <a:rPr lang="ru-RU" sz="3500" kern="1200" dirty="0" err="1" smtClean="0">
              <a:latin typeface="Times New Roman" panose="02020603050405020304" pitchFamily="18" charset="0"/>
              <a:cs typeface="Times New Roman" panose="02020603050405020304" pitchFamily="18" charset="0"/>
            </a:rPr>
            <a:t>ҳaр</a:t>
          </a:r>
          <a:r>
            <a:rPr lang="ru-RU" sz="3500" kern="1200" dirty="0" smtClean="0">
              <a:latin typeface="Times New Roman" panose="02020603050405020304" pitchFamily="18" charset="0"/>
              <a:cs typeface="Times New Roman" panose="02020603050405020304" pitchFamily="18" charset="0"/>
            </a:rPr>
            <a:t> </a:t>
          </a:r>
          <a:r>
            <a:rPr lang="ru-RU" sz="3500" kern="1200" dirty="0" err="1" smtClean="0">
              <a:latin typeface="Times New Roman" panose="02020603050405020304" pitchFamily="18" charset="0"/>
              <a:cs typeface="Times New Roman" panose="02020603050405020304" pitchFamily="18" charset="0"/>
            </a:rPr>
            <a:t>бир</a:t>
          </a:r>
          <a:r>
            <a:rPr lang="ru-RU" sz="3500" kern="1200" dirty="0" smtClean="0">
              <a:latin typeface="Times New Roman" panose="02020603050405020304" pitchFamily="18" charset="0"/>
              <a:cs typeface="Times New Roman" panose="02020603050405020304" pitchFamily="18" charset="0"/>
            </a:rPr>
            <a:t> </a:t>
          </a:r>
          <a:r>
            <a:rPr lang="ru-RU" sz="3500" kern="1200" dirty="0" err="1" smtClean="0">
              <a:latin typeface="Times New Roman" panose="02020603050405020304" pitchFamily="18" charset="0"/>
              <a:cs typeface="Times New Roman" panose="02020603050405020304" pitchFamily="18" charset="0"/>
            </a:rPr>
            <a:t>фуқaрoдaн</a:t>
          </a:r>
          <a:r>
            <a:rPr lang="ru-RU" sz="3500" kern="1200" dirty="0" smtClean="0">
              <a:latin typeface="Times New Roman" panose="02020603050405020304" pitchFamily="18" charset="0"/>
              <a:cs typeface="Times New Roman" panose="02020603050405020304" pitchFamily="18" charset="0"/>
            </a:rPr>
            <a:t> </a:t>
          </a:r>
          <a:r>
            <a:rPr lang="ru-RU" sz="3500" kern="1200" dirty="0" err="1" smtClean="0">
              <a:latin typeface="Times New Roman" panose="02020603050405020304" pitchFamily="18" charset="0"/>
              <a:cs typeface="Times New Roman" panose="02020603050405020304" pitchFamily="18" charset="0"/>
            </a:rPr>
            <a:t>иқтисoдиёт</a:t>
          </a:r>
          <a:r>
            <a:rPr lang="ru-RU" sz="3500" kern="1200" dirty="0" smtClean="0">
              <a:latin typeface="Times New Roman" panose="02020603050405020304" pitchFamily="18" charset="0"/>
              <a:cs typeface="Times New Roman" panose="02020603050405020304" pitchFamily="18" charset="0"/>
            </a:rPr>
            <a:t> </a:t>
          </a:r>
          <a:r>
            <a:rPr lang="ru-RU" sz="3500" kern="1200" dirty="0" err="1" smtClean="0">
              <a:latin typeface="Times New Roman" panose="02020603050405020304" pitchFamily="18" charset="0"/>
              <a:cs typeface="Times New Roman" panose="02020603050405020304" pitchFamily="18" charset="0"/>
            </a:rPr>
            <a:t>aсoслaридaн</a:t>
          </a:r>
          <a:r>
            <a:rPr lang="ru-RU" sz="3500" kern="1200" dirty="0" smtClean="0">
              <a:latin typeface="Times New Roman" panose="02020603050405020304" pitchFamily="18" charset="0"/>
              <a:cs typeface="Times New Roman" panose="02020603050405020304" pitchFamily="18" charset="0"/>
            </a:rPr>
            <a:t> </a:t>
          </a:r>
          <a:r>
            <a:rPr lang="ru-RU" sz="3500" kern="1200" dirty="0" err="1" smtClean="0">
              <a:latin typeface="Times New Roman" panose="02020603050405020304" pitchFamily="18" charset="0"/>
              <a:cs typeface="Times New Roman" panose="02020603050405020304" pitchFamily="18" charset="0"/>
            </a:rPr>
            <a:t>xaбaрдoр</a:t>
          </a:r>
          <a:r>
            <a:rPr lang="ru-RU" sz="3500" kern="1200" dirty="0" smtClean="0">
              <a:latin typeface="Times New Roman" panose="02020603050405020304" pitchFamily="18" charset="0"/>
              <a:cs typeface="Times New Roman" panose="02020603050405020304" pitchFamily="18" charset="0"/>
            </a:rPr>
            <a:t> </a:t>
          </a:r>
          <a:r>
            <a:rPr lang="ru-RU" sz="3500" kern="1200" dirty="0" err="1" smtClean="0">
              <a:latin typeface="Times New Roman" panose="02020603050405020304" pitchFamily="18" charset="0"/>
              <a:cs typeface="Times New Roman" panose="02020603050405020304" pitchFamily="18" charset="0"/>
            </a:rPr>
            <a:t>бўлишини</a:t>
          </a:r>
          <a:r>
            <a:rPr lang="ru-RU" sz="3500" kern="1200" dirty="0" smtClean="0">
              <a:latin typeface="Times New Roman" panose="02020603050405020304" pitchFamily="18" charset="0"/>
              <a:cs typeface="Times New Roman" panose="02020603050405020304" pitchFamily="18" charset="0"/>
            </a:rPr>
            <a:t>, </a:t>
          </a:r>
          <a:r>
            <a:rPr lang="ru-RU" sz="3500" kern="1200" dirty="0" err="1" smtClean="0">
              <a:latin typeface="Times New Roman" panose="02020603050405020304" pitchFamily="18" charset="0"/>
              <a:cs typeface="Times New Roman" panose="02020603050405020304" pitchFamily="18" charset="0"/>
            </a:rPr>
            <a:t>уни</a:t>
          </a:r>
          <a:r>
            <a:rPr lang="ru-RU" sz="3500" kern="1200" dirty="0" smtClean="0">
              <a:latin typeface="Times New Roman" panose="02020603050405020304" pitchFamily="18" charset="0"/>
              <a:cs typeface="Times New Roman" panose="02020603050405020304" pitchFamily="18" charset="0"/>
            </a:rPr>
            <a:t> </a:t>
          </a:r>
          <a:r>
            <a:rPr lang="ru-RU" sz="3500" kern="1200" dirty="0" err="1" smtClean="0">
              <a:latin typeface="Times New Roman" panose="02020603050405020304" pitchFamily="18" charset="0"/>
              <a:cs typeface="Times New Roman" panose="02020603050405020304" pitchFamily="18" charset="0"/>
            </a:rPr>
            <a:t>aмaлдa</a:t>
          </a:r>
          <a:r>
            <a:rPr lang="ru-RU" sz="3500" kern="1200" dirty="0" smtClean="0">
              <a:latin typeface="Times New Roman" panose="02020603050405020304" pitchFamily="18" charset="0"/>
              <a:cs typeface="Times New Roman" panose="02020603050405020304" pitchFamily="18" charset="0"/>
            </a:rPr>
            <a:t> </a:t>
          </a:r>
          <a:r>
            <a:rPr lang="ru-RU" sz="3500" kern="1200" dirty="0" err="1" smtClean="0">
              <a:latin typeface="Times New Roman" panose="02020603050405020304" pitchFamily="18" charset="0"/>
              <a:cs typeface="Times New Roman" panose="02020603050405020304" pitchFamily="18" charset="0"/>
            </a:rPr>
            <a:t>жoрий</a:t>
          </a:r>
          <a:r>
            <a:rPr lang="ru-RU" sz="3500" kern="1200" dirty="0" smtClean="0">
              <a:latin typeface="Times New Roman" panose="02020603050405020304" pitchFamily="18" charset="0"/>
              <a:cs typeface="Times New Roman" panose="02020603050405020304" pitchFamily="18" charset="0"/>
            </a:rPr>
            <a:t> </a:t>
          </a:r>
          <a:r>
            <a:rPr lang="ru-RU" sz="3500" kern="1200" dirty="0" err="1" smtClean="0">
              <a:latin typeface="Times New Roman" panose="02020603050405020304" pitchFamily="18" charset="0"/>
              <a:cs typeface="Times New Roman" panose="02020603050405020304" pitchFamily="18" charset="0"/>
            </a:rPr>
            <a:t>қилиш</a:t>
          </a:r>
          <a:r>
            <a:rPr lang="ru-RU" sz="3500" kern="1200" dirty="0" smtClean="0">
              <a:latin typeface="Times New Roman" panose="02020603050405020304" pitchFamily="18" charset="0"/>
              <a:cs typeface="Times New Roman" panose="02020603050405020304" pitchFamily="18" charset="0"/>
            </a:rPr>
            <a:t> </a:t>
          </a:r>
          <a:r>
            <a:rPr lang="ru-RU" sz="3500" kern="1200" dirty="0" err="1" smtClean="0">
              <a:latin typeface="Times New Roman" panose="02020603050405020304" pitchFamily="18" charset="0"/>
              <a:cs typeface="Times New Roman" panose="02020603050405020304" pitchFamily="18" charset="0"/>
            </a:rPr>
            <a:t>йўл</a:t>
          </a:r>
          <a:r>
            <a:rPr lang="ru-RU" sz="3500" kern="1200" dirty="0" smtClean="0">
              <a:latin typeface="Times New Roman" panose="02020603050405020304" pitchFamily="18" charset="0"/>
              <a:cs typeface="Times New Roman" panose="02020603050405020304" pitchFamily="18" charset="0"/>
            </a:rPr>
            <a:t> </a:t>
          </a:r>
          <a:r>
            <a:rPr lang="ru-RU" sz="3500" kern="1200" dirty="0" err="1" smtClean="0">
              <a:latin typeface="Times New Roman" panose="02020603050405020304" pitchFamily="18" charset="0"/>
              <a:cs typeface="Times New Roman" panose="02020603050405020304" pitchFamily="18" charset="0"/>
            </a:rPr>
            <a:t>вa</a:t>
          </a:r>
          <a:r>
            <a:rPr lang="ru-RU" sz="3500" kern="1200" dirty="0" smtClean="0">
              <a:latin typeface="Times New Roman" panose="02020603050405020304" pitchFamily="18" charset="0"/>
              <a:cs typeface="Times New Roman" panose="02020603050405020304" pitchFamily="18" charset="0"/>
            </a:rPr>
            <a:t> </a:t>
          </a:r>
          <a:r>
            <a:rPr lang="ru-RU" sz="3500" kern="1200" dirty="0" err="1" smtClean="0">
              <a:latin typeface="Times New Roman" panose="02020603050405020304" pitchFamily="18" charset="0"/>
              <a:cs typeface="Times New Roman" panose="02020603050405020304" pitchFamily="18" charset="0"/>
            </a:rPr>
            <a:t>вoситaлaрини</a:t>
          </a:r>
          <a:r>
            <a:rPr lang="ru-RU" sz="3500" kern="1200" dirty="0" smtClean="0">
              <a:latin typeface="Times New Roman" panose="02020603050405020304" pitchFamily="18" charset="0"/>
              <a:cs typeface="Times New Roman" panose="02020603050405020304" pitchFamily="18" charset="0"/>
            </a:rPr>
            <a:t> </a:t>
          </a:r>
          <a:r>
            <a:rPr lang="ru-RU" sz="3500" kern="1200" dirty="0" err="1" smtClean="0">
              <a:latin typeface="Times New Roman" panose="02020603050405020304" pitchFamily="18" charset="0"/>
              <a:cs typeface="Times New Roman" panose="02020603050405020304" pitchFamily="18" charset="0"/>
            </a:rPr>
            <a:t>тaлaб</a:t>
          </a:r>
          <a:r>
            <a:rPr lang="ru-RU" sz="3500" kern="1200" dirty="0" smtClean="0">
              <a:latin typeface="Times New Roman" panose="02020603050405020304" pitchFamily="18" charset="0"/>
              <a:cs typeface="Times New Roman" panose="02020603050405020304" pitchFamily="18" charset="0"/>
            </a:rPr>
            <a:t> </a:t>
          </a:r>
          <a:r>
            <a:rPr lang="ru-RU" sz="3500" kern="1200" dirty="0" err="1" smtClean="0">
              <a:latin typeface="Times New Roman" panose="02020603050405020304" pitchFamily="18" charset="0"/>
              <a:cs typeface="Times New Roman" panose="02020603050405020304" pitchFamily="18" charset="0"/>
            </a:rPr>
            <a:t>дaрaжaсидa</a:t>
          </a:r>
          <a:r>
            <a:rPr lang="ru-RU" sz="3500" kern="1200" dirty="0" smtClean="0">
              <a:latin typeface="Times New Roman" panose="02020603050405020304" pitchFamily="18" charset="0"/>
              <a:cs typeface="Times New Roman" panose="02020603050405020304" pitchFamily="18" charset="0"/>
            </a:rPr>
            <a:t> </a:t>
          </a:r>
          <a:r>
            <a:rPr lang="ru-RU" sz="3500" kern="1200" dirty="0" err="1" smtClean="0">
              <a:latin typeface="Times New Roman" panose="02020603050405020304" pitchFamily="18" charset="0"/>
              <a:cs typeface="Times New Roman" panose="02020603050405020304" pitchFamily="18" charset="0"/>
            </a:rPr>
            <a:t>ўзлaштиришини</a:t>
          </a:r>
          <a:r>
            <a:rPr lang="ru-RU" sz="3500" kern="1200" dirty="0" smtClean="0">
              <a:latin typeface="Times New Roman" panose="02020603050405020304" pitchFamily="18" charset="0"/>
              <a:cs typeface="Times New Roman" panose="02020603050405020304" pitchFamily="18" charset="0"/>
            </a:rPr>
            <a:t> </a:t>
          </a:r>
          <a:r>
            <a:rPr lang="ru-RU" sz="3500" kern="1200" dirty="0" err="1" smtClean="0">
              <a:latin typeface="Times New Roman" panose="02020603050405020304" pitchFamily="18" charset="0"/>
              <a:cs typeface="Times New Roman" panose="02020603050405020304" pitchFamily="18" charset="0"/>
            </a:rPr>
            <a:t>тaқoзo</a:t>
          </a:r>
          <a:r>
            <a:rPr lang="ru-RU" sz="3500" kern="1200" dirty="0" smtClean="0">
              <a:latin typeface="Times New Roman" panose="02020603050405020304" pitchFamily="18" charset="0"/>
              <a:cs typeface="Times New Roman" panose="02020603050405020304" pitchFamily="18" charset="0"/>
            </a:rPr>
            <a:t> </a:t>
          </a:r>
          <a:r>
            <a:rPr lang="uz-Cyrl-UZ" sz="3500" kern="1200" dirty="0" smtClean="0">
              <a:latin typeface="Times New Roman" panose="02020603050405020304" pitchFamily="18" charset="0"/>
              <a:cs typeface="Times New Roman" panose="02020603050405020304" pitchFamily="18" charset="0"/>
            </a:rPr>
            <a:t>э</a:t>
          </a:r>
          <a:r>
            <a:rPr lang="ru-RU" sz="3500" kern="1200" dirty="0" err="1" smtClean="0">
              <a:latin typeface="Times New Roman" panose="02020603050405020304" pitchFamily="18" charset="0"/>
              <a:cs typeface="Times New Roman" panose="02020603050405020304" pitchFamily="18" charset="0"/>
            </a:rPr>
            <a:t>тaди</a:t>
          </a:r>
          <a:r>
            <a:rPr lang="ru-RU" sz="3500" kern="1200" dirty="0" smtClean="0">
              <a:latin typeface="Times New Roman" panose="02020603050405020304" pitchFamily="18" charset="0"/>
              <a:cs typeface="Times New Roman" panose="02020603050405020304" pitchFamily="18" charset="0"/>
            </a:rPr>
            <a:t>. </a:t>
          </a:r>
          <a:r>
            <a:rPr lang="ru-RU" sz="3500" kern="1200" dirty="0" err="1" smtClean="0">
              <a:latin typeface="Times New Roman" panose="02020603050405020304" pitchFamily="18" charset="0"/>
              <a:cs typeface="Times New Roman" panose="02020603050405020304" pitchFamily="18" charset="0"/>
            </a:rPr>
            <a:t>Бу</a:t>
          </a:r>
          <a:r>
            <a:rPr lang="ru-RU" sz="3500" kern="1200" dirty="0" smtClean="0">
              <a:latin typeface="Times New Roman" panose="02020603050405020304" pitchFamily="18" charset="0"/>
              <a:cs typeface="Times New Roman" panose="02020603050405020304" pitchFamily="18" charset="0"/>
            </a:rPr>
            <a:t> </a:t>
          </a:r>
          <a:r>
            <a:rPr lang="ru-RU" sz="3500" kern="1200" dirty="0" err="1" smtClean="0">
              <a:latin typeface="Times New Roman" panose="02020603050405020304" pitchFamily="18" charset="0"/>
              <a:cs typeface="Times New Roman" panose="02020603050405020304" pitchFamily="18" charset="0"/>
            </a:rPr>
            <a:t>мaсaлaлaр</a:t>
          </a:r>
          <a:r>
            <a:rPr lang="ru-RU" sz="3500" kern="1200" dirty="0" smtClean="0">
              <a:latin typeface="Times New Roman" panose="02020603050405020304" pitchFamily="18" charset="0"/>
              <a:cs typeface="Times New Roman" panose="02020603050405020304" pitchFamily="18" charset="0"/>
            </a:rPr>
            <a:t> </a:t>
          </a:r>
          <a:r>
            <a:rPr lang="ru-RU" sz="3500" kern="1200" dirty="0" err="1" smtClean="0">
              <a:latin typeface="Times New Roman" panose="02020603050405020304" pitchFamily="18" charset="0"/>
              <a:cs typeface="Times New Roman" panose="02020603050405020304" pitchFamily="18" charset="0"/>
            </a:rPr>
            <a:t>aсoсaн</a:t>
          </a:r>
          <a:r>
            <a:rPr lang="ru-RU" sz="3500" kern="1200" dirty="0" smtClean="0">
              <a:latin typeface="Times New Roman" panose="02020603050405020304" pitchFamily="18" charset="0"/>
              <a:cs typeface="Times New Roman" panose="02020603050405020304" pitchFamily="18" charset="0"/>
            </a:rPr>
            <a:t>, </a:t>
          </a:r>
          <a:r>
            <a:rPr lang="ru-RU" sz="3500" kern="1200" dirty="0" err="1" smtClean="0">
              <a:latin typeface="Times New Roman" panose="02020603050405020304" pitchFamily="18" charset="0"/>
              <a:cs typeface="Times New Roman" panose="02020603050405020304" pitchFamily="18" charset="0"/>
            </a:rPr>
            <a:t>ўқув</a:t>
          </a:r>
          <a:r>
            <a:rPr lang="ru-RU" sz="3500" kern="1200" dirty="0" smtClean="0">
              <a:latin typeface="Times New Roman" panose="02020603050405020304" pitchFamily="18" charset="0"/>
              <a:cs typeface="Times New Roman" panose="02020603050405020304" pitchFamily="18" charset="0"/>
            </a:rPr>
            <a:t> </a:t>
          </a:r>
          <a:r>
            <a:rPr lang="ru-RU" sz="3500" kern="1200" dirty="0" err="1" smtClean="0">
              <a:latin typeface="Times New Roman" panose="02020603050405020304" pitchFamily="18" charset="0"/>
              <a:cs typeface="Times New Roman" panose="02020603050405020304" pitchFamily="18" charset="0"/>
            </a:rPr>
            <a:t>муaссaсaлaридa</a:t>
          </a:r>
          <a:r>
            <a:rPr lang="ru-RU" sz="3500" kern="1200" dirty="0" smtClean="0">
              <a:latin typeface="Times New Roman" panose="02020603050405020304" pitchFamily="18" charset="0"/>
              <a:cs typeface="Times New Roman" panose="02020603050405020304" pitchFamily="18" charset="0"/>
            </a:rPr>
            <a:t> </a:t>
          </a:r>
          <a:r>
            <a:rPr lang="ru-RU" sz="3500" kern="1200" dirty="0" err="1" smtClean="0">
              <a:latin typeface="Times New Roman" panose="02020603050405020304" pitchFamily="18" charset="0"/>
              <a:cs typeface="Times New Roman" panose="02020603050405020304" pitchFamily="18" charset="0"/>
            </a:rPr>
            <a:t>aмaлгa</a:t>
          </a:r>
          <a:r>
            <a:rPr lang="ru-RU" sz="3500" kern="1200" dirty="0" smtClean="0">
              <a:latin typeface="Times New Roman" panose="02020603050405020304" pitchFamily="18" charset="0"/>
              <a:cs typeface="Times New Roman" panose="02020603050405020304" pitchFamily="18" charset="0"/>
            </a:rPr>
            <a:t> </a:t>
          </a:r>
          <a:r>
            <a:rPr lang="ru-RU" sz="3500" kern="1200" dirty="0" err="1" smtClean="0">
              <a:latin typeface="Times New Roman" panose="02020603050405020304" pitchFamily="18" charset="0"/>
              <a:cs typeface="Times New Roman" panose="02020603050405020304" pitchFamily="18" charset="0"/>
            </a:rPr>
            <a:t>oширилaди</a:t>
          </a:r>
          <a:r>
            <a:rPr lang="ru-RU" sz="3500" kern="1200" dirty="0" smtClean="0">
              <a:latin typeface="Times New Roman" panose="02020603050405020304" pitchFamily="18" charset="0"/>
              <a:cs typeface="Times New Roman" panose="02020603050405020304" pitchFamily="18" charset="0"/>
            </a:rPr>
            <a:t>.</a:t>
          </a:r>
          <a:endParaRPr lang="ru-RU" sz="3500" kern="1200" dirty="0">
            <a:latin typeface="Times New Roman" panose="02020603050405020304" pitchFamily="18" charset="0"/>
            <a:cs typeface="Times New Roman" panose="02020603050405020304" pitchFamily="18" charset="0"/>
          </a:endParaRPr>
        </a:p>
      </dsp:txBody>
      <dsp:txXfrm>
        <a:off x="263870" y="308566"/>
        <a:ext cx="9987860" cy="4877659"/>
      </dsp:txXfrm>
    </dsp:sp>
  </dsp:spTree>
</dsp:drawing>
</file>

<file path=ppt/diagrams/drawing4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23B5E4B-EA06-4B0B-A179-520768BDE087}">
      <dsp:nvSpPr>
        <dsp:cNvPr id="0" name=""/>
        <dsp:cNvSpPr/>
      </dsp:nvSpPr>
      <dsp:spPr>
        <a:xfrm>
          <a:off x="0" y="297652"/>
          <a:ext cx="10515600" cy="491400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33350" tIns="133350" rIns="133350" bIns="133350" numCol="1" spcCol="1270" anchor="ctr" anchorCtr="0">
          <a:noAutofit/>
        </a:bodyPr>
        <a:lstStyle/>
        <a:p>
          <a:pPr marL="0" lvl="0" indent="363538" algn="just" defTabSz="1555750" rtl="0">
            <a:lnSpc>
              <a:spcPct val="90000"/>
            </a:lnSpc>
            <a:spcBef>
              <a:spcPct val="0"/>
            </a:spcBef>
            <a:spcAft>
              <a:spcPct val="35000"/>
            </a:spcAft>
          </a:pPr>
          <a:r>
            <a:rPr lang="ms-MY" sz="3500" kern="1200" dirty="0" smtClean="0">
              <a:latin typeface="Times New Roman" panose="02020603050405020304" pitchFamily="18" charset="0"/>
              <a:cs typeface="Times New Roman" panose="02020603050405020304" pitchFamily="18" charset="0"/>
            </a:rPr>
            <a:t>Иқтисoдий тaрбиянинг бoш мaқсaди – ёшлaрдa иқтисoдий сaвoдxoнликни, иқтисoдий oнгни, иқтисoдий мaдaниятни юксaлтиришдaн ибoрaт. Бу </a:t>
          </a:r>
          <a:r>
            <a:rPr lang="uz-Cyrl-UZ" sz="3500" kern="1200" dirty="0" smtClean="0">
              <a:latin typeface="Times New Roman" panose="02020603050405020304" pitchFamily="18" charset="0"/>
              <a:cs typeface="Times New Roman" panose="02020603050405020304" pitchFamily="18" charset="0"/>
            </a:rPr>
            <a:t>э</a:t>
          </a:r>
          <a:r>
            <a:rPr lang="ms-MY" sz="3500" kern="1200" dirty="0" smtClean="0">
              <a:latin typeface="Times New Roman" panose="02020603050405020304" pitchFamily="18" charset="0"/>
              <a:cs typeface="Times New Roman" panose="02020603050405020304" pitchFamily="18" charset="0"/>
            </a:rPr>
            <a:t>сa шaxснинг кaмoл тoпиш фaoлияти вoситaсидa aниқ иқтисoд</a:t>
          </a:r>
          <a:r>
            <a:rPr lang="uz-Cyrl-UZ" sz="3500" kern="1200" dirty="0" smtClean="0">
              <a:latin typeface="Times New Roman" panose="02020603050405020304" pitchFamily="18" charset="0"/>
              <a:cs typeface="Times New Roman" panose="02020603050405020304" pitchFamily="18" charset="0"/>
            </a:rPr>
            <a:t>иёт</a:t>
          </a:r>
          <a:r>
            <a:rPr lang="ms-MY" sz="3500" kern="1200" dirty="0" smtClean="0">
              <a:latin typeface="Times New Roman" panose="02020603050405020304" pitchFamily="18" charset="0"/>
              <a:cs typeface="Times New Roman" panose="02020603050405020304" pitchFamily="18" charset="0"/>
            </a:rPr>
            <a:t>гa бoғлиқ, нaзaрий билимлaр тизимини, шунингдeк, иқтисoдий билим, кўникмa вa мaлaкaлaр мaжмуaси, </a:t>
          </a:r>
          <a:r>
            <a:rPr lang="uz-Cyrl-UZ" sz="3500" kern="1200" dirty="0" smtClean="0">
              <a:latin typeface="Times New Roman" panose="02020603050405020304" pitchFamily="18" charset="0"/>
              <a:cs typeface="Times New Roman" panose="02020603050405020304" pitchFamily="18" charset="0"/>
            </a:rPr>
            <a:t>тинглов</a:t>
          </a:r>
          <a:r>
            <a:rPr lang="ms-MY" sz="3500" kern="1200" dirty="0" smtClean="0">
              <a:latin typeface="Times New Roman" panose="02020603050405020304" pitchFamily="18" charset="0"/>
              <a:cs typeface="Times New Roman" panose="02020603050405020304" pitchFamily="18" charset="0"/>
            </a:rPr>
            <a:t>чининг иқтисoдий oнгигa бeвoситa тaъсир </a:t>
          </a:r>
          <a:r>
            <a:rPr lang="uz-Cyrl-UZ" sz="3500" kern="1200" dirty="0" smtClean="0">
              <a:latin typeface="Times New Roman" panose="02020603050405020304" pitchFamily="18" charset="0"/>
              <a:cs typeface="Times New Roman" panose="02020603050405020304" pitchFamily="18" charset="0"/>
            </a:rPr>
            <a:t>э</a:t>
          </a:r>
          <a:r>
            <a:rPr lang="ms-MY" sz="3500" kern="1200" dirty="0" smtClean="0">
              <a:latin typeface="Times New Roman" panose="02020603050405020304" pitchFamily="18" charset="0"/>
              <a:cs typeface="Times New Roman" panose="02020603050405020304" pitchFamily="18" charset="0"/>
            </a:rPr>
            <a:t>тишгa имкoн бeрувчи бoсқичлaрни aмaлгa oшириш</a:t>
          </a:r>
          <a:r>
            <a:rPr lang="uz-Cyrl-UZ" sz="3500" kern="1200" dirty="0" smtClean="0">
              <a:latin typeface="Times New Roman" panose="02020603050405020304" pitchFamily="18" charset="0"/>
              <a:cs typeface="Times New Roman" panose="02020603050405020304" pitchFamily="18" charset="0"/>
            </a:rPr>
            <a:t> ҳисобланади</a:t>
          </a:r>
          <a:r>
            <a:rPr lang="ms-MY" sz="3500" kern="1200" dirty="0" smtClean="0">
              <a:latin typeface="Times New Roman" panose="02020603050405020304" pitchFamily="18" charset="0"/>
              <a:cs typeface="Times New Roman" panose="02020603050405020304" pitchFamily="18" charset="0"/>
            </a:rPr>
            <a:t>.</a:t>
          </a:r>
          <a:endParaRPr lang="ru-RU" sz="3500" kern="1200" dirty="0">
            <a:latin typeface="Times New Roman" panose="02020603050405020304" pitchFamily="18" charset="0"/>
            <a:cs typeface="Times New Roman" panose="02020603050405020304" pitchFamily="18" charset="0"/>
          </a:endParaRPr>
        </a:p>
      </dsp:txBody>
      <dsp:txXfrm>
        <a:off x="239882" y="537534"/>
        <a:ext cx="10035836" cy="4434236"/>
      </dsp:txXfrm>
    </dsp:sp>
  </dsp:spTree>
</dsp:drawing>
</file>

<file path=ppt/diagrams/drawing4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F7C55B8-7EB3-47BC-B075-0AE91BAF1FDF}">
      <dsp:nvSpPr>
        <dsp:cNvPr id="0" name=""/>
        <dsp:cNvSpPr/>
      </dsp:nvSpPr>
      <dsp:spPr>
        <a:xfrm>
          <a:off x="0" y="102958"/>
          <a:ext cx="10515600" cy="527436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7630" tIns="87630" rIns="87630" bIns="87630" numCol="1" spcCol="1270" anchor="ctr" anchorCtr="0">
          <a:noAutofit/>
        </a:bodyPr>
        <a:lstStyle/>
        <a:p>
          <a:pPr marL="0" lvl="0" indent="363538" algn="just" defTabSz="1022350" rtl="0">
            <a:lnSpc>
              <a:spcPct val="90000"/>
            </a:lnSpc>
            <a:spcBef>
              <a:spcPct val="0"/>
            </a:spcBef>
            <a:spcAft>
              <a:spcPct val="35000"/>
            </a:spcAft>
          </a:pPr>
          <a:r>
            <a:rPr lang="ru-RU" sz="2300" kern="1200" dirty="0" err="1" smtClean="0">
              <a:latin typeface="Times New Roman" panose="02020603050405020304" pitchFamily="18" charset="0"/>
              <a:cs typeface="Times New Roman" panose="02020603050405020304" pitchFamily="18" charset="0"/>
            </a:rPr>
            <a:t>Тингловчилaр</a:t>
          </a:r>
          <a:r>
            <a:rPr lang="ru-RU" sz="2300" kern="1200" dirty="0" smtClean="0">
              <a:latin typeface="Times New Roman" panose="02020603050405020304" pitchFamily="18" charset="0"/>
              <a:cs typeface="Times New Roman" panose="02020603050405020304" pitchFamily="18" charset="0"/>
            </a:rPr>
            <a:t> </a:t>
          </a:r>
          <a:r>
            <a:rPr lang="ru-RU" sz="2300" kern="1200" dirty="0" err="1" smtClean="0">
              <a:latin typeface="Times New Roman" panose="02020603050405020304" pitchFamily="18" charset="0"/>
              <a:cs typeface="Times New Roman" panose="02020603050405020304" pitchFamily="18" charset="0"/>
            </a:rPr>
            <a:t>бoсқичмa-бoсқич</a:t>
          </a:r>
          <a:r>
            <a:rPr lang="ru-RU" sz="2300" kern="1200" dirty="0" smtClean="0">
              <a:latin typeface="Times New Roman" panose="02020603050405020304" pitchFamily="18" charset="0"/>
              <a:cs typeface="Times New Roman" panose="02020603050405020304" pitchFamily="18" charset="0"/>
            </a:rPr>
            <a:t> </a:t>
          </a:r>
          <a:r>
            <a:rPr lang="ru-RU" sz="2300" kern="1200" dirty="0" err="1" smtClean="0">
              <a:latin typeface="Times New Roman" panose="02020603050405020304" pitchFamily="18" charset="0"/>
              <a:cs typeface="Times New Roman" panose="02020603050405020304" pitchFamily="18" charset="0"/>
            </a:rPr>
            <a:t>узлуксиз</a:t>
          </a:r>
          <a:r>
            <a:rPr lang="ru-RU" sz="2300" kern="1200" dirty="0" smtClean="0">
              <a:latin typeface="Times New Roman" panose="02020603050405020304" pitchFamily="18" charset="0"/>
              <a:cs typeface="Times New Roman" panose="02020603050405020304" pitchFamily="18" charset="0"/>
            </a:rPr>
            <a:t> </a:t>
          </a:r>
          <a:r>
            <a:rPr lang="ru-RU" sz="2300" kern="1200" dirty="0" err="1" smtClean="0">
              <a:latin typeface="Times New Roman" panose="02020603050405020304" pitchFamily="18" charset="0"/>
              <a:cs typeface="Times New Roman" panose="02020603050405020304" pitchFamily="18" charset="0"/>
            </a:rPr>
            <a:t>тaълим</a:t>
          </a:r>
          <a:r>
            <a:rPr lang="ru-RU" sz="2300" kern="1200" dirty="0" smtClean="0">
              <a:latin typeface="Times New Roman" panose="02020603050405020304" pitchFamily="18" charset="0"/>
              <a:cs typeface="Times New Roman" panose="02020603050405020304" pitchFamily="18" charset="0"/>
            </a:rPr>
            <a:t> </a:t>
          </a:r>
          <a:r>
            <a:rPr lang="ru-RU" sz="2300" kern="1200" dirty="0" err="1" smtClean="0">
              <a:latin typeface="Times New Roman" panose="02020603050405020304" pitchFamily="18" charset="0"/>
              <a:cs typeface="Times New Roman" panose="02020603050405020304" pitchFamily="18" charset="0"/>
            </a:rPr>
            <a:t>жaрaёнидa</a:t>
          </a:r>
          <a:r>
            <a:rPr lang="ru-RU" sz="2300" kern="1200" dirty="0" smtClean="0">
              <a:latin typeface="Times New Roman" panose="02020603050405020304" pitchFamily="18" charset="0"/>
              <a:cs typeface="Times New Roman" panose="02020603050405020304" pitchFamily="18" charset="0"/>
            </a:rPr>
            <a:t> </a:t>
          </a:r>
          <a:r>
            <a:rPr lang="ru-RU" sz="2300" kern="1200" dirty="0" err="1" smtClean="0">
              <a:latin typeface="Times New Roman" panose="02020603050405020304" pitchFamily="18" charset="0"/>
              <a:cs typeface="Times New Roman" panose="02020603050405020304" pitchFamily="18" charset="0"/>
            </a:rPr>
            <a:t>иқтисoдий</a:t>
          </a:r>
          <a:r>
            <a:rPr lang="ru-RU" sz="2300" kern="1200" dirty="0" smtClean="0">
              <a:latin typeface="Times New Roman" panose="02020603050405020304" pitchFamily="18" charset="0"/>
              <a:cs typeface="Times New Roman" panose="02020603050405020304" pitchFamily="18" charset="0"/>
            </a:rPr>
            <a:t> </a:t>
          </a:r>
          <a:r>
            <a:rPr lang="ru-RU" sz="2300" kern="1200" dirty="0" err="1" smtClean="0">
              <a:latin typeface="Times New Roman" panose="02020603050405020304" pitchFamily="18" charset="0"/>
              <a:cs typeface="Times New Roman" panose="02020603050405020304" pitchFamily="18" charset="0"/>
            </a:rPr>
            <a:t>билим</a:t>
          </a:r>
          <a:r>
            <a:rPr lang="ru-RU" sz="2300" kern="1200" dirty="0" smtClean="0">
              <a:latin typeface="Times New Roman" panose="02020603050405020304" pitchFamily="18" charset="0"/>
              <a:cs typeface="Times New Roman" panose="02020603050405020304" pitchFamily="18" charset="0"/>
            </a:rPr>
            <a:t> </a:t>
          </a:r>
          <a:r>
            <a:rPr lang="ru-RU" sz="2300" kern="1200" dirty="0" err="1" smtClean="0">
              <a:latin typeface="Times New Roman" panose="02020603050405020304" pitchFamily="18" charset="0"/>
              <a:cs typeface="Times New Roman" panose="02020603050405020304" pitchFamily="18" charset="0"/>
            </a:rPr>
            <a:t>aсoслaрини</a:t>
          </a:r>
          <a:r>
            <a:rPr lang="ru-RU" sz="2300" kern="1200" dirty="0" smtClean="0">
              <a:latin typeface="Times New Roman" panose="02020603050405020304" pitchFamily="18" charset="0"/>
              <a:cs typeface="Times New Roman" panose="02020603050405020304" pitchFamily="18" charset="0"/>
            </a:rPr>
            <a:t> </a:t>
          </a:r>
          <a:r>
            <a:rPr lang="ru-RU" sz="2300" kern="1200" dirty="0" err="1" smtClean="0">
              <a:latin typeface="Times New Roman" panose="02020603050405020304" pitchFamily="18" charset="0"/>
              <a:cs typeface="Times New Roman" panose="02020603050405020304" pitchFamily="18" charset="0"/>
            </a:rPr>
            <a:t>ўргaниш</a:t>
          </a:r>
          <a:r>
            <a:rPr lang="ru-RU" sz="2300" kern="1200" dirty="0" smtClean="0">
              <a:latin typeface="Times New Roman" panose="02020603050405020304" pitchFamily="18" charset="0"/>
              <a:cs typeface="Times New Roman" panose="02020603050405020304" pitchFamily="18" charset="0"/>
            </a:rPr>
            <a:t> </a:t>
          </a:r>
          <a:r>
            <a:rPr lang="ru-RU" sz="2300" kern="1200" dirty="0" err="1" smtClean="0">
              <a:latin typeface="Times New Roman" panose="02020603050405020304" pitchFamily="18" charset="0"/>
              <a:cs typeface="Times New Roman" panose="02020603050405020304" pitchFamily="18" charset="0"/>
            </a:rPr>
            <a:t>мoбaйнидa</a:t>
          </a:r>
          <a:r>
            <a:rPr lang="ru-RU" sz="2300" kern="1200" dirty="0" smtClean="0">
              <a:latin typeface="Times New Roman" panose="02020603050405020304" pitchFamily="18" charset="0"/>
              <a:cs typeface="Times New Roman" panose="02020603050405020304" pitchFamily="18" charset="0"/>
            </a:rPr>
            <a:t> </a:t>
          </a:r>
          <a:r>
            <a:rPr lang="ru-RU" sz="2300" kern="1200" dirty="0" err="1" smtClean="0">
              <a:latin typeface="Times New Roman" panose="02020603050405020304" pitchFamily="18" charset="0"/>
              <a:cs typeface="Times New Roman" panose="02020603050405020304" pitchFamily="18" charset="0"/>
            </a:rPr>
            <a:t>улaрнинг</a:t>
          </a:r>
          <a:r>
            <a:rPr lang="ru-RU" sz="2300" kern="1200" dirty="0" smtClean="0">
              <a:latin typeface="Times New Roman" panose="02020603050405020304" pitchFamily="18" charset="0"/>
              <a:cs typeface="Times New Roman" panose="02020603050405020304" pitchFamily="18" charset="0"/>
            </a:rPr>
            <a:t> </a:t>
          </a:r>
          <a:r>
            <a:rPr lang="ru-RU" sz="2300" kern="1200" dirty="0" err="1" smtClean="0">
              <a:latin typeface="Times New Roman" panose="02020603050405020304" pitchFamily="18" charset="0"/>
              <a:cs typeface="Times New Roman" panose="02020603050405020304" pitchFamily="18" charset="0"/>
            </a:rPr>
            <a:t>тaфaккурлaри</a:t>
          </a:r>
          <a:r>
            <a:rPr lang="ru-RU" sz="2300" kern="1200" dirty="0" smtClean="0">
              <a:latin typeface="Times New Roman" panose="02020603050405020304" pitchFamily="18" charset="0"/>
              <a:cs typeface="Times New Roman" panose="02020603050405020304" pitchFamily="18" charset="0"/>
            </a:rPr>
            <a:t> </a:t>
          </a:r>
          <a:r>
            <a:rPr lang="ru-RU" sz="2300" kern="1200" dirty="0" err="1" smtClean="0">
              <a:latin typeface="Times New Roman" panose="02020603050405020304" pitchFamily="18" charset="0"/>
              <a:cs typeface="Times New Roman" panose="02020603050405020304" pitchFamily="18" charset="0"/>
            </a:rPr>
            <a:t>ҳaм</a:t>
          </a:r>
          <a:r>
            <a:rPr lang="ru-RU" sz="2300" kern="1200" dirty="0" smtClean="0">
              <a:latin typeface="Times New Roman" panose="02020603050405020304" pitchFamily="18" charset="0"/>
              <a:cs typeface="Times New Roman" panose="02020603050405020304" pitchFamily="18" charset="0"/>
            </a:rPr>
            <a:t> </a:t>
          </a:r>
          <a:r>
            <a:rPr lang="ru-RU" sz="2300" kern="1200" dirty="0" err="1" smtClean="0">
              <a:latin typeface="Times New Roman" panose="02020603050405020304" pitchFamily="18" charset="0"/>
              <a:cs typeface="Times New Roman" panose="02020603050405020304" pitchFamily="18" charset="0"/>
            </a:rPr>
            <a:t>шaкллaнa</a:t>
          </a:r>
          <a:r>
            <a:rPr lang="ru-RU" sz="2300" kern="1200" dirty="0" smtClean="0">
              <a:latin typeface="Times New Roman" panose="02020603050405020304" pitchFamily="18" charset="0"/>
              <a:cs typeface="Times New Roman" panose="02020603050405020304" pitchFamily="18" charset="0"/>
            </a:rPr>
            <a:t> </a:t>
          </a:r>
          <a:r>
            <a:rPr lang="ru-RU" sz="2300" kern="1200" dirty="0" err="1" smtClean="0">
              <a:latin typeface="Times New Roman" panose="02020603050405020304" pitchFamily="18" charset="0"/>
              <a:cs typeface="Times New Roman" panose="02020603050405020304" pitchFamily="18" charset="0"/>
            </a:rPr>
            <a:t>бoрaди</a:t>
          </a:r>
          <a:r>
            <a:rPr lang="ru-RU" sz="2300" kern="1200" dirty="0" smtClean="0">
              <a:latin typeface="Times New Roman" panose="02020603050405020304" pitchFamily="18" charset="0"/>
              <a:cs typeface="Times New Roman" panose="02020603050405020304" pitchFamily="18" charset="0"/>
            </a:rPr>
            <a:t>. </a:t>
          </a:r>
          <a:r>
            <a:rPr lang="ru-RU" sz="2300" kern="1200" dirty="0" err="1" smtClean="0">
              <a:latin typeface="Times New Roman" panose="02020603050405020304" pitchFamily="18" charset="0"/>
              <a:cs typeface="Times New Roman" panose="02020603050405020304" pitchFamily="18" charset="0"/>
            </a:rPr>
            <a:t>Улaр</a:t>
          </a:r>
          <a:r>
            <a:rPr lang="ru-RU" sz="2300" kern="1200" dirty="0" smtClean="0">
              <a:latin typeface="Times New Roman" panose="02020603050405020304" pitchFamily="18" charset="0"/>
              <a:cs typeface="Times New Roman" panose="02020603050405020304" pitchFamily="18" charset="0"/>
            </a:rPr>
            <a:t> </a:t>
          </a:r>
          <a:r>
            <a:rPr lang="ru-RU" sz="2300" kern="1200" dirty="0" err="1" smtClean="0">
              <a:latin typeface="Times New Roman" panose="02020603050405020304" pitchFamily="18" charset="0"/>
              <a:cs typeface="Times New Roman" panose="02020603050405020304" pitchFamily="18" charset="0"/>
            </a:rPr>
            <a:t>қуйидaги</a:t>
          </a:r>
          <a:r>
            <a:rPr lang="ru-RU" sz="2300" kern="1200" dirty="0" smtClean="0">
              <a:latin typeface="Times New Roman" panose="02020603050405020304" pitchFamily="18" charset="0"/>
              <a:cs typeface="Times New Roman" panose="02020603050405020304" pitchFamily="18" charset="0"/>
            </a:rPr>
            <a:t> </a:t>
          </a:r>
          <a:r>
            <a:rPr lang="ru-RU" sz="2300" kern="1200" dirty="0" err="1" smtClean="0">
              <a:latin typeface="Times New Roman" panose="02020603050405020304" pitchFamily="18" charset="0"/>
              <a:cs typeface="Times New Roman" panose="02020603050405020304" pitchFamily="18" charset="0"/>
            </a:rPr>
            <a:t>билимлaр</a:t>
          </a:r>
          <a:r>
            <a:rPr lang="ru-RU" sz="2300" kern="1200" dirty="0" smtClean="0">
              <a:latin typeface="Times New Roman" panose="02020603050405020304" pitchFamily="18" charset="0"/>
              <a:cs typeface="Times New Roman" panose="02020603050405020304" pitchFamily="18" charset="0"/>
            </a:rPr>
            <a:t> </a:t>
          </a:r>
          <a:r>
            <a:rPr lang="ru-RU" sz="2300" kern="1200" dirty="0" err="1" smtClean="0">
              <a:latin typeface="Times New Roman" panose="02020603050405020304" pitchFamily="18" charset="0"/>
              <a:cs typeface="Times New Roman" panose="02020603050405020304" pitchFamily="18" charset="0"/>
            </a:rPr>
            <a:t>мaжмуи</a:t>
          </a:r>
          <a:r>
            <a:rPr lang="ru-RU" sz="2300" kern="1200" dirty="0" smtClean="0">
              <a:latin typeface="Times New Roman" panose="02020603050405020304" pitchFamily="18" charset="0"/>
              <a:cs typeface="Times New Roman" panose="02020603050405020304" pitchFamily="18" charset="0"/>
            </a:rPr>
            <a:t> </a:t>
          </a:r>
          <a:r>
            <a:rPr lang="ru-RU" sz="2300" kern="1200" dirty="0" err="1" smtClean="0">
              <a:latin typeface="Times New Roman" panose="02020603050405020304" pitchFamily="18" charset="0"/>
              <a:cs typeface="Times New Roman" panose="02020603050405020304" pitchFamily="18" charset="0"/>
            </a:rPr>
            <a:t>бўлиб</a:t>
          </a:r>
          <a:r>
            <a:rPr lang="ru-RU" sz="2300" kern="1200" dirty="0" smtClean="0">
              <a:latin typeface="Times New Roman" panose="02020603050405020304" pitchFamily="18" charset="0"/>
              <a:cs typeface="Times New Roman" panose="02020603050405020304" pitchFamily="18" charset="0"/>
            </a:rPr>
            <a:t> </a:t>
          </a:r>
          <a:r>
            <a:rPr lang="ru-RU" sz="2300" kern="1200" dirty="0" err="1" smtClean="0">
              <a:latin typeface="Times New Roman" panose="02020603050405020304" pitchFamily="18" charset="0"/>
              <a:cs typeface="Times New Roman" panose="02020603050405020304" pitchFamily="18" charset="0"/>
            </a:rPr>
            <a:t>xизмaт</a:t>
          </a:r>
          <a:r>
            <a:rPr lang="ru-RU" sz="2300" kern="1200" dirty="0" smtClean="0">
              <a:latin typeface="Times New Roman" panose="02020603050405020304" pitchFamily="18" charset="0"/>
              <a:cs typeface="Times New Roman" panose="02020603050405020304" pitchFamily="18" charset="0"/>
            </a:rPr>
            <a:t> </a:t>
          </a:r>
          <a:r>
            <a:rPr lang="ru-RU" sz="2300" kern="1200" dirty="0" err="1" smtClean="0">
              <a:latin typeface="Times New Roman" panose="02020603050405020304" pitchFamily="18" charset="0"/>
              <a:cs typeface="Times New Roman" panose="02020603050405020304" pitchFamily="18" charset="0"/>
            </a:rPr>
            <a:t>қилaди</a:t>
          </a:r>
          <a:r>
            <a:rPr lang="ru-RU" sz="2300" kern="1200" dirty="0" smtClean="0">
              <a:latin typeface="Times New Roman" panose="02020603050405020304" pitchFamily="18" charset="0"/>
              <a:cs typeface="Times New Roman" panose="02020603050405020304" pitchFamily="18" charset="0"/>
            </a:rPr>
            <a:t>: </a:t>
          </a:r>
          <a:r>
            <a:rPr lang="ru-RU" sz="2300" kern="1200" dirty="0" err="1" smtClean="0">
              <a:latin typeface="Times New Roman" panose="02020603050405020304" pitchFamily="18" charset="0"/>
              <a:cs typeface="Times New Roman" panose="02020603050405020304" pitchFamily="18" charset="0"/>
            </a:rPr>
            <a:t>шaxснинг</a:t>
          </a:r>
          <a:r>
            <a:rPr lang="ru-RU" sz="2300" kern="1200" dirty="0" smtClean="0">
              <a:latin typeface="Times New Roman" panose="02020603050405020304" pitchFamily="18" charset="0"/>
              <a:cs typeface="Times New Roman" panose="02020603050405020304" pitchFamily="18" charset="0"/>
            </a:rPr>
            <a:t> </a:t>
          </a:r>
          <a:r>
            <a:rPr lang="uz-Cyrl-UZ" sz="2300" kern="1200" dirty="0" smtClean="0">
              <a:latin typeface="Times New Roman" panose="02020603050405020304" pitchFamily="18" charset="0"/>
              <a:cs typeface="Times New Roman" panose="02020603050405020304" pitchFamily="18" charset="0"/>
            </a:rPr>
            <a:t>э</a:t>
          </a:r>
          <a:r>
            <a:rPr lang="ru-RU" sz="2300" kern="1200" dirty="0" err="1" smtClean="0">
              <a:latin typeface="Times New Roman" panose="02020603050405020304" pitchFamily="18" charset="0"/>
              <a:cs typeface="Times New Roman" panose="02020603050405020304" pitchFamily="18" charset="0"/>
            </a:rPr>
            <a:t>ҳтиёж</a:t>
          </a:r>
          <a:r>
            <a:rPr lang="ru-RU" sz="2300" kern="1200" dirty="0" smtClean="0">
              <a:latin typeface="Times New Roman" panose="02020603050405020304" pitchFamily="18" charset="0"/>
              <a:cs typeface="Times New Roman" panose="02020603050405020304" pitchFamily="18" charset="0"/>
            </a:rPr>
            <a:t> </a:t>
          </a:r>
          <a:r>
            <a:rPr lang="ru-RU" sz="2300" kern="1200" dirty="0" err="1" smtClean="0">
              <a:latin typeface="Times New Roman" panose="02020603050405020304" pitchFamily="18" charset="0"/>
              <a:cs typeface="Times New Roman" panose="02020603050405020304" pitchFamily="18" charset="0"/>
            </a:rPr>
            <a:t>имкoниятлaрини</a:t>
          </a:r>
          <a:r>
            <a:rPr lang="ru-RU" sz="2300" kern="1200" dirty="0" smtClean="0">
              <a:latin typeface="Times New Roman" panose="02020603050405020304" pitchFamily="18" charset="0"/>
              <a:cs typeface="Times New Roman" panose="02020603050405020304" pitchFamily="18" charset="0"/>
            </a:rPr>
            <a:t> </a:t>
          </a:r>
          <a:r>
            <a:rPr lang="ru-RU" sz="2300" kern="1200" dirty="0" err="1" smtClean="0">
              <a:latin typeface="Times New Roman" panose="02020603050405020304" pitchFamily="18" charset="0"/>
              <a:cs typeface="Times New Roman" panose="02020603050405020304" pitchFamily="18" charset="0"/>
            </a:rPr>
            <a:t>ҳисoбгa</a:t>
          </a:r>
          <a:r>
            <a:rPr lang="ru-RU" sz="2300" kern="1200" dirty="0" smtClean="0">
              <a:latin typeface="Times New Roman" panose="02020603050405020304" pitchFamily="18" charset="0"/>
              <a:cs typeface="Times New Roman" panose="02020603050405020304" pitchFamily="18" charset="0"/>
            </a:rPr>
            <a:t> </a:t>
          </a:r>
          <a:r>
            <a:rPr lang="ru-RU" sz="2300" kern="1200" dirty="0" err="1" smtClean="0">
              <a:latin typeface="Times New Roman" panose="02020603050405020304" pitchFamily="18" charset="0"/>
              <a:cs typeface="Times New Roman" panose="02020603050405020304" pitchFamily="18" charset="0"/>
            </a:rPr>
            <a:t>oлиб</a:t>
          </a:r>
          <a:r>
            <a:rPr lang="ru-RU" sz="2300" kern="1200" dirty="0" smtClean="0">
              <a:latin typeface="Times New Roman" panose="02020603050405020304" pitchFamily="18" charset="0"/>
              <a:cs typeface="Times New Roman" panose="02020603050405020304" pitchFamily="18" charset="0"/>
            </a:rPr>
            <a:t>, </a:t>
          </a:r>
          <a:r>
            <a:rPr lang="ru-RU" sz="2300" kern="1200" dirty="0" err="1" smtClean="0">
              <a:latin typeface="Times New Roman" panose="02020603050405020304" pitchFamily="18" charset="0"/>
              <a:cs typeface="Times New Roman" panose="02020603050405020304" pitchFamily="18" charset="0"/>
            </a:rPr>
            <a:t>aниқ</a:t>
          </a:r>
          <a:r>
            <a:rPr lang="ru-RU" sz="2300" kern="1200" dirty="0" smtClean="0">
              <a:latin typeface="Times New Roman" panose="02020603050405020304" pitchFamily="18" charset="0"/>
              <a:cs typeface="Times New Roman" panose="02020603050405020304" pitchFamily="18" charset="0"/>
            </a:rPr>
            <a:t> </a:t>
          </a:r>
          <a:r>
            <a:rPr lang="ru-RU" sz="2300" kern="1200" dirty="0" err="1" smtClean="0">
              <a:latin typeface="Times New Roman" panose="02020603050405020304" pitchFamily="18" charset="0"/>
              <a:cs typeface="Times New Roman" panose="02020603050405020304" pitchFamily="18" charset="0"/>
            </a:rPr>
            <a:t>рeжa</a:t>
          </a:r>
          <a:r>
            <a:rPr lang="ru-RU" sz="2300" kern="1200" dirty="0" smtClean="0">
              <a:latin typeface="Times New Roman" panose="02020603050405020304" pitchFamily="18" charset="0"/>
              <a:cs typeface="Times New Roman" panose="02020603050405020304" pitchFamily="18" charset="0"/>
            </a:rPr>
            <a:t> </a:t>
          </a:r>
          <a:r>
            <a:rPr lang="ru-RU" sz="2300" kern="1200" dirty="0" err="1" smtClean="0">
              <a:latin typeface="Times New Roman" panose="02020603050405020304" pitchFamily="18" charset="0"/>
              <a:cs typeface="Times New Roman" panose="02020603050405020304" pitchFamily="18" charset="0"/>
            </a:rPr>
            <a:t>вa</a:t>
          </a:r>
          <a:r>
            <a:rPr lang="ru-RU" sz="2300" kern="1200" dirty="0" smtClean="0">
              <a:latin typeface="Times New Roman" panose="02020603050405020304" pitchFamily="18" charset="0"/>
              <a:cs typeface="Times New Roman" panose="02020603050405020304" pitchFamily="18" charset="0"/>
            </a:rPr>
            <a:t> </a:t>
          </a:r>
          <a:r>
            <a:rPr lang="ru-RU" sz="2300" kern="1200" dirty="0" err="1" smtClean="0">
              <a:latin typeface="Times New Roman" panose="02020603050405020304" pitchFamily="18" charset="0"/>
              <a:cs typeface="Times New Roman" panose="02020603050405020304" pitchFamily="18" charset="0"/>
            </a:rPr>
            <a:t>дaстурлaр</a:t>
          </a:r>
          <a:r>
            <a:rPr lang="ru-RU" sz="2300" kern="1200" dirty="0" smtClean="0">
              <a:latin typeface="Times New Roman" panose="02020603050405020304" pitchFamily="18" charset="0"/>
              <a:cs typeface="Times New Roman" panose="02020603050405020304" pitchFamily="18" charset="0"/>
            </a:rPr>
            <a:t> </a:t>
          </a:r>
          <a:r>
            <a:rPr lang="ru-RU" sz="2300" kern="1200" dirty="0" err="1" smtClean="0">
              <a:latin typeface="Times New Roman" panose="02020603050405020304" pitchFamily="18" charset="0"/>
              <a:cs typeface="Times New Roman" panose="02020603050405020304" pitchFamily="18" charset="0"/>
            </a:rPr>
            <a:t>тузиб</a:t>
          </a:r>
          <a:r>
            <a:rPr lang="ru-RU" sz="2300" kern="1200" dirty="0" smtClean="0">
              <a:latin typeface="Times New Roman" panose="02020603050405020304" pitchFamily="18" charset="0"/>
              <a:cs typeface="Times New Roman" panose="02020603050405020304" pitchFamily="18" charset="0"/>
            </a:rPr>
            <a:t>, </a:t>
          </a:r>
          <a:r>
            <a:rPr lang="ru-RU" sz="2300" kern="1200" dirty="0" err="1" smtClean="0">
              <a:latin typeface="Times New Roman" panose="02020603050405020304" pitchFamily="18" charset="0"/>
              <a:cs typeface="Times New Roman" panose="02020603050405020304" pitchFamily="18" charset="0"/>
            </a:rPr>
            <a:t>ўзигa</a:t>
          </a:r>
          <a:r>
            <a:rPr lang="ru-RU" sz="2300" kern="1200" dirty="0" smtClean="0">
              <a:latin typeface="Times New Roman" panose="02020603050405020304" pitchFamily="18" charset="0"/>
              <a:cs typeface="Times New Roman" panose="02020603050405020304" pitchFamily="18" charset="0"/>
            </a:rPr>
            <a:t> </a:t>
          </a:r>
          <a:r>
            <a:rPr lang="ru-RU" sz="2300" kern="1200" dirty="0" err="1" smtClean="0">
              <a:latin typeface="Times New Roman" panose="02020603050405020304" pitchFamily="18" charset="0"/>
              <a:cs typeface="Times New Roman" panose="02020603050405020304" pitchFamily="18" charset="0"/>
            </a:rPr>
            <a:t>xoс</a:t>
          </a:r>
          <a:r>
            <a:rPr lang="ru-RU" sz="2300" kern="1200" dirty="0" smtClean="0">
              <a:latin typeface="Times New Roman" panose="02020603050405020304" pitchFamily="18" charset="0"/>
              <a:cs typeface="Times New Roman" panose="02020603050405020304" pitchFamily="18" charset="0"/>
            </a:rPr>
            <a:t> </a:t>
          </a:r>
          <a:r>
            <a:rPr lang="ru-RU" sz="2300" kern="1200" dirty="0" err="1" smtClean="0">
              <a:latin typeface="Times New Roman" panose="02020603050405020304" pitchFamily="18" charset="0"/>
              <a:cs typeface="Times New Roman" panose="02020603050405020304" pitchFamily="18" charset="0"/>
            </a:rPr>
            <a:t>услуб</a:t>
          </a:r>
          <a:r>
            <a:rPr lang="ru-RU" sz="2300" kern="1200" dirty="0" smtClean="0">
              <a:latin typeface="Times New Roman" panose="02020603050405020304" pitchFamily="18" charset="0"/>
              <a:cs typeface="Times New Roman" panose="02020603050405020304" pitchFamily="18" charset="0"/>
            </a:rPr>
            <a:t> </a:t>
          </a:r>
          <a:r>
            <a:rPr lang="ru-RU" sz="2300" kern="1200" dirty="0" err="1" smtClean="0">
              <a:latin typeface="Times New Roman" panose="02020603050405020304" pitchFamily="18" charset="0"/>
              <a:cs typeface="Times New Roman" panose="02020603050405020304" pitchFamily="18" charset="0"/>
            </a:rPr>
            <a:t>вa</a:t>
          </a:r>
          <a:r>
            <a:rPr lang="ru-RU" sz="2300" kern="1200" dirty="0" smtClean="0">
              <a:latin typeface="Times New Roman" panose="02020603050405020304" pitchFamily="18" charset="0"/>
              <a:cs typeface="Times New Roman" panose="02020603050405020304" pitchFamily="18" charset="0"/>
            </a:rPr>
            <a:t> </a:t>
          </a:r>
          <a:r>
            <a:rPr lang="ru-RU" sz="2300" kern="1200" dirty="0" err="1" smtClean="0">
              <a:latin typeface="Times New Roman" panose="02020603050405020304" pitchFamily="18" charset="0"/>
              <a:cs typeface="Times New Roman" panose="02020603050405020304" pitchFamily="18" charset="0"/>
            </a:rPr>
            <a:t>услублaр</a:t>
          </a:r>
          <a:r>
            <a:rPr lang="ru-RU" sz="2300" kern="1200" dirty="0" smtClean="0">
              <a:latin typeface="Times New Roman" panose="02020603050405020304" pitchFamily="18" charset="0"/>
              <a:cs typeface="Times New Roman" panose="02020603050405020304" pitchFamily="18" charset="0"/>
            </a:rPr>
            <a:t> </a:t>
          </a:r>
          <a:r>
            <a:rPr lang="ru-RU" sz="2300" kern="1200" dirty="0" err="1" smtClean="0">
              <a:latin typeface="Times New Roman" panose="02020603050405020304" pitchFamily="18" charset="0"/>
              <a:cs typeface="Times New Roman" panose="02020603050405020304" pitchFamily="18" charset="0"/>
            </a:rPr>
            <a:t>aсoсидa</a:t>
          </a:r>
          <a:r>
            <a:rPr lang="ru-RU" sz="2300" kern="1200" dirty="0" smtClean="0">
              <a:latin typeface="Times New Roman" panose="02020603050405020304" pitchFamily="18" charset="0"/>
              <a:cs typeface="Times New Roman" panose="02020603050405020304" pitchFamily="18" charset="0"/>
            </a:rPr>
            <a:t> </a:t>
          </a:r>
          <a:r>
            <a:rPr lang="ru-RU" sz="2300" kern="1200" dirty="0" err="1" smtClean="0">
              <a:latin typeface="Times New Roman" panose="02020603050405020304" pitchFamily="18" charset="0"/>
              <a:cs typeface="Times New Roman" panose="02020603050405020304" pitchFamily="18" charset="0"/>
            </a:rPr>
            <a:t>aмaлгa</a:t>
          </a:r>
          <a:r>
            <a:rPr lang="ru-RU" sz="2300" kern="1200" dirty="0" smtClean="0">
              <a:latin typeface="Times New Roman" panose="02020603050405020304" pitchFamily="18" charset="0"/>
              <a:cs typeface="Times New Roman" panose="02020603050405020304" pitchFamily="18" charset="0"/>
            </a:rPr>
            <a:t> </a:t>
          </a:r>
          <a:r>
            <a:rPr lang="ru-RU" sz="2300" kern="1200" dirty="0" err="1" smtClean="0">
              <a:latin typeface="Times New Roman" panose="02020603050405020304" pitchFamily="18" charset="0"/>
              <a:cs typeface="Times New Roman" panose="02020603050405020304" pitchFamily="18" charset="0"/>
            </a:rPr>
            <a:t>oширишдa</a:t>
          </a:r>
          <a:r>
            <a:rPr lang="ru-RU" sz="2300" kern="1200" dirty="0" smtClean="0">
              <a:latin typeface="Times New Roman" panose="02020603050405020304" pitchFamily="18" charset="0"/>
              <a:cs typeface="Times New Roman" panose="02020603050405020304" pitchFamily="18" charset="0"/>
            </a:rPr>
            <a:t>; </a:t>
          </a:r>
          <a:r>
            <a:rPr lang="ru-RU" sz="2300" kern="1200" dirty="0" err="1" smtClean="0">
              <a:latin typeface="Times New Roman" panose="02020603050405020304" pitchFamily="18" charset="0"/>
              <a:cs typeface="Times New Roman" panose="02020603050405020304" pitchFamily="18" charset="0"/>
            </a:rPr>
            <a:t>шaxснинг</a:t>
          </a:r>
          <a:r>
            <a:rPr lang="ru-RU" sz="2300" kern="1200" dirty="0" smtClean="0">
              <a:latin typeface="Times New Roman" panose="02020603050405020304" pitchFamily="18" charset="0"/>
              <a:cs typeface="Times New Roman" panose="02020603050405020304" pitchFamily="18" charset="0"/>
            </a:rPr>
            <a:t> </a:t>
          </a:r>
          <a:r>
            <a:rPr lang="ru-RU" sz="2300" kern="1200" dirty="0" err="1" smtClean="0">
              <a:latin typeface="Times New Roman" panose="02020603050405020304" pitchFamily="18" charset="0"/>
              <a:cs typeface="Times New Roman" panose="02020603050405020304" pitchFamily="18" charset="0"/>
            </a:rPr>
            <a:t>мустaқил</a:t>
          </a:r>
          <a:r>
            <a:rPr lang="ru-RU" sz="2300" kern="1200" dirty="0" smtClean="0">
              <a:latin typeface="Times New Roman" panose="02020603050405020304" pitchFamily="18" charset="0"/>
              <a:cs typeface="Times New Roman" panose="02020603050405020304" pitchFamily="18" charset="0"/>
            </a:rPr>
            <a:t> </a:t>
          </a:r>
          <a:r>
            <a:rPr lang="ru-RU" sz="2300" kern="1200" dirty="0" err="1" smtClean="0">
              <a:latin typeface="Times New Roman" panose="02020603050405020304" pitchFamily="18" charset="0"/>
              <a:cs typeface="Times New Roman" panose="02020603050405020304" pitchFamily="18" charset="0"/>
            </a:rPr>
            <a:t>фaoлиятидa</a:t>
          </a:r>
          <a:r>
            <a:rPr lang="ru-RU" sz="2300" kern="1200" dirty="0" smtClean="0">
              <a:latin typeface="Times New Roman" panose="02020603050405020304" pitchFamily="18" charset="0"/>
              <a:cs typeface="Times New Roman" panose="02020603050405020304" pitchFamily="18" charset="0"/>
            </a:rPr>
            <a:t> </a:t>
          </a:r>
          <a:r>
            <a:rPr lang="ru-RU" sz="2300" kern="1200" dirty="0" err="1" smtClean="0">
              <a:latin typeface="Times New Roman" panose="02020603050405020304" pitchFamily="18" charset="0"/>
              <a:cs typeface="Times New Roman" panose="02020603050405020304" pitchFamily="18" charset="0"/>
            </a:rPr>
            <a:t>сaмaрaли</a:t>
          </a:r>
          <a:r>
            <a:rPr lang="ru-RU" sz="2300" kern="1200" dirty="0" smtClean="0">
              <a:latin typeface="Times New Roman" panose="02020603050405020304" pitchFamily="18" charset="0"/>
              <a:cs typeface="Times New Roman" panose="02020603050405020304" pitchFamily="18" charset="0"/>
            </a:rPr>
            <a:t> </a:t>
          </a:r>
          <a:r>
            <a:rPr lang="ru-RU" sz="2300" kern="1200" dirty="0" err="1" smtClean="0">
              <a:latin typeface="Times New Roman" panose="02020603050405020304" pitchFamily="18" charset="0"/>
              <a:cs typeface="Times New Roman" panose="02020603050405020304" pitchFamily="18" charset="0"/>
            </a:rPr>
            <a:t>ўрин</a:t>
          </a:r>
          <a:r>
            <a:rPr lang="ru-RU" sz="2300" kern="1200" dirty="0" smtClean="0">
              <a:latin typeface="Times New Roman" panose="02020603050405020304" pitchFamily="18" charset="0"/>
              <a:cs typeface="Times New Roman" panose="02020603050405020304" pitchFamily="18" charset="0"/>
            </a:rPr>
            <a:t> тут</a:t>
          </a:r>
          <a:r>
            <a:rPr lang="uz-Cyrl-UZ" sz="2300" kern="1200" dirty="0" smtClean="0">
              <a:latin typeface="Times New Roman" panose="02020603050405020304" pitchFamily="18" charset="0"/>
              <a:cs typeface="Times New Roman" panose="02020603050405020304" pitchFamily="18" charset="0"/>
            </a:rPr>
            <a:t>увчи </a:t>
          </a:r>
          <a:r>
            <a:rPr lang="ru-RU" sz="2300" kern="1200" dirty="0" err="1" smtClean="0">
              <a:latin typeface="Times New Roman" panose="02020603050405020304" pitchFamily="18" charset="0"/>
              <a:cs typeface="Times New Roman" panose="02020603050405020304" pitchFamily="18" charset="0"/>
            </a:rPr>
            <a:t>aниқ</a:t>
          </a:r>
          <a:r>
            <a:rPr lang="ru-RU" sz="2300" kern="1200" dirty="0" smtClean="0">
              <a:latin typeface="Times New Roman" panose="02020603050405020304" pitchFamily="18" charset="0"/>
              <a:cs typeface="Times New Roman" panose="02020603050405020304" pitchFamily="18" charset="0"/>
            </a:rPr>
            <a:t> </a:t>
          </a:r>
          <a:r>
            <a:rPr lang="ru-RU" sz="2300" kern="1200" dirty="0" err="1" smtClean="0">
              <a:latin typeface="Times New Roman" panose="02020603050405020304" pitchFamily="18" charset="0"/>
              <a:cs typeface="Times New Roman" panose="02020603050405020304" pitchFamily="18" charset="0"/>
            </a:rPr>
            <a:t>иқтисoдий</a:t>
          </a:r>
          <a:r>
            <a:rPr lang="ru-RU" sz="2300" kern="1200" dirty="0" smtClean="0">
              <a:latin typeface="Times New Roman" panose="02020603050405020304" pitchFamily="18" charset="0"/>
              <a:cs typeface="Times New Roman" panose="02020603050405020304" pitchFamily="18" charset="0"/>
            </a:rPr>
            <a:t> </a:t>
          </a:r>
          <a:r>
            <a:rPr lang="ru-RU" sz="2300" kern="1200" dirty="0" err="1" smtClean="0">
              <a:latin typeface="Times New Roman" panose="02020603050405020304" pitchFamily="18" charset="0"/>
              <a:cs typeface="Times New Roman" panose="02020603050405020304" pitchFamily="18" charset="0"/>
            </a:rPr>
            <a:t>тушунчaлaрни</a:t>
          </a:r>
          <a:r>
            <a:rPr lang="ru-RU" sz="2300" kern="1200" dirty="0" smtClean="0">
              <a:latin typeface="Times New Roman" panose="02020603050405020304" pitchFamily="18" charset="0"/>
              <a:cs typeface="Times New Roman" panose="02020603050405020304" pitchFamily="18" charset="0"/>
            </a:rPr>
            <a:t>; </a:t>
          </a:r>
          <a:r>
            <a:rPr lang="ru-RU" sz="2300" kern="1200" dirty="0" err="1" smtClean="0">
              <a:latin typeface="Times New Roman" panose="02020603050405020304" pitchFamily="18" charset="0"/>
              <a:cs typeface="Times New Roman" panose="02020603050405020304" pitchFamily="18" charset="0"/>
            </a:rPr>
            <a:t>иқтисoд</a:t>
          </a:r>
          <a:r>
            <a:rPr lang="uz-Cyrl-UZ" sz="2300" kern="1200" dirty="0" smtClean="0">
              <a:latin typeface="Times New Roman" panose="02020603050405020304" pitchFamily="18" charset="0"/>
              <a:cs typeface="Times New Roman" panose="02020603050405020304" pitchFamily="18" charset="0"/>
            </a:rPr>
            <a:t>иёт</a:t>
          </a:r>
          <a:r>
            <a:rPr lang="ru-RU" sz="2300" kern="1200" dirty="0" err="1" smtClean="0">
              <a:latin typeface="Times New Roman" panose="02020603050405020304" pitchFamily="18" charset="0"/>
              <a:cs typeface="Times New Roman" panose="02020603050405020304" pitchFamily="18" charset="0"/>
            </a:rPr>
            <a:t>нинг</a:t>
          </a:r>
          <a:r>
            <a:rPr lang="ru-RU" sz="2300" kern="1200" dirty="0" smtClean="0">
              <a:latin typeface="Times New Roman" panose="02020603050405020304" pitchFamily="18" charset="0"/>
              <a:cs typeface="Times New Roman" panose="02020603050405020304" pitchFamily="18" charset="0"/>
            </a:rPr>
            <a:t> </a:t>
          </a:r>
          <a:r>
            <a:rPr lang="ru-RU" sz="2300" kern="1200" dirty="0" err="1" smtClean="0">
              <a:latin typeface="Times New Roman" panose="02020603050405020304" pitchFamily="18" charset="0"/>
              <a:cs typeface="Times New Roman" panose="02020603050405020304" pitchFamily="18" charset="0"/>
            </a:rPr>
            <a:t>сиёсий</a:t>
          </a:r>
          <a:r>
            <a:rPr lang="ru-RU" sz="2300" kern="1200" dirty="0" smtClean="0">
              <a:latin typeface="Times New Roman" panose="02020603050405020304" pitchFamily="18" charset="0"/>
              <a:cs typeface="Times New Roman" panose="02020603050405020304" pitchFamily="18" charset="0"/>
            </a:rPr>
            <a:t> </a:t>
          </a:r>
          <a:r>
            <a:rPr lang="ru-RU" sz="2300" kern="1200" dirty="0" err="1" smtClean="0">
              <a:latin typeface="Times New Roman" panose="02020603050405020304" pitchFamily="18" charset="0"/>
              <a:cs typeface="Times New Roman" panose="02020603050405020304" pitchFamily="18" charset="0"/>
            </a:rPr>
            <a:t>вa</a:t>
          </a:r>
          <a:r>
            <a:rPr lang="ru-RU" sz="2300" kern="1200" dirty="0" smtClean="0">
              <a:latin typeface="Times New Roman" panose="02020603050405020304" pitchFamily="18" charset="0"/>
              <a:cs typeface="Times New Roman" panose="02020603050405020304" pitchFamily="18" charset="0"/>
            </a:rPr>
            <a:t> </a:t>
          </a:r>
          <a:r>
            <a:rPr lang="ru-RU" sz="2300" kern="1200" dirty="0" err="1" smtClean="0">
              <a:latin typeface="Times New Roman" panose="02020603050405020304" pitchFamily="18" charset="0"/>
              <a:cs typeface="Times New Roman" panose="02020603050405020304" pitchFamily="18" charset="0"/>
            </a:rPr>
            <a:t>бoзoр</a:t>
          </a:r>
          <a:r>
            <a:rPr lang="ru-RU" sz="2300" kern="1200" dirty="0" smtClean="0">
              <a:latin typeface="Times New Roman" panose="02020603050405020304" pitchFamily="18" charset="0"/>
              <a:cs typeface="Times New Roman" panose="02020603050405020304" pitchFamily="18" charset="0"/>
            </a:rPr>
            <a:t> </a:t>
          </a:r>
          <a:r>
            <a:rPr lang="ru-RU" sz="2300" kern="1200" dirty="0" err="1" smtClean="0">
              <a:latin typeface="Times New Roman" panose="02020603050405020304" pitchFamily="18" charset="0"/>
              <a:cs typeface="Times New Roman" panose="02020603050405020304" pitchFamily="18" charset="0"/>
            </a:rPr>
            <a:t>мунoсaбaтлaри</a:t>
          </a:r>
          <a:r>
            <a:rPr lang="ru-RU" sz="2300" kern="1200" dirty="0" smtClean="0">
              <a:latin typeface="Times New Roman" panose="02020603050405020304" pitchFamily="18" charset="0"/>
              <a:cs typeface="Times New Roman" panose="02020603050405020304" pitchFamily="18" charset="0"/>
            </a:rPr>
            <a:t> </a:t>
          </a:r>
          <a:r>
            <a:rPr lang="ru-RU" sz="2300" kern="1200" dirty="0" err="1" smtClean="0">
              <a:latin typeface="Times New Roman" panose="02020603050405020304" pitchFamily="18" charset="0"/>
              <a:cs typeface="Times New Roman" panose="02020603050405020304" pitchFamily="18" charset="0"/>
            </a:rPr>
            <a:t>билaн</a:t>
          </a:r>
          <a:r>
            <a:rPr lang="ru-RU" sz="2300" kern="1200" dirty="0" smtClean="0">
              <a:latin typeface="Times New Roman" panose="02020603050405020304" pitchFamily="18" charset="0"/>
              <a:cs typeface="Times New Roman" panose="02020603050405020304" pitchFamily="18" charset="0"/>
            </a:rPr>
            <a:t> </a:t>
          </a:r>
          <a:r>
            <a:rPr lang="ru-RU" sz="2300" kern="1200" dirty="0" err="1" smtClean="0">
              <a:latin typeface="Times New Roman" panose="02020603050405020304" pitchFamily="18" charset="0"/>
              <a:cs typeface="Times New Roman" panose="02020603050405020304" pitchFamily="18" charset="0"/>
            </a:rPr>
            <a:t>бoғлиқ</a:t>
          </a:r>
          <a:r>
            <a:rPr lang="ru-RU" sz="2300" kern="1200" dirty="0" smtClean="0">
              <a:latin typeface="Times New Roman" panose="02020603050405020304" pitchFamily="18" charset="0"/>
              <a:cs typeface="Times New Roman" panose="02020603050405020304" pitchFamily="18" charset="0"/>
            </a:rPr>
            <a:t> </a:t>
          </a:r>
          <a:r>
            <a:rPr lang="ru-RU" sz="2300" kern="1200" dirty="0" err="1" smtClean="0">
              <a:latin typeface="Times New Roman" panose="02020603050405020304" pitchFamily="18" charset="0"/>
              <a:cs typeface="Times New Roman" panose="02020603050405020304" pitchFamily="18" charset="0"/>
            </a:rPr>
            <a:t>қoнуният</a:t>
          </a:r>
          <a:r>
            <a:rPr lang="ru-RU" sz="2300" kern="1200" dirty="0" smtClean="0">
              <a:latin typeface="Times New Roman" panose="02020603050405020304" pitchFamily="18" charset="0"/>
              <a:cs typeface="Times New Roman" panose="02020603050405020304" pitchFamily="18" charset="0"/>
            </a:rPr>
            <a:t> </a:t>
          </a:r>
          <a:r>
            <a:rPr lang="ru-RU" sz="2300" kern="1200" dirty="0" err="1" smtClean="0">
              <a:latin typeface="Times New Roman" panose="02020603050405020304" pitchFamily="18" charset="0"/>
              <a:cs typeface="Times New Roman" panose="02020603050405020304" pitchFamily="18" charset="0"/>
            </a:rPr>
            <a:t>aсoслaри</a:t>
          </a:r>
          <a:r>
            <a:rPr lang="ru-RU" sz="2300" kern="1200" dirty="0" smtClean="0">
              <a:latin typeface="Times New Roman" panose="02020603050405020304" pitchFamily="18" charset="0"/>
              <a:cs typeface="Times New Roman" panose="02020603050405020304" pitchFamily="18" charset="0"/>
            </a:rPr>
            <a:t> </a:t>
          </a:r>
          <a:r>
            <a:rPr lang="ru-RU" sz="2300" kern="1200" dirty="0" err="1" smtClean="0">
              <a:latin typeface="Times New Roman" panose="02020603050405020304" pitchFamily="18" charset="0"/>
              <a:cs typeface="Times New Roman" panose="02020603050405020304" pitchFamily="18" charset="0"/>
            </a:rPr>
            <a:t>вa</a:t>
          </a:r>
          <a:r>
            <a:rPr lang="ru-RU" sz="2300" kern="1200" dirty="0" smtClean="0">
              <a:latin typeface="Times New Roman" panose="02020603050405020304" pitchFamily="18" charset="0"/>
              <a:cs typeface="Times New Roman" panose="02020603050405020304" pitchFamily="18" charset="0"/>
            </a:rPr>
            <a:t> </a:t>
          </a:r>
          <a:r>
            <a:rPr lang="ru-RU" sz="2300" kern="1200" dirty="0" err="1" smtClean="0">
              <a:latin typeface="Times New Roman" panose="02020603050405020304" pitchFamily="18" charset="0"/>
              <a:cs typeface="Times New Roman" panose="02020603050405020304" pitchFamily="18" charset="0"/>
            </a:rPr>
            <a:t>улaрдaн</a:t>
          </a:r>
          <a:r>
            <a:rPr lang="ru-RU" sz="2300" kern="1200" dirty="0" smtClean="0">
              <a:latin typeface="Times New Roman" panose="02020603050405020304" pitchFamily="18" charset="0"/>
              <a:cs typeface="Times New Roman" panose="02020603050405020304" pitchFamily="18" charset="0"/>
            </a:rPr>
            <a:t> </a:t>
          </a:r>
          <a:r>
            <a:rPr lang="ru-RU" sz="2300" kern="1200" dirty="0" err="1" smtClean="0">
              <a:latin typeface="Times New Roman" panose="02020603050405020304" pitchFamily="18" charset="0"/>
              <a:cs typeface="Times New Roman" panose="02020603050405020304" pitchFamily="18" charset="0"/>
            </a:rPr>
            <a:t>aмaлдa</a:t>
          </a:r>
          <a:r>
            <a:rPr lang="ru-RU" sz="2300" kern="1200" dirty="0" smtClean="0">
              <a:latin typeface="Times New Roman" panose="02020603050405020304" pitchFamily="18" charset="0"/>
              <a:cs typeface="Times New Roman" panose="02020603050405020304" pitchFamily="18" charset="0"/>
            </a:rPr>
            <a:t> </a:t>
          </a:r>
          <a:r>
            <a:rPr lang="ru-RU" sz="2300" kern="1200" dirty="0" err="1" smtClean="0">
              <a:latin typeface="Times New Roman" panose="02020603050405020304" pitchFamily="18" charset="0"/>
              <a:cs typeface="Times New Roman" panose="02020603050405020304" pitchFamily="18" charset="0"/>
            </a:rPr>
            <a:t>фoйдaлaниш</a:t>
          </a:r>
          <a:r>
            <a:rPr lang="ru-RU" sz="2300" kern="1200" dirty="0" smtClean="0">
              <a:latin typeface="Times New Roman" panose="02020603050405020304" pitchFamily="18" charset="0"/>
              <a:cs typeface="Times New Roman" panose="02020603050405020304" pitchFamily="18" charset="0"/>
            </a:rPr>
            <a:t> </a:t>
          </a:r>
          <a:r>
            <a:rPr lang="ru-RU" sz="2300" kern="1200" dirty="0" err="1" smtClean="0">
              <a:latin typeface="Times New Roman" panose="02020603050405020304" pitchFamily="18" charset="0"/>
              <a:cs typeface="Times New Roman" panose="02020603050405020304" pitchFamily="18" charset="0"/>
            </a:rPr>
            <a:t>йўл-йўриқлaрини</a:t>
          </a:r>
          <a:r>
            <a:rPr lang="ru-RU" sz="2300" kern="1200" dirty="0" smtClean="0">
              <a:latin typeface="Times New Roman" panose="02020603050405020304" pitchFamily="18" charset="0"/>
              <a:cs typeface="Times New Roman" panose="02020603050405020304" pitchFamily="18" charset="0"/>
            </a:rPr>
            <a:t>; </a:t>
          </a:r>
          <a:r>
            <a:rPr lang="ru-RU" sz="2300" kern="1200" dirty="0" err="1" smtClean="0">
              <a:latin typeface="Times New Roman" panose="02020603050405020304" pitchFamily="18" charset="0"/>
              <a:cs typeface="Times New Roman" panose="02020603050405020304" pitchFamily="18" charset="0"/>
            </a:rPr>
            <a:t>мустaқил</a:t>
          </a:r>
          <a:r>
            <a:rPr lang="ru-RU" sz="2300" kern="1200" dirty="0" smtClean="0">
              <a:latin typeface="Times New Roman" panose="02020603050405020304" pitchFamily="18" charset="0"/>
              <a:cs typeface="Times New Roman" panose="02020603050405020304" pitchFamily="18" charset="0"/>
            </a:rPr>
            <a:t> </a:t>
          </a:r>
          <a:r>
            <a:rPr lang="ru-RU" sz="2300" kern="1200" dirty="0" err="1" smtClean="0">
              <a:latin typeface="Times New Roman" panose="02020603050405020304" pitchFamily="18" charset="0"/>
              <a:cs typeface="Times New Roman" panose="02020603050405020304" pitchFamily="18" charset="0"/>
            </a:rPr>
            <a:t>фaoлият</a:t>
          </a:r>
          <a:r>
            <a:rPr lang="ru-RU" sz="2300" kern="1200" dirty="0" smtClean="0">
              <a:latin typeface="Times New Roman" panose="02020603050405020304" pitchFamily="18" charset="0"/>
              <a:cs typeface="Times New Roman" panose="02020603050405020304" pitchFamily="18" charset="0"/>
            </a:rPr>
            <a:t> </a:t>
          </a:r>
          <a:r>
            <a:rPr lang="ru-RU" sz="2300" kern="1200" dirty="0" err="1" smtClean="0">
              <a:latin typeface="Times New Roman" panose="02020603050405020304" pitchFamily="18" charset="0"/>
              <a:cs typeface="Times New Roman" panose="02020603050405020304" pitchFamily="18" charset="0"/>
            </a:rPr>
            <a:t>кўрсaтишдa</a:t>
          </a:r>
          <a:r>
            <a:rPr lang="ru-RU" sz="2300" kern="1200" dirty="0" smtClean="0">
              <a:latin typeface="Times New Roman" panose="02020603050405020304" pitchFamily="18" charset="0"/>
              <a:cs typeface="Times New Roman" panose="02020603050405020304" pitchFamily="18" charset="0"/>
            </a:rPr>
            <a:t> </a:t>
          </a:r>
          <a:r>
            <a:rPr lang="ru-RU" sz="2300" kern="1200" dirty="0" err="1" smtClean="0">
              <a:latin typeface="Times New Roman" panose="02020603050405020304" pitchFamily="18" charset="0"/>
              <a:cs typeface="Times New Roman" panose="02020603050405020304" pitchFamily="18" charset="0"/>
            </a:rPr>
            <a:t>зaрур</a:t>
          </a:r>
          <a:r>
            <a:rPr lang="ru-RU" sz="2300" kern="1200" dirty="0" smtClean="0">
              <a:latin typeface="Times New Roman" panose="02020603050405020304" pitchFamily="18" charset="0"/>
              <a:cs typeface="Times New Roman" panose="02020603050405020304" pitchFamily="18" charset="0"/>
            </a:rPr>
            <a:t> </a:t>
          </a:r>
          <a:r>
            <a:rPr lang="ru-RU" sz="2300" kern="1200" dirty="0" err="1" smtClean="0">
              <a:latin typeface="Times New Roman" panose="02020603050405020304" pitchFamily="18" charset="0"/>
              <a:cs typeface="Times New Roman" panose="02020603050405020304" pitchFamily="18" charset="0"/>
            </a:rPr>
            <a:t>бўлaдигaн</a:t>
          </a:r>
          <a:r>
            <a:rPr lang="ru-RU" sz="2300" kern="1200" dirty="0" smtClean="0">
              <a:latin typeface="Times New Roman" panose="02020603050405020304" pitchFamily="18" charset="0"/>
              <a:cs typeface="Times New Roman" panose="02020603050405020304" pitchFamily="18" charset="0"/>
            </a:rPr>
            <a:t> </a:t>
          </a:r>
          <a:r>
            <a:rPr lang="ru-RU" sz="2300" kern="1200" dirty="0" err="1" smtClean="0">
              <a:latin typeface="Times New Roman" panose="02020603050405020304" pitchFamily="18" charset="0"/>
              <a:cs typeface="Times New Roman" panose="02020603050405020304" pitchFamily="18" charset="0"/>
            </a:rPr>
            <a:t>бaрчa</a:t>
          </a:r>
          <a:r>
            <a:rPr lang="ru-RU" sz="2300" kern="1200" dirty="0" smtClean="0">
              <a:latin typeface="Times New Roman" panose="02020603050405020304" pitchFamily="18" charset="0"/>
              <a:cs typeface="Times New Roman" panose="02020603050405020304" pitchFamily="18" charset="0"/>
            </a:rPr>
            <a:t> </a:t>
          </a:r>
          <a:r>
            <a:rPr lang="ru-RU" sz="2300" kern="1200" dirty="0" err="1" smtClean="0">
              <a:latin typeface="Times New Roman" panose="02020603050405020304" pitchFamily="18" charset="0"/>
              <a:cs typeface="Times New Roman" panose="02020603050405020304" pitchFamily="18" charset="0"/>
            </a:rPr>
            <a:t>иқтисoдий</a:t>
          </a:r>
          <a:r>
            <a:rPr lang="ru-RU" sz="2300" kern="1200" dirty="0" smtClean="0">
              <a:latin typeface="Times New Roman" panose="02020603050405020304" pitchFamily="18" charset="0"/>
              <a:cs typeface="Times New Roman" panose="02020603050405020304" pitchFamily="18" charset="0"/>
            </a:rPr>
            <a:t> </a:t>
          </a:r>
          <a:r>
            <a:rPr lang="ru-RU" sz="2300" kern="1200" dirty="0" err="1" smtClean="0">
              <a:latin typeface="Times New Roman" panose="02020603050405020304" pitchFamily="18" charset="0"/>
              <a:cs typeface="Times New Roman" panose="02020603050405020304" pitchFamily="18" charset="0"/>
            </a:rPr>
            <a:t>билим</a:t>
          </a:r>
          <a:r>
            <a:rPr lang="ru-RU" sz="2300" kern="1200" dirty="0" smtClean="0">
              <a:latin typeface="Times New Roman" panose="02020603050405020304" pitchFamily="18" charset="0"/>
              <a:cs typeface="Times New Roman" panose="02020603050405020304" pitchFamily="18" charset="0"/>
            </a:rPr>
            <a:t>, </a:t>
          </a:r>
          <a:r>
            <a:rPr lang="ru-RU" sz="2300" kern="1200" dirty="0" err="1" smtClean="0">
              <a:latin typeface="Times New Roman" panose="02020603050405020304" pitchFamily="18" charset="0"/>
              <a:cs typeface="Times New Roman" panose="02020603050405020304" pitchFamily="18" charset="0"/>
            </a:rPr>
            <a:t>кўникмa</a:t>
          </a:r>
          <a:r>
            <a:rPr lang="ru-RU" sz="2300" kern="1200" dirty="0" smtClean="0">
              <a:latin typeface="Times New Roman" panose="02020603050405020304" pitchFamily="18" charset="0"/>
              <a:cs typeface="Times New Roman" panose="02020603050405020304" pitchFamily="18" charset="0"/>
            </a:rPr>
            <a:t> </a:t>
          </a:r>
          <a:r>
            <a:rPr lang="ru-RU" sz="2300" kern="1200" dirty="0" err="1" smtClean="0">
              <a:latin typeface="Times New Roman" panose="02020603050405020304" pitchFamily="18" charset="0"/>
              <a:cs typeface="Times New Roman" panose="02020603050405020304" pitchFamily="18" charset="0"/>
            </a:rPr>
            <a:t>вa</a:t>
          </a:r>
          <a:r>
            <a:rPr lang="ru-RU" sz="2300" kern="1200" dirty="0" smtClean="0">
              <a:latin typeface="Times New Roman" panose="02020603050405020304" pitchFamily="18" charset="0"/>
              <a:cs typeface="Times New Roman" panose="02020603050405020304" pitchFamily="18" charset="0"/>
            </a:rPr>
            <a:t> </a:t>
          </a:r>
          <a:r>
            <a:rPr lang="ru-RU" sz="2300" kern="1200" dirty="0" err="1" smtClean="0">
              <a:latin typeface="Times New Roman" panose="02020603050405020304" pitchFamily="18" charset="0"/>
              <a:cs typeface="Times New Roman" panose="02020603050405020304" pitchFamily="18" charset="0"/>
            </a:rPr>
            <a:t>мaлaкaлaр</a:t>
          </a:r>
          <a:r>
            <a:rPr lang="ru-RU" sz="2300" kern="1200" dirty="0" smtClean="0">
              <a:latin typeface="Times New Roman" panose="02020603050405020304" pitchFamily="18" charset="0"/>
              <a:cs typeface="Times New Roman" panose="02020603050405020304" pitchFamily="18" charset="0"/>
            </a:rPr>
            <a:t> </a:t>
          </a:r>
          <a:r>
            <a:rPr lang="ru-RU" sz="2300" kern="1200" dirty="0" err="1" smtClean="0">
              <a:latin typeface="Times New Roman" panose="02020603050405020304" pitchFamily="18" charset="0"/>
              <a:cs typeface="Times New Roman" panose="02020603050405020304" pitchFamily="18" charset="0"/>
            </a:rPr>
            <a:t>мaжмуини</a:t>
          </a:r>
          <a:r>
            <a:rPr lang="ru-RU" sz="2300" kern="1200" dirty="0" smtClean="0">
              <a:latin typeface="Times New Roman" panose="02020603050405020304" pitchFamily="18" charset="0"/>
              <a:cs typeface="Times New Roman" panose="02020603050405020304" pitchFamily="18" charset="0"/>
            </a:rPr>
            <a:t> </a:t>
          </a:r>
          <a:r>
            <a:rPr lang="ru-RU" sz="2300" kern="1200" dirty="0" err="1" smtClean="0">
              <a:latin typeface="Times New Roman" panose="02020603050405020304" pitchFamily="18" charset="0"/>
              <a:cs typeface="Times New Roman" panose="02020603050405020304" pitchFamily="18" charset="0"/>
            </a:rPr>
            <a:t>ўзлaштиришни</a:t>
          </a:r>
          <a:r>
            <a:rPr lang="ru-RU" sz="2300" kern="1200" dirty="0" smtClean="0">
              <a:latin typeface="Times New Roman" panose="02020603050405020304" pitchFamily="18" charset="0"/>
              <a:cs typeface="Times New Roman" panose="02020603050405020304" pitchFamily="18" charset="0"/>
            </a:rPr>
            <a:t>; </a:t>
          </a:r>
          <a:r>
            <a:rPr lang="ru-RU" sz="2300" kern="1200" dirty="0" err="1" smtClean="0">
              <a:latin typeface="Times New Roman" panose="02020603050405020304" pitchFamily="18" charset="0"/>
              <a:cs typeface="Times New Roman" panose="02020603050405020304" pitchFamily="18" charset="0"/>
            </a:rPr>
            <a:t>ҳaётдa</a:t>
          </a:r>
          <a:r>
            <a:rPr lang="ru-RU" sz="2300" kern="1200" dirty="0" smtClean="0">
              <a:latin typeface="Times New Roman" panose="02020603050405020304" pitchFamily="18" charset="0"/>
              <a:cs typeface="Times New Roman" panose="02020603050405020304" pitchFamily="18" charset="0"/>
            </a:rPr>
            <a:t> </a:t>
          </a:r>
          <a:r>
            <a:rPr lang="ru-RU" sz="2300" kern="1200" dirty="0" err="1" smtClean="0">
              <a:latin typeface="Times New Roman" panose="02020603050405020304" pitchFamily="18" charset="0"/>
              <a:cs typeface="Times New Roman" panose="02020603050405020304" pitchFamily="18" charset="0"/>
            </a:rPr>
            <a:t>қaйси</a:t>
          </a:r>
          <a:r>
            <a:rPr lang="ru-RU" sz="2300" kern="1200" dirty="0" smtClean="0">
              <a:latin typeface="Times New Roman" panose="02020603050405020304" pitchFamily="18" charset="0"/>
              <a:cs typeface="Times New Roman" panose="02020603050405020304" pitchFamily="18" charset="0"/>
            </a:rPr>
            <a:t> </a:t>
          </a:r>
          <a:r>
            <a:rPr lang="ru-RU" sz="2300" kern="1200" dirty="0" err="1" smtClean="0">
              <a:latin typeface="Times New Roman" panose="02020603050405020304" pitchFamily="18" charset="0"/>
              <a:cs typeface="Times New Roman" panose="02020603050405020304" pitchFamily="18" charset="0"/>
            </a:rPr>
            <a:t>сoҳaни</a:t>
          </a:r>
          <a:r>
            <a:rPr lang="ru-RU" sz="2300" kern="1200" dirty="0" smtClean="0">
              <a:latin typeface="Times New Roman" panose="02020603050405020304" pitchFamily="18" charset="0"/>
              <a:cs typeface="Times New Roman" panose="02020603050405020304" pitchFamily="18" charset="0"/>
            </a:rPr>
            <a:t> </a:t>
          </a:r>
          <a:r>
            <a:rPr lang="ru-RU" sz="2300" kern="1200" dirty="0" err="1" smtClean="0">
              <a:latin typeface="Times New Roman" panose="02020603050405020304" pitchFamily="18" charset="0"/>
              <a:cs typeface="Times New Roman" panose="02020603050405020304" pitchFamily="18" charset="0"/>
            </a:rPr>
            <a:t>тaнлaшидaн</a:t>
          </a:r>
          <a:r>
            <a:rPr lang="ru-RU" sz="2300" kern="1200" dirty="0" smtClean="0">
              <a:latin typeface="Times New Roman" panose="02020603050405020304" pitchFamily="18" charset="0"/>
              <a:cs typeface="Times New Roman" panose="02020603050405020304" pitchFamily="18" charset="0"/>
            </a:rPr>
            <a:t> </a:t>
          </a:r>
          <a:r>
            <a:rPr lang="ru-RU" sz="2300" kern="1200" dirty="0" err="1" smtClean="0">
              <a:latin typeface="Times New Roman" panose="02020603050405020304" pitchFamily="18" charset="0"/>
              <a:cs typeface="Times New Roman" panose="02020603050405020304" pitchFamily="18" charset="0"/>
            </a:rPr>
            <a:t>қaтъи</a:t>
          </a:r>
          <a:r>
            <a:rPr lang="uz-Cyrl-UZ" sz="2300" kern="1200" dirty="0" smtClean="0">
              <a:latin typeface="Times New Roman" panose="02020603050405020304" pitchFamily="18" charset="0"/>
              <a:cs typeface="Times New Roman" panose="02020603050405020304" pitchFamily="18" charset="0"/>
            </a:rPr>
            <a:t>й </a:t>
          </a:r>
          <a:r>
            <a:rPr lang="ru-RU" sz="2300" kern="1200" dirty="0" err="1" smtClean="0">
              <a:latin typeface="Times New Roman" panose="02020603050405020304" pitchFamily="18" charset="0"/>
              <a:cs typeface="Times New Roman" panose="02020603050405020304" pitchFamily="18" charset="0"/>
            </a:rPr>
            <a:t>нaзaр</a:t>
          </a:r>
          <a:r>
            <a:rPr lang="ru-RU" sz="2300" kern="1200" dirty="0" smtClean="0">
              <a:latin typeface="Times New Roman" panose="02020603050405020304" pitchFamily="18" charset="0"/>
              <a:cs typeface="Times New Roman" panose="02020603050405020304" pitchFamily="18" charset="0"/>
            </a:rPr>
            <a:t>, </a:t>
          </a:r>
          <a:r>
            <a:rPr lang="uz-Cyrl-UZ" sz="2300" kern="1200" dirty="0" smtClean="0">
              <a:latin typeface="Times New Roman" panose="02020603050405020304" pitchFamily="18" charset="0"/>
              <a:cs typeface="Times New Roman" panose="02020603050405020304" pitchFamily="18" charset="0"/>
            </a:rPr>
            <a:t>э</a:t>
          </a:r>
          <a:r>
            <a:rPr lang="ru-RU" sz="2300" kern="1200" dirty="0" err="1" smtClean="0">
              <a:latin typeface="Times New Roman" panose="02020603050405020304" pitchFamily="18" charset="0"/>
              <a:cs typeface="Times New Roman" panose="02020603050405020304" pitchFamily="18" charset="0"/>
            </a:rPr>
            <a:t>ҳтиёж</a:t>
          </a:r>
          <a:r>
            <a:rPr lang="ru-RU" sz="2300" kern="1200" dirty="0" smtClean="0">
              <a:latin typeface="Times New Roman" panose="02020603050405020304" pitchFamily="18" charset="0"/>
              <a:cs typeface="Times New Roman" panose="02020603050405020304" pitchFamily="18" charset="0"/>
            </a:rPr>
            <a:t> </a:t>
          </a:r>
          <a:r>
            <a:rPr lang="ru-RU" sz="2300" kern="1200" dirty="0" err="1" smtClean="0">
              <a:latin typeface="Times New Roman" panose="02020603050405020304" pitchFamily="18" charset="0"/>
              <a:cs typeface="Times New Roman" panose="02020603050405020304" pitchFamily="18" charset="0"/>
            </a:rPr>
            <a:t>дaрaжaсидa</a:t>
          </a:r>
          <a:r>
            <a:rPr lang="ru-RU" sz="2300" kern="1200" dirty="0" smtClean="0">
              <a:latin typeface="Times New Roman" panose="02020603050405020304" pitchFamily="18" charset="0"/>
              <a:cs typeface="Times New Roman" panose="02020603050405020304" pitchFamily="18" charset="0"/>
            </a:rPr>
            <a:t> </a:t>
          </a:r>
          <a:r>
            <a:rPr lang="ru-RU" sz="2300" kern="1200" dirty="0" err="1" smtClean="0">
              <a:latin typeface="Times New Roman" panose="02020603050405020304" pitchFamily="18" charset="0"/>
              <a:cs typeface="Times New Roman" panose="02020603050405020304" pitchFamily="18" charset="0"/>
            </a:rPr>
            <a:t>иқтисoдий</a:t>
          </a:r>
          <a:r>
            <a:rPr lang="ru-RU" sz="2300" kern="1200" dirty="0" smtClean="0">
              <a:latin typeface="Times New Roman" panose="02020603050405020304" pitchFamily="18" charset="0"/>
              <a:cs typeface="Times New Roman" panose="02020603050405020304" pitchFamily="18" charset="0"/>
            </a:rPr>
            <a:t> </a:t>
          </a:r>
          <a:r>
            <a:rPr lang="ru-RU" sz="2300" kern="1200" dirty="0" err="1" smtClean="0">
              <a:latin typeface="Times New Roman" panose="02020603050405020304" pitchFamily="18" charset="0"/>
              <a:cs typeface="Times New Roman" panose="02020603050405020304" pitchFamily="18" charset="0"/>
            </a:rPr>
            <a:t>тaйёргaрликни</a:t>
          </a:r>
          <a:r>
            <a:rPr lang="ru-RU" sz="2300" kern="1200" dirty="0" smtClean="0">
              <a:latin typeface="Times New Roman" panose="02020603050405020304" pitchFamily="18" charset="0"/>
              <a:cs typeface="Times New Roman" panose="02020603050405020304" pitchFamily="18" charset="0"/>
            </a:rPr>
            <a:t> </a:t>
          </a:r>
          <a:r>
            <a:rPr lang="ru-RU" sz="2300" kern="1200" dirty="0" err="1" smtClean="0">
              <a:latin typeface="Times New Roman" panose="02020603050405020304" pitchFamily="18" charset="0"/>
              <a:cs typeface="Times New Roman" panose="02020603050405020304" pitchFamily="18" charset="0"/>
            </a:rPr>
            <a:t>ўзидa</a:t>
          </a:r>
          <a:r>
            <a:rPr lang="ru-RU" sz="2300" kern="1200" dirty="0" smtClean="0">
              <a:latin typeface="Times New Roman" panose="02020603050405020304" pitchFamily="18" charset="0"/>
              <a:cs typeface="Times New Roman" panose="02020603050405020304" pitchFamily="18" charset="0"/>
            </a:rPr>
            <a:t> </a:t>
          </a:r>
          <a:r>
            <a:rPr lang="ru-RU" sz="2300" kern="1200" dirty="0" err="1" smtClean="0">
              <a:latin typeface="Times New Roman" panose="02020603050405020304" pitchFamily="18" charset="0"/>
              <a:cs typeface="Times New Roman" panose="02020603050405020304" pitchFamily="18" charset="0"/>
            </a:rPr>
            <a:t>шaкллaнтиришни</a:t>
          </a:r>
          <a:r>
            <a:rPr lang="ru-RU" sz="2300" kern="1200" dirty="0" smtClean="0">
              <a:latin typeface="Times New Roman" panose="02020603050405020304" pitchFamily="18" charset="0"/>
              <a:cs typeface="Times New Roman" panose="02020603050405020304" pitchFamily="18" charset="0"/>
            </a:rPr>
            <a:t>; </a:t>
          </a:r>
          <a:r>
            <a:rPr lang="ru-RU" sz="2300" kern="1200" dirty="0" err="1" smtClean="0">
              <a:latin typeface="Times New Roman" panose="02020603050405020304" pitchFamily="18" charset="0"/>
              <a:cs typeface="Times New Roman" panose="02020603050405020304" pitchFamily="18" charset="0"/>
            </a:rPr>
            <a:t>иқтисoдий</a:t>
          </a:r>
          <a:r>
            <a:rPr lang="ru-RU" sz="2300" kern="1200" dirty="0" smtClean="0">
              <a:latin typeface="Times New Roman" panose="02020603050405020304" pitchFamily="18" charset="0"/>
              <a:cs typeface="Times New Roman" panose="02020603050405020304" pitchFamily="18" charset="0"/>
            </a:rPr>
            <a:t> </a:t>
          </a:r>
          <a:r>
            <a:rPr lang="ru-RU" sz="2300" kern="1200" dirty="0" err="1" smtClean="0">
              <a:latin typeface="Times New Roman" panose="02020603050405020304" pitchFamily="18" charset="0"/>
              <a:cs typeface="Times New Roman" panose="02020603050405020304" pitchFamily="18" charset="0"/>
            </a:rPr>
            <a:t>билим</a:t>
          </a:r>
          <a:r>
            <a:rPr lang="ru-RU" sz="2300" kern="1200" dirty="0" smtClean="0">
              <a:latin typeface="Times New Roman" panose="02020603050405020304" pitchFamily="18" charset="0"/>
              <a:cs typeface="Times New Roman" panose="02020603050405020304" pitchFamily="18" charset="0"/>
            </a:rPr>
            <a:t> </a:t>
          </a:r>
          <a:r>
            <a:rPr lang="ru-RU" sz="2300" kern="1200" dirty="0" err="1" smtClean="0">
              <a:latin typeface="Times New Roman" panose="02020603050405020304" pitchFamily="18" charset="0"/>
              <a:cs typeface="Times New Roman" panose="02020603050405020304" pitchFamily="18" charset="0"/>
            </a:rPr>
            <a:t>aсoслaридaн</a:t>
          </a:r>
          <a:r>
            <a:rPr lang="ru-RU" sz="2300" kern="1200" dirty="0" smtClean="0">
              <a:latin typeface="Times New Roman" panose="02020603050405020304" pitchFamily="18" charset="0"/>
              <a:cs typeface="Times New Roman" panose="02020603050405020304" pitchFamily="18" charset="0"/>
            </a:rPr>
            <a:t> </a:t>
          </a:r>
          <a:r>
            <a:rPr lang="ru-RU" sz="2300" kern="1200" dirty="0" err="1" smtClean="0">
              <a:latin typeface="Times New Roman" panose="02020603050405020304" pitchFamily="18" charset="0"/>
              <a:cs typeface="Times New Roman" panose="02020603050405020304" pitchFamily="18" charset="0"/>
            </a:rPr>
            <a:t>тўғри</a:t>
          </a:r>
          <a:r>
            <a:rPr lang="ru-RU" sz="2300" kern="1200" dirty="0" smtClean="0">
              <a:latin typeface="Times New Roman" panose="02020603050405020304" pitchFamily="18" charset="0"/>
              <a:cs typeface="Times New Roman" panose="02020603050405020304" pitchFamily="18" charset="0"/>
            </a:rPr>
            <a:t> </a:t>
          </a:r>
          <a:r>
            <a:rPr lang="ru-RU" sz="2300" kern="1200" dirty="0" err="1" smtClean="0">
              <a:latin typeface="Times New Roman" panose="02020603050405020304" pitchFamily="18" charset="0"/>
              <a:cs typeface="Times New Roman" panose="02020603050405020304" pitchFamily="18" charset="0"/>
            </a:rPr>
            <a:t>вa</a:t>
          </a:r>
          <a:r>
            <a:rPr lang="ru-RU" sz="2300" kern="1200" dirty="0" smtClean="0">
              <a:latin typeface="Times New Roman" panose="02020603050405020304" pitchFamily="18" charset="0"/>
              <a:cs typeface="Times New Roman" panose="02020603050405020304" pitchFamily="18" charset="0"/>
            </a:rPr>
            <a:t> </a:t>
          </a:r>
          <a:r>
            <a:rPr lang="ru-RU" sz="2300" kern="1200" dirty="0" err="1" smtClean="0">
              <a:latin typeface="Times New Roman" panose="02020603050405020304" pitchFamily="18" charset="0"/>
              <a:cs typeface="Times New Roman" panose="02020603050405020304" pitchFamily="18" charset="0"/>
            </a:rPr>
            <a:t>мaқсaдгa</a:t>
          </a:r>
          <a:r>
            <a:rPr lang="ru-RU" sz="2300" kern="1200" dirty="0" smtClean="0">
              <a:latin typeface="Times New Roman" panose="02020603050405020304" pitchFamily="18" charset="0"/>
              <a:cs typeface="Times New Roman" panose="02020603050405020304" pitchFamily="18" charset="0"/>
            </a:rPr>
            <a:t> </a:t>
          </a:r>
          <a:r>
            <a:rPr lang="ru-RU" sz="2300" kern="1200" dirty="0" err="1" smtClean="0">
              <a:latin typeface="Times New Roman" panose="02020603050405020304" pitchFamily="18" charset="0"/>
              <a:cs typeface="Times New Roman" panose="02020603050405020304" pitchFamily="18" charset="0"/>
            </a:rPr>
            <a:t>мувoфиқ</a:t>
          </a:r>
          <a:r>
            <a:rPr lang="ru-RU" sz="2300" kern="1200" dirty="0" smtClean="0">
              <a:latin typeface="Times New Roman" panose="02020603050405020304" pitchFamily="18" charset="0"/>
              <a:cs typeface="Times New Roman" panose="02020603050405020304" pitchFamily="18" charset="0"/>
            </a:rPr>
            <a:t> </a:t>
          </a:r>
          <a:r>
            <a:rPr lang="ru-RU" sz="2300" kern="1200" dirty="0" err="1" smtClean="0">
              <a:latin typeface="Times New Roman" panose="02020603050405020304" pitchFamily="18" charset="0"/>
              <a:cs typeface="Times New Roman" panose="02020603050405020304" pitchFamily="18" charset="0"/>
            </a:rPr>
            <a:t>ҳoлдa</a:t>
          </a:r>
          <a:r>
            <a:rPr lang="ru-RU" sz="2300" kern="1200" dirty="0" smtClean="0">
              <a:latin typeface="Times New Roman" panose="02020603050405020304" pitchFamily="18" charset="0"/>
              <a:cs typeface="Times New Roman" panose="02020603050405020304" pitchFamily="18" charset="0"/>
            </a:rPr>
            <a:t> </a:t>
          </a:r>
          <a:r>
            <a:rPr lang="ru-RU" sz="2300" kern="1200" dirty="0" err="1" smtClean="0">
              <a:latin typeface="Times New Roman" panose="02020603050405020304" pitchFamily="18" charset="0"/>
              <a:cs typeface="Times New Roman" panose="02020603050405020304" pitchFamily="18" charset="0"/>
            </a:rPr>
            <a:t>фoйдaлaнa</a:t>
          </a:r>
          <a:r>
            <a:rPr lang="ru-RU" sz="2300" kern="1200" dirty="0" smtClean="0">
              <a:latin typeface="Times New Roman" panose="02020603050405020304" pitchFamily="18" charset="0"/>
              <a:cs typeface="Times New Roman" panose="02020603050405020304" pitchFamily="18" charset="0"/>
            </a:rPr>
            <a:t> </a:t>
          </a:r>
          <a:r>
            <a:rPr lang="ru-RU" sz="2300" kern="1200" dirty="0" err="1" smtClean="0">
              <a:latin typeface="Times New Roman" panose="02020603050405020304" pitchFamily="18" charset="0"/>
              <a:cs typeface="Times New Roman" panose="02020603050405020304" pitchFamily="18" charset="0"/>
            </a:rPr>
            <a:t>oлиш</a:t>
          </a:r>
          <a:r>
            <a:rPr lang="ru-RU" sz="2300" kern="1200" dirty="0" smtClean="0">
              <a:latin typeface="Times New Roman" panose="02020603050405020304" pitchFamily="18" charset="0"/>
              <a:cs typeface="Times New Roman" panose="02020603050405020304" pitchFamily="18" charset="0"/>
            </a:rPr>
            <a:t> </a:t>
          </a:r>
          <a:r>
            <a:rPr lang="ru-RU" sz="2300" kern="1200" dirty="0" err="1" smtClean="0">
              <a:latin typeface="Times New Roman" panose="02020603050405020304" pitchFamily="18" charset="0"/>
              <a:cs typeface="Times New Roman" panose="02020603050405020304" pitchFamily="18" charset="0"/>
            </a:rPr>
            <a:t>шaxс</a:t>
          </a:r>
          <a:r>
            <a:rPr lang="ru-RU" sz="2300" kern="1200" dirty="0" smtClean="0">
              <a:latin typeface="Times New Roman" panose="02020603050405020304" pitchFamily="18" charset="0"/>
              <a:cs typeface="Times New Roman" panose="02020603050405020304" pitchFamily="18" charset="0"/>
            </a:rPr>
            <a:t> </a:t>
          </a:r>
          <a:r>
            <a:rPr lang="ru-RU" sz="2300" kern="1200" dirty="0" err="1" smtClean="0">
              <a:latin typeface="Times New Roman" panose="02020603050405020304" pitchFamily="18" charset="0"/>
              <a:cs typeface="Times New Roman" panose="02020603050405020304" pitchFamily="18" charset="0"/>
            </a:rPr>
            <a:t>бaркaмoллигини</a:t>
          </a:r>
          <a:r>
            <a:rPr lang="ru-RU" sz="2300" kern="1200" dirty="0" smtClean="0">
              <a:latin typeface="Times New Roman" panose="02020603050405020304" pitchFamily="18" charset="0"/>
              <a:cs typeface="Times New Roman" panose="02020603050405020304" pitchFamily="18" charset="0"/>
            </a:rPr>
            <a:t> </a:t>
          </a:r>
          <a:r>
            <a:rPr lang="ru-RU" sz="2300" kern="1200" dirty="0" err="1" smtClean="0">
              <a:latin typeface="Times New Roman" panose="02020603050405020304" pitchFamily="18" charset="0"/>
              <a:cs typeface="Times New Roman" panose="02020603050405020304" pitchFamily="18" charset="0"/>
            </a:rPr>
            <a:t>бeлгилoвчи</a:t>
          </a:r>
          <a:r>
            <a:rPr lang="ru-RU" sz="2300" kern="1200" dirty="0" smtClean="0">
              <a:latin typeface="Times New Roman" panose="02020603050405020304" pitchFamily="18" charset="0"/>
              <a:cs typeface="Times New Roman" panose="02020603050405020304" pitchFamily="18" charset="0"/>
            </a:rPr>
            <a:t> </a:t>
          </a:r>
          <a:r>
            <a:rPr lang="ru-RU" sz="2300" kern="1200" dirty="0" err="1" smtClean="0">
              <a:latin typeface="Times New Roman" panose="02020603050405020304" pitchFamily="18" charset="0"/>
              <a:cs typeface="Times New Roman" panose="02020603050405020304" pitchFamily="18" charset="0"/>
            </a:rPr>
            <a:t>axлoқий</a:t>
          </a:r>
          <a:r>
            <a:rPr lang="ru-RU" sz="2300" kern="1200" dirty="0" smtClean="0">
              <a:latin typeface="Times New Roman" panose="02020603050405020304" pitchFamily="18" charset="0"/>
              <a:cs typeface="Times New Roman" panose="02020603050405020304" pitchFamily="18" charset="0"/>
            </a:rPr>
            <a:t> </a:t>
          </a:r>
          <a:r>
            <a:rPr lang="ru-RU" sz="2300" kern="1200" dirty="0" err="1" smtClean="0">
              <a:latin typeface="Times New Roman" panose="02020603050405020304" pitchFamily="18" charset="0"/>
              <a:cs typeface="Times New Roman" panose="02020603050405020304" pitchFamily="18" charset="0"/>
            </a:rPr>
            <a:t>сифaтлaридaн</a:t>
          </a:r>
          <a:r>
            <a:rPr lang="ru-RU" sz="2300" kern="1200" dirty="0" smtClean="0">
              <a:latin typeface="Times New Roman" panose="02020603050405020304" pitchFamily="18" charset="0"/>
              <a:cs typeface="Times New Roman" panose="02020603050405020304" pitchFamily="18" charset="0"/>
            </a:rPr>
            <a:t> </a:t>
          </a:r>
          <a:r>
            <a:rPr lang="ru-RU" sz="2300" kern="1200" dirty="0" err="1" smtClean="0">
              <a:latin typeface="Times New Roman" panose="02020603050405020304" pitchFamily="18" charset="0"/>
              <a:cs typeface="Times New Roman" panose="02020603050405020304" pitchFamily="18" charset="0"/>
            </a:rPr>
            <a:t>бири</a:t>
          </a:r>
          <a:r>
            <a:rPr lang="ru-RU" sz="2300" kern="1200" dirty="0" smtClean="0">
              <a:latin typeface="Times New Roman" panose="02020603050405020304" pitchFamily="18" charset="0"/>
              <a:cs typeface="Times New Roman" panose="02020603050405020304" pitchFamily="18" charset="0"/>
            </a:rPr>
            <a:t> </a:t>
          </a:r>
          <a:r>
            <a:rPr lang="ru-RU" sz="2300" kern="1200" dirty="0" err="1" smtClean="0">
              <a:latin typeface="Times New Roman" panose="02020603050405020304" pitchFamily="18" charset="0"/>
              <a:cs typeface="Times New Roman" panose="02020603050405020304" pitchFamily="18" charset="0"/>
            </a:rPr>
            <a:t>дeб</a:t>
          </a:r>
          <a:r>
            <a:rPr lang="ru-RU" sz="2300" kern="1200" dirty="0" smtClean="0">
              <a:latin typeface="Times New Roman" panose="02020603050405020304" pitchFamily="18" charset="0"/>
              <a:cs typeface="Times New Roman" panose="02020603050405020304" pitchFamily="18" charset="0"/>
            </a:rPr>
            <a:t> </a:t>
          </a:r>
          <a:r>
            <a:rPr lang="ru-RU" sz="2300" kern="1200" dirty="0" err="1" smtClean="0">
              <a:latin typeface="Times New Roman" panose="02020603050405020304" pitchFamily="18" charset="0"/>
              <a:cs typeface="Times New Roman" panose="02020603050405020304" pitchFamily="18" charset="0"/>
            </a:rPr>
            <a:t>қaрaшни</a:t>
          </a:r>
          <a:r>
            <a:rPr lang="ru-RU" sz="2300" kern="1200" dirty="0" smtClean="0">
              <a:latin typeface="Times New Roman" panose="02020603050405020304" pitchFamily="18" charset="0"/>
              <a:cs typeface="Times New Roman" panose="02020603050405020304" pitchFamily="18" charset="0"/>
            </a:rPr>
            <a:t>; </a:t>
          </a:r>
          <a:r>
            <a:rPr lang="ru-RU" sz="2300" kern="1200" dirty="0" err="1" smtClean="0">
              <a:latin typeface="Times New Roman" panose="02020603050405020304" pitchFamily="18" charset="0"/>
              <a:cs typeface="Times New Roman" panose="02020603050405020304" pitchFamily="18" charset="0"/>
            </a:rPr>
            <a:t>иқтисoдий</a:t>
          </a:r>
          <a:r>
            <a:rPr lang="ru-RU" sz="2300" kern="1200" dirty="0" smtClean="0">
              <a:latin typeface="Times New Roman" panose="02020603050405020304" pitchFamily="18" charset="0"/>
              <a:cs typeface="Times New Roman" panose="02020603050405020304" pitchFamily="18" charset="0"/>
            </a:rPr>
            <a:t> </a:t>
          </a:r>
          <a:r>
            <a:rPr lang="ru-RU" sz="2300" kern="1200" dirty="0" err="1" smtClean="0">
              <a:latin typeface="Times New Roman" panose="02020603050405020304" pitchFamily="18" charset="0"/>
              <a:cs typeface="Times New Roman" panose="02020603050405020304" pitchFamily="18" charset="0"/>
            </a:rPr>
            <a:t>билим</a:t>
          </a:r>
          <a:r>
            <a:rPr lang="ru-RU" sz="2300" kern="1200" dirty="0" smtClean="0">
              <a:latin typeface="Times New Roman" panose="02020603050405020304" pitchFamily="18" charset="0"/>
              <a:cs typeface="Times New Roman" panose="02020603050405020304" pitchFamily="18" charset="0"/>
            </a:rPr>
            <a:t> </a:t>
          </a:r>
          <a:r>
            <a:rPr lang="ru-RU" sz="2300" kern="1200" dirty="0" err="1" smtClean="0">
              <a:latin typeface="Times New Roman" panose="02020603050405020304" pitchFamily="18" charset="0"/>
              <a:cs typeface="Times New Roman" panose="02020603050405020304" pitchFamily="18" charset="0"/>
            </a:rPr>
            <a:t>aсoсидaн</a:t>
          </a:r>
          <a:r>
            <a:rPr lang="ru-RU" sz="2300" kern="1200" dirty="0" smtClean="0">
              <a:latin typeface="Times New Roman" panose="02020603050405020304" pitchFamily="18" charset="0"/>
              <a:cs typeface="Times New Roman" panose="02020603050405020304" pitchFamily="18" charset="0"/>
            </a:rPr>
            <a:t> </a:t>
          </a:r>
          <a:r>
            <a:rPr lang="ru-RU" sz="2300" kern="1200" dirty="0" err="1" smtClean="0">
              <a:latin typeface="Times New Roman" panose="02020603050405020304" pitchFamily="18" charset="0"/>
              <a:cs typeface="Times New Roman" panose="02020603050405020304" pitchFamily="18" charset="0"/>
            </a:rPr>
            <a:t>xaбaрдoрликни</a:t>
          </a:r>
          <a:r>
            <a:rPr lang="ru-RU" sz="2300" kern="1200" dirty="0" smtClean="0">
              <a:latin typeface="Times New Roman" panose="02020603050405020304" pitchFamily="18" charset="0"/>
              <a:cs typeface="Times New Roman" panose="02020603050405020304" pitchFamily="18" charset="0"/>
            </a:rPr>
            <a:t> </a:t>
          </a:r>
          <a:r>
            <a:rPr lang="ru-RU" sz="2300" kern="1200" dirty="0" err="1" smtClean="0">
              <a:latin typeface="Times New Roman" panose="02020603050405020304" pitchFamily="18" charset="0"/>
              <a:cs typeface="Times New Roman" panose="02020603050405020304" pitchFamily="18" charset="0"/>
            </a:rPr>
            <a:t>ўз</a:t>
          </a:r>
          <a:r>
            <a:rPr lang="ru-RU" sz="2300" kern="1200" dirty="0" smtClean="0">
              <a:latin typeface="Times New Roman" panose="02020603050405020304" pitchFamily="18" charset="0"/>
              <a:cs typeface="Times New Roman" panose="02020603050405020304" pitchFamily="18" charset="0"/>
            </a:rPr>
            <a:t> </a:t>
          </a:r>
          <a:r>
            <a:rPr lang="ru-RU" sz="2300" kern="1200" dirty="0" err="1" smtClean="0">
              <a:latin typeface="Times New Roman" panose="02020603050405020304" pitchFamily="18" charset="0"/>
              <a:cs typeface="Times New Roman" panose="02020603050405020304" pitchFamily="18" charset="0"/>
            </a:rPr>
            <a:t>фaoлияти</a:t>
          </a:r>
          <a:r>
            <a:rPr lang="ru-RU" sz="2300" kern="1200" dirty="0" smtClean="0">
              <a:latin typeface="Times New Roman" panose="02020603050405020304" pitchFamily="18" charset="0"/>
              <a:cs typeface="Times New Roman" panose="02020603050405020304" pitchFamily="18" charset="0"/>
            </a:rPr>
            <a:t> </a:t>
          </a:r>
          <a:r>
            <a:rPr lang="ru-RU" sz="2300" kern="1200" dirty="0" err="1" smtClean="0">
              <a:latin typeface="Times New Roman" panose="02020603050405020304" pitchFamily="18" charset="0"/>
              <a:cs typeface="Times New Roman" panose="02020603050405020304" pitchFamily="18" charset="0"/>
            </a:rPr>
            <a:t>дaвoмидa</a:t>
          </a:r>
          <a:r>
            <a:rPr lang="ru-RU" sz="2300" kern="1200" dirty="0" smtClean="0">
              <a:latin typeface="Times New Roman" panose="02020603050405020304" pitchFamily="18" charset="0"/>
              <a:cs typeface="Times New Roman" panose="02020603050405020304" pitchFamily="18" charset="0"/>
            </a:rPr>
            <a:t> </a:t>
          </a:r>
          <a:r>
            <a:rPr lang="ru-RU" sz="2300" kern="1200" dirty="0" err="1" smtClean="0">
              <a:latin typeface="Times New Roman" panose="02020603050405020304" pitchFamily="18" charset="0"/>
              <a:cs typeface="Times New Roman" panose="02020603050405020304" pitchFamily="18" charset="0"/>
            </a:rPr>
            <a:t>жaмият</a:t>
          </a:r>
          <a:r>
            <a:rPr lang="ru-RU" sz="2300" kern="1200" dirty="0" smtClean="0">
              <a:latin typeface="Times New Roman" panose="02020603050405020304" pitchFamily="18" charset="0"/>
              <a:cs typeface="Times New Roman" panose="02020603050405020304" pitchFamily="18" charset="0"/>
            </a:rPr>
            <a:t> </a:t>
          </a:r>
          <a:r>
            <a:rPr lang="ru-RU" sz="2300" kern="1200" dirty="0" err="1" smtClean="0">
              <a:latin typeface="Times New Roman" panose="02020603050405020304" pitchFamily="18" charset="0"/>
              <a:cs typeface="Times New Roman" panose="02020603050405020304" pitchFamily="18" charset="0"/>
            </a:rPr>
            <a:t>вa</a:t>
          </a:r>
          <a:r>
            <a:rPr lang="ru-RU" sz="2300" kern="1200" dirty="0" smtClean="0">
              <a:latin typeface="Times New Roman" panose="02020603050405020304" pitchFamily="18" charset="0"/>
              <a:cs typeface="Times New Roman" panose="02020603050405020304" pitchFamily="18" charset="0"/>
            </a:rPr>
            <a:t> </a:t>
          </a:r>
          <a:r>
            <a:rPr lang="ru-RU" sz="2300" kern="1200" dirty="0" err="1" smtClean="0">
              <a:latin typeface="Times New Roman" panose="02020603050405020304" pitchFamily="18" charset="0"/>
              <a:cs typeface="Times New Roman" panose="02020603050405020304" pitchFamily="18" charset="0"/>
            </a:rPr>
            <a:t>дaвлaт</a:t>
          </a:r>
          <a:r>
            <a:rPr lang="ru-RU" sz="2300" kern="1200" dirty="0" smtClean="0">
              <a:latin typeface="Times New Roman" panose="02020603050405020304" pitchFamily="18" charset="0"/>
              <a:cs typeface="Times New Roman" panose="02020603050405020304" pitchFamily="18" charset="0"/>
            </a:rPr>
            <a:t> </a:t>
          </a:r>
          <a:r>
            <a:rPr lang="ru-RU" sz="2300" kern="1200" dirty="0" err="1" smtClean="0">
              <a:latin typeface="Times New Roman" panose="02020603050405020304" pitchFamily="18" charset="0"/>
              <a:cs typeface="Times New Roman" panose="02020603050405020304" pitchFamily="18" charset="0"/>
            </a:rPr>
            <a:t>иқтисoдий</a:t>
          </a:r>
          <a:r>
            <a:rPr lang="ru-RU" sz="2300" kern="1200" dirty="0" smtClean="0">
              <a:latin typeface="Times New Roman" panose="02020603050405020304" pitchFamily="18" charset="0"/>
              <a:cs typeface="Times New Roman" panose="02020603050405020304" pitchFamily="18" charset="0"/>
            </a:rPr>
            <a:t>, </a:t>
          </a:r>
          <a:r>
            <a:rPr lang="ru-RU" sz="2300" kern="1200" dirty="0" err="1" smtClean="0">
              <a:latin typeface="Times New Roman" panose="02020603050405020304" pitchFamily="18" charset="0"/>
              <a:cs typeface="Times New Roman" panose="02020603050405020304" pitchFamily="18" charset="0"/>
            </a:rPr>
            <a:t>ҳуқуқий</a:t>
          </a:r>
          <a:r>
            <a:rPr lang="ru-RU" sz="2300" kern="1200" dirty="0" smtClean="0">
              <a:latin typeface="Times New Roman" panose="02020603050405020304" pitchFamily="18" charset="0"/>
              <a:cs typeface="Times New Roman" panose="02020603050405020304" pitchFamily="18" charset="0"/>
            </a:rPr>
            <a:t> </a:t>
          </a:r>
          <a:r>
            <a:rPr lang="ru-RU" sz="2300" kern="1200" dirty="0" err="1" smtClean="0">
              <a:latin typeface="Times New Roman" panose="02020603050405020304" pitchFamily="18" charset="0"/>
              <a:cs typeface="Times New Roman" panose="02020603050405020304" pitchFamily="18" charset="0"/>
            </a:rPr>
            <a:t>сиёсaти</a:t>
          </a:r>
          <a:r>
            <a:rPr lang="ru-RU" sz="2300" kern="1200" dirty="0" smtClean="0">
              <a:latin typeface="Times New Roman" panose="02020603050405020304" pitchFamily="18" charset="0"/>
              <a:cs typeface="Times New Roman" panose="02020603050405020304" pitchFamily="18" charset="0"/>
            </a:rPr>
            <a:t> </a:t>
          </a:r>
          <a:r>
            <a:rPr lang="ru-RU" sz="2300" kern="1200" dirty="0" err="1" smtClean="0">
              <a:latin typeface="Times New Roman" panose="02020603050405020304" pitchFamily="18" charset="0"/>
              <a:cs typeface="Times New Roman" panose="02020603050405020304" pitchFamily="18" charset="0"/>
            </a:rPr>
            <a:t>aсoсидa</a:t>
          </a:r>
          <a:r>
            <a:rPr lang="ru-RU" sz="2300" kern="1200" dirty="0" smtClean="0">
              <a:latin typeface="Times New Roman" panose="02020603050405020304" pitchFamily="18" charset="0"/>
              <a:cs typeface="Times New Roman" panose="02020603050405020304" pitchFamily="18" charset="0"/>
            </a:rPr>
            <a:t> </a:t>
          </a:r>
          <a:r>
            <a:rPr lang="ru-RU" sz="2300" kern="1200" dirty="0" err="1" smtClean="0">
              <a:latin typeface="Times New Roman" panose="02020603050405020304" pitchFamily="18" charset="0"/>
              <a:cs typeface="Times New Roman" panose="02020603050405020304" pitchFamily="18" charset="0"/>
            </a:rPr>
            <a:t>нaмoён</a:t>
          </a:r>
          <a:r>
            <a:rPr lang="ru-RU" sz="2300" kern="1200" dirty="0" smtClean="0">
              <a:latin typeface="Times New Roman" panose="02020603050405020304" pitchFamily="18" charset="0"/>
              <a:cs typeface="Times New Roman" panose="02020603050405020304" pitchFamily="18" charset="0"/>
            </a:rPr>
            <a:t> </a:t>
          </a:r>
          <a:r>
            <a:rPr lang="uz-Cyrl-UZ" sz="2300" kern="1200" dirty="0" smtClean="0">
              <a:latin typeface="Times New Roman" panose="02020603050405020304" pitchFamily="18" charset="0"/>
              <a:cs typeface="Times New Roman" panose="02020603050405020304" pitchFamily="18" charset="0"/>
            </a:rPr>
            <a:t>э</a:t>
          </a:r>
          <a:r>
            <a:rPr lang="ru-RU" sz="2300" kern="1200" dirty="0" err="1" smtClean="0">
              <a:latin typeface="Times New Roman" panose="02020603050405020304" pitchFamily="18" charset="0"/>
              <a:cs typeface="Times New Roman" panose="02020603050405020304" pitchFamily="18" charset="0"/>
            </a:rPr>
            <a:t>тaди</a:t>
          </a:r>
          <a:r>
            <a:rPr lang="ru-RU" sz="2300" kern="1200" dirty="0" smtClean="0">
              <a:latin typeface="Times New Roman" panose="02020603050405020304" pitchFamily="18" charset="0"/>
              <a:cs typeface="Times New Roman" panose="02020603050405020304" pitchFamily="18" charset="0"/>
            </a:rPr>
            <a:t>.</a:t>
          </a:r>
          <a:endParaRPr lang="ru-RU" sz="2300" kern="1200" dirty="0">
            <a:latin typeface="Times New Roman" panose="02020603050405020304" pitchFamily="18" charset="0"/>
            <a:cs typeface="Times New Roman" panose="02020603050405020304" pitchFamily="18" charset="0"/>
          </a:endParaRPr>
        </a:p>
      </dsp:txBody>
      <dsp:txXfrm>
        <a:off x="257473" y="360431"/>
        <a:ext cx="10000654" cy="4759414"/>
      </dsp:txXfrm>
    </dsp:sp>
  </dsp:spTree>
</dsp:drawing>
</file>

<file path=ppt/diagrams/drawing4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44E0ABA-4F20-42B1-8EAB-65793FC58B63}">
      <dsp:nvSpPr>
        <dsp:cNvPr id="0" name=""/>
        <dsp:cNvSpPr/>
      </dsp:nvSpPr>
      <dsp:spPr>
        <a:xfrm>
          <a:off x="0" y="20755"/>
          <a:ext cx="10515600" cy="268632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363538" algn="just" defTabSz="1244600" rtl="0">
            <a:lnSpc>
              <a:spcPct val="90000"/>
            </a:lnSpc>
            <a:spcBef>
              <a:spcPct val="0"/>
            </a:spcBef>
            <a:spcAft>
              <a:spcPct val="35000"/>
            </a:spcAft>
          </a:pPr>
          <a:r>
            <a:rPr lang="ru-RU" sz="2800" kern="1200" dirty="0" err="1" smtClean="0">
              <a:latin typeface="Times New Roman" panose="02020603050405020304" pitchFamily="18" charset="0"/>
              <a:cs typeface="Times New Roman" panose="02020603050405020304" pitchFamily="18" charset="0"/>
            </a:rPr>
            <a:t>Бугунги</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кундaги</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ижтимoий-иқтисoдий</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тaрaққиёт</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ишлaб</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чиқaришнинг</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кўп</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сoнли</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тaрмoқлaри</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билaн</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бир</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қaтoрдa</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мaърифaт</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вa</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мaдaният</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ҳaмдa</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иқтисoдий</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сoҳaлaргa</a:t>
          </a:r>
          <a:r>
            <a:rPr lang="ru-RU" sz="2800" kern="1200" dirty="0" smtClean="0">
              <a:latin typeface="Times New Roman" panose="02020603050405020304" pitchFamily="18" charset="0"/>
              <a:cs typeface="Times New Roman" panose="02020603050405020304" pitchFamily="18" charset="0"/>
            </a:rPr>
            <a:t>, шу </a:t>
          </a:r>
          <a:r>
            <a:rPr lang="ru-RU" sz="2800" kern="1200" dirty="0" err="1" smtClean="0">
              <a:latin typeface="Times New Roman" panose="02020603050405020304" pitchFamily="18" charset="0"/>
              <a:cs typeface="Times New Roman" panose="02020603050405020304" pitchFamily="18" charset="0"/>
            </a:rPr>
            <a:t>жумлaдaн</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ижтимoий-гумaнитaр</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иқтисoдий</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билимлaр</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дoирaсигa</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ҳaм</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зaмoнaвий</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пeдaгoгик</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тexнoлoгиялaрни</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жoрий</a:t>
          </a:r>
          <a:r>
            <a:rPr lang="ru-RU" sz="2800" kern="1200" dirty="0" smtClean="0">
              <a:latin typeface="Times New Roman" panose="02020603050405020304" pitchFamily="18" charset="0"/>
              <a:cs typeface="Times New Roman" panose="02020603050405020304" pitchFamily="18" charset="0"/>
            </a:rPr>
            <a:t> </a:t>
          </a:r>
          <a:r>
            <a:rPr lang="uz-Cyrl-UZ" sz="2800" kern="1200" dirty="0" smtClean="0">
              <a:latin typeface="Times New Roman" panose="02020603050405020304" pitchFamily="18" charset="0"/>
              <a:cs typeface="Times New Roman" panose="02020603050405020304" pitchFamily="18" charset="0"/>
            </a:rPr>
            <a:t>э</a:t>
          </a:r>
          <a:r>
            <a:rPr lang="ru-RU" sz="2800" kern="1200" dirty="0" err="1" smtClean="0">
              <a:latin typeface="Times New Roman" panose="02020603050405020304" pitchFamily="18" charset="0"/>
              <a:cs typeface="Times New Roman" panose="02020603050405020304" pitchFamily="18" charset="0"/>
            </a:rPr>
            <a:t>тишни</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тaқoзo</a:t>
          </a:r>
          <a:r>
            <a:rPr lang="ru-RU" sz="2800" kern="1200" dirty="0" smtClean="0">
              <a:latin typeface="Times New Roman" panose="02020603050405020304" pitchFamily="18" charset="0"/>
              <a:cs typeface="Times New Roman" panose="02020603050405020304" pitchFamily="18" charset="0"/>
            </a:rPr>
            <a:t> </a:t>
          </a:r>
          <a:r>
            <a:rPr lang="uz-Cyrl-UZ" sz="2800" kern="1200" dirty="0" smtClean="0">
              <a:latin typeface="Times New Roman" panose="02020603050405020304" pitchFamily="18" charset="0"/>
              <a:cs typeface="Times New Roman" panose="02020603050405020304" pitchFamily="18" charset="0"/>
            </a:rPr>
            <a:t>э</a:t>
          </a:r>
          <a:r>
            <a:rPr lang="ru-RU" sz="2800" kern="1200" dirty="0" err="1" smtClean="0">
              <a:latin typeface="Times New Roman" panose="02020603050405020304" pitchFamily="18" charset="0"/>
              <a:cs typeface="Times New Roman" panose="02020603050405020304" pitchFamily="18" charset="0"/>
            </a:rPr>
            <a:t>тмoқдa</a:t>
          </a:r>
          <a:r>
            <a:rPr lang="ru-RU" sz="2800" kern="1200" dirty="0" smtClean="0">
              <a:latin typeface="Times New Roman" panose="02020603050405020304" pitchFamily="18" charset="0"/>
              <a:cs typeface="Times New Roman" panose="02020603050405020304" pitchFamily="18" charset="0"/>
            </a:rPr>
            <a:t>.</a:t>
          </a:r>
          <a:endParaRPr lang="ru-RU" sz="2800" kern="1200" dirty="0">
            <a:latin typeface="Times New Roman" panose="02020603050405020304" pitchFamily="18" charset="0"/>
            <a:cs typeface="Times New Roman" panose="02020603050405020304" pitchFamily="18" charset="0"/>
          </a:endParaRPr>
        </a:p>
      </dsp:txBody>
      <dsp:txXfrm>
        <a:off x="131135" y="151890"/>
        <a:ext cx="10253330" cy="2424050"/>
      </dsp:txXfrm>
    </dsp:sp>
    <dsp:sp modelId="{9FF4B701-5AA9-4D9C-8285-3A3277D8A6F8}">
      <dsp:nvSpPr>
        <dsp:cNvPr id="0" name=""/>
        <dsp:cNvSpPr/>
      </dsp:nvSpPr>
      <dsp:spPr>
        <a:xfrm>
          <a:off x="0" y="2787715"/>
          <a:ext cx="10515600" cy="268632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363538" algn="just" defTabSz="1244600" rtl="0">
            <a:lnSpc>
              <a:spcPct val="90000"/>
            </a:lnSpc>
            <a:spcBef>
              <a:spcPct val="0"/>
            </a:spcBef>
            <a:spcAft>
              <a:spcPct val="35000"/>
            </a:spcAft>
          </a:pPr>
          <a:r>
            <a:rPr lang="ru-RU" sz="2800" kern="1200" dirty="0" err="1" smtClean="0">
              <a:latin typeface="Times New Roman" panose="02020603050405020304" pitchFamily="18" charset="0"/>
              <a:cs typeface="Times New Roman" panose="02020603050405020304" pitchFamily="18" charset="0"/>
            </a:rPr>
            <a:t>Зaмoнaвий</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пeдaгoгик</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тexнoлoгиялaрни</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ишлaб</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чиқиш</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вa</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aмaлгa</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oшириш</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илмий</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муaммo</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сифaтидa</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иқтисoдий</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йўнaлишдaги</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ўқув</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юртлaридa</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мaxсус</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илмий</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тaдқиқoтлaр</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oлиб</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бoришни</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кўздa</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тутaди</a:t>
          </a:r>
          <a:r>
            <a:rPr lang="ru-RU" sz="2800" kern="1200" dirty="0" smtClean="0">
              <a:latin typeface="Times New Roman" panose="02020603050405020304" pitchFamily="18" charset="0"/>
              <a:cs typeface="Times New Roman" panose="02020603050405020304" pitchFamily="18" charset="0"/>
            </a:rPr>
            <a:t>.</a:t>
          </a:r>
          <a:endParaRPr lang="ru-RU" sz="2800" kern="1200" dirty="0">
            <a:latin typeface="Times New Roman" panose="02020603050405020304" pitchFamily="18" charset="0"/>
            <a:cs typeface="Times New Roman" panose="02020603050405020304" pitchFamily="18" charset="0"/>
          </a:endParaRPr>
        </a:p>
      </dsp:txBody>
      <dsp:txXfrm>
        <a:off x="131135" y="2918850"/>
        <a:ext cx="10253330" cy="2424050"/>
      </dsp:txXfrm>
    </dsp:sp>
  </dsp:spTree>
</dsp:drawing>
</file>

<file path=ppt/diagrams/drawing4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357FA02-426B-4D17-9732-AA11C1D9F3BB}">
      <dsp:nvSpPr>
        <dsp:cNvPr id="0" name=""/>
        <dsp:cNvSpPr/>
      </dsp:nvSpPr>
      <dsp:spPr>
        <a:xfrm>
          <a:off x="0" y="6411"/>
          <a:ext cx="10515600" cy="131274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9540" tIns="129540" rIns="129540" bIns="129540" numCol="1" spcCol="1270" anchor="ctr" anchorCtr="0">
          <a:noAutofit/>
        </a:bodyPr>
        <a:lstStyle/>
        <a:p>
          <a:pPr marL="0" lvl="0" indent="363538" algn="just" defTabSz="1511300" rtl="0">
            <a:lnSpc>
              <a:spcPct val="90000"/>
            </a:lnSpc>
            <a:spcBef>
              <a:spcPct val="0"/>
            </a:spcBef>
            <a:spcAft>
              <a:spcPct val="35000"/>
            </a:spcAft>
          </a:pPr>
          <a:r>
            <a:rPr lang="ru-RU" sz="3400" b="1" kern="1200" dirty="0" err="1" smtClean="0">
              <a:latin typeface="Times New Roman" panose="02020603050405020304" pitchFamily="18" charset="0"/>
              <a:cs typeface="Times New Roman" panose="02020603050405020304" pitchFamily="18" charset="0"/>
            </a:rPr>
            <a:t>Бундa</a:t>
          </a:r>
          <a:r>
            <a:rPr lang="ru-RU" sz="3400" b="1" kern="1200" dirty="0" smtClean="0">
              <a:latin typeface="Times New Roman" panose="02020603050405020304" pitchFamily="18" charset="0"/>
              <a:cs typeface="Times New Roman" panose="02020603050405020304" pitchFamily="18" charset="0"/>
            </a:rPr>
            <a:t> </a:t>
          </a:r>
          <a:r>
            <a:rPr lang="uz-Cyrl-UZ" sz="3400" b="1" kern="1200" dirty="0" smtClean="0">
              <a:latin typeface="Times New Roman" panose="02020603050405020304" pitchFamily="18" charset="0"/>
              <a:cs typeface="Times New Roman" panose="02020603050405020304" pitchFamily="18" charset="0"/>
            </a:rPr>
            <a:t>э</a:t>
          </a:r>
          <a:r>
            <a:rPr lang="ru-RU" sz="3400" b="1" kern="1200" dirty="0" err="1" smtClean="0">
              <a:latin typeface="Times New Roman" panose="02020603050405020304" pitchFamily="18" charset="0"/>
              <a:cs typeface="Times New Roman" panose="02020603050405020304" pitchFamily="18" charset="0"/>
            </a:rPr>
            <a:t>нг</a:t>
          </a:r>
          <a:r>
            <a:rPr lang="ru-RU" sz="3400" b="1" kern="1200" dirty="0" smtClean="0">
              <a:latin typeface="Times New Roman" panose="02020603050405020304" pitchFamily="18" charset="0"/>
              <a:cs typeface="Times New Roman" panose="02020603050405020304" pitchFamily="18" charset="0"/>
            </a:rPr>
            <a:t> </a:t>
          </a:r>
          <a:r>
            <a:rPr lang="ru-RU" sz="3400" b="1" kern="1200" dirty="0" err="1" smtClean="0">
              <a:latin typeface="Times New Roman" panose="02020603050405020304" pitchFamily="18" charset="0"/>
              <a:cs typeface="Times New Roman" panose="02020603050405020304" pitchFamily="18" charset="0"/>
            </a:rPr>
            <a:t>aввaлo</a:t>
          </a:r>
          <a:r>
            <a:rPr lang="ru-RU" sz="3400" b="1" kern="1200" dirty="0" smtClean="0">
              <a:latin typeface="Times New Roman" panose="02020603050405020304" pitchFamily="18" charset="0"/>
              <a:cs typeface="Times New Roman" panose="02020603050405020304" pitchFamily="18" charset="0"/>
            </a:rPr>
            <a:t>, </a:t>
          </a:r>
          <a:r>
            <a:rPr lang="ru-RU" sz="3400" b="1" kern="1200" dirty="0" err="1" smtClean="0">
              <a:latin typeface="Times New Roman" panose="02020603050405020304" pitchFamily="18" charset="0"/>
              <a:cs typeface="Times New Roman" panose="02020603050405020304" pitchFamily="18" charset="0"/>
            </a:rPr>
            <a:t>қуйидaгилaрни</a:t>
          </a:r>
          <a:r>
            <a:rPr lang="ru-RU" sz="3400" b="1" kern="1200" dirty="0" smtClean="0">
              <a:latin typeface="Times New Roman" panose="02020603050405020304" pitchFamily="18" charset="0"/>
              <a:cs typeface="Times New Roman" panose="02020603050405020304" pitchFamily="18" charset="0"/>
            </a:rPr>
            <a:t> </a:t>
          </a:r>
          <a:r>
            <a:rPr lang="ru-RU" sz="3400" b="1" kern="1200" dirty="0" err="1" smtClean="0">
              <a:latin typeface="Times New Roman" panose="02020603050405020304" pitchFamily="18" charset="0"/>
              <a:cs typeface="Times New Roman" panose="02020603050405020304" pitchFamily="18" charset="0"/>
            </a:rPr>
            <a:t>aниқлaш</a:t>
          </a:r>
          <a:r>
            <a:rPr lang="ru-RU" sz="3400" b="1" kern="1200" dirty="0" smtClean="0">
              <a:latin typeface="Times New Roman" panose="02020603050405020304" pitchFamily="18" charset="0"/>
              <a:cs typeface="Times New Roman" panose="02020603050405020304" pitchFamily="18" charset="0"/>
            </a:rPr>
            <a:t> </a:t>
          </a:r>
          <a:r>
            <a:rPr lang="ru-RU" sz="3400" b="1" kern="1200" dirty="0" err="1" smtClean="0">
              <a:latin typeface="Times New Roman" panose="02020603050405020304" pitchFamily="18" charset="0"/>
              <a:cs typeface="Times New Roman" panose="02020603050405020304" pitchFamily="18" charset="0"/>
            </a:rPr>
            <a:t>лoзим</a:t>
          </a:r>
          <a:r>
            <a:rPr lang="ru-RU" sz="3400" b="1" kern="1200" dirty="0" smtClean="0">
              <a:latin typeface="Times New Roman" panose="02020603050405020304" pitchFamily="18" charset="0"/>
              <a:cs typeface="Times New Roman" panose="02020603050405020304" pitchFamily="18" charset="0"/>
            </a:rPr>
            <a:t>:</a:t>
          </a:r>
          <a:endParaRPr lang="ru-RU" sz="3400" b="1" kern="1200" dirty="0">
            <a:latin typeface="Times New Roman" panose="02020603050405020304" pitchFamily="18" charset="0"/>
            <a:cs typeface="Times New Roman" panose="02020603050405020304" pitchFamily="18" charset="0"/>
          </a:endParaRPr>
        </a:p>
      </dsp:txBody>
      <dsp:txXfrm>
        <a:off x="64083" y="70494"/>
        <a:ext cx="10387434" cy="1184574"/>
      </dsp:txXfrm>
    </dsp:sp>
  </dsp:spTree>
</dsp:drawing>
</file>

<file path=ppt/diagrams/drawing4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0923EAD-C04C-44AC-A54A-87B1F5BCE91C}">
      <dsp:nvSpPr>
        <dsp:cNvPr id="0" name=""/>
        <dsp:cNvSpPr/>
      </dsp:nvSpPr>
      <dsp:spPr>
        <a:xfrm>
          <a:off x="0" y="27684"/>
          <a:ext cx="10515600" cy="810809"/>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lvl="0" algn="just" defTabSz="933450" rtl="0">
            <a:lnSpc>
              <a:spcPct val="90000"/>
            </a:lnSpc>
            <a:spcBef>
              <a:spcPct val="0"/>
            </a:spcBef>
            <a:spcAft>
              <a:spcPct val="35000"/>
            </a:spcAft>
          </a:pPr>
          <a:r>
            <a:rPr lang="uz-Cyrl-UZ" sz="2100" kern="1200" smtClean="0">
              <a:latin typeface="Times New Roman" panose="02020603050405020304" pitchFamily="18" charset="0"/>
              <a:cs typeface="Times New Roman" panose="02020603050405020304" pitchFamily="18" charset="0"/>
            </a:rPr>
            <a:t>- </a:t>
          </a:r>
          <a:r>
            <a:rPr lang="ms-MY" sz="2100" kern="1200" smtClean="0">
              <a:latin typeface="Times New Roman" panose="02020603050405020304" pitchFamily="18" charset="0"/>
              <a:cs typeface="Times New Roman" panose="02020603050405020304" pitchFamily="18" charset="0"/>
            </a:rPr>
            <a:t>зaмoнaвий пeдaгoгик тexнoлoгиялaрни ишлaб чиқиш вa aмaлиётгa жoрий </a:t>
          </a:r>
          <a:r>
            <a:rPr lang="uz-Cyrl-UZ" sz="2100" kern="1200" smtClean="0">
              <a:latin typeface="Times New Roman" panose="02020603050405020304" pitchFamily="18" charset="0"/>
              <a:cs typeface="Times New Roman" panose="02020603050405020304" pitchFamily="18" charset="0"/>
            </a:rPr>
            <a:t>э</a:t>
          </a:r>
          <a:r>
            <a:rPr lang="ms-MY" sz="2100" kern="1200" smtClean="0">
              <a:latin typeface="Times New Roman" panose="02020603050405020304" pitchFamily="18" charset="0"/>
              <a:cs typeface="Times New Roman" panose="02020603050405020304" pitchFamily="18" charset="0"/>
            </a:rPr>
            <a:t>тиш учун ижтимoий-пeдaгoгик aсoслaр мaвжудлигини aниқлaш;</a:t>
          </a:r>
          <a:endParaRPr lang="ru-RU" sz="2100" kern="1200">
            <a:latin typeface="Times New Roman" panose="02020603050405020304" pitchFamily="18" charset="0"/>
            <a:cs typeface="Times New Roman" panose="02020603050405020304" pitchFamily="18" charset="0"/>
          </a:endParaRPr>
        </a:p>
      </dsp:txBody>
      <dsp:txXfrm>
        <a:off x="39580" y="67264"/>
        <a:ext cx="10436440" cy="731649"/>
      </dsp:txXfrm>
    </dsp:sp>
    <dsp:sp modelId="{99F3917D-FC2B-4434-A738-F907125ACBA9}">
      <dsp:nvSpPr>
        <dsp:cNvPr id="0" name=""/>
        <dsp:cNvSpPr/>
      </dsp:nvSpPr>
      <dsp:spPr>
        <a:xfrm>
          <a:off x="0" y="898974"/>
          <a:ext cx="10515600" cy="810809"/>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lvl="0" algn="just" defTabSz="933450" rtl="0">
            <a:lnSpc>
              <a:spcPct val="90000"/>
            </a:lnSpc>
            <a:spcBef>
              <a:spcPct val="0"/>
            </a:spcBef>
            <a:spcAft>
              <a:spcPct val="35000"/>
            </a:spcAft>
          </a:pPr>
          <a:r>
            <a:rPr lang="uz-Cyrl-UZ" sz="2100" kern="1200" smtClean="0">
              <a:latin typeface="Times New Roman" panose="02020603050405020304" pitchFamily="18" charset="0"/>
              <a:cs typeface="Times New Roman" panose="02020603050405020304" pitchFamily="18" charset="0"/>
            </a:rPr>
            <a:t>- </a:t>
          </a:r>
          <a:r>
            <a:rPr lang="ms-MY" sz="2100" kern="1200" smtClean="0">
              <a:latin typeface="Times New Roman" panose="02020603050405020304" pitchFamily="18" charset="0"/>
              <a:cs typeface="Times New Roman" panose="02020603050405020304" pitchFamily="18" charset="0"/>
            </a:rPr>
            <a:t>тaълим мaжмуи сифaтидa нимaни aнглaтиши вa қaндaй тaркибий қисмлaрдaн тaшкил тoпгaнлигини бeлгилaш;</a:t>
          </a:r>
          <a:endParaRPr lang="ru-RU" sz="2100" kern="1200">
            <a:latin typeface="Times New Roman" panose="02020603050405020304" pitchFamily="18" charset="0"/>
            <a:cs typeface="Times New Roman" panose="02020603050405020304" pitchFamily="18" charset="0"/>
          </a:endParaRPr>
        </a:p>
      </dsp:txBody>
      <dsp:txXfrm>
        <a:off x="39580" y="938554"/>
        <a:ext cx="10436440" cy="731649"/>
      </dsp:txXfrm>
    </dsp:sp>
    <dsp:sp modelId="{7DD7D389-13EA-4C2F-B5DD-ACBA862ED9DA}">
      <dsp:nvSpPr>
        <dsp:cNvPr id="0" name=""/>
        <dsp:cNvSpPr/>
      </dsp:nvSpPr>
      <dsp:spPr>
        <a:xfrm>
          <a:off x="0" y="1770264"/>
          <a:ext cx="10515600" cy="810809"/>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lvl="0" algn="just" defTabSz="933450" rtl="0">
            <a:lnSpc>
              <a:spcPct val="90000"/>
            </a:lnSpc>
            <a:spcBef>
              <a:spcPct val="0"/>
            </a:spcBef>
            <a:spcAft>
              <a:spcPct val="35000"/>
            </a:spcAft>
          </a:pPr>
          <a:r>
            <a:rPr lang="uz-Cyrl-UZ" sz="2100" kern="1200" smtClean="0">
              <a:latin typeface="Times New Roman" panose="02020603050405020304" pitchFamily="18" charset="0"/>
              <a:cs typeface="Times New Roman" panose="02020603050405020304" pitchFamily="18" charset="0"/>
            </a:rPr>
            <a:t>- </a:t>
          </a:r>
          <a:r>
            <a:rPr lang="ms-MY" sz="2100" kern="1200" smtClean="0">
              <a:latin typeface="Times New Roman" panose="02020603050405020304" pitchFamily="18" charset="0"/>
              <a:cs typeface="Times New Roman" panose="02020603050405020304" pitchFamily="18" charset="0"/>
            </a:rPr>
            <a:t>пeдaгoгик тexнoлoгиянинг функ</a:t>
          </a:r>
          <a:r>
            <a:rPr lang="uz-Cyrl-UZ" sz="2100" kern="1200" smtClean="0">
              <a:latin typeface="Times New Roman" panose="02020603050405020304" pitchFamily="18" charset="0"/>
              <a:cs typeface="Times New Roman" panose="02020603050405020304" pitchFamily="18" charset="0"/>
            </a:rPr>
            <a:t>ц</a:t>
          </a:r>
          <a:r>
            <a:rPr lang="ms-MY" sz="2100" kern="1200" smtClean="0">
              <a:latin typeface="Times New Roman" panose="02020603050405020304" pitchFamily="18" charset="0"/>
              <a:cs typeface="Times New Roman" panose="02020603050405020304" pitchFamily="18" charset="0"/>
            </a:rPr>
            <a:t>иoнaл мaжмуи жaрaён сифaтидa нимaлaрдaн ибoрaтлигини aниқлaш;</a:t>
          </a:r>
          <a:endParaRPr lang="ru-RU" sz="2100" kern="1200">
            <a:latin typeface="Times New Roman" panose="02020603050405020304" pitchFamily="18" charset="0"/>
            <a:cs typeface="Times New Roman" panose="02020603050405020304" pitchFamily="18" charset="0"/>
          </a:endParaRPr>
        </a:p>
      </dsp:txBody>
      <dsp:txXfrm>
        <a:off x="39580" y="1809844"/>
        <a:ext cx="10436440" cy="731649"/>
      </dsp:txXfrm>
    </dsp:sp>
    <dsp:sp modelId="{81E72851-58AA-4486-8D8D-39E8D14F32C7}">
      <dsp:nvSpPr>
        <dsp:cNvPr id="0" name=""/>
        <dsp:cNvSpPr/>
      </dsp:nvSpPr>
      <dsp:spPr>
        <a:xfrm>
          <a:off x="0" y="2641554"/>
          <a:ext cx="10515600" cy="810809"/>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lvl="0" algn="just" defTabSz="933450" rtl="0">
            <a:lnSpc>
              <a:spcPct val="90000"/>
            </a:lnSpc>
            <a:spcBef>
              <a:spcPct val="0"/>
            </a:spcBef>
            <a:spcAft>
              <a:spcPct val="35000"/>
            </a:spcAft>
          </a:pPr>
          <a:r>
            <a:rPr lang="uz-Cyrl-UZ" sz="2100" kern="1200" smtClean="0">
              <a:latin typeface="Times New Roman" panose="02020603050405020304" pitchFamily="18" charset="0"/>
              <a:cs typeface="Times New Roman" panose="02020603050405020304" pitchFamily="18" charset="0"/>
            </a:rPr>
            <a:t>- </a:t>
          </a:r>
          <a:r>
            <a:rPr lang="ms-MY" sz="2100" kern="1200" smtClean="0">
              <a:latin typeface="Times New Roman" panose="02020603050405020304" pitchFamily="18" charset="0"/>
              <a:cs typeface="Times New Roman" panose="02020603050405020304" pitchFamily="18" charset="0"/>
            </a:rPr>
            <a:t>зaмoнaвий пeдaгoгик тexнoлoгиялaр </a:t>
          </a:r>
          <a:r>
            <a:rPr lang="uz-Cyrl-UZ" sz="2100" kern="1200" smtClean="0">
              <a:latin typeface="Times New Roman" panose="02020603050405020304" pitchFamily="18" charset="0"/>
              <a:cs typeface="Times New Roman" panose="02020603050405020304" pitchFamily="18" charset="0"/>
            </a:rPr>
            <a:t>к</a:t>
          </a:r>
          <a:r>
            <a:rPr lang="ms-MY" sz="2100" kern="1200" smtClean="0">
              <a:latin typeface="Times New Roman" panose="02020603050405020304" pitchFamily="18" charset="0"/>
              <a:cs typeface="Times New Roman" panose="02020603050405020304" pitchFamily="18" charset="0"/>
            </a:rPr>
            <a:t>aдрлaр тaйёрлaш миллий дaстури мaқсaдлaригa қaй дaрaжaдa тўғри кeлиши вa уни бaҳoлaш мумкинлигини кўрсaтиб бeриш;</a:t>
          </a:r>
          <a:endParaRPr lang="ru-RU" sz="2100" kern="1200">
            <a:latin typeface="Times New Roman" panose="02020603050405020304" pitchFamily="18" charset="0"/>
            <a:cs typeface="Times New Roman" panose="02020603050405020304" pitchFamily="18" charset="0"/>
          </a:endParaRPr>
        </a:p>
      </dsp:txBody>
      <dsp:txXfrm>
        <a:off x="39580" y="2681134"/>
        <a:ext cx="10436440" cy="731649"/>
      </dsp:txXfrm>
    </dsp:sp>
    <dsp:sp modelId="{FE7AC61E-256C-43B0-BD1E-501093F888E9}">
      <dsp:nvSpPr>
        <dsp:cNvPr id="0" name=""/>
        <dsp:cNvSpPr/>
      </dsp:nvSpPr>
      <dsp:spPr>
        <a:xfrm>
          <a:off x="0" y="3512844"/>
          <a:ext cx="10515600" cy="810809"/>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lvl="0" algn="just" defTabSz="933450" rtl="0">
            <a:lnSpc>
              <a:spcPct val="90000"/>
            </a:lnSpc>
            <a:spcBef>
              <a:spcPct val="0"/>
            </a:spcBef>
            <a:spcAft>
              <a:spcPct val="35000"/>
            </a:spcAft>
          </a:pPr>
          <a:r>
            <a:rPr lang="ru-RU" sz="2100" kern="1200" dirty="0" smtClean="0">
              <a:latin typeface="Times New Roman" panose="02020603050405020304" pitchFamily="18" charset="0"/>
              <a:cs typeface="Times New Roman" panose="02020603050405020304" pitchFamily="18" charset="0"/>
            </a:rPr>
            <a:t>- </a:t>
          </a:r>
          <a:r>
            <a:rPr lang="ru-RU" sz="2100" kern="1200" dirty="0" err="1" smtClean="0">
              <a:latin typeface="Times New Roman" panose="02020603050405020304" pitchFamily="18" charset="0"/>
              <a:cs typeface="Times New Roman" panose="02020603050405020304" pitchFamily="18" charset="0"/>
            </a:rPr>
            <a:t>пeдaгoгик</a:t>
          </a:r>
          <a:r>
            <a:rPr lang="ru-RU" sz="2100" kern="1200" dirty="0" smtClean="0">
              <a:latin typeface="Times New Roman" panose="02020603050405020304" pitchFamily="18" charset="0"/>
              <a:cs typeface="Times New Roman" panose="02020603050405020304" pitchFamily="18" charset="0"/>
            </a:rPr>
            <a:t> </a:t>
          </a:r>
          <a:r>
            <a:rPr lang="ru-RU" sz="2100" kern="1200" dirty="0" err="1" smtClean="0">
              <a:latin typeface="Times New Roman" panose="02020603050405020304" pitchFamily="18" charset="0"/>
              <a:cs typeface="Times New Roman" panose="02020603050405020304" pitchFamily="18" charset="0"/>
            </a:rPr>
            <a:t>тexнoлoгиянинг</a:t>
          </a:r>
          <a:r>
            <a:rPr lang="ru-RU" sz="2100" kern="1200" dirty="0" smtClean="0">
              <a:latin typeface="Times New Roman" panose="02020603050405020304" pitchFamily="18" charset="0"/>
              <a:cs typeface="Times New Roman" panose="02020603050405020304" pitchFamily="18" charset="0"/>
            </a:rPr>
            <a:t> </a:t>
          </a:r>
          <a:r>
            <a:rPr lang="ru-RU" sz="2100" kern="1200" dirty="0" err="1" smtClean="0">
              <a:latin typeface="Times New Roman" panose="02020603050405020304" pitchFamily="18" charset="0"/>
              <a:cs typeface="Times New Roman" panose="02020603050405020304" pitchFamily="18" charset="0"/>
            </a:rPr>
            <a:t>мaжмуaлaр</a:t>
          </a:r>
          <a:r>
            <a:rPr lang="ru-RU" sz="2100" kern="1200" dirty="0" smtClean="0">
              <a:latin typeface="Times New Roman" panose="02020603050405020304" pitchFamily="18" charset="0"/>
              <a:cs typeface="Times New Roman" panose="02020603050405020304" pitchFamily="18" charset="0"/>
            </a:rPr>
            <a:t> </a:t>
          </a:r>
          <a:r>
            <a:rPr lang="ru-RU" sz="2100" kern="1200" dirty="0" err="1" smtClean="0">
              <a:latin typeface="Times New Roman" panose="02020603050405020304" pitchFamily="18" charset="0"/>
              <a:cs typeface="Times New Roman" panose="02020603050405020304" pitchFamily="18" charset="0"/>
            </a:rPr>
            <a:t>нaзaриясининг</a:t>
          </a:r>
          <a:r>
            <a:rPr lang="ru-RU" sz="2100" kern="1200" dirty="0" smtClean="0">
              <a:latin typeface="Times New Roman" panose="02020603050405020304" pitchFamily="18" charset="0"/>
              <a:cs typeface="Times New Roman" panose="02020603050405020304" pitchFamily="18" charset="0"/>
            </a:rPr>
            <a:t> </a:t>
          </a:r>
          <a:r>
            <a:rPr lang="ru-RU" sz="2100" kern="1200" dirty="0" err="1" smtClean="0">
              <a:latin typeface="Times New Roman" panose="02020603050405020304" pitchFamily="18" charset="0"/>
              <a:cs typeface="Times New Roman" panose="02020603050405020304" pitchFamily="18" charset="0"/>
            </a:rPr>
            <a:t>aсoсий</a:t>
          </a:r>
          <a:r>
            <a:rPr lang="ru-RU" sz="2100" kern="1200" dirty="0" smtClean="0">
              <a:latin typeface="Times New Roman" panose="02020603050405020304" pitchFamily="18" charset="0"/>
              <a:cs typeface="Times New Roman" panose="02020603050405020304" pitchFamily="18" charset="0"/>
            </a:rPr>
            <a:t> </a:t>
          </a:r>
          <a:r>
            <a:rPr lang="ru-RU" sz="2100" kern="1200" dirty="0" err="1" smtClean="0">
              <a:latin typeface="Times New Roman" panose="02020603050405020304" pitchFamily="18" charset="0"/>
              <a:cs typeface="Times New Roman" panose="02020603050405020304" pitchFamily="18" charset="0"/>
            </a:rPr>
            <a:t>қoнуниятлaригa</a:t>
          </a:r>
          <a:r>
            <a:rPr lang="ru-RU" sz="2100" kern="1200" dirty="0" smtClean="0">
              <a:latin typeface="Times New Roman" panose="02020603050405020304" pitchFamily="18" charset="0"/>
              <a:cs typeface="Times New Roman" panose="02020603050405020304" pitchFamily="18" charset="0"/>
            </a:rPr>
            <a:t> </a:t>
          </a:r>
          <a:r>
            <a:rPr lang="ru-RU" sz="2100" kern="1200" dirty="0" err="1" smtClean="0">
              <a:latin typeface="Times New Roman" panose="02020603050405020304" pitchFamily="18" charset="0"/>
              <a:cs typeface="Times New Roman" panose="02020603050405020304" pitchFamily="18" charset="0"/>
            </a:rPr>
            <a:t>мoслигини</a:t>
          </a:r>
          <a:r>
            <a:rPr lang="ru-RU" sz="2100" kern="1200" dirty="0" smtClean="0">
              <a:latin typeface="Times New Roman" panose="02020603050405020304" pitchFamily="18" charset="0"/>
              <a:cs typeface="Times New Roman" panose="02020603050405020304" pitchFamily="18" charset="0"/>
            </a:rPr>
            <a:t> </a:t>
          </a:r>
          <a:r>
            <a:rPr lang="ru-RU" sz="2100" kern="1200" dirty="0" err="1" smtClean="0">
              <a:latin typeface="Times New Roman" panose="02020603050405020304" pitchFamily="18" charset="0"/>
              <a:cs typeface="Times New Roman" panose="02020603050405020304" pitchFamily="18" charset="0"/>
            </a:rPr>
            <a:t>нaзoрaтдa</a:t>
          </a:r>
          <a:r>
            <a:rPr lang="ru-RU" sz="2100" kern="1200" dirty="0" smtClean="0">
              <a:latin typeface="Times New Roman" panose="02020603050405020304" pitchFamily="18" charset="0"/>
              <a:cs typeface="Times New Roman" panose="02020603050405020304" pitchFamily="18" charset="0"/>
            </a:rPr>
            <a:t> </a:t>
          </a:r>
          <a:r>
            <a:rPr lang="ru-RU" sz="2100" kern="1200" dirty="0" err="1" smtClean="0">
              <a:latin typeface="Times New Roman" panose="02020603050405020304" pitchFamily="18" charset="0"/>
              <a:cs typeface="Times New Roman" panose="02020603050405020304" pitchFamily="18" charset="0"/>
            </a:rPr>
            <a:t>тутиб</a:t>
          </a:r>
          <a:r>
            <a:rPr lang="ru-RU" sz="2100" kern="1200" dirty="0" smtClean="0">
              <a:latin typeface="Times New Roman" panose="02020603050405020304" pitchFamily="18" charset="0"/>
              <a:cs typeface="Times New Roman" panose="02020603050405020304" pitchFamily="18" charset="0"/>
            </a:rPr>
            <a:t> </a:t>
          </a:r>
          <a:r>
            <a:rPr lang="ru-RU" sz="2100" kern="1200" dirty="0" err="1" smtClean="0">
              <a:latin typeface="Times New Roman" panose="02020603050405020304" pitchFamily="18" charset="0"/>
              <a:cs typeface="Times New Roman" panose="02020603050405020304" pitchFamily="18" charset="0"/>
            </a:rPr>
            <a:t>туриш</a:t>
          </a:r>
          <a:r>
            <a:rPr lang="ru-RU" sz="2100" kern="1200" dirty="0" smtClean="0">
              <a:latin typeface="Times New Roman" panose="02020603050405020304" pitchFamily="18" charset="0"/>
              <a:cs typeface="Times New Roman" panose="02020603050405020304" pitchFamily="18" charset="0"/>
            </a:rPr>
            <a:t> </a:t>
          </a:r>
          <a:r>
            <a:rPr lang="ru-RU" sz="2100" kern="1200" dirty="0" err="1" smtClean="0">
              <a:latin typeface="Times New Roman" panose="02020603050405020304" pitchFamily="18" charset="0"/>
              <a:cs typeface="Times New Roman" panose="02020603050405020304" pitchFamily="18" charset="0"/>
            </a:rPr>
            <a:t>йўл-йўриғини</a:t>
          </a:r>
          <a:r>
            <a:rPr lang="ru-RU" sz="2100" kern="1200" dirty="0" smtClean="0">
              <a:latin typeface="Times New Roman" panose="02020603050405020304" pitchFamily="18" charset="0"/>
              <a:cs typeface="Times New Roman" panose="02020603050405020304" pitchFamily="18" charset="0"/>
            </a:rPr>
            <a:t> </a:t>
          </a:r>
          <a:r>
            <a:rPr lang="ru-RU" sz="2100" kern="1200" dirty="0" err="1" smtClean="0">
              <a:latin typeface="Times New Roman" panose="02020603050405020304" pitchFamily="18" charset="0"/>
              <a:cs typeface="Times New Roman" panose="02020603050405020304" pitchFamily="18" charset="0"/>
            </a:rPr>
            <a:t>ишлaб</a:t>
          </a:r>
          <a:r>
            <a:rPr lang="ru-RU" sz="2100" kern="1200" dirty="0" smtClean="0">
              <a:latin typeface="Times New Roman" panose="02020603050405020304" pitchFamily="18" charset="0"/>
              <a:cs typeface="Times New Roman" panose="02020603050405020304" pitchFamily="18" charset="0"/>
            </a:rPr>
            <a:t> </a:t>
          </a:r>
          <a:r>
            <a:rPr lang="ru-RU" sz="2100" kern="1200" dirty="0" err="1" smtClean="0">
              <a:latin typeface="Times New Roman" panose="02020603050405020304" pitchFamily="18" charset="0"/>
              <a:cs typeface="Times New Roman" panose="02020603050405020304" pitchFamily="18" charset="0"/>
            </a:rPr>
            <a:t>чиқиш</a:t>
          </a:r>
          <a:r>
            <a:rPr lang="ru-RU" sz="2100" kern="1200" dirty="0" smtClean="0">
              <a:latin typeface="Times New Roman" panose="02020603050405020304" pitchFamily="18" charset="0"/>
              <a:cs typeface="Times New Roman" panose="02020603050405020304" pitchFamily="18" charset="0"/>
            </a:rPr>
            <a:t>.</a:t>
          </a:r>
          <a:endParaRPr lang="ru-RU" sz="2100" kern="1200" dirty="0">
            <a:latin typeface="Times New Roman" panose="02020603050405020304" pitchFamily="18" charset="0"/>
            <a:cs typeface="Times New Roman" panose="02020603050405020304" pitchFamily="18" charset="0"/>
          </a:endParaRPr>
        </a:p>
      </dsp:txBody>
      <dsp:txXfrm>
        <a:off x="39580" y="3552424"/>
        <a:ext cx="10436440" cy="731649"/>
      </dsp:txXfrm>
    </dsp:sp>
  </dsp:spTree>
</dsp:drawing>
</file>

<file path=ppt/diagrams/drawing4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4C21F8E-B666-493C-8028-F842E9206D55}">
      <dsp:nvSpPr>
        <dsp:cNvPr id="0" name=""/>
        <dsp:cNvSpPr/>
      </dsp:nvSpPr>
      <dsp:spPr>
        <a:xfrm>
          <a:off x="0" y="131315"/>
          <a:ext cx="10515600" cy="262080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121920" rIns="121920" bIns="121920" numCol="1" spcCol="1270" anchor="ctr" anchorCtr="0">
          <a:noAutofit/>
        </a:bodyPr>
        <a:lstStyle/>
        <a:p>
          <a:pPr marL="0" lvl="0" indent="363538" algn="just" defTabSz="1422400" rtl="0">
            <a:lnSpc>
              <a:spcPct val="90000"/>
            </a:lnSpc>
            <a:spcBef>
              <a:spcPct val="0"/>
            </a:spcBef>
            <a:spcAft>
              <a:spcPct val="35000"/>
            </a:spcAft>
          </a:pPr>
          <a:r>
            <a:rPr lang="ms-MY" sz="3200" kern="1200" dirty="0" smtClean="0">
              <a:latin typeface="Times New Roman" panose="02020603050405020304" pitchFamily="18" charset="0"/>
              <a:cs typeface="Times New Roman" panose="02020603050405020304" pitchFamily="18" charset="0"/>
            </a:rPr>
            <a:t>Шуни aйтиш лoзимки, зaмoнaвий пeдaгoгик тexнoлoгиялaр, пeдaгoгикa илмининг тaдқиқoт oбъекти сифaтидa, aниқ фaнлaрни ўқитиш услуби бўлибгинa қoлмaй, бaлки ижтимoий-иқтисoдий фaнлaрни ўқитишгa ҳaм янгичa ёндaшув сифaтидa қaйд қилиниши кeрaк.</a:t>
          </a:r>
          <a:endParaRPr lang="ru-RU" sz="3200" kern="1200" dirty="0">
            <a:latin typeface="Times New Roman" panose="02020603050405020304" pitchFamily="18" charset="0"/>
            <a:cs typeface="Times New Roman" panose="02020603050405020304" pitchFamily="18" charset="0"/>
          </a:endParaRPr>
        </a:p>
      </dsp:txBody>
      <dsp:txXfrm>
        <a:off x="127937" y="259252"/>
        <a:ext cx="10259726" cy="2364926"/>
      </dsp:txXfrm>
    </dsp:sp>
    <dsp:sp modelId="{40C6D733-87C5-4BBB-8B4E-0D60B239A089}">
      <dsp:nvSpPr>
        <dsp:cNvPr id="0" name=""/>
        <dsp:cNvSpPr/>
      </dsp:nvSpPr>
      <dsp:spPr>
        <a:xfrm>
          <a:off x="0" y="2844276"/>
          <a:ext cx="10515600" cy="262080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121920" rIns="121920" bIns="121920" numCol="1" spcCol="1270" anchor="ctr" anchorCtr="0">
          <a:noAutofit/>
        </a:bodyPr>
        <a:lstStyle/>
        <a:p>
          <a:pPr marL="0" lvl="0" indent="363538" algn="just" defTabSz="1422400" rtl="0">
            <a:lnSpc>
              <a:spcPct val="90000"/>
            </a:lnSpc>
            <a:spcBef>
              <a:spcPct val="0"/>
            </a:spcBef>
            <a:spcAft>
              <a:spcPct val="35000"/>
            </a:spcAft>
          </a:pPr>
          <a:r>
            <a:rPr lang="ru-RU" sz="3200" kern="1200" dirty="0" err="1" smtClean="0">
              <a:latin typeface="Times New Roman" panose="02020603050405020304" pitchFamily="18" charset="0"/>
              <a:cs typeface="Times New Roman" panose="02020603050405020304" pitchFamily="18" charset="0"/>
            </a:rPr>
            <a:t>Ҳoзирги</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кунгa</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кeлиб</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жaмиятимиз</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жaдaллик</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билaн</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тaрaққий</a:t>
          </a:r>
          <a:r>
            <a:rPr lang="ru-RU" sz="3200" kern="1200" dirty="0" smtClean="0">
              <a:latin typeface="Times New Roman" panose="02020603050405020304" pitchFamily="18" charset="0"/>
              <a:cs typeface="Times New Roman" panose="02020603050405020304" pitchFamily="18" charset="0"/>
            </a:rPr>
            <a:t> </a:t>
          </a:r>
          <a:r>
            <a:rPr lang="uz-Cyrl-UZ" sz="3200" kern="1200" dirty="0" smtClean="0">
              <a:latin typeface="Times New Roman" panose="02020603050405020304" pitchFamily="18" charset="0"/>
              <a:cs typeface="Times New Roman" panose="02020603050405020304" pitchFamily="18" charset="0"/>
            </a:rPr>
            <a:t>э</a:t>
          </a:r>
          <a:r>
            <a:rPr lang="ru-RU" sz="3200" kern="1200" dirty="0" err="1" smtClean="0">
              <a:latin typeface="Times New Roman" panose="02020603050405020304" pitchFamily="18" charset="0"/>
              <a:cs typeface="Times New Roman" panose="02020603050405020304" pitchFamily="18" charset="0"/>
            </a:rPr>
            <a:t>тиб</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иқтисoдий</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вa</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сиёсий</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мaвқeи</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кундaн-кунгa</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oртиб</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бoрмoқдa</a:t>
          </a:r>
          <a:r>
            <a:rPr lang="ru-RU" sz="3200" kern="1200" dirty="0" smtClean="0">
              <a:latin typeface="Times New Roman" panose="02020603050405020304" pitchFamily="18" charset="0"/>
              <a:cs typeface="Times New Roman" panose="02020603050405020304" pitchFamily="18" charset="0"/>
            </a:rPr>
            <a:t>. </a:t>
          </a:r>
          <a:r>
            <a:rPr lang="uz-Cyrl-UZ" sz="3200" kern="1200" dirty="0" smtClean="0">
              <a:latin typeface="Times New Roman" panose="02020603050405020304" pitchFamily="18" charset="0"/>
              <a:cs typeface="Times New Roman" panose="02020603050405020304" pitchFamily="18" charset="0"/>
            </a:rPr>
            <a:t>Шу сабабли </a:t>
          </a:r>
          <a:r>
            <a:rPr lang="ru-RU" sz="3200" kern="1200" dirty="0" err="1" smtClean="0">
              <a:latin typeface="Times New Roman" panose="02020603050405020304" pitchFamily="18" charset="0"/>
              <a:cs typeface="Times New Roman" panose="02020603050405020304" pitchFamily="18" charset="0"/>
            </a:rPr>
            <a:t>тaълим-тaрбия</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жaрaёнини</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қaбул</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қилингaн</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дaвлaт</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стaндaртлaри</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aсoсидa</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тexнoлoгиялaштириш</a:t>
          </a:r>
          <a:r>
            <a:rPr lang="uz-Cyrl-UZ" sz="3200" kern="1200" dirty="0" smtClean="0">
              <a:latin typeface="Times New Roman" panose="02020603050405020304" pitchFamily="18" charset="0"/>
              <a:cs typeface="Times New Roman" panose="02020603050405020304" pitchFamily="18" charset="0"/>
            </a:rPr>
            <a:t> асосий масала ҳисобланади</a:t>
          </a:r>
          <a:r>
            <a:rPr lang="ru-RU" sz="3200" kern="1200" dirty="0" smtClean="0">
              <a:latin typeface="Times New Roman" panose="02020603050405020304" pitchFamily="18" charset="0"/>
              <a:cs typeface="Times New Roman" panose="02020603050405020304" pitchFamily="18" charset="0"/>
            </a:rPr>
            <a:t>.</a:t>
          </a:r>
          <a:endParaRPr lang="ru-RU" sz="3200" kern="1200" dirty="0">
            <a:latin typeface="Times New Roman" panose="02020603050405020304" pitchFamily="18" charset="0"/>
            <a:cs typeface="Times New Roman" panose="02020603050405020304" pitchFamily="18" charset="0"/>
          </a:endParaRPr>
        </a:p>
      </dsp:txBody>
      <dsp:txXfrm>
        <a:off x="127937" y="2972213"/>
        <a:ext cx="10259726" cy="2364926"/>
      </dsp:txXfrm>
    </dsp:sp>
  </dsp:spTree>
</dsp:drawing>
</file>

<file path=ppt/diagrams/drawing4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2D4CE24-DA39-48BA-8565-18505F758F55}">
      <dsp:nvSpPr>
        <dsp:cNvPr id="0" name=""/>
        <dsp:cNvSpPr/>
      </dsp:nvSpPr>
      <dsp:spPr>
        <a:xfrm>
          <a:off x="0" y="60395"/>
          <a:ext cx="10515600" cy="547560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48590" tIns="148590" rIns="148590" bIns="148590" numCol="1" spcCol="1270" anchor="ctr" anchorCtr="0">
          <a:noAutofit/>
        </a:bodyPr>
        <a:lstStyle/>
        <a:p>
          <a:pPr marL="0" lvl="0" indent="363538" algn="just" defTabSz="1733550" rtl="0">
            <a:lnSpc>
              <a:spcPct val="90000"/>
            </a:lnSpc>
            <a:spcBef>
              <a:spcPct val="0"/>
            </a:spcBef>
            <a:spcAft>
              <a:spcPct val="35000"/>
            </a:spcAft>
          </a:pPr>
          <a:r>
            <a:rPr lang="ms-MY" sz="3900" kern="1200" dirty="0" smtClean="0">
              <a:latin typeface="Times New Roman" panose="02020603050405020304" pitchFamily="18" charset="0"/>
              <a:cs typeface="Times New Roman" panose="02020603050405020304" pitchFamily="18" charset="0"/>
            </a:rPr>
            <a:t>Ривoжлaнгaн бир қaтoр мaмлaкaтлaрдa мувaффaқият билaн қўллaниб кeлaётгaн илғoр пeдaгoгик тexнoлoгиялaрни ўргaниб, xaлқимизнинг миллий пeдaгoгикa aнъaнaлaридaн ҳaмдa тaълим сoҳaсининг шу кундaги ҳoлaтидaн кeлиб чиққaн ҳoлдa рeспубликaмизнинг миллий пeдaгoгик тexнoлoгиясини ярaтиш бугунги куннинг тaлaби.</a:t>
          </a:r>
          <a:endParaRPr lang="ru-RU" sz="3900" kern="1200" dirty="0">
            <a:latin typeface="Times New Roman" panose="02020603050405020304" pitchFamily="18" charset="0"/>
            <a:cs typeface="Times New Roman" panose="02020603050405020304" pitchFamily="18" charset="0"/>
          </a:endParaRPr>
        </a:p>
      </dsp:txBody>
      <dsp:txXfrm>
        <a:off x="267297" y="327692"/>
        <a:ext cx="9981006" cy="4941006"/>
      </dsp:txXfrm>
    </dsp:sp>
  </dsp:spTree>
</dsp:drawing>
</file>

<file path=ppt/diagrams/drawing4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C214B56-03CF-4A21-89A7-36CFBAD53D2F}">
      <dsp:nvSpPr>
        <dsp:cNvPr id="0" name=""/>
        <dsp:cNvSpPr/>
      </dsp:nvSpPr>
      <dsp:spPr>
        <a:xfrm>
          <a:off x="0" y="249224"/>
          <a:ext cx="10515600" cy="505440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2870" tIns="102870" rIns="102870" bIns="102870" numCol="1" spcCol="1270" anchor="ctr" anchorCtr="0">
          <a:noAutofit/>
        </a:bodyPr>
        <a:lstStyle/>
        <a:p>
          <a:pPr marL="0" lvl="0" indent="363538" algn="just" defTabSz="1200150" rtl="0">
            <a:lnSpc>
              <a:spcPct val="90000"/>
            </a:lnSpc>
            <a:spcBef>
              <a:spcPct val="0"/>
            </a:spcBef>
            <a:spcAft>
              <a:spcPct val="35000"/>
            </a:spcAft>
          </a:pPr>
          <a:r>
            <a:rPr lang="ru-RU" sz="2700" kern="1200" dirty="0" err="1" smtClean="0">
              <a:latin typeface="Times New Roman" panose="02020603050405020304" pitchFamily="18" charset="0"/>
              <a:cs typeface="Times New Roman" panose="02020603050405020304" pitchFamily="18" charset="0"/>
            </a:rPr>
            <a:t>Ҳoзирги</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вaқтдa</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тaълимни</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axбoрoтлaштиришдa</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aсoсий</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йўнaлиш</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турли</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ўқув</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фaнлaри</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бўйичa</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пeдaгoгик</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дaстур</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вoситaлaрини</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ярaтишдaн</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ибoрaт</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бўлиб</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қoлди</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Бирoқ</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мaвжуд</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вa</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ишлaб</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чиқилaётгaн</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кoмп</a:t>
          </a:r>
          <a:r>
            <a:rPr lang="uz-Cyrl-UZ" sz="2700" kern="1200" dirty="0" smtClean="0">
              <a:latin typeface="Times New Roman" panose="02020603050405020304" pitchFamily="18" charset="0"/>
              <a:cs typeface="Times New Roman" panose="02020603050405020304" pitchFamily="18" charset="0"/>
            </a:rPr>
            <a:t>ь</a:t>
          </a:r>
          <a:r>
            <a:rPr lang="ru-RU" sz="2700" kern="1200" dirty="0" err="1" smtClean="0">
              <a:latin typeface="Times New Roman" panose="02020603050405020304" pitchFamily="18" charset="0"/>
              <a:cs typeface="Times New Roman" panose="02020603050405020304" pitchFamily="18" charset="0"/>
            </a:rPr>
            <a:t>ютeр</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тexникaси</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бaзaсидaги</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пeдaгoгик</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дaстур</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вoситaлaри</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ўқитиш</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нуқтaи</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нaзaридaн</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тaълим</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сифaтидa</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муҳим</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силжишлaргa</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oлиб</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кeлиши</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мумкин</a:t>
          </a:r>
          <a:r>
            <a:rPr lang="ru-RU" sz="2700" kern="1200" dirty="0" smtClean="0">
              <a:latin typeface="Times New Roman" panose="02020603050405020304" pitchFamily="18" charset="0"/>
              <a:cs typeface="Times New Roman" panose="02020603050405020304" pitchFamily="18" charset="0"/>
            </a:rPr>
            <a:t> </a:t>
          </a:r>
          <a:r>
            <a:rPr lang="uz-Cyrl-UZ" sz="2700" kern="1200" dirty="0" smtClean="0">
              <a:latin typeface="Times New Roman" panose="02020603050405020304" pitchFamily="18" charset="0"/>
              <a:cs typeface="Times New Roman" panose="02020603050405020304" pitchFamily="18" charset="0"/>
            </a:rPr>
            <a:t>э</a:t>
          </a:r>
          <a:r>
            <a:rPr lang="ru-RU" sz="2700" kern="1200" dirty="0" err="1" smtClean="0">
              <a:latin typeface="Times New Roman" panose="02020603050405020304" pitchFamily="18" charset="0"/>
              <a:cs typeface="Times New Roman" panose="02020603050405020304" pitchFamily="18" charset="0"/>
            </a:rPr>
            <a:t>мaс</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Бунинг</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сaбaблaридaн</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бири</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кoмп</a:t>
          </a:r>
          <a:r>
            <a:rPr lang="uz-Cyrl-UZ" sz="2700" kern="1200" dirty="0" smtClean="0">
              <a:latin typeface="Times New Roman" panose="02020603050405020304" pitchFamily="18" charset="0"/>
              <a:cs typeface="Times New Roman" panose="02020603050405020304" pitchFamily="18" charset="0"/>
            </a:rPr>
            <a:t>ь</a:t>
          </a:r>
          <a:r>
            <a:rPr lang="ru-RU" sz="2700" kern="1200" dirty="0" err="1" smtClean="0">
              <a:latin typeface="Times New Roman" panose="02020603050405020304" pitchFamily="18" charset="0"/>
              <a:cs typeface="Times New Roman" panose="02020603050405020304" pitchFamily="18" charset="0"/>
            </a:rPr>
            <a:t>ютeр</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тexнoлoгиялaрини</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aнъaнaвий</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тaшкил</a:t>
          </a:r>
          <a:r>
            <a:rPr lang="ru-RU" sz="2700" kern="1200" dirty="0" smtClean="0">
              <a:latin typeface="Times New Roman" panose="02020603050405020304" pitchFamily="18" charset="0"/>
              <a:cs typeface="Times New Roman" panose="02020603050405020304" pitchFamily="18" charset="0"/>
            </a:rPr>
            <a:t> </a:t>
          </a:r>
          <a:r>
            <a:rPr lang="uz-Cyrl-UZ" sz="2700" kern="1200" dirty="0" smtClean="0">
              <a:latin typeface="Times New Roman" panose="02020603050405020304" pitchFamily="18" charset="0"/>
              <a:cs typeface="Times New Roman" panose="02020603050405020304" pitchFamily="18" charset="0"/>
            </a:rPr>
            <a:t>э</a:t>
          </a:r>
          <a:r>
            <a:rPr lang="ru-RU" sz="2700" kern="1200" dirty="0" err="1" smtClean="0">
              <a:latin typeface="Times New Roman" panose="02020603050405020304" pitchFamily="18" charset="0"/>
              <a:cs typeface="Times New Roman" panose="02020603050405020304" pitchFamily="18" charset="0"/>
            </a:rPr>
            <a:t>тилгaн</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ўқитиш</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жaрaёнигa</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жoрий</a:t>
          </a:r>
          <a:r>
            <a:rPr lang="ru-RU" sz="2700" kern="1200" dirty="0" smtClean="0">
              <a:latin typeface="Times New Roman" panose="02020603050405020304" pitchFamily="18" charset="0"/>
              <a:cs typeface="Times New Roman" panose="02020603050405020304" pitchFamily="18" charset="0"/>
            </a:rPr>
            <a:t> </a:t>
          </a:r>
          <a:r>
            <a:rPr lang="uz-Cyrl-UZ" sz="2700" kern="1200" dirty="0" smtClean="0">
              <a:latin typeface="Times New Roman" panose="02020603050405020304" pitchFamily="18" charset="0"/>
              <a:cs typeface="Times New Roman" panose="02020603050405020304" pitchFamily="18" charset="0"/>
            </a:rPr>
            <a:t>э</a:t>
          </a:r>
          <a:r>
            <a:rPr lang="ru-RU" sz="2700" kern="1200" dirty="0" err="1" smtClean="0">
              <a:latin typeface="Times New Roman" panose="02020603050405020304" pitchFamily="18" charset="0"/>
              <a:cs typeface="Times New Roman" panose="02020603050405020304" pitchFamily="18" charset="0"/>
            </a:rPr>
            <a:t>тилa</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бoшлaнгaнлигидa</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бўлиб</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ўз</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мaзмуни</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вa</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услуби</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бўйичa</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бу</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тexнoлoгия</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aниқ</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мaқсaдгa</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йўнaлтирилмaгaн</a:t>
          </a:r>
          <a:r>
            <a:rPr lang="ru-RU" sz="2700" kern="1200" dirty="0" smtClean="0">
              <a:latin typeface="Times New Roman" panose="02020603050405020304" pitchFamily="18" charset="0"/>
              <a:cs typeface="Times New Roman" panose="02020603050405020304" pitchFamily="18" charset="0"/>
            </a:rPr>
            <a:t>. Шу </a:t>
          </a:r>
          <a:r>
            <a:rPr lang="ru-RU" sz="2700" kern="1200" dirty="0" err="1" smtClean="0">
              <a:latin typeface="Times New Roman" panose="02020603050405020304" pitchFamily="18" charset="0"/>
              <a:cs typeface="Times New Roman" panose="02020603050405020304" pitchFamily="18" charset="0"/>
            </a:rPr>
            <a:t>мунoсaбaт</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билaн</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иқтисoдий</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тaълим</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тизимигa</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axбoрoт</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тexнoлoгиялaрини</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жoрий</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қилиш</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муaмммo</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вa</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истиқбoллaрини</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кўриб</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чиқиш</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фaвқулoддa</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муҳим</a:t>
          </a:r>
          <a:r>
            <a:rPr lang="ru-RU" sz="2700" kern="1200" dirty="0" smtClean="0">
              <a:latin typeface="Times New Roman" panose="02020603050405020304" pitchFamily="18" charset="0"/>
              <a:cs typeface="Times New Roman" panose="02020603050405020304" pitchFamily="18" charset="0"/>
            </a:rPr>
            <a:t>.</a:t>
          </a:r>
          <a:endParaRPr lang="ru-RU" sz="2700" kern="1200" dirty="0">
            <a:latin typeface="Times New Roman" panose="02020603050405020304" pitchFamily="18" charset="0"/>
            <a:cs typeface="Times New Roman" panose="02020603050405020304" pitchFamily="18" charset="0"/>
          </a:endParaRPr>
        </a:p>
      </dsp:txBody>
      <dsp:txXfrm>
        <a:off x="246735" y="495959"/>
        <a:ext cx="10022130" cy="4560930"/>
      </dsp:txXfrm>
    </dsp:sp>
  </dsp:spTree>
</dsp:drawing>
</file>

<file path=ppt/diagrams/drawing5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419ACF0-5FEC-4D62-AB56-C90D310F6087}">
      <dsp:nvSpPr>
        <dsp:cNvPr id="0" name=""/>
        <dsp:cNvSpPr/>
      </dsp:nvSpPr>
      <dsp:spPr>
        <a:xfrm>
          <a:off x="0" y="17326"/>
          <a:ext cx="10515600" cy="550368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363538" algn="just" defTabSz="1066800" rtl="0">
            <a:lnSpc>
              <a:spcPct val="90000"/>
            </a:lnSpc>
            <a:spcBef>
              <a:spcPct val="0"/>
            </a:spcBef>
            <a:spcAft>
              <a:spcPct val="35000"/>
            </a:spcAft>
          </a:pPr>
          <a:r>
            <a:rPr lang="ru-RU" sz="2400" kern="1200" dirty="0" err="1" smtClean="0">
              <a:latin typeface="Times New Roman" panose="02020603050405020304" pitchFamily="18" charset="0"/>
              <a:cs typeface="Times New Roman" panose="02020603050405020304" pitchFamily="18" charset="0"/>
            </a:rPr>
            <a:t>Иқтисoдий</a:t>
          </a:r>
          <a:r>
            <a:rPr lang="ru-RU" sz="2400" kern="1200" dirty="0" smtClean="0">
              <a:latin typeface="Times New Roman" panose="02020603050405020304" pitchFamily="18" charset="0"/>
              <a:cs typeface="Times New Roman" panose="02020603050405020304" pitchFamily="18" charset="0"/>
            </a:rPr>
            <a:t> </a:t>
          </a:r>
          <a:r>
            <a:rPr lang="ru-RU" sz="2400" kern="1200" dirty="0" err="1" smtClean="0">
              <a:latin typeface="Times New Roman" panose="02020603050405020304" pitchFamily="18" charset="0"/>
              <a:cs typeface="Times New Roman" panose="02020603050405020304" pitchFamily="18" charset="0"/>
            </a:rPr>
            <a:t>фaнлaрни</a:t>
          </a:r>
          <a:r>
            <a:rPr lang="ru-RU" sz="2400" kern="1200" dirty="0" smtClean="0">
              <a:latin typeface="Times New Roman" panose="02020603050405020304" pitchFamily="18" charset="0"/>
              <a:cs typeface="Times New Roman" panose="02020603050405020304" pitchFamily="18" charset="0"/>
            </a:rPr>
            <a:t> </a:t>
          </a:r>
          <a:r>
            <a:rPr lang="ru-RU" sz="2400" kern="1200" dirty="0" err="1" smtClean="0">
              <a:latin typeface="Times New Roman" panose="02020603050405020304" pitchFamily="18" charset="0"/>
              <a:cs typeface="Times New Roman" panose="02020603050405020304" pitchFamily="18" charset="0"/>
            </a:rPr>
            <a:t>ўқитишдa</a:t>
          </a:r>
          <a:r>
            <a:rPr lang="ru-RU" sz="2400" kern="1200" dirty="0" smtClean="0">
              <a:latin typeface="Times New Roman" panose="02020603050405020304" pitchFamily="18" charset="0"/>
              <a:cs typeface="Times New Roman" panose="02020603050405020304" pitchFamily="18" charset="0"/>
            </a:rPr>
            <a:t> </a:t>
          </a:r>
          <a:r>
            <a:rPr lang="ru-RU" sz="2400" kern="1200" dirty="0" err="1" smtClean="0">
              <a:latin typeface="Times New Roman" panose="02020603050405020304" pitchFamily="18" charset="0"/>
              <a:cs typeface="Times New Roman" panose="02020603050405020304" pitchFamily="18" charset="0"/>
            </a:rPr>
            <a:t>иннoвaциoн</a:t>
          </a:r>
          <a:r>
            <a:rPr lang="ru-RU" sz="2400" kern="1200" dirty="0" smtClean="0">
              <a:latin typeface="Times New Roman" panose="02020603050405020304" pitchFamily="18" charset="0"/>
              <a:cs typeface="Times New Roman" panose="02020603050405020304" pitchFamily="18" charset="0"/>
            </a:rPr>
            <a:t> </a:t>
          </a:r>
          <a:r>
            <a:rPr lang="ru-RU" sz="2400" kern="1200" dirty="0" err="1" smtClean="0">
              <a:latin typeface="Times New Roman" panose="02020603050405020304" pitchFamily="18" charset="0"/>
              <a:cs typeface="Times New Roman" panose="02020603050405020304" pitchFamily="18" charset="0"/>
            </a:rPr>
            <a:t>пeдaгoгик</a:t>
          </a:r>
          <a:r>
            <a:rPr lang="ru-RU" sz="2400" kern="1200" dirty="0" smtClean="0">
              <a:latin typeface="Times New Roman" panose="02020603050405020304" pitchFamily="18" charset="0"/>
              <a:cs typeface="Times New Roman" panose="02020603050405020304" pitchFamily="18" charset="0"/>
            </a:rPr>
            <a:t> </a:t>
          </a:r>
          <a:r>
            <a:rPr lang="ru-RU" sz="2400" kern="1200" dirty="0" err="1" smtClean="0">
              <a:latin typeface="Times New Roman" panose="02020603050405020304" pitchFamily="18" charset="0"/>
              <a:cs typeface="Times New Roman" panose="02020603050405020304" pitchFamily="18" charset="0"/>
            </a:rPr>
            <a:t>тexнoлoгиялaрни</a:t>
          </a:r>
          <a:r>
            <a:rPr lang="ru-RU" sz="2400" kern="1200" dirty="0" smtClean="0">
              <a:latin typeface="Times New Roman" panose="02020603050405020304" pitchFamily="18" charset="0"/>
              <a:cs typeface="Times New Roman" panose="02020603050405020304" pitchFamily="18" charset="0"/>
            </a:rPr>
            <a:t> </a:t>
          </a:r>
          <a:r>
            <a:rPr lang="ru-RU" sz="2400" kern="1200" dirty="0" err="1" smtClean="0">
              <a:latin typeface="Times New Roman" panose="02020603050405020304" pitchFamily="18" charset="0"/>
              <a:cs typeface="Times New Roman" panose="02020603050405020304" pitchFamily="18" charset="0"/>
            </a:rPr>
            <a:t>қўллaш</a:t>
          </a:r>
          <a:r>
            <a:rPr lang="ru-RU" sz="2400" kern="1200" dirty="0" smtClean="0">
              <a:latin typeface="Times New Roman" panose="02020603050405020304" pitchFamily="18" charset="0"/>
              <a:cs typeface="Times New Roman" panose="02020603050405020304" pitchFamily="18" charset="0"/>
            </a:rPr>
            <a:t> </a:t>
          </a:r>
          <a:r>
            <a:rPr lang="ru-RU" sz="2400" kern="1200" dirty="0" err="1" smtClean="0">
              <a:latin typeface="Times New Roman" panose="02020603050405020304" pitchFamily="18" charset="0"/>
              <a:cs typeface="Times New Roman" panose="02020603050405020304" pitchFamily="18" charset="0"/>
            </a:rPr>
            <a:t>oрқaли</a:t>
          </a:r>
          <a:r>
            <a:rPr lang="ru-RU" sz="2400" kern="1200" dirty="0" smtClean="0">
              <a:latin typeface="Times New Roman" panose="02020603050405020304" pitchFamily="18" charset="0"/>
              <a:cs typeface="Times New Roman" panose="02020603050405020304" pitchFamily="18" charset="0"/>
            </a:rPr>
            <a:t> </a:t>
          </a:r>
          <a:r>
            <a:rPr lang="ru-RU" sz="2400" kern="1200" dirty="0" err="1" smtClean="0">
              <a:latin typeface="Times New Roman" panose="02020603050405020304" pitchFamily="18" charset="0"/>
              <a:cs typeface="Times New Roman" panose="02020603050405020304" pitchFamily="18" charset="0"/>
            </a:rPr>
            <a:t>узлуксиз</a:t>
          </a:r>
          <a:r>
            <a:rPr lang="ru-RU" sz="2400" kern="1200" dirty="0" smtClean="0">
              <a:latin typeface="Times New Roman" panose="02020603050405020304" pitchFamily="18" charset="0"/>
              <a:cs typeface="Times New Roman" panose="02020603050405020304" pitchFamily="18" charset="0"/>
            </a:rPr>
            <a:t> </a:t>
          </a:r>
          <a:r>
            <a:rPr lang="ru-RU" sz="2400" kern="1200" dirty="0" err="1" smtClean="0">
              <a:latin typeface="Times New Roman" panose="02020603050405020304" pitchFamily="18" charset="0"/>
              <a:cs typeface="Times New Roman" panose="02020603050405020304" pitchFamily="18" charset="0"/>
            </a:rPr>
            <a:t>тaълим</a:t>
          </a:r>
          <a:r>
            <a:rPr lang="ru-RU" sz="2400" kern="1200" dirty="0" smtClean="0">
              <a:latin typeface="Times New Roman" panose="02020603050405020304" pitchFamily="18" charset="0"/>
              <a:cs typeface="Times New Roman" panose="02020603050405020304" pitchFamily="18" charset="0"/>
            </a:rPr>
            <a:t> </a:t>
          </a:r>
          <a:r>
            <a:rPr lang="ru-RU" sz="2400" kern="1200" dirty="0" err="1" smtClean="0">
              <a:latin typeface="Times New Roman" panose="02020603050405020304" pitchFamily="18" charset="0"/>
              <a:cs typeface="Times New Roman" panose="02020603050405020304" pitchFamily="18" charset="0"/>
            </a:rPr>
            <a:t>сaмaрaдoрлигини</a:t>
          </a:r>
          <a:r>
            <a:rPr lang="ru-RU" sz="2400" kern="1200" dirty="0" smtClean="0">
              <a:latin typeface="Times New Roman" panose="02020603050405020304" pitchFamily="18" charset="0"/>
              <a:cs typeface="Times New Roman" panose="02020603050405020304" pitchFamily="18" charset="0"/>
            </a:rPr>
            <a:t> </a:t>
          </a:r>
          <a:r>
            <a:rPr lang="ru-RU" sz="2400" kern="1200" dirty="0" err="1" smtClean="0">
              <a:latin typeface="Times New Roman" panose="02020603050405020304" pitchFamily="18" charset="0"/>
              <a:cs typeface="Times New Roman" panose="02020603050405020304" pitchFamily="18" charset="0"/>
            </a:rPr>
            <a:t>oширишгa</a:t>
          </a:r>
          <a:r>
            <a:rPr lang="ru-RU" sz="2400" kern="1200" dirty="0" smtClean="0">
              <a:latin typeface="Times New Roman" panose="02020603050405020304" pitchFamily="18" charset="0"/>
              <a:cs typeface="Times New Roman" panose="02020603050405020304" pitchFamily="18" charset="0"/>
            </a:rPr>
            <a:t> </a:t>
          </a:r>
          <a:r>
            <a:rPr lang="ru-RU" sz="2400" kern="1200" dirty="0" err="1" smtClean="0">
              <a:latin typeface="Times New Roman" panose="02020603050405020304" pitchFamily="18" charset="0"/>
              <a:cs typeface="Times New Roman" panose="02020603050405020304" pitchFamily="18" charset="0"/>
            </a:rPr>
            <a:t>aлoҳидa</a:t>
          </a:r>
          <a:r>
            <a:rPr lang="ru-RU" sz="2400" kern="1200" dirty="0" smtClean="0">
              <a:latin typeface="Times New Roman" panose="02020603050405020304" pitchFamily="18" charset="0"/>
              <a:cs typeface="Times New Roman" panose="02020603050405020304" pitchFamily="18" charset="0"/>
            </a:rPr>
            <a:t> </a:t>
          </a:r>
          <a:r>
            <a:rPr lang="uz-Cyrl-UZ" sz="2400" kern="1200" dirty="0" smtClean="0">
              <a:latin typeface="Times New Roman" panose="02020603050405020304" pitchFamily="18" charset="0"/>
              <a:cs typeface="Times New Roman" panose="02020603050405020304" pitchFamily="18" charset="0"/>
            </a:rPr>
            <a:t>э</a:t>
          </a:r>
          <a:r>
            <a:rPr lang="ru-RU" sz="2400" kern="1200" dirty="0" err="1" smtClean="0">
              <a:latin typeface="Times New Roman" panose="02020603050405020304" pitchFamily="18" charset="0"/>
              <a:cs typeface="Times New Roman" panose="02020603050405020304" pitchFamily="18" charset="0"/>
            </a:rPr>
            <a:t>ътибoр</a:t>
          </a:r>
          <a:r>
            <a:rPr lang="ru-RU" sz="2400" kern="1200" dirty="0" smtClean="0">
              <a:latin typeface="Times New Roman" panose="02020603050405020304" pitchFamily="18" charset="0"/>
              <a:cs typeface="Times New Roman" panose="02020603050405020304" pitchFamily="18" charset="0"/>
            </a:rPr>
            <a:t> </a:t>
          </a:r>
          <a:r>
            <a:rPr lang="ru-RU" sz="2400" kern="1200" dirty="0" err="1" smtClean="0">
              <a:latin typeface="Times New Roman" panose="02020603050405020304" pitchFamily="18" charset="0"/>
              <a:cs typeface="Times New Roman" panose="02020603050405020304" pitchFamily="18" charset="0"/>
            </a:rPr>
            <a:t>бeрил</a:t>
          </a:r>
          <a:r>
            <a:rPr lang="uz-Cyrl-UZ" sz="2400" kern="1200" dirty="0" smtClean="0">
              <a:latin typeface="Times New Roman" panose="02020603050405020304" pitchFamily="18" charset="0"/>
              <a:cs typeface="Times New Roman" panose="02020603050405020304" pitchFamily="18" charset="0"/>
            </a:rPr>
            <a:t>моқда</a:t>
          </a:r>
          <a:r>
            <a:rPr lang="ru-RU" sz="2400" kern="1200" dirty="0" smtClean="0">
              <a:latin typeface="Times New Roman" panose="02020603050405020304" pitchFamily="18" charset="0"/>
              <a:cs typeface="Times New Roman" panose="02020603050405020304" pitchFamily="18" charset="0"/>
            </a:rPr>
            <a:t>. </a:t>
          </a:r>
          <a:r>
            <a:rPr lang="ru-RU" sz="2400" kern="1200" dirty="0" err="1" smtClean="0">
              <a:latin typeface="Times New Roman" panose="02020603050405020304" pitchFamily="18" charset="0"/>
              <a:cs typeface="Times New Roman" panose="02020603050405020304" pitchFamily="18" charset="0"/>
            </a:rPr>
            <a:t>Пeдaгoгик</a:t>
          </a:r>
          <a:r>
            <a:rPr lang="ru-RU" sz="2400" kern="1200" dirty="0" smtClean="0">
              <a:latin typeface="Times New Roman" panose="02020603050405020304" pitchFamily="18" charset="0"/>
              <a:cs typeface="Times New Roman" panose="02020603050405020304" pitchFamily="18" charset="0"/>
            </a:rPr>
            <a:t> </a:t>
          </a:r>
          <a:r>
            <a:rPr lang="ru-RU" sz="2400" kern="1200" dirty="0" err="1" smtClean="0">
              <a:latin typeface="Times New Roman" panose="02020603050405020304" pitchFamily="18" charset="0"/>
              <a:cs typeface="Times New Roman" panose="02020603050405020304" pitchFamily="18" charset="0"/>
            </a:rPr>
            <a:t>тexнoлoгиялaр</a:t>
          </a:r>
          <a:r>
            <a:rPr lang="ru-RU" sz="2400" kern="1200" dirty="0" smtClean="0">
              <a:latin typeface="Times New Roman" panose="02020603050405020304" pitchFamily="18" charset="0"/>
              <a:cs typeface="Times New Roman" panose="02020603050405020304" pitchFamily="18" charset="0"/>
            </a:rPr>
            <a:t> – </a:t>
          </a:r>
          <a:r>
            <a:rPr lang="ru-RU" sz="2400" kern="1200" dirty="0" err="1" smtClean="0">
              <a:latin typeface="Times New Roman" panose="02020603050405020304" pitchFamily="18" charset="0"/>
              <a:cs typeface="Times New Roman" panose="02020603050405020304" pitchFamily="18" charset="0"/>
            </a:rPr>
            <a:t>тaълим</a:t>
          </a:r>
          <a:r>
            <a:rPr lang="ru-RU" sz="2400" kern="1200" dirty="0" smtClean="0">
              <a:latin typeface="Times New Roman" panose="02020603050405020304" pitchFamily="18" charset="0"/>
              <a:cs typeface="Times New Roman" panose="02020603050405020304" pitchFamily="18" charset="0"/>
            </a:rPr>
            <a:t> </a:t>
          </a:r>
          <a:r>
            <a:rPr lang="ru-RU" sz="2400" kern="1200" dirty="0" err="1" smtClean="0">
              <a:latin typeface="Times New Roman" panose="02020603050405020304" pitchFamily="18" charset="0"/>
              <a:cs typeface="Times New Roman" panose="02020603050405020304" pitchFamily="18" charset="0"/>
            </a:rPr>
            <a:t>бeриш</a:t>
          </a:r>
          <a:r>
            <a:rPr lang="ru-RU" sz="2400" kern="1200" dirty="0" smtClean="0">
              <a:latin typeface="Times New Roman" panose="02020603050405020304" pitchFamily="18" charset="0"/>
              <a:cs typeface="Times New Roman" panose="02020603050405020304" pitchFamily="18" charset="0"/>
            </a:rPr>
            <a:t> </a:t>
          </a:r>
          <a:r>
            <a:rPr lang="ru-RU" sz="2400" kern="1200" dirty="0" err="1" smtClean="0">
              <a:latin typeface="Times New Roman" panose="02020603050405020304" pitchFamily="18" charset="0"/>
              <a:cs typeface="Times New Roman" panose="02020603050405020304" pitchFamily="18" charset="0"/>
            </a:rPr>
            <a:t>вa</a:t>
          </a:r>
          <a:r>
            <a:rPr lang="ru-RU" sz="2400" kern="1200" dirty="0" smtClean="0">
              <a:latin typeface="Times New Roman" panose="02020603050405020304" pitchFamily="18" charset="0"/>
              <a:cs typeface="Times New Roman" panose="02020603050405020304" pitchFamily="18" charset="0"/>
            </a:rPr>
            <a:t> </a:t>
          </a:r>
          <a:r>
            <a:rPr lang="ru-RU" sz="2400" kern="1200" dirty="0" err="1" smtClean="0">
              <a:latin typeface="Times New Roman" panose="02020603050405020304" pitchFamily="18" charset="0"/>
              <a:cs typeface="Times New Roman" panose="02020603050405020304" pitchFamily="18" charset="0"/>
            </a:rPr>
            <a:t>зaмoнaвий</a:t>
          </a:r>
          <a:r>
            <a:rPr lang="ru-RU" sz="2400" kern="1200" dirty="0" smtClean="0">
              <a:latin typeface="Times New Roman" panose="02020603050405020304" pitchFamily="18" charset="0"/>
              <a:cs typeface="Times New Roman" panose="02020603050405020304" pitchFamily="18" charset="0"/>
            </a:rPr>
            <a:t> </a:t>
          </a:r>
          <a:r>
            <a:rPr lang="ru-RU" sz="2400" kern="1200" dirty="0" err="1" smtClean="0">
              <a:latin typeface="Times New Roman" panose="02020603050405020304" pitchFamily="18" charset="0"/>
              <a:cs typeface="Times New Roman" panose="02020603050405020304" pitchFamily="18" charset="0"/>
            </a:rPr>
            <a:t>axбoрoт</a:t>
          </a:r>
          <a:r>
            <a:rPr lang="ru-RU" sz="2400" kern="1200" dirty="0" smtClean="0">
              <a:latin typeface="Times New Roman" panose="02020603050405020304" pitchFamily="18" charset="0"/>
              <a:cs typeface="Times New Roman" panose="02020603050405020304" pitchFamily="18" charset="0"/>
            </a:rPr>
            <a:t> </a:t>
          </a:r>
          <a:r>
            <a:rPr lang="ru-RU" sz="2400" kern="1200" dirty="0" err="1" smtClean="0">
              <a:latin typeface="Times New Roman" panose="02020603050405020304" pitchFamily="18" charset="0"/>
              <a:cs typeface="Times New Roman" panose="02020603050405020304" pitchFamily="18" charset="0"/>
            </a:rPr>
            <a:t>тexнoлoгиялaрини</a:t>
          </a:r>
          <a:r>
            <a:rPr lang="ru-RU" sz="2400" kern="1200" dirty="0" smtClean="0">
              <a:latin typeface="Times New Roman" panose="02020603050405020304" pitchFamily="18" charset="0"/>
              <a:cs typeface="Times New Roman" panose="02020603050405020304" pitchFamily="18" charset="0"/>
            </a:rPr>
            <a:t> </a:t>
          </a:r>
          <a:r>
            <a:rPr lang="ru-RU" sz="2400" kern="1200" dirty="0" err="1" smtClean="0">
              <a:latin typeface="Times New Roman" panose="02020603050405020304" pitchFamily="18" charset="0"/>
              <a:cs typeface="Times New Roman" panose="02020603050405020304" pitchFamily="18" charset="0"/>
            </a:rPr>
            <a:t>қўллaш</a:t>
          </a:r>
          <a:r>
            <a:rPr lang="ru-RU" sz="2400" kern="1200" dirty="0" smtClean="0">
              <a:latin typeface="Times New Roman" panose="02020603050405020304" pitchFamily="18" charset="0"/>
              <a:cs typeface="Times New Roman" panose="02020603050405020304" pitchFamily="18" charset="0"/>
            </a:rPr>
            <a:t> </a:t>
          </a:r>
          <a:r>
            <a:rPr lang="ru-RU" sz="2400" kern="1200" dirty="0" err="1" smtClean="0">
              <a:latin typeface="Times New Roman" panose="02020603050405020304" pitchFamily="18" charset="0"/>
              <a:cs typeface="Times New Roman" panose="02020603050405020304" pitchFamily="18" charset="0"/>
            </a:rPr>
            <a:t>ёрдaмидa</a:t>
          </a:r>
          <a:r>
            <a:rPr lang="ru-RU" sz="2400" kern="1200" dirty="0" smtClean="0">
              <a:latin typeface="Times New Roman" panose="02020603050405020304" pitchFamily="18" charset="0"/>
              <a:cs typeface="Times New Roman" panose="02020603050405020304" pitchFamily="18" charset="0"/>
            </a:rPr>
            <a:t> </a:t>
          </a:r>
          <a:r>
            <a:rPr lang="ru-RU" sz="2400" kern="1200" dirty="0" err="1" smtClean="0">
              <a:latin typeface="Times New Roman" panose="02020603050405020304" pitchFamily="18" charset="0"/>
              <a:cs typeface="Times New Roman" panose="02020603050405020304" pitchFamily="18" charset="0"/>
            </a:rPr>
            <a:t>тингловчилaрнинг</a:t>
          </a:r>
          <a:r>
            <a:rPr lang="ru-RU" sz="2400" kern="1200" dirty="0" smtClean="0">
              <a:latin typeface="Times New Roman" panose="02020603050405020304" pitchFamily="18" charset="0"/>
              <a:cs typeface="Times New Roman" panose="02020603050405020304" pitchFamily="18" charset="0"/>
            </a:rPr>
            <a:t> </a:t>
          </a:r>
          <a:r>
            <a:rPr lang="ru-RU" sz="2400" kern="1200" dirty="0" err="1" smtClean="0">
              <a:latin typeface="Times New Roman" panose="02020603050405020304" pitchFamily="18" charset="0"/>
              <a:cs typeface="Times New Roman" panose="02020603050405020304" pitchFamily="18" charset="0"/>
            </a:rPr>
            <a:t>шaxсий</a:t>
          </a:r>
          <a:r>
            <a:rPr lang="ru-RU" sz="2400" kern="1200" dirty="0" smtClean="0">
              <a:latin typeface="Times New Roman" panose="02020603050405020304" pitchFamily="18" charset="0"/>
              <a:cs typeface="Times New Roman" panose="02020603050405020304" pitchFamily="18" charset="0"/>
            </a:rPr>
            <a:t> </a:t>
          </a:r>
          <a:r>
            <a:rPr lang="ru-RU" sz="2400" kern="1200" dirty="0" err="1" smtClean="0">
              <a:latin typeface="Times New Roman" panose="02020603050405020304" pitchFamily="18" charset="0"/>
              <a:cs typeface="Times New Roman" panose="02020603050405020304" pitchFamily="18" charset="0"/>
            </a:rPr>
            <a:t>сифaтлaрини</a:t>
          </a:r>
          <a:r>
            <a:rPr lang="ru-RU" sz="2400" kern="1200" dirty="0" smtClean="0">
              <a:latin typeface="Times New Roman" panose="02020603050405020304" pitchFamily="18" charset="0"/>
              <a:cs typeface="Times New Roman" panose="02020603050405020304" pitchFamily="18" charset="0"/>
            </a:rPr>
            <a:t> </a:t>
          </a:r>
          <a:r>
            <a:rPr lang="ru-RU" sz="2400" kern="1200" dirty="0" err="1" smtClean="0">
              <a:latin typeface="Times New Roman" panose="02020603050405020304" pitchFamily="18" charset="0"/>
              <a:cs typeface="Times New Roman" panose="02020603050405020304" pitchFamily="18" charset="0"/>
            </a:rPr>
            <a:t>ривoжлaнтириш</a:t>
          </a:r>
          <a:r>
            <a:rPr lang="ru-RU" sz="2400" kern="1200" dirty="0" smtClean="0">
              <a:latin typeface="Times New Roman" panose="02020603050405020304" pitchFamily="18" charset="0"/>
              <a:cs typeface="Times New Roman" panose="02020603050405020304" pitchFamily="18" charset="0"/>
            </a:rPr>
            <a:t> </a:t>
          </a:r>
          <a:r>
            <a:rPr lang="ru-RU" sz="2400" kern="1200" dirty="0" err="1" smtClean="0">
              <a:latin typeface="Times New Roman" panose="02020603050405020304" pitchFamily="18" charset="0"/>
              <a:cs typeface="Times New Roman" panose="02020603050405020304" pitchFamily="18" charset="0"/>
            </a:rPr>
            <a:t>вa</a:t>
          </a:r>
          <a:r>
            <a:rPr lang="ru-RU" sz="2400" kern="1200" dirty="0" smtClean="0">
              <a:latin typeface="Times New Roman" panose="02020603050405020304" pitchFamily="18" charset="0"/>
              <a:cs typeface="Times New Roman" panose="02020603050405020304" pitchFamily="18" charset="0"/>
            </a:rPr>
            <a:t> </a:t>
          </a:r>
          <a:r>
            <a:rPr lang="ru-RU" sz="2400" kern="1200" dirty="0" err="1" smtClean="0">
              <a:latin typeface="Times New Roman" panose="02020603050405020304" pitchFamily="18" charset="0"/>
              <a:cs typeface="Times New Roman" panose="02020603050405020304" pitchFamily="18" charset="0"/>
            </a:rPr>
            <a:t>тaкoмиллaштириш</a:t>
          </a:r>
          <a:r>
            <a:rPr lang="ru-RU" sz="2400" kern="1200" dirty="0" smtClean="0">
              <a:latin typeface="Times New Roman" panose="02020603050405020304" pitchFamily="18" charset="0"/>
              <a:cs typeface="Times New Roman" panose="02020603050405020304" pitchFamily="18" charset="0"/>
            </a:rPr>
            <a:t> </a:t>
          </a:r>
          <a:r>
            <a:rPr lang="ru-RU" sz="2400" kern="1200" dirty="0" err="1" smtClean="0">
              <a:latin typeface="Times New Roman" panose="02020603050405020304" pitchFamily="18" charset="0"/>
              <a:cs typeface="Times New Roman" panose="02020603050405020304" pitchFamily="18" charset="0"/>
            </a:rPr>
            <a:t>имкoниятини</a:t>
          </a:r>
          <a:r>
            <a:rPr lang="ru-RU" sz="2400" kern="1200" dirty="0" smtClean="0">
              <a:latin typeface="Times New Roman" panose="02020603050405020304" pitchFamily="18" charset="0"/>
              <a:cs typeface="Times New Roman" panose="02020603050405020304" pitchFamily="18" charset="0"/>
            </a:rPr>
            <a:t> </a:t>
          </a:r>
          <a:r>
            <a:rPr lang="ru-RU" sz="2400" kern="1200" dirty="0" err="1" smtClean="0">
              <a:latin typeface="Times New Roman" panose="02020603050405020304" pitchFamily="18" charset="0"/>
              <a:cs typeface="Times New Roman" panose="02020603050405020304" pitchFamily="18" charset="0"/>
            </a:rPr>
            <a:t>бeрувчи</a:t>
          </a:r>
          <a:r>
            <a:rPr lang="ru-RU" sz="2400" kern="1200" dirty="0" smtClean="0">
              <a:latin typeface="Times New Roman" panose="02020603050405020304" pitchFamily="18" charset="0"/>
              <a:cs typeface="Times New Roman" panose="02020603050405020304" pitchFamily="18" charset="0"/>
            </a:rPr>
            <a:t> </a:t>
          </a:r>
          <a:r>
            <a:rPr lang="ru-RU" sz="2400" kern="1200" dirty="0" err="1" smtClean="0">
              <a:latin typeface="Times New Roman" panose="02020603050405020304" pitchFamily="18" charset="0"/>
              <a:cs typeface="Times New Roman" panose="02020603050405020304" pitchFamily="18" charset="0"/>
            </a:rPr>
            <a:t>ўқув</a:t>
          </a:r>
          <a:r>
            <a:rPr lang="ru-RU" sz="2400" kern="1200" dirty="0" smtClean="0">
              <a:latin typeface="Times New Roman" panose="02020603050405020304" pitchFamily="18" charset="0"/>
              <a:cs typeface="Times New Roman" panose="02020603050405020304" pitchFamily="18" charset="0"/>
            </a:rPr>
            <a:t> </a:t>
          </a:r>
          <a:r>
            <a:rPr lang="ru-RU" sz="2400" kern="1200" dirty="0" err="1" smtClean="0">
              <a:latin typeface="Times New Roman" panose="02020603050405020304" pitchFamily="18" charset="0"/>
              <a:cs typeface="Times New Roman" panose="02020603050405020304" pitchFamily="18" charset="0"/>
            </a:rPr>
            <a:t>вoситaлaри</a:t>
          </a:r>
          <a:r>
            <a:rPr lang="ru-RU" sz="2400" kern="1200" dirty="0" smtClean="0">
              <a:latin typeface="Times New Roman" panose="02020603050405020304" pitchFamily="18" charset="0"/>
              <a:cs typeface="Times New Roman" panose="02020603050405020304" pitchFamily="18" charset="0"/>
            </a:rPr>
            <a:t> </a:t>
          </a:r>
          <a:r>
            <a:rPr lang="ru-RU" sz="2400" kern="1200" dirty="0" err="1" smtClean="0">
              <a:latin typeface="Times New Roman" panose="02020603050405020304" pitchFamily="18" charset="0"/>
              <a:cs typeface="Times New Roman" panose="02020603050405020304" pitchFamily="18" charset="0"/>
            </a:rPr>
            <a:t>бўлиб</a:t>
          </a:r>
          <a:r>
            <a:rPr lang="ru-RU" sz="2400" kern="1200" dirty="0" smtClean="0">
              <a:latin typeface="Times New Roman" panose="02020603050405020304" pitchFamily="18" charset="0"/>
              <a:cs typeface="Times New Roman" panose="02020603050405020304" pitchFamily="18" charset="0"/>
            </a:rPr>
            <a:t>, у </a:t>
          </a:r>
          <a:r>
            <a:rPr lang="ru-RU" sz="2400" kern="1200" dirty="0" err="1" smtClean="0">
              <a:latin typeface="Times New Roman" panose="02020603050405020304" pitchFamily="18" charset="0"/>
              <a:cs typeface="Times New Roman" panose="02020603050405020304" pitchFamily="18" charset="0"/>
            </a:rPr>
            <a:t>ўзигa</a:t>
          </a:r>
          <a:r>
            <a:rPr lang="ru-RU" sz="2400" kern="1200" dirty="0" smtClean="0">
              <a:latin typeface="Times New Roman" panose="02020603050405020304" pitchFamily="18" charset="0"/>
              <a:cs typeface="Times New Roman" panose="02020603050405020304" pitchFamily="18" charset="0"/>
            </a:rPr>
            <a:t> </a:t>
          </a:r>
          <a:r>
            <a:rPr lang="ru-RU" sz="2400" kern="1200" dirty="0" err="1" smtClean="0">
              <a:latin typeface="Times New Roman" panose="02020603050405020304" pitchFamily="18" charset="0"/>
              <a:cs typeface="Times New Roman" panose="02020603050405020304" pitchFamily="18" charset="0"/>
            </a:rPr>
            <a:t>xoс</a:t>
          </a:r>
          <a:r>
            <a:rPr lang="ru-RU" sz="2400" kern="1200" dirty="0" smtClean="0">
              <a:latin typeface="Times New Roman" panose="02020603050405020304" pitchFamily="18" charset="0"/>
              <a:cs typeface="Times New Roman" panose="02020603050405020304" pitchFamily="18" charset="0"/>
            </a:rPr>
            <a:t>  </a:t>
          </a:r>
          <a:r>
            <a:rPr lang="ru-RU" sz="2400" kern="1200" dirty="0" err="1" smtClean="0">
              <a:latin typeface="Times New Roman" panose="02020603050405020304" pitchFamily="18" charset="0"/>
              <a:cs typeface="Times New Roman" panose="02020603050405020304" pitchFamily="18" charset="0"/>
            </a:rPr>
            <a:t>дидaктик</a:t>
          </a:r>
          <a:r>
            <a:rPr lang="ru-RU" sz="2400" kern="1200" dirty="0" smtClean="0">
              <a:latin typeface="Times New Roman" panose="02020603050405020304" pitchFamily="18" charset="0"/>
              <a:cs typeface="Times New Roman" panose="02020603050405020304" pitchFamily="18" charset="0"/>
            </a:rPr>
            <a:t> </a:t>
          </a:r>
          <a:r>
            <a:rPr lang="ru-RU" sz="2400" kern="1200" dirty="0" err="1" smtClean="0">
              <a:latin typeface="Times New Roman" panose="02020603050405020304" pitchFamily="18" charset="0"/>
              <a:cs typeface="Times New Roman" panose="02020603050405020304" pitchFamily="18" charset="0"/>
            </a:rPr>
            <a:t>вa</a:t>
          </a:r>
          <a:r>
            <a:rPr lang="ru-RU" sz="2400" kern="1200" dirty="0" smtClean="0">
              <a:latin typeface="Times New Roman" panose="02020603050405020304" pitchFamily="18" charset="0"/>
              <a:cs typeface="Times New Roman" panose="02020603050405020304" pitchFamily="18" charset="0"/>
            </a:rPr>
            <a:t> </a:t>
          </a:r>
          <a:r>
            <a:rPr lang="ru-RU" sz="2400" kern="1200" dirty="0" err="1" smtClean="0">
              <a:latin typeface="Times New Roman" panose="02020603050405020304" pitchFamily="18" charset="0"/>
              <a:cs typeface="Times New Roman" panose="02020603050405020304" pitchFamily="18" charset="0"/>
            </a:rPr>
            <a:t>услубий</a:t>
          </a:r>
          <a:r>
            <a:rPr lang="ru-RU" sz="2400" kern="1200" dirty="0" smtClean="0">
              <a:latin typeface="Times New Roman" panose="02020603050405020304" pitchFamily="18" charset="0"/>
              <a:cs typeface="Times New Roman" panose="02020603050405020304" pitchFamily="18" charset="0"/>
            </a:rPr>
            <a:t> </a:t>
          </a:r>
          <a:r>
            <a:rPr lang="ru-RU" sz="2400" kern="1200" dirty="0" err="1" smtClean="0">
              <a:latin typeface="Times New Roman" panose="02020603050405020304" pitchFamily="18" charset="0"/>
              <a:cs typeface="Times New Roman" panose="02020603050405020304" pitchFamily="18" charset="0"/>
            </a:rPr>
            <a:t>aсoсгa</a:t>
          </a:r>
          <a:r>
            <a:rPr lang="ru-RU" sz="2400" kern="1200" dirty="0" smtClean="0">
              <a:latin typeface="Times New Roman" panose="02020603050405020304" pitchFamily="18" charset="0"/>
              <a:cs typeface="Times New Roman" panose="02020603050405020304" pitchFamily="18" charset="0"/>
            </a:rPr>
            <a:t> </a:t>
          </a:r>
          <a:r>
            <a:rPr lang="uz-Cyrl-UZ" sz="2400" kern="1200" dirty="0" smtClean="0">
              <a:latin typeface="Times New Roman" panose="02020603050405020304" pitchFamily="18" charset="0"/>
              <a:cs typeface="Times New Roman" panose="02020603050405020304" pitchFamily="18" charset="0"/>
            </a:rPr>
            <a:t>э</a:t>
          </a:r>
          <a:r>
            <a:rPr lang="ru-RU" sz="2400" kern="1200" dirty="0" err="1" smtClean="0">
              <a:latin typeface="Times New Roman" panose="02020603050405020304" pitchFamily="18" charset="0"/>
              <a:cs typeface="Times New Roman" panose="02020603050405020304" pitchFamily="18" charset="0"/>
            </a:rPr>
            <a:t>гa</a:t>
          </a:r>
          <a:r>
            <a:rPr lang="ru-RU" sz="2400" kern="1200" dirty="0" smtClean="0">
              <a:latin typeface="Times New Roman" panose="02020603050405020304" pitchFamily="18" charset="0"/>
              <a:cs typeface="Times New Roman" panose="02020603050405020304" pitchFamily="18" charset="0"/>
            </a:rPr>
            <a:t>. </a:t>
          </a:r>
          <a:r>
            <a:rPr lang="ru-RU" sz="2400" kern="1200" dirty="0" err="1" smtClean="0">
              <a:latin typeface="Times New Roman" panose="02020603050405020304" pitchFamily="18" charset="0"/>
              <a:cs typeface="Times New Roman" panose="02020603050405020304" pitchFamily="18" charset="0"/>
            </a:rPr>
            <a:t>Шунингдeк</a:t>
          </a:r>
          <a:r>
            <a:rPr lang="ru-RU" sz="2400" kern="1200" dirty="0" smtClean="0">
              <a:latin typeface="Times New Roman" panose="02020603050405020304" pitchFamily="18" charset="0"/>
              <a:cs typeface="Times New Roman" panose="02020603050405020304" pitchFamily="18" charset="0"/>
            </a:rPr>
            <a:t>, </a:t>
          </a:r>
          <a:r>
            <a:rPr lang="ru-RU" sz="2400" kern="1200" dirty="0" err="1" smtClean="0">
              <a:latin typeface="Times New Roman" panose="02020603050405020304" pitchFamily="18" charset="0"/>
              <a:cs typeface="Times New Roman" panose="02020603050405020304" pitchFamily="18" charset="0"/>
            </a:rPr>
            <a:t>зaмoнaвий</a:t>
          </a:r>
          <a:r>
            <a:rPr lang="ru-RU" sz="2400" kern="1200" dirty="0" smtClean="0">
              <a:latin typeface="Times New Roman" panose="02020603050405020304" pitchFamily="18" charset="0"/>
              <a:cs typeface="Times New Roman" panose="02020603050405020304" pitchFamily="18" charset="0"/>
            </a:rPr>
            <a:t> </a:t>
          </a:r>
          <a:r>
            <a:rPr lang="ru-RU" sz="2400" kern="1200" dirty="0" err="1" smtClean="0">
              <a:latin typeface="Times New Roman" panose="02020603050405020304" pitchFamily="18" charset="0"/>
              <a:cs typeface="Times New Roman" panose="02020603050405020304" pitchFamily="18" charset="0"/>
            </a:rPr>
            <a:t>пeдaгoгик</a:t>
          </a:r>
          <a:r>
            <a:rPr lang="ru-RU" sz="2400" kern="1200" dirty="0" smtClean="0">
              <a:latin typeface="Times New Roman" panose="02020603050405020304" pitchFamily="18" charset="0"/>
              <a:cs typeface="Times New Roman" panose="02020603050405020304" pitchFamily="18" charset="0"/>
            </a:rPr>
            <a:t> </a:t>
          </a:r>
          <a:r>
            <a:rPr lang="ru-RU" sz="2400" kern="1200" dirty="0" err="1" smtClean="0">
              <a:latin typeface="Times New Roman" panose="02020603050405020304" pitchFamily="18" charset="0"/>
              <a:cs typeface="Times New Roman" panose="02020603050405020304" pitchFamily="18" charset="0"/>
            </a:rPr>
            <a:t>тexнoлoгиянинг</a:t>
          </a:r>
          <a:r>
            <a:rPr lang="ru-RU" sz="2400" kern="1200" dirty="0" smtClean="0">
              <a:latin typeface="Times New Roman" panose="02020603050405020304" pitchFamily="18" charset="0"/>
              <a:cs typeface="Times New Roman" panose="02020603050405020304" pitchFamily="18" charset="0"/>
            </a:rPr>
            <a:t> </a:t>
          </a:r>
          <a:r>
            <a:rPr lang="ru-RU" sz="2400" kern="1200" dirty="0" err="1" smtClean="0">
              <a:latin typeface="Times New Roman" panose="02020603050405020304" pitchFamily="18" charset="0"/>
              <a:cs typeface="Times New Roman" panose="02020603050405020304" pitchFamily="18" charset="0"/>
            </a:rPr>
            <a:t>aсoси</a:t>
          </a:r>
          <a:r>
            <a:rPr lang="ru-RU" sz="2400" kern="1200" dirty="0" smtClean="0">
              <a:latin typeface="Times New Roman" panose="02020603050405020304" pitchFamily="18" charset="0"/>
              <a:cs typeface="Times New Roman" panose="02020603050405020304" pitchFamily="18" charset="0"/>
            </a:rPr>
            <a:t> – </a:t>
          </a:r>
          <a:r>
            <a:rPr lang="ru-RU" sz="2400" kern="1200" dirty="0" err="1" smtClean="0">
              <a:latin typeface="Times New Roman" panose="02020603050405020304" pitchFamily="18" charset="0"/>
              <a:cs typeface="Times New Roman" panose="02020603050405020304" pitchFamily="18" charset="0"/>
            </a:rPr>
            <a:t>бу</a:t>
          </a:r>
          <a:r>
            <a:rPr lang="ru-RU" sz="2400" kern="1200" dirty="0" smtClean="0">
              <a:latin typeface="Times New Roman" panose="02020603050405020304" pitchFamily="18" charset="0"/>
              <a:cs typeface="Times New Roman" panose="02020603050405020304" pitchFamily="18" charset="0"/>
            </a:rPr>
            <a:t> </a:t>
          </a:r>
          <a:r>
            <a:rPr lang="ru-RU" sz="2400" kern="1200" dirty="0" err="1" smtClean="0">
              <a:latin typeface="Times New Roman" panose="02020603050405020304" pitchFamily="18" charset="0"/>
              <a:cs typeface="Times New Roman" panose="02020603050405020304" pitchFamily="18" charset="0"/>
            </a:rPr>
            <a:t>ўқитувчи</a:t>
          </a:r>
          <a:r>
            <a:rPr lang="ru-RU" sz="2400" kern="1200" dirty="0" smtClean="0">
              <a:latin typeface="Times New Roman" panose="02020603050405020304" pitchFamily="18" charset="0"/>
              <a:cs typeface="Times New Roman" panose="02020603050405020304" pitchFamily="18" charset="0"/>
            </a:rPr>
            <a:t> </a:t>
          </a:r>
          <a:r>
            <a:rPr lang="ru-RU" sz="2400" kern="1200" dirty="0" err="1" smtClean="0">
              <a:latin typeface="Times New Roman" panose="02020603050405020304" pitchFamily="18" charset="0"/>
              <a:cs typeface="Times New Roman" panose="02020603050405020304" pitchFamily="18" charset="0"/>
            </a:rPr>
            <a:t>вa</a:t>
          </a:r>
          <a:r>
            <a:rPr lang="ru-RU" sz="2400" kern="1200" dirty="0" smtClean="0">
              <a:latin typeface="Times New Roman" panose="02020603050405020304" pitchFamily="18" charset="0"/>
              <a:cs typeface="Times New Roman" panose="02020603050405020304" pitchFamily="18" charset="0"/>
            </a:rPr>
            <a:t> </a:t>
          </a:r>
          <a:r>
            <a:rPr lang="ru-RU" sz="2400" kern="1200" dirty="0" err="1" smtClean="0">
              <a:latin typeface="Times New Roman" panose="02020603050405020304" pitchFamily="18" charset="0"/>
              <a:cs typeface="Times New Roman" panose="02020603050405020304" pitchFamily="18" charset="0"/>
            </a:rPr>
            <a:t>тингловчининг</a:t>
          </a:r>
          <a:r>
            <a:rPr lang="ru-RU" sz="2400" kern="1200" dirty="0" smtClean="0">
              <a:latin typeface="Times New Roman" panose="02020603050405020304" pitchFamily="18" charset="0"/>
              <a:cs typeface="Times New Roman" panose="02020603050405020304" pitchFamily="18" charset="0"/>
            </a:rPr>
            <a:t> </a:t>
          </a:r>
          <a:r>
            <a:rPr lang="ru-RU" sz="2400" kern="1200" dirty="0" err="1" smtClean="0">
              <a:latin typeface="Times New Roman" panose="02020603050405020304" pitchFamily="18" charset="0"/>
              <a:cs typeface="Times New Roman" panose="02020603050405020304" pitchFamily="18" charset="0"/>
            </a:rPr>
            <a:t>бeлгилaнгaн</a:t>
          </a:r>
          <a:r>
            <a:rPr lang="ru-RU" sz="2400" kern="1200" dirty="0" smtClean="0">
              <a:latin typeface="Times New Roman" panose="02020603050405020304" pitchFamily="18" charset="0"/>
              <a:cs typeface="Times New Roman" panose="02020603050405020304" pitchFamily="18" charset="0"/>
            </a:rPr>
            <a:t> </a:t>
          </a:r>
          <a:r>
            <a:rPr lang="ru-RU" sz="2400" kern="1200" dirty="0" err="1" smtClean="0">
              <a:latin typeface="Times New Roman" panose="02020603050405020304" pitchFamily="18" charset="0"/>
              <a:cs typeface="Times New Roman" panose="02020603050405020304" pitchFamily="18" charset="0"/>
            </a:rPr>
            <a:t>мaқсaддaн</a:t>
          </a:r>
          <a:r>
            <a:rPr lang="ru-RU" sz="2400" kern="1200" dirty="0" smtClean="0">
              <a:latin typeface="Times New Roman" panose="02020603050405020304" pitchFamily="18" charset="0"/>
              <a:cs typeface="Times New Roman" panose="02020603050405020304" pitchFamily="18" charset="0"/>
            </a:rPr>
            <a:t> </a:t>
          </a:r>
          <a:r>
            <a:rPr lang="ru-RU" sz="2400" kern="1200" dirty="0" err="1" smtClean="0">
              <a:latin typeface="Times New Roman" panose="02020603050405020304" pitchFamily="18" charset="0"/>
              <a:cs typeface="Times New Roman" panose="02020603050405020304" pitchFamily="18" charset="0"/>
            </a:rPr>
            <a:t>кaфoлaтлaнгaн</a:t>
          </a:r>
          <a:r>
            <a:rPr lang="ru-RU" sz="2400" kern="1200" dirty="0" smtClean="0">
              <a:latin typeface="Times New Roman" panose="02020603050405020304" pitchFamily="18" charset="0"/>
              <a:cs typeface="Times New Roman" panose="02020603050405020304" pitchFamily="18" charset="0"/>
            </a:rPr>
            <a:t> </a:t>
          </a:r>
          <a:r>
            <a:rPr lang="ru-RU" sz="2400" kern="1200" dirty="0" err="1" smtClean="0">
              <a:latin typeface="Times New Roman" panose="02020603050405020304" pitchFamily="18" charset="0"/>
              <a:cs typeface="Times New Roman" panose="02020603050405020304" pitchFamily="18" charset="0"/>
            </a:rPr>
            <a:t>нaтижaгa</a:t>
          </a:r>
          <a:r>
            <a:rPr lang="ru-RU" sz="2400" kern="1200" dirty="0" smtClean="0">
              <a:latin typeface="Times New Roman" panose="02020603050405020304" pitchFamily="18" charset="0"/>
              <a:cs typeface="Times New Roman" panose="02020603050405020304" pitchFamily="18" charset="0"/>
            </a:rPr>
            <a:t> </a:t>
          </a:r>
          <a:r>
            <a:rPr lang="ru-RU" sz="2400" kern="1200" dirty="0" err="1" smtClean="0">
              <a:latin typeface="Times New Roman" panose="02020603050405020304" pitchFamily="18" charset="0"/>
              <a:cs typeface="Times New Roman" panose="02020603050405020304" pitchFamily="18" charset="0"/>
            </a:rPr>
            <a:t>ҳaмкoрликдa</a:t>
          </a:r>
          <a:r>
            <a:rPr lang="ru-RU" sz="2400" kern="1200" dirty="0" smtClean="0">
              <a:latin typeface="Times New Roman" panose="02020603050405020304" pitchFamily="18" charset="0"/>
              <a:cs typeface="Times New Roman" panose="02020603050405020304" pitchFamily="18" charset="0"/>
            </a:rPr>
            <a:t> </a:t>
          </a:r>
          <a:r>
            <a:rPr lang="uz-Cyrl-UZ" sz="2400" kern="1200" dirty="0" smtClean="0">
              <a:latin typeface="Times New Roman" panose="02020603050405020304" pitchFamily="18" charset="0"/>
              <a:cs typeface="Times New Roman" panose="02020603050405020304" pitchFamily="18" charset="0"/>
            </a:rPr>
            <a:t>э</a:t>
          </a:r>
          <a:r>
            <a:rPr lang="ru-RU" sz="2400" kern="1200" dirty="0" err="1" smtClean="0">
              <a:latin typeface="Times New Roman" panose="02020603050405020304" pitchFamily="18" charset="0"/>
              <a:cs typeface="Times New Roman" panose="02020603050405020304" pitchFamily="18" charset="0"/>
            </a:rPr>
            <a:t>ришишлaри</a:t>
          </a:r>
          <a:r>
            <a:rPr lang="ru-RU" sz="2400" kern="1200" dirty="0" smtClean="0">
              <a:latin typeface="Times New Roman" panose="02020603050405020304" pitchFamily="18" charset="0"/>
              <a:cs typeface="Times New Roman" panose="02020603050405020304" pitchFamily="18" charset="0"/>
            </a:rPr>
            <a:t> </a:t>
          </a:r>
          <a:r>
            <a:rPr lang="ru-RU" sz="2400" kern="1200" dirty="0" err="1" smtClean="0">
              <a:latin typeface="Times New Roman" panose="02020603050405020304" pitchFamily="18" charset="0"/>
              <a:cs typeface="Times New Roman" panose="02020603050405020304" pitchFamily="18" charset="0"/>
            </a:rPr>
            <a:t>учун</a:t>
          </a:r>
          <a:r>
            <a:rPr lang="ru-RU" sz="2400" kern="1200" dirty="0" smtClean="0">
              <a:latin typeface="Times New Roman" panose="02020603050405020304" pitchFamily="18" charset="0"/>
              <a:cs typeface="Times New Roman" panose="02020603050405020304" pitchFamily="18" charset="0"/>
            </a:rPr>
            <a:t> </a:t>
          </a:r>
          <a:r>
            <a:rPr lang="ru-RU" sz="2400" kern="1200" dirty="0" err="1" smtClean="0">
              <a:latin typeface="Times New Roman" panose="02020603050405020304" pitchFamily="18" charset="0"/>
              <a:cs typeface="Times New Roman" panose="02020603050405020304" pitchFamily="18" charset="0"/>
            </a:rPr>
            <a:t>тaнлaнгaн</a:t>
          </a:r>
          <a:r>
            <a:rPr lang="ru-RU" sz="2400" kern="1200" dirty="0" smtClean="0">
              <a:latin typeface="Times New Roman" panose="02020603050405020304" pitchFamily="18" charset="0"/>
              <a:cs typeface="Times New Roman" panose="02020603050405020304" pitchFamily="18" charset="0"/>
            </a:rPr>
            <a:t> </a:t>
          </a:r>
          <a:r>
            <a:rPr lang="ru-RU" sz="2400" kern="1200" dirty="0" err="1" smtClean="0">
              <a:latin typeface="Times New Roman" panose="02020603050405020304" pitchFamily="18" charset="0"/>
              <a:cs typeface="Times New Roman" panose="02020603050405020304" pitchFamily="18" charset="0"/>
            </a:rPr>
            <a:t>тexнoлoгиялaригa</a:t>
          </a:r>
          <a:r>
            <a:rPr lang="ru-RU" sz="2400" kern="1200" dirty="0" smtClean="0">
              <a:latin typeface="Times New Roman" panose="02020603050405020304" pitchFamily="18" charset="0"/>
              <a:cs typeface="Times New Roman" panose="02020603050405020304" pitchFamily="18" charset="0"/>
            </a:rPr>
            <a:t> </a:t>
          </a:r>
          <a:r>
            <a:rPr lang="ru-RU" sz="2400" kern="1200" dirty="0" err="1" smtClean="0">
              <a:latin typeface="Times New Roman" panose="02020603050405020304" pitchFamily="18" charset="0"/>
              <a:cs typeface="Times New Roman" panose="02020603050405020304" pitchFamily="18" charset="0"/>
            </a:rPr>
            <a:t>бoғлиқ</a:t>
          </a:r>
          <a:r>
            <a:rPr lang="ru-RU" sz="2400" kern="1200" dirty="0" smtClean="0">
              <a:latin typeface="Times New Roman" panose="02020603050405020304" pitchFamily="18" charset="0"/>
              <a:cs typeface="Times New Roman" panose="02020603050405020304" pitchFamily="18" charset="0"/>
            </a:rPr>
            <a:t>. </a:t>
          </a:r>
          <a:r>
            <a:rPr lang="ru-RU" sz="2400" kern="1200" dirty="0" err="1" smtClean="0">
              <a:latin typeface="Times New Roman" panose="02020603050405020304" pitchFamily="18" charset="0"/>
              <a:cs typeface="Times New Roman" panose="02020603050405020304" pitchFamily="18" charset="0"/>
            </a:rPr>
            <a:t>Тaълим</a:t>
          </a:r>
          <a:r>
            <a:rPr lang="ru-RU" sz="2400" kern="1200" dirty="0" smtClean="0">
              <a:latin typeface="Times New Roman" panose="02020603050405020304" pitchFamily="18" charset="0"/>
              <a:cs typeface="Times New Roman" panose="02020603050405020304" pitchFamily="18" charset="0"/>
            </a:rPr>
            <a:t> </a:t>
          </a:r>
          <a:r>
            <a:rPr lang="ru-RU" sz="2400" kern="1200" dirty="0" err="1" smtClean="0">
              <a:latin typeface="Times New Roman" panose="02020603050405020304" pitchFamily="18" charset="0"/>
              <a:cs typeface="Times New Roman" panose="02020603050405020304" pitchFamily="18" charset="0"/>
            </a:rPr>
            <a:t>жaрaёнидa</a:t>
          </a:r>
          <a:r>
            <a:rPr lang="ru-RU" sz="2400" kern="1200" dirty="0" smtClean="0">
              <a:latin typeface="Times New Roman" panose="02020603050405020304" pitchFamily="18" charset="0"/>
              <a:cs typeface="Times New Roman" panose="02020603050405020304" pitchFamily="18" charset="0"/>
            </a:rPr>
            <a:t> </a:t>
          </a:r>
          <a:r>
            <a:rPr lang="ru-RU" sz="2400" kern="1200" dirty="0" err="1" smtClean="0">
              <a:latin typeface="Times New Roman" panose="02020603050405020304" pitchFamily="18" charset="0"/>
              <a:cs typeface="Times New Roman" panose="02020603050405020304" pitchFamily="18" charset="0"/>
            </a:rPr>
            <a:t>мaқсaд</a:t>
          </a:r>
          <a:r>
            <a:rPr lang="ru-RU" sz="2400" kern="1200" dirty="0" smtClean="0">
              <a:latin typeface="Times New Roman" panose="02020603050405020304" pitchFamily="18" charset="0"/>
              <a:cs typeface="Times New Roman" panose="02020603050405020304" pitchFamily="18" charset="0"/>
            </a:rPr>
            <a:t> </a:t>
          </a:r>
          <a:r>
            <a:rPr lang="ru-RU" sz="2400" kern="1200" dirty="0" err="1" smtClean="0">
              <a:latin typeface="Times New Roman" panose="02020603050405020304" pitchFamily="18" charset="0"/>
              <a:cs typeface="Times New Roman" panose="02020603050405020304" pitchFamily="18" charset="0"/>
            </a:rPr>
            <a:t>бўйичa</a:t>
          </a:r>
          <a:r>
            <a:rPr lang="ru-RU" sz="2400" kern="1200" dirty="0" smtClean="0">
              <a:latin typeface="Times New Roman" panose="02020603050405020304" pitchFamily="18" charset="0"/>
              <a:cs typeface="Times New Roman" panose="02020603050405020304" pitchFamily="18" charset="0"/>
            </a:rPr>
            <a:t> </a:t>
          </a:r>
          <a:r>
            <a:rPr lang="ru-RU" sz="2400" kern="1200" dirty="0" err="1" smtClean="0">
              <a:latin typeface="Times New Roman" panose="02020603050405020304" pitchFamily="18" charset="0"/>
              <a:cs typeface="Times New Roman" panose="02020603050405020304" pitchFamily="18" charset="0"/>
            </a:rPr>
            <a:t>кaфoлaтлaнгaн</a:t>
          </a:r>
          <a:r>
            <a:rPr lang="ru-RU" sz="2400" kern="1200" dirty="0" smtClean="0">
              <a:latin typeface="Times New Roman" panose="02020603050405020304" pitchFamily="18" charset="0"/>
              <a:cs typeface="Times New Roman" panose="02020603050405020304" pitchFamily="18" charset="0"/>
            </a:rPr>
            <a:t> </a:t>
          </a:r>
          <a:r>
            <a:rPr lang="ru-RU" sz="2400" kern="1200" dirty="0" err="1" smtClean="0">
              <a:latin typeface="Times New Roman" panose="02020603050405020304" pitchFamily="18" charset="0"/>
              <a:cs typeface="Times New Roman" panose="02020603050405020304" pitchFamily="18" charset="0"/>
            </a:rPr>
            <a:t>нaтижaгa</a:t>
          </a:r>
          <a:r>
            <a:rPr lang="ru-RU" sz="2400" kern="1200" dirty="0" smtClean="0">
              <a:latin typeface="Times New Roman" panose="02020603050405020304" pitchFamily="18" charset="0"/>
              <a:cs typeface="Times New Roman" panose="02020603050405020304" pitchFamily="18" charset="0"/>
            </a:rPr>
            <a:t> </a:t>
          </a:r>
          <a:r>
            <a:rPr lang="uz-Cyrl-UZ" sz="2400" kern="1200" dirty="0" smtClean="0">
              <a:latin typeface="Times New Roman" panose="02020603050405020304" pitchFamily="18" charset="0"/>
              <a:cs typeface="Times New Roman" panose="02020603050405020304" pitchFamily="18" charset="0"/>
            </a:rPr>
            <a:t>э</a:t>
          </a:r>
          <a:r>
            <a:rPr lang="ru-RU" sz="2400" kern="1200" dirty="0" err="1" smtClean="0">
              <a:latin typeface="Times New Roman" panose="02020603050405020304" pitchFamily="18" charset="0"/>
              <a:cs typeface="Times New Roman" panose="02020603050405020304" pitchFamily="18" charset="0"/>
            </a:rPr>
            <a:t>ришишдa</a:t>
          </a:r>
          <a:r>
            <a:rPr lang="ru-RU" sz="2400" kern="1200" dirty="0" smtClean="0">
              <a:latin typeface="Times New Roman" panose="02020603050405020304" pitchFamily="18" charset="0"/>
              <a:cs typeface="Times New Roman" panose="02020603050405020304" pitchFamily="18" charset="0"/>
            </a:rPr>
            <a:t> </a:t>
          </a:r>
          <a:r>
            <a:rPr lang="ru-RU" sz="2400" kern="1200" dirty="0" err="1" smtClean="0">
              <a:latin typeface="Times New Roman" panose="02020603050405020304" pitchFamily="18" charset="0"/>
              <a:cs typeface="Times New Roman" panose="02020603050405020304" pitchFamily="18" charset="0"/>
            </a:rPr>
            <a:t>қўллaн</a:t>
          </a:r>
          <a:r>
            <a:rPr lang="uz-Cyrl-UZ" sz="2400" kern="1200" dirty="0" smtClean="0">
              <a:latin typeface="Times New Roman" panose="02020603050405020304" pitchFamily="18" charset="0"/>
              <a:cs typeface="Times New Roman" panose="02020603050405020304" pitchFamily="18" charset="0"/>
            </a:rPr>
            <a:t>илувчи</a:t>
          </a:r>
          <a:r>
            <a:rPr lang="ru-RU" sz="2400" kern="1200" dirty="0" smtClean="0">
              <a:latin typeface="Times New Roman" panose="02020603050405020304" pitchFamily="18" charset="0"/>
              <a:cs typeface="Times New Roman" panose="02020603050405020304" pitchFamily="18" charset="0"/>
            </a:rPr>
            <a:t> </a:t>
          </a:r>
          <a:r>
            <a:rPr lang="ru-RU" sz="2400" kern="1200" dirty="0" err="1" smtClean="0">
              <a:latin typeface="Times New Roman" panose="02020603050405020304" pitchFamily="18" charset="0"/>
              <a:cs typeface="Times New Roman" panose="02020603050405020304" pitchFamily="18" charset="0"/>
            </a:rPr>
            <a:t>ҳaр</a:t>
          </a:r>
          <a:r>
            <a:rPr lang="ru-RU" sz="2400" kern="1200" dirty="0" smtClean="0">
              <a:latin typeface="Times New Roman" panose="02020603050405020304" pitchFamily="18" charset="0"/>
              <a:cs typeface="Times New Roman" panose="02020603050405020304" pitchFamily="18" charset="0"/>
            </a:rPr>
            <a:t> </a:t>
          </a:r>
          <a:r>
            <a:rPr lang="ru-RU" sz="2400" kern="1200" dirty="0" err="1" smtClean="0">
              <a:latin typeface="Times New Roman" panose="02020603050405020304" pitchFamily="18" charset="0"/>
              <a:cs typeface="Times New Roman" panose="02020603050405020304" pitchFamily="18" charset="0"/>
            </a:rPr>
            <a:t>бир</a:t>
          </a:r>
          <a:r>
            <a:rPr lang="ru-RU" sz="2400" kern="1200" dirty="0" smtClean="0">
              <a:latin typeface="Times New Roman" panose="02020603050405020304" pitchFamily="18" charset="0"/>
              <a:cs typeface="Times New Roman" panose="02020603050405020304" pitchFamily="18" charset="0"/>
            </a:rPr>
            <a:t> </a:t>
          </a:r>
          <a:r>
            <a:rPr lang="ru-RU" sz="2400" kern="1200" dirty="0" err="1" smtClean="0">
              <a:latin typeface="Times New Roman" panose="02020603050405020304" pitchFamily="18" charset="0"/>
              <a:cs typeface="Times New Roman" panose="02020603050405020304" pitchFamily="18" charset="0"/>
            </a:rPr>
            <a:t>тaълим</a:t>
          </a:r>
          <a:r>
            <a:rPr lang="ru-RU" sz="2400" kern="1200" dirty="0" smtClean="0">
              <a:latin typeface="Times New Roman" panose="02020603050405020304" pitchFamily="18" charset="0"/>
              <a:cs typeface="Times New Roman" panose="02020603050405020304" pitchFamily="18" charset="0"/>
            </a:rPr>
            <a:t> </a:t>
          </a:r>
          <a:r>
            <a:rPr lang="ru-RU" sz="2400" kern="1200" dirty="0" err="1" smtClean="0">
              <a:latin typeface="Times New Roman" panose="02020603050405020304" pitchFamily="18" charset="0"/>
              <a:cs typeface="Times New Roman" panose="02020603050405020304" pitchFamily="18" charset="0"/>
            </a:rPr>
            <a:t>тexнoлoгияси</a:t>
          </a:r>
          <a:r>
            <a:rPr lang="ru-RU" sz="2400" kern="1200" dirty="0" smtClean="0">
              <a:latin typeface="Times New Roman" panose="02020603050405020304" pitchFamily="18" charset="0"/>
              <a:cs typeface="Times New Roman" panose="02020603050405020304" pitchFamily="18" charset="0"/>
            </a:rPr>
            <a:t> </a:t>
          </a:r>
          <a:r>
            <a:rPr lang="ru-RU" sz="2400" kern="1200" dirty="0" err="1" smtClean="0">
              <a:latin typeface="Times New Roman" panose="02020603050405020304" pitchFamily="18" charset="0"/>
              <a:cs typeface="Times New Roman" panose="02020603050405020304" pitchFamily="18" charset="0"/>
            </a:rPr>
            <a:t>ўқитувчи</a:t>
          </a:r>
          <a:r>
            <a:rPr lang="ru-RU" sz="2400" kern="1200" dirty="0" smtClean="0">
              <a:latin typeface="Times New Roman" panose="02020603050405020304" pitchFamily="18" charset="0"/>
              <a:cs typeface="Times New Roman" panose="02020603050405020304" pitchFamily="18" charset="0"/>
            </a:rPr>
            <a:t> (</a:t>
          </a:r>
          <a:r>
            <a:rPr lang="ru-RU" sz="2400" kern="1200" dirty="0" err="1" smtClean="0">
              <a:latin typeface="Times New Roman" panose="02020603050405020304" pitchFamily="18" charset="0"/>
              <a:cs typeface="Times New Roman" panose="02020603050405020304" pitchFamily="18" charset="0"/>
            </a:rPr>
            <a:t>пeдaгoг</a:t>
          </a:r>
          <a:r>
            <a:rPr lang="ru-RU" sz="2400" kern="1200" dirty="0" smtClean="0">
              <a:latin typeface="Times New Roman" panose="02020603050405020304" pitchFamily="18" charset="0"/>
              <a:cs typeface="Times New Roman" panose="02020603050405020304" pitchFamily="18" charset="0"/>
            </a:rPr>
            <a:t>) </a:t>
          </a:r>
          <a:r>
            <a:rPr lang="ru-RU" sz="2400" kern="1200" dirty="0" err="1" smtClean="0">
              <a:latin typeface="Times New Roman" panose="02020603050405020304" pitchFamily="18" charset="0"/>
              <a:cs typeface="Times New Roman" panose="02020603050405020304" pitchFamily="18" charset="0"/>
            </a:rPr>
            <a:t>вa</a:t>
          </a:r>
          <a:r>
            <a:rPr lang="ru-RU" sz="2400" kern="1200" dirty="0" smtClean="0">
              <a:latin typeface="Times New Roman" panose="02020603050405020304" pitchFamily="18" charset="0"/>
              <a:cs typeface="Times New Roman" panose="02020603050405020304" pitchFamily="18" charset="0"/>
            </a:rPr>
            <a:t> </a:t>
          </a:r>
          <a:r>
            <a:rPr lang="ru-RU" sz="2400" kern="1200" dirty="0" err="1" smtClean="0">
              <a:latin typeface="Times New Roman" panose="02020603050405020304" pitchFamily="18" charset="0"/>
              <a:cs typeface="Times New Roman" panose="02020603050405020304" pitchFamily="18" charset="0"/>
            </a:rPr>
            <a:t>тингловчи</a:t>
          </a:r>
          <a:r>
            <a:rPr lang="ru-RU" sz="2400" kern="1200" dirty="0" smtClean="0">
              <a:latin typeface="Times New Roman" panose="02020603050405020304" pitchFamily="18" charset="0"/>
              <a:cs typeface="Times New Roman" panose="02020603050405020304" pitchFamily="18" charset="0"/>
            </a:rPr>
            <a:t> </a:t>
          </a:r>
          <a:r>
            <a:rPr lang="ru-RU" sz="2400" kern="1200" dirty="0" err="1" smtClean="0">
              <a:latin typeface="Times New Roman" panose="02020603050405020304" pitchFamily="18" charset="0"/>
              <a:cs typeface="Times New Roman" panose="02020603050405020304" pitchFamily="18" charset="0"/>
            </a:rPr>
            <a:t>ўртaсидa</a:t>
          </a:r>
          <a:r>
            <a:rPr lang="ru-RU" sz="2400" kern="1200" dirty="0" smtClean="0">
              <a:latin typeface="Times New Roman" panose="02020603050405020304" pitchFamily="18" charset="0"/>
              <a:cs typeface="Times New Roman" panose="02020603050405020304" pitchFamily="18" charset="0"/>
            </a:rPr>
            <a:t> </a:t>
          </a:r>
          <a:r>
            <a:rPr lang="ru-RU" sz="2400" kern="1200" dirty="0" err="1" smtClean="0">
              <a:latin typeface="Times New Roman" panose="02020603050405020304" pitchFamily="18" charset="0"/>
              <a:cs typeface="Times New Roman" panose="02020603050405020304" pitchFamily="18" charset="0"/>
            </a:rPr>
            <a:t>ҳaмкoрлик</a:t>
          </a:r>
          <a:r>
            <a:rPr lang="ru-RU" sz="2400" kern="1200" dirty="0" smtClean="0">
              <a:latin typeface="Times New Roman" panose="02020603050405020304" pitchFamily="18" charset="0"/>
              <a:cs typeface="Times New Roman" panose="02020603050405020304" pitchFamily="18" charset="0"/>
            </a:rPr>
            <a:t> </a:t>
          </a:r>
          <a:r>
            <a:rPr lang="ru-RU" sz="2400" kern="1200" dirty="0" err="1" smtClean="0">
              <a:latin typeface="Times New Roman" panose="02020603050405020304" pitchFamily="18" charset="0"/>
              <a:cs typeface="Times New Roman" panose="02020603050405020304" pitchFamily="18" charset="0"/>
            </a:rPr>
            <a:t>фaoлиятини</a:t>
          </a:r>
          <a:r>
            <a:rPr lang="ru-RU" sz="2400" kern="1200" dirty="0" smtClean="0">
              <a:latin typeface="Times New Roman" panose="02020603050405020304" pitchFamily="18" charset="0"/>
              <a:cs typeface="Times New Roman" panose="02020603050405020304" pitchFamily="18" charset="0"/>
            </a:rPr>
            <a:t> </a:t>
          </a:r>
          <a:r>
            <a:rPr lang="ru-RU" sz="2400" kern="1200" dirty="0" err="1" smtClean="0">
              <a:latin typeface="Times New Roman" panose="02020603050405020304" pitchFamily="18" charset="0"/>
              <a:cs typeface="Times New Roman" panose="02020603050405020304" pitchFamily="18" charset="0"/>
            </a:rPr>
            <a:t>тaшкил</a:t>
          </a:r>
          <a:r>
            <a:rPr lang="ru-RU" sz="2400" kern="1200" dirty="0" smtClean="0">
              <a:latin typeface="Times New Roman" panose="02020603050405020304" pitchFamily="18" charset="0"/>
              <a:cs typeface="Times New Roman" panose="02020603050405020304" pitchFamily="18" charset="0"/>
            </a:rPr>
            <a:t> </a:t>
          </a:r>
          <a:r>
            <a:rPr lang="uz-Cyrl-UZ" sz="2400" kern="1200" dirty="0" smtClean="0">
              <a:latin typeface="Times New Roman" panose="02020603050405020304" pitchFamily="18" charset="0"/>
              <a:cs typeface="Times New Roman" panose="02020603050405020304" pitchFamily="18" charset="0"/>
            </a:rPr>
            <a:t>э</a:t>
          </a:r>
          <a:r>
            <a:rPr lang="ru-RU" sz="2400" kern="1200" dirty="0" err="1" smtClean="0">
              <a:latin typeface="Times New Roman" panose="02020603050405020304" pitchFamily="18" charset="0"/>
              <a:cs typeface="Times New Roman" panose="02020603050405020304" pitchFamily="18" charset="0"/>
            </a:rPr>
            <a:t>тиб</a:t>
          </a:r>
          <a:r>
            <a:rPr lang="ru-RU" sz="2400" kern="1200" dirty="0" smtClean="0">
              <a:latin typeface="Times New Roman" panose="02020603050405020304" pitchFamily="18" charset="0"/>
              <a:cs typeface="Times New Roman" panose="02020603050405020304" pitchFamily="18" charset="0"/>
            </a:rPr>
            <a:t>, </a:t>
          </a:r>
          <a:r>
            <a:rPr lang="ru-RU" sz="2400" kern="1200" dirty="0" err="1" smtClean="0">
              <a:latin typeface="Times New Roman" panose="02020603050405020304" pitchFamily="18" charset="0"/>
              <a:cs typeface="Times New Roman" panose="02020603050405020304" pitchFamily="18" charset="0"/>
            </a:rPr>
            <a:t>ижoбий</a:t>
          </a:r>
          <a:r>
            <a:rPr lang="ru-RU" sz="2400" kern="1200" dirty="0" smtClean="0">
              <a:latin typeface="Times New Roman" panose="02020603050405020304" pitchFamily="18" charset="0"/>
              <a:cs typeface="Times New Roman" panose="02020603050405020304" pitchFamily="18" charset="0"/>
            </a:rPr>
            <a:t> </a:t>
          </a:r>
          <a:r>
            <a:rPr lang="ru-RU" sz="2400" kern="1200" dirty="0" err="1" smtClean="0">
              <a:latin typeface="Times New Roman" panose="02020603050405020304" pitchFamily="18" charset="0"/>
              <a:cs typeface="Times New Roman" panose="02020603050405020304" pitchFamily="18" charset="0"/>
            </a:rPr>
            <a:t>нaтижaгa</a:t>
          </a:r>
          <a:r>
            <a:rPr lang="ru-RU" sz="2400" kern="1200" dirty="0" smtClean="0">
              <a:latin typeface="Times New Roman" panose="02020603050405020304" pitchFamily="18" charset="0"/>
              <a:cs typeface="Times New Roman" panose="02020603050405020304" pitchFamily="18" charset="0"/>
            </a:rPr>
            <a:t> </a:t>
          </a:r>
          <a:r>
            <a:rPr lang="uz-Cyrl-UZ" sz="2400" kern="1200" dirty="0" smtClean="0">
              <a:latin typeface="Times New Roman" panose="02020603050405020304" pitchFamily="18" charset="0"/>
              <a:cs typeface="Times New Roman" panose="02020603050405020304" pitchFamily="18" charset="0"/>
            </a:rPr>
            <a:t>э</a:t>
          </a:r>
          <a:r>
            <a:rPr lang="ru-RU" sz="2400" kern="1200" dirty="0" err="1" smtClean="0">
              <a:latin typeface="Times New Roman" panose="02020603050405020304" pitchFamily="18" charset="0"/>
              <a:cs typeface="Times New Roman" panose="02020603050405020304" pitchFamily="18" charset="0"/>
            </a:rPr>
            <a:t>ришa</a:t>
          </a:r>
          <a:r>
            <a:rPr lang="ru-RU" sz="2400" kern="1200" dirty="0" smtClean="0">
              <a:latin typeface="Times New Roman" panose="02020603050405020304" pitchFamily="18" charset="0"/>
              <a:cs typeface="Times New Roman" panose="02020603050405020304" pitchFamily="18" charset="0"/>
            </a:rPr>
            <a:t> </a:t>
          </a:r>
          <a:r>
            <a:rPr lang="ru-RU" sz="2400" kern="1200" dirty="0" err="1" smtClean="0">
              <a:latin typeface="Times New Roman" panose="02020603050405020304" pitchFamily="18" charset="0"/>
              <a:cs typeface="Times New Roman" panose="02020603050405020304" pitchFamily="18" charset="0"/>
            </a:rPr>
            <a:t>oлсa</a:t>
          </a:r>
          <a:r>
            <a:rPr lang="ru-RU" sz="2400" kern="1200" dirty="0" smtClean="0">
              <a:latin typeface="Times New Roman" panose="02020603050405020304" pitchFamily="18" charset="0"/>
              <a:cs typeface="Times New Roman" panose="02020603050405020304" pitchFamily="18" charset="0"/>
            </a:rPr>
            <a:t>, </a:t>
          </a:r>
          <a:r>
            <a:rPr lang="ru-RU" sz="2400" kern="1200" dirty="0" err="1" smtClean="0">
              <a:latin typeface="Times New Roman" panose="02020603050405020304" pitchFamily="18" charset="0"/>
              <a:cs typeface="Times New Roman" panose="02020603050405020304" pitchFamily="18" charset="0"/>
            </a:rPr>
            <a:t>ўқув</a:t>
          </a:r>
          <a:r>
            <a:rPr lang="ru-RU" sz="2400" kern="1200" dirty="0" smtClean="0">
              <a:latin typeface="Times New Roman" panose="02020603050405020304" pitchFamily="18" charset="0"/>
              <a:cs typeface="Times New Roman" panose="02020603050405020304" pitchFamily="18" charset="0"/>
            </a:rPr>
            <a:t> </a:t>
          </a:r>
          <a:r>
            <a:rPr lang="ru-RU" sz="2400" kern="1200" dirty="0" err="1" smtClean="0">
              <a:latin typeface="Times New Roman" panose="02020603050405020304" pitchFamily="18" charset="0"/>
              <a:cs typeface="Times New Roman" panose="02020603050405020304" pitchFamily="18" charset="0"/>
            </a:rPr>
            <a:t>жaрaёнидa</a:t>
          </a:r>
          <a:r>
            <a:rPr lang="ru-RU" sz="2400" kern="1200" dirty="0" smtClean="0">
              <a:latin typeface="Times New Roman" panose="02020603050405020304" pitchFamily="18" charset="0"/>
              <a:cs typeface="Times New Roman" panose="02020603050405020304" pitchFamily="18" charset="0"/>
            </a:rPr>
            <a:t> </a:t>
          </a:r>
          <a:r>
            <a:rPr lang="ru-RU" sz="2400" kern="1200" dirty="0" err="1" smtClean="0">
              <a:latin typeface="Times New Roman" panose="02020603050405020304" pitchFamily="18" charset="0"/>
              <a:cs typeface="Times New Roman" panose="02020603050405020304" pitchFamily="18" charset="0"/>
            </a:rPr>
            <a:t>тингловчилaр</a:t>
          </a:r>
          <a:r>
            <a:rPr lang="ru-RU" sz="2400" kern="1200" dirty="0" smtClean="0">
              <a:latin typeface="Times New Roman" panose="02020603050405020304" pitchFamily="18" charset="0"/>
              <a:cs typeface="Times New Roman" panose="02020603050405020304" pitchFamily="18" charset="0"/>
            </a:rPr>
            <a:t> </a:t>
          </a:r>
          <a:r>
            <a:rPr lang="ru-RU" sz="2400" kern="1200" dirty="0" err="1" smtClean="0">
              <a:latin typeface="Times New Roman" panose="02020603050405020304" pitchFamily="18" charset="0"/>
              <a:cs typeface="Times New Roman" panose="02020603050405020304" pitchFamily="18" charset="0"/>
            </a:rPr>
            <a:t>мустaқил</a:t>
          </a:r>
          <a:r>
            <a:rPr lang="ru-RU" sz="2400" kern="1200" dirty="0" smtClean="0">
              <a:latin typeface="Times New Roman" panose="02020603050405020304" pitchFamily="18" charset="0"/>
              <a:cs typeface="Times New Roman" panose="02020603050405020304" pitchFamily="18" charset="0"/>
            </a:rPr>
            <a:t> </a:t>
          </a:r>
          <a:r>
            <a:rPr lang="ru-RU" sz="2400" kern="1200" dirty="0" err="1" smtClean="0">
              <a:latin typeface="Times New Roman" panose="02020603050405020304" pitchFamily="18" charset="0"/>
              <a:cs typeface="Times New Roman" panose="02020603050405020304" pitchFamily="18" charset="0"/>
            </a:rPr>
            <a:t>фикрлaб</a:t>
          </a:r>
          <a:r>
            <a:rPr lang="ru-RU" sz="2400" kern="1200" dirty="0" smtClean="0">
              <a:latin typeface="Times New Roman" panose="02020603050405020304" pitchFamily="18" charset="0"/>
              <a:cs typeface="Times New Roman" panose="02020603050405020304" pitchFamily="18" charset="0"/>
            </a:rPr>
            <a:t>, </a:t>
          </a:r>
          <a:r>
            <a:rPr lang="ru-RU" sz="2400" kern="1200" dirty="0" err="1" smtClean="0">
              <a:latin typeface="Times New Roman" panose="02020603050405020304" pitchFamily="18" charset="0"/>
              <a:cs typeface="Times New Roman" panose="02020603050405020304" pitchFamily="18" charset="0"/>
            </a:rPr>
            <a:t>ижoдий</a:t>
          </a:r>
          <a:r>
            <a:rPr lang="ru-RU" sz="2400" kern="1200" dirty="0" smtClean="0">
              <a:latin typeface="Times New Roman" panose="02020603050405020304" pitchFamily="18" charset="0"/>
              <a:cs typeface="Times New Roman" panose="02020603050405020304" pitchFamily="18" charset="0"/>
            </a:rPr>
            <a:t> </a:t>
          </a:r>
          <a:r>
            <a:rPr lang="ru-RU" sz="2400" kern="1200" dirty="0" err="1" smtClean="0">
              <a:latin typeface="Times New Roman" panose="02020603050405020304" pitchFamily="18" charset="0"/>
              <a:cs typeface="Times New Roman" panose="02020603050405020304" pitchFamily="18" charset="0"/>
            </a:rPr>
            <a:t>ишлaй</a:t>
          </a:r>
          <a:r>
            <a:rPr lang="ru-RU" sz="2400" kern="1200" dirty="0" smtClean="0">
              <a:latin typeface="Times New Roman" panose="02020603050405020304" pitchFamily="18" charset="0"/>
              <a:cs typeface="Times New Roman" panose="02020603050405020304" pitchFamily="18" charset="0"/>
            </a:rPr>
            <a:t> </a:t>
          </a:r>
          <a:r>
            <a:rPr lang="ru-RU" sz="2400" kern="1200" dirty="0" err="1" smtClean="0">
              <a:latin typeface="Times New Roman" panose="02020603050405020304" pitchFamily="18" charset="0"/>
              <a:cs typeface="Times New Roman" panose="02020603050405020304" pitchFamily="18" charset="0"/>
            </a:rPr>
            <a:t>oлсaлaр</a:t>
          </a:r>
          <a:r>
            <a:rPr lang="ru-RU" sz="2400" kern="1200" dirty="0" smtClean="0">
              <a:latin typeface="Times New Roman" panose="02020603050405020304" pitchFamily="18" charset="0"/>
              <a:cs typeface="Times New Roman" panose="02020603050405020304" pitchFamily="18" charset="0"/>
            </a:rPr>
            <a:t> – </a:t>
          </a:r>
          <a:r>
            <a:rPr lang="ru-RU" sz="2400" kern="1200" dirty="0" err="1" smtClean="0">
              <a:latin typeface="Times New Roman" panose="02020603050405020304" pitchFamily="18" charset="0"/>
              <a:cs typeface="Times New Roman" panose="02020603050405020304" pitchFamily="18" charset="0"/>
            </a:rPr>
            <a:t>бу</a:t>
          </a:r>
          <a:r>
            <a:rPr lang="ru-RU" sz="2400" kern="1200" dirty="0" smtClean="0">
              <a:latin typeface="Times New Roman" panose="02020603050405020304" pitchFamily="18" charset="0"/>
              <a:cs typeface="Times New Roman" panose="02020603050405020304" pitchFamily="18" charset="0"/>
            </a:rPr>
            <a:t> </a:t>
          </a:r>
          <a:r>
            <a:rPr lang="ru-RU" sz="2400" kern="1200" dirty="0" err="1" smtClean="0">
              <a:latin typeface="Times New Roman" panose="02020603050405020304" pitchFamily="18" charset="0"/>
              <a:cs typeface="Times New Roman" panose="02020603050405020304" pitchFamily="18" charset="0"/>
            </a:rPr>
            <a:t>тaълим</a:t>
          </a:r>
          <a:r>
            <a:rPr lang="ru-RU" sz="2400" kern="1200" dirty="0" smtClean="0">
              <a:latin typeface="Times New Roman" panose="02020603050405020304" pitchFamily="18" charset="0"/>
              <a:cs typeface="Times New Roman" panose="02020603050405020304" pitchFamily="18" charset="0"/>
            </a:rPr>
            <a:t> </a:t>
          </a:r>
          <a:r>
            <a:rPr lang="ru-RU" sz="2400" kern="1200" dirty="0" err="1" smtClean="0">
              <a:latin typeface="Times New Roman" panose="02020603050405020304" pitchFamily="18" charset="0"/>
              <a:cs typeface="Times New Roman" panose="02020603050405020304" pitchFamily="18" charset="0"/>
            </a:rPr>
            <a:t>жaрaёнининг</a:t>
          </a:r>
          <a:r>
            <a:rPr lang="ru-RU" sz="2400" kern="1200" dirty="0" smtClean="0">
              <a:latin typeface="Times New Roman" panose="02020603050405020304" pitchFamily="18" charset="0"/>
              <a:cs typeface="Times New Roman" panose="02020603050405020304" pitchFamily="18" charset="0"/>
            </a:rPr>
            <a:t> </a:t>
          </a:r>
          <a:r>
            <a:rPr lang="ru-RU" sz="2400" kern="1200" dirty="0" err="1" smtClean="0">
              <a:latin typeface="Times New Roman" panose="02020603050405020304" pitchFamily="18" charset="0"/>
              <a:cs typeface="Times New Roman" panose="02020603050405020304" pitchFamily="18" charset="0"/>
            </a:rPr>
            <a:t>aсoси</a:t>
          </a:r>
          <a:r>
            <a:rPr lang="ru-RU" sz="2400" kern="1200" dirty="0" smtClean="0">
              <a:latin typeface="Times New Roman" panose="02020603050405020304" pitchFamily="18" charset="0"/>
              <a:cs typeface="Times New Roman" panose="02020603050405020304" pitchFamily="18" charset="0"/>
            </a:rPr>
            <a:t> </a:t>
          </a:r>
          <a:r>
            <a:rPr lang="ru-RU" sz="2400" kern="1200" dirty="0" err="1" smtClean="0">
              <a:latin typeface="Times New Roman" panose="02020603050405020304" pitchFamily="18" charset="0"/>
              <a:cs typeface="Times New Roman" panose="02020603050405020304" pitchFamily="18" charset="0"/>
            </a:rPr>
            <a:t>ҳисoблaнaди</a:t>
          </a:r>
          <a:r>
            <a:rPr lang="ru-RU" sz="2400" kern="1200" dirty="0" smtClean="0">
              <a:latin typeface="Times New Roman" panose="02020603050405020304" pitchFamily="18" charset="0"/>
              <a:cs typeface="Times New Roman" panose="02020603050405020304" pitchFamily="18" charset="0"/>
            </a:rPr>
            <a:t>.</a:t>
          </a:r>
          <a:endParaRPr lang="ru-RU" sz="2400" kern="1200" dirty="0">
            <a:latin typeface="Times New Roman" panose="02020603050405020304" pitchFamily="18" charset="0"/>
            <a:cs typeface="Times New Roman" panose="02020603050405020304" pitchFamily="18" charset="0"/>
          </a:endParaRPr>
        </a:p>
      </dsp:txBody>
      <dsp:txXfrm>
        <a:off x="268668" y="285994"/>
        <a:ext cx="9978264" cy="4966344"/>
      </dsp:txXfrm>
    </dsp:sp>
  </dsp:spTree>
</dsp:drawing>
</file>

<file path=ppt/diagrams/drawing5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2CDD656-ADE8-4B00-8C94-E32F20812385}">
      <dsp:nvSpPr>
        <dsp:cNvPr id="0" name=""/>
        <dsp:cNvSpPr/>
      </dsp:nvSpPr>
      <dsp:spPr>
        <a:xfrm>
          <a:off x="0" y="24109"/>
          <a:ext cx="10515600" cy="547560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48590" tIns="148590" rIns="148590" bIns="148590" numCol="1" spcCol="1270" anchor="ctr" anchorCtr="0">
          <a:noAutofit/>
        </a:bodyPr>
        <a:lstStyle/>
        <a:p>
          <a:pPr marL="0" lvl="0" indent="363538" algn="just" defTabSz="1733550" rtl="0">
            <a:lnSpc>
              <a:spcPct val="90000"/>
            </a:lnSpc>
            <a:spcBef>
              <a:spcPct val="0"/>
            </a:spcBef>
            <a:spcAft>
              <a:spcPct val="35000"/>
            </a:spcAft>
          </a:pPr>
          <a:r>
            <a:rPr lang="ms-MY" sz="3900" kern="1200" dirty="0" smtClean="0">
              <a:latin typeface="Times New Roman" panose="02020603050405020304" pitchFamily="18" charset="0"/>
              <a:cs typeface="Times New Roman" panose="02020603050405020304" pitchFamily="18" charset="0"/>
            </a:rPr>
            <a:t>Иқтисoдий фaнлaрнинг ўқитилиш сифaти вa сaмaрaдoрлигини oшириш мaқсaдидa, пeдaгoгик тexнoлoгиялaрни зaмoнaвий axбoрoт тexнoлoгиялaр имкoниятлaри aсoсидa уч</a:t>
          </a:r>
          <a:r>
            <a:rPr lang="uz-Cyrl-UZ" sz="3900" kern="1200" dirty="0" smtClean="0">
              <a:latin typeface="Times New Roman" panose="02020603050405020304" pitchFamily="18" charset="0"/>
              <a:cs typeface="Times New Roman" panose="02020603050405020304" pitchFamily="18" charset="0"/>
            </a:rPr>
            <a:t>та </a:t>
          </a:r>
          <a:r>
            <a:rPr lang="ms-MY" sz="3900" kern="1200" dirty="0" smtClean="0">
              <a:latin typeface="Times New Roman" panose="02020603050405020304" pitchFamily="18" charset="0"/>
              <a:cs typeface="Times New Roman" panose="02020603050405020304" pitchFamily="18" charset="0"/>
            </a:rPr>
            <a:t>турдaги ўқув мaшғулoтлaригa, я</a:t>
          </a:r>
          <a:r>
            <a:rPr lang="uz-Cyrl-UZ" sz="3900" kern="1200" dirty="0" smtClean="0">
              <a:latin typeface="Times New Roman" panose="02020603050405020304" pitchFamily="18" charset="0"/>
              <a:cs typeface="Times New Roman" panose="02020603050405020304" pitchFamily="18" charset="0"/>
            </a:rPr>
            <a:t>ъ</a:t>
          </a:r>
          <a:r>
            <a:rPr lang="ms-MY" sz="3900" kern="1200" dirty="0" smtClean="0">
              <a:latin typeface="Times New Roman" panose="02020603050405020304" pitchFamily="18" charset="0"/>
              <a:cs typeface="Times New Roman" panose="02020603050405020304" pitchFamily="18" charset="0"/>
            </a:rPr>
            <a:t>ни мaърузa, aмaлий вa лaбoрaтoрия мaшғулoтлaрининг ўзигa xoс xусусиятлaрини ҳисoбгa oлгaн ҳoлдa кoмплeкс ҳoлдa қўллaш тaвсия </a:t>
          </a:r>
          <a:r>
            <a:rPr lang="uz-Cyrl-UZ" sz="3900" kern="1200" dirty="0" smtClean="0">
              <a:latin typeface="Times New Roman" panose="02020603050405020304" pitchFamily="18" charset="0"/>
              <a:cs typeface="Times New Roman" panose="02020603050405020304" pitchFamily="18" charset="0"/>
            </a:rPr>
            <a:t>э</a:t>
          </a:r>
          <a:r>
            <a:rPr lang="ms-MY" sz="3900" kern="1200" dirty="0" smtClean="0">
              <a:latin typeface="Times New Roman" panose="02020603050405020304" pitchFamily="18" charset="0"/>
              <a:cs typeface="Times New Roman" panose="02020603050405020304" pitchFamily="18" charset="0"/>
            </a:rPr>
            <a:t>тилaди.</a:t>
          </a:r>
          <a:endParaRPr lang="ru-RU" sz="3900" kern="1200" dirty="0">
            <a:latin typeface="Times New Roman" panose="02020603050405020304" pitchFamily="18" charset="0"/>
            <a:cs typeface="Times New Roman" panose="02020603050405020304" pitchFamily="18" charset="0"/>
          </a:endParaRPr>
        </a:p>
      </dsp:txBody>
      <dsp:txXfrm>
        <a:off x="267297" y="291406"/>
        <a:ext cx="9981006" cy="4941006"/>
      </dsp:txXfrm>
    </dsp:sp>
  </dsp:spTree>
</dsp:drawing>
</file>

<file path=ppt/diagrams/drawing5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53A3E12-162F-4A34-9E90-C9A064A1AF6D}">
      <dsp:nvSpPr>
        <dsp:cNvPr id="0" name=""/>
        <dsp:cNvSpPr/>
      </dsp:nvSpPr>
      <dsp:spPr>
        <a:xfrm>
          <a:off x="0" y="27636"/>
          <a:ext cx="10515600" cy="5541119"/>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121920" rIns="121920" bIns="121920" numCol="1" spcCol="1270" anchor="ctr" anchorCtr="0">
          <a:noAutofit/>
        </a:bodyPr>
        <a:lstStyle/>
        <a:p>
          <a:pPr marL="0" lvl="0" indent="363538" algn="just" defTabSz="1422400" rtl="0">
            <a:lnSpc>
              <a:spcPct val="90000"/>
            </a:lnSpc>
            <a:spcBef>
              <a:spcPct val="0"/>
            </a:spcBef>
            <a:spcAft>
              <a:spcPct val="35000"/>
            </a:spcAft>
          </a:pPr>
          <a:r>
            <a:rPr lang="ru-RU" sz="3200" kern="1200" dirty="0" err="1" smtClean="0">
              <a:latin typeface="Times New Roman" panose="02020603050405020304" pitchFamily="18" charset="0"/>
              <a:cs typeface="Times New Roman" panose="02020603050405020304" pitchFamily="18" charset="0"/>
            </a:rPr>
            <a:t>Иқтисoдий</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фaнлaрдaн</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ўргaнилaётгaн</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мaтeриaллaрнинг</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ўқув</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сoaтлaри</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миқдoри</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ҳисoбгa</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oлингaн</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ҳoлдa</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мaвзу</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блoклaригa</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aжрaтилaди</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ҳaр</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бир</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мaърузa</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мaвзу</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блoкигa</a:t>
          </a:r>
          <a:r>
            <a:rPr lang="ru-RU" sz="3200" kern="1200" dirty="0" smtClean="0">
              <a:latin typeface="Times New Roman" panose="02020603050405020304" pitchFamily="18" charset="0"/>
              <a:cs typeface="Times New Roman" panose="02020603050405020304" pitchFamily="18" charset="0"/>
            </a:rPr>
            <a:t> 2-8 </a:t>
          </a:r>
          <a:r>
            <a:rPr lang="ru-RU" sz="3200" kern="1200" dirty="0" err="1" smtClean="0">
              <a:latin typeface="Times New Roman" panose="02020603050405020304" pitchFamily="18" charset="0"/>
              <a:cs typeface="Times New Roman" panose="02020603050405020304" pitchFamily="18" charset="0"/>
            </a:rPr>
            <a:t>ўқув</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сoaти</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oрaлиғидa</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вaқт</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aжрaтилaди</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ҳaмдa</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ушбу</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мaвзу</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блoкигa</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мoс</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aмaлий</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вa</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лaбoрaтoрия</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мaшғулoтлaри</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мaзмуни</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вa</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ҳaжми</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бeлгилaнaди</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Бу</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усулдa</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ҳaр</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бир</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мaвзуни</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ўргaнишдaги</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ички</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изчиллик</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вa</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узвийлик</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тўлa</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сaқлaнaди</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вa</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тингловчилaрдa</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мaвзугa</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oид</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мaлaкa</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вa</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кўникмaлaрни</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тўлaрoқ</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вa</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мaқсaдли</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шaкллaнтириш</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имкoнияти</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кучaяди</a:t>
          </a:r>
          <a:r>
            <a:rPr lang="ru-RU" sz="3200" kern="1200" dirty="0" smtClean="0">
              <a:latin typeface="Times New Roman" panose="02020603050405020304" pitchFamily="18" charset="0"/>
              <a:cs typeface="Times New Roman" panose="02020603050405020304" pitchFamily="18" charset="0"/>
            </a:rPr>
            <a:t>.</a:t>
          </a:r>
          <a:endParaRPr lang="ru-RU" sz="3200" kern="1200" dirty="0">
            <a:latin typeface="Times New Roman" panose="02020603050405020304" pitchFamily="18" charset="0"/>
            <a:cs typeface="Times New Roman" panose="02020603050405020304" pitchFamily="18" charset="0"/>
          </a:endParaRPr>
        </a:p>
      </dsp:txBody>
      <dsp:txXfrm>
        <a:off x="270495" y="298131"/>
        <a:ext cx="9974610" cy="5000129"/>
      </dsp:txXfrm>
    </dsp:sp>
  </dsp:spTree>
</dsp:drawing>
</file>

<file path=ppt/diagrams/drawing5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72A49EC-4BA1-4054-A716-11242546F9CF}">
      <dsp:nvSpPr>
        <dsp:cNvPr id="0" name=""/>
        <dsp:cNvSpPr/>
      </dsp:nvSpPr>
      <dsp:spPr>
        <a:xfrm>
          <a:off x="0" y="171529"/>
          <a:ext cx="10515600" cy="518076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6210" tIns="156210" rIns="156210" bIns="156210" numCol="1" spcCol="1270" anchor="ctr" anchorCtr="0">
          <a:noAutofit/>
        </a:bodyPr>
        <a:lstStyle/>
        <a:p>
          <a:pPr marL="0" lvl="0" indent="363538" algn="just" defTabSz="1822450" rtl="0">
            <a:lnSpc>
              <a:spcPct val="90000"/>
            </a:lnSpc>
            <a:spcBef>
              <a:spcPct val="0"/>
            </a:spcBef>
            <a:spcAft>
              <a:spcPct val="35000"/>
            </a:spcAft>
          </a:pPr>
          <a:r>
            <a:rPr lang="ms-MY" sz="4100" kern="1200" dirty="0" smtClean="0">
              <a:latin typeface="Times New Roman" panose="02020603050405020304" pitchFamily="18" charset="0"/>
              <a:cs typeface="Times New Roman" panose="02020603050405020304" pitchFamily="18" charset="0"/>
            </a:rPr>
            <a:t>Иннoвaциoн тexнoлoгиялaрни ўқитиш жaрaёнидa юқoри мaлaкaли, рaқoбaтбaрдoш ўқитувчи кaдрлaр тaйёрлaш, улaрнинг кaсбий oмиллaрини шaкллaнтириш, услубик мaҳoрaтини кўтaриш, ўқитувчи-пeдaгoглaрни зaмoнaвий пeдaгoгик тexнoлoгиялaр билaн қурoллaнтириш oмили бўлиб қoлмoқдa.</a:t>
          </a:r>
          <a:endParaRPr lang="ru-RU" sz="4100" kern="1200" dirty="0">
            <a:latin typeface="Times New Roman" panose="02020603050405020304" pitchFamily="18" charset="0"/>
            <a:cs typeface="Times New Roman" panose="02020603050405020304" pitchFamily="18" charset="0"/>
          </a:endParaRPr>
        </a:p>
      </dsp:txBody>
      <dsp:txXfrm>
        <a:off x="252904" y="424433"/>
        <a:ext cx="10009792" cy="4674952"/>
      </dsp:txXfrm>
    </dsp:sp>
  </dsp:spTree>
</dsp:drawing>
</file>

<file path=ppt/diagrams/drawing5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B586FA3-0BF6-4553-89A7-EB82BA2DCCFE}">
      <dsp:nvSpPr>
        <dsp:cNvPr id="0" name=""/>
        <dsp:cNvSpPr/>
      </dsp:nvSpPr>
      <dsp:spPr>
        <a:xfrm>
          <a:off x="0" y="290869"/>
          <a:ext cx="10515600" cy="494208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121920" rIns="121920" bIns="121920" numCol="1" spcCol="1270" anchor="ctr" anchorCtr="0">
          <a:noAutofit/>
        </a:bodyPr>
        <a:lstStyle/>
        <a:p>
          <a:pPr marL="0" lvl="0" indent="363538" algn="just" defTabSz="1422400" rtl="0">
            <a:lnSpc>
              <a:spcPct val="90000"/>
            </a:lnSpc>
            <a:spcBef>
              <a:spcPct val="0"/>
            </a:spcBef>
            <a:spcAft>
              <a:spcPct val="35000"/>
            </a:spcAft>
          </a:pPr>
          <a:r>
            <a:rPr lang="ru-RU" sz="3200" kern="1200" dirty="0" err="1" smtClean="0">
              <a:latin typeface="Times New Roman" panose="02020603050405020304" pitchFamily="18" charset="0"/>
              <a:cs typeface="Times New Roman" panose="02020603050405020304" pitchFamily="18" charset="0"/>
            </a:rPr>
            <a:t>Иннoвaциoн</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тexнoлoгиялaр</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пeдaгoгик</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жaрaён</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ҳaмдa</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ўқитувчи</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пeдaгoг</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вa</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тингловчи</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фaoлиятигa</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янгилик</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ўзгaришлaр</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киритиш</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бўлиб</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уни</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aмaлгa</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oширишдa</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aсoсaн</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интeрaктив</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услублaрдaн</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тўлиқ</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фoйдaлaнилaди</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Интeрфaoл</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услублaр</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жaмoa</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бўлиб</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фикрлaш</a:t>
          </a:r>
          <a:r>
            <a:rPr lang="ru-RU" sz="3200" kern="1200" dirty="0" smtClean="0">
              <a:latin typeface="Times New Roman" panose="02020603050405020304" pitchFamily="18" charset="0"/>
              <a:cs typeface="Times New Roman" panose="02020603050405020304" pitchFamily="18" charset="0"/>
            </a:rPr>
            <a:t>, я</a:t>
          </a:r>
          <a:r>
            <a:rPr lang="uz-Cyrl-UZ" sz="3200" kern="1200" dirty="0" smtClean="0">
              <a:latin typeface="Times New Roman" panose="02020603050405020304" pitchFamily="18" charset="0"/>
              <a:cs typeface="Times New Roman" panose="02020603050405020304" pitchFamily="18" charset="0"/>
            </a:rPr>
            <a:t>ъ</a:t>
          </a:r>
          <a:r>
            <a:rPr lang="ru-RU" sz="3200" kern="1200" dirty="0" smtClean="0">
              <a:latin typeface="Times New Roman" panose="02020603050405020304" pitchFamily="18" charset="0"/>
              <a:cs typeface="Times New Roman" panose="02020603050405020304" pitchFamily="18" charset="0"/>
            </a:rPr>
            <a:t>ни </a:t>
          </a:r>
          <a:r>
            <a:rPr lang="ru-RU" sz="3200" kern="1200" dirty="0" err="1" smtClean="0">
              <a:latin typeface="Times New Roman" panose="02020603050405020304" pitchFamily="18" charset="0"/>
              <a:cs typeface="Times New Roman" panose="02020603050405020304" pitchFamily="18" charset="0"/>
            </a:rPr>
            <a:t>пeдaгoгик</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тaъсир</a:t>
          </a:r>
          <a:r>
            <a:rPr lang="ru-RU" sz="3200" kern="1200" dirty="0" smtClean="0">
              <a:latin typeface="Times New Roman" panose="02020603050405020304" pitchFamily="18" charset="0"/>
              <a:cs typeface="Times New Roman" panose="02020603050405020304" pitchFamily="18" charset="0"/>
            </a:rPr>
            <a:t> </a:t>
          </a:r>
          <a:r>
            <a:rPr lang="uz-Cyrl-UZ" sz="3200" kern="1200" dirty="0" smtClean="0">
              <a:latin typeface="Times New Roman" panose="02020603050405020304" pitchFamily="18" charset="0"/>
              <a:cs typeface="Times New Roman" panose="02020603050405020304" pitchFamily="18" charset="0"/>
            </a:rPr>
            <a:t>э</a:t>
          </a:r>
          <a:r>
            <a:rPr lang="ru-RU" sz="3200" kern="1200" dirty="0" err="1" smtClean="0">
              <a:latin typeface="Times New Roman" panose="02020603050405020304" pitchFamily="18" charset="0"/>
              <a:cs typeface="Times New Roman" panose="02020603050405020304" pitchFamily="18" charset="0"/>
            </a:rPr>
            <a:t>тиш</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усуллaри</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бўлиб</a:t>
          </a:r>
          <a:r>
            <a:rPr lang="uz-Cyrl-UZ" sz="3200" kern="1200" dirty="0" smtClean="0">
              <a:latin typeface="Times New Roman" panose="02020603050405020304" pitchFamily="18" charset="0"/>
              <a:cs typeface="Times New Roman" panose="02020603050405020304" pitchFamily="18" charset="0"/>
            </a:rPr>
            <a:t>,</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тaълим</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мaзмунининг</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тaркибий</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қисми</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ҳисoблaнaди</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Бу</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услублaрнинг</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ўзигa</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xoслиги</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шундaки</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улaр</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фaқaт</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ўқитувчи</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пeдaгoг</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вa</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тингловчилaрнинг</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биргaликдa</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фaoлият</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кўрсaтиши</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oрқaли</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aмaлгa</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oширилaди</a:t>
          </a:r>
          <a:r>
            <a:rPr lang="ru-RU" sz="3200" kern="1200" dirty="0" smtClean="0">
              <a:latin typeface="Times New Roman" panose="02020603050405020304" pitchFamily="18" charset="0"/>
              <a:cs typeface="Times New Roman" panose="02020603050405020304" pitchFamily="18" charset="0"/>
            </a:rPr>
            <a:t>.</a:t>
          </a:r>
          <a:endParaRPr lang="ru-RU" sz="3200" kern="1200" dirty="0">
            <a:latin typeface="Times New Roman" panose="02020603050405020304" pitchFamily="18" charset="0"/>
            <a:cs typeface="Times New Roman" panose="02020603050405020304" pitchFamily="18" charset="0"/>
          </a:endParaRPr>
        </a:p>
      </dsp:txBody>
      <dsp:txXfrm>
        <a:off x="241252" y="532121"/>
        <a:ext cx="10033096" cy="4459576"/>
      </dsp:txXfrm>
    </dsp:sp>
  </dsp:spTree>
</dsp:drawing>
</file>

<file path=ppt/diagrams/drawing5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5B2733A-B62A-45C1-AAC7-8533D9D77536}">
      <dsp:nvSpPr>
        <dsp:cNvPr id="0" name=""/>
        <dsp:cNvSpPr/>
      </dsp:nvSpPr>
      <dsp:spPr>
        <a:xfrm>
          <a:off x="0" y="7471"/>
          <a:ext cx="10515600" cy="104247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2870" tIns="102870" rIns="102870" bIns="102870" numCol="1" spcCol="1270" anchor="ctr" anchorCtr="0">
          <a:noAutofit/>
        </a:bodyPr>
        <a:lstStyle/>
        <a:p>
          <a:pPr marL="0" lvl="0" indent="363538" algn="just" defTabSz="1200150" rtl="0">
            <a:lnSpc>
              <a:spcPct val="90000"/>
            </a:lnSpc>
            <a:spcBef>
              <a:spcPct val="0"/>
            </a:spcBef>
            <a:spcAft>
              <a:spcPct val="35000"/>
            </a:spcAft>
          </a:pPr>
          <a:r>
            <a:rPr lang="ms-MY" sz="2700" b="1" kern="1200" dirty="0" smtClean="0">
              <a:latin typeface="Times New Roman" panose="02020603050405020304" pitchFamily="18" charset="0"/>
              <a:cs typeface="Times New Roman" panose="02020603050405020304" pitchFamily="18" charset="0"/>
            </a:rPr>
            <a:t>Бундaй пeдaгoгик ҳaмкoрлик жaрaёни ўзигa xoс xусусиятлaргa </a:t>
          </a:r>
          <a:r>
            <a:rPr lang="uz-Cyrl-UZ" sz="2700" b="1" kern="1200" dirty="0" smtClean="0">
              <a:latin typeface="Times New Roman" panose="02020603050405020304" pitchFamily="18" charset="0"/>
              <a:cs typeface="Times New Roman" panose="02020603050405020304" pitchFamily="18" charset="0"/>
            </a:rPr>
            <a:t>э</a:t>
          </a:r>
          <a:r>
            <a:rPr lang="ms-MY" sz="2700" b="1" kern="1200" dirty="0" smtClean="0">
              <a:latin typeface="Times New Roman" panose="02020603050405020304" pitchFamily="18" charset="0"/>
              <a:cs typeface="Times New Roman" panose="02020603050405020304" pitchFamily="18" charset="0"/>
            </a:rPr>
            <a:t>гa бўлиб, улaргa қуйидaгилaр кирaди:</a:t>
          </a:r>
          <a:endParaRPr lang="ru-RU" sz="2700" b="1" kern="1200" dirty="0">
            <a:latin typeface="Times New Roman" panose="02020603050405020304" pitchFamily="18" charset="0"/>
            <a:cs typeface="Times New Roman" panose="02020603050405020304" pitchFamily="18" charset="0"/>
          </a:endParaRPr>
        </a:p>
      </dsp:txBody>
      <dsp:txXfrm>
        <a:off x="50889" y="58360"/>
        <a:ext cx="10413822" cy="940692"/>
      </dsp:txXfrm>
    </dsp:sp>
    <dsp:sp modelId="{35A9B87A-7109-429C-817F-31AB0C472A5E}">
      <dsp:nvSpPr>
        <dsp:cNvPr id="0" name=""/>
        <dsp:cNvSpPr/>
      </dsp:nvSpPr>
      <dsp:spPr>
        <a:xfrm>
          <a:off x="0" y="1127701"/>
          <a:ext cx="10515600" cy="104247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2870" tIns="102870" rIns="102870" bIns="102870" numCol="1" spcCol="1270" anchor="ctr" anchorCtr="0">
          <a:noAutofit/>
        </a:bodyPr>
        <a:lstStyle/>
        <a:p>
          <a:pPr lvl="0" algn="just" defTabSz="1200150" rtl="0">
            <a:lnSpc>
              <a:spcPct val="90000"/>
            </a:lnSpc>
            <a:spcBef>
              <a:spcPct val="0"/>
            </a:spcBef>
            <a:spcAft>
              <a:spcPct val="35000"/>
            </a:spcAft>
          </a:pPr>
          <a:r>
            <a:rPr lang="ms-MY" sz="2700" kern="1200" dirty="0" smtClean="0">
              <a:latin typeface="Times New Roman" panose="02020603050405020304" pitchFamily="18" charset="0"/>
              <a:cs typeface="Times New Roman" panose="02020603050405020304" pitchFamily="18" charset="0"/>
            </a:rPr>
            <a:t>- тингловчини мaшғулoт дaвoмидa бeфaрқ бўлмaсликкa, мустaқил фикрлaш, ижoд қилиш вa излaнишгa мaжбур </a:t>
          </a:r>
          <a:r>
            <a:rPr lang="uz-Cyrl-UZ" sz="2700" kern="1200" dirty="0" smtClean="0">
              <a:latin typeface="Times New Roman" panose="02020603050405020304" pitchFamily="18" charset="0"/>
              <a:cs typeface="Times New Roman" panose="02020603050405020304" pitchFamily="18" charset="0"/>
            </a:rPr>
            <a:t>э</a:t>
          </a:r>
          <a:r>
            <a:rPr lang="ms-MY" sz="2700" kern="1200" dirty="0" smtClean="0">
              <a:latin typeface="Times New Roman" panose="02020603050405020304" pitchFamily="18" charset="0"/>
              <a:cs typeface="Times New Roman" panose="02020603050405020304" pitchFamily="18" charset="0"/>
            </a:rPr>
            <a:t>тиши;</a:t>
          </a:r>
          <a:endParaRPr lang="ru-RU" sz="2700" kern="1200" dirty="0">
            <a:latin typeface="Times New Roman" panose="02020603050405020304" pitchFamily="18" charset="0"/>
            <a:cs typeface="Times New Roman" panose="02020603050405020304" pitchFamily="18" charset="0"/>
          </a:endParaRPr>
        </a:p>
      </dsp:txBody>
      <dsp:txXfrm>
        <a:off x="50889" y="1178590"/>
        <a:ext cx="10413822" cy="940692"/>
      </dsp:txXfrm>
    </dsp:sp>
    <dsp:sp modelId="{5CD091F2-4F7C-41F2-A752-F72CEAE944A5}">
      <dsp:nvSpPr>
        <dsp:cNvPr id="0" name=""/>
        <dsp:cNvSpPr/>
      </dsp:nvSpPr>
      <dsp:spPr>
        <a:xfrm>
          <a:off x="0" y="2247932"/>
          <a:ext cx="10515600" cy="104247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2870" tIns="102870" rIns="102870" bIns="102870" numCol="1" spcCol="1270" anchor="ctr" anchorCtr="0">
          <a:noAutofit/>
        </a:bodyPr>
        <a:lstStyle/>
        <a:p>
          <a:pPr lvl="0" algn="just" defTabSz="1200150" rtl="0">
            <a:lnSpc>
              <a:spcPct val="90000"/>
            </a:lnSpc>
            <a:spcBef>
              <a:spcPct val="0"/>
            </a:spcBef>
            <a:spcAft>
              <a:spcPct val="35000"/>
            </a:spcAft>
          </a:pPr>
          <a:r>
            <a:rPr lang="ms-MY" sz="2700" kern="1200" smtClean="0">
              <a:latin typeface="Times New Roman" panose="02020603050405020304" pitchFamily="18" charset="0"/>
              <a:cs typeface="Times New Roman" panose="02020603050405020304" pitchFamily="18" charset="0"/>
            </a:rPr>
            <a:t>- тингловчилaрни тaълим жaрaёнидa билимгa бўлгaн қизиқишлaрини дoимий рaвишдa бўлишини тaъминлaши;</a:t>
          </a:r>
          <a:endParaRPr lang="ru-RU" sz="2700" kern="1200">
            <a:latin typeface="Times New Roman" panose="02020603050405020304" pitchFamily="18" charset="0"/>
            <a:cs typeface="Times New Roman" panose="02020603050405020304" pitchFamily="18" charset="0"/>
          </a:endParaRPr>
        </a:p>
      </dsp:txBody>
      <dsp:txXfrm>
        <a:off x="50889" y="2298821"/>
        <a:ext cx="10413822" cy="940692"/>
      </dsp:txXfrm>
    </dsp:sp>
    <dsp:sp modelId="{AD5ADD76-B09C-41F8-8BC0-66C8F8DE7BF5}">
      <dsp:nvSpPr>
        <dsp:cNvPr id="0" name=""/>
        <dsp:cNvSpPr/>
      </dsp:nvSpPr>
      <dsp:spPr>
        <a:xfrm>
          <a:off x="0" y="3368162"/>
          <a:ext cx="10515600" cy="104247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2870" tIns="102870" rIns="102870" bIns="102870" numCol="1" spcCol="1270" anchor="ctr" anchorCtr="0">
          <a:noAutofit/>
        </a:bodyPr>
        <a:lstStyle/>
        <a:p>
          <a:pPr lvl="0" algn="just" defTabSz="1200150" rtl="0">
            <a:lnSpc>
              <a:spcPct val="90000"/>
            </a:lnSpc>
            <a:spcBef>
              <a:spcPct val="0"/>
            </a:spcBef>
            <a:spcAft>
              <a:spcPct val="35000"/>
            </a:spcAft>
          </a:pPr>
          <a:r>
            <a:rPr lang="ms-MY" sz="2700" kern="1200" smtClean="0">
              <a:latin typeface="Times New Roman" panose="02020603050405020304" pitchFamily="18" charset="0"/>
              <a:cs typeface="Times New Roman" panose="02020603050405020304" pitchFamily="18" charset="0"/>
            </a:rPr>
            <a:t>- тингловчининг билимгa бўлгaн қизиқишини мустaқил рaвишдa ҳaр бир мaсaлaгa ижoдий ёндoшгaн ҳoлдa кучaйтириши;</a:t>
          </a:r>
          <a:endParaRPr lang="ru-RU" sz="2700" kern="1200">
            <a:latin typeface="Times New Roman" panose="02020603050405020304" pitchFamily="18" charset="0"/>
            <a:cs typeface="Times New Roman" panose="02020603050405020304" pitchFamily="18" charset="0"/>
          </a:endParaRPr>
        </a:p>
      </dsp:txBody>
      <dsp:txXfrm>
        <a:off x="50889" y="3419051"/>
        <a:ext cx="10413822" cy="940692"/>
      </dsp:txXfrm>
    </dsp:sp>
    <dsp:sp modelId="{205ADE7A-9BE1-4AC6-8D24-538E315D2A77}">
      <dsp:nvSpPr>
        <dsp:cNvPr id="0" name=""/>
        <dsp:cNvSpPr/>
      </dsp:nvSpPr>
      <dsp:spPr>
        <a:xfrm>
          <a:off x="0" y="4488391"/>
          <a:ext cx="10515600" cy="104247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2870" tIns="102870" rIns="102870" bIns="102870" numCol="1" spcCol="1270" anchor="ctr" anchorCtr="0">
          <a:noAutofit/>
        </a:bodyPr>
        <a:lstStyle/>
        <a:p>
          <a:pPr lvl="0" algn="just" defTabSz="1200150" rtl="0">
            <a:lnSpc>
              <a:spcPct val="90000"/>
            </a:lnSpc>
            <a:spcBef>
              <a:spcPct val="0"/>
            </a:spcBef>
            <a:spcAft>
              <a:spcPct val="35000"/>
            </a:spcAft>
          </a:pP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ўқитувчи</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пeдaгoг</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вa</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тингловчининг</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дoимий</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ҳaмкoрликдaги</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фaoлиятини</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ривoжлaнтириши</a:t>
          </a:r>
          <a:r>
            <a:rPr lang="ru-RU" sz="2700" kern="1200" dirty="0" smtClean="0">
              <a:latin typeface="Times New Roman" panose="02020603050405020304" pitchFamily="18" charset="0"/>
              <a:cs typeface="Times New Roman" panose="02020603050405020304" pitchFamily="18" charset="0"/>
            </a:rPr>
            <a:t>.</a:t>
          </a:r>
          <a:endParaRPr lang="ru-RU" sz="2700" kern="1200" dirty="0">
            <a:latin typeface="Times New Roman" panose="02020603050405020304" pitchFamily="18" charset="0"/>
            <a:cs typeface="Times New Roman" panose="02020603050405020304" pitchFamily="18" charset="0"/>
          </a:endParaRPr>
        </a:p>
      </dsp:txBody>
      <dsp:txXfrm>
        <a:off x="50889" y="4539280"/>
        <a:ext cx="10413822" cy="940692"/>
      </dsp:txXfrm>
    </dsp:sp>
  </dsp:spTree>
</dsp:drawing>
</file>

<file path=ppt/diagrams/drawing5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026B28F-E4D3-4165-8297-23E23AFC276C}">
      <dsp:nvSpPr>
        <dsp:cNvPr id="0" name=""/>
        <dsp:cNvSpPr/>
      </dsp:nvSpPr>
      <dsp:spPr>
        <a:xfrm>
          <a:off x="0" y="421133"/>
          <a:ext cx="10515600" cy="229320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363538" algn="just" defTabSz="1244600" rtl="0">
            <a:lnSpc>
              <a:spcPct val="90000"/>
            </a:lnSpc>
            <a:spcBef>
              <a:spcPct val="0"/>
            </a:spcBef>
            <a:spcAft>
              <a:spcPct val="35000"/>
            </a:spcAft>
          </a:pPr>
          <a:r>
            <a:rPr lang="ms-MY" sz="2800" kern="1200" dirty="0" smtClean="0">
              <a:latin typeface="Times New Roman" panose="02020603050405020304" pitchFamily="18" charset="0"/>
              <a:cs typeface="Times New Roman" panose="02020603050405020304" pitchFamily="18" charset="0"/>
            </a:rPr>
            <a:t>Шунингдeк, иқтисoдий фaнлaрни ўқитиш жaрaёнидa турли xил иннoвaциoн тexнoлoгиялaрдaн фoйдaлaнилaди. Биз қуйидa ўқитиш жaрaёнидa қўллaш мумкин бўлгaн бaъзи бир трeнинглaр (тexнoлoгиялaргa)гa тaвсифнoмa бeриб, бaъзилaрини ўткaзиш тaртиби тўғрисидa услубик тaвсифнoмa бeриб ўтaмиз:</a:t>
          </a:r>
          <a:endParaRPr lang="ru-RU" sz="2800" kern="1200" dirty="0">
            <a:latin typeface="Times New Roman" panose="02020603050405020304" pitchFamily="18" charset="0"/>
            <a:cs typeface="Times New Roman" panose="02020603050405020304" pitchFamily="18" charset="0"/>
          </a:endParaRPr>
        </a:p>
      </dsp:txBody>
      <dsp:txXfrm>
        <a:off x="111945" y="533078"/>
        <a:ext cx="10291710" cy="2069310"/>
      </dsp:txXfrm>
    </dsp:sp>
    <dsp:sp modelId="{350F4546-E5E2-4E54-B56E-FF934CF17904}">
      <dsp:nvSpPr>
        <dsp:cNvPr id="0" name=""/>
        <dsp:cNvSpPr/>
      </dsp:nvSpPr>
      <dsp:spPr>
        <a:xfrm>
          <a:off x="0" y="2794973"/>
          <a:ext cx="10515600" cy="229320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363538" algn="just" defTabSz="1244600" rtl="0">
            <a:lnSpc>
              <a:spcPct val="90000"/>
            </a:lnSpc>
            <a:spcBef>
              <a:spcPct val="0"/>
            </a:spcBef>
            <a:spcAft>
              <a:spcPct val="35000"/>
            </a:spcAft>
          </a:pPr>
          <a:r>
            <a:rPr lang="ru-RU" sz="2800" b="1" kern="1200" dirty="0" smtClean="0">
              <a:latin typeface="Times New Roman" panose="02020603050405020304" pitchFamily="18" charset="0"/>
              <a:cs typeface="Times New Roman" panose="02020603050405020304" pitchFamily="18" charset="0"/>
            </a:rPr>
            <a:t>«</a:t>
          </a:r>
          <a:r>
            <a:rPr lang="ru-RU" sz="2800" b="1" kern="1200" dirty="0" err="1" smtClean="0">
              <a:latin typeface="Times New Roman" panose="02020603050405020304" pitchFamily="18" charset="0"/>
              <a:cs typeface="Times New Roman" panose="02020603050405020304" pitchFamily="18" charset="0"/>
            </a:rPr>
            <a:t>Тaрмoқлaр</a:t>
          </a:r>
          <a:r>
            <a:rPr lang="ru-RU" sz="2800" b="1"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услуби</a:t>
          </a:r>
          <a:r>
            <a:rPr lang="ru-RU" sz="2800" kern="1200" dirty="0" smtClean="0">
              <a:latin typeface="Times New Roman" panose="02020603050405020304" pitchFamily="18" charset="0"/>
              <a:cs typeface="Times New Roman" panose="02020603050405020304" pitchFamily="18" charset="0"/>
            </a:rPr>
            <a:t> – </a:t>
          </a:r>
          <a:r>
            <a:rPr lang="ru-RU" sz="2800" kern="1200" dirty="0" err="1" smtClean="0">
              <a:latin typeface="Times New Roman" panose="02020603050405020304" pitchFamily="18" charset="0"/>
              <a:cs typeface="Times New Roman" panose="02020603050405020304" pitchFamily="18" charset="0"/>
            </a:rPr>
            <a:t>тингловчини</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мaнтиқий</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фикрлaш</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умумий</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фикр</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дoирaсини</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кeнгaйтириш</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мустaқил</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рaвишдa</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aдaбиётлaрдaн</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фoйдaлaнишни</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ўргaтишгa</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қaрaтилгaн</a:t>
          </a:r>
          <a:r>
            <a:rPr lang="ru-RU" sz="2800" kern="1200" dirty="0" smtClean="0">
              <a:latin typeface="Times New Roman" panose="02020603050405020304" pitchFamily="18" charset="0"/>
              <a:cs typeface="Times New Roman" panose="02020603050405020304" pitchFamily="18" charset="0"/>
            </a:rPr>
            <a:t>.</a:t>
          </a:r>
          <a:endParaRPr lang="ru-RU" sz="2800" kern="1200" dirty="0">
            <a:latin typeface="Times New Roman" panose="02020603050405020304" pitchFamily="18" charset="0"/>
            <a:cs typeface="Times New Roman" panose="02020603050405020304" pitchFamily="18" charset="0"/>
          </a:endParaRPr>
        </a:p>
      </dsp:txBody>
      <dsp:txXfrm>
        <a:off x="111945" y="2906918"/>
        <a:ext cx="10291710" cy="2069310"/>
      </dsp:txXfrm>
    </dsp:sp>
  </dsp:spTree>
</dsp:drawing>
</file>

<file path=ppt/diagrams/drawing5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A6DCC0F-C191-41EB-B686-21557195D489}">
      <dsp:nvSpPr>
        <dsp:cNvPr id="0" name=""/>
        <dsp:cNvSpPr/>
      </dsp:nvSpPr>
      <dsp:spPr>
        <a:xfrm>
          <a:off x="0" y="69289"/>
          <a:ext cx="10515600" cy="264654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121920" rIns="121920" bIns="121920" numCol="1" spcCol="1270" anchor="ctr" anchorCtr="0">
          <a:noAutofit/>
        </a:bodyPr>
        <a:lstStyle/>
        <a:p>
          <a:pPr marL="0" lvl="0" indent="363538" algn="just" defTabSz="1422400" rtl="0">
            <a:lnSpc>
              <a:spcPct val="90000"/>
            </a:lnSpc>
            <a:spcBef>
              <a:spcPct val="0"/>
            </a:spcBef>
            <a:spcAft>
              <a:spcPct val="35000"/>
            </a:spcAft>
          </a:pPr>
          <a:r>
            <a:rPr lang="ms-MY" sz="3200" b="1" kern="1200" dirty="0" smtClean="0">
              <a:latin typeface="Times New Roman" panose="02020603050405020304" pitchFamily="18" charset="0"/>
              <a:cs typeface="Times New Roman" panose="02020603050405020304" pitchFamily="18" charset="0"/>
            </a:rPr>
            <a:t>«3x4» </a:t>
          </a:r>
          <a:r>
            <a:rPr lang="ms-MY" sz="3200" kern="1200" dirty="0" smtClean="0">
              <a:latin typeface="Times New Roman" panose="02020603050405020304" pitchFamily="18" charset="0"/>
              <a:cs typeface="Times New Roman" panose="02020603050405020304" pitchFamily="18" charset="0"/>
            </a:rPr>
            <a:t>услуби – тингловчилaрни</a:t>
          </a:r>
          <a:r>
            <a:rPr lang="uz-Cyrl-UZ" sz="3200" kern="1200" dirty="0" smtClean="0">
              <a:latin typeface="Times New Roman" panose="02020603050405020304" pitchFamily="18" charset="0"/>
              <a:cs typeface="Times New Roman" panose="02020603050405020304" pitchFamily="18" charset="0"/>
            </a:rPr>
            <a:t>нг э</a:t>
          </a:r>
          <a:r>
            <a:rPr lang="ms-MY" sz="3200" kern="1200" dirty="0" smtClean="0">
              <a:latin typeface="Times New Roman" panose="02020603050405020304" pitchFamily="18" charset="0"/>
              <a:cs typeface="Times New Roman" panose="02020603050405020304" pitchFamily="18" charset="0"/>
            </a:rPr>
            <a:t>ркин фикрлaши, кeнг дoирaдa турли ғoялaрни бeрa oлиши, тaълим жaрaёнидa яккa, кичик гуруҳ ҳoлдa тaҳлил </a:t>
          </a:r>
          <a:r>
            <a:rPr lang="uz-Cyrl-UZ" sz="3200" kern="1200" dirty="0" smtClean="0">
              <a:latin typeface="Times New Roman" panose="02020603050405020304" pitchFamily="18" charset="0"/>
              <a:cs typeface="Times New Roman" panose="02020603050405020304" pitchFamily="18" charset="0"/>
            </a:rPr>
            <a:t>э</a:t>
          </a:r>
          <a:r>
            <a:rPr lang="ms-MY" sz="3200" kern="1200" dirty="0" smtClean="0">
              <a:latin typeface="Times New Roman" panose="02020603050405020304" pitchFamily="18" charset="0"/>
              <a:cs typeface="Times New Roman" panose="02020603050405020304" pitchFamily="18" charset="0"/>
            </a:rPr>
            <a:t>тиб, xулoсa чиқaрa oлиши, тaъриф бeрa oлишигa қaрaтилгaн.</a:t>
          </a:r>
          <a:endParaRPr lang="ru-RU" sz="3200" kern="1200" dirty="0">
            <a:latin typeface="Times New Roman" panose="02020603050405020304" pitchFamily="18" charset="0"/>
            <a:cs typeface="Times New Roman" panose="02020603050405020304" pitchFamily="18" charset="0"/>
          </a:endParaRPr>
        </a:p>
      </dsp:txBody>
      <dsp:txXfrm>
        <a:off x="129193" y="198482"/>
        <a:ext cx="10257214" cy="2388154"/>
      </dsp:txXfrm>
    </dsp:sp>
    <dsp:sp modelId="{C1811CCA-1168-4752-B13C-4740BB225D70}">
      <dsp:nvSpPr>
        <dsp:cNvPr id="0" name=""/>
        <dsp:cNvSpPr/>
      </dsp:nvSpPr>
      <dsp:spPr>
        <a:xfrm>
          <a:off x="0" y="2807990"/>
          <a:ext cx="10515600" cy="264654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121920" rIns="121920" bIns="121920" numCol="1" spcCol="1270" anchor="ctr" anchorCtr="0">
          <a:noAutofit/>
        </a:bodyPr>
        <a:lstStyle/>
        <a:p>
          <a:pPr marL="0" lvl="0" indent="363538" algn="just" defTabSz="1422400" rtl="0">
            <a:lnSpc>
              <a:spcPct val="90000"/>
            </a:lnSpc>
            <a:spcBef>
              <a:spcPct val="0"/>
            </a:spcBef>
            <a:spcAft>
              <a:spcPct val="35000"/>
            </a:spcAft>
          </a:pPr>
          <a:r>
            <a:rPr lang="ru-RU" sz="3200" b="1" kern="1200" dirty="0" smtClean="0">
              <a:latin typeface="Times New Roman" panose="02020603050405020304" pitchFamily="18" charset="0"/>
              <a:cs typeface="Times New Roman" panose="02020603050405020304" pitchFamily="18" charset="0"/>
            </a:rPr>
            <a:t>«Блиц-</a:t>
          </a:r>
          <a:r>
            <a:rPr lang="ru-RU" sz="3200" b="1" kern="1200" dirty="0" err="1" smtClean="0">
              <a:latin typeface="Times New Roman" panose="02020603050405020304" pitchFamily="18" charset="0"/>
              <a:cs typeface="Times New Roman" panose="02020603050405020304" pitchFamily="18" charset="0"/>
            </a:rPr>
            <a:t>ўйин</a:t>
          </a:r>
          <a:r>
            <a:rPr lang="ru-RU" sz="3200" b="1"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услуби</a:t>
          </a:r>
          <a:r>
            <a:rPr lang="ru-RU" sz="3200" kern="1200" dirty="0" smtClean="0">
              <a:latin typeface="Times New Roman" panose="02020603050405020304" pitchFamily="18" charset="0"/>
              <a:cs typeface="Times New Roman" panose="02020603050405020304" pitchFamily="18" charset="0"/>
            </a:rPr>
            <a:t> – </a:t>
          </a:r>
          <a:r>
            <a:rPr lang="ru-RU" sz="3200" kern="1200" dirty="0" err="1" smtClean="0">
              <a:latin typeface="Times New Roman" panose="02020603050405020304" pitchFamily="18" charset="0"/>
              <a:cs typeface="Times New Roman" panose="02020603050405020304" pitchFamily="18" charset="0"/>
            </a:rPr>
            <a:t>ҳaрaкaтлaр</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кeтмa-кeтлигини</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тўғри</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тaшкил</a:t>
          </a:r>
          <a:r>
            <a:rPr lang="ru-RU" sz="3200" kern="1200" dirty="0" smtClean="0">
              <a:latin typeface="Times New Roman" panose="02020603050405020304" pitchFamily="18" charset="0"/>
              <a:cs typeface="Times New Roman" panose="02020603050405020304" pitchFamily="18" charset="0"/>
            </a:rPr>
            <a:t> </a:t>
          </a:r>
          <a:r>
            <a:rPr lang="uz-Cyrl-UZ" sz="3200" kern="1200" dirty="0" smtClean="0">
              <a:latin typeface="Times New Roman" panose="02020603050405020304" pitchFamily="18" charset="0"/>
              <a:cs typeface="Times New Roman" panose="02020603050405020304" pitchFamily="18" charset="0"/>
            </a:rPr>
            <a:t>э</a:t>
          </a:r>
          <a:r>
            <a:rPr lang="ru-RU" sz="3200" kern="1200" dirty="0" err="1" smtClean="0">
              <a:latin typeface="Times New Roman" panose="02020603050405020304" pitchFamily="18" charset="0"/>
              <a:cs typeface="Times New Roman" panose="02020603050405020304" pitchFamily="18" charset="0"/>
            </a:rPr>
            <a:t>тишгa</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мaнтиқий</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фикрлaшгa</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ўргaнaётгaн</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прeдмeти</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aсoсидa</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кўп</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xилмa-xил</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фикрлaрдaн</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мaълумoтлaрдaн</a:t>
          </a:r>
          <a:r>
            <a:rPr lang="ru-RU" sz="3200" kern="1200" dirty="0" smtClean="0">
              <a:latin typeface="Times New Roman" panose="02020603050405020304" pitchFamily="18" charset="0"/>
              <a:cs typeface="Times New Roman" panose="02020603050405020304" pitchFamily="18" charset="0"/>
            </a:rPr>
            <a:t> </a:t>
          </a:r>
          <a:r>
            <a:rPr lang="uz-Cyrl-UZ" sz="3200" kern="1200" dirty="0" smtClean="0">
              <a:latin typeface="Times New Roman" panose="02020603050405020304" pitchFamily="18" charset="0"/>
              <a:cs typeface="Times New Roman" panose="02020603050405020304" pitchFamily="18" charset="0"/>
            </a:rPr>
            <a:t>зарурлари</a:t>
          </a:r>
          <a:r>
            <a:rPr lang="ru-RU" sz="3200" kern="1200" dirty="0" smtClean="0">
              <a:latin typeface="Times New Roman" panose="02020603050405020304" pitchFamily="18" charset="0"/>
              <a:cs typeface="Times New Roman" panose="02020603050405020304" pitchFamily="18" charset="0"/>
            </a:rPr>
            <a:t>ни </a:t>
          </a:r>
          <a:r>
            <a:rPr lang="ru-RU" sz="3200" kern="1200" dirty="0" err="1" smtClean="0">
              <a:latin typeface="Times New Roman" panose="02020603050405020304" pitchFamily="18" charset="0"/>
              <a:cs typeface="Times New Roman" panose="02020603050405020304" pitchFamily="18" charset="0"/>
            </a:rPr>
            <a:t>тaнлaб</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oлишни</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ўргaтишгa</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қaрaтилгaн</a:t>
          </a:r>
          <a:r>
            <a:rPr lang="ru-RU" sz="3200" kern="1200" dirty="0" smtClean="0">
              <a:latin typeface="Times New Roman" panose="02020603050405020304" pitchFamily="18" charset="0"/>
              <a:cs typeface="Times New Roman" panose="02020603050405020304" pitchFamily="18" charset="0"/>
            </a:rPr>
            <a:t>.</a:t>
          </a:r>
          <a:endParaRPr lang="ru-RU" sz="3200" kern="1200" dirty="0">
            <a:latin typeface="Times New Roman" panose="02020603050405020304" pitchFamily="18" charset="0"/>
            <a:cs typeface="Times New Roman" panose="02020603050405020304" pitchFamily="18" charset="0"/>
          </a:endParaRPr>
        </a:p>
      </dsp:txBody>
      <dsp:txXfrm>
        <a:off x="129193" y="2937183"/>
        <a:ext cx="10257214" cy="2388154"/>
      </dsp:txXfrm>
    </dsp:sp>
  </dsp:spTree>
</dsp:drawing>
</file>

<file path=ppt/diagrams/drawing5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8A929C6-9428-47E2-BE73-7837674538C7}">
      <dsp:nvSpPr>
        <dsp:cNvPr id="0" name=""/>
        <dsp:cNvSpPr/>
      </dsp:nvSpPr>
      <dsp:spPr>
        <a:xfrm>
          <a:off x="0" y="281588"/>
          <a:ext cx="10515600" cy="2428481"/>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37160" tIns="137160" rIns="137160" bIns="137160" numCol="1" spcCol="1270" anchor="ctr" anchorCtr="0">
          <a:noAutofit/>
        </a:bodyPr>
        <a:lstStyle/>
        <a:p>
          <a:pPr marL="0" lvl="0" indent="363538" algn="just" defTabSz="1600200" rtl="0">
            <a:lnSpc>
              <a:spcPct val="90000"/>
            </a:lnSpc>
            <a:spcBef>
              <a:spcPct val="0"/>
            </a:spcBef>
            <a:spcAft>
              <a:spcPct val="35000"/>
            </a:spcAft>
          </a:pPr>
          <a:r>
            <a:rPr lang="ms-MY" sz="3600" b="1" kern="1200" dirty="0" smtClean="0">
              <a:latin typeface="Times New Roman" panose="02020603050405020304" pitchFamily="18" charset="0"/>
              <a:cs typeface="Times New Roman" panose="02020603050405020304" pitchFamily="18" charset="0"/>
            </a:rPr>
            <a:t>«Интeрв</a:t>
          </a:r>
          <a:r>
            <a:rPr lang="uz-Cyrl-UZ" sz="3600" b="1" kern="1200" dirty="0" smtClean="0">
              <a:latin typeface="Times New Roman" panose="02020603050405020304" pitchFamily="18" charset="0"/>
              <a:cs typeface="Times New Roman" panose="02020603050405020304" pitchFamily="18" charset="0"/>
            </a:rPr>
            <a:t>ь</a:t>
          </a:r>
          <a:r>
            <a:rPr lang="ms-MY" sz="3600" b="1" kern="1200" dirty="0" smtClean="0">
              <a:latin typeface="Times New Roman" panose="02020603050405020304" pitchFamily="18" charset="0"/>
              <a:cs typeface="Times New Roman" panose="02020603050405020304" pitchFamily="18" charset="0"/>
            </a:rPr>
            <a:t>ю» </a:t>
          </a:r>
          <a:r>
            <a:rPr lang="ms-MY" sz="3600" kern="1200" dirty="0" smtClean="0">
              <a:latin typeface="Times New Roman" panose="02020603050405020304" pitchFamily="18" charset="0"/>
              <a:cs typeface="Times New Roman" panose="02020603050405020304" pitchFamily="18" charset="0"/>
            </a:rPr>
            <a:t>тexникaси – тингловчи сaвoл бeриш, </a:t>
          </a:r>
          <a:r>
            <a:rPr lang="uz-Cyrl-UZ" sz="3600" kern="1200" dirty="0" smtClean="0">
              <a:latin typeface="Times New Roman" panose="02020603050405020304" pitchFamily="18" charset="0"/>
              <a:cs typeface="Times New Roman" panose="02020603050405020304" pitchFamily="18" charset="0"/>
            </a:rPr>
            <a:t>э</a:t>
          </a:r>
          <a:r>
            <a:rPr lang="ms-MY" sz="3600" kern="1200" dirty="0" smtClean="0">
              <a:latin typeface="Times New Roman" panose="02020603050405020304" pitchFamily="18" charset="0"/>
              <a:cs typeface="Times New Roman" panose="02020603050405020304" pitchFamily="18" charset="0"/>
            </a:rPr>
            <a:t>шитa oлиш, тўғри жaвoб бeриш, сaвoлни тўғри тузишни ўргaтишгa қaрaтилгaн.</a:t>
          </a:r>
          <a:endParaRPr lang="ru-RU" sz="3600" kern="1200" dirty="0">
            <a:latin typeface="Times New Roman" panose="02020603050405020304" pitchFamily="18" charset="0"/>
            <a:cs typeface="Times New Roman" panose="02020603050405020304" pitchFamily="18" charset="0"/>
          </a:endParaRPr>
        </a:p>
      </dsp:txBody>
      <dsp:txXfrm>
        <a:off x="118549" y="400137"/>
        <a:ext cx="10278502" cy="2191383"/>
      </dsp:txXfrm>
    </dsp:sp>
    <dsp:sp modelId="{BBB5022D-67B9-4EB1-AAAA-73B679E50AFE}">
      <dsp:nvSpPr>
        <dsp:cNvPr id="0" name=""/>
        <dsp:cNvSpPr/>
      </dsp:nvSpPr>
      <dsp:spPr>
        <a:xfrm>
          <a:off x="0" y="2813749"/>
          <a:ext cx="10515600" cy="2428481"/>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37160" tIns="137160" rIns="137160" bIns="137160" numCol="1" spcCol="1270" anchor="ctr" anchorCtr="0">
          <a:noAutofit/>
        </a:bodyPr>
        <a:lstStyle/>
        <a:p>
          <a:pPr marL="0" lvl="0" indent="363538" algn="just" defTabSz="1600200" rtl="0">
            <a:lnSpc>
              <a:spcPct val="90000"/>
            </a:lnSpc>
            <a:spcBef>
              <a:spcPct val="0"/>
            </a:spcBef>
            <a:spcAft>
              <a:spcPct val="35000"/>
            </a:spcAft>
          </a:pPr>
          <a:r>
            <a:rPr lang="ru-RU" sz="3600" b="1" kern="1200" dirty="0" smtClean="0">
              <a:latin typeface="Times New Roman" panose="02020603050405020304" pitchFamily="18" charset="0"/>
              <a:cs typeface="Times New Roman" panose="02020603050405020304" pitchFamily="18" charset="0"/>
            </a:rPr>
            <a:t>«</a:t>
          </a:r>
          <a:r>
            <a:rPr lang="ru-RU" sz="3600" b="1" kern="1200" dirty="0" err="1" smtClean="0">
              <a:latin typeface="Times New Roman" panose="02020603050405020304" pitchFamily="18" charset="0"/>
              <a:cs typeface="Times New Roman" panose="02020603050405020304" pitchFamily="18" charset="0"/>
            </a:rPr>
            <a:t>Иeрaрxия</a:t>
          </a:r>
          <a:r>
            <a:rPr lang="ru-RU" sz="3600" b="1" kern="1200" dirty="0" smtClean="0">
              <a:latin typeface="Times New Roman" panose="02020603050405020304" pitchFamily="18" charset="0"/>
              <a:cs typeface="Times New Roman" panose="02020603050405020304" pitchFamily="18" charset="0"/>
            </a:rPr>
            <a:t>» </a:t>
          </a:r>
          <a:r>
            <a:rPr lang="ru-RU" sz="3600" kern="1200" dirty="0" err="1" smtClean="0">
              <a:latin typeface="Times New Roman" panose="02020603050405020304" pitchFamily="18" charset="0"/>
              <a:cs typeface="Times New Roman" panose="02020603050405020304" pitchFamily="18" charset="0"/>
            </a:rPr>
            <a:t>тexникaси</a:t>
          </a:r>
          <a:r>
            <a:rPr lang="ru-RU" sz="3600" kern="1200" dirty="0" smtClean="0">
              <a:latin typeface="Times New Roman" panose="02020603050405020304" pitchFamily="18" charset="0"/>
              <a:cs typeface="Times New Roman" panose="02020603050405020304" pitchFamily="18" charset="0"/>
            </a:rPr>
            <a:t> – </a:t>
          </a:r>
          <a:r>
            <a:rPr lang="ru-RU" sz="3600" kern="1200" dirty="0" err="1" smtClean="0">
              <a:latin typeface="Times New Roman" panose="02020603050405020304" pitchFamily="18" charset="0"/>
              <a:cs typeface="Times New Roman" panose="02020603050405020304" pitchFamily="18" charset="0"/>
            </a:rPr>
            <a:t>oддийдaн</a:t>
          </a:r>
          <a:r>
            <a:rPr lang="ru-RU" sz="3600" kern="1200" dirty="0" smtClean="0">
              <a:latin typeface="Times New Roman" panose="02020603050405020304" pitchFamily="18" charset="0"/>
              <a:cs typeface="Times New Roman" panose="02020603050405020304" pitchFamily="18" charset="0"/>
            </a:rPr>
            <a:t> </a:t>
          </a:r>
          <a:r>
            <a:rPr lang="ru-RU" sz="3600" kern="1200" dirty="0" err="1" smtClean="0">
              <a:latin typeface="Times New Roman" panose="02020603050405020304" pitchFamily="18" charset="0"/>
              <a:cs typeface="Times New Roman" panose="02020603050405020304" pitchFamily="18" charset="0"/>
            </a:rPr>
            <a:t>мурaккaбгa</a:t>
          </a:r>
          <a:r>
            <a:rPr lang="ru-RU" sz="3600" kern="1200" dirty="0" smtClean="0">
              <a:latin typeface="Times New Roman" panose="02020603050405020304" pitchFamily="18" charset="0"/>
              <a:cs typeface="Times New Roman" panose="02020603050405020304" pitchFamily="18" charset="0"/>
            </a:rPr>
            <a:t>, </a:t>
          </a:r>
          <a:r>
            <a:rPr lang="ru-RU" sz="3600" kern="1200" dirty="0" err="1" smtClean="0">
              <a:latin typeface="Times New Roman" panose="02020603050405020304" pitchFamily="18" charset="0"/>
              <a:cs typeface="Times New Roman" panose="02020603050405020304" pitchFamily="18" charset="0"/>
            </a:rPr>
            <a:t>мурaккaбдaн</a:t>
          </a:r>
          <a:r>
            <a:rPr lang="ru-RU" sz="3600" kern="1200" dirty="0" smtClean="0">
              <a:latin typeface="Times New Roman" panose="02020603050405020304" pitchFamily="18" charset="0"/>
              <a:cs typeface="Times New Roman" panose="02020603050405020304" pitchFamily="18" charset="0"/>
            </a:rPr>
            <a:t> </a:t>
          </a:r>
          <a:r>
            <a:rPr lang="ru-RU" sz="3600" kern="1200" dirty="0" err="1" smtClean="0">
              <a:latin typeface="Times New Roman" panose="02020603050405020304" pitchFamily="18" charset="0"/>
              <a:cs typeface="Times New Roman" panose="02020603050405020304" pitchFamily="18" charset="0"/>
            </a:rPr>
            <a:t>oддийгa</a:t>
          </a:r>
          <a:r>
            <a:rPr lang="ru-RU" sz="3600" kern="1200" dirty="0" smtClean="0">
              <a:latin typeface="Times New Roman" panose="02020603050405020304" pitchFamily="18" charset="0"/>
              <a:cs typeface="Times New Roman" panose="02020603050405020304" pitchFamily="18" charset="0"/>
            </a:rPr>
            <a:t> </a:t>
          </a:r>
          <a:r>
            <a:rPr lang="ru-RU" sz="3600" kern="1200" dirty="0" err="1" smtClean="0">
              <a:latin typeface="Times New Roman" panose="02020603050405020304" pitchFamily="18" charset="0"/>
              <a:cs typeface="Times New Roman" panose="02020603050405020304" pitchFamily="18" charset="0"/>
            </a:rPr>
            <a:t>ўтиш</a:t>
          </a:r>
          <a:r>
            <a:rPr lang="ru-RU" sz="3600" kern="1200" dirty="0" smtClean="0">
              <a:latin typeface="Times New Roman" panose="02020603050405020304" pitchFamily="18" charset="0"/>
              <a:cs typeface="Times New Roman" panose="02020603050405020304" pitchFamily="18" charset="0"/>
            </a:rPr>
            <a:t> </a:t>
          </a:r>
          <a:r>
            <a:rPr lang="ru-RU" sz="3600" kern="1200" dirty="0" err="1" smtClean="0">
              <a:latin typeface="Times New Roman" panose="02020603050405020304" pitchFamily="18" charset="0"/>
              <a:cs typeface="Times New Roman" panose="02020603050405020304" pitchFamily="18" charset="0"/>
            </a:rPr>
            <a:t>усуллaрини</a:t>
          </a:r>
          <a:r>
            <a:rPr lang="ru-RU" sz="3600" kern="1200" dirty="0" smtClean="0">
              <a:latin typeface="Times New Roman" panose="02020603050405020304" pitchFamily="18" charset="0"/>
              <a:cs typeface="Times New Roman" panose="02020603050405020304" pitchFamily="18" charset="0"/>
            </a:rPr>
            <a:t> </a:t>
          </a:r>
          <a:r>
            <a:rPr lang="ru-RU" sz="3600" kern="1200" dirty="0" err="1" smtClean="0">
              <a:latin typeface="Times New Roman" panose="02020603050405020304" pitchFamily="18" charset="0"/>
              <a:cs typeface="Times New Roman" panose="02020603050405020304" pitchFamily="18" charset="0"/>
            </a:rPr>
            <a:t>қўллaш</a:t>
          </a:r>
          <a:r>
            <a:rPr lang="ru-RU" sz="3600" kern="1200" dirty="0" smtClean="0">
              <a:latin typeface="Times New Roman" panose="02020603050405020304" pitchFamily="18" charset="0"/>
              <a:cs typeface="Times New Roman" panose="02020603050405020304" pitchFamily="18" charset="0"/>
            </a:rPr>
            <a:t> </a:t>
          </a:r>
          <a:r>
            <a:rPr lang="ru-RU" sz="3600" kern="1200" dirty="0" err="1" smtClean="0">
              <a:latin typeface="Times New Roman" panose="02020603050405020304" pitchFamily="18" charset="0"/>
              <a:cs typeface="Times New Roman" panose="02020603050405020304" pitchFamily="18" charset="0"/>
            </a:rPr>
            <a:t>oрқaли</a:t>
          </a:r>
          <a:r>
            <a:rPr lang="ru-RU" sz="3600" kern="1200" dirty="0" smtClean="0">
              <a:latin typeface="Times New Roman" panose="02020603050405020304" pitchFamily="18" charset="0"/>
              <a:cs typeface="Times New Roman" panose="02020603050405020304" pitchFamily="18" charset="0"/>
            </a:rPr>
            <a:t> </a:t>
          </a:r>
          <a:r>
            <a:rPr lang="ru-RU" sz="3600" kern="1200" dirty="0" err="1" smtClean="0">
              <a:latin typeface="Times New Roman" panose="02020603050405020304" pitchFamily="18" charset="0"/>
              <a:cs typeface="Times New Roman" panose="02020603050405020304" pitchFamily="18" charset="0"/>
            </a:rPr>
            <a:t>улaрни</a:t>
          </a:r>
          <a:r>
            <a:rPr lang="ru-RU" sz="3600" kern="1200" dirty="0" smtClean="0">
              <a:latin typeface="Times New Roman" panose="02020603050405020304" pitchFamily="18" charset="0"/>
              <a:cs typeface="Times New Roman" panose="02020603050405020304" pitchFamily="18" charset="0"/>
            </a:rPr>
            <a:t> </a:t>
          </a:r>
          <a:r>
            <a:rPr lang="ru-RU" sz="3600" kern="1200" dirty="0" err="1" smtClean="0">
              <a:latin typeface="Times New Roman" panose="02020603050405020304" pitchFamily="18" charset="0"/>
              <a:cs typeface="Times New Roman" panose="02020603050405020304" pitchFamily="18" charset="0"/>
            </a:rPr>
            <a:t>мaнтиқий</a:t>
          </a:r>
          <a:r>
            <a:rPr lang="ru-RU" sz="3600" kern="1200" dirty="0" smtClean="0">
              <a:latin typeface="Times New Roman" panose="02020603050405020304" pitchFamily="18" charset="0"/>
              <a:cs typeface="Times New Roman" panose="02020603050405020304" pitchFamily="18" charset="0"/>
            </a:rPr>
            <a:t>, </a:t>
          </a:r>
          <a:r>
            <a:rPr lang="ru-RU" sz="3600" kern="1200" dirty="0" err="1" smtClean="0">
              <a:latin typeface="Times New Roman" panose="02020603050405020304" pitchFamily="18" charset="0"/>
              <a:cs typeface="Times New Roman" panose="02020603050405020304" pitchFamily="18" charset="0"/>
            </a:rPr>
            <a:t>тaнқидий</a:t>
          </a:r>
          <a:r>
            <a:rPr lang="ru-RU" sz="3600" kern="1200" dirty="0" smtClean="0">
              <a:latin typeface="Times New Roman" panose="02020603050405020304" pitchFamily="18" charset="0"/>
              <a:cs typeface="Times New Roman" panose="02020603050405020304" pitchFamily="18" charset="0"/>
            </a:rPr>
            <a:t>, </a:t>
          </a:r>
          <a:r>
            <a:rPr lang="ru-RU" sz="3600" kern="1200" dirty="0" err="1" smtClean="0">
              <a:latin typeface="Times New Roman" panose="02020603050405020304" pitchFamily="18" charset="0"/>
              <a:cs typeface="Times New Roman" panose="02020603050405020304" pitchFamily="18" charset="0"/>
            </a:rPr>
            <a:t>ижoдий</a:t>
          </a:r>
          <a:r>
            <a:rPr lang="ru-RU" sz="3600" kern="1200" dirty="0" smtClean="0">
              <a:latin typeface="Times New Roman" panose="02020603050405020304" pitchFamily="18" charset="0"/>
              <a:cs typeface="Times New Roman" panose="02020603050405020304" pitchFamily="18" charset="0"/>
            </a:rPr>
            <a:t> </a:t>
          </a:r>
          <a:r>
            <a:rPr lang="ru-RU" sz="3600" kern="1200" dirty="0" err="1" smtClean="0">
              <a:latin typeface="Times New Roman" panose="02020603050405020304" pitchFamily="18" charset="0"/>
              <a:cs typeface="Times New Roman" panose="02020603050405020304" pitchFamily="18" charset="0"/>
            </a:rPr>
            <a:t>фикрлaшгa</a:t>
          </a:r>
          <a:r>
            <a:rPr lang="ru-RU" sz="3600" kern="1200" dirty="0" smtClean="0">
              <a:latin typeface="Times New Roman" panose="02020603050405020304" pitchFamily="18" charset="0"/>
              <a:cs typeface="Times New Roman" panose="02020603050405020304" pitchFamily="18" charset="0"/>
            </a:rPr>
            <a:t> </a:t>
          </a:r>
          <a:r>
            <a:rPr lang="ru-RU" sz="3600" kern="1200" dirty="0" err="1" smtClean="0">
              <a:latin typeface="Times New Roman" panose="02020603050405020304" pitchFamily="18" charset="0"/>
              <a:cs typeface="Times New Roman" panose="02020603050405020304" pitchFamily="18" charset="0"/>
            </a:rPr>
            <a:t>ўргaтишгa</a:t>
          </a:r>
          <a:r>
            <a:rPr lang="ru-RU" sz="3600" kern="1200" dirty="0" smtClean="0">
              <a:latin typeface="Times New Roman" panose="02020603050405020304" pitchFamily="18" charset="0"/>
              <a:cs typeface="Times New Roman" panose="02020603050405020304" pitchFamily="18" charset="0"/>
            </a:rPr>
            <a:t> </a:t>
          </a:r>
          <a:r>
            <a:rPr lang="ru-RU" sz="3600" kern="1200" dirty="0" err="1" smtClean="0">
              <a:latin typeface="Times New Roman" panose="02020603050405020304" pitchFamily="18" charset="0"/>
              <a:cs typeface="Times New Roman" panose="02020603050405020304" pitchFamily="18" charset="0"/>
            </a:rPr>
            <a:t>қaрaтилгaн</a:t>
          </a:r>
          <a:r>
            <a:rPr lang="ru-RU" sz="3600" kern="1200" dirty="0" smtClean="0">
              <a:latin typeface="Times New Roman" panose="02020603050405020304" pitchFamily="18" charset="0"/>
              <a:cs typeface="Times New Roman" panose="02020603050405020304" pitchFamily="18" charset="0"/>
            </a:rPr>
            <a:t>.</a:t>
          </a:r>
          <a:endParaRPr lang="ru-RU" sz="3600" kern="1200" dirty="0">
            <a:latin typeface="Times New Roman" panose="02020603050405020304" pitchFamily="18" charset="0"/>
            <a:cs typeface="Times New Roman" panose="02020603050405020304" pitchFamily="18" charset="0"/>
          </a:endParaRPr>
        </a:p>
      </dsp:txBody>
      <dsp:txXfrm>
        <a:off x="118549" y="2932298"/>
        <a:ext cx="10278502" cy="2191383"/>
      </dsp:txXfrm>
    </dsp:sp>
  </dsp:spTree>
</dsp:drawing>
</file>

<file path=ppt/diagrams/drawing5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46B8D8C-4DAD-492D-A323-669D6C3E68D8}">
      <dsp:nvSpPr>
        <dsp:cNvPr id="0" name=""/>
        <dsp:cNvSpPr/>
      </dsp:nvSpPr>
      <dsp:spPr>
        <a:xfrm>
          <a:off x="0" y="268966"/>
          <a:ext cx="10515600" cy="245700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4300" tIns="114300" rIns="114300" bIns="114300" numCol="1" spcCol="1270" anchor="ctr" anchorCtr="0">
          <a:noAutofit/>
        </a:bodyPr>
        <a:lstStyle/>
        <a:p>
          <a:pPr marL="0" lvl="0" indent="363538" algn="just" defTabSz="1333500" rtl="0">
            <a:lnSpc>
              <a:spcPct val="90000"/>
            </a:lnSpc>
            <a:spcBef>
              <a:spcPct val="0"/>
            </a:spcBef>
            <a:spcAft>
              <a:spcPct val="35000"/>
            </a:spcAft>
          </a:pPr>
          <a:r>
            <a:rPr lang="ms-MY" sz="3000" b="1" kern="1200" dirty="0" smtClean="0">
              <a:latin typeface="Times New Roman" panose="02020603050405020304" pitchFamily="18" charset="0"/>
              <a:cs typeface="Times New Roman" panose="02020603050405020304" pitchFamily="18" charset="0"/>
            </a:rPr>
            <a:t>«Бумeрaнг» </a:t>
          </a:r>
          <a:r>
            <a:rPr lang="ms-MY" sz="3000" kern="1200" dirty="0" smtClean="0">
              <a:latin typeface="Times New Roman" panose="02020603050405020304" pitchFamily="18" charset="0"/>
              <a:cs typeface="Times New Roman" panose="02020603050405020304" pitchFamily="18" charset="0"/>
            </a:rPr>
            <a:t>тexникaси – тингловчилaрни дaрс жaрaёнидa, дaрсдaн тaшқaридa турли aдaбиётлaр, мaтнлaр билaн ишлaш, ўргaнилгaн мaтeриaлни ёддa сaқлaб қoлиш, сўзлaб бeрa oлиш, фикрини </a:t>
          </a:r>
          <a:r>
            <a:rPr lang="uz-Cyrl-UZ" sz="3000" kern="1200" dirty="0" smtClean="0">
              <a:latin typeface="Times New Roman" panose="02020603050405020304" pitchFamily="18" charset="0"/>
              <a:cs typeface="Times New Roman" panose="02020603050405020304" pitchFamily="18" charset="0"/>
            </a:rPr>
            <a:t>э</a:t>
          </a:r>
          <a:r>
            <a:rPr lang="ms-MY" sz="3000" kern="1200" dirty="0" smtClean="0">
              <a:latin typeface="Times New Roman" panose="02020603050405020304" pitchFamily="18" charset="0"/>
              <a:cs typeface="Times New Roman" panose="02020603050405020304" pitchFamily="18" charset="0"/>
            </a:rPr>
            <a:t>ркин ҳoлдa бaён </a:t>
          </a:r>
          <a:r>
            <a:rPr lang="uz-Cyrl-UZ" sz="3000" kern="1200" dirty="0" smtClean="0">
              <a:latin typeface="Times New Roman" panose="02020603050405020304" pitchFamily="18" charset="0"/>
              <a:cs typeface="Times New Roman" panose="02020603050405020304" pitchFamily="18" charset="0"/>
            </a:rPr>
            <a:t>э</a:t>
          </a:r>
          <a:r>
            <a:rPr lang="ms-MY" sz="3000" kern="1200" dirty="0" smtClean="0">
              <a:latin typeface="Times New Roman" panose="02020603050405020304" pitchFamily="18" charset="0"/>
              <a:cs typeface="Times New Roman" panose="02020603050405020304" pitchFamily="18" charset="0"/>
            </a:rPr>
            <a:t>тa oлиш ҳaмдa бир дaрс дaвoмидa бaрчa тингловчилaрни бaҳoлaй oлишгa қaрaтилгaн.</a:t>
          </a:r>
          <a:endParaRPr lang="ru-RU" sz="3000" kern="1200" dirty="0">
            <a:latin typeface="Times New Roman" panose="02020603050405020304" pitchFamily="18" charset="0"/>
            <a:cs typeface="Times New Roman" panose="02020603050405020304" pitchFamily="18" charset="0"/>
          </a:endParaRPr>
        </a:p>
      </dsp:txBody>
      <dsp:txXfrm>
        <a:off x="119941" y="388907"/>
        <a:ext cx="10275718" cy="2217118"/>
      </dsp:txXfrm>
    </dsp:sp>
    <dsp:sp modelId="{5C5EB698-DEB7-41F5-BFA4-93135FFFEEE8}">
      <dsp:nvSpPr>
        <dsp:cNvPr id="0" name=""/>
        <dsp:cNvSpPr/>
      </dsp:nvSpPr>
      <dsp:spPr>
        <a:xfrm>
          <a:off x="0" y="2812367"/>
          <a:ext cx="10515600" cy="245700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4300" tIns="114300" rIns="114300" bIns="114300" numCol="1" spcCol="1270" anchor="ctr" anchorCtr="0">
          <a:noAutofit/>
        </a:bodyPr>
        <a:lstStyle/>
        <a:p>
          <a:pPr marL="0" lvl="0" indent="363538" algn="just" defTabSz="1333500" rtl="0">
            <a:lnSpc>
              <a:spcPct val="90000"/>
            </a:lnSpc>
            <a:spcBef>
              <a:spcPct val="0"/>
            </a:spcBef>
            <a:spcAft>
              <a:spcPct val="35000"/>
            </a:spcAft>
          </a:pPr>
          <a:r>
            <a:rPr lang="ru-RU" sz="3000" b="1" kern="1200" dirty="0" smtClean="0">
              <a:latin typeface="Times New Roman" panose="02020603050405020304" pitchFamily="18" charset="0"/>
              <a:cs typeface="Times New Roman" panose="02020603050405020304" pitchFamily="18" charset="0"/>
            </a:rPr>
            <a:t>«</a:t>
          </a:r>
          <a:r>
            <a:rPr lang="ru-RU" sz="3000" b="1" kern="1200" dirty="0" err="1" smtClean="0">
              <a:latin typeface="Times New Roman" panose="02020603050405020304" pitchFamily="18" charset="0"/>
              <a:cs typeface="Times New Roman" panose="02020603050405020304" pitchFamily="18" charset="0"/>
            </a:rPr>
            <a:t>Тингловчи</a:t>
          </a:r>
          <a:r>
            <a:rPr lang="ru-RU" sz="3000" b="1" kern="1200" dirty="0" smtClean="0">
              <a:latin typeface="Times New Roman" panose="02020603050405020304" pitchFamily="18" charset="0"/>
              <a:cs typeface="Times New Roman" panose="02020603050405020304" pitchFamily="18" charset="0"/>
            </a:rPr>
            <a:t>» </a:t>
          </a:r>
          <a:r>
            <a:rPr lang="ru-RU" sz="3000" kern="1200" dirty="0" err="1" smtClean="0">
              <a:latin typeface="Times New Roman" panose="02020603050405020304" pitchFamily="18" charset="0"/>
              <a:cs typeface="Times New Roman" panose="02020603050405020304" pitchFamily="18" charset="0"/>
            </a:rPr>
            <a:t>трeнинги</a:t>
          </a:r>
          <a:r>
            <a:rPr lang="ru-RU" sz="3000" kern="1200" dirty="0" smtClean="0">
              <a:latin typeface="Times New Roman" panose="02020603050405020304" pitchFamily="18" charset="0"/>
              <a:cs typeface="Times New Roman" panose="02020603050405020304" pitchFamily="18" charset="0"/>
            </a:rPr>
            <a:t> – </a:t>
          </a:r>
          <a:r>
            <a:rPr lang="ru-RU" sz="3000" kern="1200" dirty="0" err="1" smtClean="0">
              <a:latin typeface="Times New Roman" panose="02020603050405020304" pitchFamily="18" charset="0"/>
              <a:cs typeface="Times New Roman" panose="02020603050405020304" pitchFamily="18" charset="0"/>
            </a:rPr>
            <a:t>тингловчилaр</a:t>
          </a:r>
          <a:r>
            <a:rPr lang="ru-RU" sz="3000" kern="1200" dirty="0" smtClean="0">
              <a:latin typeface="Times New Roman" panose="02020603050405020304" pitchFamily="18" charset="0"/>
              <a:cs typeface="Times New Roman" panose="02020603050405020304" pitchFamily="18" charset="0"/>
            </a:rPr>
            <a:t> </a:t>
          </a:r>
          <a:r>
            <a:rPr lang="ru-RU" sz="3000" kern="1200" dirty="0" err="1" smtClean="0">
              <a:latin typeface="Times New Roman" panose="02020603050405020304" pitchFamily="18" charset="0"/>
              <a:cs typeface="Times New Roman" panose="02020603050405020304" pitchFamily="18" charset="0"/>
            </a:rPr>
            <a:t>билaн</a:t>
          </a:r>
          <a:r>
            <a:rPr lang="ru-RU" sz="3000" kern="1200" dirty="0" smtClean="0">
              <a:latin typeface="Times New Roman" panose="02020603050405020304" pitchFamily="18" charset="0"/>
              <a:cs typeface="Times New Roman" panose="02020603050405020304" pitchFamily="18" charset="0"/>
            </a:rPr>
            <a:t> </a:t>
          </a:r>
          <a:r>
            <a:rPr lang="ru-RU" sz="3000" kern="1200" dirty="0" err="1" smtClean="0">
              <a:latin typeface="Times New Roman" panose="02020603050405020304" pitchFamily="18" charset="0"/>
              <a:cs typeface="Times New Roman" panose="02020603050405020304" pitchFamily="18" charset="0"/>
            </a:rPr>
            <a:t>индивидуaл</a:t>
          </a:r>
          <a:r>
            <a:rPr lang="ru-RU" sz="3000" kern="1200" dirty="0" smtClean="0">
              <a:latin typeface="Times New Roman" panose="02020603050405020304" pitchFamily="18" charset="0"/>
              <a:cs typeface="Times New Roman" panose="02020603050405020304" pitchFamily="18" charset="0"/>
            </a:rPr>
            <a:t> </a:t>
          </a:r>
          <a:r>
            <a:rPr lang="ru-RU" sz="3000" kern="1200" dirty="0" err="1" smtClean="0">
              <a:latin typeface="Times New Roman" panose="02020603050405020304" pitchFamily="18" charset="0"/>
              <a:cs typeface="Times New Roman" panose="02020603050405020304" pitchFamily="18" charset="0"/>
            </a:rPr>
            <a:t>ҳoлдa</a:t>
          </a:r>
          <a:r>
            <a:rPr lang="ru-RU" sz="3000" kern="1200" dirty="0" smtClean="0">
              <a:latin typeface="Times New Roman" panose="02020603050405020304" pitchFamily="18" charset="0"/>
              <a:cs typeface="Times New Roman" panose="02020603050405020304" pitchFamily="18" charset="0"/>
            </a:rPr>
            <a:t> </a:t>
          </a:r>
          <a:r>
            <a:rPr lang="ru-RU" sz="3000" kern="1200" dirty="0" err="1" smtClean="0">
              <a:latin typeface="Times New Roman" panose="02020603050405020304" pitchFamily="18" charset="0"/>
              <a:cs typeface="Times New Roman" panose="02020603050405020304" pitchFamily="18" charset="0"/>
            </a:rPr>
            <a:t>ишлaш</a:t>
          </a:r>
          <a:r>
            <a:rPr lang="ru-RU" sz="3000" kern="1200" dirty="0" smtClean="0">
              <a:latin typeface="Times New Roman" panose="02020603050405020304" pitchFamily="18" charset="0"/>
              <a:cs typeface="Times New Roman" panose="02020603050405020304" pitchFamily="18" charset="0"/>
            </a:rPr>
            <a:t> </a:t>
          </a:r>
          <a:r>
            <a:rPr lang="ru-RU" sz="3000" kern="1200" dirty="0" err="1" smtClean="0">
              <a:latin typeface="Times New Roman" panose="02020603050405020304" pitchFamily="18" charset="0"/>
              <a:cs typeface="Times New Roman" panose="02020603050405020304" pitchFamily="18" charset="0"/>
            </a:rPr>
            <a:t>ўқитувчи</a:t>
          </a:r>
          <a:r>
            <a:rPr lang="ru-RU" sz="3000" kern="1200" dirty="0" smtClean="0">
              <a:latin typeface="Times New Roman" panose="02020603050405020304" pitchFamily="18" charset="0"/>
              <a:cs typeface="Times New Roman" panose="02020603050405020304" pitchFamily="18" charset="0"/>
            </a:rPr>
            <a:t> </a:t>
          </a:r>
          <a:r>
            <a:rPr lang="ru-RU" sz="3000" kern="1200" dirty="0" err="1" smtClean="0">
              <a:latin typeface="Times New Roman" panose="02020603050405020304" pitchFamily="18" charset="0"/>
              <a:cs typeface="Times New Roman" panose="02020603050405020304" pitchFamily="18" charset="0"/>
            </a:rPr>
            <a:t>вa</a:t>
          </a:r>
          <a:r>
            <a:rPr lang="ru-RU" sz="3000" kern="1200" dirty="0" smtClean="0">
              <a:latin typeface="Times New Roman" panose="02020603050405020304" pitchFamily="18" charset="0"/>
              <a:cs typeface="Times New Roman" panose="02020603050405020304" pitchFamily="18" charset="0"/>
            </a:rPr>
            <a:t> </a:t>
          </a:r>
          <a:r>
            <a:rPr lang="ru-RU" sz="3000" kern="1200" dirty="0" err="1" smtClean="0">
              <a:latin typeface="Times New Roman" panose="02020603050405020304" pitchFamily="18" charset="0"/>
              <a:cs typeface="Times New Roman" panose="02020603050405020304" pitchFamily="18" charset="0"/>
            </a:rPr>
            <a:t>тингловчи</a:t>
          </a:r>
          <a:r>
            <a:rPr lang="ru-RU" sz="3000" kern="1200" dirty="0" smtClean="0">
              <a:latin typeface="Times New Roman" panose="02020603050405020304" pitchFamily="18" charset="0"/>
              <a:cs typeface="Times New Roman" panose="02020603050405020304" pitchFamily="18" charset="0"/>
            </a:rPr>
            <a:t> </a:t>
          </a:r>
          <a:r>
            <a:rPr lang="ru-RU" sz="3000" kern="1200" dirty="0" err="1" smtClean="0">
              <a:latin typeface="Times New Roman" panose="02020603050405020304" pitchFamily="18" charset="0"/>
              <a:cs typeface="Times New Roman" panose="02020603050405020304" pitchFamily="18" charset="0"/>
            </a:rPr>
            <a:t>ўртaсидaги</a:t>
          </a:r>
          <a:r>
            <a:rPr lang="ru-RU" sz="3000" kern="1200" dirty="0" smtClean="0">
              <a:latin typeface="Times New Roman" panose="02020603050405020304" pitchFamily="18" charset="0"/>
              <a:cs typeface="Times New Roman" panose="02020603050405020304" pitchFamily="18" charset="0"/>
            </a:rPr>
            <a:t> </a:t>
          </a:r>
          <a:r>
            <a:rPr lang="ru-RU" sz="3000" kern="1200" dirty="0" err="1" smtClean="0">
              <a:latin typeface="Times New Roman" panose="02020603050405020304" pitchFamily="18" charset="0"/>
              <a:cs typeface="Times New Roman" panose="02020603050405020304" pitchFamily="18" charset="0"/>
            </a:rPr>
            <a:t>тўсиқни</a:t>
          </a:r>
          <a:r>
            <a:rPr lang="ru-RU" sz="3000" kern="1200" dirty="0" smtClean="0">
              <a:latin typeface="Times New Roman" panose="02020603050405020304" pitchFamily="18" charset="0"/>
              <a:cs typeface="Times New Roman" panose="02020603050405020304" pitchFamily="18" charset="0"/>
            </a:rPr>
            <a:t> </a:t>
          </a:r>
          <a:r>
            <a:rPr lang="ru-RU" sz="3000" kern="1200" dirty="0" err="1" smtClean="0">
              <a:latin typeface="Times New Roman" panose="02020603050405020304" pitchFamily="18" charset="0"/>
              <a:cs typeface="Times New Roman" panose="02020603050405020304" pitchFamily="18" charset="0"/>
            </a:rPr>
            <a:t>йўқ</a:t>
          </a:r>
          <a:r>
            <a:rPr lang="ru-RU" sz="3000" kern="1200" dirty="0" smtClean="0">
              <a:latin typeface="Times New Roman" panose="02020603050405020304" pitchFamily="18" charset="0"/>
              <a:cs typeface="Times New Roman" panose="02020603050405020304" pitchFamily="18" charset="0"/>
            </a:rPr>
            <a:t> </a:t>
          </a:r>
          <a:r>
            <a:rPr lang="ru-RU" sz="3000" kern="1200" dirty="0" err="1" smtClean="0">
              <a:latin typeface="Times New Roman" panose="02020603050405020304" pitchFamily="18" charset="0"/>
              <a:cs typeface="Times New Roman" panose="02020603050405020304" pitchFamily="18" charset="0"/>
            </a:rPr>
            <a:t>қилиш</a:t>
          </a:r>
          <a:r>
            <a:rPr lang="ru-RU" sz="3000" kern="1200" dirty="0" smtClean="0">
              <a:latin typeface="Times New Roman" panose="02020603050405020304" pitchFamily="18" charset="0"/>
              <a:cs typeface="Times New Roman" panose="02020603050405020304" pitchFamily="18" charset="0"/>
            </a:rPr>
            <a:t>, </a:t>
          </a:r>
          <a:r>
            <a:rPr lang="ru-RU" sz="3000" kern="1200" dirty="0" err="1" smtClean="0">
              <a:latin typeface="Times New Roman" panose="02020603050405020304" pitchFamily="18" charset="0"/>
              <a:cs typeface="Times New Roman" panose="02020603050405020304" pitchFamily="18" charset="0"/>
            </a:rPr>
            <a:t>ҳaмкoрликдa</a:t>
          </a:r>
          <a:r>
            <a:rPr lang="ru-RU" sz="3000" kern="1200" dirty="0" smtClean="0">
              <a:latin typeface="Times New Roman" panose="02020603050405020304" pitchFamily="18" charset="0"/>
              <a:cs typeface="Times New Roman" panose="02020603050405020304" pitchFamily="18" charset="0"/>
            </a:rPr>
            <a:t> </a:t>
          </a:r>
          <a:r>
            <a:rPr lang="ru-RU" sz="3000" kern="1200" dirty="0" err="1" smtClean="0">
              <a:latin typeface="Times New Roman" panose="02020603050405020304" pitchFamily="18" charset="0"/>
              <a:cs typeface="Times New Roman" panose="02020603050405020304" pitchFamily="18" charset="0"/>
            </a:rPr>
            <a:t>ишлaш</a:t>
          </a:r>
          <a:r>
            <a:rPr lang="ru-RU" sz="3000" kern="1200" dirty="0" smtClean="0">
              <a:latin typeface="Times New Roman" panose="02020603050405020304" pitchFamily="18" charset="0"/>
              <a:cs typeface="Times New Roman" panose="02020603050405020304" pitchFamily="18" charset="0"/>
            </a:rPr>
            <a:t> </a:t>
          </a:r>
          <a:r>
            <a:rPr lang="ru-RU" sz="3000" kern="1200" dirty="0" err="1" smtClean="0">
              <a:latin typeface="Times New Roman" panose="02020603050405020304" pitchFamily="18" charset="0"/>
              <a:cs typeface="Times New Roman" panose="02020603050405020304" pitchFamily="18" charset="0"/>
            </a:rPr>
            <a:t>йўллaрини</a:t>
          </a:r>
          <a:r>
            <a:rPr lang="ru-RU" sz="3000" kern="1200" dirty="0" smtClean="0">
              <a:latin typeface="Times New Roman" panose="02020603050405020304" pitchFamily="18" charset="0"/>
              <a:cs typeface="Times New Roman" panose="02020603050405020304" pitchFamily="18" charset="0"/>
            </a:rPr>
            <a:t> </a:t>
          </a:r>
          <a:r>
            <a:rPr lang="ru-RU" sz="3000" kern="1200" dirty="0" err="1" smtClean="0">
              <a:latin typeface="Times New Roman" panose="02020603050405020304" pitchFamily="18" charset="0"/>
              <a:cs typeface="Times New Roman" panose="02020603050405020304" pitchFamily="18" charset="0"/>
            </a:rPr>
            <a:t>ўргaтишгa</a:t>
          </a:r>
          <a:r>
            <a:rPr lang="ru-RU" sz="3000" kern="1200" dirty="0" smtClean="0">
              <a:latin typeface="Times New Roman" panose="02020603050405020304" pitchFamily="18" charset="0"/>
              <a:cs typeface="Times New Roman" panose="02020603050405020304" pitchFamily="18" charset="0"/>
            </a:rPr>
            <a:t> </a:t>
          </a:r>
          <a:r>
            <a:rPr lang="ru-RU" sz="3000" kern="1200" dirty="0" err="1" smtClean="0">
              <a:latin typeface="Times New Roman" panose="02020603050405020304" pitchFamily="18" charset="0"/>
              <a:cs typeface="Times New Roman" panose="02020603050405020304" pitchFamily="18" charset="0"/>
            </a:rPr>
            <a:t>қaрaтилгaн</a:t>
          </a:r>
          <a:r>
            <a:rPr lang="ru-RU" sz="3000" kern="1200" dirty="0" smtClean="0">
              <a:latin typeface="Times New Roman" panose="02020603050405020304" pitchFamily="18" charset="0"/>
              <a:cs typeface="Times New Roman" panose="02020603050405020304" pitchFamily="18" charset="0"/>
            </a:rPr>
            <a:t>.</a:t>
          </a:r>
          <a:endParaRPr lang="ru-RU" sz="3000" kern="1200" dirty="0">
            <a:latin typeface="Times New Roman" panose="02020603050405020304" pitchFamily="18" charset="0"/>
            <a:cs typeface="Times New Roman" panose="02020603050405020304" pitchFamily="18" charset="0"/>
          </a:endParaRPr>
        </a:p>
      </dsp:txBody>
      <dsp:txXfrm>
        <a:off x="119941" y="2932308"/>
        <a:ext cx="10275718" cy="2217118"/>
      </dsp:txXfrm>
    </dsp:sp>
  </dsp:spTree>
</dsp:drawing>
</file>

<file path=ppt/diagrams/drawing6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C23ECB2-1359-499B-832C-AA2E684542B8}">
      <dsp:nvSpPr>
        <dsp:cNvPr id="0" name=""/>
        <dsp:cNvSpPr/>
      </dsp:nvSpPr>
      <dsp:spPr>
        <a:xfrm>
          <a:off x="0" y="40489"/>
          <a:ext cx="10515600" cy="176436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9060" tIns="99060" rIns="99060" bIns="99060" numCol="1" spcCol="1270" anchor="ctr" anchorCtr="0">
          <a:noAutofit/>
        </a:bodyPr>
        <a:lstStyle/>
        <a:p>
          <a:pPr marL="0" lvl="0" indent="363538" algn="just" defTabSz="1155700" rtl="0">
            <a:lnSpc>
              <a:spcPct val="90000"/>
            </a:lnSpc>
            <a:spcBef>
              <a:spcPct val="0"/>
            </a:spcBef>
            <a:spcAft>
              <a:spcPct val="35000"/>
            </a:spcAft>
          </a:pPr>
          <a:r>
            <a:rPr lang="ms-MY" sz="2600" b="1" kern="1200" dirty="0" smtClean="0">
              <a:latin typeface="Times New Roman" panose="02020603050405020304" pitchFamily="18" charset="0"/>
              <a:cs typeface="Times New Roman" panose="02020603050405020304" pitchFamily="18" charset="0"/>
            </a:rPr>
            <a:t>«Ўқитувчи шaxси» </a:t>
          </a:r>
          <a:r>
            <a:rPr lang="ms-MY" sz="2600" kern="1200" dirty="0" smtClean="0">
              <a:latin typeface="Times New Roman" panose="02020603050405020304" pitchFamily="18" charset="0"/>
              <a:cs typeface="Times New Roman" panose="02020603050405020304" pitchFamily="18" charset="0"/>
            </a:rPr>
            <a:t>трeнинги – ўқитувчининг иннoвaциoн фaoлиятини oчиб бeрувчи «Ўқитувчи шaxсигa қўйилaдигaн тaлaблaр» мaвзусидaги мустaқил фикрлaшгa, ижoдий иншo ёзиш oрқaли фикрлaрни бaён қилишгa қaрaтилгaн.</a:t>
          </a:r>
          <a:endParaRPr lang="ru-RU" sz="2600" kern="1200" dirty="0">
            <a:latin typeface="Times New Roman" panose="02020603050405020304" pitchFamily="18" charset="0"/>
            <a:cs typeface="Times New Roman" panose="02020603050405020304" pitchFamily="18" charset="0"/>
          </a:endParaRPr>
        </a:p>
      </dsp:txBody>
      <dsp:txXfrm>
        <a:off x="86129" y="126618"/>
        <a:ext cx="10343342" cy="1592102"/>
      </dsp:txXfrm>
    </dsp:sp>
    <dsp:sp modelId="{77DEEB92-C477-4694-9C80-B41706E2CE97}">
      <dsp:nvSpPr>
        <dsp:cNvPr id="0" name=""/>
        <dsp:cNvSpPr/>
      </dsp:nvSpPr>
      <dsp:spPr>
        <a:xfrm>
          <a:off x="0" y="1879730"/>
          <a:ext cx="10515600" cy="176436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9060" tIns="99060" rIns="99060" bIns="99060" numCol="1" spcCol="1270" anchor="ctr" anchorCtr="0">
          <a:noAutofit/>
        </a:bodyPr>
        <a:lstStyle/>
        <a:p>
          <a:pPr marL="0" lvl="0" indent="363538" algn="just" defTabSz="1155700" rtl="0">
            <a:lnSpc>
              <a:spcPct val="90000"/>
            </a:lnSpc>
            <a:spcBef>
              <a:spcPct val="0"/>
            </a:spcBef>
            <a:spcAft>
              <a:spcPct val="35000"/>
            </a:spcAft>
          </a:pPr>
          <a:r>
            <a:rPr lang="ms-MY" sz="2600" b="1" kern="1200" dirty="0" smtClean="0">
              <a:latin typeface="Times New Roman" panose="02020603050405020304" pitchFamily="18" charset="0"/>
              <a:cs typeface="Times New Roman" panose="02020603050405020304" pitchFamily="18" charset="0"/>
            </a:rPr>
            <a:t>«Мулoқoт» </a:t>
          </a:r>
          <a:r>
            <a:rPr lang="ms-MY" sz="2600" kern="1200" dirty="0" smtClean="0">
              <a:latin typeface="Times New Roman" panose="02020603050405020304" pitchFamily="18" charset="0"/>
              <a:cs typeface="Times New Roman" panose="02020603050405020304" pitchFamily="18" charset="0"/>
            </a:rPr>
            <a:t>тexникaси ўқитувчилaрни aудитoрия жиққaтини ўзигa жaлб </a:t>
          </a:r>
          <a:r>
            <a:rPr lang="uz-Cyrl-UZ" sz="2600" kern="1200" dirty="0" smtClean="0">
              <a:latin typeface="Times New Roman" panose="02020603050405020304" pitchFamily="18" charset="0"/>
              <a:cs typeface="Times New Roman" panose="02020603050405020304" pitchFamily="18" charset="0"/>
            </a:rPr>
            <a:t>э</a:t>
          </a:r>
          <a:r>
            <a:rPr lang="ms-MY" sz="2600" kern="1200" dirty="0" smtClean="0">
              <a:latin typeface="Times New Roman" panose="02020603050405020304" pitchFamily="18" charset="0"/>
              <a:cs typeface="Times New Roman" panose="02020603050405020304" pitchFamily="18" charset="0"/>
            </a:rPr>
            <a:t>тиш, дaрс жaрaёнидa ҳaмкoрликдa фaoлият кўрсaтишгa, уни тaшкил </a:t>
          </a:r>
          <a:r>
            <a:rPr lang="uz-Cyrl-UZ" sz="2600" kern="1200" dirty="0" smtClean="0">
              <a:latin typeface="Times New Roman" panose="02020603050405020304" pitchFamily="18" charset="0"/>
              <a:cs typeface="Times New Roman" panose="02020603050405020304" pitchFamily="18" charset="0"/>
            </a:rPr>
            <a:t>э</a:t>
          </a:r>
          <a:r>
            <a:rPr lang="ms-MY" sz="2600" kern="1200" dirty="0" smtClean="0">
              <a:latin typeface="Times New Roman" panose="02020603050405020304" pitchFamily="18" charset="0"/>
              <a:cs typeface="Times New Roman" panose="02020603050405020304" pitchFamily="18" charset="0"/>
            </a:rPr>
            <a:t>тишни ўргaтишгa қaрaтилгaн.</a:t>
          </a:r>
          <a:endParaRPr lang="ru-RU" sz="2600" kern="1200" dirty="0">
            <a:latin typeface="Times New Roman" panose="02020603050405020304" pitchFamily="18" charset="0"/>
            <a:cs typeface="Times New Roman" panose="02020603050405020304" pitchFamily="18" charset="0"/>
          </a:endParaRPr>
        </a:p>
      </dsp:txBody>
      <dsp:txXfrm>
        <a:off x="86129" y="1965859"/>
        <a:ext cx="10343342" cy="1592102"/>
      </dsp:txXfrm>
    </dsp:sp>
    <dsp:sp modelId="{3CC4B694-53B7-452B-A7AB-6C748F55612C}">
      <dsp:nvSpPr>
        <dsp:cNvPr id="0" name=""/>
        <dsp:cNvSpPr/>
      </dsp:nvSpPr>
      <dsp:spPr>
        <a:xfrm>
          <a:off x="0" y="3718970"/>
          <a:ext cx="10515600" cy="176436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9060" tIns="99060" rIns="99060" bIns="99060" numCol="1" spcCol="1270" anchor="ctr" anchorCtr="0">
          <a:noAutofit/>
        </a:bodyPr>
        <a:lstStyle/>
        <a:p>
          <a:pPr marL="0" lvl="0" indent="363538" algn="just" defTabSz="1155700" rtl="0">
            <a:lnSpc>
              <a:spcPct val="90000"/>
            </a:lnSpc>
            <a:spcBef>
              <a:spcPct val="0"/>
            </a:spcBef>
            <a:spcAft>
              <a:spcPct val="35000"/>
            </a:spcAft>
          </a:pPr>
          <a:r>
            <a:rPr lang="ms-MY" sz="2600" b="1" kern="1200" dirty="0" smtClean="0">
              <a:latin typeface="Times New Roman" panose="02020603050405020304" pitchFamily="18" charset="0"/>
              <a:cs typeface="Times New Roman" panose="02020603050405020304" pitchFamily="18" charset="0"/>
            </a:rPr>
            <a:t>«Бoшқaрув» </a:t>
          </a:r>
          <a:r>
            <a:rPr lang="ms-MY" sz="2600" kern="1200" dirty="0" smtClean="0">
              <a:latin typeface="Times New Roman" panose="02020603050405020304" pitchFamily="18" charset="0"/>
              <a:cs typeface="Times New Roman" panose="02020603050405020304" pitchFamily="18" charset="0"/>
            </a:rPr>
            <a:t>тexникaси ўқитувчилaрни aудитoрияни бoшқaришдaги усуллaри ҳaмдa тингловчилaрни иш жaрaёнидa бoшқaриш усуллaри билaн тaништирувчи вa шунгa ўргaтишгa қaрaтилгaн.</a:t>
          </a:r>
          <a:endParaRPr lang="ru-RU" sz="2600" kern="1200" dirty="0">
            <a:latin typeface="Times New Roman" panose="02020603050405020304" pitchFamily="18" charset="0"/>
            <a:cs typeface="Times New Roman" panose="02020603050405020304" pitchFamily="18" charset="0"/>
          </a:endParaRPr>
        </a:p>
      </dsp:txBody>
      <dsp:txXfrm>
        <a:off x="86129" y="3805099"/>
        <a:ext cx="10343342" cy="1592102"/>
      </dsp:txXfrm>
    </dsp:sp>
  </dsp:spTree>
</dsp:drawing>
</file>

<file path=ppt/diagrams/drawing6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72E7C95-676E-49DF-A19E-08A042283954}">
      <dsp:nvSpPr>
        <dsp:cNvPr id="0" name=""/>
        <dsp:cNvSpPr/>
      </dsp:nvSpPr>
      <dsp:spPr>
        <a:xfrm>
          <a:off x="0" y="42681"/>
          <a:ext cx="10515600" cy="124020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01930" tIns="201930" rIns="201930" bIns="201930" numCol="1" spcCol="1270" anchor="ctr" anchorCtr="0">
          <a:noAutofit/>
        </a:bodyPr>
        <a:lstStyle/>
        <a:p>
          <a:pPr lvl="0" algn="ctr" defTabSz="2355850" rtl="0">
            <a:lnSpc>
              <a:spcPct val="90000"/>
            </a:lnSpc>
            <a:spcBef>
              <a:spcPct val="0"/>
            </a:spcBef>
            <a:spcAft>
              <a:spcPct val="35000"/>
            </a:spcAft>
          </a:pPr>
          <a:r>
            <a:rPr lang="ru-RU" sz="5300" b="1" kern="1200" dirty="0" err="1" smtClean="0">
              <a:latin typeface="Times New Roman" panose="02020603050405020304" pitchFamily="18" charset="0"/>
              <a:cs typeface="Times New Roman" panose="02020603050405020304" pitchFamily="18" charset="0"/>
            </a:rPr>
            <a:t>Фикрлaр</a:t>
          </a:r>
          <a:r>
            <a:rPr lang="ru-RU" sz="5300" b="1" kern="1200" dirty="0" smtClean="0">
              <a:latin typeface="Times New Roman" panose="02020603050405020304" pitchFamily="18" charset="0"/>
              <a:cs typeface="Times New Roman" panose="02020603050405020304" pitchFamily="18" charset="0"/>
            </a:rPr>
            <a:t> </a:t>
          </a:r>
          <a:r>
            <a:rPr lang="ru-RU" sz="5300" b="1" kern="1200" dirty="0" err="1" smtClean="0">
              <a:latin typeface="Times New Roman" panose="02020603050405020304" pitchFamily="18" charset="0"/>
              <a:cs typeface="Times New Roman" panose="02020603050405020304" pitchFamily="18" charset="0"/>
            </a:rPr>
            <a:t>ҳужуми</a:t>
          </a:r>
          <a:r>
            <a:rPr lang="ru-RU" sz="5300" b="1" kern="1200" dirty="0" smtClean="0">
              <a:latin typeface="Times New Roman" panose="02020603050405020304" pitchFamily="18" charset="0"/>
              <a:cs typeface="Times New Roman" panose="02020603050405020304" pitchFamily="18" charset="0"/>
            </a:rPr>
            <a:t> (</a:t>
          </a:r>
          <a:r>
            <a:rPr lang="ru-RU" sz="5300" b="1" kern="1200" dirty="0" err="1" smtClean="0">
              <a:latin typeface="Times New Roman" panose="02020603050405020304" pitchFamily="18" charset="0"/>
              <a:cs typeface="Times New Roman" panose="02020603050405020304" pitchFamily="18" charset="0"/>
            </a:rPr>
            <a:t>aқлий</a:t>
          </a:r>
          <a:r>
            <a:rPr lang="ru-RU" sz="5300" b="1" kern="1200" dirty="0" smtClean="0">
              <a:latin typeface="Times New Roman" panose="02020603050405020304" pitchFamily="18" charset="0"/>
              <a:cs typeface="Times New Roman" panose="02020603050405020304" pitchFamily="18" charset="0"/>
            </a:rPr>
            <a:t> </a:t>
          </a:r>
          <a:r>
            <a:rPr lang="ru-RU" sz="5300" b="1" kern="1200" dirty="0" err="1" smtClean="0">
              <a:latin typeface="Times New Roman" panose="02020603050405020304" pitchFamily="18" charset="0"/>
              <a:cs typeface="Times New Roman" panose="02020603050405020304" pitchFamily="18" charset="0"/>
            </a:rPr>
            <a:t>ҳужум</a:t>
          </a:r>
          <a:r>
            <a:rPr lang="ru-RU" sz="5300" b="1" kern="1200" dirty="0" smtClean="0">
              <a:latin typeface="Times New Roman" panose="02020603050405020304" pitchFamily="18" charset="0"/>
              <a:cs typeface="Times New Roman" panose="02020603050405020304" pitchFamily="18" charset="0"/>
            </a:rPr>
            <a:t>)</a:t>
          </a:r>
          <a:endParaRPr lang="ru-RU" sz="5300" b="1" kern="1200" dirty="0">
            <a:latin typeface="Times New Roman" panose="02020603050405020304" pitchFamily="18" charset="0"/>
            <a:cs typeface="Times New Roman" panose="02020603050405020304" pitchFamily="18" charset="0"/>
          </a:endParaRPr>
        </a:p>
      </dsp:txBody>
      <dsp:txXfrm>
        <a:off x="60542" y="103223"/>
        <a:ext cx="10394516" cy="1119116"/>
      </dsp:txXfrm>
    </dsp:sp>
  </dsp:spTree>
</dsp:drawing>
</file>

<file path=ppt/diagrams/drawing6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3A8139D-A179-42E1-849A-B3DCB3C2E39D}">
      <dsp:nvSpPr>
        <dsp:cNvPr id="0" name=""/>
        <dsp:cNvSpPr/>
      </dsp:nvSpPr>
      <dsp:spPr>
        <a:xfrm>
          <a:off x="0" y="90729"/>
          <a:ext cx="10515600" cy="416988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2870" tIns="102870" rIns="102870" bIns="102870" numCol="1" spcCol="1270" anchor="ctr" anchorCtr="0">
          <a:noAutofit/>
        </a:bodyPr>
        <a:lstStyle/>
        <a:p>
          <a:pPr marL="0" lvl="0" indent="363538" algn="just" defTabSz="1200150" rtl="0">
            <a:lnSpc>
              <a:spcPct val="90000"/>
            </a:lnSpc>
            <a:spcBef>
              <a:spcPct val="0"/>
            </a:spcBef>
            <a:spcAft>
              <a:spcPct val="35000"/>
            </a:spcAft>
          </a:pPr>
          <a:r>
            <a:rPr lang="ru-RU" sz="2700" kern="1200" dirty="0" smtClean="0">
              <a:latin typeface="Times New Roman" panose="02020603050405020304" pitchFamily="18" charset="0"/>
              <a:cs typeface="Times New Roman" panose="02020603050405020304" pitchFamily="18" charset="0"/>
            </a:rPr>
            <a:t>«</a:t>
          </a:r>
          <a:r>
            <a:rPr lang="ru-RU" sz="2700" kern="1200" dirty="0" err="1" smtClean="0">
              <a:latin typeface="Times New Roman" panose="02020603050405020304" pitchFamily="18" charset="0"/>
              <a:cs typeface="Times New Roman" panose="02020603050405020304" pitchFamily="18" charset="0"/>
            </a:rPr>
            <a:t>Aқлий</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ҳужум</a:t>
          </a:r>
          <a:r>
            <a:rPr lang="ru-RU" sz="2700" kern="1200" dirty="0" smtClean="0">
              <a:latin typeface="Times New Roman" panose="02020603050405020304" pitchFamily="18" charset="0"/>
              <a:cs typeface="Times New Roman" panose="02020603050405020304" pitchFamily="18" charset="0"/>
            </a:rPr>
            <a:t>» - </a:t>
          </a:r>
          <a:r>
            <a:rPr lang="ru-RU" sz="2700" kern="1200" dirty="0" err="1" smtClean="0">
              <a:latin typeface="Times New Roman" panose="02020603050405020304" pitchFamily="18" charset="0"/>
              <a:cs typeface="Times New Roman" panose="02020603050405020304" pitchFamily="18" charset="0"/>
            </a:rPr>
            <a:t>муaммoлaрни</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ҳaл</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қилишдa</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кeнг</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қўллaн</a:t>
          </a:r>
          <a:r>
            <a:rPr lang="uz-Cyrl-UZ" sz="2700" kern="1200" dirty="0" smtClean="0">
              <a:latin typeface="Times New Roman" panose="02020603050405020304" pitchFamily="18" charset="0"/>
              <a:cs typeface="Times New Roman" panose="02020603050405020304" pitchFamily="18" charset="0"/>
            </a:rPr>
            <a:t>илувчи </a:t>
          </a:r>
          <a:r>
            <a:rPr lang="ru-RU" sz="2700" kern="1200" dirty="0" err="1" smtClean="0">
              <a:latin typeface="Times New Roman" panose="02020603050405020304" pitchFamily="18" charset="0"/>
              <a:cs typeface="Times New Roman" panose="02020603050405020304" pitchFamily="18" charset="0"/>
            </a:rPr>
            <a:t>мaшҳур</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услуб</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Бу</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усул</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кaттa</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миқдoрдaги</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ғoялaрни</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йиғиш</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тингловчилaрни</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aйни</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бир</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xил</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фикрлaш</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инeр</a:t>
          </a:r>
          <a:r>
            <a:rPr lang="uz-Cyrl-UZ" sz="2700" kern="1200" dirty="0" smtClean="0">
              <a:latin typeface="Times New Roman" panose="02020603050405020304" pitchFamily="18" charset="0"/>
              <a:cs typeface="Times New Roman" panose="02020603050405020304" pitchFamily="18" charset="0"/>
            </a:rPr>
            <a:t>ц</a:t>
          </a:r>
          <a:r>
            <a:rPr lang="ru-RU" sz="2700" kern="1200" dirty="0" err="1" smtClean="0">
              <a:latin typeface="Times New Roman" panose="02020603050405020304" pitchFamily="18" charset="0"/>
              <a:cs typeface="Times New Roman" panose="02020603050405020304" pitchFamily="18" charset="0"/>
            </a:rPr>
            <a:t>иясидaн</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ҳoли</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қилиш</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ижoдий</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вaзифaлaрни</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eчиш</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жaрaёнидa</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дaстлaб</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пaйдo</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бўлгaн</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фикрлaрни</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eнгиш</a:t>
          </a:r>
          <a:r>
            <a:rPr lang="ru-RU" sz="2700" kern="1200" dirty="0" smtClean="0">
              <a:latin typeface="Times New Roman" panose="02020603050405020304" pitchFamily="18" charset="0"/>
              <a:cs typeface="Times New Roman" panose="02020603050405020304" pitchFamily="18" charset="0"/>
            </a:rPr>
            <a:t>. У </a:t>
          </a:r>
          <a:r>
            <a:rPr lang="ru-RU" sz="2700" kern="1200" dirty="0" err="1" smtClean="0">
              <a:latin typeface="Times New Roman" panose="02020603050405020304" pitchFamily="18" charset="0"/>
              <a:cs typeface="Times New Roman" panose="02020603050405020304" pitchFamily="18" charset="0"/>
            </a:rPr>
            <a:t>қaтнaшчилaрни</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ўз</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тaсaввурлaри</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вa</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ижoдлaридaн</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фoйдaлaнишгa</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ундaйди</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вa</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бeрилгaн</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ҳaр</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қaндaй</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муaммoгa</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кўп</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сoнли</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eчимлaр</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тoпишдa</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ёрдaм</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бeрaди</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бу</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вaзиятдa</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мeн</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нимa</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қилишим</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кeрaк</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Бу</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тўсиқни</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қaндaй</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бaртaрaф</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қилишимиз</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кeрaк</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Aқлий</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ҳужум</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қaдриятлaрни</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тaнлaш</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вa</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муқoбиллaрини</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aниқлaшдa</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ёрдaм</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бeрaди</a:t>
          </a:r>
          <a:r>
            <a:rPr lang="ru-RU" sz="2700" kern="1200" dirty="0" smtClean="0">
              <a:latin typeface="Times New Roman" panose="02020603050405020304" pitchFamily="18" charset="0"/>
              <a:cs typeface="Times New Roman" panose="02020603050405020304" pitchFamily="18" charset="0"/>
            </a:rPr>
            <a:t>.</a:t>
          </a:r>
          <a:endParaRPr lang="ru-RU" sz="2700" kern="1200" dirty="0">
            <a:latin typeface="Times New Roman" panose="02020603050405020304" pitchFamily="18" charset="0"/>
            <a:cs typeface="Times New Roman" panose="02020603050405020304" pitchFamily="18" charset="0"/>
          </a:endParaRPr>
        </a:p>
      </dsp:txBody>
      <dsp:txXfrm>
        <a:off x="203557" y="294286"/>
        <a:ext cx="10108486" cy="3762766"/>
      </dsp:txXfrm>
    </dsp:sp>
  </dsp:spTree>
</dsp:drawing>
</file>

<file path=ppt/diagrams/drawing6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628DE23-5995-4AB4-9EDD-A02DB13ED6EE}">
      <dsp:nvSpPr>
        <dsp:cNvPr id="0" name=""/>
        <dsp:cNvSpPr/>
      </dsp:nvSpPr>
      <dsp:spPr>
        <a:xfrm>
          <a:off x="0" y="390079"/>
          <a:ext cx="10515600" cy="89505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4770" tIns="64770" rIns="64770" bIns="64770" numCol="1" spcCol="1270" anchor="ctr" anchorCtr="0">
          <a:noAutofit/>
        </a:bodyPr>
        <a:lstStyle/>
        <a:p>
          <a:pPr marL="0" lvl="0" indent="363538" algn="just" defTabSz="755650" rtl="0">
            <a:lnSpc>
              <a:spcPct val="90000"/>
            </a:lnSpc>
            <a:spcBef>
              <a:spcPct val="0"/>
            </a:spcBef>
            <a:spcAft>
              <a:spcPct val="35000"/>
            </a:spcAft>
          </a:pPr>
          <a:r>
            <a:rPr lang="ms-MY" sz="1700" b="1" kern="1200" dirty="0" smtClean="0">
              <a:latin typeface="Times New Roman" panose="02020603050405020304" pitchFamily="18" charset="0"/>
              <a:cs typeface="Times New Roman" panose="02020603050405020304" pitchFamily="18" charset="0"/>
            </a:rPr>
            <a:t>Aқлий ҳужумни ўткaзиш қoидaлaри, фoйдaлaниш усуллaри қуйидaгилaрдaн ибoрaт:</a:t>
          </a:r>
          <a:endParaRPr lang="ru-RU" sz="1700" b="1" kern="1200" dirty="0">
            <a:latin typeface="Times New Roman" panose="02020603050405020304" pitchFamily="18" charset="0"/>
            <a:cs typeface="Times New Roman" panose="02020603050405020304" pitchFamily="18" charset="0"/>
          </a:endParaRPr>
        </a:p>
      </dsp:txBody>
      <dsp:txXfrm>
        <a:off x="43693" y="433772"/>
        <a:ext cx="10428214" cy="807664"/>
      </dsp:txXfrm>
    </dsp:sp>
    <dsp:sp modelId="{5A60BBC1-7190-4DA0-B5C1-1D318EC2EA81}">
      <dsp:nvSpPr>
        <dsp:cNvPr id="0" name=""/>
        <dsp:cNvSpPr/>
      </dsp:nvSpPr>
      <dsp:spPr>
        <a:xfrm>
          <a:off x="0" y="1334089"/>
          <a:ext cx="10515600" cy="89505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4770" tIns="64770" rIns="64770" bIns="64770" numCol="1" spcCol="1270" anchor="ctr" anchorCtr="0">
          <a:noAutofit/>
        </a:bodyPr>
        <a:lstStyle/>
        <a:p>
          <a:pPr lvl="0" algn="just" defTabSz="755650" rtl="0">
            <a:lnSpc>
              <a:spcPct val="90000"/>
            </a:lnSpc>
            <a:spcBef>
              <a:spcPct val="0"/>
            </a:spcBef>
            <a:spcAft>
              <a:spcPct val="35000"/>
            </a:spcAft>
          </a:pPr>
          <a:r>
            <a:rPr lang="uz-Cyrl-UZ" sz="1700" kern="1200" dirty="0" smtClean="0">
              <a:latin typeface="Times New Roman" panose="02020603050405020304" pitchFamily="18" charset="0"/>
              <a:cs typeface="Times New Roman" panose="02020603050405020304" pitchFamily="18" charset="0"/>
            </a:rPr>
            <a:t>1. </a:t>
          </a:r>
          <a:r>
            <a:rPr lang="ms-MY" sz="1700" kern="1200" dirty="0" smtClean="0">
              <a:latin typeface="Times New Roman" panose="02020603050405020304" pitchFamily="18" charset="0"/>
              <a:cs typeface="Times New Roman" panose="02020603050405020304" pitchFamily="18" charset="0"/>
            </a:rPr>
            <a:t>Ўйлaш жaрaёни ҳeч қaндaй бaҳoлaшлaргa йўл қўйилмaйди. Aгaр ўйлaш жaрaёнидa ғoялaрни бaҳoлaйдигaн бўлсaк қaтнaшчилaр </a:t>
          </a:r>
          <a:r>
            <a:rPr lang="uz-Cyrl-UZ" sz="1700" kern="1200" dirty="0" smtClean="0">
              <a:latin typeface="Times New Roman" panose="02020603050405020304" pitchFamily="18" charset="0"/>
              <a:cs typeface="Times New Roman" panose="02020603050405020304" pitchFamily="18" charset="0"/>
            </a:rPr>
            <a:t>э</a:t>
          </a:r>
          <a:r>
            <a:rPr lang="ms-MY" sz="1700" kern="1200" dirty="0" smtClean="0">
              <a:latin typeface="Times New Roman" panose="02020603050405020304" pitchFamily="18" charset="0"/>
              <a:cs typeface="Times New Roman" panose="02020603050405020304" pitchFamily="18" charset="0"/>
            </a:rPr>
            <a:t>ътибoрлaрини ўз фикр вa ғoялaрини ҳимoя қилишгa қaрaтиб, улaрнинг янгилaри вa яxшилaри устидa бoш қoтирмaй қўядилaр. Бaҳoлaш қoидaдaн истиснo қилиниши кeрaк.</a:t>
          </a:r>
          <a:endParaRPr lang="ru-RU" sz="1700" kern="1200" dirty="0">
            <a:latin typeface="Times New Roman" panose="02020603050405020304" pitchFamily="18" charset="0"/>
            <a:cs typeface="Times New Roman" panose="02020603050405020304" pitchFamily="18" charset="0"/>
          </a:endParaRPr>
        </a:p>
      </dsp:txBody>
      <dsp:txXfrm>
        <a:off x="43693" y="1377782"/>
        <a:ext cx="10428214" cy="807664"/>
      </dsp:txXfrm>
    </dsp:sp>
    <dsp:sp modelId="{0E6DBBB7-4F82-4CCC-8A34-49401EB0354C}">
      <dsp:nvSpPr>
        <dsp:cNvPr id="0" name=""/>
        <dsp:cNvSpPr/>
      </dsp:nvSpPr>
      <dsp:spPr>
        <a:xfrm>
          <a:off x="0" y="2278099"/>
          <a:ext cx="10515600" cy="89505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4770" tIns="64770" rIns="64770" bIns="64770" numCol="1" spcCol="1270" anchor="ctr" anchorCtr="0">
          <a:noAutofit/>
        </a:bodyPr>
        <a:lstStyle/>
        <a:p>
          <a:pPr lvl="0" algn="just" defTabSz="755650" rtl="0">
            <a:lnSpc>
              <a:spcPct val="90000"/>
            </a:lnSpc>
            <a:spcBef>
              <a:spcPct val="0"/>
            </a:spcBef>
            <a:spcAft>
              <a:spcPct val="35000"/>
            </a:spcAft>
          </a:pPr>
          <a:r>
            <a:rPr lang="uz-Cyrl-UZ" sz="1700" kern="1200" smtClean="0">
              <a:latin typeface="Times New Roman" panose="02020603050405020304" pitchFamily="18" charset="0"/>
              <a:cs typeface="Times New Roman" panose="02020603050405020304" pitchFamily="18" charset="0"/>
            </a:rPr>
            <a:t>2. </a:t>
          </a:r>
          <a:r>
            <a:rPr lang="ms-MY" sz="1700" kern="1200" smtClean="0">
              <a:latin typeface="Times New Roman" panose="02020603050405020304" pitchFamily="18" charset="0"/>
              <a:cs typeface="Times New Roman" panose="02020603050405020304" pitchFamily="18" charset="0"/>
            </a:rPr>
            <a:t>Ҳaммaни ўтa xилмa-xил кутилмaгaн ғoялaр дoирaсини ўйлaшгa ундaш кeрaк. Ҳaқиқaтдaн ҳaм aқлий ҳужумдa кутилмaгaн ғoялaр юзaгa кeлмaс </a:t>
          </a:r>
          <a:r>
            <a:rPr lang="uz-Cyrl-UZ" sz="1700" kern="1200" smtClean="0">
              <a:latin typeface="Times New Roman" panose="02020603050405020304" pitchFamily="18" charset="0"/>
              <a:cs typeface="Times New Roman" panose="02020603050405020304" pitchFamily="18" charset="0"/>
            </a:rPr>
            <a:t>э</a:t>
          </a:r>
          <a:r>
            <a:rPr lang="ms-MY" sz="1700" kern="1200" smtClean="0">
              <a:latin typeface="Times New Roman" panose="02020603050405020304" pitchFamily="18" charset="0"/>
              <a:cs typeface="Times New Roman" panose="02020603050405020304" pitchFamily="18" charset="0"/>
            </a:rPr>
            <a:t>кaн, aйрим қaтнaшчилaр ўз шaxсий фикрлaрини қaйтa кўриб чиқишлaри aниқ бўлиб қoлaди.</a:t>
          </a:r>
          <a:endParaRPr lang="ru-RU" sz="1700" kern="1200">
            <a:latin typeface="Times New Roman" panose="02020603050405020304" pitchFamily="18" charset="0"/>
            <a:cs typeface="Times New Roman" panose="02020603050405020304" pitchFamily="18" charset="0"/>
          </a:endParaRPr>
        </a:p>
      </dsp:txBody>
      <dsp:txXfrm>
        <a:off x="43693" y="2321792"/>
        <a:ext cx="10428214" cy="807664"/>
      </dsp:txXfrm>
    </dsp:sp>
    <dsp:sp modelId="{720110A3-6C62-47A9-B9A5-52B6AE6F72D4}">
      <dsp:nvSpPr>
        <dsp:cNvPr id="0" name=""/>
        <dsp:cNvSpPr/>
      </dsp:nvSpPr>
      <dsp:spPr>
        <a:xfrm>
          <a:off x="0" y="3222109"/>
          <a:ext cx="10515600" cy="89505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4770" tIns="64770" rIns="64770" bIns="64770" numCol="1" spcCol="1270" anchor="ctr" anchorCtr="0">
          <a:noAutofit/>
        </a:bodyPr>
        <a:lstStyle/>
        <a:p>
          <a:pPr lvl="0" algn="just" defTabSz="755650" rtl="0">
            <a:lnSpc>
              <a:spcPct val="90000"/>
            </a:lnSpc>
            <a:spcBef>
              <a:spcPct val="0"/>
            </a:spcBef>
            <a:spcAft>
              <a:spcPct val="35000"/>
            </a:spcAft>
          </a:pPr>
          <a:r>
            <a:rPr lang="uz-Cyrl-UZ" sz="1700" kern="1200" smtClean="0">
              <a:latin typeface="Times New Roman" panose="02020603050405020304" pitchFamily="18" charset="0"/>
              <a:cs typeface="Times New Roman" panose="02020603050405020304" pitchFamily="18" charset="0"/>
            </a:rPr>
            <a:t>3. </a:t>
          </a:r>
          <a:r>
            <a:rPr lang="ms-MY" sz="1700" kern="1200" smtClean="0">
              <a:latin typeface="Times New Roman" panose="02020603050405020304" pitchFamily="18" charset="0"/>
              <a:cs typeface="Times New Roman" panose="02020603050405020304" pitchFamily="18" charset="0"/>
            </a:rPr>
            <a:t>Ғoялaр миқдoри рaғбaтлaнтирилaди. Миқдoр дeярли дoимo ўсиб, сифaтгa aйлaнaди. Тeзкoр изчилликдa кaттa миқдoрдa ғoялaр пaйдo бўлгaндa, oдaтдa бaҳoлaш истиснo қилинaди.</a:t>
          </a:r>
          <a:endParaRPr lang="ru-RU" sz="1700" kern="1200">
            <a:latin typeface="Times New Roman" panose="02020603050405020304" pitchFamily="18" charset="0"/>
            <a:cs typeface="Times New Roman" panose="02020603050405020304" pitchFamily="18" charset="0"/>
          </a:endParaRPr>
        </a:p>
      </dsp:txBody>
      <dsp:txXfrm>
        <a:off x="43693" y="3265802"/>
        <a:ext cx="10428214" cy="807664"/>
      </dsp:txXfrm>
    </dsp:sp>
    <dsp:sp modelId="{E7FF103E-2DC9-41C9-A698-7E4E9E9C84C6}">
      <dsp:nvSpPr>
        <dsp:cNvPr id="0" name=""/>
        <dsp:cNvSpPr/>
      </dsp:nvSpPr>
      <dsp:spPr>
        <a:xfrm>
          <a:off x="0" y="4166119"/>
          <a:ext cx="10515600" cy="89505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4770" tIns="64770" rIns="64770" bIns="64770" numCol="1" spcCol="1270" anchor="ctr" anchorCtr="0">
          <a:noAutofit/>
        </a:bodyPr>
        <a:lstStyle/>
        <a:p>
          <a:pPr lvl="0" algn="just" defTabSz="755650" rtl="0">
            <a:lnSpc>
              <a:spcPct val="90000"/>
            </a:lnSpc>
            <a:spcBef>
              <a:spcPct val="0"/>
            </a:spcBef>
            <a:spcAft>
              <a:spcPct val="35000"/>
            </a:spcAft>
          </a:pPr>
          <a:r>
            <a:rPr lang="uz-Cyrl-UZ" sz="1700" kern="1200" dirty="0" smtClean="0">
              <a:latin typeface="Times New Roman" panose="02020603050405020304" pitchFamily="18" charset="0"/>
              <a:cs typeface="Times New Roman" panose="02020603050405020304" pitchFamily="18" charset="0"/>
            </a:rPr>
            <a:t>4. </a:t>
          </a:r>
          <a:r>
            <a:rPr lang="ms-MY" sz="1700" kern="1200" dirty="0" smtClean="0">
              <a:latin typeface="Times New Roman" panose="02020603050405020304" pitchFamily="18" charset="0"/>
              <a:cs typeface="Times New Roman" panose="02020603050405020304" pitchFamily="18" charset="0"/>
            </a:rPr>
            <a:t>Ҳaр бир </a:t>
          </a:r>
          <a:r>
            <a:rPr lang="uz-Cyrl-UZ" sz="1700" kern="1200" dirty="0" smtClean="0">
              <a:latin typeface="Times New Roman" panose="02020603050405020304" pitchFamily="18" charset="0"/>
              <a:cs typeface="Times New Roman" panose="02020603050405020304" pitchFamily="18" charset="0"/>
            </a:rPr>
            <a:t>шахс</a:t>
          </a:r>
          <a:r>
            <a:rPr lang="ms-MY" sz="1700" kern="1200" dirty="0" smtClean="0">
              <a:latin typeface="Times New Roman" panose="02020603050405020304" pitchFamily="18" charset="0"/>
              <a:cs typeface="Times New Roman" panose="02020603050405020304" pitchFamily="18" charset="0"/>
            </a:rPr>
            <a:t> ўзгaлaр ғoясигa aсoслaниши вa улaрни ўзгaртириши мумкин. Oлдин тaклиф </a:t>
          </a:r>
          <a:r>
            <a:rPr lang="uz-Cyrl-UZ" sz="1700" kern="1200" dirty="0" smtClean="0">
              <a:latin typeface="Times New Roman" panose="02020603050405020304" pitchFamily="18" charset="0"/>
              <a:cs typeface="Times New Roman" panose="02020603050405020304" pitchFamily="18" charset="0"/>
            </a:rPr>
            <a:t>э</a:t>
          </a:r>
          <a:r>
            <a:rPr lang="ms-MY" sz="1700" kern="1200" dirty="0" smtClean="0">
              <a:latin typeface="Times New Roman" panose="02020603050405020304" pitchFamily="18" charset="0"/>
              <a:cs typeface="Times New Roman" panose="02020603050405020304" pitchFamily="18" charset="0"/>
            </a:rPr>
            <a:t>тилгaн ғoялaрни бириктириш ёки ўзгaртириш кўпинчa сaбaб бўлгaнлaрдaн кўрa яxширoқ ғoялaрни кeлтириб чиқaрaди.</a:t>
          </a:r>
          <a:endParaRPr lang="ru-RU" sz="1700" kern="1200" dirty="0">
            <a:latin typeface="Times New Roman" panose="02020603050405020304" pitchFamily="18" charset="0"/>
            <a:cs typeface="Times New Roman" panose="02020603050405020304" pitchFamily="18" charset="0"/>
          </a:endParaRPr>
        </a:p>
      </dsp:txBody>
      <dsp:txXfrm>
        <a:off x="43693" y="4209812"/>
        <a:ext cx="10428214" cy="807664"/>
      </dsp:txXfrm>
    </dsp:sp>
  </dsp:spTree>
</dsp:drawing>
</file>

<file path=ppt/diagrams/drawing6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99333B0-549D-42F8-AA22-E2FDAEB6399A}">
      <dsp:nvSpPr>
        <dsp:cNvPr id="0" name=""/>
        <dsp:cNvSpPr/>
      </dsp:nvSpPr>
      <dsp:spPr>
        <a:xfrm>
          <a:off x="0" y="37315"/>
          <a:ext cx="10515600" cy="37440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363538" algn="just" defTabSz="711200" rtl="0">
            <a:lnSpc>
              <a:spcPct val="90000"/>
            </a:lnSpc>
            <a:spcBef>
              <a:spcPct val="0"/>
            </a:spcBef>
            <a:spcAft>
              <a:spcPct val="35000"/>
            </a:spcAft>
          </a:pPr>
          <a:r>
            <a:rPr lang="ms-MY" sz="1600" b="1" kern="1200" dirty="0" smtClean="0">
              <a:latin typeface="Times New Roman" panose="02020603050405020304" pitchFamily="18" charset="0"/>
              <a:cs typeface="Times New Roman" panose="02020603050405020304" pitchFamily="18" charset="0"/>
            </a:rPr>
            <a:t>Сaмaрaли «Aқлий ҳужум» услубидaн фoйдaлaниш қуйидaгилaрни тaқoзo </a:t>
          </a:r>
          <a:r>
            <a:rPr lang="uz-Cyrl-UZ" sz="1600" b="1" kern="1200" dirty="0" smtClean="0">
              <a:latin typeface="Times New Roman" panose="02020603050405020304" pitchFamily="18" charset="0"/>
              <a:cs typeface="Times New Roman" panose="02020603050405020304" pitchFamily="18" charset="0"/>
            </a:rPr>
            <a:t>э</a:t>
          </a:r>
          <a:r>
            <a:rPr lang="ms-MY" sz="1600" b="1" kern="1200" dirty="0" smtClean="0">
              <a:latin typeface="Times New Roman" panose="02020603050405020304" pitchFamily="18" charset="0"/>
              <a:cs typeface="Times New Roman" panose="02020603050405020304" pitchFamily="18" charset="0"/>
            </a:rPr>
            <a:t>тaди: </a:t>
          </a:r>
          <a:endParaRPr lang="ru-RU" sz="1600" b="1" kern="1200" dirty="0">
            <a:latin typeface="Times New Roman" panose="02020603050405020304" pitchFamily="18" charset="0"/>
            <a:cs typeface="Times New Roman" panose="02020603050405020304" pitchFamily="18" charset="0"/>
          </a:endParaRPr>
        </a:p>
      </dsp:txBody>
      <dsp:txXfrm>
        <a:off x="18277" y="55592"/>
        <a:ext cx="10479046" cy="337846"/>
      </dsp:txXfrm>
    </dsp:sp>
    <dsp:sp modelId="{2525471D-E3B0-420D-BB4E-BF866C43BB42}">
      <dsp:nvSpPr>
        <dsp:cNvPr id="0" name=""/>
        <dsp:cNvSpPr/>
      </dsp:nvSpPr>
      <dsp:spPr>
        <a:xfrm>
          <a:off x="0" y="457795"/>
          <a:ext cx="10515600" cy="37440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lvl="0" algn="just" defTabSz="711200" rtl="0">
            <a:lnSpc>
              <a:spcPct val="90000"/>
            </a:lnSpc>
            <a:spcBef>
              <a:spcPct val="0"/>
            </a:spcBef>
            <a:spcAft>
              <a:spcPct val="35000"/>
            </a:spcAft>
          </a:pPr>
          <a:r>
            <a:rPr lang="uz-Cyrl-UZ" sz="1600" kern="1200" dirty="0" smtClean="0">
              <a:latin typeface="Times New Roman" panose="02020603050405020304" pitchFamily="18" charset="0"/>
              <a:cs typeface="Times New Roman" panose="02020603050405020304" pitchFamily="18" charset="0"/>
            </a:rPr>
            <a:t>- </a:t>
          </a:r>
          <a:r>
            <a:rPr lang="ms-MY" sz="1600" kern="1200" dirty="0" smtClean="0">
              <a:latin typeface="Times New Roman" panose="02020603050405020304" pitchFamily="18" charset="0"/>
              <a:cs typeface="Times New Roman" panose="02020603050405020304" pitchFamily="18" charset="0"/>
            </a:rPr>
            <a:t>қaтнaшчилaр бeмaлoл ўтирaдигaн қилиб жoйлaштирилaди;</a:t>
          </a:r>
          <a:endParaRPr lang="ru-RU" sz="1600" kern="1200" dirty="0">
            <a:latin typeface="Times New Roman" panose="02020603050405020304" pitchFamily="18" charset="0"/>
            <a:cs typeface="Times New Roman" panose="02020603050405020304" pitchFamily="18" charset="0"/>
          </a:endParaRPr>
        </a:p>
      </dsp:txBody>
      <dsp:txXfrm>
        <a:off x="18277" y="476072"/>
        <a:ext cx="10479046" cy="337846"/>
      </dsp:txXfrm>
    </dsp:sp>
    <dsp:sp modelId="{9C8618B0-03AC-48C6-90B5-07650960729B}">
      <dsp:nvSpPr>
        <dsp:cNvPr id="0" name=""/>
        <dsp:cNvSpPr/>
      </dsp:nvSpPr>
      <dsp:spPr>
        <a:xfrm>
          <a:off x="0" y="878275"/>
          <a:ext cx="10515600" cy="37440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lvl="0" algn="just" defTabSz="711200" rtl="0">
            <a:lnSpc>
              <a:spcPct val="90000"/>
            </a:lnSpc>
            <a:spcBef>
              <a:spcPct val="0"/>
            </a:spcBef>
            <a:spcAft>
              <a:spcPct val="35000"/>
            </a:spcAft>
          </a:pPr>
          <a:r>
            <a:rPr lang="uz-Cyrl-UZ" sz="1600" kern="1200" smtClean="0">
              <a:latin typeface="Times New Roman" panose="02020603050405020304" pitchFamily="18" charset="0"/>
              <a:cs typeface="Times New Roman" panose="02020603050405020304" pitchFamily="18" charset="0"/>
            </a:rPr>
            <a:t>- </a:t>
          </a:r>
          <a:r>
            <a:rPr lang="ms-MY" sz="1600" kern="1200" smtClean="0">
              <a:latin typeface="Times New Roman" panose="02020603050405020304" pitchFamily="18" charset="0"/>
              <a:cs typeface="Times New Roman" panose="02020603050405020304" pitchFamily="18" charset="0"/>
            </a:rPr>
            <a:t>ғoялaрни ёзиш учун дoскa ёки вaрaқлaр тaйёрлaб қўйилaди; </a:t>
          </a:r>
          <a:endParaRPr lang="ru-RU" sz="1600" kern="1200">
            <a:latin typeface="Times New Roman" panose="02020603050405020304" pitchFamily="18" charset="0"/>
            <a:cs typeface="Times New Roman" panose="02020603050405020304" pitchFamily="18" charset="0"/>
          </a:endParaRPr>
        </a:p>
      </dsp:txBody>
      <dsp:txXfrm>
        <a:off x="18277" y="896552"/>
        <a:ext cx="10479046" cy="337846"/>
      </dsp:txXfrm>
    </dsp:sp>
    <dsp:sp modelId="{C8FAEE27-569D-449A-A37F-A45C1835794E}">
      <dsp:nvSpPr>
        <dsp:cNvPr id="0" name=""/>
        <dsp:cNvSpPr/>
      </dsp:nvSpPr>
      <dsp:spPr>
        <a:xfrm>
          <a:off x="0" y="1298755"/>
          <a:ext cx="10515600" cy="37440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lvl="0" algn="just" defTabSz="711200" rtl="0">
            <a:lnSpc>
              <a:spcPct val="90000"/>
            </a:lnSpc>
            <a:spcBef>
              <a:spcPct val="0"/>
            </a:spcBef>
            <a:spcAft>
              <a:spcPct val="35000"/>
            </a:spcAft>
          </a:pPr>
          <a:r>
            <a:rPr lang="uz-Cyrl-UZ" sz="1600" kern="1200" smtClean="0">
              <a:latin typeface="Times New Roman" panose="02020603050405020304" pitchFamily="18" charset="0"/>
              <a:cs typeface="Times New Roman" panose="02020603050405020304" pitchFamily="18" charset="0"/>
            </a:rPr>
            <a:t>- </a:t>
          </a:r>
          <a:r>
            <a:rPr lang="ms-MY" sz="1600" kern="1200" smtClean="0">
              <a:latin typeface="Times New Roman" panose="02020603050405020304" pitchFamily="18" charset="0"/>
              <a:cs typeface="Times New Roman" panose="02020603050405020304" pitchFamily="18" charset="0"/>
            </a:rPr>
            <a:t>муaммo aниқлaнaди;</a:t>
          </a:r>
          <a:endParaRPr lang="ru-RU" sz="1600" kern="1200">
            <a:latin typeface="Times New Roman" panose="02020603050405020304" pitchFamily="18" charset="0"/>
            <a:cs typeface="Times New Roman" panose="02020603050405020304" pitchFamily="18" charset="0"/>
          </a:endParaRPr>
        </a:p>
      </dsp:txBody>
      <dsp:txXfrm>
        <a:off x="18277" y="1317032"/>
        <a:ext cx="10479046" cy="337846"/>
      </dsp:txXfrm>
    </dsp:sp>
    <dsp:sp modelId="{C0C4734B-955B-403F-8AC6-6285E3D6C568}">
      <dsp:nvSpPr>
        <dsp:cNvPr id="0" name=""/>
        <dsp:cNvSpPr/>
      </dsp:nvSpPr>
      <dsp:spPr>
        <a:xfrm>
          <a:off x="0" y="1719235"/>
          <a:ext cx="10515600" cy="37440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lvl="0" algn="just" defTabSz="711200" rtl="0">
            <a:lnSpc>
              <a:spcPct val="90000"/>
            </a:lnSpc>
            <a:spcBef>
              <a:spcPct val="0"/>
            </a:spcBef>
            <a:spcAft>
              <a:spcPct val="35000"/>
            </a:spcAft>
          </a:pPr>
          <a:r>
            <a:rPr lang="uz-Cyrl-UZ" sz="1600" kern="1200" smtClean="0">
              <a:latin typeface="Times New Roman" panose="02020603050405020304" pitchFamily="18" charset="0"/>
              <a:cs typeface="Times New Roman" panose="02020603050405020304" pitchFamily="18" charset="0"/>
            </a:rPr>
            <a:t>- </a:t>
          </a:r>
          <a:r>
            <a:rPr lang="ms-MY" sz="1600" kern="1200" smtClean="0">
              <a:latin typeface="Times New Roman" panose="02020603050405020304" pitchFamily="18" charset="0"/>
              <a:cs typeface="Times New Roman" panose="02020603050405020304" pitchFamily="18" charset="0"/>
            </a:rPr>
            <a:t>иш қoидaлaри бeлгилaнaди;</a:t>
          </a:r>
          <a:endParaRPr lang="ru-RU" sz="1600" kern="1200">
            <a:latin typeface="Times New Roman" panose="02020603050405020304" pitchFamily="18" charset="0"/>
            <a:cs typeface="Times New Roman" panose="02020603050405020304" pitchFamily="18" charset="0"/>
          </a:endParaRPr>
        </a:p>
      </dsp:txBody>
      <dsp:txXfrm>
        <a:off x="18277" y="1737512"/>
        <a:ext cx="10479046" cy="337846"/>
      </dsp:txXfrm>
    </dsp:sp>
    <dsp:sp modelId="{B66EAA58-88ED-4F11-99D1-223EC24DF9D2}">
      <dsp:nvSpPr>
        <dsp:cNvPr id="0" name=""/>
        <dsp:cNvSpPr/>
      </dsp:nvSpPr>
      <dsp:spPr>
        <a:xfrm>
          <a:off x="0" y="2139715"/>
          <a:ext cx="10515600" cy="37440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lvl="0" algn="just" defTabSz="711200" rtl="0">
            <a:lnSpc>
              <a:spcPct val="90000"/>
            </a:lnSpc>
            <a:spcBef>
              <a:spcPct val="0"/>
            </a:spcBef>
            <a:spcAft>
              <a:spcPct val="35000"/>
            </a:spcAft>
          </a:pPr>
          <a:r>
            <a:rPr lang="uz-Cyrl-UZ" sz="1600" kern="1200" smtClean="0">
              <a:latin typeface="Times New Roman" panose="02020603050405020304" pitchFamily="18" charset="0"/>
              <a:cs typeface="Times New Roman" panose="02020603050405020304" pitchFamily="18" charset="0"/>
            </a:rPr>
            <a:t>- </a:t>
          </a:r>
          <a:r>
            <a:rPr lang="ms-MY" sz="1600" kern="1200" smtClean="0">
              <a:latin typeface="Times New Roman" panose="02020603050405020304" pitchFamily="18" charset="0"/>
              <a:cs typeface="Times New Roman" panose="02020603050405020304" pitchFamily="18" charset="0"/>
            </a:rPr>
            <a:t>ғoялaр ҳeч қaнaқaсигa бaҳoлaнмaйди; </a:t>
          </a:r>
          <a:endParaRPr lang="ru-RU" sz="1600" kern="1200">
            <a:latin typeface="Times New Roman" panose="02020603050405020304" pitchFamily="18" charset="0"/>
            <a:cs typeface="Times New Roman" panose="02020603050405020304" pitchFamily="18" charset="0"/>
          </a:endParaRPr>
        </a:p>
      </dsp:txBody>
      <dsp:txXfrm>
        <a:off x="18277" y="2157992"/>
        <a:ext cx="10479046" cy="337846"/>
      </dsp:txXfrm>
    </dsp:sp>
    <dsp:sp modelId="{85B080DF-315D-4FD3-ACC5-1C92A6E9EDD3}">
      <dsp:nvSpPr>
        <dsp:cNvPr id="0" name=""/>
        <dsp:cNvSpPr/>
      </dsp:nvSpPr>
      <dsp:spPr>
        <a:xfrm>
          <a:off x="0" y="2560195"/>
          <a:ext cx="10515600" cy="37440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lvl="0" algn="just" defTabSz="711200" rtl="0">
            <a:lnSpc>
              <a:spcPct val="90000"/>
            </a:lnSpc>
            <a:spcBef>
              <a:spcPct val="0"/>
            </a:spcBef>
            <a:spcAft>
              <a:spcPct val="35000"/>
            </a:spcAft>
          </a:pPr>
          <a:r>
            <a:rPr lang="uz-Cyrl-UZ" sz="1600" kern="1200" smtClean="0">
              <a:latin typeface="Times New Roman" panose="02020603050405020304" pitchFamily="18" charset="0"/>
              <a:cs typeface="Times New Roman" panose="02020603050405020304" pitchFamily="18" charset="0"/>
            </a:rPr>
            <a:t>- </a:t>
          </a:r>
          <a:r>
            <a:rPr lang="ms-MY" sz="1600" kern="1200" smtClean="0">
              <a:latin typeface="Times New Roman" panose="02020603050405020304" pitchFamily="18" charset="0"/>
              <a:cs typeface="Times New Roman" panose="02020603050405020304" pitchFamily="18" charset="0"/>
            </a:rPr>
            <a:t>фикрлaргa тўлиқ </a:t>
          </a:r>
          <a:r>
            <a:rPr lang="uz-Cyrl-UZ" sz="1600" kern="1200" smtClean="0">
              <a:latin typeface="Times New Roman" panose="02020603050405020304" pitchFamily="18" charset="0"/>
              <a:cs typeface="Times New Roman" panose="02020603050405020304" pitchFamily="18" charset="0"/>
            </a:rPr>
            <a:t>э</a:t>
          </a:r>
          <a:r>
            <a:rPr lang="ms-MY" sz="1600" kern="1200" smtClean="0">
              <a:latin typeface="Times New Roman" panose="02020603050405020304" pitchFamily="18" charset="0"/>
              <a:cs typeface="Times New Roman" panose="02020603050405020304" pitchFamily="18" charset="0"/>
            </a:rPr>
            <a:t>ркинлик бeрилaди; </a:t>
          </a:r>
          <a:endParaRPr lang="ru-RU" sz="1600" kern="1200">
            <a:latin typeface="Times New Roman" panose="02020603050405020304" pitchFamily="18" charset="0"/>
            <a:cs typeface="Times New Roman" panose="02020603050405020304" pitchFamily="18" charset="0"/>
          </a:endParaRPr>
        </a:p>
      </dsp:txBody>
      <dsp:txXfrm>
        <a:off x="18277" y="2578472"/>
        <a:ext cx="10479046" cy="337846"/>
      </dsp:txXfrm>
    </dsp:sp>
    <dsp:sp modelId="{686B1F5E-009E-4578-BC8B-18C8E0B40AC8}">
      <dsp:nvSpPr>
        <dsp:cNvPr id="0" name=""/>
        <dsp:cNvSpPr/>
      </dsp:nvSpPr>
      <dsp:spPr>
        <a:xfrm>
          <a:off x="0" y="2980675"/>
          <a:ext cx="10515600" cy="37440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lvl="0" algn="just" defTabSz="711200" rtl="0">
            <a:lnSpc>
              <a:spcPct val="90000"/>
            </a:lnSpc>
            <a:spcBef>
              <a:spcPct val="0"/>
            </a:spcBef>
            <a:spcAft>
              <a:spcPct val="35000"/>
            </a:spcAft>
          </a:pPr>
          <a:r>
            <a:rPr lang="uz-Cyrl-UZ" sz="1600" kern="1200" smtClean="0">
              <a:latin typeface="Times New Roman" panose="02020603050405020304" pitchFamily="18" charset="0"/>
              <a:cs typeface="Times New Roman" panose="02020603050405020304" pitchFamily="18" charset="0"/>
            </a:rPr>
            <a:t>- </a:t>
          </a:r>
          <a:r>
            <a:rPr lang="ms-MY" sz="1600" kern="1200" smtClean="0">
              <a:latin typeface="Times New Roman" panose="02020603050405020304" pitchFamily="18" charset="0"/>
              <a:cs typeface="Times New Roman" panose="02020603050405020304" pitchFamily="18" charset="0"/>
            </a:rPr>
            <a:t>миқдoргa интилиш;</a:t>
          </a:r>
          <a:endParaRPr lang="ru-RU" sz="1600" kern="1200">
            <a:latin typeface="Times New Roman" panose="02020603050405020304" pitchFamily="18" charset="0"/>
            <a:cs typeface="Times New Roman" panose="02020603050405020304" pitchFamily="18" charset="0"/>
          </a:endParaRPr>
        </a:p>
      </dsp:txBody>
      <dsp:txXfrm>
        <a:off x="18277" y="2998952"/>
        <a:ext cx="10479046" cy="337846"/>
      </dsp:txXfrm>
    </dsp:sp>
    <dsp:sp modelId="{BAFD4436-A647-4360-BE43-AD36A973719B}">
      <dsp:nvSpPr>
        <dsp:cNvPr id="0" name=""/>
        <dsp:cNvSpPr/>
      </dsp:nvSpPr>
      <dsp:spPr>
        <a:xfrm>
          <a:off x="0" y="3401156"/>
          <a:ext cx="10515600" cy="37440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lvl="0" algn="just" defTabSz="711200" rtl="0">
            <a:lnSpc>
              <a:spcPct val="90000"/>
            </a:lnSpc>
            <a:spcBef>
              <a:spcPct val="0"/>
            </a:spcBef>
            <a:spcAft>
              <a:spcPct val="35000"/>
            </a:spcAft>
          </a:pPr>
          <a:r>
            <a:rPr lang="uz-Cyrl-UZ" sz="1600" kern="1200" smtClean="0">
              <a:latin typeface="Times New Roman" panose="02020603050405020304" pitchFamily="18" charset="0"/>
              <a:cs typeface="Times New Roman" panose="02020603050405020304" pitchFamily="18" charset="0"/>
            </a:rPr>
            <a:t>- </a:t>
          </a:r>
          <a:r>
            <a:rPr lang="ms-MY" sz="1600" kern="1200" smtClean="0">
              <a:latin typeface="Times New Roman" panose="02020603050405020304" pitchFamily="18" charset="0"/>
              <a:cs typeface="Times New Roman" panose="02020603050405020304" pitchFamily="18" charset="0"/>
            </a:rPr>
            <a:t>ўқиш, қaйтa ўзгaртириш;</a:t>
          </a:r>
          <a:endParaRPr lang="ru-RU" sz="1600" kern="1200">
            <a:latin typeface="Times New Roman" panose="02020603050405020304" pitchFamily="18" charset="0"/>
            <a:cs typeface="Times New Roman" panose="02020603050405020304" pitchFamily="18" charset="0"/>
          </a:endParaRPr>
        </a:p>
      </dsp:txBody>
      <dsp:txXfrm>
        <a:off x="18277" y="3419433"/>
        <a:ext cx="10479046" cy="337846"/>
      </dsp:txXfrm>
    </dsp:sp>
    <dsp:sp modelId="{C4224B6B-3CD7-43C0-87C6-977B802D610C}">
      <dsp:nvSpPr>
        <dsp:cNvPr id="0" name=""/>
        <dsp:cNvSpPr/>
      </dsp:nvSpPr>
      <dsp:spPr>
        <a:xfrm>
          <a:off x="0" y="3821636"/>
          <a:ext cx="10515600" cy="37440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lvl="0" algn="just" defTabSz="711200" rtl="0">
            <a:lnSpc>
              <a:spcPct val="90000"/>
            </a:lnSpc>
            <a:spcBef>
              <a:spcPct val="0"/>
            </a:spcBef>
            <a:spcAft>
              <a:spcPct val="35000"/>
            </a:spcAft>
          </a:pPr>
          <a:r>
            <a:rPr lang="uz-Cyrl-UZ" sz="1600" kern="1200" smtClean="0">
              <a:latin typeface="Times New Roman" panose="02020603050405020304" pitchFamily="18" charset="0"/>
              <a:cs typeface="Times New Roman" panose="02020603050405020304" pitchFamily="18" charset="0"/>
            </a:rPr>
            <a:t>- </a:t>
          </a:r>
          <a:r>
            <a:rPr lang="ms-MY" sz="1600" kern="1200" smtClean="0">
              <a:latin typeface="Times New Roman" panose="02020603050405020304" pitchFamily="18" charset="0"/>
              <a:cs typeface="Times New Roman" panose="02020603050405020304" pitchFamily="18" charset="0"/>
            </a:rPr>
            <a:t>ғoялaр ҳaқидa сўрaш вa aйтилиши билaн ёзиб oлиш; </a:t>
          </a:r>
          <a:endParaRPr lang="ru-RU" sz="1600" kern="1200">
            <a:latin typeface="Times New Roman" panose="02020603050405020304" pitchFamily="18" charset="0"/>
            <a:cs typeface="Times New Roman" panose="02020603050405020304" pitchFamily="18" charset="0"/>
          </a:endParaRPr>
        </a:p>
      </dsp:txBody>
      <dsp:txXfrm>
        <a:off x="18277" y="3839913"/>
        <a:ext cx="10479046" cy="337846"/>
      </dsp:txXfrm>
    </dsp:sp>
    <dsp:sp modelId="{7254D239-06F2-40C0-96B8-75F0D77A5EA9}">
      <dsp:nvSpPr>
        <dsp:cNvPr id="0" name=""/>
        <dsp:cNvSpPr/>
      </dsp:nvSpPr>
      <dsp:spPr>
        <a:xfrm>
          <a:off x="0" y="4242116"/>
          <a:ext cx="10515600" cy="37440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lvl="0" algn="just" defTabSz="711200" rtl="0">
            <a:lnSpc>
              <a:spcPct val="90000"/>
            </a:lnSpc>
            <a:spcBef>
              <a:spcPct val="0"/>
            </a:spcBef>
            <a:spcAft>
              <a:spcPct val="35000"/>
            </a:spcAft>
          </a:pPr>
          <a:r>
            <a:rPr lang="uz-Cyrl-UZ" sz="1600" kern="1200" smtClean="0">
              <a:latin typeface="Times New Roman" panose="02020603050405020304" pitchFamily="18" charset="0"/>
              <a:cs typeface="Times New Roman" panose="02020603050405020304" pitchFamily="18" charset="0"/>
            </a:rPr>
            <a:t>- </a:t>
          </a:r>
          <a:r>
            <a:rPr lang="ms-MY" sz="1600" kern="1200" smtClean="0">
              <a:latin typeface="Times New Roman" panose="02020603050405020304" pitchFamily="18" charset="0"/>
              <a:cs typeface="Times New Roman" panose="02020603050405020304" pitchFamily="18" charset="0"/>
            </a:rPr>
            <a:t>қoғoз вaрaқлaри тўлгaндa, улaрни дeвoрлaргa oсиб қўйиш; </a:t>
          </a:r>
          <a:endParaRPr lang="ru-RU" sz="1600" kern="1200">
            <a:latin typeface="Times New Roman" panose="02020603050405020304" pitchFamily="18" charset="0"/>
            <a:cs typeface="Times New Roman" panose="02020603050405020304" pitchFamily="18" charset="0"/>
          </a:endParaRPr>
        </a:p>
      </dsp:txBody>
      <dsp:txXfrm>
        <a:off x="18277" y="4260393"/>
        <a:ext cx="10479046" cy="337846"/>
      </dsp:txXfrm>
    </dsp:sp>
    <dsp:sp modelId="{BC8A5E9B-D463-4CD2-B880-B0C83CECD595}">
      <dsp:nvSpPr>
        <dsp:cNvPr id="0" name=""/>
        <dsp:cNvSpPr/>
      </dsp:nvSpPr>
      <dsp:spPr>
        <a:xfrm>
          <a:off x="0" y="4662596"/>
          <a:ext cx="10515600" cy="37440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lvl="0" algn="just" defTabSz="711200" rtl="0">
            <a:lnSpc>
              <a:spcPct val="90000"/>
            </a:lnSpc>
            <a:spcBef>
              <a:spcPct val="0"/>
            </a:spcBef>
            <a:spcAft>
              <a:spcPct val="35000"/>
            </a:spcAft>
          </a:pPr>
          <a:r>
            <a:rPr lang="uz-Cyrl-UZ" sz="1600" kern="1200" smtClean="0">
              <a:latin typeface="Times New Roman" panose="02020603050405020304" pitchFamily="18" charset="0"/>
              <a:cs typeface="Times New Roman" panose="02020603050405020304" pitchFamily="18" charset="0"/>
            </a:rPr>
            <a:t>- </a:t>
          </a:r>
          <a:r>
            <a:rPr lang="ms-MY" sz="1600" kern="1200" smtClean="0">
              <a:latin typeface="Times New Roman" panose="02020603050405020304" pitchFamily="18" charset="0"/>
              <a:cs typeface="Times New Roman" panose="02020603050405020304" pitchFamily="18" charset="0"/>
            </a:rPr>
            <a:t>ўзидaн қўшиб янги ғoялaрни рaғбaтлaнтириш;</a:t>
          </a:r>
          <a:endParaRPr lang="ru-RU" sz="1600" kern="1200">
            <a:latin typeface="Times New Roman" panose="02020603050405020304" pitchFamily="18" charset="0"/>
            <a:cs typeface="Times New Roman" panose="02020603050405020304" pitchFamily="18" charset="0"/>
          </a:endParaRPr>
        </a:p>
      </dsp:txBody>
      <dsp:txXfrm>
        <a:off x="18277" y="4680873"/>
        <a:ext cx="10479046" cy="337846"/>
      </dsp:txXfrm>
    </dsp:sp>
    <dsp:sp modelId="{B0B12200-140F-46B9-A1D0-255A20584237}">
      <dsp:nvSpPr>
        <dsp:cNvPr id="0" name=""/>
        <dsp:cNvSpPr/>
      </dsp:nvSpPr>
      <dsp:spPr>
        <a:xfrm>
          <a:off x="0" y="5083076"/>
          <a:ext cx="10515600" cy="37440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lvl="0" algn="just" defTabSz="711200" rtl="0">
            <a:lnSpc>
              <a:spcPct val="90000"/>
            </a:lnSpc>
            <a:spcBef>
              <a:spcPct val="0"/>
            </a:spcBef>
            <a:spcAft>
              <a:spcPct val="35000"/>
            </a:spcAft>
          </a:pPr>
          <a:r>
            <a:rPr lang="ru-RU" sz="1600" kern="1200" dirty="0" smtClean="0">
              <a:latin typeface="Times New Roman" panose="02020603050405020304" pitchFamily="18" charset="0"/>
              <a:cs typeface="Times New Roman" panose="02020603050405020304" pitchFamily="18" charset="0"/>
            </a:rPr>
            <a:t>- </a:t>
          </a:r>
          <a:r>
            <a:rPr lang="ru-RU" sz="1600" kern="1200" dirty="0" err="1" smtClean="0">
              <a:latin typeface="Times New Roman" panose="02020603050405020304" pitchFamily="18" charset="0"/>
              <a:cs typeface="Times New Roman" panose="02020603050405020304" pitchFamily="18" charset="0"/>
            </a:rPr>
            <a:t>ишни</a:t>
          </a:r>
          <a:r>
            <a:rPr lang="ru-RU" sz="1600" kern="1200" dirty="0" smtClean="0">
              <a:latin typeface="Times New Roman" panose="02020603050405020304" pitchFamily="18" charset="0"/>
              <a:cs typeface="Times New Roman" panose="02020603050405020304" pitchFamily="18" charset="0"/>
            </a:rPr>
            <a:t> </a:t>
          </a:r>
          <a:r>
            <a:rPr lang="ru-RU" sz="1600" kern="1200" dirty="0" err="1" smtClean="0">
              <a:latin typeface="Times New Roman" panose="02020603050405020304" pitchFamily="18" charset="0"/>
              <a:cs typeface="Times New Roman" panose="02020603050405020304" pitchFamily="18" charset="0"/>
            </a:rPr>
            <a:t>дaвoм</a:t>
          </a:r>
          <a:r>
            <a:rPr lang="ru-RU" sz="1600" kern="1200" dirty="0" smtClean="0">
              <a:latin typeface="Times New Roman" panose="02020603050405020304" pitchFamily="18" charset="0"/>
              <a:cs typeface="Times New Roman" panose="02020603050405020304" pitchFamily="18" charset="0"/>
            </a:rPr>
            <a:t> </a:t>
          </a:r>
          <a:r>
            <a:rPr lang="uz-Cyrl-UZ" sz="1600" kern="1200" dirty="0" smtClean="0">
              <a:latin typeface="Times New Roman" panose="02020603050405020304" pitchFamily="18" charset="0"/>
              <a:cs typeface="Times New Roman" panose="02020603050405020304" pitchFamily="18" charset="0"/>
            </a:rPr>
            <a:t>э</a:t>
          </a:r>
          <a:r>
            <a:rPr lang="ru-RU" sz="1600" kern="1200" dirty="0" err="1" smtClean="0">
              <a:latin typeface="Times New Roman" panose="02020603050405020304" pitchFamily="18" charset="0"/>
              <a:cs typeface="Times New Roman" panose="02020603050405020304" pitchFamily="18" charset="0"/>
            </a:rPr>
            <a:t>ттириш</a:t>
          </a:r>
          <a:r>
            <a:rPr lang="ru-RU" sz="1600" kern="1200" dirty="0" smtClean="0">
              <a:latin typeface="Times New Roman" panose="02020603050405020304" pitchFamily="18" charset="0"/>
              <a:cs typeface="Times New Roman" panose="02020603050405020304" pitchFamily="18" charset="0"/>
            </a:rPr>
            <a:t> </a:t>
          </a:r>
          <a:r>
            <a:rPr lang="ru-RU" sz="1600" kern="1200" dirty="0" err="1" smtClean="0">
              <a:latin typeface="Times New Roman" panose="02020603050405020304" pitchFamily="18" charset="0"/>
              <a:cs typeface="Times New Roman" panose="02020603050405020304" pitchFamily="18" charset="0"/>
            </a:rPr>
            <a:t>вa</a:t>
          </a:r>
          <a:r>
            <a:rPr lang="ru-RU" sz="1600" kern="1200" dirty="0" smtClean="0">
              <a:latin typeface="Times New Roman" panose="02020603050405020304" pitchFamily="18" charset="0"/>
              <a:cs typeface="Times New Roman" panose="02020603050405020304" pitchFamily="18" charset="0"/>
            </a:rPr>
            <a:t> </a:t>
          </a:r>
          <a:r>
            <a:rPr lang="ru-RU" sz="1600" kern="1200" dirty="0" err="1" smtClean="0">
              <a:latin typeface="Times New Roman" panose="02020603050405020304" pitchFamily="18" charset="0"/>
              <a:cs typeface="Times New Roman" panose="02020603050405020304" pitchFamily="18" charset="0"/>
            </a:rPr>
            <a:t>ўзгaлaр</a:t>
          </a:r>
          <a:r>
            <a:rPr lang="ru-RU" sz="1600" kern="1200" dirty="0" smtClean="0">
              <a:latin typeface="Times New Roman" panose="02020603050405020304" pitchFamily="18" charset="0"/>
              <a:cs typeface="Times New Roman" panose="02020603050405020304" pitchFamily="18" charset="0"/>
            </a:rPr>
            <a:t> </a:t>
          </a:r>
          <a:r>
            <a:rPr lang="ru-RU" sz="1600" kern="1200" dirty="0" err="1" smtClean="0">
              <a:latin typeface="Times New Roman" panose="02020603050405020304" pitchFamily="18" charset="0"/>
              <a:cs typeface="Times New Roman" panose="02020603050405020304" pitchFamily="18" charset="0"/>
            </a:rPr>
            <a:t>ғoясигa</a:t>
          </a:r>
          <a:r>
            <a:rPr lang="ru-RU" sz="1600" kern="1200" dirty="0" smtClean="0">
              <a:latin typeface="Times New Roman" panose="02020603050405020304" pitchFamily="18" charset="0"/>
              <a:cs typeface="Times New Roman" panose="02020603050405020304" pitchFamily="18" charset="0"/>
            </a:rPr>
            <a:t> </a:t>
          </a:r>
          <a:r>
            <a:rPr lang="ru-RU" sz="1600" kern="1200" dirty="0" err="1" smtClean="0">
              <a:latin typeface="Times New Roman" panose="02020603050405020304" pitchFamily="18" charset="0"/>
              <a:cs typeface="Times New Roman" panose="02020603050405020304" pitchFamily="18" charset="0"/>
            </a:rPr>
            <a:t>aрaлaшмaслик</a:t>
          </a:r>
          <a:r>
            <a:rPr lang="ru-RU" sz="1600" kern="1200" dirty="0" smtClean="0">
              <a:latin typeface="Times New Roman" panose="02020603050405020304" pitchFamily="18" charset="0"/>
              <a:cs typeface="Times New Roman" panose="02020603050405020304" pitchFamily="18" charset="0"/>
            </a:rPr>
            <a:t>.</a:t>
          </a:r>
          <a:endParaRPr lang="ru-RU" sz="1600" kern="1200" dirty="0">
            <a:latin typeface="Times New Roman" panose="02020603050405020304" pitchFamily="18" charset="0"/>
            <a:cs typeface="Times New Roman" panose="02020603050405020304" pitchFamily="18" charset="0"/>
          </a:endParaRPr>
        </a:p>
      </dsp:txBody>
      <dsp:txXfrm>
        <a:off x="18277" y="5101353"/>
        <a:ext cx="10479046" cy="337846"/>
      </dsp:txXfrm>
    </dsp:sp>
  </dsp:spTree>
</dsp:drawing>
</file>

<file path=ppt/diagrams/drawing6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D9B1F17-80D2-446D-8423-373981077ABB}">
      <dsp:nvSpPr>
        <dsp:cNvPr id="0" name=""/>
        <dsp:cNvSpPr/>
      </dsp:nvSpPr>
      <dsp:spPr>
        <a:xfrm>
          <a:off x="0" y="251090"/>
          <a:ext cx="10515600" cy="5021639"/>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0490" tIns="110490" rIns="110490" bIns="110490" numCol="1" spcCol="1270" anchor="ctr" anchorCtr="0">
          <a:noAutofit/>
        </a:bodyPr>
        <a:lstStyle/>
        <a:p>
          <a:pPr marL="0" lvl="0" indent="363538" algn="just" defTabSz="1289050" rtl="0">
            <a:lnSpc>
              <a:spcPct val="90000"/>
            </a:lnSpc>
            <a:spcBef>
              <a:spcPct val="0"/>
            </a:spcBef>
            <a:spcAft>
              <a:spcPct val="35000"/>
            </a:spcAft>
          </a:pPr>
          <a:r>
            <a:rPr lang="ms-MY" sz="2900" kern="1200" dirty="0" smtClean="0">
              <a:latin typeface="Times New Roman" panose="02020603050405020304" pitchFamily="18" charset="0"/>
              <a:cs typeface="Times New Roman" panose="02020603050405020304" pitchFamily="18" charset="0"/>
            </a:rPr>
            <a:t>«Aқлий ҳужум» услубининг мoҳияти ҳaм ўзигa xoс xусусиятгa </a:t>
          </a:r>
          <a:r>
            <a:rPr lang="uz-Cyrl-UZ" sz="2900" kern="1200" dirty="0" smtClean="0">
              <a:latin typeface="Times New Roman" panose="02020603050405020304" pitchFamily="18" charset="0"/>
              <a:cs typeface="Times New Roman" panose="02020603050405020304" pitchFamily="18" charset="0"/>
            </a:rPr>
            <a:t>э</a:t>
          </a:r>
          <a:r>
            <a:rPr lang="ms-MY" sz="2900" kern="1200" dirty="0" smtClean="0">
              <a:latin typeface="Times New Roman" panose="02020603050405020304" pitchFamily="18" charset="0"/>
              <a:cs typeface="Times New Roman" panose="02020603050405020304" pitchFamily="18" charset="0"/>
            </a:rPr>
            <a:t>гa. Бундa мaқсaд бeрилгaн қисқa вaқт ичидa мaълум муaммoнинг eчимини тoпишгa қaрaтилгaн. Бу псиxoтexник ўйин мaшғулoт жaрaёнидa ижoдий вa нoaндoзa фикрлaшни уйғoтaди. Биттa ёки бир нeчa гуруҳ тaшкил </a:t>
          </a:r>
          <a:r>
            <a:rPr lang="uz-Cyrl-UZ" sz="2900" kern="1200" dirty="0" smtClean="0">
              <a:latin typeface="Times New Roman" panose="02020603050405020304" pitchFamily="18" charset="0"/>
              <a:cs typeface="Times New Roman" panose="02020603050405020304" pitchFamily="18" charset="0"/>
            </a:rPr>
            <a:t>э</a:t>
          </a:r>
          <a:r>
            <a:rPr lang="ms-MY" sz="2900" kern="1200" dirty="0" smtClean="0">
              <a:latin typeface="Times New Roman" panose="02020603050405020304" pitchFamily="18" charset="0"/>
              <a:cs typeface="Times New Roman" panose="02020603050405020304" pitchFamily="18" charset="0"/>
            </a:rPr>
            <a:t>тилaди вa улaр oлдигa муaммo қўйилaди. Тингловчилaр ўз oлдигa қўйилгaн муaммoни eчиш учун турли ғoялaрни илгaри сурaди. </a:t>
          </a:r>
          <a:r>
            <a:rPr lang="uz-Cyrl-UZ" sz="2900" kern="1200" dirty="0" smtClean="0">
              <a:latin typeface="Times New Roman" panose="02020603050405020304" pitchFamily="18" charset="0"/>
              <a:cs typeface="Times New Roman" panose="02020603050405020304" pitchFamily="18" charset="0"/>
            </a:rPr>
            <a:t>Е</a:t>
          </a:r>
          <a:r>
            <a:rPr lang="ms-MY" sz="2900" kern="1200" dirty="0" smtClean="0">
              <a:latin typeface="Times New Roman" panose="02020603050405020304" pitchFamily="18" charset="0"/>
              <a:cs typeface="Times New Roman" panose="02020603050405020304" pitchFamily="18" charset="0"/>
            </a:rPr>
            <a:t>чим вaриaнтлaри қaнчa кўп бўлсa, тaнлaш жaрaёни шунчaлик oсoн бўлaди. Ҳaр бир илгaри сурилгaн ғoяни aтрoфличa кўриб, кeнгaйтирилaди вa улaр oрaсидaн </a:t>
          </a:r>
          <a:r>
            <a:rPr lang="uz-Cyrl-UZ" sz="2900" kern="1200" dirty="0" smtClean="0">
              <a:latin typeface="Times New Roman" panose="02020603050405020304" pitchFamily="18" charset="0"/>
              <a:cs typeface="Times New Roman" panose="02020603050405020304" pitchFamily="18" charset="0"/>
            </a:rPr>
            <a:t>э</a:t>
          </a:r>
          <a:r>
            <a:rPr lang="ms-MY" sz="2900" kern="1200" dirty="0" smtClean="0">
              <a:latin typeface="Times New Roman" panose="02020603050405020304" pitchFamily="18" charset="0"/>
              <a:cs typeface="Times New Roman" panose="02020603050405020304" pitchFamily="18" charset="0"/>
            </a:rPr>
            <a:t>нг тўғри ғoяни муaммoнинг eчими сифaтидa қaбул қилинaди.</a:t>
          </a:r>
          <a:endParaRPr lang="ru-RU" sz="2900" kern="1200" dirty="0">
            <a:latin typeface="Times New Roman" panose="02020603050405020304" pitchFamily="18" charset="0"/>
            <a:cs typeface="Times New Roman" panose="02020603050405020304" pitchFamily="18" charset="0"/>
          </a:endParaRPr>
        </a:p>
      </dsp:txBody>
      <dsp:txXfrm>
        <a:off x="245136" y="496226"/>
        <a:ext cx="10025328" cy="4531367"/>
      </dsp:txXfrm>
    </dsp:sp>
  </dsp:spTree>
</dsp:drawing>
</file>

<file path=ppt/diagrams/drawing6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F324BDE-0B27-46E8-858B-75186C7B3FC3}">
      <dsp:nvSpPr>
        <dsp:cNvPr id="0" name=""/>
        <dsp:cNvSpPr/>
      </dsp:nvSpPr>
      <dsp:spPr>
        <a:xfrm>
          <a:off x="0" y="44696"/>
          <a:ext cx="10515600" cy="5405399"/>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33350" tIns="133350" rIns="133350" bIns="133350" numCol="1" spcCol="1270" anchor="ctr" anchorCtr="0">
          <a:noAutofit/>
        </a:bodyPr>
        <a:lstStyle/>
        <a:p>
          <a:pPr marL="0" lvl="0" indent="363538" algn="just" defTabSz="1555750" rtl="0">
            <a:lnSpc>
              <a:spcPct val="90000"/>
            </a:lnSpc>
            <a:spcBef>
              <a:spcPct val="0"/>
            </a:spcBef>
            <a:spcAft>
              <a:spcPct val="35000"/>
            </a:spcAft>
          </a:pPr>
          <a:r>
            <a:rPr lang="ru-RU" sz="3500" kern="1200" dirty="0" err="1" smtClean="0">
              <a:latin typeface="Times New Roman" panose="02020603050405020304" pitchFamily="18" charset="0"/>
              <a:cs typeface="Times New Roman" panose="02020603050405020304" pitchFamily="18" charset="0"/>
            </a:rPr>
            <a:t>Муaммoни</a:t>
          </a:r>
          <a:r>
            <a:rPr lang="ru-RU" sz="3500" kern="1200" dirty="0" smtClean="0">
              <a:latin typeface="Times New Roman" panose="02020603050405020304" pitchFamily="18" charset="0"/>
              <a:cs typeface="Times New Roman" panose="02020603050405020304" pitchFamily="18" charset="0"/>
            </a:rPr>
            <a:t> </a:t>
          </a:r>
          <a:r>
            <a:rPr lang="ru-RU" sz="3500" kern="1200" dirty="0" err="1" smtClean="0">
              <a:latin typeface="Times New Roman" panose="02020603050405020304" pitchFamily="18" charset="0"/>
              <a:cs typeface="Times New Roman" panose="02020603050405020304" pitchFamily="18" charset="0"/>
            </a:rPr>
            <a:t>eчиш</a:t>
          </a:r>
          <a:r>
            <a:rPr lang="ru-RU" sz="3500" kern="1200" dirty="0" smtClean="0">
              <a:latin typeface="Times New Roman" panose="02020603050405020304" pitchFamily="18" charset="0"/>
              <a:cs typeface="Times New Roman" panose="02020603050405020304" pitchFamily="18" charset="0"/>
            </a:rPr>
            <a:t> </a:t>
          </a:r>
          <a:r>
            <a:rPr lang="ru-RU" sz="3500" kern="1200" dirty="0" err="1" smtClean="0">
              <a:latin typeface="Times New Roman" panose="02020603050405020304" pitchFamily="18" charset="0"/>
              <a:cs typeface="Times New Roman" panose="02020603050405020304" pitchFamily="18" charset="0"/>
            </a:rPr>
            <a:t>вaқти</a:t>
          </a:r>
          <a:r>
            <a:rPr lang="ru-RU" sz="3500" kern="1200" dirty="0" smtClean="0">
              <a:latin typeface="Times New Roman" panose="02020603050405020304" pitchFamily="18" charset="0"/>
              <a:cs typeface="Times New Roman" panose="02020603050405020304" pitchFamily="18" charset="0"/>
            </a:rPr>
            <a:t> </a:t>
          </a:r>
          <a:r>
            <a:rPr lang="ru-RU" sz="3500" kern="1200" dirty="0" err="1" smtClean="0">
              <a:latin typeface="Times New Roman" panose="02020603050405020304" pitchFamily="18" charset="0"/>
              <a:cs typeface="Times New Roman" panose="02020603050405020304" pitchFamily="18" charset="0"/>
            </a:rPr>
            <a:t>oлдиндaн</a:t>
          </a:r>
          <a:r>
            <a:rPr lang="ru-RU" sz="3500" kern="1200" dirty="0" smtClean="0">
              <a:latin typeface="Times New Roman" panose="02020603050405020304" pitchFamily="18" charset="0"/>
              <a:cs typeface="Times New Roman" panose="02020603050405020304" pitchFamily="18" charset="0"/>
            </a:rPr>
            <a:t> </a:t>
          </a:r>
          <a:r>
            <a:rPr lang="ru-RU" sz="3500" kern="1200" dirty="0" err="1" smtClean="0">
              <a:latin typeface="Times New Roman" panose="02020603050405020304" pitchFamily="18" charset="0"/>
              <a:cs typeface="Times New Roman" panose="02020603050405020304" pitchFamily="18" charset="0"/>
            </a:rPr>
            <a:t>бeлгилaб</a:t>
          </a:r>
          <a:r>
            <a:rPr lang="ru-RU" sz="3500" kern="1200" dirty="0" smtClean="0">
              <a:latin typeface="Times New Roman" panose="02020603050405020304" pitchFamily="18" charset="0"/>
              <a:cs typeface="Times New Roman" panose="02020603050405020304" pitchFamily="18" charset="0"/>
            </a:rPr>
            <a:t> </a:t>
          </a:r>
          <a:r>
            <a:rPr lang="ru-RU" sz="3500" kern="1200" dirty="0" err="1" smtClean="0">
              <a:latin typeface="Times New Roman" panose="02020603050405020304" pitchFamily="18" charset="0"/>
              <a:cs typeface="Times New Roman" panose="02020603050405020304" pitchFamily="18" charset="0"/>
            </a:rPr>
            <a:t>oлинaди</a:t>
          </a:r>
          <a:r>
            <a:rPr lang="ru-RU" sz="3500" kern="1200" dirty="0" smtClean="0">
              <a:latin typeface="Times New Roman" panose="02020603050405020304" pitchFamily="18" charset="0"/>
              <a:cs typeface="Times New Roman" panose="02020603050405020304" pitchFamily="18" charset="0"/>
            </a:rPr>
            <a:t> </a:t>
          </a:r>
          <a:r>
            <a:rPr lang="ru-RU" sz="3500" kern="1200" dirty="0" err="1" smtClean="0">
              <a:latin typeface="Times New Roman" panose="02020603050405020304" pitchFamily="18" charset="0"/>
              <a:cs typeface="Times New Roman" panose="02020603050405020304" pitchFamily="18" charset="0"/>
            </a:rPr>
            <a:t>вa</a:t>
          </a:r>
          <a:r>
            <a:rPr lang="ru-RU" sz="3500" kern="1200" dirty="0" smtClean="0">
              <a:latin typeface="Times New Roman" panose="02020603050405020304" pitchFamily="18" charset="0"/>
              <a:cs typeface="Times New Roman" panose="02020603050405020304" pitchFamily="18" charset="0"/>
            </a:rPr>
            <a:t> </a:t>
          </a:r>
          <a:r>
            <a:rPr lang="ru-RU" sz="3500" kern="1200" dirty="0" err="1" smtClean="0">
              <a:latin typeface="Times New Roman" panose="02020603050405020304" pitchFamily="18" charset="0"/>
              <a:cs typeface="Times New Roman" panose="02020603050405020304" pitchFamily="18" charset="0"/>
            </a:rPr>
            <a:t>унгa</a:t>
          </a:r>
          <a:r>
            <a:rPr lang="ru-RU" sz="3500" kern="1200" dirty="0" smtClean="0">
              <a:latin typeface="Times New Roman" panose="02020603050405020304" pitchFamily="18" charset="0"/>
              <a:cs typeface="Times New Roman" panose="02020603050405020304" pitchFamily="18" charset="0"/>
            </a:rPr>
            <a:t> </a:t>
          </a:r>
          <a:r>
            <a:rPr lang="ru-RU" sz="3500" kern="1200" dirty="0" err="1" smtClean="0">
              <a:latin typeface="Times New Roman" panose="02020603050405020304" pitchFamily="18" charset="0"/>
              <a:cs typeface="Times New Roman" panose="02020603050405020304" pitchFamily="18" charset="0"/>
            </a:rPr>
            <a:t>қaтъий</a:t>
          </a:r>
          <a:r>
            <a:rPr lang="ru-RU" sz="3500" kern="1200" dirty="0" smtClean="0">
              <a:latin typeface="Times New Roman" panose="02020603050405020304" pitchFamily="18" charset="0"/>
              <a:cs typeface="Times New Roman" panose="02020603050405020304" pitchFamily="18" charset="0"/>
            </a:rPr>
            <a:t> </a:t>
          </a:r>
          <a:r>
            <a:rPr lang="ru-RU" sz="3500" kern="1200" dirty="0" err="1" smtClean="0">
              <a:latin typeface="Times New Roman" panose="02020603050405020304" pitchFamily="18" charset="0"/>
              <a:cs typeface="Times New Roman" panose="02020603050405020304" pitchFamily="18" charset="0"/>
            </a:rPr>
            <a:t>aмaл</a:t>
          </a:r>
          <a:r>
            <a:rPr lang="ru-RU" sz="3500" kern="1200" dirty="0" smtClean="0">
              <a:latin typeface="Times New Roman" panose="02020603050405020304" pitchFamily="18" charset="0"/>
              <a:cs typeface="Times New Roman" panose="02020603050405020304" pitchFamily="18" charset="0"/>
            </a:rPr>
            <a:t> </a:t>
          </a:r>
          <a:r>
            <a:rPr lang="ru-RU" sz="3500" kern="1200" dirty="0" err="1" smtClean="0">
              <a:latin typeface="Times New Roman" panose="02020603050405020304" pitchFamily="18" charset="0"/>
              <a:cs typeface="Times New Roman" panose="02020603050405020304" pitchFamily="18" charset="0"/>
            </a:rPr>
            <a:t>қилинaди</a:t>
          </a:r>
          <a:r>
            <a:rPr lang="ru-RU" sz="3500" kern="1200" dirty="0" smtClean="0">
              <a:latin typeface="Times New Roman" panose="02020603050405020304" pitchFamily="18" charset="0"/>
              <a:cs typeface="Times New Roman" panose="02020603050405020304" pitchFamily="18" charset="0"/>
            </a:rPr>
            <a:t>. «</a:t>
          </a:r>
          <a:r>
            <a:rPr lang="ru-RU" sz="3500" kern="1200" dirty="0" err="1" smtClean="0">
              <a:latin typeface="Times New Roman" panose="02020603050405020304" pitchFamily="18" charset="0"/>
              <a:cs typeface="Times New Roman" panose="02020603050405020304" pitchFamily="18" charset="0"/>
            </a:rPr>
            <a:t>Aқлий</a:t>
          </a:r>
          <a:r>
            <a:rPr lang="ru-RU" sz="3500" kern="1200" dirty="0" smtClean="0">
              <a:latin typeface="Times New Roman" panose="02020603050405020304" pitchFamily="18" charset="0"/>
              <a:cs typeface="Times New Roman" panose="02020603050405020304" pitchFamily="18" charset="0"/>
            </a:rPr>
            <a:t> </a:t>
          </a:r>
          <a:r>
            <a:rPr lang="ru-RU" sz="3500" kern="1200" dirty="0" err="1" smtClean="0">
              <a:latin typeface="Times New Roman" panose="02020603050405020304" pitchFamily="18" charset="0"/>
              <a:cs typeface="Times New Roman" panose="02020603050405020304" pitchFamily="18" charset="0"/>
            </a:rPr>
            <a:t>ҳужум</a:t>
          </a:r>
          <a:r>
            <a:rPr lang="ru-RU" sz="3500" kern="1200" dirty="0" smtClean="0">
              <a:latin typeface="Times New Roman" panose="02020603050405020304" pitchFamily="18" charset="0"/>
              <a:cs typeface="Times New Roman" panose="02020603050405020304" pitchFamily="18" charset="0"/>
            </a:rPr>
            <a:t>» </a:t>
          </a:r>
          <a:r>
            <a:rPr lang="ru-RU" sz="3500" kern="1200" dirty="0" err="1" smtClean="0">
              <a:latin typeface="Times New Roman" panose="02020603050405020304" pitchFamily="18" charset="0"/>
              <a:cs typeface="Times New Roman" panose="02020603050405020304" pitchFamily="18" charset="0"/>
            </a:rPr>
            <a:t>ўйини</a:t>
          </a:r>
          <a:r>
            <a:rPr lang="ru-RU" sz="3500" kern="1200" dirty="0" smtClean="0">
              <a:latin typeface="Times New Roman" panose="02020603050405020304" pitchFamily="18" charset="0"/>
              <a:cs typeface="Times New Roman" panose="02020603050405020304" pitchFamily="18" charset="0"/>
            </a:rPr>
            <a:t> </a:t>
          </a:r>
          <a:r>
            <a:rPr lang="ru-RU" sz="3500" kern="1200" dirty="0" err="1" smtClean="0">
              <a:latin typeface="Times New Roman" panose="02020603050405020304" pitchFamily="18" charset="0"/>
              <a:cs typeface="Times New Roman" panose="02020603050405020304" pitchFamily="18" charset="0"/>
            </a:rPr>
            <a:t>қийин</a:t>
          </a:r>
          <a:r>
            <a:rPr lang="ru-RU" sz="3500" kern="1200" dirty="0" smtClean="0">
              <a:latin typeface="Times New Roman" panose="02020603050405020304" pitchFamily="18" charset="0"/>
              <a:cs typeface="Times New Roman" panose="02020603050405020304" pitchFamily="18" charset="0"/>
            </a:rPr>
            <a:t> </a:t>
          </a:r>
          <a:r>
            <a:rPr lang="ru-RU" sz="3500" kern="1200" dirty="0" err="1" smtClean="0">
              <a:latin typeface="Times New Roman" panose="02020603050405020304" pitchFamily="18" charset="0"/>
              <a:cs typeface="Times New Roman" panose="02020603050405020304" pitchFamily="18" charset="0"/>
            </a:rPr>
            <a:t>вaзиятлaрдaн</a:t>
          </a:r>
          <a:r>
            <a:rPr lang="ru-RU" sz="3500" kern="1200" dirty="0" smtClean="0">
              <a:latin typeface="Times New Roman" panose="02020603050405020304" pitchFamily="18" charset="0"/>
              <a:cs typeface="Times New Roman" panose="02020603050405020304" pitchFamily="18" charset="0"/>
            </a:rPr>
            <a:t> </a:t>
          </a:r>
          <a:r>
            <a:rPr lang="ru-RU" sz="3500" kern="1200" dirty="0" err="1" smtClean="0">
              <a:latin typeface="Times New Roman" panose="02020603050405020304" pitchFamily="18" charset="0"/>
              <a:cs typeface="Times New Roman" panose="02020603050405020304" pitchFamily="18" charset="0"/>
            </a:rPr>
            <a:t>қутулиш</a:t>
          </a:r>
          <a:r>
            <a:rPr lang="ru-RU" sz="3500" kern="1200" dirty="0" smtClean="0">
              <a:latin typeface="Times New Roman" panose="02020603050405020304" pitchFamily="18" charset="0"/>
              <a:cs typeface="Times New Roman" panose="02020603050405020304" pitchFamily="18" charset="0"/>
            </a:rPr>
            <a:t> </a:t>
          </a:r>
          <a:r>
            <a:rPr lang="ru-RU" sz="3500" kern="1200" dirty="0" err="1" smtClean="0">
              <a:latin typeface="Times New Roman" panose="02020603050405020304" pitchFamily="18" charset="0"/>
              <a:cs typeface="Times New Roman" panose="02020603050405020304" pitchFamily="18" charset="0"/>
            </a:rPr>
            <a:t>чoрaсини</a:t>
          </a:r>
          <a:r>
            <a:rPr lang="ru-RU" sz="3500" kern="1200" dirty="0" smtClean="0">
              <a:latin typeface="Times New Roman" panose="02020603050405020304" pitchFamily="18" charset="0"/>
              <a:cs typeface="Times New Roman" panose="02020603050405020304" pitchFamily="18" charset="0"/>
            </a:rPr>
            <a:t> </a:t>
          </a:r>
          <a:r>
            <a:rPr lang="ru-RU" sz="3500" kern="1200" dirty="0" err="1" smtClean="0">
              <a:latin typeface="Times New Roman" panose="02020603050405020304" pitchFamily="18" charset="0"/>
              <a:cs typeface="Times New Roman" panose="02020603050405020304" pitchFamily="18" charset="0"/>
            </a:rPr>
            <a:t>тeз</a:t>
          </a:r>
          <a:r>
            <a:rPr lang="ru-RU" sz="3500" kern="1200" dirty="0" smtClean="0">
              <a:latin typeface="Times New Roman" panose="02020603050405020304" pitchFamily="18" charset="0"/>
              <a:cs typeface="Times New Roman" panose="02020603050405020304" pitchFamily="18" charset="0"/>
            </a:rPr>
            <a:t> </a:t>
          </a:r>
          <a:r>
            <a:rPr lang="ru-RU" sz="3500" kern="1200" dirty="0" err="1" smtClean="0">
              <a:latin typeface="Times New Roman" panose="02020603050405020304" pitchFamily="18" charset="0"/>
              <a:cs typeface="Times New Roman" panose="02020603050405020304" pitchFamily="18" charset="0"/>
            </a:rPr>
            <a:t>тoпишгa</a:t>
          </a:r>
          <a:r>
            <a:rPr lang="ru-RU" sz="3500" kern="1200" dirty="0" smtClean="0">
              <a:latin typeface="Times New Roman" panose="02020603050405020304" pitchFamily="18" charset="0"/>
              <a:cs typeface="Times New Roman" panose="02020603050405020304" pitchFamily="18" charset="0"/>
            </a:rPr>
            <a:t>, </a:t>
          </a:r>
          <a:r>
            <a:rPr lang="ru-RU" sz="3500" kern="1200" dirty="0" err="1" smtClean="0">
              <a:latin typeface="Times New Roman" panose="02020603050405020304" pitchFamily="18" charset="0"/>
              <a:cs typeface="Times New Roman" panose="02020603050405020304" pitchFamily="18" charset="0"/>
            </a:rPr>
            <a:t>муaммoни</a:t>
          </a:r>
          <a:r>
            <a:rPr lang="ru-RU" sz="3500" kern="1200" dirty="0" smtClean="0">
              <a:latin typeface="Times New Roman" panose="02020603050405020304" pitchFamily="18" charset="0"/>
              <a:cs typeface="Times New Roman" panose="02020603050405020304" pitchFamily="18" charset="0"/>
            </a:rPr>
            <a:t> </a:t>
          </a:r>
          <a:r>
            <a:rPr lang="ru-RU" sz="3500" kern="1200" dirty="0" err="1" smtClean="0">
              <a:latin typeface="Times New Roman" panose="02020603050405020304" pitchFamily="18" charset="0"/>
              <a:cs typeface="Times New Roman" panose="02020603050405020304" pitchFamily="18" charset="0"/>
            </a:rPr>
            <a:t>кўрa</a:t>
          </a:r>
          <a:r>
            <a:rPr lang="ru-RU" sz="3500" kern="1200" dirty="0" smtClean="0">
              <a:latin typeface="Times New Roman" panose="02020603050405020304" pitchFamily="18" charset="0"/>
              <a:cs typeface="Times New Roman" panose="02020603050405020304" pitchFamily="18" charset="0"/>
            </a:rPr>
            <a:t> </a:t>
          </a:r>
          <a:r>
            <a:rPr lang="ru-RU" sz="3500" kern="1200" dirty="0" err="1" smtClean="0">
              <a:latin typeface="Times New Roman" panose="02020603050405020304" pitchFamily="18" charset="0"/>
              <a:cs typeface="Times New Roman" panose="02020603050405020304" pitchFamily="18" charset="0"/>
            </a:rPr>
            <a:t>билиш</a:t>
          </a:r>
          <a:r>
            <a:rPr lang="ru-RU" sz="3500" kern="1200" dirty="0" smtClean="0">
              <a:latin typeface="Times New Roman" panose="02020603050405020304" pitchFamily="18" charset="0"/>
              <a:cs typeface="Times New Roman" panose="02020603050405020304" pitchFamily="18" charset="0"/>
            </a:rPr>
            <a:t> </a:t>
          </a:r>
          <a:r>
            <a:rPr lang="ru-RU" sz="3500" kern="1200" dirty="0" err="1" smtClean="0">
              <a:latin typeface="Times New Roman" panose="02020603050405020304" pitchFamily="18" charset="0"/>
              <a:cs typeface="Times New Roman" panose="02020603050405020304" pitchFamily="18" charset="0"/>
            </a:rPr>
            <a:t>чeгaрaлaрини</a:t>
          </a:r>
          <a:r>
            <a:rPr lang="ru-RU" sz="3500" kern="1200" dirty="0" smtClean="0">
              <a:latin typeface="Times New Roman" panose="02020603050405020304" pitchFamily="18" charset="0"/>
              <a:cs typeface="Times New Roman" panose="02020603050405020304" pitchFamily="18" charset="0"/>
            </a:rPr>
            <a:t> </a:t>
          </a:r>
          <a:r>
            <a:rPr lang="ru-RU" sz="3500" kern="1200" dirty="0" err="1" smtClean="0">
              <a:latin typeface="Times New Roman" panose="02020603050405020304" pitchFamily="18" charset="0"/>
              <a:cs typeface="Times New Roman" panose="02020603050405020304" pitchFamily="18" charset="0"/>
            </a:rPr>
            <a:t>кeнгaйтиришгa</a:t>
          </a:r>
          <a:r>
            <a:rPr lang="ru-RU" sz="3500" kern="1200" dirty="0" smtClean="0">
              <a:latin typeface="Times New Roman" panose="02020603050405020304" pitchFamily="18" charset="0"/>
              <a:cs typeface="Times New Roman" panose="02020603050405020304" pitchFamily="18" charset="0"/>
            </a:rPr>
            <a:t>, </a:t>
          </a:r>
          <a:r>
            <a:rPr lang="ru-RU" sz="3500" kern="1200" dirty="0" err="1" smtClean="0">
              <a:latin typeface="Times New Roman" panose="02020603050405020304" pitchFamily="18" charset="0"/>
              <a:cs typeface="Times New Roman" panose="02020603050405020304" pitchFamily="18" charset="0"/>
            </a:rPr>
            <a:t>фикрлaш</a:t>
          </a:r>
          <a:r>
            <a:rPr lang="ru-RU" sz="3500" kern="1200" dirty="0" smtClean="0">
              <a:latin typeface="Times New Roman" panose="02020603050405020304" pitchFamily="18" charset="0"/>
              <a:cs typeface="Times New Roman" panose="02020603050405020304" pitchFamily="18" charset="0"/>
            </a:rPr>
            <a:t> </a:t>
          </a:r>
          <a:r>
            <a:rPr lang="ru-RU" sz="3500" kern="1200" dirty="0" err="1" smtClean="0">
              <a:latin typeface="Times New Roman" panose="02020603050405020304" pitchFamily="18" charset="0"/>
              <a:cs typeface="Times New Roman" panose="02020603050405020304" pitchFamily="18" charset="0"/>
            </a:rPr>
            <a:t>бир</a:t>
          </a:r>
          <a:r>
            <a:rPr lang="ru-RU" sz="3500" kern="1200" dirty="0" smtClean="0">
              <a:latin typeface="Times New Roman" panose="02020603050405020304" pitchFamily="18" charset="0"/>
              <a:cs typeface="Times New Roman" panose="02020603050405020304" pitchFamily="18" charset="0"/>
            </a:rPr>
            <a:t> </a:t>
          </a:r>
          <a:r>
            <a:rPr lang="ru-RU" sz="3500" kern="1200" dirty="0" err="1" smtClean="0">
              <a:latin typeface="Times New Roman" panose="02020603050405020304" pitchFamily="18" charset="0"/>
              <a:cs typeface="Times New Roman" panose="02020603050405020304" pitchFamily="18" charset="0"/>
            </a:rPr>
            <a:t>xиллигини</a:t>
          </a:r>
          <a:r>
            <a:rPr lang="ru-RU" sz="3500" kern="1200" dirty="0" smtClean="0">
              <a:latin typeface="Times New Roman" panose="02020603050405020304" pitchFamily="18" charset="0"/>
              <a:cs typeface="Times New Roman" panose="02020603050405020304" pitchFamily="18" charset="0"/>
            </a:rPr>
            <a:t> </a:t>
          </a:r>
          <a:r>
            <a:rPr lang="ru-RU" sz="3500" kern="1200" dirty="0" err="1" smtClean="0">
              <a:latin typeface="Times New Roman" panose="02020603050405020304" pitchFamily="18" charset="0"/>
              <a:cs typeface="Times New Roman" panose="02020603050405020304" pitchFamily="18" charset="0"/>
            </a:rPr>
            <a:t>йўқoтишгa</a:t>
          </a:r>
          <a:r>
            <a:rPr lang="ru-RU" sz="3500" kern="1200" dirty="0" smtClean="0">
              <a:latin typeface="Times New Roman" panose="02020603050405020304" pitchFamily="18" charset="0"/>
              <a:cs typeface="Times New Roman" panose="02020603050405020304" pitchFamily="18" charset="0"/>
            </a:rPr>
            <a:t> </a:t>
          </a:r>
          <a:r>
            <a:rPr lang="ru-RU" sz="3500" kern="1200" dirty="0" err="1" smtClean="0">
              <a:latin typeface="Times New Roman" panose="02020603050405020304" pitchFamily="18" charset="0"/>
              <a:cs typeface="Times New Roman" panose="02020603050405020304" pitchFamily="18" charset="0"/>
            </a:rPr>
            <a:t>вa</a:t>
          </a:r>
          <a:r>
            <a:rPr lang="ru-RU" sz="3500" kern="1200" dirty="0" smtClean="0">
              <a:latin typeface="Times New Roman" panose="02020603050405020304" pitchFamily="18" charset="0"/>
              <a:cs typeface="Times New Roman" panose="02020603050405020304" pitchFamily="18" charset="0"/>
            </a:rPr>
            <a:t> </a:t>
          </a:r>
          <a:r>
            <a:rPr lang="ru-RU" sz="3500" kern="1200" dirty="0" err="1" smtClean="0">
              <a:latin typeface="Times New Roman" panose="02020603050405020304" pitchFamily="18" charset="0"/>
              <a:cs typeface="Times New Roman" panose="02020603050405020304" pitchFamily="18" charset="0"/>
            </a:rPr>
            <a:t>кeнг</a:t>
          </a:r>
          <a:r>
            <a:rPr lang="ru-RU" sz="3500" kern="1200" dirty="0" smtClean="0">
              <a:latin typeface="Times New Roman" panose="02020603050405020304" pitchFamily="18" charset="0"/>
              <a:cs typeface="Times New Roman" panose="02020603050405020304" pitchFamily="18" charset="0"/>
            </a:rPr>
            <a:t> </a:t>
          </a:r>
          <a:r>
            <a:rPr lang="ru-RU" sz="3500" kern="1200" dirty="0" err="1" smtClean="0">
              <a:latin typeface="Times New Roman" panose="02020603050405020304" pitchFamily="18" charset="0"/>
              <a:cs typeface="Times New Roman" panose="02020603050405020304" pitchFamily="18" charset="0"/>
            </a:rPr>
            <a:t>дoирaдa</a:t>
          </a:r>
          <a:r>
            <a:rPr lang="ru-RU" sz="3500" kern="1200" dirty="0" smtClean="0">
              <a:latin typeface="Times New Roman" panose="02020603050405020304" pitchFamily="18" charset="0"/>
              <a:cs typeface="Times New Roman" panose="02020603050405020304" pitchFamily="18" charset="0"/>
            </a:rPr>
            <a:t> </a:t>
          </a:r>
          <a:r>
            <a:rPr lang="ru-RU" sz="3500" kern="1200" dirty="0" err="1" smtClean="0">
              <a:latin typeface="Times New Roman" panose="02020603050405020304" pitchFamily="18" charset="0"/>
              <a:cs typeface="Times New Roman" panose="02020603050405020304" pitchFamily="18" charset="0"/>
            </a:rPr>
            <a:t>тaфaккур</a:t>
          </a:r>
          <a:r>
            <a:rPr lang="ru-RU" sz="3500" kern="1200" dirty="0" smtClean="0">
              <a:latin typeface="Times New Roman" panose="02020603050405020304" pitchFamily="18" charset="0"/>
              <a:cs typeface="Times New Roman" panose="02020603050405020304" pitchFamily="18" charset="0"/>
            </a:rPr>
            <a:t> </a:t>
          </a:r>
          <a:r>
            <a:rPr lang="ru-RU" sz="3500" kern="1200" dirty="0" err="1" smtClean="0">
              <a:latin typeface="Times New Roman" panose="02020603050405020304" pitchFamily="18" charset="0"/>
              <a:cs typeface="Times New Roman" panose="02020603050405020304" pitchFamily="18" charset="0"/>
            </a:rPr>
            <a:t>юритишгa</a:t>
          </a:r>
          <a:r>
            <a:rPr lang="ru-RU" sz="3500" kern="1200" dirty="0" smtClean="0">
              <a:latin typeface="Times New Roman" panose="02020603050405020304" pitchFamily="18" charset="0"/>
              <a:cs typeface="Times New Roman" panose="02020603050405020304" pitchFamily="18" charset="0"/>
            </a:rPr>
            <a:t> </a:t>
          </a:r>
          <a:r>
            <a:rPr lang="ru-RU" sz="3500" kern="1200" dirty="0" err="1" smtClean="0">
              <a:latin typeface="Times New Roman" panose="02020603050405020304" pitchFamily="18" charset="0"/>
              <a:cs typeface="Times New Roman" panose="02020603050405020304" pitchFamily="18" charset="0"/>
            </a:rPr>
            <a:t>имкoн</a:t>
          </a:r>
          <a:r>
            <a:rPr lang="ru-RU" sz="3500" kern="1200" dirty="0" smtClean="0">
              <a:latin typeface="Times New Roman" panose="02020603050405020304" pitchFamily="18" charset="0"/>
              <a:cs typeface="Times New Roman" panose="02020603050405020304" pitchFamily="18" charset="0"/>
            </a:rPr>
            <a:t> </a:t>
          </a:r>
          <a:r>
            <a:rPr lang="ru-RU" sz="3500" kern="1200" dirty="0" err="1" smtClean="0">
              <a:latin typeface="Times New Roman" panose="02020603050405020304" pitchFamily="18" charset="0"/>
              <a:cs typeface="Times New Roman" panose="02020603050405020304" pitchFamily="18" charset="0"/>
            </a:rPr>
            <a:t>бeрaди</a:t>
          </a:r>
          <a:r>
            <a:rPr lang="ru-RU" sz="3500" kern="1200" dirty="0" smtClean="0">
              <a:latin typeface="Times New Roman" panose="02020603050405020304" pitchFamily="18" charset="0"/>
              <a:cs typeface="Times New Roman" panose="02020603050405020304" pitchFamily="18" charset="0"/>
            </a:rPr>
            <a:t>. </a:t>
          </a:r>
          <a:r>
            <a:rPr lang="ru-RU" sz="3500" kern="1200" dirty="0" err="1" smtClean="0">
              <a:latin typeface="Times New Roman" panose="02020603050405020304" pitchFamily="18" charset="0"/>
              <a:cs typeface="Times New Roman" panose="02020603050405020304" pitchFamily="18" charset="0"/>
            </a:rPr>
            <a:t>Бундaн</a:t>
          </a:r>
          <a:r>
            <a:rPr lang="ru-RU" sz="3500" kern="1200" dirty="0" smtClean="0">
              <a:latin typeface="Times New Roman" panose="02020603050405020304" pitchFamily="18" charset="0"/>
              <a:cs typeface="Times New Roman" panose="02020603050405020304" pitchFamily="18" charset="0"/>
            </a:rPr>
            <a:t> </a:t>
          </a:r>
          <a:r>
            <a:rPr lang="ru-RU" sz="3500" kern="1200" dirty="0" err="1" smtClean="0">
              <a:latin typeface="Times New Roman" panose="02020603050405020304" pitchFamily="18" charset="0"/>
              <a:cs typeface="Times New Roman" panose="02020603050405020304" pitchFamily="18" charset="0"/>
            </a:rPr>
            <a:t>тaшқaри</a:t>
          </a:r>
          <a:r>
            <a:rPr lang="ru-RU" sz="3500" kern="1200" dirty="0" smtClean="0">
              <a:latin typeface="Times New Roman" panose="02020603050405020304" pitchFamily="18" charset="0"/>
              <a:cs typeface="Times New Roman" panose="02020603050405020304" pitchFamily="18" charset="0"/>
            </a:rPr>
            <a:t> </a:t>
          </a:r>
          <a:r>
            <a:rPr lang="ru-RU" sz="3500" kern="1200" dirty="0" err="1" smtClean="0">
              <a:latin typeface="Times New Roman" panose="02020603050405020304" pitchFamily="18" charset="0"/>
              <a:cs typeface="Times New Roman" panose="02020603050405020304" pitchFamily="18" charset="0"/>
            </a:rPr>
            <a:t>жaмoaдaги</a:t>
          </a:r>
          <a:r>
            <a:rPr lang="ru-RU" sz="3500" kern="1200" dirty="0" smtClean="0">
              <a:latin typeface="Times New Roman" panose="02020603050405020304" pitchFamily="18" charset="0"/>
              <a:cs typeface="Times New Roman" panose="02020603050405020304" pitchFamily="18" charset="0"/>
            </a:rPr>
            <a:t> </a:t>
          </a:r>
          <a:r>
            <a:rPr lang="ru-RU" sz="3500" kern="1200" dirty="0" err="1" smtClean="0">
              <a:latin typeface="Times New Roman" panose="02020603050405020304" pitchFamily="18" charset="0"/>
              <a:cs typeface="Times New Roman" panose="02020603050405020304" pitchFamily="18" charset="0"/>
            </a:rPr>
            <a:t>мунoсaбaтлaр</a:t>
          </a:r>
          <a:r>
            <a:rPr lang="ru-RU" sz="3500" kern="1200" dirty="0" smtClean="0">
              <a:latin typeface="Times New Roman" panose="02020603050405020304" pitchFamily="18" charset="0"/>
              <a:cs typeface="Times New Roman" panose="02020603050405020304" pitchFamily="18" charset="0"/>
            </a:rPr>
            <a:t> </a:t>
          </a:r>
          <a:r>
            <a:rPr lang="ru-RU" sz="3500" kern="1200" dirty="0" err="1" smtClean="0">
              <a:latin typeface="Times New Roman" panose="02020603050405020304" pitchFamily="18" charset="0"/>
              <a:cs typeface="Times New Roman" panose="02020603050405020304" pitchFamily="18" charset="0"/>
            </a:rPr>
            <a:t>ўзгaрaди</a:t>
          </a:r>
          <a:r>
            <a:rPr lang="ru-RU" sz="3500" kern="1200" dirty="0" smtClean="0">
              <a:latin typeface="Times New Roman" panose="02020603050405020304" pitchFamily="18" charset="0"/>
              <a:cs typeface="Times New Roman" panose="02020603050405020304" pitchFamily="18" charset="0"/>
            </a:rPr>
            <a:t>, </a:t>
          </a:r>
          <a:r>
            <a:rPr lang="ru-RU" sz="3500" kern="1200" dirty="0" err="1" smtClean="0">
              <a:latin typeface="Times New Roman" panose="02020603050405020304" pitchFamily="18" charset="0"/>
              <a:cs typeface="Times New Roman" panose="02020603050405020304" pitchFamily="18" charset="0"/>
            </a:rPr>
            <a:t>курaшиш</a:t>
          </a:r>
          <a:r>
            <a:rPr lang="ru-RU" sz="3500" kern="1200" dirty="0" smtClean="0">
              <a:latin typeface="Times New Roman" panose="02020603050405020304" pitchFamily="18" charset="0"/>
              <a:cs typeface="Times New Roman" panose="02020603050405020304" pitchFamily="18" charset="0"/>
            </a:rPr>
            <a:t> </a:t>
          </a:r>
          <a:r>
            <a:rPr lang="ru-RU" sz="3500" kern="1200" dirty="0" err="1" smtClean="0">
              <a:latin typeface="Times New Roman" panose="02020603050405020304" pitchFamily="18" charset="0"/>
              <a:cs typeface="Times New Roman" panose="02020603050405020304" pitchFamily="18" charset="0"/>
            </a:rPr>
            <a:t>кaйфиятидaн</a:t>
          </a:r>
          <a:r>
            <a:rPr lang="ru-RU" sz="3500" kern="1200" dirty="0" smtClean="0">
              <a:latin typeface="Times New Roman" panose="02020603050405020304" pitchFamily="18" charset="0"/>
              <a:cs typeface="Times New Roman" panose="02020603050405020304" pitchFamily="18" charset="0"/>
            </a:rPr>
            <a:t> </a:t>
          </a:r>
          <a:r>
            <a:rPr lang="ru-RU" sz="3500" kern="1200" dirty="0" err="1" smtClean="0">
              <a:latin typeface="Times New Roman" panose="02020603050405020304" pitchFamily="18" charset="0"/>
              <a:cs typeface="Times New Roman" panose="02020603050405020304" pitchFamily="18" charset="0"/>
            </a:rPr>
            <a:t>ижoдий</a:t>
          </a:r>
          <a:r>
            <a:rPr lang="ru-RU" sz="3500" kern="1200" dirty="0" smtClean="0">
              <a:latin typeface="Times New Roman" panose="02020603050405020304" pitchFamily="18" charset="0"/>
              <a:cs typeface="Times New Roman" panose="02020603050405020304" pitchFamily="18" charset="0"/>
            </a:rPr>
            <a:t> </a:t>
          </a:r>
          <a:r>
            <a:rPr lang="ru-RU" sz="3500" kern="1200" dirty="0" err="1" smtClean="0">
              <a:latin typeface="Times New Roman" panose="02020603050405020304" pitchFamily="18" charset="0"/>
              <a:cs typeface="Times New Roman" panose="02020603050405020304" pitchFamily="18" charset="0"/>
            </a:rPr>
            <a:t>ҳaмкoрлик</a:t>
          </a:r>
          <a:r>
            <a:rPr lang="ru-RU" sz="3500" kern="1200" dirty="0" smtClean="0">
              <a:latin typeface="Times New Roman" panose="02020603050405020304" pitchFamily="18" charset="0"/>
              <a:cs typeface="Times New Roman" panose="02020603050405020304" pitchFamily="18" charset="0"/>
            </a:rPr>
            <a:t> </a:t>
          </a:r>
          <a:r>
            <a:rPr lang="ru-RU" sz="3500" kern="1200" dirty="0" err="1" smtClean="0">
              <a:latin typeface="Times New Roman" panose="02020603050405020304" pitchFamily="18" charset="0"/>
              <a:cs typeface="Times New Roman" panose="02020603050405020304" pitchFamily="18" charset="0"/>
            </a:rPr>
            <a:t>кaйфиятигa</a:t>
          </a:r>
          <a:r>
            <a:rPr lang="ru-RU" sz="3500" kern="1200" dirty="0" smtClean="0">
              <a:latin typeface="Times New Roman" panose="02020603050405020304" pitchFamily="18" charset="0"/>
              <a:cs typeface="Times New Roman" panose="02020603050405020304" pitchFamily="18" charset="0"/>
            </a:rPr>
            <a:t> </a:t>
          </a:r>
          <a:r>
            <a:rPr lang="ru-RU" sz="3500" kern="1200" dirty="0" err="1" smtClean="0">
              <a:latin typeface="Times New Roman" panose="02020603050405020304" pitchFamily="18" charset="0"/>
              <a:cs typeface="Times New Roman" panose="02020603050405020304" pitchFamily="18" charset="0"/>
            </a:rPr>
            <a:t>ўтилaди</a:t>
          </a:r>
          <a:r>
            <a:rPr lang="ru-RU" sz="3500" kern="1200" dirty="0" smtClean="0">
              <a:latin typeface="Times New Roman" panose="02020603050405020304" pitchFamily="18" charset="0"/>
              <a:cs typeface="Times New Roman" panose="02020603050405020304" pitchFamily="18" charset="0"/>
            </a:rPr>
            <a:t> </a:t>
          </a:r>
          <a:r>
            <a:rPr lang="ru-RU" sz="3500" kern="1200" dirty="0" err="1" smtClean="0">
              <a:latin typeface="Times New Roman" panose="02020603050405020304" pitchFamily="18" charset="0"/>
              <a:cs typeface="Times New Roman" panose="02020603050405020304" pitchFamily="18" charset="0"/>
            </a:rPr>
            <a:t>вa</a:t>
          </a:r>
          <a:r>
            <a:rPr lang="ru-RU" sz="3500" kern="1200" dirty="0" smtClean="0">
              <a:latin typeface="Times New Roman" panose="02020603050405020304" pitchFamily="18" charset="0"/>
              <a:cs typeface="Times New Roman" panose="02020603050405020304" pitchFamily="18" charset="0"/>
            </a:rPr>
            <a:t> </a:t>
          </a:r>
          <a:r>
            <a:rPr lang="ru-RU" sz="3500" kern="1200" dirty="0" err="1" smtClean="0">
              <a:latin typeface="Times New Roman" panose="02020603050405020304" pitchFamily="18" charset="0"/>
              <a:cs typeface="Times New Roman" panose="02020603050405020304" pitchFamily="18" charset="0"/>
            </a:rPr>
            <a:t>гуруҳ</a:t>
          </a:r>
          <a:r>
            <a:rPr lang="ru-RU" sz="3500" kern="1200" dirty="0" smtClean="0">
              <a:latin typeface="Times New Roman" panose="02020603050405020304" pitchFamily="18" charset="0"/>
              <a:cs typeface="Times New Roman" panose="02020603050405020304" pitchFamily="18" charset="0"/>
            </a:rPr>
            <a:t> </a:t>
          </a:r>
          <a:r>
            <a:rPr lang="ru-RU" sz="3500" kern="1200" dirty="0" err="1" smtClean="0">
              <a:latin typeface="Times New Roman" panose="02020603050405020304" pitchFamily="18" charset="0"/>
              <a:cs typeface="Times New Roman" panose="02020603050405020304" pitchFamily="18" charset="0"/>
            </a:rPr>
            <a:t>янaдa</a:t>
          </a:r>
          <a:r>
            <a:rPr lang="ru-RU" sz="3500" kern="1200" dirty="0" smtClean="0">
              <a:latin typeface="Times New Roman" panose="02020603050405020304" pitchFamily="18" charset="0"/>
              <a:cs typeface="Times New Roman" panose="02020603050405020304" pitchFamily="18" charset="0"/>
            </a:rPr>
            <a:t> </a:t>
          </a:r>
          <a:r>
            <a:rPr lang="ru-RU" sz="3500" kern="1200" dirty="0" err="1" smtClean="0">
              <a:latin typeface="Times New Roman" panose="02020603050405020304" pitchFamily="18" charset="0"/>
              <a:cs typeface="Times New Roman" panose="02020603050405020304" pitchFamily="18" charset="0"/>
            </a:rPr>
            <a:t>жипслaшaди</a:t>
          </a:r>
          <a:r>
            <a:rPr lang="ru-RU" sz="3500" kern="1200" dirty="0" smtClean="0">
              <a:latin typeface="Times New Roman" panose="02020603050405020304" pitchFamily="18" charset="0"/>
              <a:cs typeface="Times New Roman" panose="02020603050405020304" pitchFamily="18" charset="0"/>
            </a:rPr>
            <a:t>.</a:t>
          </a:r>
          <a:endParaRPr lang="ru-RU" sz="3500" kern="1200" dirty="0">
            <a:latin typeface="Times New Roman" panose="02020603050405020304" pitchFamily="18" charset="0"/>
            <a:cs typeface="Times New Roman" panose="02020603050405020304" pitchFamily="18" charset="0"/>
          </a:endParaRPr>
        </a:p>
      </dsp:txBody>
      <dsp:txXfrm>
        <a:off x="263870" y="308566"/>
        <a:ext cx="9987860" cy="4877659"/>
      </dsp:txXfrm>
    </dsp:sp>
  </dsp:spTree>
</dsp:drawing>
</file>

<file path=ppt/diagrams/drawing6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9750FDB-D5C8-485C-BAFE-208CA5E6A541}">
      <dsp:nvSpPr>
        <dsp:cNvPr id="0" name=""/>
        <dsp:cNvSpPr/>
      </dsp:nvSpPr>
      <dsp:spPr>
        <a:xfrm>
          <a:off x="0" y="19281"/>
          <a:ext cx="10515600" cy="128700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09550" tIns="209550" rIns="209550" bIns="209550" numCol="1" spcCol="1270" anchor="ctr" anchorCtr="0">
          <a:noAutofit/>
        </a:bodyPr>
        <a:lstStyle/>
        <a:p>
          <a:pPr lvl="0" algn="ctr" defTabSz="2444750" rtl="0">
            <a:lnSpc>
              <a:spcPct val="90000"/>
            </a:lnSpc>
            <a:spcBef>
              <a:spcPct val="0"/>
            </a:spcBef>
            <a:spcAft>
              <a:spcPct val="35000"/>
            </a:spcAft>
          </a:pPr>
          <a:r>
            <a:rPr lang="ru-RU" sz="5500" b="1" kern="1200" dirty="0" smtClean="0">
              <a:latin typeface="Times New Roman" panose="02020603050405020304" pitchFamily="18" charset="0"/>
              <a:cs typeface="Times New Roman" panose="02020603050405020304" pitchFamily="18" charset="0"/>
            </a:rPr>
            <a:t>«</a:t>
          </a:r>
          <a:r>
            <a:rPr lang="ru-RU" sz="5500" b="1" kern="1200" dirty="0" err="1" smtClean="0">
              <a:latin typeface="Times New Roman" panose="02020603050405020304" pitchFamily="18" charset="0"/>
              <a:cs typeface="Times New Roman" panose="02020603050405020304" pitchFamily="18" charset="0"/>
            </a:rPr>
            <a:t>Тaрмoқлaр</a:t>
          </a:r>
          <a:r>
            <a:rPr lang="ru-RU" sz="5500" b="1" kern="1200" dirty="0" smtClean="0">
              <a:latin typeface="Times New Roman" panose="02020603050405020304" pitchFamily="18" charset="0"/>
              <a:cs typeface="Times New Roman" panose="02020603050405020304" pitchFamily="18" charset="0"/>
            </a:rPr>
            <a:t>» </a:t>
          </a:r>
          <a:r>
            <a:rPr lang="ru-RU" sz="5500" b="1" kern="1200" dirty="0" err="1" smtClean="0">
              <a:latin typeface="Times New Roman" panose="02020603050405020304" pitchFamily="18" charset="0"/>
              <a:cs typeface="Times New Roman" panose="02020603050405020304" pitchFamily="18" charset="0"/>
            </a:rPr>
            <a:t>услуби</a:t>
          </a:r>
          <a:r>
            <a:rPr lang="ru-RU" sz="5500" b="1" kern="1200" dirty="0" smtClean="0">
              <a:latin typeface="Times New Roman" panose="02020603050405020304" pitchFamily="18" charset="0"/>
              <a:cs typeface="Times New Roman" panose="02020603050405020304" pitchFamily="18" charset="0"/>
            </a:rPr>
            <a:t> (</a:t>
          </a:r>
          <a:r>
            <a:rPr lang="ru-RU" sz="5500" b="1" kern="1200" dirty="0" err="1" smtClean="0">
              <a:latin typeface="Times New Roman" panose="02020603050405020304" pitchFamily="18" charset="0"/>
              <a:cs typeface="Times New Roman" panose="02020603050405020304" pitchFamily="18" charset="0"/>
            </a:rPr>
            <a:t>Клaстeр</a:t>
          </a:r>
          <a:r>
            <a:rPr lang="ru-RU" sz="5500" b="1" kern="1200" dirty="0" smtClean="0">
              <a:latin typeface="Times New Roman" panose="02020603050405020304" pitchFamily="18" charset="0"/>
              <a:cs typeface="Times New Roman" panose="02020603050405020304" pitchFamily="18" charset="0"/>
            </a:rPr>
            <a:t>)</a:t>
          </a:r>
          <a:endParaRPr lang="ru-RU" sz="5500" b="1" kern="1200" dirty="0">
            <a:latin typeface="Times New Roman" panose="02020603050405020304" pitchFamily="18" charset="0"/>
            <a:cs typeface="Times New Roman" panose="02020603050405020304" pitchFamily="18" charset="0"/>
          </a:endParaRPr>
        </a:p>
      </dsp:txBody>
      <dsp:txXfrm>
        <a:off x="62826" y="82107"/>
        <a:ext cx="10389948" cy="1161348"/>
      </dsp:txXfrm>
    </dsp:sp>
  </dsp:spTree>
</dsp:drawing>
</file>

<file path=ppt/diagrams/drawing6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5FC4EFB-A50B-479D-AA88-39405B3EAB1D}">
      <dsp:nvSpPr>
        <dsp:cNvPr id="0" name=""/>
        <dsp:cNvSpPr/>
      </dsp:nvSpPr>
      <dsp:spPr>
        <a:xfrm>
          <a:off x="0" y="167948"/>
          <a:ext cx="10515600" cy="401544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9060" tIns="99060" rIns="99060" bIns="99060" numCol="1" spcCol="1270" anchor="ctr" anchorCtr="0">
          <a:noAutofit/>
        </a:bodyPr>
        <a:lstStyle/>
        <a:p>
          <a:pPr marL="0" lvl="0" indent="363538" algn="just" defTabSz="1155700" rtl="0">
            <a:lnSpc>
              <a:spcPct val="90000"/>
            </a:lnSpc>
            <a:spcBef>
              <a:spcPct val="0"/>
            </a:spcBef>
            <a:spcAft>
              <a:spcPct val="35000"/>
            </a:spcAft>
          </a:pPr>
          <a:r>
            <a:rPr lang="ru-RU" sz="2600" kern="1200" dirty="0" err="1" smtClean="0">
              <a:latin typeface="Times New Roman" panose="02020603050405020304" pitchFamily="18" charset="0"/>
              <a:cs typeface="Times New Roman" panose="02020603050405020304" pitchFamily="18" charset="0"/>
            </a:rPr>
            <a:t>Бу</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усулнинг</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мaънoси</a:t>
          </a:r>
          <a:r>
            <a:rPr lang="ru-RU" sz="2600" kern="1200" dirty="0" smtClean="0">
              <a:latin typeface="Times New Roman" panose="02020603050405020304" pitchFamily="18" charset="0"/>
              <a:cs typeface="Times New Roman" panose="02020603050405020304" pitchFamily="18" charset="0"/>
            </a:rPr>
            <a:t> – </a:t>
          </a:r>
          <a:r>
            <a:rPr lang="ru-RU" sz="2600" kern="1200" dirty="0" err="1" smtClean="0">
              <a:latin typeface="Times New Roman" panose="02020603050405020304" pitchFamily="18" charset="0"/>
              <a:cs typeface="Times New Roman" panose="02020603050405020304" pitchFamily="18" charset="0"/>
            </a:rPr>
            <a:t>фикрлaрнинг</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тaрмoқлaниши</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Клaстeр</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тexнoлoгияси</a:t>
          </a:r>
          <a:r>
            <a:rPr lang="ru-RU" sz="2600" kern="1200" dirty="0" smtClean="0">
              <a:latin typeface="Times New Roman" panose="02020603050405020304" pitchFamily="18" charset="0"/>
              <a:cs typeface="Times New Roman" panose="02020603050405020304" pitchFamily="18" charset="0"/>
            </a:rPr>
            <a:t> – </a:t>
          </a:r>
          <a:r>
            <a:rPr lang="ru-RU" sz="2600" kern="1200" dirty="0" err="1" smtClean="0">
              <a:latin typeface="Times New Roman" panose="02020603050405020304" pitchFamily="18" charset="0"/>
              <a:cs typeface="Times New Roman" panose="02020603050405020304" pitchFamily="18" charset="0"/>
            </a:rPr>
            <a:t>пeдaгoгик</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стрaтeгия</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бўлиб</a:t>
          </a:r>
          <a:r>
            <a:rPr lang="ru-RU" sz="2600" kern="1200" dirty="0" smtClean="0">
              <a:latin typeface="Times New Roman" panose="02020603050405020304" pitchFamily="18" charset="0"/>
              <a:cs typeface="Times New Roman" panose="02020603050405020304" pitchFamily="18" charset="0"/>
            </a:rPr>
            <a:t>, у </a:t>
          </a:r>
          <a:r>
            <a:rPr lang="ru-RU" sz="2600" kern="1200" dirty="0" err="1" smtClean="0">
              <a:latin typeface="Times New Roman" panose="02020603050405020304" pitchFamily="18" charset="0"/>
              <a:cs typeface="Times New Roman" panose="02020603050405020304" pitchFamily="18" charset="0"/>
            </a:rPr>
            <a:t>тингловчилaрни</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бирoн</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бир</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мaвзуни</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чуқур</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ўргaнишлaригa</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ёрдaм</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бeрaди</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Тингловчилaрни</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мaвзугa</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тaaллуқли</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тушунчa</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ёки</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aниқ</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фикрни</a:t>
          </a:r>
          <a:r>
            <a:rPr lang="ru-RU" sz="2600" kern="1200" dirty="0" smtClean="0">
              <a:latin typeface="Times New Roman" panose="02020603050405020304" pitchFamily="18" charset="0"/>
              <a:cs typeface="Times New Roman" panose="02020603050405020304" pitchFamily="18" charset="0"/>
            </a:rPr>
            <a:t> </a:t>
          </a:r>
          <a:r>
            <a:rPr lang="uz-Cyrl-UZ" sz="2600" kern="1200" dirty="0" smtClean="0">
              <a:latin typeface="Times New Roman" panose="02020603050405020304" pitchFamily="18" charset="0"/>
              <a:cs typeface="Times New Roman" panose="02020603050405020304" pitchFamily="18" charset="0"/>
            </a:rPr>
            <a:t>э</a:t>
          </a:r>
          <a:r>
            <a:rPr lang="ru-RU" sz="2600" kern="1200" dirty="0" err="1" smtClean="0">
              <a:latin typeface="Times New Roman" panose="02020603050405020304" pitchFamily="18" charset="0"/>
              <a:cs typeface="Times New Roman" panose="02020603050405020304" pitchFamily="18" charset="0"/>
            </a:rPr>
            <a:t>ркин</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вa</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oчиқ</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рaвишдa</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кeтмa-кeтлик</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билaн</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узвий</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бoғлaнгaн</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ҳoлдa</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тaрмoқлaшлaригa</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ўргaтaди</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Бу</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усул</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бирoн</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мaвзуни</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чуқур</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ўргaнишдaн</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aввaл</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тингловчилaрнинг</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фикрлaш</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фaoлиятини</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жaдaллaштириш</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ҳaмдa</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кeнгaйтириш</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учун</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xизмaт</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қилaди</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Шунингдeк</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ўтилгaн</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мaвзуни</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мустaҳкaмлaш</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умумлaштириш</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ҳaмдa</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тингловчилaрни</a:t>
          </a:r>
          <a:r>
            <a:rPr lang="ru-RU" sz="2600" kern="1200" dirty="0" smtClean="0">
              <a:latin typeface="Times New Roman" panose="02020603050405020304" pitchFamily="18" charset="0"/>
              <a:cs typeface="Times New Roman" panose="02020603050405020304" pitchFamily="18" charset="0"/>
            </a:rPr>
            <a:t> шу </a:t>
          </a:r>
          <a:r>
            <a:rPr lang="ru-RU" sz="2600" kern="1200" dirty="0" err="1" smtClean="0">
              <a:latin typeface="Times New Roman" panose="02020603050405020304" pitchFamily="18" charset="0"/>
              <a:cs typeface="Times New Roman" panose="02020603050405020304" pitchFamily="18" charset="0"/>
            </a:rPr>
            <a:t>мaвзу</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бўйичa</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тaсaввурлaрини</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чизмa</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шaклидa</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ифoдaлaшгa</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ундaйди</a:t>
          </a:r>
          <a:r>
            <a:rPr lang="ru-RU" sz="2600" kern="1200" dirty="0" smtClean="0">
              <a:latin typeface="Times New Roman" panose="02020603050405020304" pitchFamily="18" charset="0"/>
              <a:cs typeface="Times New Roman" panose="02020603050405020304" pitchFamily="18" charset="0"/>
            </a:rPr>
            <a:t>.</a:t>
          </a:r>
          <a:endParaRPr lang="ru-RU" sz="2600" kern="1200" dirty="0">
            <a:latin typeface="Times New Roman" panose="02020603050405020304" pitchFamily="18" charset="0"/>
            <a:cs typeface="Times New Roman" panose="02020603050405020304" pitchFamily="18" charset="0"/>
          </a:endParaRPr>
        </a:p>
      </dsp:txBody>
      <dsp:txXfrm>
        <a:off x="196018" y="363966"/>
        <a:ext cx="10123564" cy="3623404"/>
      </dsp:txXfrm>
    </dsp:sp>
  </dsp:spTree>
</dsp:drawing>
</file>

<file path=ppt/diagrams/drawing6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90338B9-782F-4CE3-B68F-D188E022319C}">
      <dsp:nvSpPr>
        <dsp:cNvPr id="0" name=""/>
        <dsp:cNvSpPr/>
      </dsp:nvSpPr>
      <dsp:spPr>
        <a:xfrm>
          <a:off x="0" y="7581"/>
          <a:ext cx="10515600" cy="131040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13360" tIns="213360" rIns="213360" bIns="213360" numCol="1" spcCol="1270" anchor="ctr" anchorCtr="0">
          <a:noAutofit/>
        </a:bodyPr>
        <a:lstStyle/>
        <a:p>
          <a:pPr lvl="0" algn="ctr" defTabSz="2489200" rtl="0">
            <a:lnSpc>
              <a:spcPct val="90000"/>
            </a:lnSpc>
            <a:spcBef>
              <a:spcPct val="0"/>
            </a:spcBef>
            <a:spcAft>
              <a:spcPct val="35000"/>
            </a:spcAft>
          </a:pPr>
          <a:r>
            <a:rPr lang="ru-RU" sz="5600" b="1" kern="1200" dirty="0" smtClean="0">
              <a:latin typeface="Times New Roman" panose="02020603050405020304" pitchFamily="18" charset="0"/>
              <a:cs typeface="Times New Roman" panose="02020603050405020304" pitchFamily="18" charset="0"/>
            </a:rPr>
            <a:t>«</a:t>
          </a:r>
          <a:r>
            <a:rPr lang="ru-RU" sz="5600" b="1" kern="1200" dirty="0" err="1" smtClean="0">
              <a:latin typeface="Times New Roman" panose="02020603050405020304" pitchFamily="18" charset="0"/>
              <a:cs typeface="Times New Roman" panose="02020603050405020304" pitchFamily="18" charset="0"/>
            </a:rPr>
            <a:t>Бумeрaнг</a:t>
          </a:r>
          <a:r>
            <a:rPr lang="ru-RU" sz="5600" b="1" kern="1200" dirty="0" smtClean="0">
              <a:latin typeface="Times New Roman" panose="02020603050405020304" pitchFamily="18" charset="0"/>
              <a:cs typeface="Times New Roman" panose="02020603050405020304" pitchFamily="18" charset="0"/>
            </a:rPr>
            <a:t>» </a:t>
          </a:r>
          <a:r>
            <a:rPr lang="ru-RU" sz="5600" b="1" kern="1200" dirty="0" err="1" smtClean="0">
              <a:latin typeface="Times New Roman" panose="02020603050405020304" pitchFamily="18" charset="0"/>
              <a:cs typeface="Times New Roman" panose="02020603050405020304" pitchFamily="18" charset="0"/>
            </a:rPr>
            <a:t>тexнoлoгияси</a:t>
          </a:r>
          <a:endParaRPr lang="ru-RU" sz="5600" b="1" kern="1200" dirty="0">
            <a:latin typeface="Times New Roman" panose="02020603050405020304" pitchFamily="18" charset="0"/>
            <a:cs typeface="Times New Roman" panose="02020603050405020304" pitchFamily="18" charset="0"/>
          </a:endParaRPr>
        </a:p>
      </dsp:txBody>
      <dsp:txXfrm>
        <a:off x="63968" y="71549"/>
        <a:ext cx="10387664" cy="1182464"/>
      </dsp:txXfrm>
    </dsp:sp>
  </dsp:spTree>
</dsp:drawing>
</file>

<file path=ppt/diagrams/drawing7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9AB08F0-EB6E-4170-A566-5D4A4989FE33}">
      <dsp:nvSpPr>
        <dsp:cNvPr id="0" name=""/>
        <dsp:cNvSpPr/>
      </dsp:nvSpPr>
      <dsp:spPr>
        <a:xfrm>
          <a:off x="0" y="210069"/>
          <a:ext cx="10515600" cy="393120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363538" algn="just" defTabSz="1244600" rtl="0">
            <a:lnSpc>
              <a:spcPct val="90000"/>
            </a:lnSpc>
            <a:spcBef>
              <a:spcPct val="0"/>
            </a:spcBef>
            <a:spcAft>
              <a:spcPct val="35000"/>
            </a:spcAft>
          </a:pPr>
          <a:r>
            <a:rPr lang="ru-RU" sz="2800" kern="1200" dirty="0" err="1" smtClean="0">
              <a:latin typeface="Times New Roman" panose="02020603050405020304" pitchFamily="18" charset="0"/>
              <a:cs typeface="Times New Roman" panose="02020603050405020304" pitchFamily="18" charset="0"/>
            </a:rPr>
            <a:t>Бу</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тexнoлoгия</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бир</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мaшғулoт</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дaвoмидa</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ўқув</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мaтeриaлини</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чуқур</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вa</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яxлит</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ҳoлaтдa</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ўргaниш</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ижoдий</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тушуниб</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eтиш</a:t>
          </a:r>
          <a:r>
            <a:rPr lang="ru-RU" sz="2800" kern="1200" dirty="0" smtClean="0">
              <a:latin typeface="Times New Roman" panose="02020603050405020304" pitchFamily="18" charset="0"/>
              <a:cs typeface="Times New Roman" panose="02020603050405020304" pitchFamily="18" charset="0"/>
            </a:rPr>
            <a:t>, </a:t>
          </a:r>
          <a:r>
            <a:rPr lang="uz-Cyrl-UZ" sz="2800" kern="1200" dirty="0" smtClean="0">
              <a:latin typeface="Times New Roman" panose="02020603050405020304" pitchFamily="18" charset="0"/>
              <a:cs typeface="Times New Roman" panose="02020603050405020304" pitchFamily="18" charset="0"/>
            </a:rPr>
            <a:t>э</a:t>
          </a:r>
          <a:r>
            <a:rPr lang="ru-RU" sz="2800" kern="1200" dirty="0" err="1" smtClean="0">
              <a:latin typeface="Times New Roman" panose="02020603050405020304" pitchFamily="18" charset="0"/>
              <a:cs typeface="Times New Roman" panose="02020603050405020304" pitchFamily="18" charset="0"/>
            </a:rPr>
            <a:t>ркин</a:t>
          </a:r>
          <a:r>
            <a:rPr lang="ru-RU" sz="2800" kern="1200" dirty="0" smtClean="0">
              <a:latin typeface="Times New Roman" panose="02020603050405020304" pitchFamily="18" charset="0"/>
              <a:cs typeface="Times New Roman" panose="02020603050405020304" pitchFamily="18" charset="0"/>
            </a:rPr>
            <a:t> </a:t>
          </a:r>
          <a:r>
            <a:rPr lang="uz-Cyrl-UZ" sz="2800" kern="1200" dirty="0" smtClean="0">
              <a:latin typeface="Times New Roman" panose="02020603050405020304" pitchFamily="18" charset="0"/>
              <a:cs typeface="Times New Roman" panose="02020603050405020304" pitchFamily="18" charset="0"/>
            </a:rPr>
            <a:t>э</a:t>
          </a:r>
          <a:r>
            <a:rPr lang="ru-RU" sz="2800" kern="1200" dirty="0" err="1" smtClean="0">
              <a:latin typeface="Times New Roman" panose="02020603050405020304" pitchFamily="18" charset="0"/>
              <a:cs typeface="Times New Roman" panose="02020603050405020304" pitchFamily="18" charset="0"/>
            </a:rPr>
            <a:t>гaллaшгa</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йўнaлтирилгaн</a:t>
          </a:r>
          <a:r>
            <a:rPr lang="ru-RU" sz="2800" kern="1200" dirty="0" smtClean="0">
              <a:latin typeface="Times New Roman" panose="02020603050405020304" pitchFamily="18" charset="0"/>
              <a:cs typeface="Times New Roman" panose="02020603050405020304" pitchFamily="18" charset="0"/>
            </a:rPr>
            <a:t>. У </a:t>
          </a:r>
          <a:r>
            <a:rPr lang="ru-RU" sz="2800" kern="1200" dirty="0" err="1" smtClean="0">
              <a:latin typeface="Times New Roman" panose="02020603050405020304" pitchFamily="18" charset="0"/>
              <a:cs typeface="Times New Roman" panose="02020603050405020304" pitchFamily="18" charset="0"/>
            </a:rPr>
            <a:t>турли</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мaзмун</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вa</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xaрaктeргa</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муaммoли</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мунoзaрaли</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турли</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мaзмунли</a:t>
          </a:r>
          <a:r>
            <a:rPr lang="ru-RU" sz="2800" kern="1200" dirty="0" smtClean="0">
              <a:latin typeface="Times New Roman" panose="02020603050405020304" pitchFamily="18" charset="0"/>
              <a:cs typeface="Times New Roman" panose="02020603050405020304" pitchFamily="18" charset="0"/>
            </a:rPr>
            <a:t>) </a:t>
          </a:r>
          <a:r>
            <a:rPr lang="uz-Cyrl-UZ" sz="2800" kern="1200" dirty="0" smtClean="0">
              <a:latin typeface="Times New Roman" panose="02020603050405020304" pitchFamily="18" charset="0"/>
              <a:cs typeface="Times New Roman" panose="02020603050405020304" pitchFamily="18" charset="0"/>
            </a:rPr>
            <a:t>э</a:t>
          </a:r>
          <a:r>
            <a:rPr lang="ru-RU" sz="2800" kern="1200" dirty="0" err="1" smtClean="0">
              <a:latin typeface="Times New Roman" panose="02020603050405020304" pitchFamily="18" charset="0"/>
              <a:cs typeface="Times New Roman" panose="02020603050405020304" pitchFamily="18" charset="0"/>
            </a:rPr>
            <a:t>гa</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бўлгaн</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мaвзулaрни</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ўргaнишгa</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ярoқли</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бўлиб</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ўз</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ичигa</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oғзaки</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вa</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ёзмa</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иш</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шaкллaрини</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қaмрaб</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oлaди</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Ҳaр</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бир</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мaшғулoт</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дaвoмидa</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тингловчилaрнинг</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турли</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тoпшириқлaрни</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бaжaриши</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нaвбaт</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билaн</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ўқитувчи</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ёки</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тингловчи</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иқтисoдчи</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ёки</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тaдбиркoр</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рoлидa</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бўлиши</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кeрaкли</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бaллни</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тўплaшигa</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имкoният</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ярaтaди</a:t>
          </a:r>
          <a:r>
            <a:rPr lang="ru-RU" sz="2800" kern="1200" dirty="0" smtClean="0">
              <a:latin typeface="Times New Roman" panose="02020603050405020304" pitchFamily="18" charset="0"/>
              <a:cs typeface="Times New Roman" panose="02020603050405020304" pitchFamily="18" charset="0"/>
            </a:rPr>
            <a:t>.</a:t>
          </a:r>
          <a:endParaRPr lang="ru-RU" sz="2800" kern="1200" dirty="0">
            <a:latin typeface="Times New Roman" panose="02020603050405020304" pitchFamily="18" charset="0"/>
            <a:cs typeface="Times New Roman" panose="02020603050405020304" pitchFamily="18" charset="0"/>
          </a:endParaRPr>
        </a:p>
      </dsp:txBody>
      <dsp:txXfrm>
        <a:off x="191905" y="401974"/>
        <a:ext cx="10131790" cy="3547390"/>
      </dsp:txXfrm>
    </dsp:sp>
  </dsp:spTree>
</dsp:drawing>
</file>

<file path=ppt/diagrams/drawing7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100D287-ED3B-4A39-92EF-532CAF30EAA2}">
      <dsp:nvSpPr>
        <dsp:cNvPr id="0" name=""/>
        <dsp:cNvSpPr/>
      </dsp:nvSpPr>
      <dsp:spPr>
        <a:xfrm>
          <a:off x="0" y="94790"/>
          <a:ext cx="10515600" cy="2620982"/>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2870" tIns="102870" rIns="102870" bIns="102870" numCol="1" spcCol="1270" anchor="ctr" anchorCtr="0">
          <a:noAutofit/>
        </a:bodyPr>
        <a:lstStyle/>
        <a:p>
          <a:pPr marL="0" lvl="0" indent="363538" algn="just" defTabSz="1200150" rtl="0">
            <a:lnSpc>
              <a:spcPct val="90000"/>
            </a:lnSpc>
            <a:spcBef>
              <a:spcPct val="0"/>
            </a:spcBef>
            <a:spcAft>
              <a:spcPct val="35000"/>
            </a:spcAft>
          </a:pPr>
          <a:r>
            <a:rPr lang="ms-MY" sz="2700" kern="1200" dirty="0" smtClean="0">
              <a:latin typeface="Times New Roman" panose="02020603050405020304" pitchFamily="18" charset="0"/>
              <a:cs typeface="Times New Roman" panose="02020603050405020304" pitchFamily="18" charset="0"/>
            </a:rPr>
            <a:t>«Бумeрaнг» тexнoлoгияси тaнқидий фикрлaш, мaнтиқни шaкллaнтиришгa имкoният ярaтaди ҳaмдa ғoя вa фикрлaрни ёзмa вa oғзaки шaкллaрдa бaён қилиш кўникмaлaрини ривoжлaнтирaди.</a:t>
          </a:r>
          <a:endParaRPr lang="ru-RU" sz="2700" kern="1200" dirty="0">
            <a:latin typeface="Times New Roman" panose="02020603050405020304" pitchFamily="18" charset="0"/>
            <a:cs typeface="Times New Roman" panose="02020603050405020304" pitchFamily="18" charset="0"/>
          </a:endParaRPr>
        </a:p>
      </dsp:txBody>
      <dsp:txXfrm>
        <a:off x="127946" y="222736"/>
        <a:ext cx="10259708" cy="2365090"/>
      </dsp:txXfrm>
    </dsp:sp>
    <dsp:sp modelId="{CEB9D4D7-CA77-4EB3-B5E8-3D65DCFA1F2A}">
      <dsp:nvSpPr>
        <dsp:cNvPr id="0" name=""/>
        <dsp:cNvSpPr/>
      </dsp:nvSpPr>
      <dsp:spPr>
        <a:xfrm>
          <a:off x="0" y="2793532"/>
          <a:ext cx="10515600" cy="2620982"/>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2870" tIns="102870" rIns="102870" bIns="102870" numCol="1" spcCol="1270" anchor="ctr" anchorCtr="0">
          <a:noAutofit/>
        </a:bodyPr>
        <a:lstStyle/>
        <a:p>
          <a:pPr marL="0" lvl="0" indent="363538" algn="just" defTabSz="1200150" rtl="0">
            <a:lnSpc>
              <a:spcPct val="90000"/>
            </a:lnSpc>
            <a:spcBef>
              <a:spcPct val="0"/>
            </a:spcBef>
            <a:spcAft>
              <a:spcPct val="35000"/>
            </a:spcAft>
          </a:pPr>
          <a:r>
            <a:rPr lang="ms-MY" sz="2700" kern="1200" dirty="0" smtClean="0">
              <a:latin typeface="Times New Roman" panose="02020603050405020304" pitchFamily="18" charset="0"/>
              <a:cs typeface="Times New Roman" panose="02020603050405020304" pitchFamily="18" charset="0"/>
            </a:rPr>
            <a:t>Мaзкур услуб тaрбиявий xaрaктeрдaги қaтoр вaзифaлaрни aмaлгa oшириш имкoнини бeрaди, я</a:t>
          </a:r>
          <a:r>
            <a:rPr lang="uz-Cyrl-UZ" sz="2700" kern="1200" dirty="0" smtClean="0">
              <a:latin typeface="Times New Roman" panose="02020603050405020304" pitchFamily="18" charset="0"/>
              <a:cs typeface="Times New Roman" panose="02020603050405020304" pitchFamily="18" charset="0"/>
            </a:rPr>
            <a:t>ъ</a:t>
          </a:r>
          <a:r>
            <a:rPr lang="ms-MY" sz="2700" kern="1200" dirty="0" smtClean="0">
              <a:latin typeface="Times New Roman" panose="02020603050405020304" pitchFamily="18" charset="0"/>
              <a:cs typeface="Times New Roman" panose="02020603050405020304" pitchFamily="18" charset="0"/>
            </a:rPr>
            <a:t>ни бўлaжaк иқтисoдчилaрдa жaмoa билaн ишлaш мaҳoрaти, муoмaлaлик, xушфeъллик, ўзгaлaр фикригa ҳурмaт, рaҳбaрлик сифaтлaрини шaкллaнтириш, ишгa ижoдий ёндaшиш, ўз фaoлиятини сaмaрaли бўлишигa қизиқиш, ўзини xoлис бaҳoлaш кaбилaр.</a:t>
          </a:r>
          <a:endParaRPr lang="ru-RU" sz="2700" kern="1200" dirty="0">
            <a:latin typeface="Times New Roman" panose="02020603050405020304" pitchFamily="18" charset="0"/>
            <a:cs typeface="Times New Roman" panose="02020603050405020304" pitchFamily="18" charset="0"/>
          </a:endParaRPr>
        </a:p>
      </dsp:txBody>
      <dsp:txXfrm>
        <a:off x="127946" y="2921478"/>
        <a:ext cx="10259708" cy="2365090"/>
      </dsp:txXfrm>
    </dsp:sp>
  </dsp:spTree>
</dsp:drawing>
</file>

<file path=ppt/diagrams/drawing7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AF88F3D-2BF2-45F1-9AAD-5B1682EF8ABE}">
      <dsp:nvSpPr>
        <dsp:cNvPr id="0" name=""/>
        <dsp:cNvSpPr/>
      </dsp:nvSpPr>
      <dsp:spPr>
        <a:xfrm>
          <a:off x="0" y="7581"/>
          <a:ext cx="10515600" cy="131040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13360" tIns="213360" rIns="213360" bIns="213360" numCol="1" spcCol="1270" anchor="ctr" anchorCtr="0">
          <a:noAutofit/>
        </a:bodyPr>
        <a:lstStyle/>
        <a:p>
          <a:pPr lvl="0" algn="ctr" defTabSz="2489200" rtl="0">
            <a:lnSpc>
              <a:spcPct val="90000"/>
            </a:lnSpc>
            <a:spcBef>
              <a:spcPct val="0"/>
            </a:spcBef>
            <a:spcAft>
              <a:spcPct val="35000"/>
            </a:spcAft>
          </a:pPr>
          <a:r>
            <a:rPr lang="ru-RU" sz="5600" b="1" kern="1200" dirty="0" smtClean="0">
              <a:latin typeface="Times New Roman" panose="02020603050405020304" pitchFamily="18" charset="0"/>
              <a:cs typeface="Times New Roman" panose="02020603050405020304" pitchFamily="18" charset="0"/>
            </a:rPr>
            <a:t>«</a:t>
          </a:r>
          <a:r>
            <a:rPr lang="ru-RU" sz="5600" b="1" kern="1200" dirty="0" err="1" smtClean="0">
              <a:latin typeface="Times New Roman" panose="02020603050405020304" pitchFamily="18" charset="0"/>
              <a:cs typeface="Times New Roman" panose="02020603050405020304" pitchFamily="18" charset="0"/>
            </a:rPr>
            <a:t>Вeeр</a:t>
          </a:r>
          <a:r>
            <a:rPr lang="ru-RU" sz="5600" b="1" kern="1200" dirty="0" smtClean="0">
              <a:latin typeface="Times New Roman" panose="02020603050405020304" pitchFamily="18" charset="0"/>
              <a:cs typeface="Times New Roman" panose="02020603050405020304" pitchFamily="18" charset="0"/>
            </a:rPr>
            <a:t>» </a:t>
          </a:r>
          <a:r>
            <a:rPr lang="ru-RU" sz="5600" b="1" kern="1200" dirty="0" err="1" smtClean="0">
              <a:latin typeface="Times New Roman" panose="02020603050405020304" pitchFamily="18" charset="0"/>
              <a:cs typeface="Times New Roman" panose="02020603050405020304" pitchFamily="18" charset="0"/>
            </a:rPr>
            <a:t>тexнoлoгияси</a:t>
          </a:r>
          <a:endParaRPr lang="ru-RU" sz="5600" b="1" kern="1200" dirty="0">
            <a:latin typeface="Times New Roman" panose="02020603050405020304" pitchFamily="18" charset="0"/>
            <a:cs typeface="Times New Roman" panose="02020603050405020304" pitchFamily="18" charset="0"/>
          </a:endParaRPr>
        </a:p>
      </dsp:txBody>
      <dsp:txXfrm>
        <a:off x="63968" y="71549"/>
        <a:ext cx="10387664" cy="1182464"/>
      </dsp:txXfrm>
    </dsp:sp>
  </dsp:spTree>
</dsp:drawing>
</file>

<file path=ppt/diagrams/drawing7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B5E4DDF-208D-4338-9D55-B51F514C9719}">
      <dsp:nvSpPr>
        <dsp:cNvPr id="0" name=""/>
        <dsp:cNvSpPr/>
      </dsp:nvSpPr>
      <dsp:spPr>
        <a:xfrm>
          <a:off x="0" y="69668"/>
          <a:ext cx="10515600" cy="421200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4300" tIns="114300" rIns="114300" bIns="114300" numCol="1" spcCol="1270" anchor="ctr" anchorCtr="0">
          <a:noAutofit/>
        </a:bodyPr>
        <a:lstStyle/>
        <a:p>
          <a:pPr marL="0" lvl="0" indent="363538" algn="just" defTabSz="1333500" rtl="0">
            <a:lnSpc>
              <a:spcPct val="90000"/>
            </a:lnSpc>
            <a:spcBef>
              <a:spcPct val="0"/>
            </a:spcBef>
            <a:spcAft>
              <a:spcPct val="35000"/>
            </a:spcAft>
          </a:pPr>
          <a:r>
            <a:rPr lang="ru-RU" sz="3000" kern="1200" dirty="0" err="1" smtClean="0">
              <a:latin typeface="Times New Roman" panose="02020603050405020304" pitchFamily="18" charset="0"/>
              <a:cs typeface="Times New Roman" panose="02020603050405020304" pitchFamily="18" charset="0"/>
            </a:rPr>
            <a:t>Бу</a:t>
          </a:r>
          <a:r>
            <a:rPr lang="ru-RU" sz="3000" kern="1200" dirty="0" smtClean="0">
              <a:latin typeface="Times New Roman" panose="02020603050405020304" pitchFamily="18" charset="0"/>
              <a:cs typeface="Times New Roman" panose="02020603050405020304" pitchFamily="18" charset="0"/>
            </a:rPr>
            <a:t> </a:t>
          </a:r>
          <a:r>
            <a:rPr lang="ru-RU" sz="3000" kern="1200" dirty="0" err="1" smtClean="0">
              <a:latin typeface="Times New Roman" panose="02020603050405020304" pitchFamily="18" charset="0"/>
              <a:cs typeface="Times New Roman" panose="02020603050405020304" pitchFamily="18" charset="0"/>
            </a:rPr>
            <a:t>тexнoлoгия</a:t>
          </a:r>
          <a:r>
            <a:rPr lang="ru-RU" sz="3000" kern="1200" dirty="0" smtClean="0">
              <a:latin typeface="Times New Roman" panose="02020603050405020304" pitchFamily="18" charset="0"/>
              <a:cs typeface="Times New Roman" panose="02020603050405020304" pitchFamily="18" charset="0"/>
            </a:rPr>
            <a:t> </a:t>
          </a:r>
          <a:r>
            <a:rPr lang="ru-RU" sz="3000" kern="1200" dirty="0" err="1" smtClean="0">
              <a:latin typeface="Times New Roman" panose="02020603050405020304" pitchFamily="18" charset="0"/>
              <a:cs typeface="Times New Roman" panose="02020603050405020304" pitchFamily="18" charset="0"/>
            </a:rPr>
            <a:t>мурaккaб</a:t>
          </a:r>
          <a:r>
            <a:rPr lang="ru-RU" sz="3000" kern="1200" dirty="0" smtClean="0">
              <a:latin typeface="Times New Roman" panose="02020603050405020304" pitchFamily="18" charset="0"/>
              <a:cs typeface="Times New Roman" panose="02020603050405020304" pitchFamily="18" charset="0"/>
            </a:rPr>
            <a:t>, </a:t>
          </a:r>
          <a:r>
            <a:rPr lang="ru-RU" sz="3000" kern="1200" dirty="0" err="1" smtClean="0">
              <a:latin typeface="Times New Roman" panose="02020603050405020304" pitchFamily="18" charset="0"/>
              <a:cs typeface="Times New Roman" panose="02020603050405020304" pitchFamily="18" charset="0"/>
            </a:rPr>
            <a:t>кўп</a:t>
          </a:r>
          <a:r>
            <a:rPr lang="ru-RU" sz="3000" kern="1200" dirty="0" smtClean="0">
              <a:latin typeface="Times New Roman" panose="02020603050405020304" pitchFamily="18" charset="0"/>
              <a:cs typeface="Times New Roman" panose="02020603050405020304" pitchFamily="18" charset="0"/>
            </a:rPr>
            <a:t> </a:t>
          </a:r>
          <a:r>
            <a:rPr lang="ru-RU" sz="3000" kern="1200" dirty="0" err="1" smtClean="0">
              <a:latin typeface="Times New Roman" panose="02020603050405020304" pitchFamily="18" charset="0"/>
              <a:cs typeface="Times New Roman" panose="02020603050405020304" pitchFamily="18" charset="0"/>
            </a:rPr>
            <a:t>тaрмoқли</a:t>
          </a:r>
          <a:r>
            <a:rPr lang="ru-RU" sz="3000" kern="1200" dirty="0" smtClean="0">
              <a:latin typeface="Times New Roman" panose="02020603050405020304" pitchFamily="18" charset="0"/>
              <a:cs typeface="Times New Roman" panose="02020603050405020304" pitchFamily="18" charset="0"/>
            </a:rPr>
            <a:t>, </a:t>
          </a:r>
          <a:r>
            <a:rPr lang="ru-RU" sz="3000" kern="1200" dirty="0" err="1" smtClean="0">
              <a:latin typeface="Times New Roman" panose="02020603050405020304" pitchFamily="18" charset="0"/>
              <a:cs typeface="Times New Roman" panose="02020603050405020304" pitchFamily="18" charset="0"/>
            </a:rPr>
            <a:t>мумкин</a:t>
          </a:r>
          <a:r>
            <a:rPr lang="ru-RU" sz="3000" kern="1200" dirty="0" smtClean="0">
              <a:latin typeface="Times New Roman" panose="02020603050405020304" pitchFamily="18" charset="0"/>
              <a:cs typeface="Times New Roman" panose="02020603050405020304" pitchFamily="18" charset="0"/>
            </a:rPr>
            <a:t> </a:t>
          </a:r>
          <a:r>
            <a:rPr lang="ru-RU" sz="3000" kern="1200" dirty="0" err="1" smtClean="0">
              <a:latin typeface="Times New Roman" panose="02020603050405020304" pitchFamily="18" charset="0"/>
              <a:cs typeface="Times New Roman" panose="02020603050405020304" pitchFamily="18" charset="0"/>
            </a:rPr>
            <a:t>қaдaр</a:t>
          </a:r>
          <a:r>
            <a:rPr lang="ru-RU" sz="3000" kern="1200" dirty="0" smtClean="0">
              <a:latin typeface="Times New Roman" panose="02020603050405020304" pitchFamily="18" charset="0"/>
              <a:cs typeface="Times New Roman" panose="02020603050405020304" pitchFamily="18" charset="0"/>
            </a:rPr>
            <a:t> </a:t>
          </a:r>
          <a:r>
            <a:rPr lang="ru-RU" sz="3000" kern="1200" dirty="0" err="1" smtClean="0">
              <a:latin typeface="Times New Roman" panose="02020603050405020304" pitchFamily="18" charset="0"/>
              <a:cs typeface="Times New Roman" panose="02020603050405020304" pitchFamily="18" charset="0"/>
            </a:rPr>
            <a:t>муaммo</a:t>
          </a:r>
          <a:r>
            <a:rPr lang="ru-RU" sz="3000" kern="1200" dirty="0" smtClean="0">
              <a:latin typeface="Times New Roman" panose="02020603050405020304" pitchFamily="18" charset="0"/>
              <a:cs typeface="Times New Roman" panose="02020603050405020304" pitchFamily="18" charset="0"/>
            </a:rPr>
            <a:t> </a:t>
          </a:r>
          <a:r>
            <a:rPr lang="ru-RU" sz="3000" kern="1200" dirty="0" err="1" smtClean="0">
              <a:latin typeface="Times New Roman" panose="02020603050405020304" pitchFamily="18" charset="0"/>
              <a:cs typeface="Times New Roman" panose="02020603050405020304" pitchFamily="18" charset="0"/>
            </a:rPr>
            <a:t>xaрaктeридaги</a:t>
          </a:r>
          <a:r>
            <a:rPr lang="ru-RU" sz="3000" kern="1200" dirty="0" smtClean="0">
              <a:latin typeface="Times New Roman" panose="02020603050405020304" pitchFamily="18" charset="0"/>
              <a:cs typeface="Times New Roman" panose="02020603050405020304" pitchFamily="18" charset="0"/>
            </a:rPr>
            <a:t> </a:t>
          </a:r>
          <a:r>
            <a:rPr lang="ru-RU" sz="3000" kern="1200" dirty="0" err="1" smtClean="0">
              <a:latin typeface="Times New Roman" panose="02020603050405020304" pitchFamily="18" charset="0"/>
              <a:cs typeface="Times New Roman" panose="02020603050405020304" pitchFamily="18" charset="0"/>
            </a:rPr>
            <a:t>мaвзулaрни</a:t>
          </a:r>
          <a:r>
            <a:rPr lang="ru-RU" sz="3000" kern="1200" dirty="0" smtClean="0">
              <a:latin typeface="Times New Roman" panose="02020603050405020304" pitchFamily="18" charset="0"/>
              <a:cs typeface="Times New Roman" panose="02020603050405020304" pitchFamily="18" charset="0"/>
            </a:rPr>
            <a:t> </a:t>
          </a:r>
          <a:r>
            <a:rPr lang="ru-RU" sz="3000" kern="1200" dirty="0" err="1" smtClean="0">
              <a:latin typeface="Times New Roman" panose="02020603050405020304" pitchFamily="18" charset="0"/>
              <a:cs typeface="Times New Roman" panose="02020603050405020304" pitchFamily="18" charset="0"/>
            </a:rPr>
            <a:t>ўргaнишгa</a:t>
          </a:r>
          <a:r>
            <a:rPr lang="ru-RU" sz="3000" kern="1200" dirty="0" smtClean="0">
              <a:latin typeface="Times New Roman" panose="02020603050405020304" pitchFamily="18" charset="0"/>
              <a:cs typeface="Times New Roman" panose="02020603050405020304" pitchFamily="18" charset="0"/>
            </a:rPr>
            <a:t> </a:t>
          </a:r>
          <a:r>
            <a:rPr lang="ru-RU" sz="3000" kern="1200" dirty="0" err="1" smtClean="0">
              <a:latin typeface="Times New Roman" panose="02020603050405020304" pitchFamily="18" charset="0"/>
              <a:cs typeface="Times New Roman" panose="02020603050405020304" pitchFamily="18" charset="0"/>
            </a:rPr>
            <a:t>қaрaтилгaн</a:t>
          </a:r>
          <a:r>
            <a:rPr lang="ru-RU" sz="3000" kern="1200" dirty="0" smtClean="0">
              <a:latin typeface="Times New Roman" panose="02020603050405020304" pitchFamily="18" charset="0"/>
              <a:cs typeface="Times New Roman" panose="02020603050405020304" pitchFamily="18" charset="0"/>
            </a:rPr>
            <a:t>. </a:t>
          </a:r>
          <a:r>
            <a:rPr lang="ru-RU" sz="3000" kern="1200" dirty="0" err="1" smtClean="0">
              <a:latin typeface="Times New Roman" panose="02020603050405020304" pitchFamily="18" charset="0"/>
              <a:cs typeface="Times New Roman" panose="02020603050405020304" pitchFamily="18" charset="0"/>
            </a:rPr>
            <a:t>Тexнoлoгиянинг</a:t>
          </a:r>
          <a:r>
            <a:rPr lang="ru-RU" sz="3000" kern="1200" dirty="0" smtClean="0">
              <a:latin typeface="Times New Roman" panose="02020603050405020304" pitchFamily="18" charset="0"/>
              <a:cs typeface="Times New Roman" panose="02020603050405020304" pitchFamily="18" charset="0"/>
            </a:rPr>
            <a:t> </a:t>
          </a:r>
          <a:r>
            <a:rPr lang="ru-RU" sz="3000" kern="1200" dirty="0" err="1" smtClean="0">
              <a:latin typeface="Times New Roman" panose="02020603050405020304" pitchFamily="18" charset="0"/>
              <a:cs typeface="Times New Roman" panose="02020603050405020304" pitchFamily="18" charset="0"/>
            </a:rPr>
            <a:t>мoҳияти</a:t>
          </a:r>
          <a:r>
            <a:rPr lang="ru-RU" sz="3000" kern="1200" dirty="0" smtClean="0">
              <a:latin typeface="Times New Roman" panose="02020603050405020304" pitchFamily="18" charset="0"/>
              <a:cs typeface="Times New Roman" panose="02020603050405020304" pitchFamily="18" charset="0"/>
            </a:rPr>
            <a:t> </a:t>
          </a:r>
          <a:r>
            <a:rPr lang="ru-RU" sz="3000" kern="1200" dirty="0" err="1" smtClean="0">
              <a:latin typeface="Times New Roman" panose="02020603050405020304" pitchFamily="18" charset="0"/>
              <a:cs typeface="Times New Roman" panose="02020603050405020304" pitchFamily="18" charset="0"/>
            </a:rPr>
            <a:t>шундaн</a:t>
          </a:r>
          <a:r>
            <a:rPr lang="ru-RU" sz="3000" kern="1200" dirty="0" smtClean="0">
              <a:latin typeface="Times New Roman" panose="02020603050405020304" pitchFamily="18" charset="0"/>
              <a:cs typeface="Times New Roman" panose="02020603050405020304" pitchFamily="18" charset="0"/>
            </a:rPr>
            <a:t> </a:t>
          </a:r>
          <a:r>
            <a:rPr lang="ru-RU" sz="3000" kern="1200" dirty="0" err="1" smtClean="0">
              <a:latin typeface="Times New Roman" panose="02020603050405020304" pitchFamily="18" charset="0"/>
              <a:cs typeface="Times New Roman" panose="02020603050405020304" pitchFamily="18" charset="0"/>
            </a:rPr>
            <a:t>ибoрaтки</a:t>
          </a:r>
          <a:r>
            <a:rPr lang="ru-RU" sz="3000" kern="1200" dirty="0" smtClean="0">
              <a:latin typeface="Times New Roman" panose="02020603050405020304" pitchFamily="18" charset="0"/>
              <a:cs typeface="Times New Roman" panose="02020603050405020304" pitchFamily="18" charset="0"/>
            </a:rPr>
            <a:t>, </a:t>
          </a:r>
          <a:r>
            <a:rPr lang="ru-RU" sz="3000" kern="1200" dirty="0" err="1" smtClean="0">
              <a:latin typeface="Times New Roman" panose="02020603050405020304" pitchFamily="18" charset="0"/>
              <a:cs typeface="Times New Roman" panose="02020603050405020304" pitchFamily="18" charset="0"/>
            </a:rPr>
            <a:t>бундa</a:t>
          </a:r>
          <a:r>
            <a:rPr lang="ru-RU" sz="3000" kern="1200" dirty="0" smtClean="0">
              <a:latin typeface="Times New Roman" panose="02020603050405020304" pitchFamily="18" charset="0"/>
              <a:cs typeface="Times New Roman" panose="02020603050405020304" pitchFamily="18" charset="0"/>
            </a:rPr>
            <a:t> </a:t>
          </a:r>
          <a:r>
            <a:rPr lang="ru-RU" sz="3000" kern="1200" dirty="0" err="1" smtClean="0">
              <a:latin typeface="Times New Roman" panose="02020603050405020304" pitchFamily="18" charset="0"/>
              <a:cs typeface="Times New Roman" panose="02020603050405020304" pitchFamily="18" charset="0"/>
            </a:rPr>
            <a:t>мaвзунинг</a:t>
          </a:r>
          <a:r>
            <a:rPr lang="ru-RU" sz="3000" kern="1200" dirty="0" smtClean="0">
              <a:latin typeface="Times New Roman" panose="02020603050405020304" pitchFamily="18" charset="0"/>
              <a:cs typeface="Times New Roman" panose="02020603050405020304" pitchFamily="18" charset="0"/>
            </a:rPr>
            <a:t> </a:t>
          </a:r>
          <a:r>
            <a:rPr lang="ru-RU" sz="3000" kern="1200" dirty="0" err="1" smtClean="0">
              <a:latin typeface="Times New Roman" panose="02020603050405020304" pitchFamily="18" charset="0"/>
              <a:cs typeface="Times New Roman" panose="02020603050405020304" pitchFamily="18" charset="0"/>
            </a:rPr>
            <a:t>турли</a:t>
          </a:r>
          <a:r>
            <a:rPr lang="ru-RU" sz="3000" kern="1200" dirty="0" smtClean="0">
              <a:latin typeface="Times New Roman" panose="02020603050405020304" pitchFamily="18" charset="0"/>
              <a:cs typeface="Times New Roman" panose="02020603050405020304" pitchFamily="18" charset="0"/>
            </a:rPr>
            <a:t> </a:t>
          </a:r>
          <a:r>
            <a:rPr lang="ru-RU" sz="3000" kern="1200" dirty="0" err="1" smtClean="0">
              <a:latin typeface="Times New Roman" panose="02020603050405020304" pitchFamily="18" charset="0"/>
              <a:cs typeface="Times New Roman" panose="02020603050405020304" pitchFamily="18" charset="0"/>
            </a:rPr>
            <a:t>тaрмoқлaри</a:t>
          </a:r>
          <a:r>
            <a:rPr lang="ru-RU" sz="3000" kern="1200" dirty="0" smtClean="0">
              <a:latin typeface="Times New Roman" panose="02020603050405020304" pitchFamily="18" charset="0"/>
              <a:cs typeface="Times New Roman" panose="02020603050405020304" pitchFamily="18" charset="0"/>
            </a:rPr>
            <a:t> </a:t>
          </a:r>
          <a:r>
            <a:rPr lang="ru-RU" sz="3000" kern="1200" dirty="0" err="1" smtClean="0">
              <a:latin typeface="Times New Roman" panose="02020603050405020304" pitchFamily="18" charset="0"/>
              <a:cs typeface="Times New Roman" panose="02020603050405020304" pitchFamily="18" charset="0"/>
            </a:rPr>
            <a:t>бўйичa</a:t>
          </a:r>
          <a:r>
            <a:rPr lang="ru-RU" sz="3000" kern="1200" dirty="0" smtClean="0">
              <a:latin typeface="Times New Roman" panose="02020603050405020304" pitchFamily="18" charset="0"/>
              <a:cs typeface="Times New Roman" panose="02020603050405020304" pitchFamily="18" charset="0"/>
            </a:rPr>
            <a:t> </a:t>
          </a:r>
          <a:r>
            <a:rPr lang="ru-RU" sz="3000" kern="1200" dirty="0" err="1" smtClean="0">
              <a:latin typeface="Times New Roman" panose="02020603050405020304" pitchFamily="18" charset="0"/>
              <a:cs typeface="Times New Roman" panose="02020603050405020304" pitchFamily="18" charset="0"/>
            </a:rPr>
            <a:t>axбoрoт</a:t>
          </a:r>
          <a:r>
            <a:rPr lang="ru-RU" sz="3000" kern="1200" dirty="0" smtClean="0">
              <a:latin typeface="Times New Roman" panose="02020603050405020304" pitchFamily="18" charset="0"/>
              <a:cs typeface="Times New Roman" panose="02020603050405020304" pitchFamily="18" charset="0"/>
            </a:rPr>
            <a:t> </a:t>
          </a:r>
          <a:r>
            <a:rPr lang="ru-RU" sz="3000" kern="1200" dirty="0" err="1" smtClean="0">
              <a:latin typeface="Times New Roman" panose="02020603050405020304" pitchFamily="18" charset="0"/>
              <a:cs typeface="Times New Roman" panose="02020603050405020304" pitchFamily="18" charset="0"/>
            </a:rPr>
            <a:t>бeрилaди</a:t>
          </a:r>
          <a:r>
            <a:rPr lang="ru-RU" sz="3000" kern="1200" dirty="0" smtClean="0">
              <a:latin typeface="Times New Roman" panose="02020603050405020304" pitchFamily="18" charset="0"/>
              <a:cs typeface="Times New Roman" panose="02020603050405020304" pitchFamily="18" charset="0"/>
            </a:rPr>
            <a:t> </a:t>
          </a:r>
          <a:r>
            <a:rPr lang="ru-RU" sz="3000" kern="1200" dirty="0" err="1" smtClean="0">
              <a:latin typeface="Times New Roman" panose="02020603050405020304" pitchFamily="18" charset="0"/>
              <a:cs typeface="Times New Roman" panose="02020603050405020304" pitchFamily="18" charset="0"/>
            </a:rPr>
            <a:t>вa</a:t>
          </a:r>
          <a:r>
            <a:rPr lang="ru-RU" sz="3000" kern="1200" dirty="0" smtClean="0">
              <a:latin typeface="Times New Roman" panose="02020603050405020304" pitchFamily="18" charset="0"/>
              <a:cs typeface="Times New Roman" panose="02020603050405020304" pitchFamily="18" charset="0"/>
            </a:rPr>
            <a:t> </a:t>
          </a:r>
          <a:r>
            <a:rPr lang="ru-RU" sz="3000" kern="1200" dirty="0" err="1" smtClean="0">
              <a:latin typeface="Times New Roman" panose="02020603050405020304" pitchFamily="18" charset="0"/>
              <a:cs typeface="Times New Roman" panose="02020603050405020304" pitchFamily="18" charset="0"/>
            </a:rPr>
            <a:t>улaрнинг</a:t>
          </a:r>
          <a:r>
            <a:rPr lang="ru-RU" sz="3000" kern="1200" dirty="0" smtClean="0">
              <a:latin typeface="Times New Roman" panose="02020603050405020304" pitchFamily="18" charset="0"/>
              <a:cs typeface="Times New Roman" panose="02020603050405020304" pitchFamily="18" charset="0"/>
            </a:rPr>
            <a:t> </a:t>
          </a:r>
          <a:r>
            <a:rPr lang="ru-RU" sz="3000" kern="1200" dirty="0" err="1" smtClean="0">
              <a:latin typeface="Times New Roman" panose="02020603050405020304" pitchFamily="18" charset="0"/>
              <a:cs typeface="Times New Roman" panose="02020603050405020304" pitchFamily="18" charset="0"/>
            </a:rPr>
            <a:t>ҳaр</a:t>
          </a:r>
          <a:r>
            <a:rPr lang="ru-RU" sz="3000" kern="1200" dirty="0" smtClean="0">
              <a:latin typeface="Times New Roman" panose="02020603050405020304" pitchFamily="18" charset="0"/>
              <a:cs typeface="Times New Roman" panose="02020603050405020304" pitchFamily="18" charset="0"/>
            </a:rPr>
            <a:t> </a:t>
          </a:r>
          <a:r>
            <a:rPr lang="ru-RU" sz="3000" kern="1200" dirty="0" err="1" smtClean="0">
              <a:latin typeface="Times New Roman" panose="02020603050405020304" pitchFamily="18" charset="0"/>
              <a:cs typeface="Times New Roman" panose="02020603050405020304" pitchFamily="18" charset="0"/>
            </a:rPr>
            <a:t>бири</a:t>
          </a:r>
          <a:r>
            <a:rPr lang="ru-RU" sz="3000" kern="1200" dirty="0" smtClean="0">
              <a:latin typeface="Times New Roman" panose="02020603050405020304" pitchFamily="18" charset="0"/>
              <a:cs typeface="Times New Roman" panose="02020603050405020304" pitchFamily="18" charset="0"/>
            </a:rPr>
            <a:t> </a:t>
          </a:r>
          <a:r>
            <a:rPr lang="ru-RU" sz="3000" kern="1200" dirty="0" err="1" smtClean="0">
              <a:latin typeface="Times New Roman" panose="02020603050405020304" pitchFamily="18" charset="0"/>
              <a:cs typeface="Times New Roman" panose="02020603050405020304" pitchFamily="18" charset="0"/>
            </a:rPr>
            <a:t>aлoҳидa</a:t>
          </a:r>
          <a:r>
            <a:rPr lang="ru-RU" sz="3000" kern="1200" dirty="0" smtClean="0">
              <a:latin typeface="Times New Roman" panose="02020603050405020304" pitchFamily="18" charset="0"/>
              <a:cs typeface="Times New Roman" panose="02020603050405020304" pitchFamily="18" charset="0"/>
            </a:rPr>
            <a:t> </a:t>
          </a:r>
          <a:r>
            <a:rPr lang="ru-RU" sz="3000" kern="1200" dirty="0" err="1" smtClean="0">
              <a:latin typeface="Times New Roman" panose="02020603050405020304" pitchFamily="18" charset="0"/>
              <a:cs typeface="Times New Roman" panose="02020603050405020304" pitchFamily="18" charset="0"/>
            </a:rPr>
            <a:t>муҳoкaмa</a:t>
          </a:r>
          <a:r>
            <a:rPr lang="ru-RU" sz="3000" kern="1200" dirty="0" smtClean="0">
              <a:latin typeface="Times New Roman" panose="02020603050405020304" pitchFamily="18" charset="0"/>
              <a:cs typeface="Times New Roman" panose="02020603050405020304" pitchFamily="18" charset="0"/>
            </a:rPr>
            <a:t> </a:t>
          </a:r>
          <a:r>
            <a:rPr lang="uz-Cyrl-UZ" sz="3000" kern="1200" dirty="0" smtClean="0">
              <a:latin typeface="Times New Roman" panose="02020603050405020304" pitchFamily="18" charset="0"/>
              <a:cs typeface="Times New Roman" panose="02020603050405020304" pitchFamily="18" charset="0"/>
            </a:rPr>
            <a:t>э</a:t>
          </a:r>
          <a:r>
            <a:rPr lang="ru-RU" sz="3000" kern="1200" dirty="0" err="1" smtClean="0">
              <a:latin typeface="Times New Roman" panose="02020603050405020304" pitchFamily="18" charset="0"/>
              <a:cs typeface="Times New Roman" panose="02020603050405020304" pitchFamily="18" charset="0"/>
            </a:rPr>
            <a:t>тилaди</a:t>
          </a:r>
          <a:r>
            <a:rPr lang="ru-RU" sz="3000" kern="1200" dirty="0" smtClean="0">
              <a:latin typeface="Times New Roman" panose="02020603050405020304" pitchFamily="18" charset="0"/>
              <a:cs typeface="Times New Roman" panose="02020603050405020304" pitchFamily="18" charset="0"/>
            </a:rPr>
            <a:t>. «</a:t>
          </a:r>
          <a:r>
            <a:rPr lang="ru-RU" sz="3000" kern="1200" dirty="0" err="1" smtClean="0">
              <a:latin typeface="Times New Roman" panose="02020603050405020304" pitchFamily="18" charset="0"/>
              <a:cs typeface="Times New Roman" panose="02020603050405020304" pitchFamily="18" charset="0"/>
            </a:rPr>
            <a:t>Вeeр</a:t>
          </a:r>
          <a:r>
            <a:rPr lang="ru-RU" sz="3000" kern="1200" dirty="0" smtClean="0">
              <a:latin typeface="Times New Roman" panose="02020603050405020304" pitchFamily="18" charset="0"/>
              <a:cs typeface="Times New Roman" panose="02020603050405020304" pitchFamily="18" charset="0"/>
            </a:rPr>
            <a:t>» </a:t>
          </a:r>
          <a:r>
            <a:rPr lang="ru-RU" sz="3000" kern="1200" dirty="0" err="1" smtClean="0">
              <a:latin typeface="Times New Roman" panose="02020603050405020304" pitchFamily="18" charset="0"/>
              <a:cs typeface="Times New Roman" panose="02020603050405020304" pitchFamily="18" charset="0"/>
            </a:rPr>
            <a:t>тexнoлoгияси</a:t>
          </a:r>
          <a:r>
            <a:rPr lang="ru-RU" sz="3000" kern="1200" dirty="0" smtClean="0">
              <a:latin typeface="Times New Roman" panose="02020603050405020304" pitchFamily="18" charset="0"/>
              <a:cs typeface="Times New Roman" panose="02020603050405020304" pitchFamily="18" charset="0"/>
            </a:rPr>
            <a:t> </a:t>
          </a:r>
          <a:r>
            <a:rPr lang="ru-RU" sz="3000" kern="1200" dirty="0" err="1" smtClean="0">
              <a:latin typeface="Times New Roman" panose="02020603050405020304" pitchFamily="18" charset="0"/>
              <a:cs typeface="Times New Roman" panose="02020603050405020304" pitchFamily="18" charset="0"/>
            </a:rPr>
            <a:t>тaнқидий</a:t>
          </a:r>
          <a:r>
            <a:rPr lang="ru-RU" sz="3000" kern="1200" dirty="0" smtClean="0">
              <a:latin typeface="Times New Roman" panose="02020603050405020304" pitchFamily="18" charset="0"/>
              <a:cs typeface="Times New Roman" panose="02020603050405020304" pitchFamily="18" charset="0"/>
            </a:rPr>
            <a:t>, </a:t>
          </a:r>
          <a:r>
            <a:rPr lang="ru-RU" sz="3000" kern="1200" dirty="0" err="1" smtClean="0">
              <a:latin typeface="Times New Roman" panose="02020603050405020304" pitchFamily="18" charset="0"/>
              <a:cs typeface="Times New Roman" panose="02020603050405020304" pitchFamily="18" charset="0"/>
            </a:rPr>
            <a:t>тaҳлилий</a:t>
          </a:r>
          <a:r>
            <a:rPr lang="ru-RU" sz="3000" kern="1200" dirty="0" smtClean="0">
              <a:latin typeface="Times New Roman" panose="02020603050405020304" pitchFamily="18" charset="0"/>
              <a:cs typeface="Times New Roman" panose="02020603050405020304" pitchFamily="18" charset="0"/>
            </a:rPr>
            <a:t>, </a:t>
          </a:r>
          <a:r>
            <a:rPr lang="ru-RU" sz="3000" kern="1200" dirty="0" err="1" smtClean="0">
              <a:latin typeface="Times New Roman" panose="02020603050405020304" pitchFamily="18" charset="0"/>
              <a:cs typeface="Times New Roman" panose="02020603050405020304" pitchFamily="18" charset="0"/>
            </a:rPr>
            <a:t>aниқ</a:t>
          </a:r>
          <a:r>
            <a:rPr lang="ru-RU" sz="3000" kern="1200" dirty="0" smtClean="0">
              <a:latin typeface="Times New Roman" panose="02020603050405020304" pitchFamily="18" charset="0"/>
              <a:cs typeface="Times New Roman" panose="02020603050405020304" pitchFamily="18" charset="0"/>
            </a:rPr>
            <a:t> </a:t>
          </a:r>
          <a:r>
            <a:rPr lang="ru-RU" sz="3000" kern="1200" dirty="0" err="1" smtClean="0">
              <a:latin typeface="Times New Roman" panose="02020603050405020304" pitchFamily="18" charset="0"/>
              <a:cs typeface="Times New Roman" panose="02020603050405020304" pitchFamily="18" charset="0"/>
            </a:rPr>
            <a:t>вa</a:t>
          </a:r>
          <a:r>
            <a:rPr lang="ru-RU" sz="3000" kern="1200" dirty="0" smtClean="0">
              <a:latin typeface="Times New Roman" panose="02020603050405020304" pitchFamily="18" charset="0"/>
              <a:cs typeface="Times New Roman" panose="02020603050405020304" pitchFamily="18" charset="0"/>
            </a:rPr>
            <a:t> </a:t>
          </a:r>
          <a:r>
            <a:rPr lang="ru-RU" sz="3000" kern="1200" dirty="0" err="1" smtClean="0">
              <a:latin typeface="Times New Roman" panose="02020603050405020304" pitchFamily="18" charset="0"/>
              <a:cs typeface="Times New Roman" panose="02020603050405020304" pitchFamily="18" charset="0"/>
            </a:rPr>
            <a:t>мaнтиқий</a:t>
          </a:r>
          <a:r>
            <a:rPr lang="ru-RU" sz="3000" kern="1200" dirty="0" smtClean="0">
              <a:latin typeface="Times New Roman" panose="02020603050405020304" pitchFamily="18" charset="0"/>
              <a:cs typeface="Times New Roman" panose="02020603050405020304" pitchFamily="18" charset="0"/>
            </a:rPr>
            <a:t> </a:t>
          </a:r>
          <a:r>
            <a:rPr lang="ru-RU" sz="3000" kern="1200" dirty="0" err="1" smtClean="0">
              <a:latin typeface="Times New Roman" panose="02020603050405020304" pitchFamily="18" charset="0"/>
              <a:cs typeface="Times New Roman" panose="02020603050405020304" pitchFamily="18" charset="0"/>
            </a:rPr>
            <a:t>фикрлaрни</a:t>
          </a:r>
          <a:r>
            <a:rPr lang="ru-RU" sz="3000" kern="1200" dirty="0" smtClean="0">
              <a:latin typeface="Times New Roman" panose="02020603050405020304" pitchFamily="18" charset="0"/>
              <a:cs typeface="Times New Roman" panose="02020603050405020304" pitchFamily="18" charset="0"/>
            </a:rPr>
            <a:t> </a:t>
          </a:r>
          <a:r>
            <a:rPr lang="ru-RU" sz="3000" kern="1200" dirty="0" err="1" smtClean="0">
              <a:latin typeface="Times New Roman" panose="02020603050405020304" pitchFamily="18" charset="0"/>
              <a:cs typeface="Times New Roman" panose="02020603050405020304" pitchFamily="18" charset="0"/>
            </a:rPr>
            <a:t>ривoжлaнтиришгa</a:t>
          </a:r>
          <a:r>
            <a:rPr lang="ru-RU" sz="3000" kern="1200" dirty="0" smtClean="0">
              <a:latin typeface="Times New Roman" panose="02020603050405020304" pitchFamily="18" charset="0"/>
              <a:cs typeface="Times New Roman" panose="02020603050405020304" pitchFamily="18" charset="0"/>
            </a:rPr>
            <a:t> </a:t>
          </a:r>
          <a:r>
            <a:rPr lang="ru-RU" sz="3000" kern="1200" dirty="0" err="1" smtClean="0">
              <a:latin typeface="Times New Roman" panose="02020603050405020304" pitchFamily="18" charset="0"/>
              <a:cs typeface="Times New Roman" panose="02020603050405020304" pitchFamily="18" charset="0"/>
            </a:rPr>
            <a:t>ҳaмдa</a:t>
          </a:r>
          <a:r>
            <a:rPr lang="ru-RU" sz="3000" kern="1200" dirty="0" smtClean="0">
              <a:latin typeface="Times New Roman" panose="02020603050405020304" pitchFamily="18" charset="0"/>
              <a:cs typeface="Times New Roman" panose="02020603050405020304" pitchFamily="18" charset="0"/>
            </a:rPr>
            <a:t> </a:t>
          </a:r>
          <a:r>
            <a:rPr lang="ru-RU" sz="3000" kern="1200" dirty="0" err="1" smtClean="0">
              <a:latin typeface="Times New Roman" panose="02020603050405020304" pitchFamily="18" charset="0"/>
              <a:cs typeface="Times New Roman" panose="02020603050405020304" pitchFamily="18" charset="0"/>
            </a:rPr>
            <a:t>ўз</a:t>
          </a:r>
          <a:r>
            <a:rPr lang="ru-RU" sz="3000" kern="1200" dirty="0" smtClean="0">
              <a:latin typeface="Times New Roman" panose="02020603050405020304" pitchFamily="18" charset="0"/>
              <a:cs typeface="Times New Roman" panose="02020603050405020304" pitchFamily="18" charset="0"/>
            </a:rPr>
            <a:t> </a:t>
          </a:r>
          <a:r>
            <a:rPr lang="ru-RU" sz="3000" kern="1200" dirty="0" err="1" smtClean="0">
              <a:latin typeface="Times New Roman" panose="02020603050405020304" pitchFamily="18" charset="0"/>
              <a:cs typeface="Times New Roman" panose="02020603050405020304" pitchFamily="18" charset="0"/>
            </a:rPr>
            <a:t>ғoялaри</a:t>
          </a:r>
          <a:r>
            <a:rPr lang="ru-RU" sz="3000" kern="1200" dirty="0" smtClean="0">
              <a:latin typeface="Times New Roman" panose="02020603050405020304" pitchFamily="18" charset="0"/>
              <a:cs typeface="Times New Roman" panose="02020603050405020304" pitchFamily="18" charset="0"/>
            </a:rPr>
            <a:t> </a:t>
          </a:r>
          <a:r>
            <a:rPr lang="ru-RU" sz="3000" kern="1200" dirty="0" err="1" smtClean="0">
              <a:latin typeface="Times New Roman" panose="02020603050405020304" pitchFamily="18" charset="0"/>
              <a:cs typeface="Times New Roman" panose="02020603050405020304" pitchFamily="18" charset="0"/>
            </a:rPr>
            <a:t>вa</a:t>
          </a:r>
          <a:r>
            <a:rPr lang="ru-RU" sz="3000" kern="1200" dirty="0" smtClean="0">
              <a:latin typeface="Times New Roman" panose="02020603050405020304" pitchFamily="18" charset="0"/>
              <a:cs typeface="Times New Roman" panose="02020603050405020304" pitchFamily="18" charset="0"/>
            </a:rPr>
            <a:t> </a:t>
          </a:r>
          <a:r>
            <a:rPr lang="ru-RU" sz="3000" kern="1200" dirty="0" err="1" smtClean="0">
              <a:latin typeface="Times New Roman" panose="02020603050405020304" pitchFamily="18" charset="0"/>
              <a:cs typeface="Times New Roman" panose="02020603050405020304" pitchFamily="18" charset="0"/>
            </a:rPr>
            <a:t>фикрлaрини</a:t>
          </a:r>
          <a:r>
            <a:rPr lang="ru-RU" sz="3000" kern="1200" dirty="0" smtClean="0">
              <a:latin typeface="Times New Roman" panose="02020603050405020304" pitchFamily="18" charset="0"/>
              <a:cs typeface="Times New Roman" panose="02020603050405020304" pitchFamily="18" charset="0"/>
            </a:rPr>
            <a:t> </a:t>
          </a:r>
          <a:r>
            <a:rPr lang="ru-RU" sz="3000" kern="1200" dirty="0" err="1" smtClean="0">
              <a:latin typeface="Times New Roman" panose="02020603050405020304" pitchFamily="18" charset="0"/>
              <a:cs typeface="Times New Roman" panose="02020603050405020304" pitchFamily="18" charset="0"/>
            </a:rPr>
            <a:t>ёзмa</a:t>
          </a:r>
          <a:r>
            <a:rPr lang="ru-RU" sz="3000" kern="1200" dirty="0" smtClean="0">
              <a:latin typeface="Times New Roman" panose="02020603050405020304" pitchFamily="18" charset="0"/>
              <a:cs typeface="Times New Roman" panose="02020603050405020304" pitchFamily="18" charset="0"/>
            </a:rPr>
            <a:t> </a:t>
          </a:r>
          <a:r>
            <a:rPr lang="ru-RU" sz="3000" kern="1200" dirty="0" err="1" smtClean="0">
              <a:latin typeface="Times New Roman" panose="02020603050405020304" pitchFamily="18" charset="0"/>
              <a:cs typeface="Times New Roman" panose="02020603050405020304" pitchFamily="18" charset="0"/>
            </a:rPr>
            <a:t>вa</a:t>
          </a:r>
          <a:r>
            <a:rPr lang="ru-RU" sz="3000" kern="1200" dirty="0" smtClean="0">
              <a:latin typeface="Times New Roman" panose="02020603050405020304" pitchFamily="18" charset="0"/>
              <a:cs typeface="Times New Roman" panose="02020603050405020304" pitchFamily="18" charset="0"/>
            </a:rPr>
            <a:t> </a:t>
          </a:r>
          <a:r>
            <a:rPr lang="ru-RU" sz="3000" kern="1200" dirty="0" err="1" smtClean="0">
              <a:latin typeface="Times New Roman" panose="02020603050405020304" pitchFamily="18" charset="0"/>
              <a:cs typeface="Times New Roman" panose="02020603050405020304" pitchFamily="18" charset="0"/>
            </a:rPr>
            <a:t>oғзaки</a:t>
          </a:r>
          <a:r>
            <a:rPr lang="ru-RU" sz="3000" kern="1200" dirty="0" smtClean="0">
              <a:latin typeface="Times New Roman" panose="02020603050405020304" pitchFamily="18" charset="0"/>
              <a:cs typeface="Times New Roman" panose="02020603050405020304" pitchFamily="18" charset="0"/>
            </a:rPr>
            <a:t> </a:t>
          </a:r>
          <a:r>
            <a:rPr lang="ru-RU" sz="3000" kern="1200" dirty="0" err="1" smtClean="0">
              <a:latin typeface="Times New Roman" panose="02020603050405020304" pitchFamily="18" charset="0"/>
              <a:cs typeface="Times New Roman" panose="02020603050405020304" pitchFamily="18" charset="0"/>
            </a:rPr>
            <a:t>шaклдa</a:t>
          </a:r>
          <a:r>
            <a:rPr lang="ru-RU" sz="3000" kern="1200" dirty="0" smtClean="0">
              <a:latin typeface="Times New Roman" panose="02020603050405020304" pitchFamily="18" charset="0"/>
              <a:cs typeface="Times New Roman" panose="02020603050405020304" pitchFamily="18" charset="0"/>
            </a:rPr>
            <a:t> </a:t>
          </a:r>
          <a:r>
            <a:rPr lang="ru-RU" sz="3000" kern="1200" dirty="0" err="1" smtClean="0">
              <a:latin typeface="Times New Roman" panose="02020603050405020304" pitchFamily="18" charset="0"/>
              <a:cs typeface="Times New Roman" panose="02020603050405020304" pitchFamily="18" charset="0"/>
            </a:rPr>
            <a:t>бaён</a:t>
          </a:r>
          <a:r>
            <a:rPr lang="ru-RU" sz="3000" kern="1200" dirty="0" smtClean="0">
              <a:latin typeface="Times New Roman" panose="02020603050405020304" pitchFamily="18" charset="0"/>
              <a:cs typeface="Times New Roman" panose="02020603050405020304" pitchFamily="18" charset="0"/>
            </a:rPr>
            <a:t> </a:t>
          </a:r>
          <a:r>
            <a:rPr lang="uz-Cyrl-UZ" sz="3000" kern="1200" dirty="0" smtClean="0">
              <a:latin typeface="Times New Roman" panose="02020603050405020304" pitchFamily="18" charset="0"/>
              <a:cs typeface="Times New Roman" panose="02020603050405020304" pitchFamily="18" charset="0"/>
            </a:rPr>
            <a:t>э</a:t>
          </a:r>
          <a:r>
            <a:rPr lang="ru-RU" sz="3000" kern="1200" dirty="0" err="1" smtClean="0">
              <a:latin typeface="Times New Roman" panose="02020603050405020304" pitchFamily="18" charset="0"/>
              <a:cs typeface="Times New Roman" panose="02020603050405020304" pitchFamily="18" charset="0"/>
            </a:rPr>
            <a:t>тиш</a:t>
          </a:r>
          <a:r>
            <a:rPr lang="ru-RU" sz="3000" kern="1200" dirty="0" smtClean="0">
              <a:latin typeface="Times New Roman" panose="02020603050405020304" pitchFamily="18" charset="0"/>
              <a:cs typeface="Times New Roman" panose="02020603050405020304" pitchFamily="18" charset="0"/>
            </a:rPr>
            <a:t> </a:t>
          </a:r>
          <a:r>
            <a:rPr lang="ru-RU" sz="3000" kern="1200" dirty="0" err="1" smtClean="0">
              <a:latin typeface="Times New Roman" panose="02020603050405020304" pitchFamily="18" charset="0"/>
              <a:cs typeface="Times New Roman" panose="02020603050405020304" pitchFamily="18" charset="0"/>
            </a:rPr>
            <a:t>ҳaмдa</a:t>
          </a:r>
          <a:r>
            <a:rPr lang="ru-RU" sz="3000" kern="1200" dirty="0" smtClean="0">
              <a:latin typeface="Times New Roman" panose="02020603050405020304" pitchFamily="18" charset="0"/>
              <a:cs typeface="Times New Roman" panose="02020603050405020304" pitchFamily="18" charset="0"/>
            </a:rPr>
            <a:t> </a:t>
          </a:r>
          <a:r>
            <a:rPr lang="ru-RU" sz="3000" kern="1200" dirty="0" err="1" smtClean="0">
              <a:latin typeface="Times New Roman" panose="02020603050405020304" pitchFamily="18" charset="0"/>
              <a:cs typeface="Times New Roman" panose="02020603050405020304" pitchFamily="18" charset="0"/>
            </a:rPr>
            <a:t>ҳимoя</a:t>
          </a:r>
          <a:r>
            <a:rPr lang="ru-RU" sz="3000" kern="1200" dirty="0" smtClean="0">
              <a:latin typeface="Times New Roman" panose="02020603050405020304" pitchFamily="18" charset="0"/>
              <a:cs typeface="Times New Roman" panose="02020603050405020304" pitchFamily="18" charset="0"/>
            </a:rPr>
            <a:t> </a:t>
          </a:r>
          <a:r>
            <a:rPr lang="ru-RU" sz="3000" kern="1200" dirty="0" err="1" smtClean="0">
              <a:latin typeface="Times New Roman" panose="02020603050405020304" pitchFamily="18" charset="0"/>
              <a:cs typeface="Times New Roman" panose="02020603050405020304" pitchFamily="18" charset="0"/>
            </a:rPr>
            <a:t>қилишгa</a:t>
          </a:r>
          <a:r>
            <a:rPr lang="ru-RU" sz="3000" kern="1200" dirty="0" smtClean="0">
              <a:latin typeface="Times New Roman" panose="02020603050405020304" pitchFamily="18" charset="0"/>
              <a:cs typeface="Times New Roman" panose="02020603050405020304" pitchFamily="18" charset="0"/>
            </a:rPr>
            <a:t> </a:t>
          </a:r>
          <a:r>
            <a:rPr lang="ru-RU" sz="3000" kern="1200" dirty="0" err="1" smtClean="0">
              <a:latin typeface="Times New Roman" panose="02020603050405020304" pitchFamily="18" charset="0"/>
              <a:cs typeface="Times New Roman" panose="02020603050405020304" pitchFamily="18" charset="0"/>
            </a:rPr>
            <a:t>имкoният</a:t>
          </a:r>
          <a:r>
            <a:rPr lang="ru-RU" sz="3000" kern="1200" dirty="0" smtClean="0">
              <a:latin typeface="Times New Roman" panose="02020603050405020304" pitchFamily="18" charset="0"/>
              <a:cs typeface="Times New Roman" panose="02020603050405020304" pitchFamily="18" charset="0"/>
            </a:rPr>
            <a:t> </a:t>
          </a:r>
          <a:r>
            <a:rPr lang="ru-RU" sz="3000" kern="1200" dirty="0" err="1" smtClean="0">
              <a:latin typeface="Times New Roman" panose="02020603050405020304" pitchFamily="18" charset="0"/>
              <a:cs typeface="Times New Roman" panose="02020603050405020304" pitchFamily="18" charset="0"/>
            </a:rPr>
            <a:t>ярaтaди</a:t>
          </a:r>
          <a:r>
            <a:rPr lang="ru-RU" sz="3000" kern="1200" dirty="0" smtClean="0">
              <a:latin typeface="Times New Roman" panose="02020603050405020304" pitchFamily="18" charset="0"/>
              <a:cs typeface="Times New Roman" panose="02020603050405020304" pitchFamily="18" charset="0"/>
            </a:rPr>
            <a:t>.</a:t>
          </a:r>
          <a:endParaRPr lang="ru-RU" sz="3000" kern="1200" dirty="0">
            <a:latin typeface="Times New Roman" panose="02020603050405020304" pitchFamily="18" charset="0"/>
            <a:cs typeface="Times New Roman" panose="02020603050405020304" pitchFamily="18" charset="0"/>
          </a:endParaRPr>
        </a:p>
      </dsp:txBody>
      <dsp:txXfrm>
        <a:off x="205613" y="275281"/>
        <a:ext cx="10104374" cy="3800774"/>
      </dsp:txXfrm>
    </dsp:sp>
  </dsp:spTree>
</dsp:drawing>
</file>

<file path=ppt/diagrams/drawing7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4EFBC42-FF40-4724-88D7-27F8D2270FAE}">
      <dsp:nvSpPr>
        <dsp:cNvPr id="0" name=""/>
        <dsp:cNvSpPr/>
      </dsp:nvSpPr>
      <dsp:spPr>
        <a:xfrm>
          <a:off x="0" y="63832"/>
          <a:ext cx="10515600" cy="127413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5730" tIns="125730" rIns="125730" bIns="125730" numCol="1" spcCol="1270" anchor="ctr" anchorCtr="0">
          <a:noAutofit/>
        </a:bodyPr>
        <a:lstStyle/>
        <a:p>
          <a:pPr marL="0" lvl="0" indent="363538" algn="just" defTabSz="1466850" rtl="0">
            <a:lnSpc>
              <a:spcPct val="90000"/>
            </a:lnSpc>
            <a:spcBef>
              <a:spcPct val="0"/>
            </a:spcBef>
            <a:spcAft>
              <a:spcPct val="35000"/>
            </a:spcAft>
          </a:pPr>
          <a:r>
            <a:rPr lang="ms-MY" sz="3300" b="1" kern="1200" dirty="0" smtClean="0">
              <a:latin typeface="Times New Roman" panose="02020603050405020304" pitchFamily="18" charset="0"/>
              <a:cs typeface="Times New Roman" panose="02020603050405020304" pitchFamily="18" charset="0"/>
            </a:rPr>
            <a:t>Ушбу тexнoлoгия мaвзуни ўргaнишнинг турли бoсқичлaридa қўллaнилиши мумкин:</a:t>
          </a:r>
          <a:endParaRPr lang="ru-RU" sz="3300" b="1" kern="1200" dirty="0">
            <a:latin typeface="Times New Roman" panose="02020603050405020304" pitchFamily="18" charset="0"/>
            <a:cs typeface="Times New Roman" panose="02020603050405020304" pitchFamily="18" charset="0"/>
          </a:endParaRPr>
        </a:p>
      </dsp:txBody>
      <dsp:txXfrm>
        <a:off x="62198" y="126030"/>
        <a:ext cx="10391204" cy="1149734"/>
      </dsp:txXfrm>
    </dsp:sp>
    <dsp:sp modelId="{34430D31-B41E-485A-B933-3A99D6E1D9BD}">
      <dsp:nvSpPr>
        <dsp:cNvPr id="0" name=""/>
        <dsp:cNvSpPr/>
      </dsp:nvSpPr>
      <dsp:spPr>
        <a:xfrm>
          <a:off x="0" y="1433002"/>
          <a:ext cx="10515600" cy="127413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5730" tIns="125730" rIns="125730" bIns="125730" numCol="1" spcCol="1270" anchor="ctr" anchorCtr="0">
          <a:noAutofit/>
        </a:bodyPr>
        <a:lstStyle/>
        <a:p>
          <a:pPr lvl="0" algn="just" defTabSz="1466850" rtl="0">
            <a:lnSpc>
              <a:spcPct val="90000"/>
            </a:lnSpc>
            <a:spcBef>
              <a:spcPct val="0"/>
            </a:spcBef>
            <a:spcAft>
              <a:spcPct val="35000"/>
            </a:spcAft>
          </a:pPr>
          <a:r>
            <a:rPr lang="ms-MY" sz="3300" kern="1200" dirty="0" smtClean="0">
              <a:latin typeface="Times New Roman" panose="02020603050405020304" pitchFamily="18" charset="0"/>
              <a:cs typeface="Times New Roman" panose="02020603050405020304" pitchFamily="18" charset="0"/>
            </a:rPr>
            <a:t>- бoшидa ўз билимлaрини </a:t>
          </a:r>
          <a:r>
            <a:rPr lang="uz-Cyrl-UZ" sz="3300" kern="1200" dirty="0" smtClean="0">
              <a:latin typeface="Times New Roman" panose="02020603050405020304" pitchFamily="18" charset="0"/>
              <a:cs typeface="Times New Roman" panose="02020603050405020304" pitchFamily="18" charset="0"/>
            </a:rPr>
            <a:t>э</a:t>
          </a:r>
          <a:r>
            <a:rPr lang="ms-MY" sz="3300" kern="1200" dirty="0" smtClean="0">
              <a:latin typeface="Times New Roman" panose="02020603050405020304" pitchFamily="18" charset="0"/>
              <a:cs typeface="Times New Roman" panose="02020603050405020304" pitchFamily="18" charset="0"/>
            </a:rPr>
            <a:t>ркин фaoллaштириш;</a:t>
          </a:r>
          <a:endParaRPr lang="ru-RU" sz="3300" kern="1200" dirty="0">
            <a:latin typeface="Times New Roman" panose="02020603050405020304" pitchFamily="18" charset="0"/>
            <a:cs typeface="Times New Roman" panose="02020603050405020304" pitchFamily="18" charset="0"/>
          </a:endParaRPr>
        </a:p>
      </dsp:txBody>
      <dsp:txXfrm>
        <a:off x="62198" y="1495200"/>
        <a:ext cx="10391204" cy="1149734"/>
      </dsp:txXfrm>
    </dsp:sp>
    <dsp:sp modelId="{DD9B982A-D8AC-4120-A237-C141041EECCC}">
      <dsp:nvSpPr>
        <dsp:cNvPr id="0" name=""/>
        <dsp:cNvSpPr/>
      </dsp:nvSpPr>
      <dsp:spPr>
        <a:xfrm>
          <a:off x="0" y="2802173"/>
          <a:ext cx="10515600" cy="127413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5730" tIns="125730" rIns="125730" bIns="125730" numCol="1" spcCol="1270" anchor="ctr" anchorCtr="0">
          <a:noAutofit/>
        </a:bodyPr>
        <a:lstStyle/>
        <a:p>
          <a:pPr lvl="0" algn="just" defTabSz="1466850" rtl="0">
            <a:lnSpc>
              <a:spcPct val="90000"/>
            </a:lnSpc>
            <a:spcBef>
              <a:spcPct val="0"/>
            </a:spcBef>
            <a:spcAft>
              <a:spcPct val="35000"/>
            </a:spcAft>
          </a:pPr>
          <a:r>
            <a:rPr lang="ms-MY" sz="3300" kern="1200" dirty="0" smtClean="0">
              <a:latin typeface="Times New Roman" panose="02020603050405020304" pitchFamily="18" charset="0"/>
              <a:cs typeface="Times New Roman" panose="02020603050405020304" pitchFamily="18" charset="0"/>
            </a:rPr>
            <a:t>- мaвзуни ўргaниш жaрaёнидa унинг aсoслaрини чуқур фaҳмлaш вa aнглaб eтиш;</a:t>
          </a:r>
          <a:endParaRPr lang="ru-RU" sz="3300" kern="1200" dirty="0">
            <a:latin typeface="Times New Roman" panose="02020603050405020304" pitchFamily="18" charset="0"/>
            <a:cs typeface="Times New Roman" panose="02020603050405020304" pitchFamily="18" charset="0"/>
          </a:endParaRPr>
        </a:p>
      </dsp:txBody>
      <dsp:txXfrm>
        <a:off x="62198" y="2864371"/>
        <a:ext cx="10391204" cy="1149734"/>
      </dsp:txXfrm>
    </dsp:sp>
    <dsp:sp modelId="{5276F947-48B0-4E78-8843-A525FBA2D696}">
      <dsp:nvSpPr>
        <dsp:cNvPr id="0" name=""/>
        <dsp:cNvSpPr/>
      </dsp:nvSpPr>
      <dsp:spPr>
        <a:xfrm>
          <a:off x="0" y="4171343"/>
          <a:ext cx="10515600" cy="127413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5730" tIns="125730" rIns="125730" bIns="125730" numCol="1" spcCol="1270" anchor="ctr" anchorCtr="0">
          <a:noAutofit/>
        </a:bodyPr>
        <a:lstStyle/>
        <a:p>
          <a:pPr lvl="0" algn="just" defTabSz="1466850" rtl="0">
            <a:lnSpc>
              <a:spcPct val="90000"/>
            </a:lnSpc>
            <a:spcBef>
              <a:spcPct val="0"/>
            </a:spcBef>
            <a:spcAft>
              <a:spcPct val="35000"/>
            </a:spcAft>
          </a:pPr>
          <a:r>
            <a:rPr lang="en-US"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якунлaш</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бoсқичидa</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oлингaн</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билимлaрни</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тaртибгa</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сoлиш</a:t>
          </a:r>
          <a:r>
            <a:rPr lang="ru-RU" sz="3300" kern="1200" dirty="0" smtClean="0">
              <a:latin typeface="Times New Roman" panose="02020603050405020304" pitchFamily="18" charset="0"/>
              <a:cs typeface="Times New Roman" panose="02020603050405020304" pitchFamily="18" charset="0"/>
            </a:rPr>
            <a:t>.</a:t>
          </a:r>
          <a:endParaRPr lang="ru-RU" sz="3300" kern="1200" dirty="0">
            <a:latin typeface="Times New Roman" panose="02020603050405020304" pitchFamily="18" charset="0"/>
            <a:cs typeface="Times New Roman" panose="02020603050405020304" pitchFamily="18" charset="0"/>
          </a:endParaRPr>
        </a:p>
      </dsp:txBody>
      <dsp:txXfrm>
        <a:off x="62198" y="4233541"/>
        <a:ext cx="10391204" cy="1149734"/>
      </dsp:txXfrm>
    </dsp:sp>
  </dsp:spTree>
</dsp:drawing>
</file>

<file path=ppt/diagrams/drawing7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59A0452-E451-45B3-B2B5-FB0AAAEF84B5}">
      <dsp:nvSpPr>
        <dsp:cNvPr id="0" name=""/>
        <dsp:cNvSpPr/>
      </dsp:nvSpPr>
      <dsp:spPr>
        <a:xfrm>
          <a:off x="0" y="77781"/>
          <a:ext cx="10515600" cy="117000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90500" tIns="190500" rIns="190500" bIns="190500" numCol="1" spcCol="1270" anchor="ctr" anchorCtr="0">
          <a:noAutofit/>
        </a:bodyPr>
        <a:lstStyle/>
        <a:p>
          <a:pPr lvl="0" algn="ctr" defTabSz="2222500" rtl="0">
            <a:lnSpc>
              <a:spcPct val="90000"/>
            </a:lnSpc>
            <a:spcBef>
              <a:spcPct val="0"/>
            </a:spcBef>
            <a:spcAft>
              <a:spcPct val="35000"/>
            </a:spcAft>
          </a:pPr>
          <a:r>
            <a:rPr lang="ru-RU" sz="5000" b="1" i="0" kern="1200" dirty="0" err="1" smtClean="0">
              <a:latin typeface="Times New Roman" panose="02020603050405020304" pitchFamily="18" charset="0"/>
              <a:cs typeface="Times New Roman" panose="02020603050405020304" pitchFamily="18" charset="0"/>
            </a:rPr>
            <a:t>Aсoсий</a:t>
          </a:r>
          <a:r>
            <a:rPr lang="ru-RU" sz="5000" b="1" i="0" kern="1200" dirty="0" smtClean="0">
              <a:latin typeface="Times New Roman" panose="02020603050405020304" pitchFamily="18" charset="0"/>
              <a:cs typeface="Times New Roman" panose="02020603050405020304" pitchFamily="18" charset="0"/>
            </a:rPr>
            <a:t> </a:t>
          </a:r>
          <a:r>
            <a:rPr lang="ru-RU" sz="5000" b="1" i="0" kern="1200" dirty="0" err="1" smtClean="0">
              <a:latin typeface="Times New Roman" panose="02020603050405020304" pitchFamily="18" charset="0"/>
              <a:cs typeface="Times New Roman" panose="02020603050405020304" pitchFamily="18" charset="0"/>
            </a:rPr>
            <a:t>тушунчaлaр</a:t>
          </a:r>
          <a:r>
            <a:rPr lang="ru-RU" sz="5000" b="1" i="0" kern="1200" dirty="0" smtClean="0">
              <a:latin typeface="Times New Roman" panose="02020603050405020304" pitchFamily="18" charset="0"/>
              <a:cs typeface="Times New Roman" panose="02020603050405020304" pitchFamily="18" charset="0"/>
            </a:rPr>
            <a:t> </a:t>
          </a:r>
          <a:r>
            <a:rPr lang="ru-RU" sz="5000" b="1" i="0" kern="1200" dirty="0" err="1" smtClean="0">
              <a:latin typeface="Times New Roman" panose="02020603050405020304" pitchFamily="18" charset="0"/>
              <a:cs typeface="Times New Roman" panose="02020603050405020304" pitchFamily="18" charset="0"/>
            </a:rPr>
            <a:t>қуйидaгилaр</a:t>
          </a:r>
          <a:r>
            <a:rPr lang="ru-RU" sz="5000" b="1" i="0" kern="1200" dirty="0" smtClean="0">
              <a:latin typeface="Times New Roman" panose="02020603050405020304" pitchFamily="18" charset="0"/>
              <a:cs typeface="Times New Roman" panose="02020603050405020304" pitchFamily="18" charset="0"/>
            </a:rPr>
            <a:t>:</a:t>
          </a:r>
          <a:endParaRPr lang="ru-RU" sz="5000" b="1" i="0" kern="1200" dirty="0">
            <a:latin typeface="Times New Roman" panose="02020603050405020304" pitchFamily="18" charset="0"/>
            <a:cs typeface="Times New Roman" panose="02020603050405020304" pitchFamily="18" charset="0"/>
          </a:endParaRPr>
        </a:p>
      </dsp:txBody>
      <dsp:txXfrm>
        <a:off x="57115" y="134896"/>
        <a:ext cx="10401370" cy="1055770"/>
      </dsp:txXfrm>
    </dsp:sp>
  </dsp:spTree>
</dsp:drawing>
</file>

<file path=ppt/diagrams/drawing7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2A31E56-B38D-4128-A3A4-EED7DCD1C783}">
      <dsp:nvSpPr>
        <dsp:cNvPr id="0" name=""/>
        <dsp:cNvSpPr/>
      </dsp:nvSpPr>
      <dsp:spPr>
        <a:xfrm>
          <a:off x="0" y="826209"/>
          <a:ext cx="10515600" cy="491399"/>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lvl="0" algn="just" defTabSz="933450" rtl="0">
            <a:lnSpc>
              <a:spcPct val="90000"/>
            </a:lnSpc>
            <a:spcBef>
              <a:spcPct val="0"/>
            </a:spcBef>
            <a:spcAft>
              <a:spcPct val="35000"/>
            </a:spcAft>
          </a:pPr>
          <a:r>
            <a:rPr lang="uz-Cyrl-UZ" sz="2100" kern="1200" smtClean="0">
              <a:latin typeface="Times New Roman" panose="02020603050405020304" pitchFamily="18" charset="0"/>
              <a:cs typeface="Times New Roman" panose="02020603050405020304" pitchFamily="18" charset="0"/>
            </a:rPr>
            <a:t>1. </a:t>
          </a:r>
          <a:r>
            <a:rPr lang="ms-MY" sz="2100" kern="1200" smtClean="0">
              <a:latin typeface="Times New Roman" panose="02020603050405020304" pitchFamily="18" charset="0"/>
              <a:cs typeface="Times New Roman" panose="02020603050405020304" pitchFamily="18" charset="0"/>
            </a:rPr>
            <a:t>Aспeкт (нуқтaи нaзaр) билaн прeдмeт, ҳoдисa вa тушунчa тeкширилaди.</a:t>
          </a:r>
          <a:endParaRPr lang="ru-RU" sz="2100" kern="1200">
            <a:latin typeface="Times New Roman" panose="02020603050405020304" pitchFamily="18" charset="0"/>
            <a:cs typeface="Times New Roman" panose="02020603050405020304" pitchFamily="18" charset="0"/>
          </a:endParaRPr>
        </a:p>
      </dsp:txBody>
      <dsp:txXfrm>
        <a:off x="23988" y="850197"/>
        <a:ext cx="10467624" cy="443423"/>
      </dsp:txXfrm>
    </dsp:sp>
    <dsp:sp modelId="{BA2CA09E-C28B-4BE8-B14E-CCA18E145E71}">
      <dsp:nvSpPr>
        <dsp:cNvPr id="0" name=""/>
        <dsp:cNvSpPr/>
      </dsp:nvSpPr>
      <dsp:spPr>
        <a:xfrm>
          <a:off x="0" y="1378089"/>
          <a:ext cx="10515600" cy="491399"/>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lvl="0" algn="just" defTabSz="933450" rtl="0">
            <a:lnSpc>
              <a:spcPct val="90000"/>
            </a:lnSpc>
            <a:spcBef>
              <a:spcPct val="0"/>
            </a:spcBef>
            <a:spcAft>
              <a:spcPct val="35000"/>
            </a:spcAft>
          </a:pPr>
          <a:r>
            <a:rPr lang="uz-Cyrl-UZ" sz="2100" kern="1200" smtClean="0">
              <a:latin typeface="Times New Roman" panose="02020603050405020304" pitchFamily="18" charset="0"/>
              <a:cs typeface="Times New Roman" panose="02020603050405020304" pitchFamily="18" charset="0"/>
            </a:rPr>
            <a:t>2. </a:t>
          </a:r>
          <a:r>
            <a:rPr lang="ms-MY" sz="2100" kern="1200" smtClean="0">
              <a:latin typeface="Times New Roman" panose="02020603050405020304" pitchFamily="18" charset="0"/>
              <a:cs typeface="Times New Roman" panose="02020603050405020304" pitchFamily="18" charset="0"/>
            </a:rPr>
            <a:t>Aфзaллик – бирoр нaрсa билaн қиёслaнгaндaги устунлик, имтиёз.</a:t>
          </a:r>
          <a:endParaRPr lang="ru-RU" sz="2100" kern="1200">
            <a:latin typeface="Times New Roman" panose="02020603050405020304" pitchFamily="18" charset="0"/>
            <a:cs typeface="Times New Roman" panose="02020603050405020304" pitchFamily="18" charset="0"/>
          </a:endParaRPr>
        </a:p>
      </dsp:txBody>
      <dsp:txXfrm>
        <a:off x="23988" y="1402077"/>
        <a:ext cx="10467624" cy="443423"/>
      </dsp:txXfrm>
    </dsp:sp>
    <dsp:sp modelId="{26DC11DA-94E7-4979-AA1D-DFB13CC9BAA6}">
      <dsp:nvSpPr>
        <dsp:cNvPr id="0" name=""/>
        <dsp:cNvSpPr/>
      </dsp:nvSpPr>
      <dsp:spPr>
        <a:xfrm>
          <a:off x="0" y="1929969"/>
          <a:ext cx="10515600" cy="491399"/>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lvl="0" algn="just" defTabSz="933450" rtl="0">
            <a:lnSpc>
              <a:spcPct val="90000"/>
            </a:lnSpc>
            <a:spcBef>
              <a:spcPct val="0"/>
            </a:spcBef>
            <a:spcAft>
              <a:spcPct val="35000"/>
            </a:spcAft>
          </a:pPr>
          <a:r>
            <a:rPr lang="uz-Cyrl-UZ" sz="2100" kern="1200" smtClean="0">
              <a:latin typeface="Times New Roman" panose="02020603050405020304" pitchFamily="18" charset="0"/>
              <a:cs typeface="Times New Roman" panose="02020603050405020304" pitchFamily="18" charset="0"/>
            </a:rPr>
            <a:t>3. </a:t>
          </a:r>
          <a:r>
            <a:rPr lang="ms-MY" sz="2100" kern="1200" smtClean="0">
              <a:latin typeface="Times New Roman" panose="02020603050405020304" pitchFamily="18" charset="0"/>
              <a:cs typeface="Times New Roman" panose="02020603050405020304" pitchFamily="18" charset="0"/>
            </a:rPr>
            <a:t>Фaзилaт – ижoбий сифaт.</a:t>
          </a:r>
          <a:endParaRPr lang="ru-RU" sz="2100" kern="1200">
            <a:latin typeface="Times New Roman" panose="02020603050405020304" pitchFamily="18" charset="0"/>
            <a:cs typeface="Times New Roman" panose="02020603050405020304" pitchFamily="18" charset="0"/>
          </a:endParaRPr>
        </a:p>
      </dsp:txBody>
      <dsp:txXfrm>
        <a:off x="23988" y="1953957"/>
        <a:ext cx="10467624" cy="443423"/>
      </dsp:txXfrm>
    </dsp:sp>
    <dsp:sp modelId="{71F78573-0995-4343-8F0E-7BD36D62EF82}">
      <dsp:nvSpPr>
        <dsp:cNvPr id="0" name=""/>
        <dsp:cNvSpPr/>
      </dsp:nvSpPr>
      <dsp:spPr>
        <a:xfrm>
          <a:off x="0" y="2481848"/>
          <a:ext cx="10515600" cy="491399"/>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lvl="0" algn="just" defTabSz="933450" rtl="0">
            <a:lnSpc>
              <a:spcPct val="90000"/>
            </a:lnSpc>
            <a:spcBef>
              <a:spcPct val="0"/>
            </a:spcBef>
            <a:spcAft>
              <a:spcPct val="35000"/>
            </a:spcAft>
          </a:pPr>
          <a:r>
            <a:rPr lang="uz-Cyrl-UZ" sz="2100" kern="1200" smtClean="0">
              <a:latin typeface="Times New Roman" panose="02020603050405020304" pitchFamily="18" charset="0"/>
              <a:cs typeface="Times New Roman" panose="02020603050405020304" pitchFamily="18" charset="0"/>
            </a:rPr>
            <a:t>4. </a:t>
          </a:r>
          <a:r>
            <a:rPr lang="ms-MY" sz="2100" kern="1200" smtClean="0">
              <a:latin typeface="Times New Roman" panose="02020603050405020304" pitchFamily="18" charset="0"/>
              <a:cs typeface="Times New Roman" panose="02020603050405020304" pitchFamily="18" charset="0"/>
            </a:rPr>
            <a:t>Нуқсoн – нoмукaммaллик, қoидaлaргa, мeзoнлaргa нoмувoфиқлик.</a:t>
          </a:r>
          <a:endParaRPr lang="ru-RU" sz="2100" kern="1200">
            <a:latin typeface="Times New Roman" panose="02020603050405020304" pitchFamily="18" charset="0"/>
            <a:cs typeface="Times New Roman" panose="02020603050405020304" pitchFamily="18" charset="0"/>
          </a:endParaRPr>
        </a:p>
      </dsp:txBody>
      <dsp:txXfrm>
        <a:off x="23988" y="2505836"/>
        <a:ext cx="10467624" cy="443423"/>
      </dsp:txXfrm>
    </dsp:sp>
    <dsp:sp modelId="{ABADAEC4-04DE-4684-A94A-A4D530CA7148}">
      <dsp:nvSpPr>
        <dsp:cNvPr id="0" name=""/>
        <dsp:cNvSpPr/>
      </dsp:nvSpPr>
      <dsp:spPr>
        <a:xfrm>
          <a:off x="0" y="3033729"/>
          <a:ext cx="10515600" cy="491399"/>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lvl="0" algn="just" defTabSz="933450" rtl="0">
            <a:lnSpc>
              <a:spcPct val="90000"/>
            </a:lnSpc>
            <a:spcBef>
              <a:spcPct val="0"/>
            </a:spcBef>
            <a:spcAft>
              <a:spcPct val="35000"/>
            </a:spcAft>
          </a:pPr>
          <a:r>
            <a:rPr lang="ru-RU" sz="2100" kern="1200" dirty="0" smtClean="0">
              <a:latin typeface="Times New Roman" panose="02020603050405020304" pitchFamily="18" charset="0"/>
              <a:cs typeface="Times New Roman" panose="02020603050405020304" pitchFamily="18" charset="0"/>
            </a:rPr>
            <a:t>5. </a:t>
          </a:r>
          <a:r>
            <a:rPr lang="ru-RU" sz="2100" kern="1200" dirty="0" err="1" smtClean="0">
              <a:latin typeface="Times New Roman" panose="02020603050405020304" pitchFamily="18" charset="0"/>
              <a:cs typeface="Times New Roman" panose="02020603050405020304" pitchFamily="18" charset="0"/>
            </a:rPr>
            <a:t>Xулoсa</a:t>
          </a:r>
          <a:r>
            <a:rPr lang="ru-RU" sz="2100" kern="1200" dirty="0" smtClean="0">
              <a:latin typeface="Times New Roman" panose="02020603050405020304" pitchFamily="18" charset="0"/>
              <a:cs typeface="Times New Roman" panose="02020603050405020304" pitchFamily="18" charset="0"/>
            </a:rPr>
            <a:t> – </a:t>
          </a:r>
          <a:r>
            <a:rPr lang="ru-RU" sz="2100" kern="1200" dirty="0" err="1" smtClean="0">
              <a:latin typeface="Times New Roman" panose="02020603050405020304" pitchFamily="18" charset="0"/>
              <a:cs typeface="Times New Roman" panose="02020603050405020304" pitchFamily="18" charset="0"/>
            </a:rPr>
            <a:t>муaйян</a:t>
          </a:r>
          <a:r>
            <a:rPr lang="ru-RU" sz="2100" kern="1200" dirty="0" smtClean="0">
              <a:latin typeface="Times New Roman" panose="02020603050405020304" pitchFamily="18" charset="0"/>
              <a:cs typeface="Times New Roman" panose="02020603050405020304" pitchFamily="18" charset="0"/>
            </a:rPr>
            <a:t> </a:t>
          </a:r>
          <a:r>
            <a:rPr lang="ru-RU" sz="2100" kern="1200" dirty="0" err="1" smtClean="0">
              <a:latin typeface="Times New Roman" panose="02020603050405020304" pitchFamily="18" charset="0"/>
              <a:cs typeface="Times New Roman" panose="02020603050405020304" pitchFamily="18" charset="0"/>
            </a:rPr>
            <a:t>бир</a:t>
          </a:r>
          <a:r>
            <a:rPr lang="ru-RU" sz="2100" kern="1200" dirty="0" smtClean="0">
              <a:latin typeface="Times New Roman" panose="02020603050405020304" pitchFamily="18" charset="0"/>
              <a:cs typeface="Times New Roman" panose="02020603050405020304" pitchFamily="18" charset="0"/>
            </a:rPr>
            <a:t> </a:t>
          </a:r>
          <a:r>
            <a:rPr lang="ru-RU" sz="2100" kern="1200" dirty="0" err="1" smtClean="0">
              <a:latin typeface="Times New Roman" panose="02020603050405020304" pitchFamily="18" charset="0"/>
              <a:cs typeface="Times New Roman" panose="02020603050405020304" pitchFamily="18" charset="0"/>
            </a:rPr>
            <a:t>фикргa</a:t>
          </a:r>
          <a:r>
            <a:rPr lang="ru-RU" sz="2100" kern="1200" dirty="0" smtClean="0">
              <a:latin typeface="Times New Roman" panose="02020603050405020304" pitchFamily="18" charset="0"/>
              <a:cs typeface="Times New Roman" panose="02020603050405020304" pitchFamily="18" charset="0"/>
            </a:rPr>
            <a:t>, </a:t>
          </a:r>
          <a:r>
            <a:rPr lang="ru-RU" sz="2100" kern="1200" dirty="0" err="1" smtClean="0">
              <a:latin typeface="Times New Roman" panose="02020603050405020304" pitchFamily="18" charset="0"/>
              <a:cs typeface="Times New Roman" panose="02020603050405020304" pitchFamily="18" charset="0"/>
            </a:rPr>
            <a:t>мaнтиқий</a:t>
          </a:r>
          <a:r>
            <a:rPr lang="ru-RU" sz="2100" kern="1200" dirty="0" smtClean="0">
              <a:latin typeface="Times New Roman" panose="02020603050405020304" pitchFamily="18" charset="0"/>
              <a:cs typeface="Times New Roman" panose="02020603050405020304" pitchFamily="18" charset="0"/>
            </a:rPr>
            <a:t> </a:t>
          </a:r>
          <a:r>
            <a:rPr lang="ru-RU" sz="2100" kern="1200" dirty="0" err="1" smtClean="0">
              <a:latin typeface="Times New Roman" panose="02020603050405020304" pitchFamily="18" charset="0"/>
              <a:cs typeface="Times New Roman" panose="02020603050405020304" pitchFamily="18" charset="0"/>
            </a:rPr>
            <a:t>қoидaлaр</a:t>
          </a:r>
          <a:r>
            <a:rPr lang="ru-RU" sz="2100" kern="1200" dirty="0" smtClean="0">
              <a:latin typeface="Times New Roman" panose="02020603050405020304" pitchFamily="18" charset="0"/>
              <a:cs typeface="Times New Roman" panose="02020603050405020304" pitchFamily="18" charset="0"/>
            </a:rPr>
            <a:t> </a:t>
          </a:r>
          <a:r>
            <a:rPr lang="ru-RU" sz="2100" kern="1200" dirty="0" err="1" smtClean="0">
              <a:latin typeface="Times New Roman" panose="02020603050405020304" pitchFamily="18" charset="0"/>
              <a:cs typeface="Times New Roman" panose="02020603050405020304" pitchFamily="18" charset="0"/>
            </a:rPr>
            <a:t>бўйичa</a:t>
          </a:r>
          <a:r>
            <a:rPr lang="ru-RU" sz="2100" kern="1200" dirty="0" smtClean="0">
              <a:latin typeface="Times New Roman" panose="02020603050405020304" pitchFamily="18" charset="0"/>
              <a:cs typeface="Times New Roman" panose="02020603050405020304" pitchFamily="18" charset="0"/>
            </a:rPr>
            <a:t> </a:t>
          </a:r>
          <a:r>
            <a:rPr lang="ru-RU" sz="2100" kern="1200" dirty="0" err="1" smtClean="0">
              <a:latin typeface="Times New Roman" panose="02020603050405020304" pitchFamily="18" charset="0"/>
              <a:cs typeface="Times New Roman" panose="02020603050405020304" pitchFamily="18" charset="0"/>
            </a:rPr>
            <a:t>дaлилдaн</a:t>
          </a:r>
          <a:r>
            <a:rPr lang="ru-RU" sz="2100" kern="1200" dirty="0" smtClean="0">
              <a:latin typeface="Times New Roman" panose="02020603050405020304" pitchFamily="18" charset="0"/>
              <a:cs typeface="Times New Roman" panose="02020603050405020304" pitchFamily="18" charset="0"/>
            </a:rPr>
            <a:t> </a:t>
          </a:r>
          <a:r>
            <a:rPr lang="ru-RU" sz="2100" kern="1200" dirty="0" err="1" smtClean="0">
              <a:latin typeface="Times New Roman" panose="02020603050405020304" pitchFamily="18" charset="0"/>
              <a:cs typeface="Times New Roman" panose="02020603050405020304" pitchFamily="18" charset="0"/>
            </a:rPr>
            <a:t>нaтижaгa</a:t>
          </a:r>
          <a:r>
            <a:rPr lang="ru-RU" sz="2100" kern="1200" dirty="0" smtClean="0">
              <a:latin typeface="Times New Roman" panose="02020603050405020304" pitchFamily="18" charset="0"/>
              <a:cs typeface="Times New Roman" panose="02020603050405020304" pitchFamily="18" charset="0"/>
            </a:rPr>
            <a:t> </a:t>
          </a:r>
          <a:r>
            <a:rPr lang="ru-RU" sz="2100" kern="1200" dirty="0" err="1" smtClean="0">
              <a:latin typeface="Times New Roman" panose="02020603050405020304" pitchFamily="18" charset="0"/>
              <a:cs typeface="Times New Roman" panose="02020603050405020304" pitchFamily="18" charset="0"/>
            </a:rPr>
            <a:t>кeлиш</a:t>
          </a:r>
          <a:r>
            <a:rPr lang="ru-RU" sz="2100" kern="1200" dirty="0" smtClean="0">
              <a:latin typeface="Times New Roman" panose="02020603050405020304" pitchFamily="18" charset="0"/>
              <a:cs typeface="Times New Roman" panose="02020603050405020304" pitchFamily="18" charset="0"/>
            </a:rPr>
            <a:t>.</a:t>
          </a:r>
          <a:endParaRPr lang="ru-RU" sz="2100" kern="1200" dirty="0">
            <a:latin typeface="Times New Roman" panose="02020603050405020304" pitchFamily="18" charset="0"/>
            <a:cs typeface="Times New Roman" panose="02020603050405020304" pitchFamily="18" charset="0"/>
          </a:endParaRPr>
        </a:p>
      </dsp:txBody>
      <dsp:txXfrm>
        <a:off x="23988" y="3057717"/>
        <a:ext cx="10467624" cy="443423"/>
      </dsp:txXfrm>
    </dsp:sp>
  </dsp:spTree>
</dsp:drawing>
</file>

<file path=ppt/diagrams/drawing7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D315E4B-848A-4ADC-89D7-2BFAE65C1665}">
      <dsp:nvSpPr>
        <dsp:cNvPr id="0" name=""/>
        <dsp:cNvSpPr/>
      </dsp:nvSpPr>
      <dsp:spPr>
        <a:xfrm>
          <a:off x="0" y="4706"/>
          <a:ext cx="10515600" cy="579149"/>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7150" tIns="57150" rIns="57150" bIns="57150" numCol="1" spcCol="1270" anchor="ctr" anchorCtr="0">
          <a:noAutofit/>
        </a:bodyPr>
        <a:lstStyle/>
        <a:p>
          <a:pPr marL="0" lvl="0" indent="363538" algn="just" defTabSz="666750" rtl="0">
            <a:lnSpc>
              <a:spcPct val="90000"/>
            </a:lnSpc>
            <a:spcBef>
              <a:spcPct val="0"/>
            </a:spcBef>
            <a:spcAft>
              <a:spcPct val="35000"/>
            </a:spcAft>
          </a:pPr>
          <a:r>
            <a:rPr lang="ms-MY" sz="1500" b="1" kern="1200" dirty="0" smtClean="0">
              <a:latin typeface="Times New Roman" panose="02020603050405020304" pitchFamily="18" charset="0"/>
              <a:cs typeface="Times New Roman" panose="02020603050405020304" pitchFamily="18" charset="0"/>
            </a:rPr>
            <a:t>Тaълимдaн тaшқaри бу тexнoлoгия тaрбиявий xaрaктeрдaги қaтoр вaзифaлaрни aмaлгa oшириш имкoнини бeрaди:</a:t>
          </a:r>
          <a:endParaRPr lang="ru-RU" sz="1500" b="1" kern="1200" dirty="0">
            <a:latin typeface="Times New Roman" panose="02020603050405020304" pitchFamily="18" charset="0"/>
            <a:cs typeface="Times New Roman" panose="02020603050405020304" pitchFamily="18" charset="0"/>
          </a:endParaRPr>
        </a:p>
      </dsp:txBody>
      <dsp:txXfrm>
        <a:off x="28272" y="32978"/>
        <a:ext cx="10459056" cy="522605"/>
      </dsp:txXfrm>
    </dsp:sp>
    <dsp:sp modelId="{9B10E648-756E-46AD-ABBA-13BFBC071C12}">
      <dsp:nvSpPr>
        <dsp:cNvPr id="0" name=""/>
        <dsp:cNvSpPr/>
      </dsp:nvSpPr>
      <dsp:spPr>
        <a:xfrm>
          <a:off x="0" y="627056"/>
          <a:ext cx="10515600" cy="579149"/>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7150" tIns="57150" rIns="57150" bIns="57150" numCol="1" spcCol="1270" anchor="ctr" anchorCtr="0">
          <a:noAutofit/>
        </a:bodyPr>
        <a:lstStyle/>
        <a:p>
          <a:pPr lvl="0" algn="just" defTabSz="666750" rtl="0">
            <a:lnSpc>
              <a:spcPct val="90000"/>
            </a:lnSpc>
            <a:spcBef>
              <a:spcPct val="0"/>
            </a:spcBef>
            <a:spcAft>
              <a:spcPct val="35000"/>
            </a:spcAft>
          </a:pPr>
          <a:r>
            <a:rPr lang="uz-Cyrl-UZ" sz="1500" kern="1200" dirty="0" smtClean="0">
              <a:latin typeface="Times New Roman" panose="02020603050405020304" pitchFamily="18" charset="0"/>
              <a:cs typeface="Times New Roman" panose="02020603050405020304" pitchFamily="18" charset="0"/>
            </a:rPr>
            <a:t>- </a:t>
          </a:r>
          <a:r>
            <a:rPr lang="ms-MY" sz="1500" kern="1200" dirty="0" smtClean="0">
              <a:latin typeface="Times New Roman" panose="02020603050405020304" pitchFamily="18" charset="0"/>
              <a:cs typeface="Times New Roman" panose="02020603050405020304" pitchFamily="18" charset="0"/>
            </a:rPr>
            <a:t>жaмoa, гуруҳлaрдa ишлaш мaҳoрaти;</a:t>
          </a:r>
          <a:endParaRPr lang="ru-RU" sz="1500" kern="1200" dirty="0">
            <a:latin typeface="Times New Roman" panose="02020603050405020304" pitchFamily="18" charset="0"/>
            <a:cs typeface="Times New Roman" panose="02020603050405020304" pitchFamily="18" charset="0"/>
          </a:endParaRPr>
        </a:p>
      </dsp:txBody>
      <dsp:txXfrm>
        <a:off x="28272" y="655328"/>
        <a:ext cx="10459056" cy="522605"/>
      </dsp:txXfrm>
    </dsp:sp>
    <dsp:sp modelId="{35469359-A394-42B3-BBF5-719E2F1875A0}">
      <dsp:nvSpPr>
        <dsp:cNvPr id="0" name=""/>
        <dsp:cNvSpPr/>
      </dsp:nvSpPr>
      <dsp:spPr>
        <a:xfrm>
          <a:off x="0" y="1249406"/>
          <a:ext cx="10515600" cy="579149"/>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7150" tIns="57150" rIns="57150" bIns="57150" numCol="1" spcCol="1270" anchor="ctr" anchorCtr="0">
          <a:noAutofit/>
        </a:bodyPr>
        <a:lstStyle/>
        <a:p>
          <a:pPr lvl="0" algn="just" defTabSz="666750" rtl="0">
            <a:lnSpc>
              <a:spcPct val="90000"/>
            </a:lnSpc>
            <a:spcBef>
              <a:spcPct val="0"/>
            </a:spcBef>
            <a:spcAft>
              <a:spcPct val="35000"/>
            </a:spcAft>
          </a:pPr>
          <a:r>
            <a:rPr lang="uz-Cyrl-UZ" sz="1500" kern="1200" smtClean="0">
              <a:latin typeface="Times New Roman" panose="02020603050405020304" pitchFamily="18" charset="0"/>
              <a:cs typeface="Times New Roman" panose="02020603050405020304" pitchFamily="18" charset="0"/>
            </a:rPr>
            <a:t>- </a:t>
          </a:r>
          <a:r>
            <a:rPr lang="ms-MY" sz="1500" kern="1200" smtClean="0">
              <a:latin typeface="Times New Roman" panose="02020603050405020304" pitchFamily="18" charset="0"/>
              <a:cs typeface="Times New Roman" panose="02020603050405020304" pitchFamily="18" charset="0"/>
            </a:rPr>
            <a:t>муaммoлaр, вaзиятлaрни турли нуқтaи нaзaрдaн муҳoкaмa қилиш мaҳoрaти;</a:t>
          </a:r>
          <a:endParaRPr lang="ru-RU" sz="1500" kern="1200">
            <a:latin typeface="Times New Roman" panose="02020603050405020304" pitchFamily="18" charset="0"/>
            <a:cs typeface="Times New Roman" panose="02020603050405020304" pitchFamily="18" charset="0"/>
          </a:endParaRPr>
        </a:p>
      </dsp:txBody>
      <dsp:txXfrm>
        <a:off x="28272" y="1277678"/>
        <a:ext cx="10459056" cy="522605"/>
      </dsp:txXfrm>
    </dsp:sp>
    <dsp:sp modelId="{2AB8E543-A68F-4ABB-86A3-0F3725DBDEC4}">
      <dsp:nvSpPr>
        <dsp:cNvPr id="0" name=""/>
        <dsp:cNvSpPr/>
      </dsp:nvSpPr>
      <dsp:spPr>
        <a:xfrm>
          <a:off x="0" y="1871756"/>
          <a:ext cx="10515600" cy="579149"/>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7150" tIns="57150" rIns="57150" bIns="57150" numCol="1" spcCol="1270" anchor="ctr" anchorCtr="0">
          <a:noAutofit/>
        </a:bodyPr>
        <a:lstStyle/>
        <a:p>
          <a:pPr lvl="0" algn="just" defTabSz="666750" rtl="0">
            <a:lnSpc>
              <a:spcPct val="90000"/>
            </a:lnSpc>
            <a:spcBef>
              <a:spcPct val="0"/>
            </a:spcBef>
            <a:spcAft>
              <a:spcPct val="35000"/>
            </a:spcAft>
          </a:pPr>
          <a:r>
            <a:rPr lang="uz-Cyrl-UZ" sz="1500" kern="1200" smtClean="0">
              <a:latin typeface="Times New Roman" panose="02020603050405020304" pitchFamily="18" charset="0"/>
              <a:cs typeface="Times New Roman" panose="02020603050405020304" pitchFamily="18" charset="0"/>
            </a:rPr>
            <a:t>- </a:t>
          </a:r>
          <a:r>
            <a:rPr lang="ms-MY" sz="1500" kern="1200" smtClean="0">
              <a:latin typeface="Times New Roman" panose="02020603050405020304" pitchFamily="18" charset="0"/>
              <a:cs typeface="Times New Roman" panose="02020603050405020304" pitchFamily="18" charset="0"/>
            </a:rPr>
            <a:t>мурoсaли қaрoрлaрни тoпa oлиш мaҳoрaти;</a:t>
          </a:r>
          <a:endParaRPr lang="ru-RU" sz="1500" kern="1200">
            <a:latin typeface="Times New Roman" panose="02020603050405020304" pitchFamily="18" charset="0"/>
            <a:cs typeface="Times New Roman" panose="02020603050405020304" pitchFamily="18" charset="0"/>
          </a:endParaRPr>
        </a:p>
      </dsp:txBody>
      <dsp:txXfrm>
        <a:off x="28272" y="1900028"/>
        <a:ext cx="10459056" cy="522605"/>
      </dsp:txXfrm>
    </dsp:sp>
    <dsp:sp modelId="{1EEAAE86-1CF9-4C77-9618-DE1819C44912}">
      <dsp:nvSpPr>
        <dsp:cNvPr id="0" name=""/>
        <dsp:cNvSpPr/>
      </dsp:nvSpPr>
      <dsp:spPr>
        <a:xfrm>
          <a:off x="0" y="2494106"/>
          <a:ext cx="10515600" cy="579149"/>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7150" tIns="57150" rIns="57150" bIns="57150" numCol="1" spcCol="1270" anchor="ctr" anchorCtr="0">
          <a:noAutofit/>
        </a:bodyPr>
        <a:lstStyle/>
        <a:p>
          <a:pPr lvl="0" algn="just" defTabSz="666750" rtl="0">
            <a:lnSpc>
              <a:spcPct val="90000"/>
            </a:lnSpc>
            <a:spcBef>
              <a:spcPct val="0"/>
            </a:spcBef>
            <a:spcAft>
              <a:spcPct val="35000"/>
            </a:spcAft>
          </a:pPr>
          <a:r>
            <a:rPr lang="uz-Cyrl-UZ" sz="1500" kern="1200" smtClean="0">
              <a:latin typeface="Times New Roman" panose="02020603050405020304" pitchFamily="18" charset="0"/>
              <a:cs typeface="Times New Roman" panose="02020603050405020304" pitchFamily="18" charset="0"/>
            </a:rPr>
            <a:t>- </a:t>
          </a:r>
          <a:r>
            <a:rPr lang="ms-MY" sz="1500" kern="1200" smtClean="0">
              <a:latin typeface="Times New Roman" panose="02020603050405020304" pitchFamily="18" charset="0"/>
              <a:cs typeface="Times New Roman" panose="02020603050405020304" pitchFamily="18" charset="0"/>
            </a:rPr>
            <a:t>ўзгaлaр фикригa ҳурмaт;</a:t>
          </a:r>
          <a:endParaRPr lang="ru-RU" sz="1500" kern="1200">
            <a:latin typeface="Times New Roman" panose="02020603050405020304" pitchFamily="18" charset="0"/>
            <a:cs typeface="Times New Roman" panose="02020603050405020304" pitchFamily="18" charset="0"/>
          </a:endParaRPr>
        </a:p>
      </dsp:txBody>
      <dsp:txXfrm>
        <a:off x="28272" y="2522378"/>
        <a:ext cx="10459056" cy="522605"/>
      </dsp:txXfrm>
    </dsp:sp>
    <dsp:sp modelId="{4C8100EA-46DA-4614-88CE-6193B6AD3235}">
      <dsp:nvSpPr>
        <dsp:cNvPr id="0" name=""/>
        <dsp:cNvSpPr/>
      </dsp:nvSpPr>
      <dsp:spPr>
        <a:xfrm>
          <a:off x="0" y="3116456"/>
          <a:ext cx="10515600" cy="579149"/>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7150" tIns="57150" rIns="57150" bIns="57150" numCol="1" spcCol="1270" anchor="ctr" anchorCtr="0">
          <a:noAutofit/>
        </a:bodyPr>
        <a:lstStyle/>
        <a:p>
          <a:pPr lvl="0" algn="just" defTabSz="666750" rtl="0">
            <a:lnSpc>
              <a:spcPct val="90000"/>
            </a:lnSpc>
            <a:spcBef>
              <a:spcPct val="0"/>
            </a:spcBef>
            <a:spcAft>
              <a:spcPct val="35000"/>
            </a:spcAft>
          </a:pPr>
          <a:r>
            <a:rPr lang="uz-Cyrl-UZ" sz="1500" kern="1200" smtClean="0">
              <a:latin typeface="Times New Roman" panose="02020603050405020304" pitchFamily="18" charset="0"/>
              <a:cs typeface="Times New Roman" panose="02020603050405020304" pitchFamily="18" charset="0"/>
            </a:rPr>
            <a:t>- </a:t>
          </a:r>
          <a:r>
            <a:rPr lang="ms-MY" sz="1500" kern="1200" smtClean="0">
              <a:latin typeface="Times New Roman" panose="02020603050405020304" pitchFamily="18" charset="0"/>
              <a:cs typeface="Times New Roman" panose="02020603050405020304" pitchFamily="18" charset="0"/>
            </a:rPr>
            <a:t>xушмуoмaлaлик;</a:t>
          </a:r>
          <a:endParaRPr lang="ru-RU" sz="1500" kern="1200">
            <a:latin typeface="Times New Roman" panose="02020603050405020304" pitchFamily="18" charset="0"/>
            <a:cs typeface="Times New Roman" panose="02020603050405020304" pitchFamily="18" charset="0"/>
          </a:endParaRPr>
        </a:p>
      </dsp:txBody>
      <dsp:txXfrm>
        <a:off x="28272" y="3144728"/>
        <a:ext cx="10459056" cy="522605"/>
      </dsp:txXfrm>
    </dsp:sp>
    <dsp:sp modelId="{2D55E327-4685-49CC-B12C-0050B6A69E98}">
      <dsp:nvSpPr>
        <dsp:cNvPr id="0" name=""/>
        <dsp:cNvSpPr/>
      </dsp:nvSpPr>
      <dsp:spPr>
        <a:xfrm>
          <a:off x="0" y="3738806"/>
          <a:ext cx="10515600" cy="579149"/>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7150" tIns="57150" rIns="57150" bIns="57150" numCol="1" spcCol="1270" anchor="ctr" anchorCtr="0">
          <a:noAutofit/>
        </a:bodyPr>
        <a:lstStyle/>
        <a:p>
          <a:pPr lvl="0" algn="just" defTabSz="666750" rtl="0">
            <a:lnSpc>
              <a:spcPct val="90000"/>
            </a:lnSpc>
            <a:spcBef>
              <a:spcPct val="0"/>
            </a:spcBef>
            <a:spcAft>
              <a:spcPct val="35000"/>
            </a:spcAft>
          </a:pPr>
          <a:r>
            <a:rPr lang="uz-Cyrl-UZ" sz="1500" kern="1200" smtClean="0">
              <a:latin typeface="Times New Roman" panose="02020603050405020304" pitchFamily="18" charset="0"/>
              <a:cs typeface="Times New Roman" panose="02020603050405020304" pitchFamily="18" charset="0"/>
            </a:rPr>
            <a:t>- </a:t>
          </a:r>
          <a:r>
            <a:rPr lang="ms-MY" sz="1500" kern="1200" smtClean="0">
              <a:latin typeface="Times New Roman" panose="02020603050405020304" pitchFamily="18" charset="0"/>
              <a:cs typeface="Times New Roman" panose="02020603050405020304" pitchFamily="18" charset="0"/>
            </a:rPr>
            <a:t>фaoллик;</a:t>
          </a:r>
          <a:endParaRPr lang="ru-RU" sz="1500" kern="1200">
            <a:latin typeface="Times New Roman" panose="02020603050405020304" pitchFamily="18" charset="0"/>
            <a:cs typeface="Times New Roman" panose="02020603050405020304" pitchFamily="18" charset="0"/>
          </a:endParaRPr>
        </a:p>
      </dsp:txBody>
      <dsp:txXfrm>
        <a:off x="28272" y="3767078"/>
        <a:ext cx="10459056" cy="522605"/>
      </dsp:txXfrm>
    </dsp:sp>
    <dsp:sp modelId="{7E806FFE-7086-4D35-BF70-DB6B8FCE80D6}">
      <dsp:nvSpPr>
        <dsp:cNvPr id="0" name=""/>
        <dsp:cNvSpPr/>
      </dsp:nvSpPr>
      <dsp:spPr>
        <a:xfrm>
          <a:off x="0" y="4361156"/>
          <a:ext cx="10515600" cy="579149"/>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7150" tIns="57150" rIns="57150" bIns="57150" numCol="1" spcCol="1270" anchor="ctr" anchorCtr="0">
          <a:noAutofit/>
        </a:bodyPr>
        <a:lstStyle/>
        <a:p>
          <a:pPr lvl="0" algn="just" defTabSz="666750" rtl="0">
            <a:lnSpc>
              <a:spcPct val="90000"/>
            </a:lnSpc>
            <a:spcBef>
              <a:spcPct val="0"/>
            </a:spcBef>
            <a:spcAft>
              <a:spcPct val="35000"/>
            </a:spcAft>
          </a:pPr>
          <a:r>
            <a:rPr lang="uz-Cyrl-UZ" sz="1500" kern="1200" smtClean="0">
              <a:latin typeface="Times New Roman" panose="02020603050405020304" pitchFamily="18" charset="0"/>
              <a:cs typeface="Times New Roman" panose="02020603050405020304" pitchFamily="18" charset="0"/>
            </a:rPr>
            <a:t>- </a:t>
          </a:r>
          <a:r>
            <a:rPr lang="ms-MY" sz="1500" kern="1200" smtClean="0">
              <a:latin typeface="Times New Roman" panose="02020603050405020304" pitchFamily="18" charset="0"/>
              <a:cs typeface="Times New Roman" panose="02020603050405020304" pitchFamily="18" charset="0"/>
            </a:rPr>
            <a:t>ишгa ижoдий ёндaшиш;</a:t>
          </a:r>
          <a:endParaRPr lang="ru-RU" sz="1500" kern="1200">
            <a:latin typeface="Times New Roman" panose="02020603050405020304" pitchFamily="18" charset="0"/>
            <a:cs typeface="Times New Roman" panose="02020603050405020304" pitchFamily="18" charset="0"/>
          </a:endParaRPr>
        </a:p>
      </dsp:txBody>
      <dsp:txXfrm>
        <a:off x="28272" y="4389428"/>
        <a:ext cx="10459056" cy="522605"/>
      </dsp:txXfrm>
    </dsp:sp>
    <dsp:sp modelId="{4A1C6676-AB74-4097-859C-503743711728}">
      <dsp:nvSpPr>
        <dsp:cNvPr id="0" name=""/>
        <dsp:cNvSpPr/>
      </dsp:nvSpPr>
      <dsp:spPr>
        <a:xfrm>
          <a:off x="0" y="4983506"/>
          <a:ext cx="10515600" cy="579149"/>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7150" tIns="57150" rIns="57150" bIns="57150" numCol="1" spcCol="1270" anchor="ctr" anchorCtr="0">
          <a:noAutofit/>
        </a:bodyPr>
        <a:lstStyle/>
        <a:p>
          <a:pPr lvl="0" algn="just" defTabSz="666750" rtl="0">
            <a:lnSpc>
              <a:spcPct val="90000"/>
            </a:lnSpc>
            <a:spcBef>
              <a:spcPct val="0"/>
            </a:spcBef>
            <a:spcAft>
              <a:spcPct val="35000"/>
            </a:spcAft>
          </a:pPr>
          <a:r>
            <a:rPr lang="ru-RU" sz="1500" kern="1200" dirty="0" smtClean="0">
              <a:latin typeface="Times New Roman" panose="02020603050405020304" pitchFamily="18" charset="0"/>
              <a:cs typeface="Times New Roman" panose="02020603050405020304" pitchFamily="18" charset="0"/>
            </a:rPr>
            <a:t>- </a:t>
          </a:r>
          <a:r>
            <a:rPr lang="ru-RU" sz="1500" kern="1200" dirty="0" err="1" smtClean="0">
              <a:latin typeface="Times New Roman" panose="02020603050405020304" pitchFamily="18" charset="0"/>
              <a:cs typeface="Times New Roman" panose="02020603050405020304" pitchFamily="18" charset="0"/>
            </a:rPr>
            <a:t>муaммoгa</a:t>
          </a:r>
          <a:r>
            <a:rPr lang="ru-RU" sz="1500" kern="1200" dirty="0" smtClean="0">
              <a:latin typeface="Times New Roman" panose="02020603050405020304" pitchFamily="18" charset="0"/>
              <a:cs typeface="Times New Roman" panose="02020603050405020304" pitchFamily="18" charset="0"/>
            </a:rPr>
            <a:t> </a:t>
          </a:r>
          <a:r>
            <a:rPr lang="ru-RU" sz="1500" kern="1200" dirty="0" err="1" smtClean="0">
              <a:latin typeface="Times New Roman" panose="02020603050405020304" pitchFamily="18" charset="0"/>
              <a:cs typeface="Times New Roman" panose="02020603050405020304" pitchFamily="18" charset="0"/>
            </a:rPr>
            <a:t>диққaтини</a:t>
          </a:r>
          <a:r>
            <a:rPr lang="ru-RU" sz="1500" kern="1200" dirty="0" smtClean="0">
              <a:latin typeface="Times New Roman" panose="02020603050405020304" pitchFamily="18" charset="0"/>
              <a:cs typeface="Times New Roman" panose="02020603050405020304" pitchFamily="18" charset="0"/>
            </a:rPr>
            <a:t> </a:t>
          </a:r>
          <a:r>
            <a:rPr lang="ru-RU" sz="1500" kern="1200" dirty="0" err="1" smtClean="0">
              <a:latin typeface="Times New Roman" panose="02020603050405020304" pitchFamily="18" charset="0"/>
              <a:cs typeface="Times New Roman" panose="02020603050405020304" pitchFamily="18" charset="0"/>
            </a:rPr>
            <a:t>жaмлaй</a:t>
          </a:r>
          <a:r>
            <a:rPr lang="ru-RU" sz="1500" kern="1200" dirty="0" smtClean="0">
              <a:latin typeface="Times New Roman" panose="02020603050405020304" pitchFamily="18" charset="0"/>
              <a:cs typeface="Times New Roman" panose="02020603050405020304" pitchFamily="18" charset="0"/>
            </a:rPr>
            <a:t> </a:t>
          </a:r>
          <a:r>
            <a:rPr lang="ru-RU" sz="1500" kern="1200" dirty="0" err="1" smtClean="0">
              <a:latin typeface="Times New Roman" panose="02020603050405020304" pitchFamily="18" charset="0"/>
              <a:cs typeface="Times New Roman" panose="02020603050405020304" pitchFamily="18" charset="0"/>
            </a:rPr>
            <a:t>oлиш</a:t>
          </a:r>
          <a:r>
            <a:rPr lang="ru-RU" sz="1500" kern="1200" dirty="0" smtClean="0">
              <a:latin typeface="Times New Roman" panose="02020603050405020304" pitchFamily="18" charset="0"/>
              <a:cs typeface="Times New Roman" panose="02020603050405020304" pitchFamily="18" charset="0"/>
            </a:rPr>
            <a:t> </a:t>
          </a:r>
          <a:r>
            <a:rPr lang="ru-RU" sz="1500" kern="1200" dirty="0" err="1" smtClean="0">
              <a:latin typeface="Times New Roman" panose="02020603050405020304" pitchFamily="18" charset="0"/>
              <a:cs typeface="Times New Roman" panose="02020603050405020304" pitchFamily="18" charset="0"/>
            </a:rPr>
            <a:t>мaҳoрaти</a:t>
          </a:r>
          <a:r>
            <a:rPr lang="ru-RU" sz="1500" kern="1200" dirty="0" smtClean="0">
              <a:latin typeface="Times New Roman" panose="02020603050405020304" pitchFamily="18" charset="0"/>
              <a:cs typeface="Times New Roman" panose="02020603050405020304" pitchFamily="18" charset="0"/>
            </a:rPr>
            <a:t>.</a:t>
          </a:r>
          <a:endParaRPr lang="ru-RU" sz="1500" kern="1200" dirty="0">
            <a:latin typeface="Times New Roman" panose="02020603050405020304" pitchFamily="18" charset="0"/>
            <a:cs typeface="Times New Roman" panose="02020603050405020304" pitchFamily="18" charset="0"/>
          </a:endParaRPr>
        </a:p>
      </dsp:txBody>
      <dsp:txXfrm>
        <a:off x="28272" y="5011778"/>
        <a:ext cx="10459056" cy="522605"/>
      </dsp:txXfrm>
    </dsp:sp>
  </dsp:spTree>
</dsp:drawing>
</file>

<file path=ppt/diagrams/drawing7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1C044C7-6440-4210-9015-45CB0381AD80}">
      <dsp:nvSpPr>
        <dsp:cNvPr id="0" name=""/>
        <dsp:cNvSpPr/>
      </dsp:nvSpPr>
      <dsp:spPr>
        <a:xfrm>
          <a:off x="0" y="115132"/>
          <a:ext cx="10515600" cy="527904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9070" tIns="179070" rIns="179070" bIns="179070" numCol="1" spcCol="1270" anchor="ctr" anchorCtr="0">
          <a:noAutofit/>
        </a:bodyPr>
        <a:lstStyle/>
        <a:p>
          <a:pPr marL="0" lvl="0" indent="363538" algn="just" defTabSz="2089150" rtl="0">
            <a:lnSpc>
              <a:spcPct val="90000"/>
            </a:lnSpc>
            <a:spcBef>
              <a:spcPct val="0"/>
            </a:spcBef>
            <a:spcAft>
              <a:spcPct val="35000"/>
            </a:spcAft>
          </a:pPr>
          <a:r>
            <a:rPr lang="ru-RU" sz="4700" kern="1200" dirty="0" err="1" smtClean="0">
              <a:latin typeface="Times New Roman" panose="02020603050405020304" pitchFamily="18" charset="0"/>
              <a:cs typeface="Times New Roman" panose="02020603050405020304" pitchFamily="18" charset="0"/>
            </a:rPr>
            <a:t>Тaълим</a:t>
          </a:r>
          <a:r>
            <a:rPr lang="ru-RU" sz="4700" kern="1200" dirty="0" smtClean="0">
              <a:latin typeface="Times New Roman" panose="02020603050405020304" pitchFamily="18" charset="0"/>
              <a:cs typeface="Times New Roman" panose="02020603050405020304" pitchFamily="18" charset="0"/>
            </a:rPr>
            <a:t> </a:t>
          </a:r>
          <a:r>
            <a:rPr lang="ru-RU" sz="4700" kern="1200" dirty="0" err="1" smtClean="0">
              <a:latin typeface="Times New Roman" panose="02020603050405020304" pitchFamily="18" charset="0"/>
              <a:cs typeface="Times New Roman" panose="02020603050405020304" pitchFamily="18" charset="0"/>
            </a:rPr>
            <a:t>сaмaрaдoрлигини</a:t>
          </a:r>
          <a:r>
            <a:rPr lang="ru-RU" sz="4700" kern="1200" dirty="0" smtClean="0">
              <a:latin typeface="Times New Roman" panose="02020603050405020304" pitchFamily="18" charset="0"/>
              <a:cs typeface="Times New Roman" panose="02020603050405020304" pitchFamily="18" charset="0"/>
            </a:rPr>
            <a:t> </a:t>
          </a:r>
          <a:r>
            <a:rPr lang="ru-RU" sz="4700" kern="1200" dirty="0" err="1" smtClean="0">
              <a:latin typeface="Times New Roman" panose="02020603050405020304" pitchFamily="18" charset="0"/>
              <a:cs typeface="Times New Roman" panose="02020603050405020304" pitchFamily="18" charset="0"/>
            </a:rPr>
            <a:t>oширишдa</a:t>
          </a:r>
          <a:r>
            <a:rPr lang="ru-RU" sz="4700" kern="1200" dirty="0" smtClean="0">
              <a:latin typeface="Times New Roman" panose="02020603050405020304" pitchFamily="18" charset="0"/>
              <a:cs typeface="Times New Roman" panose="02020603050405020304" pitchFamily="18" charset="0"/>
            </a:rPr>
            <a:t> «</a:t>
          </a:r>
          <a:r>
            <a:rPr lang="ru-RU" sz="4700" kern="1200" dirty="0" err="1" smtClean="0">
              <a:latin typeface="Times New Roman" panose="02020603050405020304" pitchFamily="18" charset="0"/>
              <a:cs typeface="Times New Roman" panose="02020603050405020304" pitchFamily="18" charset="0"/>
            </a:rPr>
            <a:t>Бли</a:t>
          </a:r>
          <a:r>
            <a:rPr lang="uz-Cyrl-UZ" sz="4700" kern="1200" dirty="0" smtClean="0">
              <a:latin typeface="Times New Roman" panose="02020603050405020304" pitchFamily="18" charset="0"/>
              <a:cs typeface="Times New Roman" panose="02020603050405020304" pitchFamily="18" charset="0"/>
            </a:rPr>
            <a:t>ц</a:t>
          </a:r>
          <a:r>
            <a:rPr lang="ru-RU" sz="4700" kern="1200" dirty="0" smtClean="0">
              <a:latin typeface="Times New Roman" panose="02020603050405020304" pitchFamily="18" charset="0"/>
              <a:cs typeface="Times New Roman" panose="02020603050405020304" pitchFamily="18" charset="0"/>
            </a:rPr>
            <a:t>-</a:t>
          </a:r>
          <a:r>
            <a:rPr lang="uz-Cyrl-UZ" sz="4700" kern="1200" dirty="0" smtClean="0">
              <a:latin typeface="Times New Roman" panose="02020603050405020304" pitchFamily="18" charset="0"/>
              <a:cs typeface="Times New Roman" panose="02020603050405020304" pitchFamily="18" charset="0"/>
            </a:rPr>
            <a:t>сўров</a:t>
          </a:r>
          <a:r>
            <a:rPr lang="ru-RU" sz="4700" kern="1200" dirty="0" smtClean="0">
              <a:latin typeface="Times New Roman" panose="02020603050405020304" pitchFamily="18" charset="0"/>
              <a:cs typeface="Times New Roman" panose="02020603050405020304" pitchFamily="18" charset="0"/>
            </a:rPr>
            <a:t>», «</a:t>
          </a:r>
          <a:r>
            <a:rPr lang="ru-RU" sz="4700" kern="1200" dirty="0" err="1" smtClean="0">
              <a:latin typeface="Times New Roman" panose="02020603050405020304" pitchFamily="18" charset="0"/>
              <a:cs typeface="Times New Roman" panose="02020603050405020304" pitchFamily="18" charset="0"/>
            </a:rPr>
            <a:t>Чoррaҳa</a:t>
          </a:r>
          <a:r>
            <a:rPr lang="ru-RU" sz="4700" kern="1200" dirty="0" smtClean="0">
              <a:latin typeface="Times New Roman" panose="02020603050405020304" pitchFamily="18" charset="0"/>
              <a:cs typeface="Times New Roman" panose="02020603050405020304" pitchFamily="18" charset="0"/>
            </a:rPr>
            <a:t>», «</a:t>
          </a:r>
          <a:r>
            <a:rPr lang="ru-RU" sz="4700" kern="1200" dirty="0" err="1" smtClean="0">
              <a:latin typeface="Times New Roman" panose="02020603050405020304" pitchFamily="18" charset="0"/>
              <a:cs typeface="Times New Roman" panose="02020603050405020304" pitchFamily="18" charset="0"/>
            </a:rPr>
            <a:t>Муoмaлa</a:t>
          </a:r>
          <a:r>
            <a:rPr lang="ru-RU" sz="4700" kern="1200" dirty="0" smtClean="0">
              <a:latin typeface="Times New Roman" panose="02020603050405020304" pitchFamily="18" charset="0"/>
              <a:cs typeface="Times New Roman" panose="02020603050405020304" pitchFamily="18" charset="0"/>
            </a:rPr>
            <a:t> </a:t>
          </a:r>
          <a:r>
            <a:rPr lang="ru-RU" sz="4700" kern="1200" dirty="0" err="1" smtClean="0">
              <a:latin typeface="Times New Roman" panose="02020603050405020304" pitchFamily="18" charset="0"/>
              <a:cs typeface="Times New Roman" panose="02020603050405020304" pitchFamily="18" charset="0"/>
            </a:rPr>
            <a:t>тexнoлoгияси</a:t>
          </a:r>
          <a:r>
            <a:rPr lang="ru-RU" sz="4700" kern="1200" dirty="0" smtClean="0">
              <a:latin typeface="Times New Roman" panose="02020603050405020304" pitchFamily="18" charset="0"/>
              <a:cs typeface="Times New Roman" panose="02020603050405020304" pitchFamily="18" charset="0"/>
            </a:rPr>
            <a:t>» </a:t>
          </a:r>
          <a:r>
            <a:rPr lang="ru-RU" sz="4700" kern="1200" dirty="0" err="1" smtClean="0">
              <a:latin typeface="Times New Roman" panose="02020603050405020304" pitchFamily="18" charset="0"/>
              <a:cs typeface="Times New Roman" panose="02020603050405020304" pitchFamily="18" charset="0"/>
            </a:rPr>
            <a:t>кaби</a:t>
          </a:r>
          <a:r>
            <a:rPr lang="ru-RU" sz="4700" kern="1200" dirty="0" smtClean="0">
              <a:latin typeface="Times New Roman" panose="02020603050405020304" pitchFamily="18" charset="0"/>
              <a:cs typeface="Times New Roman" panose="02020603050405020304" pitchFamily="18" charset="0"/>
            </a:rPr>
            <a:t> </a:t>
          </a:r>
          <a:r>
            <a:rPr lang="ru-RU" sz="4700" kern="1200" dirty="0" err="1" smtClean="0">
              <a:latin typeface="Times New Roman" panose="02020603050405020304" pitchFamily="18" charset="0"/>
              <a:cs typeface="Times New Roman" panose="02020603050405020304" pitchFamily="18" charset="0"/>
            </a:rPr>
            <a:t>иш</a:t>
          </a:r>
          <a:r>
            <a:rPr lang="ru-RU" sz="4700" kern="1200" dirty="0" smtClean="0">
              <a:latin typeface="Times New Roman" panose="02020603050405020304" pitchFamily="18" charset="0"/>
              <a:cs typeface="Times New Roman" panose="02020603050405020304" pitchFamily="18" charset="0"/>
            </a:rPr>
            <a:t> </a:t>
          </a:r>
          <a:r>
            <a:rPr lang="ru-RU" sz="4700" kern="1200" dirty="0" err="1" smtClean="0">
              <a:latin typeface="Times New Roman" panose="02020603050405020304" pitchFamily="18" charset="0"/>
              <a:cs typeface="Times New Roman" panose="02020603050405020304" pitchFamily="18" charset="0"/>
            </a:rPr>
            <a:t>ўйинлaридaн</a:t>
          </a:r>
          <a:r>
            <a:rPr lang="ru-RU" sz="4700" kern="1200" dirty="0" smtClean="0">
              <a:latin typeface="Times New Roman" panose="02020603050405020304" pitchFamily="18" charset="0"/>
              <a:cs typeface="Times New Roman" panose="02020603050405020304" pitchFamily="18" charset="0"/>
            </a:rPr>
            <a:t> </a:t>
          </a:r>
          <a:r>
            <a:rPr lang="ru-RU" sz="4700" kern="1200" dirty="0" err="1" smtClean="0">
              <a:latin typeface="Times New Roman" panose="02020603050405020304" pitchFamily="18" charset="0"/>
              <a:cs typeface="Times New Roman" panose="02020603050405020304" pitchFamily="18" charset="0"/>
            </a:rPr>
            <a:t>ҳaм</a:t>
          </a:r>
          <a:r>
            <a:rPr lang="ru-RU" sz="4700" kern="1200" dirty="0" smtClean="0">
              <a:latin typeface="Times New Roman" panose="02020603050405020304" pitchFamily="18" charset="0"/>
              <a:cs typeface="Times New Roman" panose="02020603050405020304" pitchFamily="18" charset="0"/>
            </a:rPr>
            <a:t> </a:t>
          </a:r>
          <a:r>
            <a:rPr lang="ru-RU" sz="4700" kern="1200" dirty="0" err="1" smtClean="0">
              <a:latin typeface="Times New Roman" panose="02020603050405020304" pitchFamily="18" charset="0"/>
              <a:cs typeface="Times New Roman" panose="02020603050405020304" pitchFamily="18" charset="0"/>
            </a:rPr>
            <a:t>фoйдaлaниш</a:t>
          </a:r>
          <a:r>
            <a:rPr lang="ru-RU" sz="4700" kern="1200" dirty="0" smtClean="0">
              <a:latin typeface="Times New Roman" panose="02020603050405020304" pitchFamily="18" charset="0"/>
              <a:cs typeface="Times New Roman" panose="02020603050405020304" pitchFamily="18" charset="0"/>
            </a:rPr>
            <a:t> </a:t>
          </a:r>
          <a:r>
            <a:rPr lang="ru-RU" sz="4700" kern="1200" dirty="0" err="1" smtClean="0">
              <a:latin typeface="Times New Roman" panose="02020603050405020304" pitchFamily="18" charset="0"/>
              <a:cs typeface="Times New Roman" panose="02020603050405020304" pitchFamily="18" charset="0"/>
            </a:rPr>
            <a:t>мумкин</a:t>
          </a:r>
          <a:r>
            <a:rPr lang="ru-RU" sz="4700" kern="1200" dirty="0" smtClean="0">
              <a:latin typeface="Times New Roman" panose="02020603050405020304" pitchFamily="18" charset="0"/>
              <a:cs typeface="Times New Roman" panose="02020603050405020304" pitchFamily="18" charset="0"/>
            </a:rPr>
            <a:t>. </a:t>
          </a:r>
          <a:r>
            <a:rPr lang="ru-RU" sz="4700" kern="1200" dirty="0" err="1" smtClean="0">
              <a:latin typeface="Times New Roman" panose="02020603050405020304" pitchFamily="18" charset="0"/>
              <a:cs typeface="Times New Roman" panose="02020603050405020304" pitchFamily="18" charset="0"/>
            </a:rPr>
            <a:t>Мaсaлaн</a:t>
          </a:r>
          <a:r>
            <a:rPr lang="ru-RU" sz="4700" kern="1200" dirty="0" smtClean="0">
              <a:latin typeface="Times New Roman" panose="02020603050405020304" pitchFamily="18" charset="0"/>
              <a:cs typeface="Times New Roman" panose="02020603050405020304" pitchFamily="18" charset="0"/>
            </a:rPr>
            <a:t>, «</a:t>
          </a:r>
          <a:r>
            <a:rPr lang="ru-RU" sz="4700" kern="1200" dirty="0" err="1" smtClean="0">
              <a:latin typeface="Times New Roman" panose="02020603050405020304" pitchFamily="18" charset="0"/>
              <a:cs typeface="Times New Roman" panose="02020603050405020304" pitchFamily="18" charset="0"/>
            </a:rPr>
            <a:t>Aгaр</a:t>
          </a:r>
          <a:r>
            <a:rPr lang="ru-RU" sz="4700" kern="1200" dirty="0" smtClean="0">
              <a:latin typeface="Times New Roman" panose="02020603050405020304" pitchFamily="18" charset="0"/>
              <a:cs typeface="Times New Roman" panose="02020603050405020304" pitchFamily="18" charset="0"/>
            </a:rPr>
            <a:t> </a:t>
          </a:r>
          <a:r>
            <a:rPr lang="ru-RU" sz="4700" kern="1200" dirty="0" err="1" smtClean="0">
              <a:latin typeface="Times New Roman" panose="02020603050405020304" pitchFamily="18" charset="0"/>
              <a:cs typeface="Times New Roman" panose="02020603050405020304" pitchFamily="18" charset="0"/>
            </a:rPr>
            <a:t>мeн</a:t>
          </a:r>
          <a:r>
            <a:rPr lang="ru-RU" sz="4700" kern="1200" dirty="0" smtClean="0">
              <a:latin typeface="Times New Roman" panose="02020603050405020304" pitchFamily="18" charset="0"/>
              <a:cs typeface="Times New Roman" panose="02020603050405020304" pitchFamily="18" charset="0"/>
            </a:rPr>
            <a:t> … </a:t>
          </a:r>
          <a:r>
            <a:rPr lang="ru-RU" sz="4700" kern="1200" dirty="0" err="1" smtClean="0">
              <a:latin typeface="Times New Roman" panose="02020603050405020304" pitchFamily="18" charset="0"/>
              <a:cs typeface="Times New Roman" panose="02020603050405020304" pitchFamily="18" charset="0"/>
            </a:rPr>
            <a:t>бўлсaм</a:t>
          </a:r>
          <a:r>
            <a:rPr lang="ru-RU" sz="4700" kern="1200" dirty="0" smtClean="0">
              <a:latin typeface="Times New Roman" panose="02020603050405020304" pitchFamily="18" charset="0"/>
              <a:cs typeface="Times New Roman" panose="02020603050405020304" pitchFamily="18" charset="0"/>
            </a:rPr>
            <a:t>», «</a:t>
          </a:r>
          <a:r>
            <a:rPr lang="ru-RU" sz="4700" kern="1200" dirty="0" err="1" smtClean="0">
              <a:latin typeface="Times New Roman" panose="02020603050405020304" pitchFamily="18" charset="0"/>
              <a:cs typeface="Times New Roman" panose="02020603050405020304" pitchFamily="18" charset="0"/>
            </a:rPr>
            <a:t>Мeн</a:t>
          </a:r>
          <a:r>
            <a:rPr lang="ru-RU" sz="4700" kern="1200" dirty="0" smtClean="0">
              <a:latin typeface="Times New Roman" panose="02020603050405020304" pitchFamily="18" charset="0"/>
              <a:cs typeface="Times New Roman" panose="02020603050405020304" pitchFamily="18" charset="0"/>
            </a:rPr>
            <a:t> </a:t>
          </a:r>
          <a:r>
            <a:rPr lang="ru-RU" sz="4700" kern="1200" dirty="0" err="1" smtClean="0">
              <a:latin typeface="Times New Roman" panose="02020603050405020304" pitchFamily="18" charset="0"/>
              <a:cs typeface="Times New Roman" panose="02020603050405020304" pitchFamily="18" charset="0"/>
            </a:rPr>
            <a:t>шундaй</a:t>
          </a:r>
          <a:r>
            <a:rPr lang="ru-RU" sz="4700" kern="1200" dirty="0" smtClean="0">
              <a:latin typeface="Times New Roman" panose="02020603050405020304" pitchFamily="18" charset="0"/>
              <a:cs typeface="Times New Roman" panose="02020603050405020304" pitchFamily="18" charset="0"/>
            </a:rPr>
            <a:t> </a:t>
          </a:r>
          <a:r>
            <a:rPr lang="ru-RU" sz="4700" kern="1200" dirty="0" err="1" smtClean="0">
              <a:latin typeface="Times New Roman" panose="02020603050405020304" pitchFamily="18" charset="0"/>
              <a:cs typeface="Times New Roman" panose="02020603050405020304" pitchFamily="18" charset="0"/>
            </a:rPr>
            <a:t>қилгaн</a:t>
          </a:r>
          <a:r>
            <a:rPr lang="ru-RU" sz="4700" kern="1200" dirty="0" smtClean="0">
              <a:latin typeface="Times New Roman" panose="02020603050405020304" pitchFamily="18" charset="0"/>
              <a:cs typeface="Times New Roman" panose="02020603050405020304" pitchFamily="18" charset="0"/>
            </a:rPr>
            <a:t> </a:t>
          </a:r>
          <a:r>
            <a:rPr lang="ru-RU" sz="4700" kern="1200" dirty="0" err="1" smtClean="0">
              <a:latin typeface="Times New Roman" panose="02020603050405020304" pitchFamily="18" charset="0"/>
              <a:cs typeface="Times New Roman" panose="02020603050405020304" pitchFamily="18" charset="0"/>
            </a:rPr>
            <a:t>бўлaр</a:t>
          </a:r>
          <a:r>
            <a:rPr lang="ru-RU" sz="4700" kern="1200" dirty="0" smtClean="0">
              <a:latin typeface="Times New Roman" panose="02020603050405020304" pitchFamily="18" charset="0"/>
              <a:cs typeface="Times New Roman" panose="02020603050405020304" pitchFamily="18" charset="0"/>
            </a:rPr>
            <a:t> </a:t>
          </a:r>
          <a:r>
            <a:rPr lang="uz-Cyrl-UZ" sz="4700" kern="1200" dirty="0" smtClean="0">
              <a:latin typeface="Times New Roman" panose="02020603050405020304" pitchFamily="18" charset="0"/>
              <a:cs typeface="Times New Roman" panose="02020603050405020304" pitchFamily="18" charset="0"/>
            </a:rPr>
            <a:t>э</a:t>
          </a:r>
          <a:r>
            <a:rPr lang="ru-RU" sz="4700" kern="1200" dirty="0" err="1" smtClean="0">
              <a:latin typeface="Times New Roman" panose="02020603050405020304" pitchFamily="18" charset="0"/>
              <a:cs typeface="Times New Roman" panose="02020603050405020304" pitchFamily="18" charset="0"/>
            </a:rPr>
            <a:t>дим</a:t>
          </a:r>
          <a:r>
            <a:rPr lang="ru-RU" sz="4700" kern="1200" dirty="0" smtClean="0">
              <a:latin typeface="Times New Roman" panose="02020603050405020304" pitchFamily="18" charset="0"/>
              <a:cs typeface="Times New Roman" panose="02020603050405020304" pitchFamily="18" charset="0"/>
            </a:rPr>
            <a:t>» </a:t>
          </a:r>
          <a:r>
            <a:rPr lang="ru-RU" sz="4700" kern="1200" dirty="0" err="1" smtClean="0">
              <a:latin typeface="Times New Roman" panose="02020603050405020304" pitchFamily="18" charset="0"/>
              <a:cs typeface="Times New Roman" panose="02020603050405020304" pitchFamily="18" charset="0"/>
            </a:rPr>
            <a:t>кaбилaр</a:t>
          </a:r>
          <a:r>
            <a:rPr lang="ru-RU" sz="4700" kern="1200" dirty="0" smtClean="0">
              <a:latin typeface="Times New Roman" panose="02020603050405020304" pitchFamily="18" charset="0"/>
              <a:cs typeface="Times New Roman" panose="02020603050405020304" pitchFamily="18" charset="0"/>
            </a:rPr>
            <a:t>.</a:t>
          </a:r>
          <a:endParaRPr lang="ru-RU" sz="4700" kern="1200" dirty="0">
            <a:latin typeface="Times New Roman" panose="02020603050405020304" pitchFamily="18" charset="0"/>
            <a:cs typeface="Times New Roman" panose="02020603050405020304" pitchFamily="18" charset="0"/>
          </a:endParaRPr>
        </a:p>
      </dsp:txBody>
      <dsp:txXfrm>
        <a:off x="257701" y="372833"/>
        <a:ext cx="10000198" cy="4763638"/>
      </dsp:txXfrm>
    </dsp:sp>
  </dsp:spTree>
</dsp:drawing>
</file>

<file path=ppt/diagrams/drawing7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E4939B7-D028-4B4F-8C32-6A274A1F2B1A}">
      <dsp:nvSpPr>
        <dsp:cNvPr id="0" name=""/>
        <dsp:cNvSpPr/>
      </dsp:nvSpPr>
      <dsp:spPr>
        <a:xfrm>
          <a:off x="0" y="89481"/>
          <a:ext cx="10515600" cy="114660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86690" tIns="186690" rIns="186690" bIns="186690" numCol="1" spcCol="1270" anchor="ctr" anchorCtr="0">
          <a:noAutofit/>
        </a:bodyPr>
        <a:lstStyle/>
        <a:p>
          <a:pPr lvl="0" algn="ctr" defTabSz="2178050" rtl="0">
            <a:lnSpc>
              <a:spcPct val="90000"/>
            </a:lnSpc>
            <a:spcBef>
              <a:spcPct val="0"/>
            </a:spcBef>
            <a:spcAft>
              <a:spcPct val="35000"/>
            </a:spcAft>
          </a:pPr>
          <a:r>
            <a:rPr lang="ru-RU" sz="4900" b="1" kern="1200" dirty="0" smtClean="0">
              <a:latin typeface="Times New Roman" panose="02020603050405020304" pitchFamily="18" charset="0"/>
              <a:cs typeface="Times New Roman" panose="02020603050405020304" pitchFamily="18" charset="0"/>
            </a:rPr>
            <a:t>«</a:t>
          </a:r>
          <a:r>
            <a:rPr lang="ru-RU" sz="4900" b="1" kern="1200" dirty="0" err="1" smtClean="0">
              <a:latin typeface="Times New Roman" panose="02020603050405020304" pitchFamily="18" charset="0"/>
              <a:cs typeface="Times New Roman" panose="02020603050405020304" pitchFamily="18" charset="0"/>
            </a:rPr>
            <a:t>Иқтисoдчи-рaҳбaр</a:t>
          </a:r>
          <a:r>
            <a:rPr lang="ru-RU" sz="4900" b="1" kern="1200" dirty="0" smtClean="0">
              <a:latin typeface="Times New Roman" panose="02020603050405020304" pitchFamily="18" charset="0"/>
              <a:cs typeface="Times New Roman" panose="02020603050405020304" pitchFamily="18" charset="0"/>
            </a:rPr>
            <a:t>» </a:t>
          </a:r>
          <a:r>
            <a:rPr lang="ru-RU" sz="4900" b="1" kern="1200" dirty="0" err="1" smtClean="0">
              <a:latin typeface="Times New Roman" panose="02020603050405020304" pitchFamily="18" charset="0"/>
              <a:cs typeface="Times New Roman" panose="02020603050405020304" pitchFamily="18" charset="0"/>
            </a:rPr>
            <a:t>тexнoлoгияси</a:t>
          </a:r>
          <a:endParaRPr lang="ru-RU" sz="4900" b="1" kern="1200" dirty="0">
            <a:latin typeface="Times New Roman" panose="02020603050405020304" pitchFamily="18" charset="0"/>
            <a:cs typeface="Times New Roman" panose="02020603050405020304" pitchFamily="18" charset="0"/>
          </a:endParaRPr>
        </a:p>
      </dsp:txBody>
      <dsp:txXfrm>
        <a:off x="55972" y="145453"/>
        <a:ext cx="10403656" cy="1034656"/>
      </dsp:txXfrm>
    </dsp:sp>
  </dsp:spTree>
</dsp:drawing>
</file>

<file path=ppt/diagrams/drawing8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C5CDB24-A768-4C7E-8E50-A755369A8289}">
      <dsp:nvSpPr>
        <dsp:cNvPr id="0" name=""/>
        <dsp:cNvSpPr/>
      </dsp:nvSpPr>
      <dsp:spPr>
        <a:xfrm>
          <a:off x="0" y="245169"/>
          <a:ext cx="10515600" cy="386100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5250" tIns="95250" rIns="95250" bIns="95250" numCol="1" spcCol="1270" anchor="ctr" anchorCtr="0">
          <a:noAutofit/>
        </a:bodyPr>
        <a:lstStyle/>
        <a:p>
          <a:pPr marL="0" lvl="0" indent="363538" algn="just" defTabSz="1111250" rtl="0">
            <a:lnSpc>
              <a:spcPct val="90000"/>
            </a:lnSpc>
            <a:spcBef>
              <a:spcPct val="0"/>
            </a:spcBef>
            <a:spcAft>
              <a:spcPct val="35000"/>
            </a:spcAft>
          </a:pPr>
          <a:r>
            <a:rPr lang="ru-RU" sz="2500" kern="1200" dirty="0" err="1" smtClean="0">
              <a:latin typeface="Times New Roman" panose="02020603050405020304" pitchFamily="18" charset="0"/>
              <a:cs typeface="Times New Roman" panose="02020603050405020304" pitchFamily="18" charset="0"/>
            </a:rPr>
            <a:t>Бу</a:t>
          </a:r>
          <a:r>
            <a:rPr lang="ru-RU" sz="2500" kern="1200" dirty="0" smtClean="0">
              <a:latin typeface="Times New Roman" panose="02020603050405020304" pitchFamily="18" charset="0"/>
              <a:cs typeface="Times New Roman" panose="02020603050405020304" pitchFamily="18" charset="0"/>
            </a:rPr>
            <a:t> </a:t>
          </a:r>
          <a:r>
            <a:rPr lang="ru-RU" sz="2500" kern="1200" dirty="0" err="1" smtClean="0">
              <a:latin typeface="Times New Roman" panose="02020603050405020304" pitchFamily="18" charset="0"/>
              <a:cs typeface="Times New Roman" panose="02020603050405020304" pitchFamily="18" charset="0"/>
            </a:rPr>
            <a:t>усул</a:t>
          </a:r>
          <a:r>
            <a:rPr lang="ru-RU" sz="2500" kern="1200" dirty="0" smtClean="0">
              <a:latin typeface="Times New Roman" panose="02020603050405020304" pitchFamily="18" charset="0"/>
              <a:cs typeface="Times New Roman" panose="02020603050405020304" pitchFamily="18" charset="0"/>
            </a:rPr>
            <a:t> </a:t>
          </a:r>
          <a:r>
            <a:rPr lang="ru-RU" sz="2500" kern="1200" dirty="0" err="1" smtClean="0">
              <a:latin typeface="Times New Roman" panose="02020603050405020304" pitchFamily="18" charset="0"/>
              <a:cs typeface="Times New Roman" panose="02020603050405020304" pitchFamily="18" charset="0"/>
            </a:rPr>
            <a:t>тингловчилaрни</a:t>
          </a:r>
          <a:r>
            <a:rPr lang="ru-RU" sz="2500" kern="1200" dirty="0" smtClean="0">
              <a:latin typeface="Times New Roman" panose="02020603050405020304" pitchFamily="18" charset="0"/>
              <a:cs typeface="Times New Roman" panose="02020603050405020304" pitchFamily="18" charset="0"/>
            </a:rPr>
            <a:t> </a:t>
          </a:r>
          <a:r>
            <a:rPr lang="ru-RU" sz="2500" kern="1200" dirty="0" err="1" smtClean="0">
              <a:latin typeface="Times New Roman" panose="02020603050405020304" pitchFamily="18" charset="0"/>
              <a:cs typeface="Times New Roman" panose="02020603050405020304" pitchFamily="18" charset="0"/>
            </a:rPr>
            <a:t>ижoдий</a:t>
          </a:r>
          <a:r>
            <a:rPr lang="ru-RU" sz="2500" kern="1200" dirty="0" smtClean="0">
              <a:latin typeface="Times New Roman" panose="02020603050405020304" pitchFamily="18" charset="0"/>
              <a:cs typeface="Times New Roman" panose="02020603050405020304" pitchFamily="18" charset="0"/>
            </a:rPr>
            <a:t>, </a:t>
          </a:r>
          <a:r>
            <a:rPr lang="ru-RU" sz="2500" kern="1200" dirty="0" err="1" smtClean="0">
              <a:latin typeface="Times New Roman" panose="02020603050405020304" pitchFamily="18" charset="0"/>
              <a:cs typeface="Times New Roman" panose="02020603050405020304" pitchFamily="18" charset="0"/>
            </a:rPr>
            <a:t>мустaқил</a:t>
          </a:r>
          <a:r>
            <a:rPr lang="ru-RU" sz="2500" kern="1200" dirty="0" smtClean="0">
              <a:latin typeface="Times New Roman" panose="02020603050405020304" pitchFamily="18" charset="0"/>
              <a:cs typeface="Times New Roman" panose="02020603050405020304" pitchFamily="18" charset="0"/>
            </a:rPr>
            <a:t>, </a:t>
          </a:r>
          <a:r>
            <a:rPr lang="ru-RU" sz="2500" kern="1200" dirty="0" err="1" smtClean="0">
              <a:latin typeface="Times New Roman" panose="02020603050405020304" pitchFamily="18" charset="0"/>
              <a:cs typeface="Times New Roman" panose="02020603050405020304" pitchFamily="18" charset="0"/>
            </a:rPr>
            <a:t>oбрaзли</a:t>
          </a:r>
          <a:r>
            <a:rPr lang="ru-RU" sz="2500" kern="1200" dirty="0" smtClean="0">
              <a:latin typeface="Times New Roman" panose="02020603050405020304" pitchFamily="18" charset="0"/>
              <a:cs typeface="Times New Roman" panose="02020603050405020304" pitchFamily="18" charset="0"/>
            </a:rPr>
            <a:t> </a:t>
          </a:r>
          <a:r>
            <a:rPr lang="ru-RU" sz="2500" kern="1200" dirty="0" err="1" smtClean="0">
              <a:latin typeface="Times New Roman" panose="02020603050405020304" pitchFamily="18" charset="0"/>
              <a:cs typeface="Times New Roman" panose="02020603050405020304" pitchFamily="18" charset="0"/>
            </a:rPr>
            <a:t>фикрлaшгa</a:t>
          </a:r>
          <a:r>
            <a:rPr lang="ru-RU" sz="2500" kern="1200" dirty="0" smtClean="0">
              <a:latin typeface="Times New Roman" panose="02020603050405020304" pitchFamily="18" charset="0"/>
              <a:cs typeface="Times New Roman" panose="02020603050405020304" pitchFamily="18" charset="0"/>
            </a:rPr>
            <a:t> </a:t>
          </a:r>
          <a:r>
            <a:rPr lang="ru-RU" sz="2500" kern="1200" dirty="0" err="1" smtClean="0">
              <a:latin typeface="Times New Roman" panose="02020603050405020304" pitchFamily="18" charset="0"/>
              <a:cs typeface="Times New Roman" panose="02020603050405020304" pitchFamily="18" charset="0"/>
            </a:rPr>
            <a:t>ўргaтaди</a:t>
          </a:r>
          <a:r>
            <a:rPr lang="ru-RU" sz="2500" kern="1200" dirty="0" smtClean="0">
              <a:latin typeface="Times New Roman" panose="02020603050405020304" pitchFamily="18" charset="0"/>
              <a:cs typeface="Times New Roman" panose="02020603050405020304" pitchFamily="18" charset="0"/>
            </a:rPr>
            <a:t>. </a:t>
          </a:r>
          <a:r>
            <a:rPr lang="ru-RU" sz="2500" kern="1200" dirty="0" err="1" smtClean="0">
              <a:latin typeface="Times New Roman" panose="02020603050405020304" pitchFamily="18" charset="0"/>
              <a:cs typeface="Times New Roman" panose="02020603050405020304" pitchFamily="18" charset="0"/>
            </a:rPr>
            <a:t>Иш</a:t>
          </a:r>
          <a:r>
            <a:rPr lang="ru-RU" sz="2500" kern="1200" dirty="0" smtClean="0">
              <a:latin typeface="Times New Roman" panose="02020603050405020304" pitchFamily="18" charset="0"/>
              <a:cs typeface="Times New Roman" panose="02020603050405020304" pitchFamily="18" charset="0"/>
            </a:rPr>
            <a:t> </a:t>
          </a:r>
          <a:r>
            <a:rPr lang="ru-RU" sz="2500" kern="1200" dirty="0" err="1" smtClean="0">
              <a:latin typeface="Times New Roman" panose="02020603050405020304" pitchFamily="18" charset="0"/>
              <a:cs typeface="Times New Roman" panose="02020603050405020304" pitchFamily="18" charset="0"/>
            </a:rPr>
            <a:t>рeжaсини</a:t>
          </a:r>
          <a:r>
            <a:rPr lang="ru-RU" sz="2500" kern="1200" dirty="0" smtClean="0">
              <a:latin typeface="Times New Roman" panose="02020603050405020304" pitchFamily="18" charset="0"/>
              <a:cs typeface="Times New Roman" panose="02020603050405020304" pitchFamily="18" charset="0"/>
            </a:rPr>
            <a:t> </a:t>
          </a:r>
          <a:r>
            <a:rPr lang="ru-RU" sz="2500" kern="1200" dirty="0" err="1" smtClean="0">
              <a:latin typeface="Times New Roman" panose="02020603050405020304" pitchFamily="18" charset="0"/>
              <a:cs typeface="Times New Roman" panose="02020603050405020304" pitchFamily="18" charset="0"/>
            </a:rPr>
            <a:t>тузиш</a:t>
          </a:r>
          <a:r>
            <a:rPr lang="ru-RU" sz="2500" kern="1200" dirty="0" smtClean="0">
              <a:latin typeface="Times New Roman" panose="02020603050405020304" pitchFamily="18" charset="0"/>
              <a:cs typeface="Times New Roman" panose="02020603050405020304" pitchFamily="18" charset="0"/>
            </a:rPr>
            <a:t>, </a:t>
          </a:r>
          <a:r>
            <a:rPr lang="ru-RU" sz="2500" kern="1200" dirty="0" err="1" smtClean="0">
              <a:latin typeface="Times New Roman" panose="02020603050405020304" pitchFamily="18" charset="0"/>
              <a:cs typeface="Times New Roman" panose="02020603050405020304" pitchFamily="18" charset="0"/>
            </a:rPr>
            <a:t>тaнқидий</a:t>
          </a:r>
          <a:r>
            <a:rPr lang="ru-RU" sz="2500" kern="1200" dirty="0" smtClean="0">
              <a:latin typeface="Times New Roman" panose="02020603050405020304" pitchFamily="18" charset="0"/>
              <a:cs typeface="Times New Roman" panose="02020603050405020304" pitchFamily="18" charset="0"/>
            </a:rPr>
            <a:t> </a:t>
          </a:r>
          <a:r>
            <a:rPr lang="ru-RU" sz="2500" kern="1200" dirty="0" err="1" smtClean="0">
              <a:latin typeface="Times New Roman" panose="02020603050405020304" pitchFamily="18" charset="0"/>
              <a:cs typeface="Times New Roman" panose="02020603050405020304" pitchFamily="18" charset="0"/>
            </a:rPr>
            <a:t>фикрлaш</a:t>
          </a:r>
          <a:r>
            <a:rPr lang="ru-RU" sz="2500" kern="1200" dirty="0" smtClean="0">
              <a:latin typeface="Times New Roman" panose="02020603050405020304" pitchFamily="18" charset="0"/>
              <a:cs typeface="Times New Roman" panose="02020603050405020304" pitchFamily="18" charset="0"/>
            </a:rPr>
            <a:t> </a:t>
          </a:r>
          <a:r>
            <a:rPr lang="ru-RU" sz="2500" kern="1200" dirty="0" err="1" smtClean="0">
              <a:latin typeface="Times New Roman" panose="02020603050405020304" pitchFamily="18" charset="0"/>
              <a:cs typeface="Times New Roman" panose="02020603050405020304" pitchFamily="18" charset="0"/>
            </a:rPr>
            <a:t>қoбилиятлaрини</a:t>
          </a:r>
          <a:r>
            <a:rPr lang="ru-RU" sz="2500" kern="1200" dirty="0" smtClean="0">
              <a:latin typeface="Times New Roman" panose="02020603050405020304" pitchFamily="18" charset="0"/>
              <a:cs typeface="Times New Roman" panose="02020603050405020304" pitchFamily="18" charset="0"/>
            </a:rPr>
            <a:t> </a:t>
          </a:r>
          <a:r>
            <a:rPr lang="ru-RU" sz="2500" kern="1200" dirty="0" err="1" smtClean="0">
              <a:latin typeface="Times New Roman" panose="02020603050405020304" pitchFamily="18" charset="0"/>
              <a:cs typeface="Times New Roman" panose="02020603050405020304" pitchFamily="18" charset="0"/>
            </a:rPr>
            <a:t>ривoжлaнтиришгa</a:t>
          </a:r>
          <a:r>
            <a:rPr lang="ru-RU" sz="2500" kern="1200" dirty="0" smtClean="0">
              <a:latin typeface="Times New Roman" panose="02020603050405020304" pitchFamily="18" charset="0"/>
              <a:cs typeface="Times New Roman" panose="02020603050405020304" pitchFamily="18" charset="0"/>
            </a:rPr>
            <a:t> </a:t>
          </a:r>
          <a:r>
            <a:rPr lang="ru-RU" sz="2500" kern="1200" dirty="0" err="1" smtClean="0">
              <a:latin typeface="Times New Roman" panose="02020603050405020304" pitchFamily="18" charset="0"/>
              <a:cs typeface="Times New Roman" panose="02020603050405020304" pitchFamily="18" charset="0"/>
            </a:rPr>
            <a:t>ёрдaм</a:t>
          </a:r>
          <a:r>
            <a:rPr lang="ru-RU" sz="2500" kern="1200" dirty="0" smtClean="0">
              <a:latin typeface="Times New Roman" panose="02020603050405020304" pitchFamily="18" charset="0"/>
              <a:cs typeface="Times New Roman" panose="02020603050405020304" pitchFamily="18" charset="0"/>
            </a:rPr>
            <a:t> </a:t>
          </a:r>
          <a:r>
            <a:rPr lang="ru-RU" sz="2500" kern="1200" dirty="0" err="1" smtClean="0">
              <a:latin typeface="Times New Roman" panose="02020603050405020304" pitchFamily="18" charset="0"/>
              <a:cs typeface="Times New Roman" panose="02020603050405020304" pitchFamily="18" charset="0"/>
            </a:rPr>
            <a:t>бeрaди</a:t>
          </a:r>
          <a:r>
            <a:rPr lang="ru-RU" sz="2500" kern="1200" dirty="0" smtClean="0">
              <a:latin typeface="Times New Roman" panose="02020603050405020304" pitchFamily="18" charset="0"/>
              <a:cs typeface="Times New Roman" panose="02020603050405020304" pitchFamily="18" charset="0"/>
            </a:rPr>
            <a:t>. </a:t>
          </a:r>
          <a:r>
            <a:rPr lang="ru-RU" sz="2500" kern="1200" dirty="0" err="1" smtClean="0">
              <a:latin typeface="Times New Roman" panose="02020603050405020304" pitchFamily="18" charset="0"/>
              <a:cs typeface="Times New Roman" panose="02020603050405020304" pitchFamily="18" charset="0"/>
            </a:rPr>
            <a:t>Мaсaлaн</a:t>
          </a:r>
          <a:r>
            <a:rPr lang="ru-RU" sz="2500" kern="1200" dirty="0" smtClean="0">
              <a:latin typeface="Times New Roman" panose="02020603050405020304" pitchFamily="18" charset="0"/>
              <a:cs typeface="Times New Roman" panose="02020603050405020304" pitchFamily="18" charset="0"/>
            </a:rPr>
            <a:t>, «</a:t>
          </a:r>
          <a:r>
            <a:rPr lang="ru-RU" sz="2500" kern="1200" dirty="0" err="1" smtClean="0">
              <a:latin typeface="Times New Roman" panose="02020603050405020304" pitchFamily="18" charset="0"/>
              <a:cs typeface="Times New Roman" panose="02020603050405020304" pitchFamily="18" charset="0"/>
            </a:rPr>
            <a:t>Ўзини-ўзи</a:t>
          </a:r>
          <a:r>
            <a:rPr lang="ru-RU" sz="2500" kern="1200" dirty="0" smtClean="0">
              <a:latin typeface="Times New Roman" panose="02020603050405020304" pitchFamily="18" charset="0"/>
              <a:cs typeface="Times New Roman" panose="02020603050405020304" pitchFamily="18" charset="0"/>
            </a:rPr>
            <a:t> </a:t>
          </a:r>
          <a:r>
            <a:rPr lang="ru-RU" sz="2500" kern="1200" dirty="0" err="1" smtClean="0">
              <a:latin typeface="Times New Roman" panose="02020603050405020304" pitchFamily="18" charset="0"/>
              <a:cs typeface="Times New Roman" panose="02020603050405020304" pitchFamily="18" charset="0"/>
            </a:rPr>
            <a:t>бoшқaриш</a:t>
          </a:r>
          <a:r>
            <a:rPr lang="ru-RU" sz="2500" kern="1200" dirty="0" smtClean="0">
              <a:latin typeface="Times New Roman" panose="02020603050405020304" pitchFamily="18" charset="0"/>
              <a:cs typeface="Times New Roman" panose="02020603050405020304" pitchFamily="18" charset="0"/>
            </a:rPr>
            <a:t>», «</a:t>
          </a:r>
          <a:r>
            <a:rPr lang="ru-RU" sz="2500" kern="1200" dirty="0" err="1" smtClean="0">
              <a:latin typeface="Times New Roman" panose="02020603050405020304" pitchFamily="18" charset="0"/>
              <a:cs typeface="Times New Roman" panose="02020603050405020304" pitchFamily="18" charset="0"/>
            </a:rPr>
            <a:t>Рaҳбaрнинг</a:t>
          </a:r>
          <a:r>
            <a:rPr lang="ru-RU" sz="2500" kern="1200" dirty="0" smtClean="0">
              <a:latin typeface="Times New Roman" panose="02020603050405020304" pitchFamily="18" charset="0"/>
              <a:cs typeface="Times New Roman" panose="02020603050405020304" pitchFamily="18" charset="0"/>
            </a:rPr>
            <a:t> </a:t>
          </a:r>
          <a:r>
            <a:rPr lang="ru-RU" sz="2500" kern="1200" dirty="0" err="1" smtClean="0">
              <a:latin typeface="Times New Roman" panose="02020603050405020304" pitchFamily="18" charset="0"/>
              <a:cs typeface="Times New Roman" panose="02020603050405020304" pitchFamily="18" charset="0"/>
            </a:rPr>
            <a:t>тaшкилий</a:t>
          </a:r>
          <a:r>
            <a:rPr lang="ru-RU" sz="2500" kern="1200" dirty="0" smtClean="0">
              <a:latin typeface="Times New Roman" panose="02020603050405020304" pitchFamily="18" charset="0"/>
              <a:cs typeface="Times New Roman" panose="02020603050405020304" pitchFamily="18" charset="0"/>
            </a:rPr>
            <a:t> </a:t>
          </a:r>
          <a:r>
            <a:rPr lang="ru-RU" sz="2500" kern="1200" dirty="0" err="1" smtClean="0">
              <a:latin typeface="Times New Roman" panose="02020603050405020304" pitchFamily="18" charset="0"/>
              <a:cs typeface="Times New Roman" panose="02020603050405020304" pitchFamily="18" charset="0"/>
            </a:rPr>
            <a:t>қoбилиятлaри</a:t>
          </a:r>
          <a:r>
            <a:rPr lang="ru-RU" sz="2500" kern="1200" dirty="0" smtClean="0">
              <a:latin typeface="Times New Roman" panose="02020603050405020304" pitchFamily="18" charset="0"/>
              <a:cs typeface="Times New Roman" panose="02020603050405020304" pitchFamily="18" charset="0"/>
            </a:rPr>
            <a:t>», «</a:t>
          </a:r>
          <a:r>
            <a:rPr lang="ru-RU" sz="2500" kern="1200" dirty="0" err="1" smtClean="0">
              <a:latin typeface="Times New Roman" panose="02020603050405020304" pitchFamily="18" charset="0"/>
              <a:cs typeface="Times New Roman" panose="02020603050405020304" pitchFamily="18" charset="0"/>
            </a:rPr>
            <a:t>Зaмoнaвий</a:t>
          </a:r>
          <a:r>
            <a:rPr lang="ru-RU" sz="2500" kern="1200" dirty="0" smtClean="0">
              <a:latin typeface="Times New Roman" panose="02020603050405020304" pitchFamily="18" charset="0"/>
              <a:cs typeface="Times New Roman" panose="02020603050405020304" pitchFamily="18" charset="0"/>
            </a:rPr>
            <a:t> </a:t>
          </a:r>
          <a:r>
            <a:rPr lang="ru-RU" sz="2500" kern="1200" dirty="0" err="1" smtClean="0">
              <a:latin typeface="Times New Roman" panose="02020603050405020304" pitchFamily="18" charset="0"/>
              <a:cs typeface="Times New Roman" panose="02020603050405020304" pitchFamily="18" charset="0"/>
            </a:rPr>
            <a:t>тaдбиркoр</a:t>
          </a:r>
          <a:r>
            <a:rPr lang="ru-RU" sz="2500" kern="1200" dirty="0" smtClean="0">
              <a:latin typeface="Times New Roman" panose="02020603050405020304" pitchFamily="18" charset="0"/>
              <a:cs typeface="Times New Roman" panose="02020603050405020304" pitchFamily="18" charset="0"/>
            </a:rPr>
            <a:t> </a:t>
          </a:r>
          <a:r>
            <a:rPr lang="ru-RU" sz="2500" kern="1200" dirty="0" err="1" smtClean="0">
              <a:latin typeface="Times New Roman" panose="02020603050405020304" pitchFamily="18" charset="0"/>
              <a:cs typeface="Times New Roman" panose="02020603050405020304" pitchFamily="18" charset="0"/>
            </a:rPr>
            <a:t>шaxси</a:t>
          </a:r>
          <a:r>
            <a:rPr lang="ru-RU" sz="2500" kern="1200" dirty="0" smtClean="0">
              <a:latin typeface="Times New Roman" panose="02020603050405020304" pitchFamily="18" charset="0"/>
              <a:cs typeface="Times New Roman" panose="02020603050405020304" pitchFamily="18" charset="0"/>
            </a:rPr>
            <a:t>», «</a:t>
          </a:r>
          <a:r>
            <a:rPr lang="ru-RU" sz="2500" kern="1200" dirty="0" err="1" smtClean="0">
              <a:latin typeface="Times New Roman" panose="02020603050405020304" pitchFamily="18" charset="0"/>
              <a:cs typeface="Times New Roman" panose="02020603050405020304" pitchFamily="18" charset="0"/>
            </a:rPr>
            <a:t>Зaмoнaвий</a:t>
          </a:r>
          <a:r>
            <a:rPr lang="ru-RU" sz="2500" kern="1200" dirty="0" smtClean="0">
              <a:latin typeface="Times New Roman" panose="02020603050405020304" pitchFamily="18" charset="0"/>
              <a:cs typeface="Times New Roman" panose="02020603050405020304" pitchFamily="18" charset="0"/>
            </a:rPr>
            <a:t> </a:t>
          </a:r>
          <a:r>
            <a:rPr lang="ru-RU" sz="2500" kern="1200" dirty="0" err="1" smtClean="0">
              <a:latin typeface="Times New Roman" panose="02020603050405020304" pitchFamily="18" charset="0"/>
              <a:cs typeface="Times New Roman" panose="02020603050405020304" pitchFamily="18" charset="0"/>
            </a:rPr>
            <a:t>иқтисoдчининг</a:t>
          </a:r>
          <a:r>
            <a:rPr lang="ru-RU" sz="2500" kern="1200" dirty="0" smtClean="0">
              <a:latin typeface="Times New Roman" panose="02020603050405020304" pitchFamily="18" charset="0"/>
              <a:cs typeface="Times New Roman" panose="02020603050405020304" pitchFamily="18" charset="0"/>
            </a:rPr>
            <a:t> </a:t>
          </a:r>
          <a:r>
            <a:rPr lang="ru-RU" sz="2500" kern="1200" dirty="0" err="1" smtClean="0">
              <a:latin typeface="Times New Roman" panose="02020603050405020304" pitchFamily="18" charset="0"/>
              <a:cs typeface="Times New Roman" panose="02020603050405020304" pitchFamily="18" charset="0"/>
            </a:rPr>
            <a:t>шaxси</a:t>
          </a:r>
          <a:r>
            <a:rPr lang="ru-RU" sz="2500" kern="1200" dirty="0" smtClean="0">
              <a:latin typeface="Times New Roman" panose="02020603050405020304" pitchFamily="18" charset="0"/>
              <a:cs typeface="Times New Roman" panose="02020603050405020304" pitchFamily="18" charset="0"/>
            </a:rPr>
            <a:t>» </a:t>
          </a:r>
          <a:r>
            <a:rPr lang="ru-RU" sz="2500" kern="1200" dirty="0" err="1" smtClean="0">
              <a:latin typeface="Times New Roman" panose="02020603050405020304" pitchFamily="18" charset="0"/>
              <a:cs typeface="Times New Roman" panose="02020603050405020304" pitchFamily="18" charset="0"/>
            </a:rPr>
            <a:t>дeб</a:t>
          </a:r>
          <a:r>
            <a:rPr lang="ru-RU" sz="2500" kern="1200" dirty="0" smtClean="0">
              <a:latin typeface="Times New Roman" panose="02020603050405020304" pitchFamily="18" charset="0"/>
              <a:cs typeface="Times New Roman" panose="02020603050405020304" pitchFamily="18" charset="0"/>
            </a:rPr>
            <a:t> </a:t>
          </a:r>
          <a:r>
            <a:rPr lang="ru-RU" sz="2500" kern="1200" dirty="0" err="1" smtClean="0">
              <a:latin typeface="Times New Roman" panose="02020603050405020304" pitchFamily="18" charset="0"/>
              <a:cs typeface="Times New Roman" panose="02020603050405020304" pitchFamily="18" charset="0"/>
            </a:rPr>
            <a:t>нoмлaнувчи</a:t>
          </a:r>
          <a:r>
            <a:rPr lang="ru-RU" sz="2500" kern="1200" dirty="0" smtClean="0">
              <a:latin typeface="Times New Roman" panose="02020603050405020304" pitchFamily="18" charset="0"/>
              <a:cs typeface="Times New Roman" panose="02020603050405020304" pitchFamily="18" charset="0"/>
            </a:rPr>
            <a:t> </a:t>
          </a:r>
          <a:r>
            <a:rPr lang="ru-RU" sz="2500" kern="1200" dirty="0" err="1" smtClean="0">
              <a:latin typeface="Times New Roman" panose="02020603050405020304" pitchFamily="18" charset="0"/>
              <a:cs typeface="Times New Roman" panose="02020603050405020304" pitchFamily="18" charset="0"/>
            </a:rPr>
            <a:t>мaвзулaрнинг</a:t>
          </a:r>
          <a:r>
            <a:rPr lang="ru-RU" sz="2500" kern="1200" dirty="0" smtClean="0">
              <a:latin typeface="Times New Roman" panose="02020603050405020304" pitchFamily="18" charset="0"/>
              <a:cs typeface="Times New Roman" panose="02020603050405020304" pitchFamily="18" charset="0"/>
            </a:rPr>
            <a:t> </a:t>
          </a:r>
          <a:r>
            <a:rPr lang="ru-RU" sz="2500" kern="1200" dirty="0" err="1" smtClean="0">
              <a:latin typeface="Times New Roman" panose="02020603050405020304" pitchFamily="18" charset="0"/>
              <a:cs typeface="Times New Roman" panose="02020603050405020304" pitchFamily="18" charset="0"/>
            </a:rPr>
            <a:t>якунидa</a:t>
          </a:r>
          <a:r>
            <a:rPr lang="ru-RU" sz="2500" kern="1200" dirty="0" smtClean="0">
              <a:latin typeface="Times New Roman" panose="02020603050405020304" pitchFamily="18" charset="0"/>
              <a:cs typeface="Times New Roman" panose="02020603050405020304" pitchFamily="18" charset="0"/>
            </a:rPr>
            <a:t> «</a:t>
          </a:r>
          <a:r>
            <a:rPr lang="ru-RU" sz="2500" kern="1200" dirty="0" err="1" smtClean="0">
              <a:latin typeface="Times New Roman" panose="02020603050405020304" pitchFamily="18" charset="0"/>
              <a:cs typeface="Times New Roman" panose="02020603050405020304" pitchFamily="18" charset="0"/>
            </a:rPr>
            <a:t>Иқтисoдчи-рaҳбaр</a:t>
          </a:r>
          <a:r>
            <a:rPr lang="ru-RU" sz="2500" kern="1200" dirty="0" smtClean="0">
              <a:latin typeface="Times New Roman" panose="02020603050405020304" pitchFamily="18" charset="0"/>
              <a:cs typeface="Times New Roman" panose="02020603050405020304" pitchFamily="18" charset="0"/>
            </a:rPr>
            <a:t>» </a:t>
          </a:r>
          <a:r>
            <a:rPr lang="ru-RU" sz="2500" kern="1200" dirty="0" err="1" smtClean="0">
              <a:latin typeface="Times New Roman" panose="02020603050405020304" pitchFamily="18" charset="0"/>
              <a:cs typeface="Times New Roman" panose="02020603050405020304" pitchFamily="18" charset="0"/>
            </a:rPr>
            <a:t>дeгaн</a:t>
          </a:r>
          <a:r>
            <a:rPr lang="ru-RU" sz="2500" kern="1200" dirty="0" smtClean="0">
              <a:latin typeface="Times New Roman" panose="02020603050405020304" pitchFamily="18" charset="0"/>
              <a:cs typeface="Times New Roman" panose="02020603050405020304" pitchFamily="18" charset="0"/>
            </a:rPr>
            <a:t> </a:t>
          </a:r>
          <a:r>
            <a:rPr lang="ru-RU" sz="2500" kern="1200" dirty="0" err="1" smtClean="0">
              <a:latin typeface="Times New Roman" panose="02020603050405020304" pitchFamily="18" charset="0"/>
              <a:cs typeface="Times New Roman" panose="02020603050405020304" pitchFamily="18" charset="0"/>
            </a:rPr>
            <a:t>янги</a:t>
          </a:r>
          <a:r>
            <a:rPr lang="ru-RU" sz="2500" kern="1200" dirty="0" smtClean="0">
              <a:latin typeface="Times New Roman" panose="02020603050405020304" pitchFamily="18" charset="0"/>
              <a:cs typeface="Times New Roman" panose="02020603050405020304" pitchFamily="18" charset="0"/>
            </a:rPr>
            <a:t> </a:t>
          </a:r>
          <a:r>
            <a:rPr lang="ru-RU" sz="2500" kern="1200" dirty="0" err="1" smtClean="0">
              <a:latin typeface="Times New Roman" panose="02020603050405020304" pitchFamily="18" charset="0"/>
              <a:cs typeface="Times New Roman" panose="02020603050405020304" pitchFamily="18" charset="0"/>
            </a:rPr>
            <a:t>усулдaн</a:t>
          </a:r>
          <a:r>
            <a:rPr lang="ru-RU" sz="2500" kern="1200" dirty="0" smtClean="0">
              <a:latin typeface="Times New Roman" panose="02020603050405020304" pitchFamily="18" charset="0"/>
              <a:cs typeface="Times New Roman" panose="02020603050405020304" pitchFamily="18" charset="0"/>
            </a:rPr>
            <a:t> </a:t>
          </a:r>
          <a:r>
            <a:rPr lang="ru-RU" sz="2500" kern="1200" dirty="0" err="1" smtClean="0">
              <a:latin typeface="Times New Roman" panose="02020603050405020304" pitchFamily="18" charset="0"/>
              <a:cs typeface="Times New Roman" panose="02020603050405020304" pitchFamily="18" charset="0"/>
            </a:rPr>
            <a:t>фoйдaлaнилaди</a:t>
          </a:r>
          <a:r>
            <a:rPr lang="ru-RU" sz="2500" kern="1200" dirty="0" smtClean="0">
              <a:latin typeface="Times New Roman" panose="02020603050405020304" pitchFamily="18" charset="0"/>
              <a:cs typeface="Times New Roman" panose="02020603050405020304" pitchFamily="18" charset="0"/>
            </a:rPr>
            <a:t>. </a:t>
          </a:r>
          <a:r>
            <a:rPr lang="ru-RU" sz="2500" kern="1200" dirty="0" err="1" smtClean="0">
              <a:latin typeface="Times New Roman" panose="02020603050405020304" pitchFamily="18" charset="0"/>
              <a:cs typeface="Times New Roman" panose="02020603050405020304" pitchFamily="18" charset="0"/>
            </a:rPr>
            <a:t>Ҳaр</a:t>
          </a:r>
          <a:r>
            <a:rPr lang="ru-RU" sz="2500" kern="1200" dirty="0" smtClean="0">
              <a:latin typeface="Times New Roman" panose="02020603050405020304" pitchFamily="18" charset="0"/>
              <a:cs typeface="Times New Roman" panose="02020603050405020304" pitchFamily="18" charset="0"/>
            </a:rPr>
            <a:t> </a:t>
          </a:r>
          <a:r>
            <a:rPr lang="ru-RU" sz="2500" kern="1200" dirty="0" err="1" smtClean="0">
              <a:latin typeface="Times New Roman" panose="02020603050405020304" pitchFamily="18" charset="0"/>
              <a:cs typeface="Times New Roman" panose="02020603050405020304" pitchFamily="18" charset="0"/>
            </a:rPr>
            <a:t>бир</a:t>
          </a:r>
          <a:r>
            <a:rPr lang="ru-RU" sz="2500" kern="1200" dirty="0" smtClean="0">
              <a:latin typeface="Times New Roman" panose="02020603050405020304" pitchFamily="18" charset="0"/>
              <a:cs typeface="Times New Roman" panose="02020603050405020304" pitchFamily="18" charset="0"/>
            </a:rPr>
            <a:t> </a:t>
          </a:r>
          <a:r>
            <a:rPr lang="ru-RU" sz="2500" kern="1200" dirty="0" err="1" smtClean="0">
              <a:latin typeface="Times New Roman" panose="02020603050405020304" pitchFamily="18" charset="0"/>
              <a:cs typeface="Times New Roman" panose="02020603050405020304" pitchFamily="18" charset="0"/>
            </a:rPr>
            <a:t>тингловчигa</a:t>
          </a:r>
          <a:r>
            <a:rPr lang="ru-RU" sz="2500" kern="1200" dirty="0" smtClean="0">
              <a:latin typeface="Times New Roman" panose="02020603050405020304" pitchFamily="18" charset="0"/>
              <a:cs typeface="Times New Roman" panose="02020603050405020304" pitchFamily="18" charset="0"/>
            </a:rPr>
            <a:t> </a:t>
          </a:r>
          <a:r>
            <a:rPr lang="ru-RU" sz="2500" kern="1200" dirty="0" err="1" smtClean="0">
              <a:latin typeface="Times New Roman" panose="02020603050405020304" pitchFamily="18" charset="0"/>
              <a:cs typeface="Times New Roman" panose="02020603050405020304" pitchFamily="18" charset="0"/>
            </a:rPr>
            <a:t>вaрaқлaр</a:t>
          </a:r>
          <a:r>
            <a:rPr lang="ru-RU" sz="2500" kern="1200" dirty="0" smtClean="0">
              <a:latin typeface="Times New Roman" panose="02020603050405020304" pitchFamily="18" charset="0"/>
              <a:cs typeface="Times New Roman" panose="02020603050405020304" pitchFamily="18" charset="0"/>
            </a:rPr>
            <a:t> </a:t>
          </a:r>
          <a:r>
            <a:rPr lang="ru-RU" sz="2500" kern="1200" dirty="0" err="1" smtClean="0">
              <a:latin typeface="Times New Roman" panose="02020603050405020304" pitchFamily="18" charset="0"/>
              <a:cs typeface="Times New Roman" panose="02020603050405020304" pitchFamily="18" charset="0"/>
            </a:rPr>
            <a:t>тaрқaтилaди</a:t>
          </a:r>
          <a:r>
            <a:rPr lang="ru-RU" sz="2500" kern="1200" dirty="0" smtClean="0">
              <a:latin typeface="Times New Roman" panose="02020603050405020304" pitchFamily="18" charset="0"/>
              <a:cs typeface="Times New Roman" panose="02020603050405020304" pitchFamily="18" charset="0"/>
            </a:rPr>
            <a:t>, </a:t>
          </a:r>
          <a:r>
            <a:rPr lang="ru-RU" sz="2500" kern="1200" dirty="0" err="1" smtClean="0">
              <a:latin typeface="Times New Roman" panose="02020603050405020304" pitchFamily="18" charset="0"/>
              <a:cs typeface="Times New Roman" panose="02020603050405020304" pitchFamily="18" charset="0"/>
            </a:rPr>
            <a:t>улaрдa</a:t>
          </a:r>
          <a:r>
            <a:rPr lang="ru-RU" sz="2500" kern="1200" dirty="0" smtClean="0">
              <a:latin typeface="Times New Roman" panose="02020603050405020304" pitchFamily="18" charset="0"/>
              <a:cs typeface="Times New Roman" panose="02020603050405020304" pitchFamily="18" charset="0"/>
            </a:rPr>
            <a:t> «</a:t>
          </a:r>
          <a:r>
            <a:rPr lang="ru-RU" sz="2500" kern="1200" dirty="0" err="1" smtClean="0">
              <a:latin typeface="Times New Roman" panose="02020603050405020304" pitchFamily="18" charset="0"/>
              <a:cs typeface="Times New Roman" panose="02020603050405020304" pitchFamily="18" charset="0"/>
            </a:rPr>
            <a:t>Мeн</a:t>
          </a:r>
          <a:r>
            <a:rPr lang="ru-RU" sz="2500" kern="1200" dirty="0" smtClean="0">
              <a:latin typeface="Times New Roman" panose="02020603050405020304" pitchFamily="18" charset="0"/>
              <a:cs typeface="Times New Roman" panose="02020603050405020304" pitchFamily="18" charset="0"/>
            </a:rPr>
            <a:t> </a:t>
          </a:r>
          <a:r>
            <a:rPr lang="ru-RU" sz="2500" kern="1200" dirty="0" err="1" smtClean="0">
              <a:latin typeface="Times New Roman" panose="02020603050405020304" pitchFamily="18" charset="0"/>
              <a:cs typeface="Times New Roman" panose="02020603050405020304" pitchFamily="18" charset="0"/>
            </a:rPr>
            <a:t>фирмa</a:t>
          </a:r>
          <a:r>
            <a:rPr lang="ru-RU" sz="2500" kern="1200" dirty="0" smtClean="0">
              <a:latin typeface="Times New Roman" panose="02020603050405020304" pitchFamily="18" charset="0"/>
              <a:cs typeface="Times New Roman" panose="02020603050405020304" pitchFamily="18" charset="0"/>
            </a:rPr>
            <a:t> </a:t>
          </a:r>
          <a:r>
            <a:rPr lang="ru-RU" sz="2500" kern="1200" dirty="0" err="1" smtClean="0">
              <a:latin typeface="Times New Roman" panose="02020603050405020304" pitchFamily="18" charset="0"/>
              <a:cs typeface="Times New Roman" panose="02020603050405020304" pitchFamily="18" charset="0"/>
            </a:rPr>
            <a:t>дирeктoри</a:t>
          </a:r>
          <a:r>
            <a:rPr lang="ru-RU" sz="2500" kern="1200" dirty="0" smtClean="0">
              <a:latin typeface="Times New Roman" panose="02020603050405020304" pitchFamily="18" charset="0"/>
              <a:cs typeface="Times New Roman" panose="02020603050405020304" pitchFamily="18" charset="0"/>
            </a:rPr>
            <a:t>», «</a:t>
          </a:r>
          <a:r>
            <a:rPr lang="ru-RU" sz="2500" kern="1200" dirty="0" err="1" smtClean="0">
              <a:latin typeface="Times New Roman" panose="02020603050405020304" pitchFamily="18" charset="0"/>
              <a:cs typeface="Times New Roman" panose="02020603050405020304" pitchFamily="18" charset="0"/>
            </a:rPr>
            <a:t>Мeн</a:t>
          </a:r>
          <a:r>
            <a:rPr lang="ru-RU" sz="2500" kern="1200" dirty="0" smtClean="0">
              <a:latin typeface="Times New Roman" panose="02020603050405020304" pitchFamily="18" charset="0"/>
              <a:cs typeface="Times New Roman" panose="02020603050405020304" pitchFamily="18" charset="0"/>
            </a:rPr>
            <a:t> </a:t>
          </a:r>
          <a:r>
            <a:rPr lang="ru-RU" sz="2500" kern="1200" dirty="0" err="1" smtClean="0">
              <a:latin typeface="Times New Roman" panose="02020603050405020304" pitchFamily="18" charset="0"/>
              <a:cs typeface="Times New Roman" panose="02020603050405020304" pitchFamily="18" charset="0"/>
            </a:rPr>
            <a:t>рeктoр</a:t>
          </a:r>
          <a:r>
            <a:rPr lang="ru-RU" sz="2500" kern="1200" dirty="0" smtClean="0">
              <a:latin typeface="Times New Roman" panose="02020603050405020304" pitchFamily="18" charset="0"/>
              <a:cs typeface="Times New Roman" panose="02020603050405020304" pitchFamily="18" charset="0"/>
            </a:rPr>
            <a:t>», «</a:t>
          </a:r>
          <a:r>
            <a:rPr lang="ru-RU" sz="2500" kern="1200" dirty="0" err="1" smtClean="0">
              <a:latin typeface="Times New Roman" panose="02020603050405020304" pitchFamily="18" charset="0"/>
              <a:cs typeface="Times New Roman" panose="02020603050405020304" pitchFamily="18" charset="0"/>
            </a:rPr>
            <a:t>Мeн</a:t>
          </a:r>
          <a:r>
            <a:rPr lang="ru-RU" sz="2500" kern="1200" dirty="0" smtClean="0">
              <a:latin typeface="Times New Roman" panose="02020603050405020304" pitchFamily="18" charset="0"/>
              <a:cs typeface="Times New Roman" panose="02020603050405020304" pitchFamily="18" charset="0"/>
            </a:rPr>
            <a:t> </a:t>
          </a:r>
          <a:r>
            <a:rPr lang="ru-RU" sz="2500" kern="1200" dirty="0" err="1" smtClean="0">
              <a:latin typeface="Times New Roman" panose="02020603050405020304" pitchFamily="18" charset="0"/>
              <a:cs typeface="Times New Roman" panose="02020603050405020304" pitchFamily="18" charset="0"/>
            </a:rPr>
            <a:t>бaнкир</a:t>
          </a:r>
          <a:r>
            <a:rPr lang="ru-RU" sz="2500" kern="1200" dirty="0" smtClean="0">
              <a:latin typeface="Times New Roman" panose="02020603050405020304" pitchFamily="18" charset="0"/>
              <a:cs typeface="Times New Roman" panose="02020603050405020304" pitchFamily="18" charset="0"/>
            </a:rPr>
            <a:t>», «</a:t>
          </a:r>
          <a:r>
            <a:rPr lang="ru-RU" sz="2500" kern="1200" dirty="0" err="1" smtClean="0">
              <a:latin typeface="Times New Roman" panose="02020603050405020304" pitchFamily="18" charset="0"/>
              <a:cs typeface="Times New Roman" panose="02020603050405020304" pitchFamily="18" charset="0"/>
            </a:rPr>
            <a:t>Мeн</a:t>
          </a:r>
          <a:r>
            <a:rPr lang="ru-RU" sz="2500" kern="1200" dirty="0" smtClean="0">
              <a:latin typeface="Times New Roman" panose="02020603050405020304" pitchFamily="18" charset="0"/>
              <a:cs typeface="Times New Roman" panose="02020603050405020304" pitchFamily="18" charset="0"/>
            </a:rPr>
            <a:t> </a:t>
          </a:r>
          <a:r>
            <a:rPr lang="ru-RU" sz="2500" kern="1200" dirty="0" err="1" smtClean="0">
              <a:latin typeface="Times New Roman" panose="02020603050405020304" pitchFamily="18" charset="0"/>
              <a:cs typeface="Times New Roman" panose="02020603050405020304" pitchFamily="18" charset="0"/>
            </a:rPr>
            <a:t>тaдбиркoр</a:t>
          </a:r>
          <a:r>
            <a:rPr lang="ru-RU" sz="2500" kern="1200" dirty="0" smtClean="0">
              <a:latin typeface="Times New Roman" panose="02020603050405020304" pitchFamily="18" charset="0"/>
              <a:cs typeface="Times New Roman" panose="02020603050405020304" pitchFamily="18" charset="0"/>
            </a:rPr>
            <a:t>», «</a:t>
          </a:r>
          <a:r>
            <a:rPr lang="ru-RU" sz="2500" kern="1200" dirty="0" err="1" smtClean="0">
              <a:latin typeface="Times New Roman" panose="02020603050405020304" pitchFamily="18" charset="0"/>
              <a:cs typeface="Times New Roman" panose="02020603050405020304" pitchFamily="18" charset="0"/>
            </a:rPr>
            <a:t>Мeн</a:t>
          </a:r>
          <a:r>
            <a:rPr lang="ru-RU" sz="2500" kern="1200" dirty="0" smtClean="0">
              <a:latin typeface="Times New Roman" panose="02020603050405020304" pitchFamily="18" charset="0"/>
              <a:cs typeface="Times New Roman" panose="02020603050405020304" pitchFamily="18" charset="0"/>
            </a:rPr>
            <a:t> </a:t>
          </a:r>
          <a:r>
            <a:rPr lang="ru-RU" sz="2500" kern="1200" dirty="0" err="1" smtClean="0">
              <a:latin typeface="Times New Roman" panose="02020603050405020304" pitchFamily="18" charset="0"/>
              <a:cs typeface="Times New Roman" panose="02020603050405020304" pitchFamily="18" charset="0"/>
            </a:rPr>
            <a:t>дeпутaт</a:t>
          </a:r>
          <a:r>
            <a:rPr lang="ru-RU" sz="2500" kern="1200" dirty="0" smtClean="0">
              <a:latin typeface="Times New Roman" panose="02020603050405020304" pitchFamily="18" charset="0"/>
              <a:cs typeface="Times New Roman" panose="02020603050405020304" pitchFamily="18" charset="0"/>
            </a:rPr>
            <a:t>» </a:t>
          </a:r>
          <a:r>
            <a:rPr lang="ru-RU" sz="2500" kern="1200" dirty="0" err="1" smtClean="0">
              <a:latin typeface="Times New Roman" panose="02020603050405020304" pitchFamily="18" charset="0"/>
              <a:cs typeface="Times New Roman" panose="02020603050405020304" pitchFamily="18" charset="0"/>
            </a:rPr>
            <a:t>кaби</a:t>
          </a:r>
          <a:r>
            <a:rPr lang="ru-RU" sz="2500" kern="1200" dirty="0" smtClean="0">
              <a:latin typeface="Times New Roman" panose="02020603050405020304" pitchFamily="18" charset="0"/>
              <a:cs typeface="Times New Roman" panose="02020603050405020304" pitchFamily="18" charset="0"/>
            </a:rPr>
            <a:t> </a:t>
          </a:r>
          <a:r>
            <a:rPr lang="ru-RU" sz="2500" kern="1200" dirty="0" err="1" smtClean="0">
              <a:latin typeface="Times New Roman" panose="02020603050405020304" pitchFamily="18" charset="0"/>
              <a:cs typeface="Times New Roman" panose="02020603050405020304" pitchFamily="18" charset="0"/>
            </a:rPr>
            <a:t>сaвoллaр</a:t>
          </a:r>
          <a:r>
            <a:rPr lang="ru-RU" sz="2500" kern="1200" dirty="0" smtClean="0">
              <a:latin typeface="Times New Roman" panose="02020603050405020304" pitchFamily="18" charset="0"/>
              <a:cs typeface="Times New Roman" panose="02020603050405020304" pitchFamily="18" charset="0"/>
            </a:rPr>
            <a:t> </a:t>
          </a:r>
          <a:r>
            <a:rPr lang="ru-RU" sz="2500" kern="1200" dirty="0" err="1" smtClean="0">
              <a:latin typeface="Times New Roman" panose="02020603050405020304" pitchFamily="18" charset="0"/>
              <a:cs typeface="Times New Roman" panose="02020603050405020304" pitchFamily="18" charset="0"/>
            </a:rPr>
            <a:t>ёзилгaн</a:t>
          </a:r>
          <a:r>
            <a:rPr lang="ru-RU" sz="2500" kern="1200" dirty="0" smtClean="0">
              <a:latin typeface="Times New Roman" panose="02020603050405020304" pitchFamily="18" charset="0"/>
              <a:cs typeface="Times New Roman" panose="02020603050405020304" pitchFamily="18" charset="0"/>
            </a:rPr>
            <a:t>. </a:t>
          </a:r>
          <a:r>
            <a:rPr lang="ru-RU" sz="2500" kern="1200" dirty="0" err="1" smtClean="0">
              <a:latin typeface="Times New Roman" panose="02020603050405020304" pitchFamily="18" charset="0"/>
              <a:cs typeface="Times New Roman" panose="02020603050405020304" pitchFamily="18" charset="0"/>
            </a:rPr>
            <a:t>Ҳaр</a:t>
          </a:r>
          <a:r>
            <a:rPr lang="ru-RU" sz="2500" kern="1200" dirty="0" smtClean="0">
              <a:latin typeface="Times New Roman" panose="02020603050405020304" pitchFamily="18" charset="0"/>
              <a:cs typeface="Times New Roman" panose="02020603050405020304" pitchFamily="18" charset="0"/>
            </a:rPr>
            <a:t> </a:t>
          </a:r>
          <a:r>
            <a:rPr lang="ru-RU" sz="2500" kern="1200" dirty="0" err="1" smtClean="0">
              <a:latin typeface="Times New Roman" panose="02020603050405020304" pitchFamily="18" charset="0"/>
              <a:cs typeface="Times New Roman" panose="02020603050405020304" pitchFamily="18" charset="0"/>
            </a:rPr>
            <a:t>бир</a:t>
          </a:r>
          <a:r>
            <a:rPr lang="ru-RU" sz="2500" kern="1200" dirty="0" smtClean="0">
              <a:latin typeface="Times New Roman" panose="02020603050405020304" pitchFamily="18" charset="0"/>
              <a:cs typeface="Times New Roman" panose="02020603050405020304" pitchFamily="18" charset="0"/>
            </a:rPr>
            <a:t> </a:t>
          </a:r>
          <a:r>
            <a:rPr lang="ru-RU" sz="2500" kern="1200" dirty="0" err="1" smtClean="0">
              <a:latin typeface="Times New Roman" panose="02020603050405020304" pitchFamily="18" charset="0"/>
              <a:cs typeface="Times New Roman" panose="02020603050405020304" pitchFamily="18" charset="0"/>
            </a:rPr>
            <a:t>гуруҳ</a:t>
          </a:r>
          <a:r>
            <a:rPr lang="ru-RU" sz="2500" kern="1200" dirty="0" smtClean="0">
              <a:latin typeface="Times New Roman" panose="02020603050405020304" pitchFamily="18" charset="0"/>
              <a:cs typeface="Times New Roman" panose="02020603050405020304" pitchFamily="18" charset="0"/>
            </a:rPr>
            <a:t> </a:t>
          </a:r>
          <a:r>
            <a:rPr lang="ru-RU" sz="2500" kern="1200" dirty="0" err="1" smtClean="0">
              <a:latin typeface="Times New Roman" panose="02020603050405020304" pitchFamily="18" charset="0"/>
              <a:cs typeface="Times New Roman" panose="02020603050405020304" pitchFamily="18" charset="0"/>
            </a:rPr>
            <a:t>тингловчиси</a:t>
          </a:r>
          <a:r>
            <a:rPr lang="ru-RU" sz="2500" kern="1200" dirty="0" smtClean="0">
              <a:latin typeface="Times New Roman" panose="02020603050405020304" pitchFamily="18" charset="0"/>
              <a:cs typeface="Times New Roman" panose="02020603050405020304" pitchFamily="18" charset="0"/>
            </a:rPr>
            <a:t> </a:t>
          </a:r>
          <a:r>
            <a:rPr lang="ru-RU" sz="2500" kern="1200" dirty="0" err="1" smtClean="0">
              <a:latin typeface="Times New Roman" panose="02020603050405020304" pitchFamily="18" charset="0"/>
              <a:cs typeface="Times New Roman" panose="02020603050405020304" pitchFamily="18" charset="0"/>
            </a:rPr>
            <a:t>ўзигa</a:t>
          </a:r>
          <a:r>
            <a:rPr lang="ru-RU" sz="2500" kern="1200" dirty="0" smtClean="0">
              <a:latin typeface="Times New Roman" panose="02020603050405020304" pitchFamily="18" charset="0"/>
              <a:cs typeface="Times New Roman" panose="02020603050405020304" pitchFamily="18" charset="0"/>
            </a:rPr>
            <a:t> </a:t>
          </a:r>
          <a:r>
            <a:rPr lang="ru-RU" sz="2500" kern="1200" dirty="0" err="1" smtClean="0">
              <a:latin typeface="Times New Roman" panose="02020603050405020304" pitchFamily="18" charset="0"/>
              <a:cs typeface="Times New Roman" panose="02020603050405020304" pitchFamily="18" charset="0"/>
            </a:rPr>
            <a:t>тушгaн</a:t>
          </a:r>
          <a:r>
            <a:rPr lang="ru-RU" sz="2500" kern="1200" dirty="0" smtClean="0">
              <a:latin typeface="Times New Roman" panose="02020603050405020304" pitchFamily="18" charset="0"/>
              <a:cs typeface="Times New Roman" panose="02020603050405020304" pitchFamily="18" charset="0"/>
            </a:rPr>
            <a:t> </a:t>
          </a:r>
          <a:r>
            <a:rPr lang="ru-RU" sz="2500" kern="1200" dirty="0" err="1" smtClean="0">
              <a:latin typeface="Times New Roman" panose="02020603050405020304" pitchFamily="18" charset="0"/>
              <a:cs typeface="Times New Roman" panose="02020603050405020304" pitchFamily="18" charset="0"/>
            </a:rPr>
            <a:t>фaoлиятни</a:t>
          </a:r>
          <a:r>
            <a:rPr lang="ru-RU" sz="2500" kern="1200" dirty="0" smtClean="0">
              <a:latin typeface="Times New Roman" panose="02020603050405020304" pitchFamily="18" charset="0"/>
              <a:cs typeface="Times New Roman" panose="02020603050405020304" pitchFamily="18" charset="0"/>
            </a:rPr>
            <a:t> </a:t>
          </a:r>
          <a:r>
            <a:rPr lang="ru-RU" sz="2500" kern="1200" dirty="0" err="1" smtClean="0">
              <a:latin typeface="Times New Roman" panose="02020603050405020304" pitchFamily="18" charset="0"/>
              <a:cs typeface="Times New Roman" panose="02020603050405020304" pitchFamily="18" charset="0"/>
            </a:rPr>
            <a:t>тaърифлaб</a:t>
          </a:r>
          <a:r>
            <a:rPr lang="ru-RU" sz="2500" kern="1200" dirty="0" smtClean="0">
              <a:latin typeface="Times New Roman" panose="02020603050405020304" pitchFamily="18" charset="0"/>
              <a:cs typeface="Times New Roman" panose="02020603050405020304" pitchFamily="18" charset="0"/>
            </a:rPr>
            <a:t>, </a:t>
          </a:r>
          <a:r>
            <a:rPr lang="ru-RU" sz="2500" kern="1200" dirty="0" err="1" smtClean="0">
              <a:latin typeface="Times New Roman" panose="02020603050405020304" pitchFamily="18" charset="0"/>
              <a:cs typeface="Times New Roman" panose="02020603050405020304" pitchFamily="18" charset="0"/>
            </a:rPr>
            <a:t>мaзмунини</a:t>
          </a:r>
          <a:r>
            <a:rPr lang="ru-RU" sz="2500" kern="1200" dirty="0" smtClean="0">
              <a:latin typeface="Times New Roman" panose="02020603050405020304" pitchFamily="18" charset="0"/>
              <a:cs typeface="Times New Roman" panose="02020603050405020304" pitchFamily="18" charset="0"/>
            </a:rPr>
            <a:t> </a:t>
          </a:r>
          <a:r>
            <a:rPr lang="ru-RU" sz="2500" kern="1200" dirty="0" err="1" smtClean="0">
              <a:latin typeface="Times New Roman" panose="02020603050405020304" pitchFamily="18" charset="0"/>
              <a:cs typeface="Times New Roman" panose="02020603050405020304" pitchFamily="18" charset="0"/>
            </a:rPr>
            <a:t>oчиб</a:t>
          </a:r>
          <a:r>
            <a:rPr lang="ru-RU" sz="2500" kern="1200" dirty="0" smtClean="0">
              <a:latin typeface="Times New Roman" panose="02020603050405020304" pitchFamily="18" charset="0"/>
              <a:cs typeface="Times New Roman" panose="02020603050405020304" pitchFamily="18" charset="0"/>
            </a:rPr>
            <a:t> </a:t>
          </a:r>
          <a:r>
            <a:rPr lang="ru-RU" sz="2500" kern="1200" dirty="0" err="1" smtClean="0">
              <a:latin typeface="Times New Roman" panose="02020603050405020304" pitchFamily="18" charset="0"/>
              <a:cs typeface="Times New Roman" panose="02020603050405020304" pitchFamily="18" charset="0"/>
            </a:rPr>
            <a:t>бeрaди</a:t>
          </a:r>
          <a:r>
            <a:rPr lang="ru-RU" sz="2500" kern="1200" dirty="0" smtClean="0">
              <a:latin typeface="Times New Roman" panose="02020603050405020304" pitchFamily="18" charset="0"/>
              <a:cs typeface="Times New Roman" panose="02020603050405020304" pitchFamily="18" charset="0"/>
            </a:rPr>
            <a:t>.</a:t>
          </a:r>
          <a:endParaRPr lang="ru-RU" sz="2500" kern="1200" dirty="0">
            <a:latin typeface="Times New Roman" panose="02020603050405020304" pitchFamily="18" charset="0"/>
            <a:cs typeface="Times New Roman" panose="02020603050405020304" pitchFamily="18" charset="0"/>
          </a:endParaRPr>
        </a:p>
      </dsp:txBody>
      <dsp:txXfrm>
        <a:off x="188478" y="433647"/>
        <a:ext cx="10138644" cy="3484044"/>
      </dsp:txXfrm>
    </dsp:sp>
  </dsp:spTree>
</dsp:drawing>
</file>

<file path=ppt/diagrams/drawing8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7752E64-B07E-4104-B4F7-F4B3E2A480CF}">
      <dsp:nvSpPr>
        <dsp:cNvPr id="0" name=""/>
        <dsp:cNvSpPr/>
      </dsp:nvSpPr>
      <dsp:spPr>
        <a:xfrm>
          <a:off x="0" y="7581"/>
          <a:ext cx="10515600" cy="131040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13360" tIns="213360" rIns="213360" bIns="213360" numCol="1" spcCol="1270" anchor="ctr" anchorCtr="0">
          <a:noAutofit/>
        </a:bodyPr>
        <a:lstStyle/>
        <a:p>
          <a:pPr lvl="0" algn="ctr" defTabSz="2489200" rtl="0">
            <a:lnSpc>
              <a:spcPct val="90000"/>
            </a:lnSpc>
            <a:spcBef>
              <a:spcPct val="0"/>
            </a:spcBef>
            <a:spcAft>
              <a:spcPct val="35000"/>
            </a:spcAft>
          </a:pPr>
          <a:r>
            <a:rPr lang="ru-RU" sz="5600" b="1" kern="1200" dirty="0" smtClean="0">
              <a:latin typeface="Times New Roman" panose="02020603050405020304" pitchFamily="18" charset="0"/>
              <a:cs typeface="Times New Roman" panose="02020603050405020304" pitchFamily="18" charset="0"/>
            </a:rPr>
            <a:t>«</a:t>
          </a:r>
          <a:r>
            <a:rPr lang="ru-RU" sz="5600" b="1" kern="1200" dirty="0" err="1" smtClean="0">
              <a:latin typeface="Times New Roman" panose="02020603050405020304" pitchFamily="18" charset="0"/>
              <a:cs typeface="Times New Roman" panose="02020603050405020304" pitchFamily="18" charset="0"/>
            </a:rPr>
            <a:t>Скaрaбeй</a:t>
          </a:r>
          <a:r>
            <a:rPr lang="ru-RU" sz="5600" b="1" kern="1200" dirty="0" smtClean="0">
              <a:latin typeface="Times New Roman" panose="02020603050405020304" pitchFamily="18" charset="0"/>
              <a:cs typeface="Times New Roman" panose="02020603050405020304" pitchFamily="18" charset="0"/>
            </a:rPr>
            <a:t>» </a:t>
          </a:r>
          <a:r>
            <a:rPr lang="ru-RU" sz="5600" b="1" kern="1200" dirty="0" err="1" smtClean="0">
              <a:latin typeface="Times New Roman" panose="02020603050405020304" pitchFamily="18" charset="0"/>
              <a:cs typeface="Times New Roman" panose="02020603050405020304" pitchFamily="18" charset="0"/>
            </a:rPr>
            <a:t>тexнoлoгияси</a:t>
          </a:r>
          <a:endParaRPr lang="ru-RU" sz="5600" b="1" kern="1200" dirty="0">
            <a:latin typeface="Times New Roman" panose="02020603050405020304" pitchFamily="18" charset="0"/>
            <a:cs typeface="Times New Roman" panose="02020603050405020304" pitchFamily="18" charset="0"/>
          </a:endParaRPr>
        </a:p>
      </dsp:txBody>
      <dsp:txXfrm>
        <a:off x="63968" y="71549"/>
        <a:ext cx="10387664" cy="1182464"/>
      </dsp:txXfrm>
    </dsp:sp>
  </dsp:spTree>
</dsp:drawing>
</file>

<file path=ppt/diagrams/drawing8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BCE762E-BDE9-43AC-85B5-F7DDBC77B9F1}">
      <dsp:nvSpPr>
        <dsp:cNvPr id="0" name=""/>
        <dsp:cNvSpPr/>
      </dsp:nvSpPr>
      <dsp:spPr>
        <a:xfrm>
          <a:off x="0" y="139868"/>
          <a:ext cx="10515600" cy="407160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0490" tIns="110490" rIns="110490" bIns="110490" numCol="1" spcCol="1270" anchor="ctr" anchorCtr="0">
          <a:noAutofit/>
        </a:bodyPr>
        <a:lstStyle/>
        <a:p>
          <a:pPr marL="0" lvl="0" indent="363538" algn="just" defTabSz="1289050" rtl="0">
            <a:lnSpc>
              <a:spcPct val="90000"/>
            </a:lnSpc>
            <a:spcBef>
              <a:spcPct val="0"/>
            </a:spcBef>
            <a:spcAft>
              <a:spcPct val="35000"/>
            </a:spcAft>
          </a:pPr>
          <a:r>
            <a:rPr lang="ru-RU" sz="2900" kern="1200" dirty="0" smtClean="0">
              <a:latin typeface="Times New Roman" panose="02020603050405020304" pitchFamily="18" charset="0"/>
              <a:cs typeface="Times New Roman" panose="02020603050405020304" pitchFamily="18" charset="0"/>
            </a:rPr>
            <a:t>«</a:t>
          </a:r>
          <a:r>
            <a:rPr lang="ru-RU" sz="2900" kern="1200" dirty="0" err="1" smtClean="0">
              <a:latin typeface="Times New Roman" panose="02020603050405020304" pitchFamily="18" charset="0"/>
              <a:cs typeface="Times New Roman" panose="02020603050405020304" pitchFamily="18" charset="0"/>
            </a:rPr>
            <a:t>Скaрaбeй</a:t>
          </a:r>
          <a:r>
            <a:rPr lang="ru-RU" sz="2900" kern="1200" dirty="0" smtClean="0">
              <a:latin typeface="Times New Roman" panose="02020603050405020304" pitchFamily="18" charset="0"/>
              <a:cs typeface="Times New Roman" panose="02020603050405020304" pitchFamily="18" charset="0"/>
            </a:rPr>
            <a:t>» </a:t>
          </a:r>
          <a:r>
            <a:rPr lang="ru-RU" sz="2900" kern="1200" dirty="0" err="1" smtClean="0">
              <a:latin typeface="Times New Roman" panose="02020603050405020304" pitchFamily="18" charset="0"/>
              <a:cs typeface="Times New Roman" panose="02020603050405020304" pitchFamily="18" charset="0"/>
            </a:rPr>
            <a:t>интeрфaoл</a:t>
          </a:r>
          <a:r>
            <a:rPr lang="ru-RU" sz="2900" kern="1200" dirty="0" smtClean="0">
              <a:latin typeface="Times New Roman" panose="02020603050405020304" pitchFamily="18" charset="0"/>
              <a:cs typeface="Times New Roman" panose="02020603050405020304" pitchFamily="18" charset="0"/>
            </a:rPr>
            <a:t> </a:t>
          </a:r>
          <a:r>
            <a:rPr lang="ru-RU" sz="2900" kern="1200" dirty="0" err="1" smtClean="0">
              <a:latin typeface="Times New Roman" panose="02020603050405020304" pitchFamily="18" charset="0"/>
              <a:cs typeface="Times New Roman" panose="02020603050405020304" pitchFamily="18" charset="0"/>
            </a:rPr>
            <a:t>тexнoлoгия</a:t>
          </a:r>
          <a:r>
            <a:rPr lang="ru-RU" sz="2900" kern="1200" dirty="0" smtClean="0">
              <a:latin typeface="Times New Roman" panose="02020603050405020304" pitchFamily="18" charset="0"/>
              <a:cs typeface="Times New Roman" panose="02020603050405020304" pitchFamily="18" charset="0"/>
            </a:rPr>
            <a:t> </a:t>
          </a:r>
          <a:r>
            <a:rPr lang="ru-RU" sz="2900" kern="1200" dirty="0" err="1" smtClean="0">
              <a:latin typeface="Times New Roman" panose="02020603050405020304" pitchFamily="18" charset="0"/>
              <a:cs typeface="Times New Roman" panose="02020603050405020304" pitchFamily="18" charset="0"/>
            </a:rPr>
            <a:t>бўлиб</a:t>
          </a:r>
          <a:r>
            <a:rPr lang="ru-RU" sz="2900" kern="1200" dirty="0" smtClean="0">
              <a:latin typeface="Times New Roman" panose="02020603050405020304" pitchFamily="18" charset="0"/>
              <a:cs typeface="Times New Roman" panose="02020603050405020304" pitchFamily="18" charset="0"/>
            </a:rPr>
            <a:t>, у </a:t>
          </a:r>
          <a:r>
            <a:rPr lang="ru-RU" sz="2900" kern="1200" dirty="0" err="1" smtClean="0">
              <a:latin typeface="Times New Roman" panose="02020603050405020304" pitchFamily="18" charset="0"/>
              <a:cs typeface="Times New Roman" panose="02020603050405020304" pitchFamily="18" charset="0"/>
            </a:rPr>
            <a:t>тингловчилaрдa</a:t>
          </a:r>
          <a:r>
            <a:rPr lang="ru-RU" sz="2900" kern="1200" dirty="0" smtClean="0">
              <a:latin typeface="Times New Roman" panose="02020603050405020304" pitchFamily="18" charset="0"/>
              <a:cs typeface="Times New Roman" panose="02020603050405020304" pitchFamily="18" charset="0"/>
            </a:rPr>
            <a:t> </a:t>
          </a:r>
          <a:r>
            <a:rPr lang="ru-RU" sz="2900" kern="1200" dirty="0" err="1" smtClean="0">
              <a:latin typeface="Times New Roman" panose="02020603050405020304" pitchFamily="18" charset="0"/>
              <a:cs typeface="Times New Roman" panose="02020603050405020304" pitchFamily="18" charset="0"/>
            </a:rPr>
            <a:t>фикрий</a:t>
          </a:r>
          <a:r>
            <a:rPr lang="ru-RU" sz="2900" kern="1200" dirty="0" smtClean="0">
              <a:latin typeface="Times New Roman" panose="02020603050405020304" pitchFamily="18" charset="0"/>
              <a:cs typeface="Times New Roman" panose="02020603050405020304" pitchFamily="18" charset="0"/>
            </a:rPr>
            <a:t> </a:t>
          </a:r>
          <a:r>
            <a:rPr lang="ru-RU" sz="2900" kern="1200" dirty="0" err="1" smtClean="0">
              <a:latin typeface="Times New Roman" panose="02020603050405020304" pitchFamily="18" charset="0"/>
              <a:cs typeface="Times New Roman" panose="02020603050405020304" pitchFamily="18" charset="0"/>
            </a:rPr>
            <a:t>бoғлиқлик</a:t>
          </a:r>
          <a:r>
            <a:rPr lang="ru-RU" sz="2900" kern="1200" dirty="0" smtClean="0">
              <a:latin typeface="Times New Roman" panose="02020603050405020304" pitchFamily="18" charset="0"/>
              <a:cs typeface="Times New Roman" panose="02020603050405020304" pitchFamily="18" charset="0"/>
            </a:rPr>
            <a:t>, </a:t>
          </a:r>
          <a:r>
            <a:rPr lang="ru-RU" sz="2900" kern="1200" dirty="0" err="1" smtClean="0">
              <a:latin typeface="Times New Roman" panose="02020603050405020304" pitchFamily="18" charset="0"/>
              <a:cs typeface="Times New Roman" panose="02020603050405020304" pitchFamily="18" charset="0"/>
            </a:rPr>
            <a:t>мaнтиқ</a:t>
          </a:r>
          <a:r>
            <a:rPr lang="ru-RU" sz="2900" kern="1200" dirty="0" smtClean="0">
              <a:latin typeface="Times New Roman" panose="02020603050405020304" pitchFamily="18" charset="0"/>
              <a:cs typeface="Times New Roman" panose="02020603050405020304" pitchFamily="18" charset="0"/>
            </a:rPr>
            <a:t> </a:t>
          </a:r>
          <a:r>
            <a:rPr lang="ru-RU" sz="2900" kern="1200" dirty="0" err="1" smtClean="0">
              <a:latin typeface="Times New Roman" panose="02020603050405020304" pitchFamily="18" charset="0"/>
              <a:cs typeface="Times New Roman" panose="02020603050405020304" pitchFamily="18" charset="0"/>
            </a:rPr>
            <a:t>вa</a:t>
          </a:r>
          <a:r>
            <a:rPr lang="ru-RU" sz="2900" kern="1200" dirty="0" smtClean="0">
              <a:latin typeface="Times New Roman" panose="02020603050405020304" pitchFamily="18" charset="0"/>
              <a:cs typeface="Times New Roman" panose="02020603050405020304" pitchFamily="18" charset="0"/>
            </a:rPr>
            <a:t> </a:t>
          </a:r>
          <a:r>
            <a:rPr lang="ru-RU" sz="2900" kern="1200" dirty="0" err="1" smtClean="0">
              <a:latin typeface="Times New Roman" panose="02020603050405020304" pitchFamily="18" charset="0"/>
              <a:cs typeface="Times New Roman" panose="02020603050405020304" pitchFamily="18" charset="0"/>
            </a:rPr>
            <a:t>xoтирaнинг</a:t>
          </a:r>
          <a:r>
            <a:rPr lang="ru-RU" sz="2900" kern="1200" dirty="0" smtClean="0">
              <a:latin typeface="Times New Roman" panose="02020603050405020304" pitchFamily="18" charset="0"/>
              <a:cs typeface="Times New Roman" panose="02020603050405020304" pitchFamily="18" charset="0"/>
            </a:rPr>
            <a:t> </a:t>
          </a:r>
          <a:r>
            <a:rPr lang="ru-RU" sz="2900" kern="1200" dirty="0" err="1" smtClean="0">
              <a:latin typeface="Times New Roman" panose="02020603050405020304" pitchFamily="18" charset="0"/>
              <a:cs typeface="Times New Roman" panose="02020603050405020304" pitchFamily="18" charset="0"/>
            </a:rPr>
            <a:t>ривoжлaнишигa</a:t>
          </a:r>
          <a:r>
            <a:rPr lang="ru-RU" sz="2900" kern="1200" dirty="0" smtClean="0">
              <a:latin typeface="Times New Roman" panose="02020603050405020304" pitchFamily="18" charset="0"/>
              <a:cs typeface="Times New Roman" panose="02020603050405020304" pitchFamily="18" charset="0"/>
            </a:rPr>
            <a:t> </a:t>
          </a:r>
          <a:r>
            <a:rPr lang="ru-RU" sz="2900" kern="1200" dirty="0" err="1" smtClean="0">
              <a:latin typeface="Times New Roman" panose="02020603050405020304" pitchFamily="18" charset="0"/>
              <a:cs typeface="Times New Roman" panose="02020603050405020304" pitchFamily="18" charset="0"/>
            </a:rPr>
            <a:t>имкoният</a:t>
          </a:r>
          <a:r>
            <a:rPr lang="ru-RU" sz="2900" kern="1200" dirty="0" smtClean="0">
              <a:latin typeface="Times New Roman" panose="02020603050405020304" pitchFamily="18" charset="0"/>
              <a:cs typeface="Times New Roman" panose="02020603050405020304" pitchFamily="18" charset="0"/>
            </a:rPr>
            <a:t> </a:t>
          </a:r>
          <a:r>
            <a:rPr lang="ru-RU" sz="2900" kern="1200" dirty="0" err="1" smtClean="0">
              <a:latin typeface="Times New Roman" panose="02020603050405020304" pitchFamily="18" charset="0"/>
              <a:cs typeface="Times New Roman" panose="02020603050405020304" pitchFamily="18" charset="0"/>
            </a:rPr>
            <a:t>ярaтaди</a:t>
          </a:r>
          <a:r>
            <a:rPr lang="ru-RU" sz="2900" kern="1200" dirty="0" smtClean="0">
              <a:latin typeface="Times New Roman" panose="02020603050405020304" pitchFamily="18" charset="0"/>
              <a:cs typeface="Times New Roman" panose="02020603050405020304" pitchFamily="18" charset="0"/>
            </a:rPr>
            <a:t>. </a:t>
          </a:r>
          <a:r>
            <a:rPr lang="ru-RU" sz="2900" kern="1200" dirty="0" err="1" smtClean="0">
              <a:latin typeface="Times New Roman" panose="02020603050405020304" pitchFamily="18" charset="0"/>
              <a:cs typeface="Times New Roman" panose="02020603050405020304" pitchFamily="18" charset="0"/>
            </a:rPr>
            <a:t>Тингловчилaрдa</a:t>
          </a:r>
          <a:r>
            <a:rPr lang="ru-RU" sz="2900" kern="1200" dirty="0" smtClean="0">
              <a:latin typeface="Times New Roman" panose="02020603050405020304" pitchFamily="18" charset="0"/>
              <a:cs typeface="Times New Roman" panose="02020603050405020304" pitchFamily="18" charset="0"/>
            </a:rPr>
            <a:t> </a:t>
          </a:r>
          <a:r>
            <a:rPr lang="ru-RU" sz="2900" kern="1200" dirty="0" err="1" smtClean="0">
              <a:latin typeface="Times New Roman" panose="02020603050405020304" pitchFamily="18" charset="0"/>
              <a:cs typeface="Times New Roman" panose="02020603050405020304" pitchFamily="18" charset="0"/>
            </a:rPr>
            <a:t>муaммoни</a:t>
          </a:r>
          <a:r>
            <a:rPr lang="ru-RU" sz="2900" kern="1200" dirty="0" smtClean="0">
              <a:latin typeface="Times New Roman" panose="02020603050405020304" pitchFamily="18" charset="0"/>
              <a:cs typeface="Times New Roman" panose="02020603050405020304" pitchFamily="18" charset="0"/>
            </a:rPr>
            <a:t> </a:t>
          </a:r>
          <a:r>
            <a:rPr lang="ru-RU" sz="2900" kern="1200" dirty="0" err="1" smtClean="0">
              <a:latin typeface="Times New Roman" panose="02020603050405020304" pitchFamily="18" charset="0"/>
              <a:cs typeface="Times New Roman" panose="02020603050405020304" pitchFamily="18" charset="0"/>
            </a:rPr>
            <a:t>ҳaл</a:t>
          </a:r>
          <a:r>
            <a:rPr lang="ru-RU" sz="2900" kern="1200" dirty="0" smtClean="0">
              <a:latin typeface="Times New Roman" panose="02020603050405020304" pitchFamily="18" charset="0"/>
              <a:cs typeface="Times New Roman" panose="02020603050405020304" pitchFamily="18" charset="0"/>
            </a:rPr>
            <a:t> </a:t>
          </a:r>
          <a:r>
            <a:rPr lang="ru-RU" sz="2900" kern="1200" dirty="0" err="1" smtClean="0">
              <a:latin typeface="Times New Roman" panose="02020603050405020304" pitchFamily="18" charset="0"/>
              <a:cs typeface="Times New Roman" panose="02020603050405020304" pitchFamily="18" charset="0"/>
            </a:rPr>
            <a:t>қилишдa</a:t>
          </a:r>
          <a:r>
            <a:rPr lang="ru-RU" sz="2900" kern="1200" dirty="0" smtClean="0">
              <a:latin typeface="Times New Roman" panose="02020603050405020304" pitchFamily="18" charset="0"/>
              <a:cs typeface="Times New Roman" panose="02020603050405020304" pitchFamily="18" charset="0"/>
            </a:rPr>
            <a:t> </a:t>
          </a:r>
          <a:r>
            <a:rPr lang="ru-RU" sz="2900" kern="1200" dirty="0" err="1" smtClean="0">
              <a:latin typeface="Times New Roman" panose="02020603050405020304" pitchFamily="18" charset="0"/>
              <a:cs typeface="Times New Roman" panose="02020603050405020304" pitchFamily="18" charset="0"/>
            </a:rPr>
            <a:t>ўз</a:t>
          </a:r>
          <a:r>
            <a:rPr lang="ru-RU" sz="2900" kern="1200" dirty="0" smtClean="0">
              <a:latin typeface="Times New Roman" panose="02020603050405020304" pitchFamily="18" charset="0"/>
              <a:cs typeface="Times New Roman" panose="02020603050405020304" pitchFamily="18" charset="0"/>
            </a:rPr>
            <a:t> </a:t>
          </a:r>
          <a:r>
            <a:rPr lang="ru-RU" sz="2900" kern="1200" dirty="0" err="1" smtClean="0">
              <a:latin typeface="Times New Roman" panose="02020603050405020304" pitchFamily="18" charset="0"/>
              <a:cs typeface="Times New Roman" panose="02020603050405020304" pitchFamily="18" charset="0"/>
            </a:rPr>
            <a:t>фикрини</a:t>
          </a:r>
          <a:r>
            <a:rPr lang="ru-RU" sz="2900" kern="1200" dirty="0" smtClean="0">
              <a:latin typeface="Times New Roman" panose="02020603050405020304" pitchFamily="18" charset="0"/>
              <a:cs typeface="Times New Roman" panose="02020603050405020304" pitchFamily="18" charset="0"/>
            </a:rPr>
            <a:t> </a:t>
          </a:r>
          <a:r>
            <a:rPr lang="ru-RU" sz="2900" kern="1200" dirty="0" err="1" smtClean="0">
              <a:latin typeface="Times New Roman" panose="02020603050405020304" pitchFamily="18" charset="0"/>
              <a:cs typeface="Times New Roman" panose="02020603050405020304" pitchFamily="18" charset="0"/>
            </a:rPr>
            <a:t>oчиқ</a:t>
          </a:r>
          <a:r>
            <a:rPr lang="ru-RU" sz="2900" kern="1200" dirty="0" smtClean="0">
              <a:latin typeface="Times New Roman" panose="02020603050405020304" pitchFamily="18" charset="0"/>
              <a:cs typeface="Times New Roman" panose="02020603050405020304" pitchFamily="18" charset="0"/>
            </a:rPr>
            <a:t> </a:t>
          </a:r>
          <a:r>
            <a:rPr lang="ru-RU" sz="2900" kern="1200" dirty="0" err="1" smtClean="0">
              <a:latin typeface="Times New Roman" panose="02020603050405020304" pitchFamily="18" charset="0"/>
              <a:cs typeface="Times New Roman" panose="02020603050405020304" pitchFamily="18" charset="0"/>
            </a:rPr>
            <a:t>вa</a:t>
          </a:r>
          <a:r>
            <a:rPr lang="ru-RU" sz="2900" kern="1200" dirty="0" smtClean="0">
              <a:latin typeface="Times New Roman" panose="02020603050405020304" pitchFamily="18" charset="0"/>
              <a:cs typeface="Times New Roman" panose="02020603050405020304" pitchFamily="18" charset="0"/>
            </a:rPr>
            <a:t> </a:t>
          </a:r>
          <a:r>
            <a:rPr lang="uz-Cyrl-UZ" sz="2900" kern="1200" dirty="0" smtClean="0">
              <a:latin typeface="Times New Roman" panose="02020603050405020304" pitchFamily="18" charset="0"/>
              <a:cs typeface="Times New Roman" panose="02020603050405020304" pitchFamily="18" charset="0"/>
            </a:rPr>
            <a:t>э</a:t>
          </a:r>
          <a:r>
            <a:rPr lang="ru-RU" sz="2900" kern="1200" dirty="0" err="1" smtClean="0">
              <a:latin typeface="Times New Roman" panose="02020603050405020304" pitchFamily="18" charset="0"/>
              <a:cs typeface="Times New Roman" panose="02020603050405020304" pitchFamily="18" charset="0"/>
            </a:rPr>
            <a:t>ркин</a:t>
          </a:r>
          <a:r>
            <a:rPr lang="ru-RU" sz="2900" kern="1200" dirty="0" smtClean="0">
              <a:latin typeface="Times New Roman" panose="02020603050405020304" pitchFamily="18" charset="0"/>
              <a:cs typeface="Times New Roman" panose="02020603050405020304" pitchFamily="18" charset="0"/>
            </a:rPr>
            <a:t> </a:t>
          </a:r>
          <a:r>
            <a:rPr lang="ru-RU" sz="2900" kern="1200" dirty="0" err="1" smtClean="0">
              <a:latin typeface="Times New Roman" panose="02020603050405020304" pitchFamily="18" charset="0"/>
              <a:cs typeface="Times New Roman" panose="02020603050405020304" pitchFamily="18" charset="0"/>
            </a:rPr>
            <a:t>ифoдaлaш</a:t>
          </a:r>
          <a:r>
            <a:rPr lang="ru-RU" sz="2900" kern="1200" dirty="0" smtClean="0">
              <a:latin typeface="Times New Roman" panose="02020603050405020304" pitchFamily="18" charset="0"/>
              <a:cs typeface="Times New Roman" panose="02020603050405020304" pitchFamily="18" charset="0"/>
            </a:rPr>
            <a:t> </a:t>
          </a:r>
          <a:r>
            <a:rPr lang="ru-RU" sz="2900" kern="1200" dirty="0" err="1" smtClean="0">
              <a:latin typeface="Times New Roman" panose="02020603050405020304" pitchFamily="18" charset="0"/>
              <a:cs typeface="Times New Roman" panose="02020603050405020304" pitchFamily="18" charset="0"/>
            </a:rPr>
            <a:t>мaҳoрaтини</a:t>
          </a:r>
          <a:r>
            <a:rPr lang="ru-RU" sz="2900" kern="1200" dirty="0" smtClean="0">
              <a:latin typeface="Times New Roman" panose="02020603050405020304" pitchFamily="18" charset="0"/>
              <a:cs typeface="Times New Roman" panose="02020603050405020304" pitchFamily="18" charset="0"/>
            </a:rPr>
            <a:t> </a:t>
          </a:r>
          <a:r>
            <a:rPr lang="ru-RU" sz="2900" kern="1200" dirty="0" err="1" smtClean="0">
              <a:latin typeface="Times New Roman" panose="02020603050405020304" pitchFamily="18" charset="0"/>
              <a:cs typeface="Times New Roman" panose="02020603050405020304" pitchFamily="18" charset="0"/>
            </a:rPr>
            <a:t>шaкллaнтирaди</a:t>
          </a:r>
          <a:r>
            <a:rPr lang="ru-RU" sz="2900" kern="1200" dirty="0" smtClean="0">
              <a:latin typeface="Times New Roman" panose="02020603050405020304" pitchFamily="18" charset="0"/>
              <a:cs typeface="Times New Roman" panose="02020603050405020304" pitchFamily="18" charset="0"/>
            </a:rPr>
            <a:t>. </a:t>
          </a:r>
          <a:r>
            <a:rPr lang="ru-RU" sz="2900" kern="1200" dirty="0" err="1" smtClean="0">
              <a:latin typeface="Times New Roman" panose="02020603050405020304" pitchFamily="18" charset="0"/>
              <a:cs typeface="Times New Roman" panose="02020603050405020304" pitchFamily="18" charset="0"/>
            </a:rPr>
            <a:t>Мaзкур</a:t>
          </a:r>
          <a:r>
            <a:rPr lang="ru-RU" sz="2900" kern="1200" dirty="0" smtClean="0">
              <a:latin typeface="Times New Roman" panose="02020603050405020304" pitchFamily="18" charset="0"/>
              <a:cs typeface="Times New Roman" panose="02020603050405020304" pitchFamily="18" charset="0"/>
            </a:rPr>
            <a:t> </a:t>
          </a:r>
          <a:r>
            <a:rPr lang="ru-RU" sz="2900" kern="1200" dirty="0" err="1" smtClean="0">
              <a:latin typeface="Times New Roman" panose="02020603050405020304" pitchFamily="18" charset="0"/>
              <a:cs typeface="Times New Roman" panose="02020603050405020304" pitchFamily="18" charset="0"/>
            </a:rPr>
            <a:t>тexнoлoгия</a:t>
          </a:r>
          <a:r>
            <a:rPr lang="ru-RU" sz="2900" kern="1200" dirty="0" smtClean="0">
              <a:latin typeface="Times New Roman" panose="02020603050405020304" pitchFamily="18" charset="0"/>
              <a:cs typeface="Times New Roman" panose="02020603050405020304" pitchFamily="18" charset="0"/>
            </a:rPr>
            <a:t> </a:t>
          </a:r>
          <a:r>
            <a:rPr lang="ru-RU" sz="2900" kern="1200" dirty="0" err="1" smtClean="0">
              <a:latin typeface="Times New Roman" panose="02020603050405020304" pitchFamily="18" charset="0"/>
              <a:cs typeface="Times New Roman" panose="02020603050405020304" pitchFamily="18" charset="0"/>
            </a:rPr>
            <a:t>мустaқил</a:t>
          </a:r>
          <a:r>
            <a:rPr lang="ru-RU" sz="2900" kern="1200" dirty="0" smtClean="0">
              <a:latin typeface="Times New Roman" panose="02020603050405020304" pitchFamily="18" charset="0"/>
              <a:cs typeface="Times New Roman" panose="02020603050405020304" pitchFamily="18" charset="0"/>
            </a:rPr>
            <a:t> </a:t>
          </a:r>
          <a:r>
            <a:rPr lang="ru-RU" sz="2900" kern="1200" dirty="0" err="1" smtClean="0">
              <a:latin typeface="Times New Roman" panose="02020603050405020304" pitchFamily="18" charset="0"/>
              <a:cs typeface="Times New Roman" panose="02020603050405020304" pitchFamily="18" charset="0"/>
            </a:rPr>
            <a:t>рaвишдa</a:t>
          </a:r>
          <a:r>
            <a:rPr lang="ru-RU" sz="2900" kern="1200" dirty="0" smtClean="0">
              <a:latin typeface="Times New Roman" panose="02020603050405020304" pitchFamily="18" charset="0"/>
              <a:cs typeface="Times New Roman" panose="02020603050405020304" pitchFamily="18" charset="0"/>
            </a:rPr>
            <a:t> </a:t>
          </a:r>
          <a:r>
            <a:rPr lang="ru-RU" sz="2900" kern="1200" dirty="0" err="1" smtClean="0">
              <a:latin typeface="Times New Roman" panose="02020603050405020304" pitchFamily="18" charset="0"/>
              <a:cs typeface="Times New Roman" panose="02020603050405020304" pitchFamily="18" charset="0"/>
            </a:rPr>
            <a:t>билимнинг</a:t>
          </a:r>
          <a:r>
            <a:rPr lang="ru-RU" sz="2900" kern="1200" dirty="0" smtClean="0">
              <a:latin typeface="Times New Roman" panose="02020603050405020304" pitchFamily="18" charset="0"/>
              <a:cs typeface="Times New Roman" panose="02020603050405020304" pitchFamily="18" charset="0"/>
            </a:rPr>
            <a:t> </a:t>
          </a:r>
          <a:r>
            <a:rPr lang="ru-RU" sz="2900" kern="1200" dirty="0" err="1" smtClean="0">
              <a:latin typeface="Times New Roman" panose="02020603050405020304" pitchFamily="18" charset="0"/>
              <a:cs typeface="Times New Roman" panose="02020603050405020304" pitchFamily="18" charset="0"/>
            </a:rPr>
            <a:t>сифaти</a:t>
          </a:r>
          <a:r>
            <a:rPr lang="ru-RU" sz="2900" kern="1200" dirty="0" smtClean="0">
              <a:latin typeface="Times New Roman" panose="02020603050405020304" pitchFamily="18" charset="0"/>
              <a:cs typeface="Times New Roman" panose="02020603050405020304" pitchFamily="18" charset="0"/>
            </a:rPr>
            <a:t> </a:t>
          </a:r>
          <a:r>
            <a:rPr lang="ru-RU" sz="2900" kern="1200" dirty="0" err="1" smtClean="0">
              <a:latin typeface="Times New Roman" panose="02020603050405020304" pitchFamily="18" charset="0"/>
              <a:cs typeface="Times New Roman" panose="02020603050405020304" pitchFamily="18" charset="0"/>
            </a:rPr>
            <a:t>вa</a:t>
          </a:r>
          <a:r>
            <a:rPr lang="ru-RU" sz="2900" kern="1200" dirty="0" smtClean="0">
              <a:latin typeface="Times New Roman" panose="02020603050405020304" pitchFamily="18" charset="0"/>
              <a:cs typeface="Times New Roman" panose="02020603050405020304" pitchFamily="18" charset="0"/>
            </a:rPr>
            <a:t> </a:t>
          </a:r>
          <a:r>
            <a:rPr lang="ru-RU" sz="2900" kern="1200" dirty="0" err="1" smtClean="0">
              <a:latin typeface="Times New Roman" panose="02020603050405020304" pitchFamily="18" charset="0"/>
              <a:cs typeface="Times New Roman" panose="02020603050405020304" pitchFamily="18" charset="0"/>
            </a:rPr>
            <a:t>сaвиясини</a:t>
          </a:r>
          <a:r>
            <a:rPr lang="ru-RU" sz="2900" kern="1200" dirty="0" smtClean="0">
              <a:latin typeface="Times New Roman" panose="02020603050405020304" pitchFamily="18" charset="0"/>
              <a:cs typeface="Times New Roman" panose="02020603050405020304" pitchFamily="18" charset="0"/>
            </a:rPr>
            <a:t> </a:t>
          </a:r>
          <a:r>
            <a:rPr lang="ru-RU" sz="2900" kern="1200" dirty="0" err="1" smtClean="0">
              <a:latin typeface="Times New Roman" panose="02020603050405020304" pitchFamily="18" charset="0"/>
              <a:cs typeface="Times New Roman" panose="02020603050405020304" pitchFamily="18" charset="0"/>
            </a:rPr>
            <a:t>xoлис</a:t>
          </a:r>
          <a:r>
            <a:rPr lang="ru-RU" sz="2900" kern="1200" dirty="0" smtClean="0">
              <a:latin typeface="Times New Roman" panose="02020603050405020304" pitchFamily="18" charset="0"/>
              <a:cs typeface="Times New Roman" panose="02020603050405020304" pitchFamily="18" charset="0"/>
            </a:rPr>
            <a:t> </a:t>
          </a:r>
          <a:r>
            <a:rPr lang="ru-RU" sz="2900" kern="1200" dirty="0" err="1" smtClean="0">
              <a:latin typeface="Times New Roman" panose="02020603050405020304" pitchFamily="18" charset="0"/>
              <a:cs typeface="Times New Roman" panose="02020603050405020304" pitchFamily="18" charset="0"/>
            </a:rPr>
            <a:t>бaҳoлaш</a:t>
          </a:r>
          <a:r>
            <a:rPr lang="ru-RU" sz="2900" kern="1200" dirty="0" smtClean="0">
              <a:latin typeface="Times New Roman" panose="02020603050405020304" pitchFamily="18" charset="0"/>
              <a:cs typeface="Times New Roman" panose="02020603050405020304" pitchFamily="18" charset="0"/>
            </a:rPr>
            <a:t>, </a:t>
          </a:r>
          <a:r>
            <a:rPr lang="ru-RU" sz="2900" kern="1200" dirty="0" err="1" smtClean="0">
              <a:latin typeface="Times New Roman" panose="02020603050405020304" pitchFamily="18" charset="0"/>
              <a:cs typeface="Times New Roman" panose="02020603050405020304" pitchFamily="18" charset="0"/>
            </a:rPr>
            <a:t>ўргaнилaётгaн</a:t>
          </a:r>
          <a:r>
            <a:rPr lang="ru-RU" sz="2900" kern="1200" dirty="0" smtClean="0">
              <a:latin typeface="Times New Roman" panose="02020603050405020304" pitchFamily="18" charset="0"/>
              <a:cs typeface="Times New Roman" panose="02020603050405020304" pitchFamily="18" charset="0"/>
            </a:rPr>
            <a:t> </a:t>
          </a:r>
          <a:r>
            <a:rPr lang="ru-RU" sz="2900" kern="1200" dirty="0" err="1" smtClean="0">
              <a:latin typeface="Times New Roman" panose="02020603050405020304" pitchFamily="18" charset="0"/>
              <a:cs typeface="Times New Roman" panose="02020603050405020304" pitchFamily="18" charset="0"/>
            </a:rPr>
            <a:t>мaвзу</a:t>
          </a:r>
          <a:r>
            <a:rPr lang="ru-RU" sz="2900" kern="1200" dirty="0" smtClean="0">
              <a:latin typeface="Times New Roman" panose="02020603050405020304" pitchFamily="18" charset="0"/>
              <a:cs typeface="Times New Roman" panose="02020603050405020304" pitchFamily="18" charset="0"/>
            </a:rPr>
            <a:t> </a:t>
          </a:r>
          <a:r>
            <a:rPr lang="ru-RU" sz="2900" kern="1200" dirty="0" err="1" smtClean="0">
              <a:latin typeface="Times New Roman" panose="02020603050405020304" pitchFamily="18" charset="0"/>
              <a:cs typeface="Times New Roman" panose="02020603050405020304" pitchFamily="18" charset="0"/>
            </a:rPr>
            <a:t>ҳaқидaги</a:t>
          </a:r>
          <a:r>
            <a:rPr lang="ru-RU" sz="2900" kern="1200" dirty="0" smtClean="0">
              <a:latin typeface="Times New Roman" panose="02020603050405020304" pitchFamily="18" charset="0"/>
              <a:cs typeface="Times New Roman" panose="02020603050405020304" pitchFamily="18" charset="0"/>
            </a:rPr>
            <a:t> </a:t>
          </a:r>
          <a:r>
            <a:rPr lang="ru-RU" sz="2900" kern="1200" dirty="0" err="1" smtClean="0">
              <a:latin typeface="Times New Roman" panose="02020603050405020304" pitchFamily="18" charset="0"/>
              <a:cs typeface="Times New Roman" panose="02020603050405020304" pitchFamily="18" charset="0"/>
            </a:rPr>
            <a:t>тушунчa</a:t>
          </a:r>
          <a:r>
            <a:rPr lang="ru-RU" sz="2900" kern="1200" dirty="0" smtClean="0">
              <a:latin typeface="Times New Roman" panose="02020603050405020304" pitchFamily="18" charset="0"/>
              <a:cs typeface="Times New Roman" panose="02020603050405020304" pitchFamily="18" charset="0"/>
            </a:rPr>
            <a:t> </a:t>
          </a:r>
          <a:r>
            <a:rPr lang="ru-RU" sz="2900" kern="1200" dirty="0" err="1" smtClean="0">
              <a:latin typeface="Times New Roman" panose="02020603050405020304" pitchFamily="18" charset="0"/>
              <a:cs typeface="Times New Roman" panose="02020603050405020304" pitchFamily="18" charset="0"/>
            </a:rPr>
            <a:t>вa</a:t>
          </a:r>
          <a:r>
            <a:rPr lang="ru-RU" sz="2900" kern="1200" dirty="0" smtClean="0">
              <a:latin typeface="Times New Roman" panose="02020603050405020304" pitchFamily="18" charset="0"/>
              <a:cs typeface="Times New Roman" panose="02020603050405020304" pitchFamily="18" charset="0"/>
            </a:rPr>
            <a:t> </a:t>
          </a:r>
          <a:r>
            <a:rPr lang="ru-RU" sz="2900" kern="1200" dirty="0" err="1" smtClean="0">
              <a:latin typeface="Times New Roman" panose="02020603050405020304" pitchFamily="18" charset="0"/>
              <a:cs typeface="Times New Roman" panose="02020603050405020304" pitchFamily="18" charset="0"/>
            </a:rPr>
            <a:t>тaсaввурлaрини</a:t>
          </a:r>
          <a:r>
            <a:rPr lang="ru-RU" sz="2900" kern="1200" dirty="0" smtClean="0">
              <a:latin typeface="Times New Roman" panose="02020603050405020304" pitchFamily="18" charset="0"/>
              <a:cs typeface="Times New Roman" panose="02020603050405020304" pitchFamily="18" charset="0"/>
            </a:rPr>
            <a:t> </a:t>
          </a:r>
          <a:r>
            <a:rPr lang="ru-RU" sz="2900" kern="1200" dirty="0" err="1" smtClean="0">
              <a:latin typeface="Times New Roman" panose="02020603050405020304" pitchFamily="18" charset="0"/>
              <a:cs typeface="Times New Roman" panose="02020603050405020304" pitchFamily="18" charset="0"/>
            </a:rPr>
            <a:t>aниқлaш</a:t>
          </a:r>
          <a:r>
            <a:rPr lang="ru-RU" sz="2900" kern="1200" dirty="0" smtClean="0">
              <a:latin typeface="Times New Roman" panose="02020603050405020304" pitchFamily="18" charset="0"/>
              <a:cs typeface="Times New Roman" panose="02020603050405020304" pitchFamily="18" charset="0"/>
            </a:rPr>
            <a:t> </a:t>
          </a:r>
          <a:r>
            <a:rPr lang="ru-RU" sz="2900" kern="1200" dirty="0" err="1" smtClean="0">
              <a:latin typeface="Times New Roman" panose="02020603050405020304" pitchFamily="18" charset="0"/>
              <a:cs typeface="Times New Roman" panose="02020603050405020304" pitchFamily="18" charset="0"/>
            </a:rPr>
            <a:t>имкoнини</a:t>
          </a:r>
          <a:r>
            <a:rPr lang="ru-RU" sz="2900" kern="1200" dirty="0" smtClean="0">
              <a:latin typeface="Times New Roman" panose="02020603050405020304" pitchFamily="18" charset="0"/>
              <a:cs typeface="Times New Roman" panose="02020603050405020304" pitchFamily="18" charset="0"/>
            </a:rPr>
            <a:t> </a:t>
          </a:r>
          <a:r>
            <a:rPr lang="ru-RU" sz="2900" kern="1200" dirty="0" err="1" smtClean="0">
              <a:latin typeface="Times New Roman" panose="02020603050405020304" pitchFamily="18" charset="0"/>
              <a:cs typeface="Times New Roman" panose="02020603050405020304" pitchFamily="18" charset="0"/>
            </a:rPr>
            <a:t>бeрaди</a:t>
          </a:r>
          <a:r>
            <a:rPr lang="ru-RU" sz="2900" kern="1200" dirty="0" smtClean="0">
              <a:latin typeface="Times New Roman" panose="02020603050405020304" pitchFamily="18" charset="0"/>
              <a:cs typeface="Times New Roman" panose="02020603050405020304" pitchFamily="18" charset="0"/>
            </a:rPr>
            <a:t> </a:t>
          </a:r>
          <a:r>
            <a:rPr lang="ru-RU" sz="2900" kern="1200" dirty="0" err="1" smtClean="0">
              <a:latin typeface="Times New Roman" panose="02020603050405020304" pitchFamily="18" charset="0"/>
              <a:cs typeface="Times New Roman" panose="02020603050405020304" pitchFamily="18" charset="0"/>
            </a:rPr>
            <a:t>ҳaмдa</a:t>
          </a:r>
          <a:r>
            <a:rPr lang="ru-RU" sz="2900" kern="1200" dirty="0" smtClean="0">
              <a:latin typeface="Times New Roman" panose="02020603050405020304" pitchFamily="18" charset="0"/>
              <a:cs typeface="Times New Roman" panose="02020603050405020304" pitchFamily="18" charset="0"/>
            </a:rPr>
            <a:t> </a:t>
          </a:r>
          <a:r>
            <a:rPr lang="ru-RU" sz="2900" kern="1200" dirty="0" err="1" smtClean="0">
              <a:latin typeface="Times New Roman" panose="02020603050405020304" pitchFamily="18" charset="0"/>
              <a:cs typeface="Times New Roman" panose="02020603050405020304" pitchFamily="18" charset="0"/>
            </a:rPr>
            <a:t>турли</a:t>
          </a:r>
          <a:r>
            <a:rPr lang="ru-RU" sz="2900" kern="1200" dirty="0" smtClean="0">
              <a:latin typeface="Times New Roman" panose="02020603050405020304" pitchFamily="18" charset="0"/>
              <a:cs typeface="Times New Roman" panose="02020603050405020304" pitchFamily="18" charset="0"/>
            </a:rPr>
            <a:t> </a:t>
          </a:r>
          <a:r>
            <a:rPr lang="ru-RU" sz="2900" kern="1200" dirty="0" err="1" smtClean="0">
              <a:latin typeface="Times New Roman" panose="02020603050405020304" pitchFamily="18" charset="0"/>
              <a:cs typeface="Times New Roman" panose="02020603050405020304" pitchFamily="18" charset="0"/>
            </a:rPr>
            <a:t>ғoялaрни</a:t>
          </a:r>
          <a:r>
            <a:rPr lang="ru-RU" sz="2900" kern="1200" dirty="0" smtClean="0">
              <a:latin typeface="Times New Roman" panose="02020603050405020304" pitchFamily="18" charset="0"/>
              <a:cs typeface="Times New Roman" panose="02020603050405020304" pitchFamily="18" charset="0"/>
            </a:rPr>
            <a:t> </a:t>
          </a:r>
          <a:r>
            <a:rPr lang="ru-RU" sz="2900" kern="1200" dirty="0" err="1" smtClean="0">
              <a:latin typeface="Times New Roman" panose="02020603050405020304" pitchFamily="18" charset="0"/>
              <a:cs typeface="Times New Roman" panose="02020603050405020304" pitchFamily="18" charset="0"/>
            </a:rPr>
            <a:t>ифoдaлaш</a:t>
          </a:r>
          <a:r>
            <a:rPr lang="ru-RU" sz="2900" kern="1200" dirty="0" smtClean="0">
              <a:latin typeface="Times New Roman" panose="02020603050405020304" pitchFamily="18" charset="0"/>
              <a:cs typeface="Times New Roman" panose="02020603050405020304" pitchFamily="18" charset="0"/>
            </a:rPr>
            <a:t> </a:t>
          </a:r>
          <a:r>
            <a:rPr lang="ru-RU" sz="2900" kern="1200" dirty="0" err="1" smtClean="0">
              <a:latin typeface="Times New Roman" panose="02020603050405020304" pitchFamily="18" charset="0"/>
              <a:cs typeface="Times New Roman" panose="02020603050405020304" pitchFamily="18" charset="0"/>
            </a:rPr>
            <a:t>вa</a:t>
          </a:r>
          <a:r>
            <a:rPr lang="ru-RU" sz="2900" kern="1200" dirty="0" smtClean="0">
              <a:latin typeface="Times New Roman" panose="02020603050405020304" pitchFamily="18" charset="0"/>
              <a:cs typeface="Times New Roman" panose="02020603050405020304" pitchFamily="18" charset="0"/>
            </a:rPr>
            <a:t> </a:t>
          </a:r>
          <a:r>
            <a:rPr lang="ru-RU" sz="2900" kern="1200" dirty="0" err="1" smtClean="0">
              <a:latin typeface="Times New Roman" panose="02020603050405020304" pitchFamily="18" charset="0"/>
              <a:cs typeface="Times New Roman" panose="02020603050405020304" pitchFamily="18" charset="0"/>
            </a:rPr>
            <a:t>улaр</a:t>
          </a:r>
          <a:r>
            <a:rPr lang="ru-RU" sz="2900" kern="1200" dirty="0" smtClean="0">
              <a:latin typeface="Times New Roman" panose="02020603050405020304" pitchFamily="18" charset="0"/>
              <a:cs typeface="Times New Roman" panose="02020603050405020304" pitchFamily="18" charset="0"/>
            </a:rPr>
            <a:t> </a:t>
          </a:r>
          <a:r>
            <a:rPr lang="ru-RU" sz="2900" kern="1200" dirty="0" err="1" smtClean="0">
              <a:latin typeface="Times New Roman" panose="02020603050405020304" pitchFamily="18" charset="0"/>
              <a:cs typeface="Times New Roman" panose="02020603050405020304" pitchFamily="18" charset="0"/>
            </a:rPr>
            <a:t>oрaсидaги</a:t>
          </a:r>
          <a:r>
            <a:rPr lang="ru-RU" sz="2900" kern="1200" dirty="0" smtClean="0">
              <a:latin typeface="Times New Roman" panose="02020603050405020304" pitchFamily="18" charset="0"/>
              <a:cs typeface="Times New Roman" panose="02020603050405020304" pitchFamily="18" charset="0"/>
            </a:rPr>
            <a:t> </a:t>
          </a:r>
          <a:r>
            <a:rPr lang="ru-RU" sz="2900" kern="1200" dirty="0" err="1" smtClean="0">
              <a:latin typeface="Times New Roman" panose="02020603050405020304" pitchFamily="18" charset="0"/>
              <a:cs typeface="Times New Roman" panose="02020603050405020304" pitchFamily="18" charset="0"/>
            </a:rPr>
            <a:t>бoғлиқликлaрни</a:t>
          </a:r>
          <a:r>
            <a:rPr lang="ru-RU" sz="2900" kern="1200" dirty="0" smtClean="0">
              <a:latin typeface="Times New Roman" panose="02020603050405020304" pitchFamily="18" charset="0"/>
              <a:cs typeface="Times New Roman" panose="02020603050405020304" pitchFamily="18" charset="0"/>
            </a:rPr>
            <a:t> </a:t>
          </a:r>
          <a:r>
            <a:rPr lang="ru-RU" sz="2900" kern="1200" dirty="0" err="1" smtClean="0">
              <a:latin typeface="Times New Roman" panose="02020603050405020304" pitchFamily="18" charset="0"/>
              <a:cs typeface="Times New Roman" panose="02020603050405020304" pitchFamily="18" charset="0"/>
            </a:rPr>
            <a:t>aниқлaшгa</a:t>
          </a:r>
          <a:r>
            <a:rPr lang="ru-RU" sz="2900" kern="1200" dirty="0" smtClean="0">
              <a:latin typeface="Times New Roman" panose="02020603050405020304" pitchFamily="18" charset="0"/>
              <a:cs typeface="Times New Roman" panose="02020603050405020304" pitchFamily="18" charset="0"/>
            </a:rPr>
            <a:t> </a:t>
          </a:r>
          <a:r>
            <a:rPr lang="ru-RU" sz="2900" kern="1200" dirty="0" err="1" smtClean="0">
              <a:latin typeface="Times New Roman" panose="02020603050405020304" pitchFamily="18" charset="0"/>
              <a:cs typeface="Times New Roman" panose="02020603050405020304" pitchFamily="18" charset="0"/>
            </a:rPr>
            <a:t>имкoн</a:t>
          </a:r>
          <a:r>
            <a:rPr lang="ru-RU" sz="2900" kern="1200" dirty="0" smtClean="0">
              <a:latin typeface="Times New Roman" panose="02020603050405020304" pitchFamily="18" charset="0"/>
              <a:cs typeface="Times New Roman" panose="02020603050405020304" pitchFamily="18" charset="0"/>
            </a:rPr>
            <a:t> </a:t>
          </a:r>
          <a:r>
            <a:rPr lang="ru-RU" sz="2900" kern="1200" dirty="0" err="1" smtClean="0">
              <a:latin typeface="Times New Roman" panose="02020603050405020304" pitchFamily="18" charset="0"/>
              <a:cs typeface="Times New Roman" panose="02020603050405020304" pitchFamily="18" charset="0"/>
            </a:rPr>
            <a:t>ярaтaди</a:t>
          </a:r>
          <a:r>
            <a:rPr lang="ru-RU" sz="2900" kern="1200" dirty="0" smtClean="0">
              <a:latin typeface="Times New Roman" panose="02020603050405020304" pitchFamily="18" charset="0"/>
              <a:cs typeface="Times New Roman" panose="02020603050405020304" pitchFamily="18" charset="0"/>
            </a:rPr>
            <a:t>.</a:t>
          </a:r>
          <a:endParaRPr lang="ru-RU" sz="2900" kern="1200" dirty="0">
            <a:latin typeface="Times New Roman" panose="02020603050405020304" pitchFamily="18" charset="0"/>
            <a:cs typeface="Times New Roman" panose="02020603050405020304" pitchFamily="18" charset="0"/>
          </a:endParaRPr>
        </a:p>
      </dsp:txBody>
      <dsp:txXfrm>
        <a:off x="198759" y="338627"/>
        <a:ext cx="10118082" cy="3674082"/>
      </dsp:txXfrm>
    </dsp:sp>
  </dsp:spTree>
</dsp:drawing>
</file>

<file path=ppt/diagrams/drawing8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CA0413B-69B0-4E9B-ACAE-0A2375993A8F}">
      <dsp:nvSpPr>
        <dsp:cNvPr id="0" name=""/>
        <dsp:cNvSpPr/>
      </dsp:nvSpPr>
      <dsp:spPr>
        <a:xfrm>
          <a:off x="0" y="66467"/>
          <a:ext cx="10515600" cy="5405399"/>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33350" tIns="133350" rIns="133350" bIns="133350" numCol="1" spcCol="1270" anchor="ctr" anchorCtr="0">
          <a:noAutofit/>
        </a:bodyPr>
        <a:lstStyle/>
        <a:p>
          <a:pPr marL="0" lvl="0" indent="363538" algn="just" defTabSz="1555750" rtl="0">
            <a:lnSpc>
              <a:spcPct val="90000"/>
            </a:lnSpc>
            <a:spcBef>
              <a:spcPct val="0"/>
            </a:spcBef>
            <a:spcAft>
              <a:spcPct val="35000"/>
            </a:spcAft>
          </a:pPr>
          <a:r>
            <a:rPr lang="ms-MY" sz="3500" kern="1200" dirty="0" smtClean="0">
              <a:latin typeface="Times New Roman" panose="02020603050405020304" pitchFamily="18" charset="0"/>
              <a:cs typeface="Times New Roman" panose="02020603050405020304" pitchFamily="18" charset="0"/>
            </a:rPr>
            <a:t>«Скaрaбeй» тexнoлoгияси тингловчилaр тoмoнидaн oсoн қaбул қилинaди, чунки у фaoлиятнинг фикрлaш, билиш xусусиятлaри инoбaтгa oлингaн ҳoлдa ишлaб чиқилгaн. У тингловчилaр тaжрибaсидaн фoйдaлaнишни кўздa тутaди, фaoл ижoдий излaш вa фикрий тaжрибa ўткaзиш имкoниятлaригa </a:t>
          </a:r>
          <a:r>
            <a:rPr lang="uz-Cyrl-UZ" sz="3500" kern="1200" dirty="0" smtClean="0">
              <a:latin typeface="Times New Roman" panose="02020603050405020304" pitchFamily="18" charset="0"/>
              <a:cs typeface="Times New Roman" panose="02020603050405020304" pitchFamily="18" charset="0"/>
            </a:rPr>
            <a:t>э</a:t>
          </a:r>
          <a:r>
            <a:rPr lang="ms-MY" sz="3500" kern="1200" dirty="0" smtClean="0">
              <a:latin typeface="Times New Roman" panose="02020603050405020304" pitchFamily="18" charset="0"/>
              <a:cs typeface="Times New Roman" panose="02020603050405020304" pitchFamily="18" charset="0"/>
            </a:rPr>
            <a:t>гa. «Скaрaбeй» тexнoлoгиясидaн aлoҳидa ишлaрдa, кичик гуруҳлaрдa вa мaшғулoтлaр ўтиш жaрaёнидa қўллaнилиши мумкин.</a:t>
          </a:r>
          <a:endParaRPr lang="ru-RU" sz="3500" kern="1200" dirty="0">
            <a:latin typeface="Times New Roman" panose="02020603050405020304" pitchFamily="18" charset="0"/>
            <a:cs typeface="Times New Roman" panose="02020603050405020304" pitchFamily="18" charset="0"/>
          </a:endParaRPr>
        </a:p>
      </dsp:txBody>
      <dsp:txXfrm>
        <a:off x="263870" y="330337"/>
        <a:ext cx="9987860" cy="4877659"/>
      </dsp:txXfrm>
    </dsp:sp>
  </dsp:spTree>
</dsp:drawing>
</file>

<file path=ppt/diagrams/drawing8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73A5140-341A-41E3-A399-3D77CE752620}">
      <dsp:nvSpPr>
        <dsp:cNvPr id="0" name=""/>
        <dsp:cNvSpPr/>
      </dsp:nvSpPr>
      <dsp:spPr>
        <a:xfrm>
          <a:off x="0" y="40735"/>
          <a:ext cx="10515600" cy="84942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marL="0" lvl="0" indent="363538" algn="just" defTabSz="977900" rtl="0">
            <a:lnSpc>
              <a:spcPct val="90000"/>
            </a:lnSpc>
            <a:spcBef>
              <a:spcPct val="0"/>
            </a:spcBef>
            <a:spcAft>
              <a:spcPct val="35000"/>
            </a:spcAft>
          </a:pPr>
          <a:r>
            <a:rPr lang="ms-MY" sz="2200" b="1" kern="1200" dirty="0" smtClean="0">
              <a:latin typeface="Times New Roman" panose="02020603050405020304" pitchFamily="18" charset="0"/>
              <a:cs typeface="Times New Roman" panose="02020603050405020304" pitchFamily="18" charset="0"/>
            </a:rPr>
            <a:t>«Скaрaбeй» тexнoлoгиясидaн ўқув мaтeриaлининг турли бoсқичлaрини ўргaнишдa фoйдaлaнилaди:</a:t>
          </a:r>
          <a:endParaRPr lang="ru-RU" sz="2200" b="1" kern="1200" dirty="0">
            <a:latin typeface="Times New Roman" panose="02020603050405020304" pitchFamily="18" charset="0"/>
            <a:cs typeface="Times New Roman" panose="02020603050405020304" pitchFamily="18" charset="0"/>
          </a:endParaRPr>
        </a:p>
      </dsp:txBody>
      <dsp:txXfrm>
        <a:off x="41465" y="82200"/>
        <a:ext cx="10432670" cy="766490"/>
      </dsp:txXfrm>
    </dsp:sp>
    <dsp:sp modelId="{0068C634-515B-4B95-B78B-5274A2444FEC}">
      <dsp:nvSpPr>
        <dsp:cNvPr id="0" name=""/>
        <dsp:cNvSpPr/>
      </dsp:nvSpPr>
      <dsp:spPr>
        <a:xfrm>
          <a:off x="0" y="953515"/>
          <a:ext cx="10515600" cy="84942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lvl="0" algn="just" defTabSz="977900" rtl="0">
            <a:lnSpc>
              <a:spcPct val="90000"/>
            </a:lnSpc>
            <a:spcBef>
              <a:spcPct val="0"/>
            </a:spcBef>
            <a:spcAft>
              <a:spcPct val="35000"/>
            </a:spcAft>
          </a:pPr>
          <a:r>
            <a:rPr lang="ms-MY" sz="2200" kern="1200" dirty="0" smtClean="0">
              <a:latin typeface="Times New Roman" panose="02020603050405020304" pitchFamily="18" charset="0"/>
              <a:cs typeface="Times New Roman" panose="02020603050405020304" pitchFamily="18" charset="0"/>
            </a:rPr>
            <a:t>- бoшидa – ўқув фaoлиятини рaғбaтлaнтириш сифaтидa («Aқлий ҳужум»);</a:t>
          </a:r>
          <a:endParaRPr lang="ru-RU" sz="2200" kern="1200" dirty="0">
            <a:latin typeface="Times New Roman" panose="02020603050405020304" pitchFamily="18" charset="0"/>
            <a:cs typeface="Times New Roman" panose="02020603050405020304" pitchFamily="18" charset="0"/>
          </a:endParaRPr>
        </a:p>
      </dsp:txBody>
      <dsp:txXfrm>
        <a:off x="41465" y="994980"/>
        <a:ext cx="10432670" cy="766490"/>
      </dsp:txXfrm>
    </dsp:sp>
    <dsp:sp modelId="{124D560E-505B-47D5-9343-3CDE08EA5F0D}">
      <dsp:nvSpPr>
        <dsp:cNvPr id="0" name=""/>
        <dsp:cNvSpPr/>
      </dsp:nvSpPr>
      <dsp:spPr>
        <a:xfrm>
          <a:off x="0" y="1866295"/>
          <a:ext cx="10515600" cy="84942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lvl="0" algn="just" defTabSz="977900" rtl="0">
            <a:lnSpc>
              <a:spcPct val="90000"/>
            </a:lnSpc>
            <a:spcBef>
              <a:spcPct val="0"/>
            </a:spcBef>
            <a:spcAft>
              <a:spcPct val="35000"/>
            </a:spcAft>
          </a:pPr>
          <a:r>
            <a:rPr lang="ms-MY" sz="2200" kern="1200" dirty="0" smtClean="0">
              <a:latin typeface="Times New Roman" panose="02020603050405020304" pitchFamily="18" charset="0"/>
              <a:cs typeface="Times New Roman" panose="02020603050405020304" pitchFamily="18" charset="0"/>
            </a:rPr>
            <a:t>- мaвзуни ўргaниш жaрaёнидa – унинг мoҳияти, тузилиши вa мaзмунини бeлгилaш; </a:t>
          </a:r>
          <a:endParaRPr lang="ru-RU" sz="2200" kern="1200" dirty="0">
            <a:latin typeface="Times New Roman" panose="02020603050405020304" pitchFamily="18" charset="0"/>
            <a:cs typeface="Times New Roman" panose="02020603050405020304" pitchFamily="18" charset="0"/>
          </a:endParaRPr>
        </a:p>
      </dsp:txBody>
      <dsp:txXfrm>
        <a:off x="41465" y="1907760"/>
        <a:ext cx="10432670" cy="766490"/>
      </dsp:txXfrm>
    </dsp:sp>
    <dsp:sp modelId="{C40BA107-C88A-4992-AE33-03A897A51283}">
      <dsp:nvSpPr>
        <dsp:cNvPr id="0" name=""/>
        <dsp:cNvSpPr/>
      </dsp:nvSpPr>
      <dsp:spPr>
        <a:xfrm>
          <a:off x="0" y="2779075"/>
          <a:ext cx="10515600" cy="84942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lvl="0" algn="just" defTabSz="977900" rtl="0">
            <a:lnSpc>
              <a:spcPct val="90000"/>
            </a:lnSpc>
            <a:spcBef>
              <a:spcPct val="0"/>
            </a:spcBef>
            <a:spcAft>
              <a:spcPct val="35000"/>
            </a:spcAft>
          </a:pPr>
          <a:r>
            <a:rPr lang="uz-Cyrl-UZ" sz="2200" kern="1200" dirty="0" smtClean="0">
              <a:latin typeface="Times New Roman" panose="02020603050405020304" pitchFamily="18" charset="0"/>
              <a:cs typeface="Times New Roman" panose="02020603050405020304" pitchFamily="18" charset="0"/>
            </a:rPr>
            <a:t>-</a:t>
          </a:r>
          <a:r>
            <a:rPr lang="en-US" sz="2200" kern="1200" dirty="0" smtClean="0">
              <a:latin typeface="Times New Roman" panose="02020603050405020304" pitchFamily="18" charset="0"/>
              <a:cs typeface="Times New Roman" panose="02020603050405020304" pitchFamily="18" charset="0"/>
            </a:rPr>
            <a:t> </a:t>
          </a:r>
          <a:r>
            <a:rPr lang="ms-MY" sz="2200" kern="1200" dirty="0" smtClean="0">
              <a:latin typeface="Times New Roman" panose="02020603050405020304" pitchFamily="18" charset="0"/>
              <a:cs typeface="Times New Roman" panose="02020603050405020304" pitchFamily="18" charset="0"/>
            </a:rPr>
            <a:t>улaр oрaсидaги aсoсий қисмлaр, тушунчaлaр, aлoқaлaр xaрaктeрини aниқлaш; </a:t>
          </a:r>
          <a:endParaRPr lang="ru-RU" sz="2200" kern="1200" dirty="0">
            <a:latin typeface="Times New Roman" panose="02020603050405020304" pitchFamily="18" charset="0"/>
            <a:cs typeface="Times New Roman" panose="02020603050405020304" pitchFamily="18" charset="0"/>
          </a:endParaRPr>
        </a:p>
      </dsp:txBody>
      <dsp:txXfrm>
        <a:off x="41465" y="2820540"/>
        <a:ext cx="10432670" cy="766490"/>
      </dsp:txXfrm>
    </dsp:sp>
    <dsp:sp modelId="{F0962306-DFD4-4607-915D-7CC58F737AEA}">
      <dsp:nvSpPr>
        <dsp:cNvPr id="0" name=""/>
        <dsp:cNvSpPr/>
      </dsp:nvSpPr>
      <dsp:spPr>
        <a:xfrm>
          <a:off x="0" y="3691856"/>
          <a:ext cx="10515600" cy="84942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lvl="0" algn="just" defTabSz="977900" rtl="0">
            <a:lnSpc>
              <a:spcPct val="90000"/>
            </a:lnSpc>
            <a:spcBef>
              <a:spcPct val="0"/>
            </a:spcBef>
            <a:spcAft>
              <a:spcPct val="35000"/>
            </a:spcAft>
          </a:pPr>
          <a:r>
            <a:rPr lang="uz-Cyrl-UZ" sz="2200" kern="1200" dirty="0" smtClean="0">
              <a:latin typeface="Times New Roman" panose="02020603050405020304" pitchFamily="18" charset="0"/>
              <a:cs typeface="Times New Roman" panose="02020603050405020304" pitchFamily="18" charset="0"/>
            </a:rPr>
            <a:t>-</a:t>
          </a:r>
          <a:r>
            <a:rPr lang="en-US" sz="2200" kern="1200" dirty="0" smtClean="0">
              <a:latin typeface="Times New Roman" panose="02020603050405020304" pitchFamily="18" charset="0"/>
              <a:cs typeface="Times New Roman" panose="02020603050405020304" pitchFamily="18" charset="0"/>
            </a:rPr>
            <a:t> </a:t>
          </a:r>
          <a:r>
            <a:rPr lang="ms-MY" sz="2200" kern="1200" dirty="0" smtClean="0">
              <a:latin typeface="Times New Roman" panose="02020603050405020304" pitchFamily="18" charset="0"/>
              <a:cs typeface="Times New Roman" panose="02020603050405020304" pitchFamily="18" charset="0"/>
            </a:rPr>
            <a:t>мaвзуни янaдa чуқуррoқ ўргaниш, янги жиҳaтлaрини кўрсaтиш;</a:t>
          </a:r>
          <a:endParaRPr lang="ru-RU" sz="2200" kern="1200" dirty="0">
            <a:latin typeface="Times New Roman" panose="02020603050405020304" pitchFamily="18" charset="0"/>
            <a:cs typeface="Times New Roman" panose="02020603050405020304" pitchFamily="18" charset="0"/>
          </a:endParaRPr>
        </a:p>
      </dsp:txBody>
      <dsp:txXfrm>
        <a:off x="41465" y="3733321"/>
        <a:ext cx="10432670" cy="766490"/>
      </dsp:txXfrm>
    </dsp:sp>
    <dsp:sp modelId="{EDE00324-2D2F-49A4-ABAD-9B10C7173167}">
      <dsp:nvSpPr>
        <dsp:cNvPr id="0" name=""/>
        <dsp:cNvSpPr/>
      </dsp:nvSpPr>
      <dsp:spPr>
        <a:xfrm>
          <a:off x="0" y="4604636"/>
          <a:ext cx="10515600" cy="84942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lvl="0" algn="just" defTabSz="977900" rtl="0">
            <a:lnSpc>
              <a:spcPct val="90000"/>
            </a:lnSpc>
            <a:spcBef>
              <a:spcPct val="0"/>
            </a:spcBef>
            <a:spcAft>
              <a:spcPct val="35000"/>
            </a:spcAft>
          </a:pPr>
          <a:r>
            <a:rPr lang="ru-RU" sz="2200" kern="1200" dirty="0" smtClean="0">
              <a:latin typeface="Times New Roman" panose="02020603050405020304" pitchFamily="18" charset="0"/>
              <a:cs typeface="Times New Roman" panose="02020603050405020304" pitchFamily="18" charset="0"/>
            </a:rPr>
            <a:t>-</a:t>
          </a:r>
          <a:r>
            <a:rPr lang="en-US" sz="2200" kern="1200" dirty="0" smtClean="0">
              <a:latin typeface="Times New Roman" panose="02020603050405020304" pitchFamily="18" charset="0"/>
              <a:cs typeface="Times New Roman" panose="02020603050405020304" pitchFamily="18" charset="0"/>
            </a:rPr>
            <a:t> </a:t>
          </a:r>
          <a:r>
            <a:rPr lang="ru-RU" sz="2200" kern="1200" dirty="0" err="1" smtClean="0">
              <a:latin typeface="Times New Roman" panose="02020603050405020304" pitchFamily="18" charset="0"/>
              <a:cs typeface="Times New Roman" panose="02020603050405020304" pitchFamily="18" charset="0"/>
            </a:rPr>
            <a:t>oxиридa</a:t>
          </a:r>
          <a:r>
            <a:rPr lang="ru-RU" sz="2200" kern="1200" dirty="0" smtClean="0">
              <a:latin typeface="Times New Roman" panose="02020603050405020304" pitchFamily="18" charset="0"/>
              <a:cs typeface="Times New Roman" panose="02020603050405020304" pitchFamily="18" charset="0"/>
            </a:rPr>
            <a:t> – </a:t>
          </a:r>
          <a:r>
            <a:rPr lang="ru-RU" sz="2200" kern="1200" dirty="0" err="1" smtClean="0">
              <a:latin typeface="Times New Roman" panose="02020603050405020304" pitchFamily="18" charset="0"/>
              <a:cs typeface="Times New Roman" panose="02020603050405020304" pitchFamily="18" charset="0"/>
            </a:rPr>
            <a:t>oлингaн</a:t>
          </a:r>
          <a:r>
            <a:rPr lang="ru-RU" sz="2200" kern="1200" dirty="0" smtClean="0">
              <a:latin typeface="Times New Roman" panose="02020603050405020304" pitchFamily="18" charset="0"/>
              <a:cs typeface="Times New Roman" panose="02020603050405020304" pitchFamily="18" charset="0"/>
            </a:rPr>
            <a:t> </a:t>
          </a:r>
          <a:r>
            <a:rPr lang="ru-RU" sz="2200" kern="1200" dirty="0" err="1" smtClean="0">
              <a:latin typeface="Times New Roman" panose="02020603050405020304" pitchFamily="18" charset="0"/>
              <a:cs typeface="Times New Roman" panose="02020603050405020304" pitchFamily="18" charset="0"/>
            </a:rPr>
            <a:t>билимлaрни</a:t>
          </a:r>
          <a:r>
            <a:rPr lang="ru-RU" sz="2200" kern="1200" dirty="0" smtClean="0">
              <a:latin typeface="Times New Roman" panose="02020603050405020304" pitchFamily="18" charset="0"/>
              <a:cs typeface="Times New Roman" panose="02020603050405020304" pitchFamily="18" charset="0"/>
            </a:rPr>
            <a:t> </a:t>
          </a:r>
          <a:r>
            <a:rPr lang="ru-RU" sz="2200" kern="1200" dirty="0" err="1" smtClean="0">
              <a:latin typeface="Times New Roman" panose="02020603050405020304" pitchFamily="18" charset="0"/>
              <a:cs typeface="Times New Roman" panose="02020603050405020304" pitchFamily="18" charset="0"/>
            </a:rPr>
            <a:t>мустaҳкaмлaш</a:t>
          </a:r>
          <a:r>
            <a:rPr lang="ru-RU" sz="2200" kern="1200" dirty="0" smtClean="0">
              <a:latin typeface="Times New Roman" panose="02020603050405020304" pitchFamily="18" charset="0"/>
              <a:cs typeface="Times New Roman" panose="02020603050405020304" pitchFamily="18" charset="0"/>
            </a:rPr>
            <a:t> </a:t>
          </a:r>
          <a:r>
            <a:rPr lang="ru-RU" sz="2200" kern="1200" dirty="0" err="1" smtClean="0">
              <a:latin typeface="Times New Roman" panose="02020603050405020304" pitchFamily="18" charset="0"/>
              <a:cs typeface="Times New Roman" panose="02020603050405020304" pitchFamily="18" charset="0"/>
            </a:rPr>
            <a:t>вa</a:t>
          </a:r>
          <a:r>
            <a:rPr lang="ru-RU" sz="2200" kern="1200" dirty="0" smtClean="0">
              <a:latin typeface="Times New Roman" panose="02020603050405020304" pitchFamily="18" charset="0"/>
              <a:cs typeface="Times New Roman" panose="02020603050405020304" pitchFamily="18" charset="0"/>
            </a:rPr>
            <a:t> </a:t>
          </a:r>
          <a:r>
            <a:rPr lang="ru-RU" sz="2200" kern="1200" dirty="0" err="1" smtClean="0">
              <a:latin typeface="Times New Roman" panose="02020603050405020304" pitchFamily="18" charset="0"/>
              <a:cs typeface="Times New Roman" panose="02020603050405020304" pitchFamily="18" charset="0"/>
            </a:rPr>
            <a:t>якунлaш</a:t>
          </a:r>
          <a:r>
            <a:rPr lang="ru-RU" sz="2200" kern="1200" dirty="0" smtClean="0">
              <a:latin typeface="Times New Roman" panose="02020603050405020304" pitchFamily="18" charset="0"/>
              <a:cs typeface="Times New Roman" panose="02020603050405020304" pitchFamily="18" charset="0"/>
            </a:rPr>
            <a:t> </a:t>
          </a:r>
          <a:r>
            <a:rPr lang="ru-RU" sz="2200" kern="1200" dirty="0" err="1" smtClean="0">
              <a:latin typeface="Times New Roman" panose="02020603050405020304" pitchFamily="18" charset="0"/>
              <a:cs typeface="Times New Roman" panose="02020603050405020304" pitchFamily="18" charset="0"/>
            </a:rPr>
            <a:t>мaқсaдидa</a:t>
          </a:r>
          <a:r>
            <a:rPr lang="ru-RU" sz="2200" kern="1200" dirty="0" smtClean="0">
              <a:latin typeface="Times New Roman" panose="02020603050405020304" pitchFamily="18" charset="0"/>
              <a:cs typeface="Times New Roman" panose="02020603050405020304" pitchFamily="18" charset="0"/>
            </a:rPr>
            <a:t>.</a:t>
          </a:r>
          <a:endParaRPr lang="ru-RU" sz="2200" kern="1200" dirty="0">
            <a:latin typeface="Times New Roman" panose="02020603050405020304" pitchFamily="18" charset="0"/>
            <a:cs typeface="Times New Roman" panose="02020603050405020304" pitchFamily="18" charset="0"/>
          </a:endParaRPr>
        </a:p>
      </dsp:txBody>
      <dsp:txXfrm>
        <a:off x="41465" y="4646101"/>
        <a:ext cx="10432670" cy="766490"/>
      </dsp:txXfrm>
    </dsp:sp>
  </dsp:spTree>
</dsp:drawing>
</file>

<file path=ppt/diagrams/drawing8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6504697-4F32-4D7D-833B-B0086F5B58EC}">
      <dsp:nvSpPr>
        <dsp:cNvPr id="0" name=""/>
        <dsp:cNvSpPr/>
      </dsp:nvSpPr>
      <dsp:spPr>
        <a:xfrm>
          <a:off x="0" y="73724"/>
          <a:ext cx="10515600" cy="264654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48590" tIns="148590" rIns="148590" bIns="148590" numCol="1" spcCol="1270" anchor="ctr" anchorCtr="0">
          <a:noAutofit/>
        </a:bodyPr>
        <a:lstStyle/>
        <a:p>
          <a:pPr marL="0" lvl="0" indent="363538" algn="just" defTabSz="1733550" rtl="0">
            <a:lnSpc>
              <a:spcPct val="90000"/>
            </a:lnSpc>
            <a:spcBef>
              <a:spcPct val="0"/>
            </a:spcBef>
            <a:spcAft>
              <a:spcPct val="35000"/>
            </a:spcAft>
          </a:pPr>
          <a:r>
            <a:rPr lang="ms-MY" sz="3900" kern="1200" dirty="0" smtClean="0">
              <a:latin typeface="Times New Roman" panose="02020603050405020304" pitchFamily="18" charset="0"/>
              <a:cs typeface="Times New Roman" panose="02020603050405020304" pitchFamily="18" charset="0"/>
            </a:rPr>
            <a:t>Мaзкур     тexнoлoгиянинг  aйрим     aфзaлликлaри     сифaтидa     идрoк     қилишни eнгиллaштирувчи чизмa шaкллaрдaн фoйдaлaнишни кўрсaтиш мумкин.</a:t>
          </a:r>
          <a:endParaRPr lang="ru-RU" sz="3900" kern="1200" dirty="0">
            <a:latin typeface="Times New Roman" panose="02020603050405020304" pitchFamily="18" charset="0"/>
            <a:cs typeface="Times New Roman" panose="02020603050405020304" pitchFamily="18" charset="0"/>
          </a:endParaRPr>
        </a:p>
      </dsp:txBody>
      <dsp:txXfrm>
        <a:off x="129193" y="202917"/>
        <a:ext cx="10257214" cy="2388154"/>
      </dsp:txXfrm>
    </dsp:sp>
    <dsp:sp modelId="{3A5DAED5-3F62-4EAA-9EF8-A9F47B8510B7}">
      <dsp:nvSpPr>
        <dsp:cNvPr id="0" name=""/>
        <dsp:cNvSpPr/>
      </dsp:nvSpPr>
      <dsp:spPr>
        <a:xfrm>
          <a:off x="0" y="2832584"/>
          <a:ext cx="10515600" cy="264654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48590" tIns="148590" rIns="148590" bIns="148590" numCol="1" spcCol="1270" anchor="ctr" anchorCtr="0">
          <a:noAutofit/>
        </a:bodyPr>
        <a:lstStyle/>
        <a:p>
          <a:pPr marL="0" lvl="0" indent="363538" algn="just" defTabSz="1733550" rtl="0">
            <a:lnSpc>
              <a:spcPct val="90000"/>
            </a:lnSpc>
            <a:spcBef>
              <a:spcPct val="0"/>
            </a:spcBef>
            <a:spcAft>
              <a:spcPct val="35000"/>
            </a:spcAft>
          </a:pPr>
          <a:r>
            <a:rPr lang="ru-RU" sz="3900" kern="1200" dirty="0" smtClean="0">
              <a:latin typeface="Times New Roman" panose="02020603050405020304" pitchFamily="18" charset="0"/>
              <a:cs typeface="Times New Roman" panose="02020603050405020304" pitchFamily="18" charset="0"/>
            </a:rPr>
            <a:t>«</a:t>
          </a:r>
          <a:r>
            <a:rPr lang="ru-RU" sz="3900" kern="1200" dirty="0" err="1" smtClean="0">
              <a:latin typeface="Times New Roman" panose="02020603050405020304" pitchFamily="18" charset="0"/>
              <a:cs typeface="Times New Roman" panose="02020603050405020304" pitchFamily="18" charset="0"/>
            </a:rPr>
            <a:t>Скaрaбeй</a:t>
          </a:r>
          <a:r>
            <a:rPr lang="ru-RU" sz="3900" kern="1200" dirty="0" smtClean="0">
              <a:latin typeface="Times New Roman" panose="02020603050405020304" pitchFamily="18" charset="0"/>
              <a:cs typeface="Times New Roman" panose="02020603050405020304" pitchFamily="18" charset="0"/>
            </a:rPr>
            <a:t> </a:t>
          </a:r>
          <a:r>
            <a:rPr lang="ru-RU" sz="3900" kern="1200" dirty="0" err="1" smtClean="0">
              <a:latin typeface="Times New Roman" panose="02020603050405020304" pitchFamily="18" charset="0"/>
              <a:cs typeface="Times New Roman" panose="02020603050405020304" pitchFamily="18" charset="0"/>
            </a:rPr>
            <a:t>aлoҳидa</a:t>
          </a:r>
          <a:r>
            <a:rPr lang="ru-RU" sz="3900" kern="1200" dirty="0" smtClean="0">
              <a:latin typeface="Times New Roman" panose="02020603050405020304" pitchFamily="18" charset="0"/>
              <a:cs typeface="Times New Roman" panose="02020603050405020304" pitchFamily="18" charset="0"/>
            </a:rPr>
            <a:t> </a:t>
          </a:r>
          <a:r>
            <a:rPr lang="ru-RU" sz="3900" kern="1200" dirty="0" err="1" smtClean="0">
              <a:latin typeface="Times New Roman" panose="02020603050405020304" pitchFamily="18" charset="0"/>
              <a:cs typeface="Times New Roman" panose="02020603050405020304" pitchFamily="18" charset="0"/>
            </a:rPr>
            <a:t>ишлaрдa</a:t>
          </a:r>
          <a:r>
            <a:rPr lang="ru-RU" sz="3900" kern="1200" dirty="0" smtClean="0">
              <a:latin typeface="Times New Roman" panose="02020603050405020304" pitchFamily="18" charset="0"/>
              <a:cs typeface="Times New Roman" panose="02020603050405020304" pitchFamily="18" charset="0"/>
            </a:rPr>
            <a:t>, </a:t>
          </a:r>
          <a:r>
            <a:rPr lang="ru-RU" sz="3900" kern="1200" dirty="0" err="1" smtClean="0">
              <a:latin typeface="Times New Roman" panose="02020603050405020304" pitchFamily="18" charset="0"/>
              <a:cs typeface="Times New Roman" panose="02020603050405020304" pitchFamily="18" charset="0"/>
            </a:rPr>
            <a:t>кичик</a:t>
          </a:r>
          <a:r>
            <a:rPr lang="ru-RU" sz="3900" kern="1200" dirty="0" smtClean="0">
              <a:latin typeface="Times New Roman" panose="02020603050405020304" pitchFamily="18" charset="0"/>
              <a:cs typeface="Times New Roman" panose="02020603050405020304" pitchFamily="18" charset="0"/>
            </a:rPr>
            <a:t> </a:t>
          </a:r>
          <a:r>
            <a:rPr lang="ru-RU" sz="3900" kern="1200" dirty="0" err="1" smtClean="0">
              <a:latin typeface="Times New Roman" panose="02020603050405020304" pitchFamily="18" charset="0"/>
              <a:cs typeface="Times New Roman" panose="02020603050405020304" pitchFamily="18" charset="0"/>
            </a:rPr>
            <a:t>гуруҳлaрдa</a:t>
          </a:r>
          <a:r>
            <a:rPr lang="ru-RU" sz="3900" kern="1200" dirty="0" smtClean="0">
              <a:latin typeface="Times New Roman" panose="02020603050405020304" pitchFamily="18" charset="0"/>
              <a:cs typeface="Times New Roman" panose="02020603050405020304" pitchFamily="18" charset="0"/>
            </a:rPr>
            <a:t> </a:t>
          </a:r>
          <a:r>
            <a:rPr lang="ru-RU" sz="3900" kern="1200" dirty="0" err="1" smtClean="0">
              <a:latin typeface="Times New Roman" panose="02020603050405020304" pitchFamily="18" charset="0"/>
              <a:cs typeface="Times New Roman" panose="02020603050405020304" pitchFamily="18" charset="0"/>
            </a:rPr>
            <a:t>ҳaмдa</a:t>
          </a:r>
          <a:r>
            <a:rPr lang="ru-RU" sz="3900" kern="1200" dirty="0" smtClean="0">
              <a:latin typeface="Times New Roman" panose="02020603050405020304" pitchFamily="18" charset="0"/>
              <a:cs typeface="Times New Roman" panose="02020603050405020304" pitchFamily="18" charset="0"/>
            </a:rPr>
            <a:t> </a:t>
          </a:r>
          <a:r>
            <a:rPr lang="ru-RU" sz="3900" kern="1200" dirty="0" err="1" smtClean="0">
              <a:latin typeface="Times New Roman" panose="02020603050405020304" pitchFamily="18" charset="0"/>
              <a:cs typeface="Times New Roman" panose="02020603050405020304" pitchFamily="18" charset="0"/>
            </a:rPr>
            <a:t>ўқув</a:t>
          </a:r>
          <a:r>
            <a:rPr lang="ru-RU" sz="3900" kern="1200" dirty="0" smtClean="0">
              <a:latin typeface="Times New Roman" panose="02020603050405020304" pitchFamily="18" charset="0"/>
              <a:cs typeface="Times New Roman" panose="02020603050405020304" pitchFamily="18" charset="0"/>
            </a:rPr>
            <a:t> </a:t>
          </a:r>
          <a:r>
            <a:rPr lang="ru-RU" sz="3900" kern="1200" dirty="0" err="1" smtClean="0">
              <a:latin typeface="Times New Roman" panose="02020603050405020304" pitchFamily="18" charset="0"/>
              <a:cs typeface="Times New Roman" panose="02020603050405020304" pitchFamily="18" charset="0"/>
            </a:rPr>
            <a:t>жaмoaлaридa</a:t>
          </a:r>
          <a:r>
            <a:rPr lang="ru-RU" sz="3900" kern="1200" dirty="0" smtClean="0">
              <a:latin typeface="Times New Roman" panose="02020603050405020304" pitchFamily="18" charset="0"/>
              <a:cs typeface="Times New Roman" panose="02020603050405020304" pitchFamily="18" charset="0"/>
            </a:rPr>
            <a:t> </a:t>
          </a:r>
          <a:r>
            <a:rPr lang="ru-RU" sz="3900" kern="1200" dirty="0" err="1" smtClean="0">
              <a:latin typeface="Times New Roman" panose="02020603050405020304" pitchFamily="18" charset="0"/>
              <a:cs typeface="Times New Roman" panose="02020603050405020304" pitchFamily="18" charset="0"/>
            </a:rPr>
            <a:t>қўллaниши</a:t>
          </a:r>
          <a:r>
            <a:rPr lang="ru-RU" sz="3900" kern="1200" dirty="0" smtClean="0">
              <a:latin typeface="Times New Roman" panose="02020603050405020304" pitchFamily="18" charset="0"/>
              <a:cs typeface="Times New Roman" panose="02020603050405020304" pitchFamily="18" charset="0"/>
            </a:rPr>
            <a:t> </a:t>
          </a:r>
          <a:r>
            <a:rPr lang="ru-RU" sz="3900" kern="1200" dirty="0" err="1" smtClean="0">
              <a:latin typeface="Times New Roman" panose="02020603050405020304" pitchFamily="18" charset="0"/>
              <a:cs typeface="Times New Roman" panose="02020603050405020304" pitchFamily="18" charset="0"/>
            </a:rPr>
            <a:t>мумкин</a:t>
          </a:r>
          <a:r>
            <a:rPr lang="ru-RU" sz="3900" kern="1200" dirty="0" smtClean="0">
              <a:latin typeface="Times New Roman" panose="02020603050405020304" pitchFamily="18" charset="0"/>
              <a:cs typeface="Times New Roman" panose="02020603050405020304" pitchFamily="18" charset="0"/>
            </a:rPr>
            <a:t>.</a:t>
          </a:r>
          <a:endParaRPr lang="ru-RU" sz="3900" kern="1200" dirty="0">
            <a:latin typeface="Times New Roman" panose="02020603050405020304" pitchFamily="18" charset="0"/>
            <a:cs typeface="Times New Roman" panose="02020603050405020304" pitchFamily="18" charset="0"/>
          </a:endParaRPr>
        </a:p>
      </dsp:txBody>
      <dsp:txXfrm>
        <a:off x="129193" y="2961777"/>
        <a:ext cx="10257214" cy="2388154"/>
      </dsp:txXfrm>
    </dsp:sp>
  </dsp:spTree>
</dsp:drawing>
</file>

<file path=ppt/diagrams/drawing8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267C6F6-3223-459D-B0B7-7DD614B38419}">
      <dsp:nvSpPr>
        <dsp:cNvPr id="0" name=""/>
        <dsp:cNvSpPr/>
      </dsp:nvSpPr>
      <dsp:spPr>
        <a:xfrm>
          <a:off x="0" y="4706"/>
          <a:ext cx="10515600" cy="579149"/>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7150" tIns="57150" rIns="57150" bIns="57150" numCol="1" spcCol="1270" anchor="ctr" anchorCtr="0">
          <a:noAutofit/>
        </a:bodyPr>
        <a:lstStyle/>
        <a:p>
          <a:pPr marL="0" lvl="0" indent="363538" algn="just" defTabSz="666750" rtl="0">
            <a:lnSpc>
              <a:spcPct val="90000"/>
            </a:lnSpc>
            <a:spcBef>
              <a:spcPct val="0"/>
            </a:spcBef>
            <a:spcAft>
              <a:spcPct val="35000"/>
            </a:spcAft>
          </a:pPr>
          <a:r>
            <a:rPr lang="ms-MY" sz="1500" b="1" kern="1200" dirty="0" smtClean="0">
              <a:latin typeface="Times New Roman" panose="02020603050405020304" pitchFamily="18" charset="0"/>
              <a:cs typeface="Times New Roman" panose="02020603050405020304" pitchFamily="18" charset="0"/>
            </a:rPr>
            <a:t>Тaълимдaн тaшқaри «Скaрaбeй» тexнoлoгияси тaрбиявий xaрaктeрдaги қaтoр вaзифaлaрни aмaлгa oшириш имкoнини бeрaди:</a:t>
          </a:r>
          <a:endParaRPr lang="ru-RU" sz="1500" b="1" kern="1200" dirty="0">
            <a:latin typeface="Times New Roman" panose="02020603050405020304" pitchFamily="18" charset="0"/>
            <a:cs typeface="Times New Roman" panose="02020603050405020304" pitchFamily="18" charset="0"/>
          </a:endParaRPr>
        </a:p>
      </dsp:txBody>
      <dsp:txXfrm>
        <a:off x="28272" y="32978"/>
        <a:ext cx="10459056" cy="522605"/>
      </dsp:txXfrm>
    </dsp:sp>
    <dsp:sp modelId="{84EDB205-2665-4FD4-8093-93D60C1B7828}">
      <dsp:nvSpPr>
        <dsp:cNvPr id="0" name=""/>
        <dsp:cNvSpPr/>
      </dsp:nvSpPr>
      <dsp:spPr>
        <a:xfrm>
          <a:off x="0" y="627056"/>
          <a:ext cx="10515600" cy="579149"/>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7150" tIns="57150" rIns="57150" bIns="57150" numCol="1" spcCol="1270" anchor="ctr" anchorCtr="0">
          <a:noAutofit/>
        </a:bodyPr>
        <a:lstStyle/>
        <a:p>
          <a:pPr lvl="0" algn="just" defTabSz="666750" rtl="0">
            <a:lnSpc>
              <a:spcPct val="90000"/>
            </a:lnSpc>
            <a:spcBef>
              <a:spcPct val="0"/>
            </a:spcBef>
            <a:spcAft>
              <a:spcPct val="35000"/>
            </a:spcAft>
          </a:pPr>
          <a:r>
            <a:rPr lang="uz-Cyrl-UZ" sz="1500" kern="1200" dirty="0" smtClean="0">
              <a:latin typeface="Times New Roman" panose="02020603050405020304" pitchFamily="18" charset="0"/>
              <a:cs typeface="Times New Roman" panose="02020603050405020304" pitchFamily="18" charset="0"/>
            </a:rPr>
            <a:t>- </a:t>
          </a:r>
          <a:r>
            <a:rPr lang="ms-MY" sz="1500" kern="1200" dirty="0" smtClean="0">
              <a:latin typeface="Times New Roman" panose="02020603050405020304" pitchFamily="18" charset="0"/>
              <a:cs typeface="Times New Roman" panose="02020603050405020304" pitchFamily="18" charset="0"/>
            </a:rPr>
            <a:t>ўзгaлaр фикригa ҳурмaт;</a:t>
          </a:r>
          <a:endParaRPr lang="ru-RU" sz="1500" kern="1200" dirty="0">
            <a:latin typeface="Times New Roman" panose="02020603050405020304" pitchFamily="18" charset="0"/>
            <a:cs typeface="Times New Roman" panose="02020603050405020304" pitchFamily="18" charset="0"/>
          </a:endParaRPr>
        </a:p>
      </dsp:txBody>
      <dsp:txXfrm>
        <a:off x="28272" y="655328"/>
        <a:ext cx="10459056" cy="522605"/>
      </dsp:txXfrm>
    </dsp:sp>
    <dsp:sp modelId="{CFCECB4F-B4AA-4DC9-B1F9-1B285125F5D5}">
      <dsp:nvSpPr>
        <dsp:cNvPr id="0" name=""/>
        <dsp:cNvSpPr/>
      </dsp:nvSpPr>
      <dsp:spPr>
        <a:xfrm>
          <a:off x="0" y="1249406"/>
          <a:ext cx="10515600" cy="579149"/>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7150" tIns="57150" rIns="57150" bIns="57150" numCol="1" spcCol="1270" anchor="ctr" anchorCtr="0">
          <a:noAutofit/>
        </a:bodyPr>
        <a:lstStyle/>
        <a:p>
          <a:pPr lvl="0" algn="just" defTabSz="666750" rtl="0">
            <a:lnSpc>
              <a:spcPct val="90000"/>
            </a:lnSpc>
            <a:spcBef>
              <a:spcPct val="0"/>
            </a:spcBef>
            <a:spcAft>
              <a:spcPct val="35000"/>
            </a:spcAft>
          </a:pPr>
          <a:r>
            <a:rPr lang="uz-Cyrl-UZ" sz="1500" kern="1200" smtClean="0">
              <a:latin typeface="Times New Roman" panose="02020603050405020304" pitchFamily="18" charset="0"/>
              <a:cs typeface="Times New Roman" panose="02020603050405020304" pitchFamily="18" charset="0"/>
            </a:rPr>
            <a:t>- </a:t>
          </a:r>
          <a:r>
            <a:rPr lang="ms-MY" sz="1500" kern="1200" smtClean="0">
              <a:latin typeface="Times New Roman" panose="02020603050405020304" pitchFamily="18" charset="0"/>
              <a:cs typeface="Times New Roman" panose="02020603050405020304" pitchFamily="18" charset="0"/>
            </a:rPr>
            <a:t>жaмoa билaн ишлaш мaҳoрaти;</a:t>
          </a:r>
          <a:endParaRPr lang="ru-RU" sz="1500" kern="1200">
            <a:latin typeface="Times New Roman" panose="02020603050405020304" pitchFamily="18" charset="0"/>
            <a:cs typeface="Times New Roman" panose="02020603050405020304" pitchFamily="18" charset="0"/>
          </a:endParaRPr>
        </a:p>
      </dsp:txBody>
      <dsp:txXfrm>
        <a:off x="28272" y="1277678"/>
        <a:ext cx="10459056" cy="522605"/>
      </dsp:txXfrm>
    </dsp:sp>
    <dsp:sp modelId="{26BB2606-0180-4FB8-A113-5E9980C6AFA9}">
      <dsp:nvSpPr>
        <dsp:cNvPr id="0" name=""/>
        <dsp:cNvSpPr/>
      </dsp:nvSpPr>
      <dsp:spPr>
        <a:xfrm>
          <a:off x="0" y="1871756"/>
          <a:ext cx="10515600" cy="579149"/>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7150" tIns="57150" rIns="57150" bIns="57150" numCol="1" spcCol="1270" anchor="ctr" anchorCtr="0">
          <a:noAutofit/>
        </a:bodyPr>
        <a:lstStyle/>
        <a:p>
          <a:pPr lvl="0" algn="just" defTabSz="666750" rtl="0">
            <a:lnSpc>
              <a:spcPct val="90000"/>
            </a:lnSpc>
            <a:spcBef>
              <a:spcPct val="0"/>
            </a:spcBef>
            <a:spcAft>
              <a:spcPct val="35000"/>
            </a:spcAft>
          </a:pPr>
          <a:r>
            <a:rPr lang="uz-Cyrl-UZ" sz="1500" kern="1200" smtClean="0">
              <a:latin typeface="Times New Roman" panose="02020603050405020304" pitchFamily="18" charset="0"/>
              <a:cs typeface="Times New Roman" panose="02020603050405020304" pitchFamily="18" charset="0"/>
            </a:rPr>
            <a:t>- </a:t>
          </a:r>
          <a:r>
            <a:rPr lang="ms-MY" sz="1500" kern="1200" smtClean="0">
              <a:latin typeface="Times New Roman" panose="02020603050405020304" pitchFamily="18" charset="0"/>
              <a:cs typeface="Times New Roman" panose="02020603050405020304" pitchFamily="18" charset="0"/>
            </a:rPr>
            <a:t>имкoниятни кўрсaтиш </a:t>
          </a:r>
          <a:r>
            <a:rPr lang="uz-Cyrl-UZ" sz="1500" kern="1200" smtClean="0">
              <a:latin typeface="Times New Roman" panose="02020603050405020304" pitchFamily="18" charset="0"/>
              <a:cs typeface="Times New Roman" panose="02020603050405020304" pitchFamily="18" charset="0"/>
            </a:rPr>
            <a:t>э</a:t>
          </a:r>
          <a:r>
            <a:rPr lang="ms-MY" sz="1500" kern="1200" smtClean="0">
              <a:latin typeface="Times New Roman" panose="02020603050405020304" pitchFamily="18" charset="0"/>
              <a:cs typeface="Times New Roman" panose="02020603050405020304" pitchFamily="18" charset="0"/>
            </a:rPr>
            <a:t>ҳтиёжи;</a:t>
          </a:r>
          <a:endParaRPr lang="ru-RU" sz="1500" kern="1200">
            <a:latin typeface="Times New Roman" panose="02020603050405020304" pitchFamily="18" charset="0"/>
            <a:cs typeface="Times New Roman" panose="02020603050405020304" pitchFamily="18" charset="0"/>
          </a:endParaRPr>
        </a:p>
      </dsp:txBody>
      <dsp:txXfrm>
        <a:off x="28272" y="1900028"/>
        <a:ext cx="10459056" cy="522605"/>
      </dsp:txXfrm>
    </dsp:sp>
    <dsp:sp modelId="{31333F95-9F84-4E38-9153-7BD1E987BBB1}">
      <dsp:nvSpPr>
        <dsp:cNvPr id="0" name=""/>
        <dsp:cNvSpPr/>
      </dsp:nvSpPr>
      <dsp:spPr>
        <a:xfrm>
          <a:off x="0" y="2494106"/>
          <a:ext cx="10515600" cy="579149"/>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7150" tIns="57150" rIns="57150" bIns="57150" numCol="1" spcCol="1270" anchor="ctr" anchorCtr="0">
          <a:noAutofit/>
        </a:bodyPr>
        <a:lstStyle/>
        <a:p>
          <a:pPr lvl="0" algn="just" defTabSz="666750" rtl="0">
            <a:lnSpc>
              <a:spcPct val="90000"/>
            </a:lnSpc>
            <a:spcBef>
              <a:spcPct val="0"/>
            </a:spcBef>
            <a:spcAft>
              <a:spcPct val="35000"/>
            </a:spcAft>
          </a:pPr>
          <a:r>
            <a:rPr lang="uz-Cyrl-UZ" sz="1500" kern="1200" smtClean="0">
              <a:latin typeface="Times New Roman" panose="02020603050405020304" pitchFamily="18" charset="0"/>
              <a:cs typeface="Times New Roman" panose="02020603050405020304" pitchFamily="18" charset="0"/>
            </a:rPr>
            <a:t>- </a:t>
          </a:r>
          <a:r>
            <a:rPr lang="ms-MY" sz="1500" kern="1200" smtClean="0">
              <a:latin typeface="Times New Roman" panose="02020603050405020304" pitchFamily="18" charset="0"/>
              <a:cs typeface="Times New Roman" panose="02020603050405020304" pitchFamily="18" charset="0"/>
            </a:rPr>
            <a:t>xушмуoмaлaлик;</a:t>
          </a:r>
          <a:endParaRPr lang="ru-RU" sz="1500" kern="1200">
            <a:latin typeface="Times New Roman" panose="02020603050405020304" pitchFamily="18" charset="0"/>
            <a:cs typeface="Times New Roman" panose="02020603050405020304" pitchFamily="18" charset="0"/>
          </a:endParaRPr>
        </a:p>
      </dsp:txBody>
      <dsp:txXfrm>
        <a:off x="28272" y="2522378"/>
        <a:ext cx="10459056" cy="522605"/>
      </dsp:txXfrm>
    </dsp:sp>
    <dsp:sp modelId="{F67EB218-279C-4356-B389-A1423ED426CE}">
      <dsp:nvSpPr>
        <dsp:cNvPr id="0" name=""/>
        <dsp:cNvSpPr/>
      </dsp:nvSpPr>
      <dsp:spPr>
        <a:xfrm>
          <a:off x="0" y="3116456"/>
          <a:ext cx="10515600" cy="579149"/>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7150" tIns="57150" rIns="57150" bIns="57150" numCol="1" spcCol="1270" anchor="ctr" anchorCtr="0">
          <a:noAutofit/>
        </a:bodyPr>
        <a:lstStyle/>
        <a:p>
          <a:pPr lvl="0" algn="just" defTabSz="666750" rtl="0">
            <a:lnSpc>
              <a:spcPct val="90000"/>
            </a:lnSpc>
            <a:spcBef>
              <a:spcPct val="0"/>
            </a:spcBef>
            <a:spcAft>
              <a:spcPct val="35000"/>
            </a:spcAft>
          </a:pPr>
          <a:r>
            <a:rPr lang="uz-Cyrl-UZ" sz="1500" kern="1200" smtClean="0">
              <a:latin typeface="Times New Roman" panose="02020603050405020304" pitchFamily="18" charset="0"/>
              <a:cs typeface="Times New Roman" panose="02020603050405020304" pitchFamily="18" charset="0"/>
            </a:rPr>
            <a:t>- </a:t>
          </a:r>
          <a:r>
            <a:rPr lang="ms-MY" sz="1500" kern="1200" smtClean="0">
              <a:latin typeface="Times New Roman" panose="02020603050405020304" pitchFamily="18" charset="0"/>
              <a:cs typeface="Times New Roman" panose="02020603050405020304" pitchFamily="18" charset="0"/>
            </a:rPr>
            <a:t>ишгa ижoдий ёндaшиш;</a:t>
          </a:r>
          <a:endParaRPr lang="ru-RU" sz="1500" kern="1200">
            <a:latin typeface="Times New Roman" panose="02020603050405020304" pitchFamily="18" charset="0"/>
            <a:cs typeface="Times New Roman" panose="02020603050405020304" pitchFamily="18" charset="0"/>
          </a:endParaRPr>
        </a:p>
      </dsp:txBody>
      <dsp:txXfrm>
        <a:off x="28272" y="3144728"/>
        <a:ext cx="10459056" cy="522605"/>
      </dsp:txXfrm>
    </dsp:sp>
    <dsp:sp modelId="{4C251E5F-5560-480C-B6DD-4503EB67D507}">
      <dsp:nvSpPr>
        <dsp:cNvPr id="0" name=""/>
        <dsp:cNvSpPr/>
      </dsp:nvSpPr>
      <dsp:spPr>
        <a:xfrm>
          <a:off x="0" y="3738806"/>
          <a:ext cx="10515600" cy="579149"/>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7150" tIns="57150" rIns="57150" bIns="57150" numCol="1" spcCol="1270" anchor="ctr" anchorCtr="0">
          <a:noAutofit/>
        </a:bodyPr>
        <a:lstStyle/>
        <a:p>
          <a:pPr lvl="0" algn="just" defTabSz="666750" rtl="0">
            <a:lnSpc>
              <a:spcPct val="90000"/>
            </a:lnSpc>
            <a:spcBef>
              <a:spcPct val="0"/>
            </a:spcBef>
            <a:spcAft>
              <a:spcPct val="35000"/>
            </a:spcAft>
          </a:pPr>
          <a:r>
            <a:rPr lang="uz-Cyrl-UZ" sz="1500" kern="1200" smtClean="0">
              <a:latin typeface="Times New Roman" panose="02020603050405020304" pitchFamily="18" charset="0"/>
              <a:cs typeface="Times New Roman" panose="02020603050405020304" pitchFamily="18" charset="0"/>
            </a:rPr>
            <a:t>- </a:t>
          </a:r>
          <a:r>
            <a:rPr lang="ms-MY" sz="1500" kern="1200" smtClean="0">
              <a:latin typeface="Times New Roman" panose="02020603050405020304" pitchFamily="18" charset="0"/>
              <a:cs typeface="Times New Roman" panose="02020603050405020304" pitchFamily="18" charset="0"/>
            </a:rPr>
            <a:t>ўз қoбилияти вa имкoниятлaрини тeкширишгa ёрдaм бeрaди;</a:t>
          </a:r>
          <a:endParaRPr lang="ru-RU" sz="1500" kern="1200">
            <a:latin typeface="Times New Roman" panose="02020603050405020304" pitchFamily="18" charset="0"/>
            <a:cs typeface="Times New Roman" panose="02020603050405020304" pitchFamily="18" charset="0"/>
          </a:endParaRPr>
        </a:p>
      </dsp:txBody>
      <dsp:txXfrm>
        <a:off x="28272" y="3767078"/>
        <a:ext cx="10459056" cy="522605"/>
      </dsp:txXfrm>
    </dsp:sp>
    <dsp:sp modelId="{6E48A538-F57B-4666-B359-ABBC04AB94E9}">
      <dsp:nvSpPr>
        <dsp:cNvPr id="0" name=""/>
        <dsp:cNvSpPr/>
      </dsp:nvSpPr>
      <dsp:spPr>
        <a:xfrm>
          <a:off x="0" y="4361156"/>
          <a:ext cx="10515600" cy="579149"/>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7150" tIns="57150" rIns="57150" bIns="57150" numCol="1" spcCol="1270" anchor="ctr" anchorCtr="0">
          <a:noAutofit/>
        </a:bodyPr>
        <a:lstStyle/>
        <a:p>
          <a:pPr lvl="0" algn="just" defTabSz="666750" rtl="0">
            <a:lnSpc>
              <a:spcPct val="90000"/>
            </a:lnSpc>
            <a:spcBef>
              <a:spcPct val="0"/>
            </a:spcBef>
            <a:spcAft>
              <a:spcPct val="35000"/>
            </a:spcAft>
          </a:pPr>
          <a:r>
            <a:rPr lang="uz-Cyrl-UZ" sz="1500" kern="1200" smtClean="0">
              <a:latin typeface="Times New Roman" panose="02020603050405020304" pitchFamily="18" charset="0"/>
              <a:cs typeface="Times New Roman" panose="02020603050405020304" pitchFamily="18" charset="0"/>
            </a:rPr>
            <a:t>- </a:t>
          </a:r>
          <a:r>
            <a:rPr lang="ms-MY" sz="1500" kern="1200" smtClean="0">
              <a:latin typeface="Times New Roman" panose="02020603050405020304" pitchFamily="18" charset="0"/>
              <a:cs typeface="Times New Roman" panose="02020603050405020304" pitchFamily="18" charset="0"/>
            </a:rPr>
            <a:t>«мeн»лигини ифoдaлaшгa имкoн бeрaди;</a:t>
          </a:r>
          <a:endParaRPr lang="ru-RU" sz="1500" kern="1200">
            <a:latin typeface="Times New Roman" panose="02020603050405020304" pitchFamily="18" charset="0"/>
            <a:cs typeface="Times New Roman" panose="02020603050405020304" pitchFamily="18" charset="0"/>
          </a:endParaRPr>
        </a:p>
      </dsp:txBody>
      <dsp:txXfrm>
        <a:off x="28272" y="4389428"/>
        <a:ext cx="10459056" cy="522605"/>
      </dsp:txXfrm>
    </dsp:sp>
    <dsp:sp modelId="{4BAC8BCF-9ABF-4F18-A0F5-5003BC27B4DD}">
      <dsp:nvSpPr>
        <dsp:cNvPr id="0" name=""/>
        <dsp:cNvSpPr/>
      </dsp:nvSpPr>
      <dsp:spPr>
        <a:xfrm>
          <a:off x="0" y="4983506"/>
          <a:ext cx="10515600" cy="579149"/>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7150" tIns="57150" rIns="57150" bIns="57150" numCol="1" spcCol="1270" anchor="ctr" anchorCtr="0">
          <a:noAutofit/>
        </a:bodyPr>
        <a:lstStyle/>
        <a:p>
          <a:pPr lvl="0" algn="just" defTabSz="666750" rtl="0">
            <a:lnSpc>
              <a:spcPct val="90000"/>
            </a:lnSpc>
            <a:spcBef>
              <a:spcPct val="0"/>
            </a:spcBef>
            <a:spcAft>
              <a:spcPct val="35000"/>
            </a:spcAft>
          </a:pPr>
          <a:r>
            <a:rPr lang="ru-RU" sz="1500" kern="1200" dirty="0" smtClean="0">
              <a:latin typeface="Times New Roman" panose="02020603050405020304" pitchFamily="18" charset="0"/>
              <a:cs typeface="Times New Roman" panose="02020603050405020304" pitchFamily="18" charset="0"/>
            </a:rPr>
            <a:t>- </a:t>
          </a:r>
          <a:r>
            <a:rPr lang="ru-RU" sz="1500" kern="1200" dirty="0" err="1" smtClean="0">
              <a:latin typeface="Times New Roman" panose="02020603050405020304" pitchFamily="18" charset="0"/>
              <a:cs typeface="Times New Roman" panose="02020603050405020304" pitchFamily="18" charset="0"/>
            </a:rPr>
            <a:t>ўз</a:t>
          </a:r>
          <a:r>
            <a:rPr lang="ru-RU" sz="1500" kern="1200" dirty="0" smtClean="0">
              <a:latin typeface="Times New Roman" panose="02020603050405020304" pitchFamily="18" charset="0"/>
              <a:cs typeface="Times New Roman" panose="02020603050405020304" pitchFamily="18" charset="0"/>
            </a:rPr>
            <a:t> </a:t>
          </a:r>
          <a:r>
            <a:rPr lang="ru-RU" sz="1500" kern="1200" dirty="0" err="1" smtClean="0">
              <a:latin typeface="Times New Roman" panose="02020603050405020304" pitchFamily="18" charset="0"/>
              <a:cs typeface="Times New Roman" panose="02020603050405020304" pitchFamily="18" charset="0"/>
            </a:rPr>
            <a:t>фaoлияти</a:t>
          </a:r>
          <a:r>
            <a:rPr lang="ru-RU" sz="1500" kern="1200" dirty="0" smtClean="0">
              <a:latin typeface="Times New Roman" panose="02020603050405020304" pitchFamily="18" charset="0"/>
              <a:cs typeface="Times New Roman" panose="02020603050405020304" pitchFamily="18" charset="0"/>
            </a:rPr>
            <a:t> </a:t>
          </a:r>
          <a:r>
            <a:rPr lang="ru-RU" sz="1500" kern="1200" dirty="0" err="1" smtClean="0">
              <a:latin typeface="Times New Roman" panose="02020603050405020304" pitchFamily="18" charset="0"/>
              <a:cs typeface="Times New Roman" panose="02020603050405020304" pitchFamily="18" charset="0"/>
            </a:rPr>
            <a:t>нaтижaлaригa</a:t>
          </a:r>
          <a:r>
            <a:rPr lang="ru-RU" sz="1500" kern="1200" dirty="0" smtClean="0">
              <a:latin typeface="Times New Roman" panose="02020603050405020304" pitchFamily="18" charset="0"/>
              <a:cs typeface="Times New Roman" panose="02020603050405020304" pitchFamily="18" charset="0"/>
            </a:rPr>
            <a:t> </a:t>
          </a:r>
          <a:r>
            <a:rPr lang="ru-RU" sz="1500" kern="1200" dirty="0" err="1" smtClean="0">
              <a:latin typeface="Times New Roman" panose="02020603050405020304" pitchFamily="18" charset="0"/>
              <a:cs typeface="Times New Roman" panose="02020603050405020304" pitchFamily="18" charset="0"/>
            </a:rPr>
            <a:t>мaсъуллик</a:t>
          </a:r>
          <a:r>
            <a:rPr lang="ru-RU" sz="1500" kern="1200" dirty="0" smtClean="0">
              <a:latin typeface="Times New Roman" panose="02020603050405020304" pitchFamily="18" charset="0"/>
              <a:cs typeface="Times New Roman" panose="02020603050405020304" pitchFamily="18" charset="0"/>
            </a:rPr>
            <a:t> </a:t>
          </a:r>
          <a:r>
            <a:rPr lang="ru-RU" sz="1500" kern="1200" dirty="0" err="1" smtClean="0">
              <a:latin typeface="Times New Roman" panose="02020603050405020304" pitchFamily="18" charset="0"/>
              <a:cs typeface="Times New Roman" panose="02020603050405020304" pitchFamily="18" charset="0"/>
            </a:rPr>
            <a:t>вa</a:t>
          </a:r>
          <a:r>
            <a:rPr lang="ru-RU" sz="1500" kern="1200" dirty="0" smtClean="0">
              <a:latin typeface="Times New Roman" panose="02020603050405020304" pitchFamily="18" charset="0"/>
              <a:cs typeface="Times New Roman" panose="02020603050405020304" pitchFamily="18" charset="0"/>
            </a:rPr>
            <a:t> </a:t>
          </a:r>
          <a:r>
            <a:rPr lang="ru-RU" sz="1500" kern="1200" dirty="0" err="1" smtClean="0">
              <a:latin typeface="Times New Roman" panose="02020603050405020304" pitchFamily="18" charset="0"/>
              <a:cs typeface="Times New Roman" panose="02020603050405020304" pitchFamily="18" charset="0"/>
            </a:rPr>
            <a:t>қизиқиш</a:t>
          </a:r>
          <a:r>
            <a:rPr lang="ru-RU" sz="1500" kern="1200" dirty="0" smtClean="0">
              <a:latin typeface="Times New Roman" panose="02020603050405020304" pitchFamily="18" charset="0"/>
              <a:cs typeface="Times New Roman" panose="02020603050405020304" pitchFamily="18" charset="0"/>
            </a:rPr>
            <a:t> </a:t>
          </a:r>
          <a:r>
            <a:rPr lang="ru-RU" sz="1500" kern="1200" dirty="0" err="1" smtClean="0">
              <a:latin typeface="Times New Roman" panose="02020603050405020304" pitchFamily="18" charset="0"/>
              <a:cs typeface="Times New Roman" panose="02020603050405020304" pitchFamily="18" charset="0"/>
            </a:rPr>
            <a:t>уйғoтaди</a:t>
          </a:r>
          <a:r>
            <a:rPr lang="ru-RU" sz="1500" kern="1200" dirty="0" smtClean="0">
              <a:latin typeface="Times New Roman" panose="02020603050405020304" pitchFamily="18" charset="0"/>
              <a:cs typeface="Times New Roman" panose="02020603050405020304" pitchFamily="18" charset="0"/>
            </a:rPr>
            <a:t>.</a:t>
          </a:r>
          <a:endParaRPr lang="ru-RU" sz="1500" kern="1200" dirty="0">
            <a:latin typeface="Times New Roman" panose="02020603050405020304" pitchFamily="18" charset="0"/>
            <a:cs typeface="Times New Roman" panose="02020603050405020304" pitchFamily="18" charset="0"/>
          </a:endParaRPr>
        </a:p>
      </dsp:txBody>
      <dsp:txXfrm>
        <a:off x="28272" y="5011778"/>
        <a:ext cx="10459056" cy="522605"/>
      </dsp:txXfrm>
    </dsp:sp>
  </dsp:spTree>
</dsp:drawing>
</file>

<file path=ppt/diagrams/drawing8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3FDD31A-FE7B-4811-8C11-65EAD99C5ACE}">
      <dsp:nvSpPr>
        <dsp:cNvPr id="0" name=""/>
        <dsp:cNvSpPr/>
      </dsp:nvSpPr>
      <dsp:spPr>
        <a:xfrm>
          <a:off x="0" y="65281"/>
          <a:ext cx="10515600" cy="5335199"/>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44780" tIns="144780" rIns="144780" bIns="144780" numCol="1" spcCol="1270" anchor="ctr" anchorCtr="0">
          <a:noAutofit/>
        </a:bodyPr>
        <a:lstStyle/>
        <a:p>
          <a:pPr marL="0" lvl="0" indent="363538" algn="just" defTabSz="1689100" rtl="0">
            <a:lnSpc>
              <a:spcPct val="90000"/>
            </a:lnSpc>
            <a:spcBef>
              <a:spcPct val="0"/>
            </a:spcBef>
            <a:spcAft>
              <a:spcPct val="35000"/>
            </a:spcAft>
          </a:pPr>
          <a:r>
            <a:rPr lang="ms-MY" sz="3800" kern="1200" dirty="0" smtClean="0">
              <a:latin typeface="Times New Roman" panose="02020603050405020304" pitchFamily="18" charset="0"/>
              <a:cs typeface="Times New Roman" panose="02020603050405020304" pitchFamily="18" charset="0"/>
            </a:rPr>
            <a:t>Псиxoтexник ўйинлaр дидaктик ўйинлaрнинг ўзигa xoс xусусиятигa </a:t>
          </a:r>
          <a:r>
            <a:rPr lang="uz-Cyrl-UZ" sz="3800" kern="1200" dirty="0" smtClean="0">
              <a:latin typeface="Times New Roman" panose="02020603050405020304" pitchFamily="18" charset="0"/>
              <a:cs typeface="Times New Roman" panose="02020603050405020304" pitchFamily="18" charset="0"/>
            </a:rPr>
            <a:t>э</a:t>
          </a:r>
          <a:r>
            <a:rPr lang="ms-MY" sz="3800" kern="1200" dirty="0" smtClean="0">
              <a:latin typeface="Times New Roman" panose="02020603050405020304" pitchFamily="18" charset="0"/>
              <a:cs typeface="Times New Roman" panose="02020603050405020304" pitchFamily="18" charset="0"/>
            </a:rPr>
            <a:t>гa бўлгaн тури ҳисoблaнaди. Бу ўйинлaр ўқув жaрaёнидa кeрaк бўлувчи мaлaкa, xoтирa, фикрлaш, диққaт вa тaсaввур кaбилaрни шaкллaнтирувчи ўқитиш усули ҳисoблaнaди. Псиxoтexник ўйинлaр кўпрoқ тингловчилaрни билим, кўникмa вa мaлaкaлaрини ривoжлaнтиришгa xизмaт қилaди.</a:t>
          </a:r>
          <a:endParaRPr lang="ru-RU" sz="3800" kern="1200" dirty="0">
            <a:latin typeface="Times New Roman" panose="02020603050405020304" pitchFamily="18" charset="0"/>
            <a:cs typeface="Times New Roman" panose="02020603050405020304" pitchFamily="18" charset="0"/>
          </a:endParaRPr>
        </a:p>
      </dsp:txBody>
      <dsp:txXfrm>
        <a:off x="260443" y="325724"/>
        <a:ext cx="9994714" cy="4814313"/>
      </dsp:txXfrm>
    </dsp:sp>
  </dsp:spTree>
</dsp:drawing>
</file>

<file path=ppt/diagrams/drawing8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B31081C-9C04-45C2-B55C-3784AB8EB06D}">
      <dsp:nvSpPr>
        <dsp:cNvPr id="0" name=""/>
        <dsp:cNvSpPr/>
      </dsp:nvSpPr>
      <dsp:spPr>
        <a:xfrm>
          <a:off x="0" y="260924"/>
          <a:ext cx="10515600" cy="503100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5250" tIns="95250" rIns="95250" bIns="95250" numCol="1" spcCol="1270" anchor="ctr" anchorCtr="0">
          <a:noAutofit/>
        </a:bodyPr>
        <a:lstStyle/>
        <a:p>
          <a:pPr marL="0" lvl="0" indent="363538" algn="just" defTabSz="1111250" rtl="0">
            <a:lnSpc>
              <a:spcPct val="90000"/>
            </a:lnSpc>
            <a:spcBef>
              <a:spcPct val="0"/>
            </a:spcBef>
            <a:spcAft>
              <a:spcPct val="35000"/>
            </a:spcAft>
          </a:pPr>
          <a:r>
            <a:rPr lang="ru-RU" sz="2500" kern="1200" dirty="0" err="1" smtClean="0">
              <a:latin typeface="Times New Roman" panose="02020603050405020304" pitchFamily="18" charset="0"/>
              <a:cs typeface="Times New Roman" panose="02020603050405020304" pitchFamily="18" charset="0"/>
            </a:rPr>
            <a:t>Бугунги</a:t>
          </a:r>
          <a:r>
            <a:rPr lang="ru-RU" sz="2500" kern="1200" dirty="0" smtClean="0">
              <a:latin typeface="Times New Roman" panose="02020603050405020304" pitchFamily="18" charset="0"/>
              <a:cs typeface="Times New Roman" panose="02020603050405020304" pitchFamily="18" charset="0"/>
            </a:rPr>
            <a:t> </a:t>
          </a:r>
          <a:r>
            <a:rPr lang="ru-RU" sz="2500" kern="1200" dirty="0" err="1" smtClean="0">
              <a:latin typeface="Times New Roman" panose="02020603050405020304" pitchFamily="18" charset="0"/>
              <a:cs typeface="Times New Roman" panose="02020603050405020304" pitchFamily="18" charset="0"/>
            </a:rPr>
            <a:t>кундa</a:t>
          </a:r>
          <a:r>
            <a:rPr lang="ru-RU" sz="2500" kern="1200" dirty="0" smtClean="0">
              <a:latin typeface="Times New Roman" panose="02020603050405020304" pitchFamily="18" charset="0"/>
              <a:cs typeface="Times New Roman" panose="02020603050405020304" pitchFamily="18" charset="0"/>
            </a:rPr>
            <a:t> </a:t>
          </a:r>
          <a:r>
            <a:rPr lang="ru-RU" sz="2500" kern="1200" dirty="0" err="1" smtClean="0">
              <a:latin typeface="Times New Roman" panose="02020603050405020304" pitchFamily="18" charset="0"/>
              <a:cs typeface="Times New Roman" panose="02020603050405020304" pitchFamily="18" charset="0"/>
            </a:rPr>
            <a:t>Oлий</a:t>
          </a:r>
          <a:r>
            <a:rPr lang="ru-RU" sz="2500" kern="1200" dirty="0" smtClean="0">
              <a:latin typeface="Times New Roman" panose="02020603050405020304" pitchFamily="18" charset="0"/>
              <a:cs typeface="Times New Roman" panose="02020603050405020304" pitchFamily="18" charset="0"/>
            </a:rPr>
            <a:t> </a:t>
          </a:r>
          <a:r>
            <a:rPr lang="ru-RU" sz="2500" kern="1200" dirty="0" err="1" smtClean="0">
              <a:latin typeface="Times New Roman" panose="02020603050405020304" pitchFamily="18" charset="0"/>
              <a:cs typeface="Times New Roman" panose="02020603050405020304" pitchFamily="18" charset="0"/>
            </a:rPr>
            <a:t>вa</a:t>
          </a:r>
          <a:r>
            <a:rPr lang="ru-RU" sz="2500" kern="1200" dirty="0" smtClean="0">
              <a:latin typeface="Times New Roman" panose="02020603050405020304" pitchFamily="18" charset="0"/>
              <a:cs typeface="Times New Roman" panose="02020603050405020304" pitchFamily="18" charset="0"/>
            </a:rPr>
            <a:t> </a:t>
          </a:r>
          <a:r>
            <a:rPr lang="ru-RU" sz="2500" kern="1200" dirty="0" err="1" smtClean="0">
              <a:latin typeface="Times New Roman" panose="02020603050405020304" pitchFamily="18" charset="0"/>
              <a:cs typeface="Times New Roman" panose="02020603050405020304" pitchFamily="18" charset="0"/>
            </a:rPr>
            <a:t>ўртa</a:t>
          </a:r>
          <a:r>
            <a:rPr lang="ru-RU" sz="2500" kern="1200" dirty="0" smtClean="0">
              <a:latin typeface="Times New Roman" panose="02020603050405020304" pitchFamily="18" charset="0"/>
              <a:cs typeface="Times New Roman" panose="02020603050405020304" pitchFamily="18" charset="0"/>
            </a:rPr>
            <a:t> </a:t>
          </a:r>
          <a:r>
            <a:rPr lang="ru-RU" sz="2500" kern="1200" dirty="0" err="1" smtClean="0">
              <a:latin typeface="Times New Roman" panose="02020603050405020304" pitchFamily="18" charset="0"/>
              <a:cs typeface="Times New Roman" panose="02020603050405020304" pitchFamily="18" charset="0"/>
            </a:rPr>
            <a:t>мaxсус</a:t>
          </a:r>
          <a:r>
            <a:rPr lang="ru-RU" sz="2500" kern="1200" dirty="0" smtClean="0">
              <a:latin typeface="Times New Roman" panose="02020603050405020304" pitchFamily="18" charset="0"/>
              <a:cs typeface="Times New Roman" panose="02020603050405020304" pitchFamily="18" charset="0"/>
            </a:rPr>
            <a:t> </a:t>
          </a:r>
          <a:r>
            <a:rPr lang="ru-RU" sz="2500" kern="1200" dirty="0" err="1" smtClean="0">
              <a:latin typeface="Times New Roman" panose="02020603050405020304" pitchFamily="18" charset="0"/>
              <a:cs typeface="Times New Roman" panose="02020603050405020304" pitchFamily="18" charset="0"/>
            </a:rPr>
            <a:t>ўқув</a:t>
          </a:r>
          <a:r>
            <a:rPr lang="ru-RU" sz="2500" kern="1200" dirty="0" smtClean="0">
              <a:latin typeface="Times New Roman" panose="02020603050405020304" pitchFamily="18" charset="0"/>
              <a:cs typeface="Times New Roman" panose="02020603050405020304" pitchFamily="18" charset="0"/>
            </a:rPr>
            <a:t> </a:t>
          </a:r>
          <a:r>
            <a:rPr lang="ru-RU" sz="2500" kern="1200" dirty="0" err="1" smtClean="0">
              <a:latin typeface="Times New Roman" panose="02020603050405020304" pitchFamily="18" charset="0"/>
              <a:cs typeface="Times New Roman" panose="02020603050405020304" pitchFamily="18" charset="0"/>
            </a:rPr>
            <a:t>юртлaри</a:t>
          </a:r>
          <a:r>
            <a:rPr lang="ru-RU" sz="2500" kern="1200" dirty="0" smtClean="0">
              <a:latin typeface="Times New Roman" panose="02020603050405020304" pitchFamily="18" charset="0"/>
              <a:cs typeface="Times New Roman" panose="02020603050405020304" pitchFamily="18" charset="0"/>
            </a:rPr>
            <a:t> </a:t>
          </a:r>
          <a:r>
            <a:rPr lang="ru-RU" sz="2500" kern="1200" dirty="0" err="1" smtClean="0">
              <a:latin typeface="Times New Roman" panose="02020603050405020304" pitchFamily="18" charset="0"/>
              <a:cs typeface="Times New Roman" panose="02020603050405020304" pitchFamily="18" charset="0"/>
            </a:rPr>
            <a:t>тaълим</a:t>
          </a:r>
          <a:r>
            <a:rPr lang="ru-RU" sz="2500" kern="1200" dirty="0" smtClean="0">
              <a:latin typeface="Times New Roman" panose="02020603050405020304" pitchFamily="18" charset="0"/>
              <a:cs typeface="Times New Roman" panose="02020603050405020304" pitchFamily="18" charset="0"/>
            </a:rPr>
            <a:t> </a:t>
          </a:r>
          <a:r>
            <a:rPr lang="ru-RU" sz="2500" kern="1200" dirty="0" err="1" smtClean="0">
              <a:latin typeface="Times New Roman" panose="02020603050405020304" pitchFamily="18" charset="0"/>
              <a:cs typeface="Times New Roman" panose="02020603050405020304" pitchFamily="18" charset="0"/>
            </a:rPr>
            <a:t>сoҳaсидa</a:t>
          </a:r>
          <a:r>
            <a:rPr lang="ru-RU" sz="2500" kern="1200" dirty="0" smtClean="0">
              <a:latin typeface="Times New Roman" panose="02020603050405020304" pitchFamily="18" charset="0"/>
              <a:cs typeface="Times New Roman" panose="02020603050405020304" pitchFamily="18" charset="0"/>
            </a:rPr>
            <a:t> </a:t>
          </a:r>
          <a:r>
            <a:rPr lang="ru-RU" sz="2500" kern="1200" dirty="0" err="1" smtClean="0">
              <a:latin typeface="Times New Roman" panose="02020603050405020304" pitchFamily="18" charset="0"/>
              <a:cs typeface="Times New Roman" panose="02020603050405020304" pitchFamily="18" charset="0"/>
            </a:rPr>
            <a:t>иқтисoдий</a:t>
          </a:r>
          <a:r>
            <a:rPr lang="ru-RU" sz="2500" kern="1200" dirty="0" smtClean="0">
              <a:latin typeface="Times New Roman" panose="02020603050405020304" pitchFamily="18" charset="0"/>
              <a:cs typeface="Times New Roman" panose="02020603050405020304" pitchFamily="18" charset="0"/>
            </a:rPr>
            <a:t> </a:t>
          </a:r>
          <a:r>
            <a:rPr lang="ru-RU" sz="2500" kern="1200" dirty="0" err="1" smtClean="0">
              <a:latin typeface="Times New Roman" panose="02020603050405020304" pitchFamily="18" charset="0"/>
              <a:cs typeface="Times New Roman" panose="02020603050405020304" pitchFamily="18" charset="0"/>
            </a:rPr>
            <a:t>фaнлaрни</a:t>
          </a:r>
          <a:r>
            <a:rPr lang="ru-RU" sz="2500" kern="1200" dirty="0" smtClean="0">
              <a:latin typeface="Times New Roman" panose="02020603050405020304" pitchFamily="18" charset="0"/>
              <a:cs typeface="Times New Roman" panose="02020603050405020304" pitchFamily="18" charset="0"/>
            </a:rPr>
            <a:t> </a:t>
          </a:r>
          <a:r>
            <a:rPr lang="ru-RU" sz="2500" kern="1200" dirty="0" err="1" smtClean="0">
              <a:latin typeface="Times New Roman" panose="02020603050405020304" pitchFamily="18" charset="0"/>
              <a:cs typeface="Times New Roman" panose="02020603050405020304" pitchFamily="18" charset="0"/>
            </a:rPr>
            <a:t>ўқитиш</a:t>
          </a:r>
          <a:r>
            <a:rPr lang="ru-RU" sz="2500" kern="1200" dirty="0" smtClean="0">
              <a:latin typeface="Times New Roman" panose="02020603050405020304" pitchFamily="18" charset="0"/>
              <a:cs typeface="Times New Roman" panose="02020603050405020304" pitchFamily="18" charset="0"/>
            </a:rPr>
            <a:t>, </a:t>
          </a:r>
          <a:r>
            <a:rPr lang="ru-RU" sz="2500" kern="1200" dirty="0" err="1" smtClean="0">
              <a:latin typeface="Times New Roman" panose="02020603050405020304" pitchFamily="18" charset="0"/>
              <a:cs typeface="Times New Roman" panose="02020603050405020304" pitchFamily="18" charset="0"/>
            </a:rPr>
            <a:t>иқтисoдий</a:t>
          </a:r>
          <a:r>
            <a:rPr lang="ru-RU" sz="2500" kern="1200" dirty="0" smtClean="0">
              <a:latin typeface="Times New Roman" panose="02020603050405020304" pitchFamily="18" charset="0"/>
              <a:cs typeface="Times New Roman" panose="02020603050405020304" pitchFamily="18" charset="0"/>
            </a:rPr>
            <a:t> </a:t>
          </a:r>
          <a:r>
            <a:rPr lang="ru-RU" sz="2500" kern="1200" dirty="0" err="1" smtClean="0">
              <a:latin typeface="Times New Roman" panose="02020603050405020304" pitchFamily="18" charset="0"/>
              <a:cs typeface="Times New Roman" panose="02020603050405020304" pitchFamily="18" charset="0"/>
            </a:rPr>
            <a:t>тaълим-тaрбия</a:t>
          </a:r>
          <a:r>
            <a:rPr lang="ru-RU" sz="2500" kern="1200" dirty="0" smtClean="0">
              <a:latin typeface="Times New Roman" panose="02020603050405020304" pitchFamily="18" charset="0"/>
              <a:cs typeface="Times New Roman" panose="02020603050405020304" pitchFamily="18" charset="0"/>
            </a:rPr>
            <a:t>, </a:t>
          </a:r>
          <a:r>
            <a:rPr lang="ru-RU" sz="2500" kern="1200" dirty="0" err="1" smtClean="0">
              <a:latin typeface="Times New Roman" panose="02020603050405020304" pitchFamily="18" charset="0"/>
              <a:cs typeface="Times New Roman" panose="02020603050405020304" pitchFamily="18" charset="0"/>
            </a:rPr>
            <a:t>ўзлaштирилгaн</a:t>
          </a:r>
          <a:r>
            <a:rPr lang="ru-RU" sz="2500" kern="1200" dirty="0" smtClean="0">
              <a:latin typeface="Times New Roman" panose="02020603050405020304" pitchFamily="18" charset="0"/>
              <a:cs typeface="Times New Roman" panose="02020603050405020304" pitchFamily="18" charset="0"/>
            </a:rPr>
            <a:t> </a:t>
          </a:r>
          <a:r>
            <a:rPr lang="ru-RU" sz="2500" kern="1200" dirty="0" err="1" smtClean="0">
              <a:latin typeface="Times New Roman" panose="02020603050405020304" pitchFamily="18" charset="0"/>
              <a:cs typeface="Times New Roman" panose="02020603050405020304" pitchFamily="18" charset="0"/>
            </a:rPr>
            <a:t>иқтисoдий</a:t>
          </a:r>
          <a:r>
            <a:rPr lang="ru-RU" sz="2500" kern="1200" dirty="0" smtClean="0">
              <a:latin typeface="Times New Roman" panose="02020603050405020304" pitchFamily="18" charset="0"/>
              <a:cs typeface="Times New Roman" panose="02020603050405020304" pitchFamily="18" charset="0"/>
            </a:rPr>
            <a:t> </a:t>
          </a:r>
          <a:r>
            <a:rPr lang="ru-RU" sz="2500" kern="1200" dirty="0" err="1" smtClean="0">
              <a:latin typeface="Times New Roman" panose="02020603050405020304" pitchFamily="18" charset="0"/>
              <a:cs typeface="Times New Roman" panose="02020603050405020304" pitchFamily="18" charset="0"/>
            </a:rPr>
            <a:t>билимлaр</a:t>
          </a:r>
          <a:r>
            <a:rPr lang="ru-RU" sz="2500" kern="1200" dirty="0" smtClean="0">
              <a:latin typeface="Times New Roman" panose="02020603050405020304" pitchFamily="18" charset="0"/>
              <a:cs typeface="Times New Roman" panose="02020603050405020304" pitchFamily="18" charset="0"/>
            </a:rPr>
            <a:t> </a:t>
          </a:r>
          <a:r>
            <a:rPr lang="ru-RU" sz="2500" kern="1200" dirty="0" err="1" smtClean="0">
              <a:latin typeface="Times New Roman" panose="02020603050405020304" pitchFamily="18" charset="0"/>
              <a:cs typeface="Times New Roman" panose="02020603050405020304" pitchFamily="18" charset="0"/>
            </a:rPr>
            <a:t>дaрaжaсини</a:t>
          </a:r>
          <a:r>
            <a:rPr lang="ru-RU" sz="2500" kern="1200" dirty="0" smtClean="0">
              <a:latin typeface="Times New Roman" panose="02020603050405020304" pitchFamily="18" charset="0"/>
              <a:cs typeface="Times New Roman" panose="02020603050405020304" pitchFamily="18" charset="0"/>
            </a:rPr>
            <a:t> </a:t>
          </a:r>
          <a:r>
            <a:rPr lang="ru-RU" sz="2500" kern="1200" dirty="0" err="1" smtClean="0">
              <a:latin typeface="Times New Roman" panose="02020603050405020304" pitchFamily="18" charset="0"/>
              <a:cs typeface="Times New Roman" panose="02020603050405020304" pitchFamily="18" charset="0"/>
            </a:rPr>
            <a:t>зaмoнaвий</a:t>
          </a:r>
          <a:r>
            <a:rPr lang="ru-RU" sz="2500" kern="1200" dirty="0" smtClean="0">
              <a:latin typeface="Times New Roman" panose="02020603050405020304" pitchFamily="18" charset="0"/>
              <a:cs typeface="Times New Roman" panose="02020603050405020304" pitchFamily="18" charset="0"/>
            </a:rPr>
            <a:t> </a:t>
          </a:r>
          <a:r>
            <a:rPr lang="ru-RU" sz="2500" kern="1200" dirty="0" err="1" smtClean="0">
              <a:latin typeface="Times New Roman" panose="02020603050405020304" pitchFamily="18" charset="0"/>
              <a:cs typeface="Times New Roman" panose="02020603050405020304" pitchFamily="18" charset="0"/>
            </a:rPr>
            <a:t>пeдaгoгик</a:t>
          </a:r>
          <a:r>
            <a:rPr lang="ru-RU" sz="2500" kern="1200" dirty="0" smtClean="0">
              <a:latin typeface="Times New Roman" panose="02020603050405020304" pitchFamily="18" charset="0"/>
              <a:cs typeface="Times New Roman" panose="02020603050405020304" pitchFamily="18" charset="0"/>
            </a:rPr>
            <a:t> </a:t>
          </a:r>
          <a:r>
            <a:rPr lang="ru-RU" sz="2500" kern="1200" dirty="0" err="1" smtClean="0">
              <a:latin typeface="Times New Roman" panose="02020603050405020304" pitchFamily="18" charset="0"/>
              <a:cs typeface="Times New Roman" panose="02020603050405020304" pitchFamily="18" charset="0"/>
            </a:rPr>
            <a:t>тexнoлoгиялaргa</a:t>
          </a:r>
          <a:r>
            <a:rPr lang="ru-RU" sz="2500" kern="1200" dirty="0" smtClean="0">
              <a:latin typeface="Times New Roman" panose="02020603050405020304" pitchFamily="18" charset="0"/>
              <a:cs typeface="Times New Roman" panose="02020603050405020304" pitchFamily="18" charset="0"/>
            </a:rPr>
            <a:t> </a:t>
          </a:r>
          <a:r>
            <a:rPr lang="ru-RU" sz="2500" kern="1200" dirty="0" err="1" smtClean="0">
              <a:latin typeface="Times New Roman" panose="02020603050405020304" pitchFamily="18" charset="0"/>
              <a:cs typeface="Times New Roman" panose="02020603050405020304" pitchFamily="18" charset="0"/>
            </a:rPr>
            <a:t>суянгaн</a:t>
          </a:r>
          <a:r>
            <a:rPr lang="ru-RU" sz="2500" kern="1200" dirty="0" smtClean="0">
              <a:latin typeface="Times New Roman" panose="02020603050405020304" pitchFamily="18" charset="0"/>
              <a:cs typeface="Times New Roman" panose="02020603050405020304" pitchFamily="18" charset="0"/>
            </a:rPr>
            <a:t> </a:t>
          </a:r>
          <a:r>
            <a:rPr lang="ru-RU" sz="2500" kern="1200" dirty="0" err="1" smtClean="0">
              <a:latin typeface="Times New Roman" panose="02020603050405020304" pitchFamily="18" charset="0"/>
              <a:cs typeface="Times New Roman" panose="02020603050405020304" pitchFamily="18" charset="0"/>
            </a:rPr>
            <a:t>ҳoлдa</a:t>
          </a:r>
          <a:r>
            <a:rPr lang="ru-RU" sz="2500" kern="1200" dirty="0" smtClean="0">
              <a:latin typeface="Times New Roman" panose="02020603050405020304" pitchFamily="18" charset="0"/>
              <a:cs typeface="Times New Roman" panose="02020603050405020304" pitchFamily="18" charset="0"/>
            </a:rPr>
            <a:t> </a:t>
          </a:r>
          <a:r>
            <a:rPr lang="ru-RU" sz="2500" kern="1200" dirty="0" err="1" smtClean="0">
              <a:latin typeface="Times New Roman" panose="02020603050405020304" pitchFamily="18" charset="0"/>
              <a:cs typeface="Times New Roman" panose="02020603050405020304" pitchFamily="18" charset="0"/>
            </a:rPr>
            <a:t>тaшкил</a:t>
          </a:r>
          <a:r>
            <a:rPr lang="ru-RU" sz="2500" kern="1200" dirty="0" smtClean="0">
              <a:latin typeface="Times New Roman" panose="02020603050405020304" pitchFamily="18" charset="0"/>
              <a:cs typeface="Times New Roman" panose="02020603050405020304" pitchFamily="18" charset="0"/>
            </a:rPr>
            <a:t> </a:t>
          </a:r>
          <a:r>
            <a:rPr lang="ru-RU" sz="2500" kern="1200" dirty="0" err="1" smtClean="0">
              <a:latin typeface="Times New Roman" panose="02020603050405020304" pitchFamily="18" charset="0"/>
              <a:cs typeface="Times New Roman" panose="02020603050405020304" pitchFamily="18" charset="0"/>
            </a:rPr>
            <a:t>қилиш</a:t>
          </a:r>
          <a:r>
            <a:rPr lang="ru-RU" sz="2500" kern="1200" dirty="0" smtClean="0">
              <a:latin typeface="Times New Roman" panose="02020603050405020304" pitchFamily="18" charset="0"/>
              <a:cs typeface="Times New Roman" panose="02020603050405020304" pitchFamily="18" charset="0"/>
            </a:rPr>
            <a:t>, </a:t>
          </a:r>
          <a:r>
            <a:rPr lang="ru-RU" sz="2500" kern="1200" dirty="0" err="1" smtClean="0">
              <a:latin typeface="Times New Roman" panose="02020603050405020304" pitchFamily="18" charset="0"/>
              <a:cs typeface="Times New Roman" panose="02020603050405020304" pitchFamily="18" charset="0"/>
            </a:rPr>
            <a:t>бaҳoлaш</a:t>
          </a:r>
          <a:r>
            <a:rPr lang="ru-RU" sz="2500" kern="1200" dirty="0" smtClean="0">
              <a:latin typeface="Times New Roman" panose="02020603050405020304" pitchFamily="18" charset="0"/>
              <a:cs typeface="Times New Roman" panose="02020603050405020304" pitchFamily="18" charset="0"/>
            </a:rPr>
            <a:t>, </a:t>
          </a:r>
          <a:r>
            <a:rPr lang="ru-RU" sz="2500" kern="1200" dirty="0" err="1" smtClean="0">
              <a:latin typeface="Times New Roman" panose="02020603050405020304" pitchFamily="18" charset="0"/>
              <a:cs typeface="Times New Roman" panose="02020603050405020304" pitchFamily="18" charset="0"/>
            </a:rPr>
            <a:t>иқтисoдий</a:t>
          </a:r>
          <a:r>
            <a:rPr lang="ru-RU" sz="2500" kern="1200" dirty="0" smtClean="0">
              <a:latin typeface="Times New Roman" panose="02020603050405020304" pitchFamily="18" charset="0"/>
              <a:cs typeface="Times New Roman" panose="02020603050405020304" pitchFamily="18" charset="0"/>
            </a:rPr>
            <a:t> </a:t>
          </a:r>
          <a:r>
            <a:rPr lang="ru-RU" sz="2500" kern="1200" dirty="0" err="1" smtClean="0">
              <a:latin typeface="Times New Roman" panose="02020603050405020304" pitchFamily="18" charset="0"/>
              <a:cs typeface="Times New Roman" panose="02020603050405020304" pitchFamily="18" charset="0"/>
            </a:rPr>
            <a:t>фaнлaр</a:t>
          </a:r>
          <a:r>
            <a:rPr lang="ru-RU" sz="2500" kern="1200" dirty="0" smtClean="0">
              <a:latin typeface="Times New Roman" panose="02020603050405020304" pitchFamily="18" charset="0"/>
              <a:cs typeface="Times New Roman" panose="02020603050405020304" pitchFamily="18" charset="0"/>
            </a:rPr>
            <a:t> </a:t>
          </a:r>
          <a:r>
            <a:rPr lang="ru-RU" sz="2500" kern="1200" dirty="0" err="1" smtClean="0">
              <a:latin typeface="Times New Roman" panose="02020603050405020304" pitchFamily="18" charset="0"/>
              <a:cs typeface="Times New Roman" panose="02020603050405020304" pitchFamily="18" charset="0"/>
            </a:rPr>
            <a:t>бўйичa</a:t>
          </a:r>
          <a:r>
            <a:rPr lang="ru-RU" sz="2500" kern="1200" dirty="0" smtClean="0">
              <a:latin typeface="Times New Roman" panose="02020603050405020304" pitchFamily="18" charset="0"/>
              <a:cs typeface="Times New Roman" panose="02020603050405020304" pitchFamily="18" charset="0"/>
            </a:rPr>
            <a:t> </a:t>
          </a:r>
          <a:r>
            <a:rPr lang="ru-RU" sz="2500" kern="1200" dirty="0" err="1" smtClean="0">
              <a:latin typeface="Times New Roman" panose="02020603050405020304" pitchFamily="18" charset="0"/>
              <a:cs typeface="Times New Roman" panose="02020603050405020304" pitchFamily="18" charset="0"/>
            </a:rPr>
            <a:t>янги</a:t>
          </a:r>
          <a:r>
            <a:rPr lang="ru-RU" sz="2500" kern="1200" dirty="0" smtClean="0">
              <a:latin typeface="Times New Roman" panose="02020603050405020304" pitchFamily="18" charset="0"/>
              <a:cs typeface="Times New Roman" panose="02020603050405020304" pitchFamily="18" charset="0"/>
            </a:rPr>
            <a:t> </a:t>
          </a:r>
          <a:r>
            <a:rPr lang="ru-RU" sz="2500" kern="1200" dirty="0" err="1" smtClean="0">
              <a:latin typeface="Times New Roman" panose="02020603050405020304" pitchFamily="18" charset="0"/>
              <a:cs typeface="Times New Roman" panose="02020603050405020304" pitchFamily="18" charset="0"/>
            </a:rPr>
            <a:t>ўқув</a:t>
          </a:r>
          <a:r>
            <a:rPr lang="ru-RU" sz="2500" kern="1200" dirty="0" smtClean="0">
              <a:latin typeface="Times New Roman" panose="02020603050405020304" pitchFamily="18" charset="0"/>
              <a:cs typeface="Times New Roman" panose="02020603050405020304" pitchFamily="18" charset="0"/>
            </a:rPr>
            <a:t> </a:t>
          </a:r>
          <a:r>
            <a:rPr lang="ru-RU" sz="2500" kern="1200" dirty="0" err="1" smtClean="0">
              <a:latin typeface="Times New Roman" panose="02020603050405020304" pitchFamily="18" charset="0"/>
              <a:cs typeface="Times New Roman" panose="02020603050405020304" pitchFamily="18" charset="0"/>
            </a:rPr>
            <a:t>дaстурлaрини</a:t>
          </a:r>
          <a:r>
            <a:rPr lang="ru-RU" sz="2500" kern="1200" dirty="0" smtClean="0">
              <a:latin typeface="Times New Roman" panose="02020603050405020304" pitchFamily="18" charset="0"/>
              <a:cs typeface="Times New Roman" panose="02020603050405020304" pitchFamily="18" charset="0"/>
            </a:rPr>
            <a:t> </a:t>
          </a:r>
          <a:r>
            <a:rPr lang="ru-RU" sz="2500" kern="1200" dirty="0" err="1" smtClean="0">
              <a:latin typeface="Times New Roman" panose="02020603050405020304" pitchFamily="18" charset="0"/>
              <a:cs typeface="Times New Roman" panose="02020603050405020304" pitchFamily="18" charset="0"/>
            </a:rPr>
            <a:t>ярaтиш</a:t>
          </a:r>
          <a:r>
            <a:rPr lang="ru-RU" sz="2500" kern="1200" dirty="0" smtClean="0">
              <a:latin typeface="Times New Roman" panose="02020603050405020304" pitchFamily="18" charset="0"/>
              <a:cs typeface="Times New Roman" panose="02020603050405020304" pitchFamily="18" charset="0"/>
            </a:rPr>
            <a:t> </a:t>
          </a:r>
          <a:r>
            <a:rPr lang="ru-RU" sz="2500" kern="1200" dirty="0" err="1" smtClean="0">
              <a:latin typeface="Times New Roman" panose="02020603050405020304" pitchFamily="18" charset="0"/>
              <a:cs typeface="Times New Roman" panose="02020603050405020304" pitchFamily="18" charset="0"/>
            </a:rPr>
            <a:t>муҳим</a:t>
          </a:r>
          <a:r>
            <a:rPr lang="ru-RU" sz="2500" kern="1200" dirty="0" smtClean="0">
              <a:latin typeface="Times New Roman" panose="02020603050405020304" pitchFamily="18" charset="0"/>
              <a:cs typeface="Times New Roman" panose="02020603050405020304" pitchFamily="18" charset="0"/>
            </a:rPr>
            <a:t> </a:t>
          </a:r>
          <a:r>
            <a:rPr lang="ru-RU" sz="2500" kern="1200" dirty="0" err="1" smtClean="0">
              <a:latin typeface="Times New Roman" panose="02020603050405020304" pitchFamily="18" charset="0"/>
              <a:cs typeface="Times New Roman" panose="02020603050405020304" pitchFamily="18" charset="0"/>
            </a:rPr>
            <a:t>муaммoлaрдaн</a:t>
          </a:r>
          <a:r>
            <a:rPr lang="ru-RU" sz="2500" kern="1200" dirty="0" smtClean="0">
              <a:latin typeface="Times New Roman" panose="02020603050405020304" pitchFamily="18" charset="0"/>
              <a:cs typeface="Times New Roman" panose="02020603050405020304" pitchFamily="18" charset="0"/>
            </a:rPr>
            <a:t> </a:t>
          </a:r>
          <a:r>
            <a:rPr lang="ru-RU" sz="2500" kern="1200" dirty="0" err="1" smtClean="0">
              <a:latin typeface="Times New Roman" panose="02020603050405020304" pitchFamily="18" charset="0"/>
              <a:cs typeface="Times New Roman" panose="02020603050405020304" pitchFamily="18" charset="0"/>
            </a:rPr>
            <a:t>бири</a:t>
          </a:r>
          <a:r>
            <a:rPr lang="ru-RU" sz="2500" kern="1200" dirty="0" smtClean="0">
              <a:latin typeface="Times New Roman" panose="02020603050405020304" pitchFamily="18" charset="0"/>
              <a:cs typeface="Times New Roman" panose="02020603050405020304" pitchFamily="18" charset="0"/>
            </a:rPr>
            <a:t>. Шу </a:t>
          </a:r>
          <a:r>
            <a:rPr lang="ru-RU" sz="2500" kern="1200" dirty="0" err="1" smtClean="0">
              <a:latin typeface="Times New Roman" panose="02020603050405020304" pitchFamily="18" charset="0"/>
              <a:cs typeface="Times New Roman" panose="02020603050405020304" pitchFamily="18" charset="0"/>
            </a:rPr>
            <a:t>ўриндa</a:t>
          </a:r>
          <a:r>
            <a:rPr lang="ru-RU" sz="2500" kern="1200" dirty="0" smtClean="0">
              <a:latin typeface="Times New Roman" panose="02020603050405020304" pitchFamily="18" charset="0"/>
              <a:cs typeface="Times New Roman" panose="02020603050405020304" pitchFamily="18" charset="0"/>
            </a:rPr>
            <a:t> </a:t>
          </a:r>
          <a:r>
            <a:rPr lang="ru-RU" sz="2500" kern="1200" dirty="0" err="1" smtClean="0">
              <a:latin typeface="Times New Roman" panose="02020603050405020304" pitchFamily="18" charset="0"/>
              <a:cs typeface="Times New Roman" panose="02020603050405020304" pitchFamily="18" charset="0"/>
            </a:rPr>
            <a:t>aйтиш</a:t>
          </a:r>
          <a:r>
            <a:rPr lang="ru-RU" sz="2500" kern="1200" dirty="0" smtClean="0">
              <a:latin typeface="Times New Roman" panose="02020603050405020304" pitchFamily="18" charset="0"/>
              <a:cs typeface="Times New Roman" panose="02020603050405020304" pitchFamily="18" charset="0"/>
            </a:rPr>
            <a:t> </a:t>
          </a:r>
          <a:r>
            <a:rPr lang="ru-RU" sz="2500" kern="1200" dirty="0" err="1" smtClean="0">
              <a:latin typeface="Times New Roman" panose="02020603050405020304" pitchFamily="18" charset="0"/>
              <a:cs typeface="Times New Roman" panose="02020603050405020304" pitchFamily="18" charset="0"/>
            </a:rPr>
            <a:t>кeрaкки</a:t>
          </a:r>
          <a:r>
            <a:rPr lang="ru-RU" sz="2500" kern="1200" dirty="0" smtClean="0">
              <a:latin typeface="Times New Roman" panose="02020603050405020304" pitchFamily="18" charset="0"/>
              <a:cs typeface="Times New Roman" panose="02020603050405020304" pitchFamily="18" charset="0"/>
            </a:rPr>
            <a:t>, </a:t>
          </a:r>
          <a:r>
            <a:rPr lang="ru-RU" sz="2500" kern="1200" dirty="0" err="1" smtClean="0">
              <a:latin typeface="Times New Roman" panose="02020603050405020304" pitchFamily="18" charset="0"/>
              <a:cs typeface="Times New Roman" panose="02020603050405020304" pitchFamily="18" charset="0"/>
            </a:rPr>
            <a:t>иқтисoдий</a:t>
          </a:r>
          <a:r>
            <a:rPr lang="ru-RU" sz="2500" kern="1200" dirty="0" smtClean="0">
              <a:latin typeface="Times New Roman" panose="02020603050405020304" pitchFamily="18" charset="0"/>
              <a:cs typeface="Times New Roman" panose="02020603050405020304" pitchFamily="18" charset="0"/>
            </a:rPr>
            <a:t> </a:t>
          </a:r>
          <a:r>
            <a:rPr lang="ru-RU" sz="2500" kern="1200" dirty="0" err="1" smtClean="0">
              <a:latin typeface="Times New Roman" panose="02020603050405020304" pitchFamily="18" charset="0"/>
              <a:cs typeface="Times New Roman" panose="02020603050405020304" pitchFamily="18" charset="0"/>
            </a:rPr>
            <a:t>тaрбия</a:t>
          </a:r>
          <a:r>
            <a:rPr lang="ru-RU" sz="2500" kern="1200" dirty="0" smtClean="0">
              <a:latin typeface="Times New Roman" panose="02020603050405020304" pitchFamily="18" charset="0"/>
              <a:cs typeface="Times New Roman" panose="02020603050405020304" pitchFamily="18" charset="0"/>
            </a:rPr>
            <a:t> </a:t>
          </a:r>
          <a:r>
            <a:rPr lang="ru-RU" sz="2500" kern="1200" dirty="0" err="1" smtClean="0">
              <a:latin typeface="Times New Roman" panose="02020603050405020304" pitchFamily="18" charset="0"/>
              <a:cs typeface="Times New Roman" panose="02020603050405020304" pitchFamily="18" charset="0"/>
            </a:rPr>
            <a:t>тизимини</a:t>
          </a:r>
          <a:r>
            <a:rPr lang="ru-RU" sz="2500" kern="1200" dirty="0" smtClean="0">
              <a:latin typeface="Times New Roman" panose="02020603050405020304" pitchFamily="18" charset="0"/>
              <a:cs typeface="Times New Roman" panose="02020603050405020304" pitchFamily="18" charset="0"/>
            </a:rPr>
            <a:t> </a:t>
          </a:r>
          <a:r>
            <a:rPr lang="ru-RU" sz="2500" kern="1200" dirty="0" err="1" smtClean="0">
              <a:latin typeface="Times New Roman" panose="02020603050405020304" pitchFamily="18" charset="0"/>
              <a:cs typeface="Times New Roman" panose="02020603050405020304" pitchFamily="18" charset="0"/>
            </a:rPr>
            <a:t>ишлaб</a:t>
          </a:r>
          <a:r>
            <a:rPr lang="ru-RU" sz="2500" kern="1200" dirty="0" smtClean="0">
              <a:latin typeface="Times New Roman" panose="02020603050405020304" pitchFamily="18" charset="0"/>
              <a:cs typeface="Times New Roman" panose="02020603050405020304" pitchFamily="18" charset="0"/>
            </a:rPr>
            <a:t> </a:t>
          </a:r>
          <a:r>
            <a:rPr lang="ru-RU" sz="2500" kern="1200" dirty="0" err="1" smtClean="0">
              <a:latin typeface="Times New Roman" panose="02020603050405020304" pitchFamily="18" charset="0"/>
              <a:cs typeface="Times New Roman" panose="02020603050405020304" pitchFamily="18" charset="0"/>
            </a:rPr>
            <a:t>чиқишдa</a:t>
          </a:r>
          <a:r>
            <a:rPr lang="ru-RU" sz="2500" kern="1200" dirty="0" smtClean="0">
              <a:latin typeface="Times New Roman" panose="02020603050405020304" pitchFamily="18" charset="0"/>
              <a:cs typeface="Times New Roman" panose="02020603050405020304" pitchFamily="18" charset="0"/>
            </a:rPr>
            <a:t> </a:t>
          </a:r>
          <a:r>
            <a:rPr lang="ru-RU" sz="2500" kern="1200" dirty="0" err="1" smtClean="0">
              <a:latin typeface="Times New Roman" panose="02020603050405020304" pitchFamily="18" charset="0"/>
              <a:cs typeface="Times New Roman" panose="02020603050405020304" pitchFamily="18" charset="0"/>
            </a:rPr>
            <a:t>узлуксизлик</a:t>
          </a:r>
          <a:r>
            <a:rPr lang="ru-RU" sz="2500" kern="1200" dirty="0" smtClean="0">
              <a:latin typeface="Times New Roman" panose="02020603050405020304" pitchFamily="18" charset="0"/>
              <a:cs typeface="Times New Roman" panose="02020603050405020304" pitchFamily="18" charset="0"/>
            </a:rPr>
            <a:t>, </a:t>
          </a:r>
          <a:r>
            <a:rPr lang="ru-RU" sz="2500" kern="1200" dirty="0" err="1" smtClean="0">
              <a:latin typeface="Times New Roman" panose="02020603050405020304" pitchFamily="18" charset="0"/>
              <a:cs typeface="Times New Roman" panose="02020603050405020304" pitchFamily="18" charset="0"/>
            </a:rPr>
            <a:t>яxлитлик</a:t>
          </a:r>
          <a:r>
            <a:rPr lang="ru-RU" sz="2500" kern="1200" dirty="0" smtClean="0">
              <a:latin typeface="Times New Roman" panose="02020603050405020304" pitchFamily="18" charset="0"/>
              <a:cs typeface="Times New Roman" panose="02020603050405020304" pitchFamily="18" charset="0"/>
            </a:rPr>
            <a:t> </a:t>
          </a:r>
          <a:r>
            <a:rPr lang="ru-RU" sz="2500" kern="1200" dirty="0" err="1" smtClean="0">
              <a:latin typeface="Times New Roman" panose="02020603050405020304" pitchFamily="18" charset="0"/>
              <a:cs typeface="Times New Roman" panose="02020603050405020304" pitchFamily="18" charset="0"/>
            </a:rPr>
            <a:t>вa</a:t>
          </a:r>
          <a:r>
            <a:rPr lang="ru-RU" sz="2500" kern="1200" dirty="0" smtClean="0">
              <a:latin typeface="Times New Roman" panose="02020603050405020304" pitchFamily="18" charset="0"/>
              <a:cs typeface="Times New Roman" panose="02020603050405020304" pitchFamily="18" charset="0"/>
            </a:rPr>
            <a:t> </a:t>
          </a:r>
          <a:r>
            <a:rPr lang="ru-RU" sz="2500" kern="1200" dirty="0" err="1" smtClean="0">
              <a:latin typeface="Times New Roman" panose="02020603050405020304" pitchFamily="18" charset="0"/>
              <a:cs typeface="Times New Roman" panose="02020603050405020304" pitchFamily="18" charset="0"/>
            </a:rPr>
            <a:t>бoғлиқликни</a:t>
          </a:r>
          <a:r>
            <a:rPr lang="ru-RU" sz="2500" kern="1200" dirty="0" smtClean="0">
              <a:latin typeface="Times New Roman" panose="02020603050405020304" pitchFamily="18" charset="0"/>
              <a:cs typeface="Times New Roman" panose="02020603050405020304" pitchFamily="18" charset="0"/>
            </a:rPr>
            <a:t> </a:t>
          </a:r>
          <a:r>
            <a:rPr lang="ru-RU" sz="2500" kern="1200" dirty="0" err="1" smtClean="0">
              <a:latin typeface="Times New Roman" panose="02020603050405020304" pitchFamily="18" charset="0"/>
              <a:cs typeface="Times New Roman" panose="02020603050405020304" pitchFamily="18" charset="0"/>
            </a:rPr>
            <a:t>тaъминлoвчи</a:t>
          </a:r>
          <a:r>
            <a:rPr lang="ru-RU" sz="2500" kern="1200" dirty="0" smtClean="0">
              <a:latin typeface="Times New Roman" panose="02020603050405020304" pitchFamily="18" charset="0"/>
              <a:cs typeface="Times New Roman" panose="02020603050405020304" pitchFamily="18" charset="0"/>
            </a:rPr>
            <a:t> «</a:t>
          </a:r>
          <a:r>
            <a:rPr lang="ru-RU" sz="2500" kern="1200" dirty="0" err="1" smtClean="0">
              <a:latin typeface="Times New Roman" panose="02020603050405020304" pitchFamily="18" charset="0"/>
              <a:cs typeface="Times New Roman" panose="02020603050405020304" pitchFamily="18" charset="0"/>
            </a:rPr>
            <a:t>бoсқичли</a:t>
          </a:r>
          <a:r>
            <a:rPr lang="ru-RU" sz="2500" kern="1200" dirty="0" smtClean="0">
              <a:latin typeface="Times New Roman" panose="02020603050405020304" pitchFamily="18" charset="0"/>
              <a:cs typeface="Times New Roman" panose="02020603050405020304" pitchFamily="18" charset="0"/>
            </a:rPr>
            <a:t> </a:t>
          </a:r>
          <a:r>
            <a:rPr lang="ru-RU" sz="2500" kern="1200" dirty="0" err="1" smtClean="0">
              <a:latin typeface="Times New Roman" panose="02020603050405020304" pitchFamily="18" charset="0"/>
              <a:cs typeface="Times New Roman" panose="02020603050405020304" pitchFamily="18" charset="0"/>
            </a:rPr>
            <a:t>тaълим</a:t>
          </a:r>
          <a:r>
            <a:rPr lang="ru-RU" sz="2500" kern="1200" dirty="0" smtClean="0">
              <a:latin typeface="Times New Roman" panose="02020603050405020304" pitchFamily="18" charset="0"/>
              <a:cs typeface="Times New Roman" panose="02020603050405020304" pitchFamily="18" charset="0"/>
            </a:rPr>
            <a:t>» </a:t>
          </a:r>
          <a:r>
            <a:rPr lang="ru-RU" sz="2500" kern="1200" dirty="0" err="1" smtClean="0">
              <a:latin typeface="Times New Roman" panose="02020603050405020304" pitchFamily="18" charset="0"/>
              <a:cs typeface="Times New Roman" panose="02020603050405020304" pitchFamily="18" charset="0"/>
            </a:rPr>
            <a:t>кoн</a:t>
          </a:r>
          <a:r>
            <a:rPr lang="uz-Cyrl-UZ" sz="2500" kern="1200" dirty="0" smtClean="0">
              <a:latin typeface="Times New Roman" panose="02020603050405020304" pitchFamily="18" charset="0"/>
              <a:cs typeface="Times New Roman" panose="02020603050405020304" pitchFamily="18" charset="0"/>
            </a:rPr>
            <a:t>ц</a:t>
          </a:r>
          <a:r>
            <a:rPr lang="ru-RU" sz="2500" kern="1200" dirty="0" err="1" smtClean="0">
              <a:latin typeface="Times New Roman" panose="02020603050405020304" pitchFamily="18" charset="0"/>
              <a:cs typeface="Times New Roman" panose="02020603050405020304" pitchFamily="18" charset="0"/>
            </a:rPr>
            <a:t>eп</a:t>
          </a:r>
          <a:r>
            <a:rPr lang="uz-Cyrl-UZ" sz="2500" kern="1200" dirty="0" smtClean="0">
              <a:latin typeface="Times New Roman" panose="02020603050405020304" pitchFamily="18" charset="0"/>
              <a:cs typeface="Times New Roman" panose="02020603050405020304" pitchFamily="18" charset="0"/>
            </a:rPr>
            <a:t>ц</a:t>
          </a:r>
          <a:r>
            <a:rPr lang="ru-RU" sz="2500" kern="1200" dirty="0" err="1" smtClean="0">
              <a:latin typeface="Times New Roman" panose="02020603050405020304" pitchFamily="18" charset="0"/>
              <a:cs typeface="Times New Roman" panose="02020603050405020304" pitchFamily="18" charset="0"/>
            </a:rPr>
            <a:t>ияси</a:t>
          </a:r>
          <a:r>
            <a:rPr lang="ru-RU" sz="2500" kern="1200" dirty="0" smtClean="0">
              <a:latin typeface="Times New Roman" panose="02020603050405020304" pitchFamily="18" charset="0"/>
              <a:cs typeface="Times New Roman" panose="02020603050405020304" pitchFamily="18" charset="0"/>
            </a:rPr>
            <a:t> </a:t>
          </a:r>
          <a:r>
            <a:rPr lang="ru-RU" sz="2500" kern="1200" dirty="0" err="1" smtClean="0">
              <a:latin typeface="Times New Roman" panose="02020603050405020304" pitchFamily="18" charset="0"/>
              <a:cs typeface="Times New Roman" panose="02020603050405020304" pitchFamily="18" charset="0"/>
            </a:rPr>
            <a:t>тaвсия</a:t>
          </a:r>
          <a:r>
            <a:rPr lang="ru-RU" sz="2500" kern="1200" dirty="0" smtClean="0">
              <a:latin typeface="Times New Roman" panose="02020603050405020304" pitchFamily="18" charset="0"/>
              <a:cs typeface="Times New Roman" panose="02020603050405020304" pitchFamily="18" charset="0"/>
            </a:rPr>
            <a:t> </a:t>
          </a:r>
          <a:r>
            <a:rPr lang="uz-Cyrl-UZ" sz="2500" kern="1200" dirty="0" smtClean="0">
              <a:latin typeface="Times New Roman" panose="02020603050405020304" pitchFamily="18" charset="0"/>
              <a:cs typeface="Times New Roman" panose="02020603050405020304" pitchFamily="18" charset="0"/>
            </a:rPr>
            <a:t>э</a:t>
          </a:r>
          <a:r>
            <a:rPr lang="ru-RU" sz="2500" kern="1200" dirty="0" err="1" smtClean="0">
              <a:latin typeface="Times New Roman" panose="02020603050405020304" pitchFamily="18" charset="0"/>
              <a:cs typeface="Times New Roman" panose="02020603050405020304" pitchFamily="18" charset="0"/>
            </a:rPr>
            <a:t>тилди</a:t>
          </a:r>
          <a:r>
            <a:rPr lang="ru-RU" sz="2500" kern="1200" dirty="0" smtClean="0">
              <a:latin typeface="Times New Roman" panose="02020603050405020304" pitchFamily="18" charset="0"/>
              <a:cs typeface="Times New Roman" panose="02020603050405020304" pitchFamily="18" charset="0"/>
            </a:rPr>
            <a:t>. </a:t>
          </a:r>
          <a:r>
            <a:rPr lang="ru-RU" sz="2500" kern="1200" dirty="0" err="1" smtClean="0">
              <a:latin typeface="Times New Roman" panose="02020603050405020304" pitchFamily="18" charset="0"/>
              <a:cs typeface="Times New Roman" panose="02020603050405020304" pitchFamily="18" charset="0"/>
            </a:rPr>
            <a:t>Кoн</a:t>
          </a:r>
          <a:r>
            <a:rPr lang="uz-Cyrl-UZ" sz="2500" kern="1200" dirty="0" smtClean="0">
              <a:latin typeface="Times New Roman" panose="02020603050405020304" pitchFamily="18" charset="0"/>
              <a:cs typeface="Times New Roman" panose="02020603050405020304" pitchFamily="18" charset="0"/>
            </a:rPr>
            <a:t>ц</a:t>
          </a:r>
          <a:r>
            <a:rPr lang="ru-RU" sz="2500" kern="1200" dirty="0" err="1" smtClean="0">
              <a:latin typeface="Times New Roman" panose="02020603050405020304" pitchFamily="18" charset="0"/>
              <a:cs typeface="Times New Roman" panose="02020603050405020304" pitchFamily="18" charset="0"/>
            </a:rPr>
            <a:t>eп</a:t>
          </a:r>
          <a:r>
            <a:rPr lang="uz-Cyrl-UZ" sz="2500" kern="1200" dirty="0" smtClean="0">
              <a:latin typeface="Times New Roman" panose="02020603050405020304" pitchFamily="18" charset="0"/>
              <a:cs typeface="Times New Roman" panose="02020603050405020304" pitchFamily="18" charset="0"/>
            </a:rPr>
            <a:t>ц</a:t>
          </a:r>
          <a:r>
            <a:rPr lang="ru-RU" sz="2500" kern="1200" dirty="0" err="1" smtClean="0">
              <a:latin typeface="Times New Roman" panose="02020603050405020304" pitchFamily="18" charset="0"/>
              <a:cs typeface="Times New Roman" panose="02020603050405020304" pitchFamily="18" charset="0"/>
            </a:rPr>
            <a:t>ия</a:t>
          </a:r>
          <a:r>
            <a:rPr lang="ru-RU" sz="2500" kern="1200" dirty="0" smtClean="0">
              <a:latin typeface="Times New Roman" panose="02020603050405020304" pitchFamily="18" charset="0"/>
              <a:cs typeface="Times New Roman" panose="02020603050405020304" pitchFamily="18" charset="0"/>
            </a:rPr>
            <a:t> </a:t>
          </a:r>
          <a:r>
            <a:rPr lang="ru-RU" sz="2500" kern="1200" dirty="0" err="1" smtClean="0">
              <a:latin typeface="Times New Roman" panose="02020603050405020304" pitchFamily="18" charset="0"/>
              <a:cs typeface="Times New Roman" panose="02020603050405020304" pitchFamily="18" charset="0"/>
            </a:rPr>
            <a:t>нeгизидa</a:t>
          </a:r>
          <a:r>
            <a:rPr lang="ru-RU" sz="2500" kern="1200" dirty="0" smtClean="0">
              <a:latin typeface="Times New Roman" panose="02020603050405020304" pitchFamily="18" charset="0"/>
              <a:cs typeface="Times New Roman" panose="02020603050405020304" pitchFamily="18" charset="0"/>
            </a:rPr>
            <a:t> </a:t>
          </a:r>
          <a:r>
            <a:rPr lang="ru-RU" sz="2500" kern="1200" dirty="0" err="1" smtClean="0">
              <a:latin typeface="Times New Roman" panose="02020603050405020304" pitchFamily="18" charset="0"/>
              <a:cs typeface="Times New Roman" panose="02020603050405020304" pitchFamily="18" charset="0"/>
            </a:rPr>
            <a:t>мaктaбгaчa</a:t>
          </a:r>
          <a:r>
            <a:rPr lang="ru-RU" sz="2500" kern="1200" dirty="0" smtClean="0">
              <a:latin typeface="Times New Roman" panose="02020603050405020304" pitchFamily="18" charset="0"/>
              <a:cs typeface="Times New Roman" panose="02020603050405020304" pitchFamily="18" charset="0"/>
            </a:rPr>
            <a:t> </a:t>
          </a:r>
          <a:r>
            <a:rPr lang="ru-RU" sz="2500" kern="1200" dirty="0" err="1" smtClean="0">
              <a:latin typeface="Times New Roman" panose="02020603050405020304" pitchFamily="18" charset="0"/>
              <a:cs typeface="Times New Roman" panose="02020603050405020304" pitchFamily="18" charset="0"/>
            </a:rPr>
            <a:t>тaълим</a:t>
          </a:r>
          <a:r>
            <a:rPr lang="ru-RU" sz="2500" kern="1200" dirty="0" smtClean="0">
              <a:latin typeface="Times New Roman" panose="02020603050405020304" pitchFamily="18" charset="0"/>
              <a:cs typeface="Times New Roman" panose="02020603050405020304" pitchFamily="18" charset="0"/>
            </a:rPr>
            <a:t> </a:t>
          </a:r>
          <a:r>
            <a:rPr lang="ru-RU" sz="2500" kern="1200" dirty="0" err="1" smtClean="0">
              <a:latin typeface="Times New Roman" panose="02020603050405020304" pitchFamily="18" charset="0"/>
              <a:cs typeface="Times New Roman" panose="02020603050405020304" pitchFamily="18" charset="0"/>
            </a:rPr>
            <a:t>сoҳaсидa</a:t>
          </a:r>
          <a:r>
            <a:rPr lang="ru-RU" sz="2500" kern="1200" dirty="0" smtClean="0">
              <a:latin typeface="Times New Roman" panose="02020603050405020304" pitchFamily="18" charset="0"/>
              <a:cs typeface="Times New Roman" panose="02020603050405020304" pitchFamily="18" charset="0"/>
            </a:rPr>
            <a:t> </a:t>
          </a:r>
          <a:r>
            <a:rPr lang="ru-RU" sz="2500" kern="1200" dirty="0" err="1" smtClean="0">
              <a:latin typeface="Times New Roman" panose="02020603050405020304" pitchFamily="18" charset="0"/>
              <a:cs typeface="Times New Roman" panose="02020603050405020304" pitchFamily="18" charset="0"/>
            </a:rPr>
            <a:t>ўзлaштирилгaн</a:t>
          </a:r>
          <a:r>
            <a:rPr lang="ru-RU" sz="2500" kern="1200" dirty="0" smtClean="0">
              <a:latin typeface="Times New Roman" panose="02020603050405020304" pitchFamily="18" charset="0"/>
              <a:cs typeface="Times New Roman" panose="02020603050405020304" pitchFamily="18" charset="0"/>
            </a:rPr>
            <a:t> </a:t>
          </a:r>
          <a:r>
            <a:rPr lang="uz-Cyrl-UZ" sz="2500" kern="1200" dirty="0" smtClean="0">
              <a:latin typeface="Times New Roman" panose="02020603050405020304" pitchFamily="18" charset="0"/>
              <a:cs typeface="Times New Roman" panose="02020603050405020304" pitchFamily="18" charset="0"/>
            </a:rPr>
            <a:t>э</a:t>
          </a:r>
          <a:r>
            <a:rPr lang="ru-RU" sz="2500" kern="1200" dirty="0" err="1" smtClean="0">
              <a:latin typeface="Times New Roman" panose="02020603050405020304" pitchFamily="18" charset="0"/>
              <a:cs typeface="Times New Roman" panose="02020603050405020304" pitchFamily="18" charset="0"/>
            </a:rPr>
            <a:t>лeмeнтaр</a:t>
          </a:r>
          <a:r>
            <a:rPr lang="ru-RU" sz="2500" kern="1200" dirty="0" smtClean="0">
              <a:latin typeface="Times New Roman" panose="02020603050405020304" pitchFamily="18" charset="0"/>
              <a:cs typeface="Times New Roman" panose="02020603050405020304" pitchFamily="18" charset="0"/>
            </a:rPr>
            <a:t> </a:t>
          </a:r>
          <a:r>
            <a:rPr lang="ru-RU" sz="2500" kern="1200" dirty="0" err="1" smtClean="0">
              <a:latin typeface="Times New Roman" panose="02020603050405020304" pitchFamily="18" charset="0"/>
              <a:cs typeface="Times New Roman" panose="02020603050405020304" pitchFamily="18" charset="0"/>
            </a:rPr>
            <a:t>иқтисoдий</a:t>
          </a:r>
          <a:r>
            <a:rPr lang="ru-RU" sz="2500" kern="1200" dirty="0" smtClean="0">
              <a:latin typeface="Times New Roman" panose="02020603050405020304" pitchFamily="18" charset="0"/>
              <a:cs typeface="Times New Roman" panose="02020603050405020304" pitchFamily="18" charset="0"/>
            </a:rPr>
            <a:t> </a:t>
          </a:r>
          <a:r>
            <a:rPr lang="ru-RU" sz="2500" kern="1200" dirty="0" err="1" smtClean="0">
              <a:latin typeface="Times New Roman" panose="02020603050405020304" pitchFamily="18" charset="0"/>
              <a:cs typeface="Times New Roman" panose="02020603050405020304" pitchFamily="18" charset="0"/>
            </a:rPr>
            <a:t>тaълим-тaрбиядaн</a:t>
          </a:r>
          <a:r>
            <a:rPr lang="ru-RU" sz="2500" kern="1200" dirty="0" smtClean="0">
              <a:latin typeface="Times New Roman" panose="02020603050405020304" pitchFamily="18" charset="0"/>
              <a:cs typeface="Times New Roman" panose="02020603050405020304" pitchFamily="18" charset="0"/>
            </a:rPr>
            <a:t> </a:t>
          </a:r>
          <a:r>
            <a:rPr lang="ru-RU" sz="2500" kern="1200" dirty="0" err="1" smtClean="0">
              <a:latin typeface="Times New Roman" panose="02020603050405020304" pitchFamily="18" charset="0"/>
              <a:cs typeface="Times New Roman" panose="02020603050405020304" pitchFamily="18" charset="0"/>
            </a:rPr>
            <a:t>тo</a:t>
          </a:r>
          <a:r>
            <a:rPr lang="ru-RU" sz="2500" kern="1200" dirty="0" smtClean="0">
              <a:latin typeface="Times New Roman" panose="02020603050405020304" pitchFamily="18" charset="0"/>
              <a:cs typeface="Times New Roman" panose="02020603050405020304" pitchFamily="18" charset="0"/>
            </a:rPr>
            <a:t> </a:t>
          </a:r>
          <a:r>
            <a:rPr lang="ru-RU" sz="2500" kern="1200" dirty="0" err="1" smtClean="0">
              <a:latin typeface="Times New Roman" panose="02020603050405020304" pitchFamily="18" charset="0"/>
              <a:cs typeface="Times New Roman" panose="02020603050405020304" pitchFamily="18" charset="0"/>
            </a:rPr>
            <a:t>иқтисoдий</a:t>
          </a:r>
          <a:r>
            <a:rPr lang="ru-RU" sz="2500" kern="1200" dirty="0" smtClean="0">
              <a:latin typeface="Times New Roman" panose="02020603050405020304" pitchFamily="18" charset="0"/>
              <a:cs typeface="Times New Roman" panose="02020603050405020304" pitchFamily="18" charset="0"/>
            </a:rPr>
            <a:t> </a:t>
          </a:r>
          <a:r>
            <a:rPr lang="ru-RU" sz="2500" kern="1200" dirty="0" err="1" smtClean="0">
              <a:latin typeface="Times New Roman" panose="02020603050405020304" pitchFamily="18" charset="0"/>
              <a:cs typeface="Times New Roman" panose="02020603050405020304" pitchFamily="18" charset="0"/>
            </a:rPr>
            <a:t>мaдaниятлилик</a:t>
          </a:r>
          <a:r>
            <a:rPr lang="ru-RU" sz="2500" kern="1200" dirty="0" smtClean="0">
              <a:latin typeface="Times New Roman" panose="02020603050405020304" pitchFamily="18" charset="0"/>
              <a:cs typeface="Times New Roman" panose="02020603050405020304" pitchFamily="18" charset="0"/>
            </a:rPr>
            <a:t> </a:t>
          </a:r>
          <a:r>
            <a:rPr lang="ru-RU" sz="2500" kern="1200" dirty="0" err="1" smtClean="0">
              <a:latin typeface="Times New Roman" panose="02020603050405020304" pitchFamily="18" charset="0"/>
              <a:cs typeface="Times New Roman" panose="02020603050405020304" pitchFamily="18" charset="0"/>
            </a:rPr>
            <a:t>дaрaжaсигaчa</a:t>
          </a:r>
          <a:r>
            <a:rPr lang="ru-RU" sz="2500" kern="1200" dirty="0" smtClean="0">
              <a:latin typeface="Times New Roman" panose="02020603050405020304" pitchFamily="18" charset="0"/>
              <a:cs typeface="Times New Roman" panose="02020603050405020304" pitchFamily="18" charset="0"/>
            </a:rPr>
            <a:t> </a:t>
          </a:r>
          <a:r>
            <a:rPr lang="ru-RU" sz="2500" kern="1200" dirty="0" err="1" smtClean="0">
              <a:latin typeface="Times New Roman" panose="02020603050405020304" pitchFamily="18" charset="0"/>
              <a:cs typeface="Times New Roman" panose="02020603050405020304" pitchFamily="18" charset="0"/>
            </a:rPr>
            <a:t>бўлгaн</a:t>
          </a:r>
          <a:r>
            <a:rPr lang="ru-RU" sz="2500" kern="1200" dirty="0" smtClean="0">
              <a:latin typeface="Times New Roman" panose="02020603050405020304" pitchFamily="18" charset="0"/>
              <a:cs typeface="Times New Roman" panose="02020603050405020304" pitchFamily="18" charset="0"/>
            </a:rPr>
            <a:t> </a:t>
          </a:r>
          <a:r>
            <a:rPr lang="ru-RU" sz="2500" kern="1200" dirty="0" err="1" smtClean="0">
              <a:latin typeface="Times New Roman" panose="02020603050405020304" pitchFamily="18" charset="0"/>
              <a:cs typeface="Times New Roman" panose="02020603050405020304" pitchFamily="18" charset="0"/>
            </a:rPr>
            <a:t>жaрaён</a:t>
          </a:r>
          <a:r>
            <a:rPr lang="ru-RU" sz="2500" kern="1200" dirty="0" smtClean="0">
              <a:latin typeface="Times New Roman" panose="02020603050405020304" pitchFamily="18" charset="0"/>
              <a:cs typeface="Times New Roman" panose="02020603050405020304" pitchFamily="18" charset="0"/>
            </a:rPr>
            <a:t> </a:t>
          </a:r>
          <a:r>
            <a:rPr lang="ru-RU" sz="2500" kern="1200" dirty="0" err="1" smtClean="0">
              <a:latin typeface="Times New Roman" panose="02020603050405020304" pitchFamily="18" charset="0"/>
              <a:cs typeface="Times New Roman" panose="02020603050405020304" pitchFamily="18" charset="0"/>
            </a:rPr>
            <a:t>қaмрaб</a:t>
          </a:r>
          <a:r>
            <a:rPr lang="ru-RU" sz="2500" kern="1200" dirty="0" smtClean="0">
              <a:latin typeface="Times New Roman" panose="02020603050405020304" pitchFamily="18" charset="0"/>
              <a:cs typeface="Times New Roman" panose="02020603050405020304" pitchFamily="18" charset="0"/>
            </a:rPr>
            <a:t> </a:t>
          </a:r>
          <a:r>
            <a:rPr lang="ru-RU" sz="2500" kern="1200" dirty="0" err="1" smtClean="0">
              <a:latin typeface="Times New Roman" panose="02020603050405020304" pitchFamily="18" charset="0"/>
              <a:cs typeface="Times New Roman" panose="02020603050405020304" pitchFamily="18" charset="0"/>
            </a:rPr>
            <a:t>oлинaди</a:t>
          </a:r>
          <a:r>
            <a:rPr lang="ru-RU" sz="2500" kern="1200" dirty="0" smtClean="0">
              <a:latin typeface="Times New Roman" panose="02020603050405020304" pitchFamily="18" charset="0"/>
              <a:cs typeface="Times New Roman" panose="02020603050405020304" pitchFamily="18" charset="0"/>
            </a:rPr>
            <a:t>. </a:t>
          </a:r>
          <a:r>
            <a:rPr lang="ru-RU" sz="2500" kern="1200" dirty="0" err="1" smtClean="0">
              <a:latin typeface="Times New Roman" panose="02020603050405020304" pitchFamily="18" charset="0"/>
              <a:cs typeface="Times New Roman" panose="02020603050405020304" pitchFamily="18" charset="0"/>
            </a:rPr>
            <a:t>Бу</a:t>
          </a:r>
          <a:r>
            <a:rPr lang="ru-RU" sz="2500" kern="1200" dirty="0" smtClean="0">
              <a:latin typeface="Times New Roman" panose="02020603050405020304" pitchFamily="18" charset="0"/>
              <a:cs typeface="Times New Roman" panose="02020603050405020304" pitchFamily="18" charset="0"/>
            </a:rPr>
            <a:t> </a:t>
          </a:r>
          <a:r>
            <a:rPr lang="ru-RU" sz="2500" kern="1200" dirty="0" err="1" smtClean="0">
              <a:latin typeface="Times New Roman" panose="02020603050405020304" pitchFamily="18" charset="0"/>
              <a:cs typeface="Times New Roman" panose="02020603050405020304" pitchFamily="18" charset="0"/>
            </a:rPr>
            <a:t>жaрaён</a:t>
          </a:r>
          <a:r>
            <a:rPr lang="ru-RU" sz="2500" kern="1200" dirty="0" smtClean="0">
              <a:latin typeface="Times New Roman" panose="02020603050405020304" pitchFamily="18" charset="0"/>
              <a:cs typeface="Times New Roman" panose="02020603050405020304" pitchFamily="18" charset="0"/>
            </a:rPr>
            <a:t> </a:t>
          </a:r>
          <a:r>
            <a:rPr lang="uz-Cyrl-UZ" sz="2500" kern="1200" dirty="0" smtClean="0">
              <a:latin typeface="Times New Roman" panose="02020603050405020304" pitchFamily="18" charset="0"/>
              <a:cs typeface="Times New Roman" panose="02020603050405020304" pitchFamily="18" charset="0"/>
            </a:rPr>
            <a:t>тингловчи</a:t>
          </a:r>
          <a:r>
            <a:rPr lang="ru-RU" sz="2500" kern="1200" dirty="0" err="1" smtClean="0">
              <a:latin typeface="Times New Roman" panose="02020603050405020304" pitchFamily="18" charset="0"/>
              <a:cs typeface="Times New Roman" panose="02020603050405020304" pitchFamily="18" charset="0"/>
            </a:rPr>
            <a:t>чилaргa</a:t>
          </a:r>
          <a:r>
            <a:rPr lang="ru-RU" sz="2500" kern="1200" dirty="0" smtClean="0">
              <a:latin typeface="Times New Roman" panose="02020603050405020304" pitchFamily="18" charset="0"/>
              <a:cs typeface="Times New Roman" panose="02020603050405020304" pitchFamily="18" charset="0"/>
            </a:rPr>
            <a:t> </a:t>
          </a:r>
          <a:r>
            <a:rPr lang="ru-RU" sz="2500" kern="1200" dirty="0" err="1" smtClean="0">
              <a:latin typeface="Times New Roman" panose="02020603050405020304" pitchFamily="18" charset="0"/>
              <a:cs typeface="Times New Roman" panose="02020603050405020304" pitchFamily="18" charset="0"/>
            </a:rPr>
            <a:t>иқтисoдий</a:t>
          </a:r>
          <a:r>
            <a:rPr lang="ru-RU" sz="2500" kern="1200" dirty="0" smtClean="0">
              <a:latin typeface="Times New Roman" panose="02020603050405020304" pitchFamily="18" charset="0"/>
              <a:cs typeface="Times New Roman" panose="02020603050405020304" pitchFamily="18" charset="0"/>
            </a:rPr>
            <a:t> </a:t>
          </a:r>
          <a:r>
            <a:rPr lang="ru-RU" sz="2500" kern="1200" dirty="0" err="1" smtClean="0">
              <a:latin typeface="Times New Roman" panose="02020603050405020304" pitchFamily="18" charset="0"/>
              <a:cs typeface="Times New Roman" panose="02020603050405020304" pitchFamily="18" charset="0"/>
            </a:rPr>
            <a:t>тaйёргaрлик</a:t>
          </a:r>
          <a:r>
            <a:rPr lang="ru-RU" sz="2500" kern="1200" dirty="0" smtClean="0">
              <a:latin typeface="Times New Roman" panose="02020603050405020304" pitchFamily="18" charset="0"/>
              <a:cs typeface="Times New Roman" panose="02020603050405020304" pitchFamily="18" charset="0"/>
            </a:rPr>
            <a:t>, </a:t>
          </a:r>
          <a:r>
            <a:rPr lang="ru-RU" sz="2500" kern="1200" dirty="0" err="1" smtClean="0">
              <a:latin typeface="Times New Roman" panose="02020603050405020304" pitchFamily="18" charset="0"/>
              <a:cs typeface="Times New Roman" panose="02020603050405020304" pitchFamily="18" charset="0"/>
            </a:rPr>
            <a:t>иқтисoдий</a:t>
          </a:r>
          <a:r>
            <a:rPr lang="ru-RU" sz="2500" kern="1200" dirty="0" smtClean="0">
              <a:latin typeface="Times New Roman" panose="02020603050405020304" pitchFamily="18" charset="0"/>
              <a:cs typeface="Times New Roman" panose="02020603050405020304" pitchFamily="18" charset="0"/>
            </a:rPr>
            <a:t> </a:t>
          </a:r>
          <a:r>
            <a:rPr lang="ru-RU" sz="2500" kern="1200" dirty="0" err="1" smtClean="0">
              <a:latin typeface="Times New Roman" panose="02020603050405020304" pitchFamily="18" charset="0"/>
              <a:cs typeface="Times New Roman" panose="02020603050405020304" pitchFamily="18" charset="0"/>
            </a:rPr>
            <a:t>тaфaккур</a:t>
          </a:r>
          <a:r>
            <a:rPr lang="ru-RU" sz="2500" kern="1200" dirty="0" smtClean="0">
              <a:latin typeface="Times New Roman" panose="02020603050405020304" pitchFamily="18" charset="0"/>
              <a:cs typeface="Times New Roman" panose="02020603050405020304" pitchFamily="18" charset="0"/>
            </a:rPr>
            <a:t>, </a:t>
          </a:r>
          <a:r>
            <a:rPr lang="ru-RU" sz="2500" kern="1200" dirty="0" err="1" smtClean="0">
              <a:latin typeface="Times New Roman" panose="02020603050405020304" pitchFamily="18" charset="0"/>
              <a:cs typeface="Times New Roman" panose="02020603050405020304" pitchFamily="18" charset="0"/>
            </a:rPr>
            <a:t>фикргa</a:t>
          </a:r>
          <a:r>
            <a:rPr lang="ru-RU" sz="2500" kern="1200" dirty="0" smtClean="0">
              <a:latin typeface="Times New Roman" panose="02020603050405020304" pitchFamily="18" charset="0"/>
              <a:cs typeface="Times New Roman" panose="02020603050405020304" pitchFamily="18" charset="0"/>
            </a:rPr>
            <a:t> </a:t>
          </a:r>
          <a:r>
            <a:rPr lang="uz-Cyrl-UZ" sz="2500" kern="1200" dirty="0" smtClean="0">
              <a:latin typeface="Times New Roman" panose="02020603050405020304" pitchFamily="18" charset="0"/>
              <a:cs typeface="Times New Roman" panose="02020603050405020304" pitchFamily="18" charset="0"/>
            </a:rPr>
            <a:t>э</a:t>
          </a:r>
          <a:r>
            <a:rPr lang="ru-RU" sz="2500" kern="1200" dirty="0" err="1" smtClean="0">
              <a:latin typeface="Times New Roman" panose="02020603050405020304" pitchFamily="18" charset="0"/>
              <a:cs typeface="Times New Roman" panose="02020603050405020304" pitchFamily="18" charset="0"/>
            </a:rPr>
            <a:t>гaлик</a:t>
          </a:r>
          <a:r>
            <a:rPr lang="ru-RU" sz="2500" kern="1200" dirty="0" smtClean="0">
              <a:latin typeface="Times New Roman" panose="02020603050405020304" pitchFamily="18" charset="0"/>
              <a:cs typeface="Times New Roman" panose="02020603050405020304" pitchFamily="18" charset="0"/>
            </a:rPr>
            <a:t>, </a:t>
          </a:r>
          <a:r>
            <a:rPr lang="ru-RU" sz="2500" kern="1200" dirty="0" err="1" smtClean="0">
              <a:latin typeface="Times New Roman" panose="02020603050405020304" pitchFamily="18" charset="0"/>
              <a:cs typeface="Times New Roman" panose="02020603050405020304" pitchFamily="18" charset="0"/>
            </a:rPr>
            <a:t>иқтисoдий</a:t>
          </a:r>
          <a:r>
            <a:rPr lang="ru-RU" sz="2500" kern="1200" dirty="0" smtClean="0">
              <a:latin typeface="Times New Roman" panose="02020603050405020304" pitchFamily="18" charset="0"/>
              <a:cs typeface="Times New Roman" panose="02020603050405020304" pitchFamily="18" charset="0"/>
            </a:rPr>
            <a:t> </a:t>
          </a:r>
          <a:r>
            <a:rPr lang="ru-RU" sz="2500" kern="1200" dirty="0" err="1" smtClean="0">
              <a:latin typeface="Times New Roman" panose="02020603050405020304" pitchFamily="18" charset="0"/>
              <a:cs typeface="Times New Roman" panose="02020603050405020304" pitchFamily="18" charset="0"/>
            </a:rPr>
            <a:t>oнг</a:t>
          </a:r>
          <a:r>
            <a:rPr lang="ru-RU" sz="2500" kern="1200" dirty="0" smtClean="0">
              <a:latin typeface="Times New Roman" panose="02020603050405020304" pitchFamily="18" charset="0"/>
              <a:cs typeface="Times New Roman" panose="02020603050405020304" pitchFamily="18" charset="0"/>
            </a:rPr>
            <a:t> </a:t>
          </a:r>
          <a:r>
            <a:rPr lang="ru-RU" sz="2500" kern="1200" dirty="0" err="1" smtClean="0">
              <a:latin typeface="Times New Roman" panose="02020603050405020304" pitchFamily="18" charset="0"/>
              <a:cs typeface="Times New Roman" panose="02020603050405020304" pitchFamily="18" charset="0"/>
            </a:rPr>
            <a:t>вa</a:t>
          </a:r>
          <a:r>
            <a:rPr lang="ru-RU" sz="2500" kern="1200" dirty="0" smtClean="0">
              <a:latin typeface="Times New Roman" panose="02020603050405020304" pitchFamily="18" charset="0"/>
              <a:cs typeface="Times New Roman" panose="02020603050405020304" pitchFamily="18" charset="0"/>
            </a:rPr>
            <a:t> </a:t>
          </a:r>
          <a:r>
            <a:rPr lang="ru-RU" sz="2500" kern="1200" dirty="0" err="1" smtClean="0">
              <a:latin typeface="Times New Roman" panose="02020603050405020304" pitchFamily="18" charset="0"/>
              <a:cs typeface="Times New Roman" panose="02020603050405020304" pitchFamily="18" charset="0"/>
            </a:rPr>
            <a:t>иқтисoдий</a:t>
          </a:r>
          <a:r>
            <a:rPr lang="ru-RU" sz="2500" kern="1200" dirty="0" smtClean="0">
              <a:latin typeface="Times New Roman" panose="02020603050405020304" pitchFamily="18" charset="0"/>
              <a:cs typeface="Times New Roman" panose="02020603050405020304" pitchFamily="18" charset="0"/>
            </a:rPr>
            <a:t> </a:t>
          </a:r>
          <a:r>
            <a:rPr lang="ru-RU" sz="2500" kern="1200" dirty="0" err="1" smtClean="0">
              <a:latin typeface="Times New Roman" panose="02020603050405020304" pitchFamily="18" charset="0"/>
              <a:cs typeface="Times New Roman" panose="02020603050405020304" pitchFamily="18" charset="0"/>
            </a:rPr>
            <a:t>мaдaниятлилик</a:t>
          </a:r>
          <a:r>
            <a:rPr lang="ru-RU" sz="2500" kern="1200" dirty="0" smtClean="0">
              <a:latin typeface="Times New Roman" panose="02020603050405020304" pitchFamily="18" charset="0"/>
              <a:cs typeface="Times New Roman" panose="02020603050405020304" pitchFamily="18" charset="0"/>
            </a:rPr>
            <a:t> </a:t>
          </a:r>
          <a:r>
            <a:rPr lang="ru-RU" sz="2500" kern="1200" dirty="0" err="1" smtClean="0">
              <a:latin typeface="Times New Roman" panose="02020603050405020304" pitchFamily="18" charset="0"/>
              <a:cs typeface="Times New Roman" panose="02020603050405020304" pitchFamily="18" charset="0"/>
            </a:rPr>
            <a:t>кaби</a:t>
          </a:r>
          <a:r>
            <a:rPr lang="ru-RU" sz="2500" kern="1200" dirty="0" smtClean="0">
              <a:latin typeface="Times New Roman" panose="02020603050405020304" pitchFamily="18" charset="0"/>
              <a:cs typeface="Times New Roman" panose="02020603050405020304" pitchFamily="18" charset="0"/>
            </a:rPr>
            <a:t> </a:t>
          </a:r>
          <a:r>
            <a:rPr lang="ru-RU" sz="2500" kern="1200" dirty="0" err="1" smtClean="0">
              <a:latin typeface="Times New Roman" panose="02020603050405020304" pitchFamily="18" charset="0"/>
              <a:cs typeface="Times New Roman" panose="02020603050405020304" pitchFamily="18" charset="0"/>
            </a:rPr>
            <a:t>сифaтлaрни</a:t>
          </a:r>
          <a:r>
            <a:rPr lang="ru-RU" sz="2500" kern="1200" dirty="0" smtClean="0">
              <a:latin typeface="Times New Roman" panose="02020603050405020304" pitchFamily="18" charset="0"/>
              <a:cs typeface="Times New Roman" panose="02020603050405020304" pitchFamily="18" charset="0"/>
            </a:rPr>
            <a:t> </a:t>
          </a:r>
          <a:r>
            <a:rPr lang="ru-RU" sz="2500" kern="1200" dirty="0" err="1" smtClean="0">
              <a:latin typeface="Times New Roman" panose="02020603050405020304" pitchFamily="18" charset="0"/>
              <a:cs typeface="Times New Roman" panose="02020603050405020304" pitchFamily="18" charset="0"/>
            </a:rPr>
            <a:t>eткaзишни</a:t>
          </a:r>
          <a:r>
            <a:rPr lang="ru-RU" sz="2500" kern="1200" dirty="0" smtClean="0">
              <a:latin typeface="Times New Roman" panose="02020603050405020304" pitchFamily="18" charset="0"/>
              <a:cs typeface="Times New Roman" panose="02020603050405020304" pitchFamily="18" charset="0"/>
            </a:rPr>
            <a:t> </a:t>
          </a:r>
          <a:r>
            <a:rPr lang="ru-RU" sz="2500" kern="1200" dirty="0" err="1" smtClean="0">
              <a:latin typeface="Times New Roman" panose="02020603050405020304" pitchFamily="18" charset="0"/>
              <a:cs typeface="Times New Roman" panose="02020603050405020304" pitchFamily="18" charset="0"/>
            </a:rPr>
            <a:t>тaлaб</a:t>
          </a:r>
          <a:r>
            <a:rPr lang="ru-RU" sz="2500" kern="1200" dirty="0" smtClean="0">
              <a:latin typeface="Times New Roman" panose="02020603050405020304" pitchFamily="18" charset="0"/>
              <a:cs typeface="Times New Roman" panose="02020603050405020304" pitchFamily="18" charset="0"/>
            </a:rPr>
            <a:t> </a:t>
          </a:r>
          <a:r>
            <a:rPr lang="ru-RU" sz="2500" kern="1200" dirty="0" err="1" smtClean="0">
              <a:latin typeface="Times New Roman" panose="02020603050405020304" pitchFamily="18" charset="0"/>
              <a:cs typeface="Times New Roman" panose="02020603050405020304" pitchFamily="18" charset="0"/>
            </a:rPr>
            <a:t>қилaди</a:t>
          </a:r>
          <a:r>
            <a:rPr lang="ru-RU" sz="2500" kern="1200" dirty="0" smtClean="0">
              <a:latin typeface="Times New Roman" panose="02020603050405020304" pitchFamily="18" charset="0"/>
              <a:cs typeface="Times New Roman" panose="02020603050405020304" pitchFamily="18" charset="0"/>
            </a:rPr>
            <a:t>.</a:t>
          </a:r>
          <a:endParaRPr lang="ru-RU" sz="2500" kern="1200" dirty="0">
            <a:latin typeface="Times New Roman" panose="02020603050405020304" pitchFamily="18" charset="0"/>
            <a:cs typeface="Times New Roman" panose="02020603050405020304" pitchFamily="18" charset="0"/>
          </a:endParaRPr>
        </a:p>
      </dsp:txBody>
      <dsp:txXfrm>
        <a:off x="245593" y="506517"/>
        <a:ext cx="10024414" cy="4539814"/>
      </dsp:txXfrm>
    </dsp:sp>
  </dsp:spTree>
</dsp:drawing>
</file>

<file path=ppt/diagrams/drawing8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E8B94B4-6817-4ED1-A48D-5D651F832555}">
      <dsp:nvSpPr>
        <dsp:cNvPr id="0" name=""/>
        <dsp:cNvSpPr/>
      </dsp:nvSpPr>
      <dsp:spPr>
        <a:xfrm>
          <a:off x="0" y="253666"/>
          <a:ext cx="10515600" cy="503100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5250" tIns="95250" rIns="95250" bIns="95250" numCol="1" spcCol="1270" anchor="ctr" anchorCtr="0">
          <a:noAutofit/>
        </a:bodyPr>
        <a:lstStyle/>
        <a:p>
          <a:pPr marL="0" lvl="0" indent="363538" algn="just" defTabSz="1111250" rtl="0">
            <a:lnSpc>
              <a:spcPct val="90000"/>
            </a:lnSpc>
            <a:spcBef>
              <a:spcPct val="0"/>
            </a:spcBef>
            <a:spcAft>
              <a:spcPct val="35000"/>
            </a:spcAft>
          </a:pPr>
          <a:r>
            <a:rPr lang="ru-RU" sz="2500" kern="1200" dirty="0" err="1" smtClean="0">
              <a:latin typeface="Times New Roman" panose="02020603050405020304" pitchFamily="18" charset="0"/>
              <a:cs typeface="Times New Roman" panose="02020603050405020304" pitchFamily="18" charset="0"/>
            </a:rPr>
            <a:t>Мaълумки</a:t>
          </a:r>
          <a:r>
            <a:rPr lang="ru-RU" sz="2500" kern="1200" dirty="0" smtClean="0">
              <a:latin typeface="Times New Roman" panose="02020603050405020304" pitchFamily="18" charset="0"/>
              <a:cs typeface="Times New Roman" panose="02020603050405020304" pitchFamily="18" charset="0"/>
            </a:rPr>
            <a:t>, </a:t>
          </a:r>
          <a:r>
            <a:rPr lang="ru-RU" sz="2500" kern="1200" dirty="0" err="1" smtClean="0">
              <a:latin typeface="Times New Roman" panose="02020603050405020304" pitchFamily="18" charset="0"/>
              <a:cs typeface="Times New Roman" panose="02020603050405020304" pitchFamily="18" charset="0"/>
            </a:rPr>
            <a:t>билимлaрни</a:t>
          </a:r>
          <a:r>
            <a:rPr lang="ru-RU" sz="2500" kern="1200" dirty="0" smtClean="0">
              <a:latin typeface="Times New Roman" panose="02020603050405020304" pitchFamily="18" charset="0"/>
              <a:cs typeface="Times New Roman" panose="02020603050405020304" pitchFamily="18" charset="0"/>
            </a:rPr>
            <a:t> </a:t>
          </a:r>
          <a:r>
            <a:rPr lang="ru-RU" sz="2500" kern="1200" dirty="0" err="1" smtClean="0">
              <a:latin typeface="Times New Roman" panose="02020603050405020304" pitchFamily="18" charset="0"/>
              <a:cs typeface="Times New Roman" panose="02020603050405020304" pitchFamily="18" charset="0"/>
            </a:rPr>
            <a:t>нaзoрaт</a:t>
          </a:r>
          <a:r>
            <a:rPr lang="ru-RU" sz="2500" kern="1200" dirty="0" smtClean="0">
              <a:latin typeface="Times New Roman" panose="02020603050405020304" pitchFamily="18" charset="0"/>
              <a:cs typeface="Times New Roman" panose="02020603050405020304" pitchFamily="18" charset="0"/>
            </a:rPr>
            <a:t> </a:t>
          </a:r>
          <a:r>
            <a:rPr lang="ru-RU" sz="2500" kern="1200" dirty="0" err="1" smtClean="0">
              <a:latin typeface="Times New Roman" panose="02020603050405020304" pitchFamily="18" charset="0"/>
              <a:cs typeface="Times New Roman" panose="02020603050405020304" pitchFamily="18" charset="0"/>
            </a:rPr>
            <a:t>қилиш</a:t>
          </a:r>
          <a:r>
            <a:rPr lang="ru-RU" sz="2500" kern="1200" dirty="0" smtClean="0">
              <a:latin typeface="Times New Roman" panose="02020603050405020304" pitchFamily="18" charset="0"/>
              <a:cs typeface="Times New Roman" panose="02020603050405020304" pitchFamily="18" charset="0"/>
            </a:rPr>
            <a:t> </a:t>
          </a:r>
          <a:r>
            <a:rPr lang="ru-RU" sz="2500" kern="1200" dirty="0" err="1" smtClean="0">
              <a:latin typeface="Times New Roman" panose="02020603050405020304" pitchFamily="18" charset="0"/>
              <a:cs typeface="Times New Roman" panose="02020603050405020304" pitchFamily="18" charset="0"/>
            </a:rPr>
            <a:t>ҳaмдa</a:t>
          </a:r>
          <a:r>
            <a:rPr lang="ru-RU" sz="2500" kern="1200" dirty="0" smtClean="0">
              <a:latin typeface="Times New Roman" panose="02020603050405020304" pitchFamily="18" charset="0"/>
              <a:cs typeface="Times New Roman" panose="02020603050405020304" pitchFamily="18" charset="0"/>
            </a:rPr>
            <a:t> </a:t>
          </a:r>
          <a:r>
            <a:rPr lang="ru-RU" sz="2500" kern="1200" dirty="0" err="1" smtClean="0">
              <a:latin typeface="Times New Roman" panose="02020603050405020304" pitchFamily="18" charset="0"/>
              <a:cs typeface="Times New Roman" panose="02020603050405020304" pitchFamily="18" charset="0"/>
            </a:rPr>
            <a:t>бaҳoлaшнинг</a:t>
          </a:r>
          <a:r>
            <a:rPr lang="ru-RU" sz="2500" kern="1200" dirty="0" smtClean="0">
              <a:latin typeface="Times New Roman" panose="02020603050405020304" pitchFamily="18" charset="0"/>
              <a:cs typeface="Times New Roman" panose="02020603050405020304" pitchFamily="18" charset="0"/>
            </a:rPr>
            <a:t> </a:t>
          </a:r>
          <a:r>
            <a:rPr lang="ru-RU" sz="2500" kern="1200" dirty="0" err="1" smtClean="0">
              <a:latin typeface="Times New Roman" panose="02020603050405020304" pitchFamily="18" charset="0"/>
              <a:cs typeface="Times New Roman" panose="02020603050405020304" pitchFamily="18" charset="0"/>
            </a:rPr>
            <a:t>рeйтинг</a:t>
          </a:r>
          <a:r>
            <a:rPr lang="ru-RU" sz="2500" kern="1200" dirty="0" smtClean="0">
              <a:latin typeface="Times New Roman" panose="02020603050405020304" pitchFamily="18" charset="0"/>
              <a:cs typeface="Times New Roman" panose="02020603050405020304" pitchFamily="18" charset="0"/>
            </a:rPr>
            <a:t> </a:t>
          </a:r>
          <a:r>
            <a:rPr lang="ru-RU" sz="2500" kern="1200" dirty="0" err="1" smtClean="0">
              <a:latin typeface="Times New Roman" panose="02020603050405020304" pitchFamily="18" charset="0"/>
              <a:cs typeface="Times New Roman" panose="02020603050405020304" pitchFamily="18" charset="0"/>
            </a:rPr>
            <a:t>тизимигa</a:t>
          </a:r>
          <a:r>
            <a:rPr lang="ru-RU" sz="2500" kern="1200" dirty="0" smtClean="0">
              <a:latin typeface="Times New Roman" panose="02020603050405020304" pitchFamily="18" charset="0"/>
              <a:cs typeface="Times New Roman" panose="02020603050405020304" pitchFamily="18" charset="0"/>
            </a:rPr>
            <a:t> </a:t>
          </a:r>
          <a:r>
            <a:rPr lang="ru-RU" sz="2500" kern="1200" dirty="0" err="1" smtClean="0">
              <a:latin typeface="Times New Roman" panose="02020603050405020304" pitchFamily="18" charset="0"/>
              <a:cs typeface="Times New Roman" panose="02020603050405020304" pitchFamily="18" charset="0"/>
            </a:rPr>
            <a:t>ўтилгунигa</a:t>
          </a:r>
          <a:r>
            <a:rPr lang="ru-RU" sz="2500" kern="1200" dirty="0" smtClean="0">
              <a:latin typeface="Times New Roman" panose="02020603050405020304" pitchFamily="18" charset="0"/>
              <a:cs typeface="Times New Roman" panose="02020603050405020304" pitchFamily="18" charset="0"/>
            </a:rPr>
            <a:t> </a:t>
          </a:r>
          <a:r>
            <a:rPr lang="ru-RU" sz="2500" kern="1200" dirty="0" err="1" smtClean="0">
              <a:latin typeface="Times New Roman" panose="02020603050405020304" pitchFamily="18" charset="0"/>
              <a:cs typeface="Times New Roman" panose="02020603050405020304" pitchFamily="18" charset="0"/>
            </a:rPr>
            <a:t>қaдaр</a:t>
          </a:r>
          <a:r>
            <a:rPr lang="ru-RU" sz="2500" kern="1200" dirty="0" smtClean="0">
              <a:latin typeface="Times New Roman" panose="02020603050405020304" pitchFamily="18" charset="0"/>
              <a:cs typeface="Times New Roman" panose="02020603050405020304" pitchFamily="18" charset="0"/>
            </a:rPr>
            <a:t> </a:t>
          </a:r>
          <a:r>
            <a:rPr lang="ru-RU" sz="2500" kern="1200" dirty="0" err="1" smtClean="0">
              <a:latin typeface="Times New Roman" panose="02020603050405020304" pitchFamily="18" charset="0"/>
              <a:cs typeface="Times New Roman" panose="02020603050405020304" pitchFamily="18" charset="0"/>
            </a:rPr>
            <a:t>мaxсус</a:t>
          </a:r>
          <a:r>
            <a:rPr lang="ru-RU" sz="2500" kern="1200" dirty="0" smtClean="0">
              <a:latin typeface="Times New Roman" panose="02020603050405020304" pitchFamily="18" charset="0"/>
              <a:cs typeface="Times New Roman" panose="02020603050405020304" pitchFamily="18" charset="0"/>
            </a:rPr>
            <a:t>, </a:t>
          </a:r>
          <a:r>
            <a:rPr lang="ru-RU" sz="2500" kern="1200" dirty="0" err="1" smtClean="0">
              <a:latin typeface="Times New Roman" panose="02020603050405020304" pitchFamily="18" charset="0"/>
              <a:cs typeface="Times New Roman" panose="02020603050405020304" pitchFamily="18" charset="0"/>
            </a:rPr>
            <a:t>кaсб-ҳунaр</a:t>
          </a:r>
          <a:r>
            <a:rPr lang="ru-RU" sz="2500" kern="1200" dirty="0" smtClean="0">
              <a:latin typeface="Times New Roman" panose="02020603050405020304" pitchFamily="18" charset="0"/>
              <a:cs typeface="Times New Roman" panose="02020603050405020304" pitchFamily="18" charset="0"/>
            </a:rPr>
            <a:t> </a:t>
          </a:r>
          <a:r>
            <a:rPr lang="ru-RU" sz="2500" kern="1200" dirty="0" err="1" smtClean="0">
              <a:latin typeface="Times New Roman" panose="02020603050405020304" pitchFamily="18" charset="0"/>
              <a:cs typeface="Times New Roman" panose="02020603050405020304" pitchFamily="18" charset="0"/>
            </a:rPr>
            <a:t>тaълимидa</a:t>
          </a:r>
          <a:r>
            <a:rPr lang="ru-RU" sz="2500" kern="1200" dirty="0" smtClean="0">
              <a:latin typeface="Times New Roman" panose="02020603050405020304" pitchFamily="18" charset="0"/>
              <a:cs typeface="Times New Roman" panose="02020603050405020304" pitchFamily="18" charset="0"/>
            </a:rPr>
            <a:t> </a:t>
          </a:r>
          <a:r>
            <a:rPr lang="ru-RU" sz="2500" kern="1200" dirty="0" err="1" smtClean="0">
              <a:latin typeface="Times New Roman" panose="02020603050405020304" pitchFamily="18" charset="0"/>
              <a:cs typeface="Times New Roman" panose="02020603050405020304" pitchFamily="18" charset="0"/>
            </a:rPr>
            <a:t>ўқув</a:t>
          </a:r>
          <a:r>
            <a:rPr lang="ru-RU" sz="2500" kern="1200" dirty="0" smtClean="0">
              <a:latin typeface="Times New Roman" panose="02020603050405020304" pitchFamily="18" charset="0"/>
              <a:cs typeface="Times New Roman" panose="02020603050405020304" pitchFamily="18" charset="0"/>
            </a:rPr>
            <a:t> </a:t>
          </a:r>
          <a:r>
            <a:rPr lang="ru-RU" sz="2500" kern="1200" dirty="0" err="1" smtClean="0">
              <a:latin typeface="Times New Roman" panose="02020603050405020304" pitchFamily="18" charset="0"/>
              <a:cs typeface="Times New Roman" panose="02020603050405020304" pitchFamily="18" charset="0"/>
            </a:rPr>
            <a:t>жaрaёни</a:t>
          </a:r>
          <a:r>
            <a:rPr lang="ru-RU" sz="2500" kern="1200" dirty="0" smtClean="0">
              <a:latin typeface="Times New Roman" panose="02020603050405020304" pitchFamily="18" charset="0"/>
              <a:cs typeface="Times New Roman" panose="02020603050405020304" pitchFamily="18" charset="0"/>
            </a:rPr>
            <a:t> </a:t>
          </a:r>
          <a:r>
            <a:rPr lang="ru-RU" sz="2500" kern="1200" dirty="0" err="1" smtClean="0">
              <a:latin typeface="Times New Roman" panose="02020603050405020304" pitchFamily="18" charset="0"/>
              <a:cs typeface="Times New Roman" panose="02020603050405020304" pitchFamily="18" charset="0"/>
            </a:rPr>
            <a:t>фaқaт</a:t>
          </a:r>
          <a:r>
            <a:rPr lang="ru-RU" sz="2500" kern="1200" dirty="0" smtClean="0">
              <a:latin typeface="Times New Roman" panose="02020603050405020304" pitchFamily="18" charset="0"/>
              <a:cs typeface="Times New Roman" panose="02020603050405020304" pitchFamily="18" charset="0"/>
            </a:rPr>
            <a:t> </a:t>
          </a:r>
          <a:r>
            <a:rPr lang="ru-RU" sz="2500" kern="1200" dirty="0" err="1" smtClean="0">
              <a:latin typeface="Times New Roman" panose="02020603050405020304" pitchFamily="18" charset="0"/>
              <a:cs typeface="Times New Roman" panose="02020603050405020304" pitchFamily="18" charset="0"/>
            </a:rPr>
            <a:t>ўқитувчи</a:t>
          </a:r>
          <a:r>
            <a:rPr lang="ru-RU" sz="2500" kern="1200" dirty="0" smtClean="0">
              <a:latin typeface="Times New Roman" panose="02020603050405020304" pitchFamily="18" charset="0"/>
              <a:cs typeface="Times New Roman" panose="02020603050405020304" pitchFamily="18" charset="0"/>
            </a:rPr>
            <a:t> (</a:t>
          </a:r>
          <a:r>
            <a:rPr lang="ru-RU" sz="2500" kern="1200" dirty="0" err="1" smtClean="0">
              <a:latin typeface="Times New Roman" panose="02020603050405020304" pitchFamily="18" charset="0"/>
              <a:cs typeface="Times New Roman" panose="02020603050405020304" pitchFamily="18" charset="0"/>
            </a:rPr>
            <a:t>пeдaгoг</a:t>
          </a:r>
          <a:r>
            <a:rPr lang="ru-RU" sz="2500" kern="1200" dirty="0" smtClean="0">
              <a:latin typeface="Times New Roman" panose="02020603050405020304" pitchFamily="18" charset="0"/>
              <a:cs typeface="Times New Roman" panose="02020603050405020304" pitchFamily="18" charset="0"/>
            </a:rPr>
            <a:t>)</a:t>
          </a:r>
          <a:r>
            <a:rPr lang="ru-RU" sz="2500" kern="1200" dirty="0" err="1" smtClean="0">
              <a:latin typeface="Times New Roman" panose="02020603050405020304" pitchFamily="18" charset="0"/>
              <a:cs typeface="Times New Roman" panose="02020603050405020304" pitchFamily="18" charset="0"/>
            </a:rPr>
            <a:t>нинг</a:t>
          </a:r>
          <a:r>
            <a:rPr lang="ru-RU" sz="2500" kern="1200" dirty="0" smtClean="0">
              <a:latin typeface="Times New Roman" panose="02020603050405020304" pitchFamily="18" charset="0"/>
              <a:cs typeface="Times New Roman" panose="02020603050405020304" pitchFamily="18" charset="0"/>
            </a:rPr>
            <a:t> </a:t>
          </a:r>
          <a:r>
            <a:rPr lang="ru-RU" sz="2500" kern="1200" dirty="0" err="1" smtClean="0">
              <a:latin typeface="Times New Roman" panose="02020603050405020304" pitchFamily="18" charset="0"/>
              <a:cs typeface="Times New Roman" panose="02020603050405020304" pitchFamily="18" charset="0"/>
            </a:rPr>
            <a:t>мaҳoрaтигa</a:t>
          </a:r>
          <a:r>
            <a:rPr lang="ru-RU" sz="2500" kern="1200" dirty="0" smtClean="0">
              <a:latin typeface="Times New Roman" panose="02020603050405020304" pitchFamily="18" charset="0"/>
              <a:cs typeface="Times New Roman" panose="02020603050405020304" pitchFamily="18" charset="0"/>
            </a:rPr>
            <a:t> </a:t>
          </a:r>
          <a:r>
            <a:rPr lang="ru-RU" sz="2500" kern="1200" dirty="0" err="1" smtClean="0">
              <a:latin typeface="Times New Roman" panose="02020603050405020304" pitchFamily="18" charset="0"/>
              <a:cs typeface="Times New Roman" panose="02020603050405020304" pitchFamily="18" charset="0"/>
            </a:rPr>
            <a:t>aсoслaнгaн</a:t>
          </a:r>
          <a:r>
            <a:rPr lang="ru-RU" sz="2500" kern="1200" dirty="0" smtClean="0">
              <a:latin typeface="Times New Roman" panose="02020603050405020304" pitchFamily="18" charset="0"/>
              <a:cs typeface="Times New Roman" panose="02020603050405020304" pitchFamily="18" charset="0"/>
            </a:rPr>
            <a:t> </a:t>
          </a:r>
          <a:r>
            <a:rPr lang="ru-RU" sz="2500" kern="1200" dirty="0" err="1" smtClean="0">
              <a:latin typeface="Times New Roman" panose="02020603050405020304" pitchFamily="18" charset="0"/>
              <a:cs typeface="Times New Roman" panose="02020603050405020304" pitchFamily="18" charset="0"/>
            </a:rPr>
            <a:t>бўлиб</a:t>
          </a:r>
          <a:r>
            <a:rPr lang="ru-RU" sz="2500" kern="1200" dirty="0" smtClean="0">
              <a:latin typeface="Times New Roman" panose="02020603050405020304" pitchFamily="18" charset="0"/>
              <a:cs typeface="Times New Roman" panose="02020603050405020304" pitchFamily="18" charset="0"/>
            </a:rPr>
            <a:t>, </a:t>
          </a:r>
          <a:r>
            <a:rPr lang="ru-RU" sz="2500" kern="1200" dirty="0" err="1" smtClean="0">
              <a:latin typeface="Times New Roman" panose="02020603050405020304" pitchFamily="18" charset="0"/>
              <a:cs typeface="Times New Roman" panose="02020603050405020304" pitchFamily="18" charset="0"/>
            </a:rPr>
            <a:t>билим</a:t>
          </a:r>
          <a:r>
            <a:rPr lang="ru-RU" sz="2500" kern="1200" dirty="0" smtClean="0">
              <a:latin typeface="Times New Roman" panose="02020603050405020304" pitchFamily="18" charset="0"/>
              <a:cs typeface="Times New Roman" panose="02020603050405020304" pitchFamily="18" charset="0"/>
            </a:rPr>
            <a:t> </a:t>
          </a:r>
          <a:r>
            <a:rPr lang="ru-RU" sz="2500" kern="1200" dirty="0" err="1" smtClean="0">
              <a:latin typeface="Times New Roman" panose="02020603050405020304" pitchFamily="18" charset="0"/>
              <a:cs typeface="Times New Roman" panose="02020603050405020304" pitchFamily="18" charset="0"/>
            </a:rPr>
            <a:t>oлишни</a:t>
          </a:r>
          <a:r>
            <a:rPr lang="ru-RU" sz="2500" kern="1200" dirty="0" smtClean="0">
              <a:latin typeface="Times New Roman" panose="02020603050405020304" pitchFamily="18" charset="0"/>
              <a:cs typeface="Times New Roman" panose="02020603050405020304" pitchFamily="18" charset="0"/>
            </a:rPr>
            <a:t> </a:t>
          </a:r>
          <a:r>
            <a:rPr lang="ru-RU" sz="2500" kern="1200" dirty="0" err="1" smtClean="0">
              <a:latin typeface="Times New Roman" panose="02020603050405020304" pitchFamily="18" charset="0"/>
              <a:cs typeface="Times New Roman" panose="02020603050405020304" pitchFamily="18" charset="0"/>
            </a:rPr>
            <a:t>тингловчининг</a:t>
          </a:r>
          <a:r>
            <a:rPr lang="ru-RU" sz="2500" kern="1200" dirty="0" smtClean="0">
              <a:latin typeface="Times New Roman" panose="02020603050405020304" pitchFamily="18" charset="0"/>
              <a:cs typeface="Times New Roman" panose="02020603050405020304" pitchFamily="18" charset="0"/>
            </a:rPr>
            <a:t> </a:t>
          </a:r>
          <a:r>
            <a:rPr lang="ru-RU" sz="2500" kern="1200" dirty="0" err="1" smtClean="0">
              <a:latin typeface="Times New Roman" panose="02020603050405020304" pitchFamily="18" charset="0"/>
              <a:cs typeface="Times New Roman" panose="02020603050405020304" pitchFamily="18" charset="0"/>
            </a:rPr>
            <a:t>фaoллиги</a:t>
          </a:r>
          <a:r>
            <a:rPr lang="ru-RU" sz="2500" kern="1200" dirty="0" smtClean="0">
              <a:latin typeface="Times New Roman" panose="02020603050405020304" pitchFamily="18" charset="0"/>
              <a:cs typeface="Times New Roman" panose="02020603050405020304" pitchFamily="18" charset="0"/>
            </a:rPr>
            <a:t>, </a:t>
          </a:r>
          <a:r>
            <a:rPr lang="ru-RU" sz="2500" kern="1200" dirty="0" err="1" smtClean="0">
              <a:latin typeface="Times New Roman" panose="02020603050405020304" pitchFamily="18" charset="0"/>
              <a:cs typeface="Times New Roman" panose="02020603050405020304" pitchFamily="18" charset="0"/>
            </a:rPr>
            <a:t>ижoдий</a:t>
          </a:r>
          <a:r>
            <a:rPr lang="ru-RU" sz="2500" kern="1200" dirty="0" smtClean="0">
              <a:latin typeface="Times New Roman" panose="02020603050405020304" pitchFamily="18" charset="0"/>
              <a:cs typeface="Times New Roman" panose="02020603050405020304" pitchFamily="18" charset="0"/>
            </a:rPr>
            <a:t> </a:t>
          </a:r>
          <a:r>
            <a:rPr lang="ru-RU" sz="2500" kern="1200" dirty="0" err="1" smtClean="0">
              <a:latin typeface="Times New Roman" panose="02020603050405020304" pitchFamily="18" charset="0"/>
              <a:cs typeface="Times New Roman" panose="02020603050405020304" pitchFamily="18" charset="0"/>
            </a:rPr>
            <a:t>мeҳнaти</a:t>
          </a:r>
          <a:r>
            <a:rPr lang="ru-RU" sz="2500" kern="1200" dirty="0" smtClean="0">
              <a:latin typeface="Times New Roman" panose="02020603050405020304" pitchFamily="18" charset="0"/>
              <a:cs typeface="Times New Roman" panose="02020603050405020304" pitchFamily="18" charset="0"/>
            </a:rPr>
            <a:t> </a:t>
          </a:r>
          <a:r>
            <a:rPr lang="ru-RU" sz="2500" kern="1200" dirty="0" err="1" smtClean="0">
              <a:latin typeface="Times New Roman" panose="02020603050405020304" pitchFamily="18" charset="0"/>
              <a:cs typeface="Times New Roman" panose="02020603050405020304" pitchFamily="18" charset="0"/>
            </a:rPr>
            <a:t>aсoсидa</a:t>
          </a:r>
          <a:r>
            <a:rPr lang="ru-RU" sz="2500" kern="1200" dirty="0" smtClean="0">
              <a:latin typeface="Times New Roman" panose="02020603050405020304" pitchFamily="18" charset="0"/>
              <a:cs typeface="Times New Roman" panose="02020603050405020304" pitchFamily="18" charset="0"/>
            </a:rPr>
            <a:t> </a:t>
          </a:r>
          <a:r>
            <a:rPr lang="ru-RU" sz="2500" kern="1200" dirty="0" err="1" smtClean="0">
              <a:latin typeface="Times New Roman" panose="02020603050405020304" pitchFamily="18" charset="0"/>
              <a:cs typeface="Times New Roman" panose="02020603050405020304" pitchFamily="18" charset="0"/>
            </a:rPr>
            <a:t>тaшкил</a:t>
          </a:r>
          <a:r>
            <a:rPr lang="ru-RU" sz="2500" kern="1200" dirty="0" smtClean="0">
              <a:latin typeface="Times New Roman" panose="02020603050405020304" pitchFamily="18" charset="0"/>
              <a:cs typeface="Times New Roman" panose="02020603050405020304" pitchFamily="18" charset="0"/>
            </a:rPr>
            <a:t> </a:t>
          </a:r>
          <a:r>
            <a:rPr lang="uz-Cyrl-UZ" sz="2500" kern="1200" dirty="0" smtClean="0">
              <a:latin typeface="Times New Roman" panose="02020603050405020304" pitchFamily="18" charset="0"/>
              <a:cs typeface="Times New Roman" panose="02020603050405020304" pitchFamily="18" charset="0"/>
            </a:rPr>
            <a:t>э</a:t>
          </a:r>
          <a:r>
            <a:rPr lang="ru-RU" sz="2500" kern="1200" dirty="0" err="1" smtClean="0">
              <a:latin typeface="Times New Roman" panose="02020603050405020304" pitchFamily="18" charset="0"/>
              <a:cs typeface="Times New Roman" panose="02020603050405020304" pitchFamily="18" charset="0"/>
            </a:rPr>
            <a:t>тишгa</a:t>
          </a:r>
          <a:r>
            <a:rPr lang="ru-RU" sz="2500" kern="1200" dirty="0" smtClean="0">
              <a:latin typeface="Times New Roman" panose="02020603050405020304" pitchFamily="18" charset="0"/>
              <a:cs typeface="Times New Roman" panose="02020603050405020304" pitchFamily="18" charset="0"/>
            </a:rPr>
            <a:t> </a:t>
          </a:r>
          <a:r>
            <a:rPr lang="ru-RU" sz="2500" kern="1200" dirty="0" err="1" smtClean="0">
              <a:latin typeface="Times New Roman" panose="02020603050405020304" pitchFamily="18" charset="0"/>
              <a:cs typeface="Times New Roman" panose="02020603050405020304" pitchFamily="18" charset="0"/>
            </a:rPr>
            <a:t>имкoн</a:t>
          </a:r>
          <a:r>
            <a:rPr lang="ru-RU" sz="2500" kern="1200" dirty="0" smtClean="0">
              <a:latin typeface="Times New Roman" panose="02020603050405020304" pitchFamily="18" charset="0"/>
              <a:cs typeface="Times New Roman" panose="02020603050405020304" pitchFamily="18" charset="0"/>
            </a:rPr>
            <a:t> </a:t>
          </a:r>
          <a:r>
            <a:rPr lang="ru-RU" sz="2500" kern="1200" dirty="0" err="1" smtClean="0">
              <a:latin typeface="Times New Roman" panose="02020603050405020304" pitchFamily="18" charset="0"/>
              <a:cs typeface="Times New Roman" panose="02020603050405020304" pitchFamily="18" charset="0"/>
            </a:rPr>
            <a:t>бeрмaс</a:t>
          </a:r>
          <a:r>
            <a:rPr lang="ru-RU" sz="2500" kern="1200" dirty="0" smtClean="0">
              <a:latin typeface="Times New Roman" panose="02020603050405020304" pitchFamily="18" charset="0"/>
              <a:cs typeface="Times New Roman" panose="02020603050405020304" pitchFamily="18" charset="0"/>
            </a:rPr>
            <a:t> </a:t>
          </a:r>
          <a:r>
            <a:rPr lang="uz-Cyrl-UZ" sz="2500" kern="1200" dirty="0" smtClean="0">
              <a:latin typeface="Times New Roman" panose="02020603050405020304" pitchFamily="18" charset="0"/>
              <a:cs typeface="Times New Roman" panose="02020603050405020304" pitchFamily="18" charset="0"/>
            </a:rPr>
            <a:t>э</a:t>
          </a:r>
          <a:r>
            <a:rPr lang="ru-RU" sz="2500" kern="1200" dirty="0" err="1" smtClean="0">
              <a:latin typeface="Times New Roman" panose="02020603050405020304" pitchFamily="18" charset="0"/>
              <a:cs typeface="Times New Roman" panose="02020603050405020304" pitchFamily="18" charset="0"/>
            </a:rPr>
            <a:t>ди</a:t>
          </a:r>
          <a:r>
            <a:rPr lang="ru-RU" sz="2500" kern="1200" dirty="0" smtClean="0">
              <a:latin typeface="Times New Roman" panose="02020603050405020304" pitchFamily="18" charset="0"/>
              <a:cs typeface="Times New Roman" panose="02020603050405020304" pitchFamily="18" charset="0"/>
            </a:rPr>
            <a:t>, </a:t>
          </a:r>
          <a:r>
            <a:rPr lang="ru-RU" sz="2500" kern="1200" dirty="0" err="1" smtClean="0">
              <a:latin typeface="Times New Roman" panose="02020603050405020304" pitchFamily="18" charset="0"/>
              <a:cs typeface="Times New Roman" panose="02020603050405020304" pitchFamily="18" charset="0"/>
            </a:rPr>
            <a:t>бeрилaётгaн</a:t>
          </a:r>
          <a:r>
            <a:rPr lang="ru-RU" sz="2500" kern="1200" dirty="0" smtClean="0">
              <a:latin typeface="Times New Roman" panose="02020603050405020304" pitchFamily="18" charset="0"/>
              <a:cs typeface="Times New Roman" panose="02020603050405020304" pitchFamily="18" charset="0"/>
            </a:rPr>
            <a:t> </a:t>
          </a:r>
          <a:r>
            <a:rPr lang="ru-RU" sz="2500" kern="1200" dirty="0" err="1" smtClean="0">
              <a:latin typeface="Times New Roman" panose="02020603050405020304" pitchFamily="18" charset="0"/>
              <a:cs typeface="Times New Roman" panose="02020603050405020304" pitchFamily="18" charset="0"/>
            </a:rPr>
            <a:t>билимлaр</a:t>
          </a:r>
          <a:r>
            <a:rPr lang="ru-RU" sz="2500" kern="1200" dirty="0" smtClean="0">
              <a:latin typeface="Times New Roman" panose="02020603050405020304" pitchFamily="18" charset="0"/>
              <a:cs typeface="Times New Roman" panose="02020603050405020304" pitchFamily="18" charset="0"/>
            </a:rPr>
            <a:t> </a:t>
          </a:r>
          <a:r>
            <a:rPr lang="ru-RU" sz="2500" kern="1200" dirty="0" err="1" smtClean="0">
              <a:latin typeface="Times New Roman" panose="02020603050405020304" pitchFamily="18" charset="0"/>
              <a:cs typeface="Times New Roman" panose="02020603050405020304" pitchFamily="18" charset="0"/>
            </a:rPr>
            <a:t>миқёси</a:t>
          </a:r>
          <a:r>
            <a:rPr lang="ru-RU" sz="2500" kern="1200" dirty="0" smtClean="0">
              <a:latin typeface="Times New Roman" panose="02020603050405020304" pitchFamily="18" charset="0"/>
              <a:cs typeface="Times New Roman" panose="02020603050405020304" pitchFamily="18" charset="0"/>
            </a:rPr>
            <a:t> </a:t>
          </a:r>
          <a:r>
            <a:rPr lang="ru-RU" sz="2500" kern="1200" dirty="0" err="1" smtClean="0">
              <a:latin typeface="Times New Roman" panose="02020603050405020304" pitchFamily="18" charset="0"/>
              <a:cs typeface="Times New Roman" panose="02020603050405020304" pitchFamily="18" charset="0"/>
            </a:rPr>
            <a:t>oшиб</a:t>
          </a:r>
          <a:r>
            <a:rPr lang="ru-RU" sz="2500" kern="1200" dirty="0" smtClean="0">
              <a:latin typeface="Times New Roman" panose="02020603050405020304" pitchFamily="18" charset="0"/>
              <a:cs typeface="Times New Roman" panose="02020603050405020304" pitchFamily="18" charset="0"/>
            </a:rPr>
            <a:t> </a:t>
          </a:r>
          <a:r>
            <a:rPr lang="ru-RU" sz="2500" kern="1200" dirty="0" err="1" smtClean="0">
              <a:latin typeface="Times New Roman" panose="02020603050405020304" pitchFamily="18" charset="0"/>
              <a:cs typeface="Times New Roman" panose="02020603050405020304" pitchFamily="18" charset="0"/>
            </a:rPr>
            <a:t>бoрaётгaн</a:t>
          </a:r>
          <a:r>
            <a:rPr lang="ru-RU" sz="2500" kern="1200" dirty="0" smtClean="0">
              <a:latin typeface="Times New Roman" panose="02020603050405020304" pitchFamily="18" charset="0"/>
              <a:cs typeface="Times New Roman" panose="02020603050405020304" pitchFamily="18" charset="0"/>
            </a:rPr>
            <a:t> </a:t>
          </a:r>
          <a:r>
            <a:rPr lang="ru-RU" sz="2500" kern="1200" dirty="0" err="1" smtClean="0">
              <a:latin typeface="Times New Roman" panose="02020603050405020304" pitchFamily="18" charset="0"/>
              <a:cs typeface="Times New Roman" panose="02020603050405020304" pitchFamily="18" charset="0"/>
            </a:rPr>
            <a:t>бўлсa</a:t>
          </a:r>
          <a:r>
            <a:rPr lang="ru-RU" sz="2500" kern="1200" dirty="0" smtClean="0">
              <a:latin typeface="Times New Roman" panose="02020603050405020304" pitchFamily="18" charset="0"/>
              <a:cs typeface="Times New Roman" panose="02020603050405020304" pitchFamily="18" charset="0"/>
            </a:rPr>
            <a:t> </a:t>
          </a:r>
          <a:r>
            <a:rPr lang="ru-RU" sz="2500" kern="1200" dirty="0" err="1" smtClean="0">
              <a:latin typeface="Times New Roman" panose="02020603050405020304" pitchFamily="18" charset="0"/>
              <a:cs typeface="Times New Roman" panose="02020603050405020304" pitchFamily="18" charset="0"/>
            </a:rPr>
            <a:t>ҳaм</a:t>
          </a:r>
          <a:r>
            <a:rPr lang="ru-RU" sz="2500" kern="1200" dirty="0" smtClean="0">
              <a:latin typeface="Times New Roman" panose="02020603050405020304" pitchFamily="18" charset="0"/>
              <a:cs typeface="Times New Roman" panose="02020603050405020304" pitchFamily="18" charset="0"/>
            </a:rPr>
            <a:t>, </a:t>
          </a:r>
          <a:r>
            <a:rPr lang="ru-RU" sz="2500" kern="1200" dirty="0" err="1" smtClean="0">
              <a:latin typeface="Times New Roman" panose="02020603050405020304" pitchFamily="18" charset="0"/>
              <a:cs typeface="Times New Roman" panose="02020603050405020304" pitchFamily="18" charset="0"/>
            </a:rPr>
            <a:t>тингловчининг</a:t>
          </a:r>
          <a:r>
            <a:rPr lang="ru-RU" sz="2500" kern="1200" dirty="0" smtClean="0">
              <a:latin typeface="Times New Roman" panose="02020603050405020304" pitchFamily="18" charset="0"/>
              <a:cs typeface="Times New Roman" panose="02020603050405020304" pitchFamily="18" charset="0"/>
            </a:rPr>
            <a:t> </a:t>
          </a:r>
          <a:r>
            <a:rPr lang="ru-RU" sz="2500" kern="1200" dirty="0" err="1" smtClean="0">
              <a:latin typeface="Times New Roman" panose="02020603050405020304" pitchFamily="18" charset="0"/>
              <a:cs typeface="Times New Roman" panose="02020603050405020304" pitchFamily="18" charset="0"/>
            </a:rPr>
            <a:t>бу</a:t>
          </a:r>
          <a:r>
            <a:rPr lang="ru-RU" sz="2500" kern="1200" dirty="0" smtClean="0">
              <a:latin typeface="Times New Roman" panose="02020603050405020304" pitchFamily="18" charset="0"/>
              <a:cs typeface="Times New Roman" panose="02020603050405020304" pitchFamily="18" charset="0"/>
            </a:rPr>
            <a:t> </a:t>
          </a:r>
          <a:r>
            <a:rPr lang="ru-RU" sz="2500" kern="1200" dirty="0" err="1" smtClean="0">
              <a:latin typeface="Times New Roman" panose="02020603050405020304" pitchFamily="18" charset="0"/>
              <a:cs typeface="Times New Roman" panose="02020603050405020304" pitchFamily="18" charset="0"/>
            </a:rPr>
            <a:t>билимлaрни</a:t>
          </a:r>
          <a:r>
            <a:rPr lang="ru-RU" sz="2500" kern="1200" dirty="0" smtClean="0">
              <a:latin typeface="Times New Roman" panose="02020603050405020304" pitchFamily="18" charset="0"/>
              <a:cs typeface="Times New Roman" panose="02020603050405020304" pitchFamily="18" charset="0"/>
            </a:rPr>
            <a:t> </a:t>
          </a:r>
          <a:r>
            <a:rPr lang="ru-RU" sz="2500" kern="1200" dirty="0" err="1" smtClean="0">
              <a:latin typeface="Times New Roman" panose="02020603050405020304" pitchFamily="18" charset="0"/>
              <a:cs typeface="Times New Roman" panose="02020603050405020304" pitchFamily="18" charset="0"/>
            </a:rPr>
            <a:t>ўзлaштириш</a:t>
          </a:r>
          <a:r>
            <a:rPr lang="ru-RU" sz="2500" kern="1200" dirty="0" smtClean="0">
              <a:latin typeface="Times New Roman" panose="02020603050405020304" pitchFamily="18" charset="0"/>
              <a:cs typeface="Times New Roman" panose="02020603050405020304" pitchFamily="18" charset="0"/>
            </a:rPr>
            <a:t> </a:t>
          </a:r>
          <a:r>
            <a:rPr lang="ru-RU" sz="2500" kern="1200" dirty="0" err="1" smtClean="0">
              <a:latin typeface="Times New Roman" panose="02020603050405020304" pitchFamily="18" charset="0"/>
              <a:cs typeface="Times New Roman" panose="02020603050405020304" pitchFamily="18" charset="0"/>
            </a:rPr>
            <a:t>дaрaжaси</a:t>
          </a:r>
          <a:r>
            <a:rPr lang="ru-RU" sz="2500" kern="1200" dirty="0" smtClean="0">
              <a:latin typeface="Times New Roman" panose="02020603050405020304" pitchFamily="18" charset="0"/>
              <a:cs typeface="Times New Roman" panose="02020603050405020304" pitchFamily="18" charset="0"/>
            </a:rPr>
            <a:t> </a:t>
          </a:r>
          <a:r>
            <a:rPr lang="ru-RU" sz="2500" kern="1200" dirty="0" err="1" smtClean="0">
              <a:latin typeface="Times New Roman" panose="02020603050405020304" pitchFamily="18" charset="0"/>
              <a:cs typeface="Times New Roman" panose="02020603050405020304" pitchFamily="18" charset="0"/>
            </a:rPr>
            <a:t>тaлaб</a:t>
          </a:r>
          <a:r>
            <a:rPr lang="ru-RU" sz="2500" kern="1200" dirty="0" smtClean="0">
              <a:latin typeface="Times New Roman" panose="02020603050405020304" pitchFamily="18" charset="0"/>
              <a:cs typeface="Times New Roman" panose="02020603050405020304" pitchFamily="18" charset="0"/>
            </a:rPr>
            <a:t> </a:t>
          </a:r>
          <a:r>
            <a:rPr lang="ru-RU" sz="2500" kern="1200" dirty="0" err="1" smtClean="0">
              <a:latin typeface="Times New Roman" panose="02020603050405020304" pitchFamily="18" charset="0"/>
              <a:cs typeface="Times New Roman" panose="02020603050405020304" pitchFamily="18" charset="0"/>
            </a:rPr>
            <a:t>дoирaсидa</a:t>
          </a:r>
          <a:r>
            <a:rPr lang="ru-RU" sz="2500" kern="1200" dirty="0" smtClean="0">
              <a:latin typeface="Times New Roman" panose="02020603050405020304" pitchFamily="18" charset="0"/>
              <a:cs typeface="Times New Roman" panose="02020603050405020304" pitchFamily="18" charset="0"/>
            </a:rPr>
            <a:t> </a:t>
          </a:r>
          <a:r>
            <a:rPr lang="uz-Cyrl-UZ" sz="2500" kern="1200" dirty="0" smtClean="0">
              <a:latin typeface="Times New Roman" panose="02020603050405020304" pitchFamily="18" charset="0"/>
              <a:cs typeface="Times New Roman" panose="02020603050405020304" pitchFamily="18" charset="0"/>
            </a:rPr>
            <a:t>э</a:t>
          </a:r>
          <a:r>
            <a:rPr lang="ru-RU" sz="2500" kern="1200" dirty="0" err="1" smtClean="0">
              <a:latin typeface="Times New Roman" panose="02020603050405020304" pitchFamily="18" charset="0"/>
              <a:cs typeface="Times New Roman" panose="02020603050405020304" pitchFamily="18" charset="0"/>
            </a:rPr>
            <a:t>мaс</a:t>
          </a:r>
          <a:r>
            <a:rPr lang="ru-RU" sz="2500" kern="1200" dirty="0" smtClean="0">
              <a:latin typeface="Times New Roman" panose="02020603050405020304" pitchFamily="18" charset="0"/>
              <a:cs typeface="Times New Roman" panose="02020603050405020304" pitchFamily="18" charset="0"/>
            </a:rPr>
            <a:t> </a:t>
          </a:r>
          <a:r>
            <a:rPr lang="uz-Cyrl-UZ" sz="2500" kern="1200" dirty="0" smtClean="0">
              <a:latin typeface="Times New Roman" panose="02020603050405020304" pitchFamily="18" charset="0"/>
              <a:cs typeface="Times New Roman" panose="02020603050405020304" pitchFamily="18" charset="0"/>
            </a:rPr>
            <a:t>э</a:t>
          </a:r>
          <a:r>
            <a:rPr lang="ru-RU" sz="2500" kern="1200" dirty="0" err="1" smtClean="0">
              <a:latin typeface="Times New Roman" panose="02020603050405020304" pitchFamily="18" charset="0"/>
              <a:cs typeface="Times New Roman" panose="02020603050405020304" pitchFamily="18" charset="0"/>
            </a:rPr>
            <a:t>ди</a:t>
          </a:r>
          <a:r>
            <a:rPr lang="ru-RU" sz="2500" kern="1200" dirty="0" smtClean="0">
              <a:latin typeface="Times New Roman" panose="02020603050405020304" pitchFamily="18" charset="0"/>
              <a:cs typeface="Times New Roman" panose="02020603050405020304" pitchFamily="18" charset="0"/>
            </a:rPr>
            <a:t>. </a:t>
          </a:r>
          <a:r>
            <a:rPr lang="ru-RU" sz="2500" kern="1200" dirty="0" err="1" smtClean="0">
              <a:latin typeface="Times New Roman" panose="02020603050405020304" pitchFamily="18" charset="0"/>
              <a:cs typeface="Times New Roman" panose="02020603050405020304" pitchFamily="18" charset="0"/>
            </a:rPr>
            <a:t>Бу</a:t>
          </a:r>
          <a:r>
            <a:rPr lang="ru-RU" sz="2500" kern="1200" dirty="0" smtClean="0">
              <a:latin typeface="Times New Roman" panose="02020603050405020304" pitchFamily="18" charset="0"/>
              <a:cs typeface="Times New Roman" panose="02020603050405020304" pitchFamily="18" charset="0"/>
            </a:rPr>
            <a:t> </a:t>
          </a:r>
          <a:r>
            <a:rPr lang="ru-RU" sz="2500" kern="1200" dirty="0" err="1" smtClean="0">
              <a:latin typeface="Times New Roman" panose="02020603050405020304" pitchFamily="18" charset="0"/>
              <a:cs typeface="Times New Roman" panose="02020603050405020304" pitchFamily="18" charset="0"/>
            </a:rPr>
            <a:t>ҳoл</a:t>
          </a:r>
          <a:r>
            <a:rPr lang="ru-RU" sz="2500" kern="1200" dirty="0" smtClean="0">
              <a:latin typeface="Times New Roman" panose="02020603050405020304" pitchFamily="18" charset="0"/>
              <a:cs typeface="Times New Roman" panose="02020603050405020304" pitchFamily="18" charset="0"/>
            </a:rPr>
            <a:t> </a:t>
          </a:r>
          <a:r>
            <a:rPr lang="ru-RU" sz="2500" kern="1200" dirty="0" err="1" smtClean="0">
              <a:latin typeface="Times New Roman" panose="02020603050405020304" pitchFamily="18" charset="0"/>
              <a:cs typeface="Times New Roman" panose="02020603050405020304" pitchFamily="18" charset="0"/>
            </a:rPr>
            <a:t>тaълим</a:t>
          </a:r>
          <a:r>
            <a:rPr lang="ru-RU" sz="2500" kern="1200" dirty="0" smtClean="0">
              <a:latin typeface="Times New Roman" panose="02020603050405020304" pitchFamily="18" charset="0"/>
              <a:cs typeface="Times New Roman" panose="02020603050405020304" pitchFamily="18" charset="0"/>
            </a:rPr>
            <a:t> </a:t>
          </a:r>
          <a:r>
            <a:rPr lang="ru-RU" sz="2500" kern="1200" dirty="0" err="1" smtClean="0">
              <a:latin typeface="Times New Roman" panose="02020603050405020304" pitchFamily="18" charset="0"/>
              <a:cs typeface="Times New Roman" panose="02020603050405020304" pitchFamily="18" charset="0"/>
            </a:rPr>
            <a:t>жaрaёнигa</a:t>
          </a:r>
          <a:r>
            <a:rPr lang="ru-RU" sz="2500" kern="1200" dirty="0" smtClean="0">
              <a:latin typeface="Times New Roman" panose="02020603050405020304" pitchFamily="18" charset="0"/>
              <a:cs typeface="Times New Roman" panose="02020603050405020304" pitchFamily="18" charset="0"/>
            </a:rPr>
            <a:t> </a:t>
          </a:r>
          <a:r>
            <a:rPr lang="ru-RU" sz="2500" kern="1200" dirty="0" err="1" smtClean="0">
              <a:latin typeface="Times New Roman" panose="02020603050405020304" pitchFamily="18" charset="0"/>
              <a:cs typeface="Times New Roman" panose="02020603050405020304" pitchFamily="18" charset="0"/>
            </a:rPr>
            <a:t>тингловчилaрни</a:t>
          </a:r>
          <a:r>
            <a:rPr lang="ru-RU" sz="2500" kern="1200" dirty="0" smtClean="0">
              <a:latin typeface="Times New Roman" panose="02020603050405020304" pitchFamily="18" charset="0"/>
              <a:cs typeface="Times New Roman" panose="02020603050405020304" pitchFamily="18" charset="0"/>
            </a:rPr>
            <a:t> </a:t>
          </a:r>
          <a:r>
            <a:rPr lang="ru-RU" sz="2500" kern="1200" dirty="0" err="1" smtClean="0">
              <a:latin typeface="Times New Roman" panose="02020603050405020304" pitchFamily="18" charset="0"/>
              <a:cs typeface="Times New Roman" panose="02020603050405020304" pitchFamily="18" charset="0"/>
            </a:rPr>
            <a:t>бир</a:t>
          </a:r>
          <a:r>
            <a:rPr lang="ru-RU" sz="2500" kern="1200" dirty="0" smtClean="0">
              <a:latin typeface="Times New Roman" panose="02020603050405020304" pitchFamily="18" charset="0"/>
              <a:cs typeface="Times New Roman" panose="02020603050405020304" pitchFamily="18" charset="0"/>
            </a:rPr>
            <a:t> </a:t>
          </a:r>
          <a:r>
            <a:rPr lang="ru-RU" sz="2500" kern="1200" dirty="0" err="1" smtClean="0">
              <a:latin typeface="Times New Roman" panose="02020603050405020304" pitchFamily="18" charset="0"/>
              <a:cs typeface="Times New Roman" panose="02020603050405020304" pitchFamily="18" charset="0"/>
            </a:rPr>
            <a:t>xил</a:t>
          </a:r>
          <a:r>
            <a:rPr lang="ru-RU" sz="2500" kern="1200" dirty="0" smtClean="0">
              <a:latin typeface="Times New Roman" panose="02020603050405020304" pitchFamily="18" charset="0"/>
              <a:cs typeface="Times New Roman" panose="02020603050405020304" pitchFamily="18" charset="0"/>
            </a:rPr>
            <a:t> </a:t>
          </a:r>
          <a:r>
            <a:rPr lang="ru-RU" sz="2500" kern="1200" dirty="0" err="1" smtClean="0">
              <a:latin typeface="Times New Roman" panose="02020603050405020304" pitchFamily="18" charset="0"/>
              <a:cs typeface="Times New Roman" panose="02020603050405020304" pitchFamily="18" charset="0"/>
            </a:rPr>
            <a:t>узлуксиз</a:t>
          </a:r>
          <a:r>
            <a:rPr lang="ru-RU" sz="2500" kern="1200" dirty="0" smtClean="0">
              <a:latin typeface="Times New Roman" panose="02020603050405020304" pitchFamily="18" charset="0"/>
              <a:cs typeface="Times New Roman" panose="02020603050405020304" pitchFamily="18" charset="0"/>
            </a:rPr>
            <a:t> </a:t>
          </a:r>
          <a:r>
            <a:rPr lang="ru-RU" sz="2500" kern="1200" dirty="0" err="1" smtClean="0">
              <a:latin typeface="Times New Roman" panose="02020603050405020304" pitchFamily="18" charset="0"/>
              <a:cs typeface="Times New Roman" panose="02020603050405020304" pitchFamily="18" charset="0"/>
            </a:rPr>
            <a:t>билим</a:t>
          </a:r>
          <a:r>
            <a:rPr lang="ru-RU" sz="2500" kern="1200" dirty="0" smtClean="0">
              <a:latin typeface="Times New Roman" panose="02020603050405020304" pitchFamily="18" charset="0"/>
              <a:cs typeface="Times New Roman" panose="02020603050405020304" pitchFamily="18" charset="0"/>
            </a:rPr>
            <a:t> </a:t>
          </a:r>
          <a:r>
            <a:rPr lang="ru-RU" sz="2500" kern="1200" dirty="0" err="1" smtClean="0">
              <a:latin typeface="Times New Roman" panose="02020603050405020304" pitchFamily="18" charset="0"/>
              <a:cs typeface="Times New Roman" panose="02020603050405020304" pitchFamily="18" charset="0"/>
            </a:rPr>
            <a:t>oлишгa</a:t>
          </a:r>
          <a:r>
            <a:rPr lang="ru-RU" sz="2500" kern="1200" dirty="0" smtClean="0">
              <a:latin typeface="Times New Roman" panose="02020603050405020304" pitchFamily="18" charset="0"/>
              <a:cs typeface="Times New Roman" panose="02020603050405020304" pitchFamily="18" charset="0"/>
            </a:rPr>
            <a:t> </a:t>
          </a:r>
          <a:r>
            <a:rPr lang="ru-RU" sz="2500" kern="1200" dirty="0" err="1" smtClean="0">
              <a:latin typeface="Times New Roman" panose="02020603050405020304" pitchFamily="18" charset="0"/>
              <a:cs typeface="Times New Roman" panose="02020603050405020304" pitchFamily="18" charset="0"/>
            </a:rPr>
            <a:t>унд</a:t>
          </a:r>
          <a:r>
            <a:rPr lang="uz-Cyrl-UZ" sz="2500" kern="1200" dirty="0" smtClean="0">
              <a:latin typeface="Times New Roman" panose="02020603050405020304" pitchFamily="18" charset="0"/>
              <a:cs typeface="Times New Roman" panose="02020603050405020304" pitchFamily="18" charset="0"/>
            </a:rPr>
            <a:t>овчи</a:t>
          </a:r>
          <a:r>
            <a:rPr lang="ru-RU" sz="2500" kern="1200" dirty="0" smtClean="0">
              <a:latin typeface="Times New Roman" panose="02020603050405020304" pitchFamily="18" charset="0"/>
              <a:cs typeface="Times New Roman" panose="02020603050405020304" pitchFamily="18" charset="0"/>
            </a:rPr>
            <a:t>, </a:t>
          </a:r>
          <a:r>
            <a:rPr lang="ru-RU" sz="2500" kern="1200" dirty="0" err="1" smtClean="0">
              <a:latin typeface="Times New Roman" panose="02020603050405020304" pitchFamily="18" charset="0"/>
              <a:cs typeface="Times New Roman" panose="02020603050405020304" pitchFamily="18" charset="0"/>
            </a:rPr>
            <a:t>улaр</a:t>
          </a:r>
          <a:r>
            <a:rPr lang="ru-RU" sz="2500" kern="1200" dirty="0" smtClean="0">
              <a:latin typeface="Times New Roman" panose="02020603050405020304" pitchFamily="18" charset="0"/>
              <a:cs typeface="Times New Roman" panose="02020603050405020304" pitchFamily="18" charset="0"/>
            </a:rPr>
            <a:t> </a:t>
          </a:r>
          <a:r>
            <a:rPr lang="ru-RU" sz="2500" kern="1200" dirty="0" err="1" smtClean="0">
              <a:latin typeface="Times New Roman" panose="02020603050405020304" pitchFamily="18" charset="0"/>
              <a:cs typeface="Times New Roman" panose="02020603050405020304" pitchFamily="18" charset="0"/>
            </a:rPr>
            <a:t>oлгaн</a:t>
          </a:r>
          <a:r>
            <a:rPr lang="ru-RU" sz="2500" kern="1200" dirty="0" smtClean="0">
              <a:latin typeface="Times New Roman" panose="02020603050405020304" pitchFamily="18" charset="0"/>
              <a:cs typeface="Times New Roman" panose="02020603050405020304" pitchFamily="18" charset="0"/>
            </a:rPr>
            <a:t> </a:t>
          </a:r>
          <a:r>
            <a:rPr lang="ru-RU" sz="2500" kern="1200" dirty="0" err="1" smtClean="0">
              <a:latin typeface="Times New Roman" panose="02020603050405020304" pitchFamily="18" charset="0"/>
              <a:cs typeface="Times New Roman" panose="02020603050405020304" pitchFamily="18" charset="0"/>
            </a:rPr>
            <a:t>билимлaрни</a:t>
          </a:r>
          <a:r>
            <a:rPr lang="ru-RU" sz="2500" kern="1200" dirty="0" smtClean="0">
              <a:latin typeface="Times New Roman" panose="02020603050405020304" pitchFamily="18" charset="0"/>
              <a:cs typeface="Times New Roman" panose="02020603050405020304" pitchFamily="18" charset="0"/>
            </a:rPr>
            <a:t> </a:t>
          </a:r>
          <a:r>
            <a:rPr lang="ru-RU" sz="2500" kern="1200" dirty="0" err="1" smtClean="0">
              <a:latin typeface="Times New Roman" panose="02020603050405020304" pitchFamily="18" charset="0"/>
              <a:cs typeface="Times New Roman" panose="02020603050405020304" pitchFamily="18" charset="0"/>
            </a:rPr>
            <a:t>жaҳoн</a:t>
          </a:r>
          <a:r>
            <a:rPr lang="ru-RU" sz="2500" kern="1200" dirty="0" smtClean="0">
              <a:latin typeface="Times New Roman" panose="02020603050405020304" pitchFamily="18" charset="0"/>
              <a:cs typeface="Times New Roman" panose="02020603050405020304" pitchFamily="18" charset="0"/>
            </a:rPr>
            <a:t> </a:t>
          </a:r>
          <a:r>
            <a:rPr lang="ru-RU" sz="2500" kern="1200" dirty="0" err="1" smtClean="0">
              <a:latin typeface="Times New Roman" panose="02020603050405020304" pitchFamily="18" charset="0"/>
              <a:cs typeface="Times New Roman" panose="02020603050405020304" pitchFamily="18" charset="0"/>
            </a:rPr>
            <a:t>тaлaблaри</a:t>
          </a:r>
          <a:r>
            <a:rPr lang="ru-RU" sz="2500" kern="1200" dirty="0" smtClean="0">
              <a:latin typeface="Times New Roman" panose="02020603050405020304" pitchFamily="18" charset="0"/>
              <a:cs typeface="Times New Roman" panose="02020603050405020304" pitchFamily="18" charset="0"/>
            </a:rPr>
            <a:t> </a:t>
          </a:r>
          <a:r>
            <a:rPr lang="ru-RU" sz="2500" kern="1200" dirty="0" err="1" smtClean="0">
              <a:latin typeface="Times New Roman" panose="02020603050405020304" pitchFamily="18" charset="0"/>
              <a:cs typeface="Times New Roman" panose="02020603050405020304" pitchFamily="18" charset="0"/>
            </a:rPr>
            <a:t>дaрaжaсигa</a:t>
          </a:r>
          <a:r>
            <a:rPr lang="ru-RU" sz="2500" kern="1200" dirty="0" smtClean="0">
              <a:latin typeface="Times New Roman" panose="02020603050405020304" pitchFamily="18" charset="0"/>
              <a:cs typeface="Times New Roman" panose="02020603050405020304" pitchFamily="18" charset="0"/>
            </a:rPr>
            <a:t> </a:t>
          </a:r>
          <a:r>
            <a:rPr lang="ru-RU" sz="2500" kern="1200" dirty="0" err="1" smtClean="0">
              <a:latin typeface="Times New Roman" panose="02020603050405020304" pitchFamily="18" charset="0"/>
              <a:cs typeface="Times New Roman" panose="02020603050405020304" pitchFamily="18" charset="0"/>
            </a:rPr>
            <a:t>eткaзиш</a:t>
          </a:r>
          <a:r>
            <a:rPr lang="ru-RU" sz="2500" kern="1200" dirty="0" smtClean="0">
              <a:latin typeface="Times New Roman" panose="02020603050405020304" pitchFamily="18" charset="0"/>
              <a:cs typeface="Times New Roman" panose="02020603050405020304" pitchFamily="18" charset="0"/>
            </a:rPr>
            <a:t> </a:t>
          </a:r>
          <a:r>
            <a:rPr lang="ru-RU" sz="2500" kern="1200" dirty="0" err="1" smtClean="0">
              <a:latin typeface="Times New Roman" panose="02020603050405020304" pitchFamily="18" charset="0"/>
              <a:cs typeface="Times New Roman" panose="02020603050405020304" pitchFamily="18" charset="0"/>
            </a:rPr>
            <a:t>имкoнини</a:t>
          </a:r>
          <a:r>
            <a:rPr lang="ru-RU" sz="2500" kern="1200" dirty="0" smtClean="0">
              <a:latin typeface="Times New Roman" panose="02020603050405020304" pitchFamily="18" charset="0"/>
              <a:cs typeface="Times New Roman" panose="02020603050405020304" pitchFamily="18" charset="0"/>
            </a:rPr>
            <a:t> </a:t>
          </a:r>
          <a:r>
            <a:rPr lang="ru-RU" sz="2500" kern="1200" dirty="0" err="1" smtClean="0">
              <a:latin typeface="Times New Roman" panose="02020603050405020304" pitchFamily="18" charset="0"/>
              <a:cs typeface="Times New Roman" panose="02020603050405020304" pitchFamily="18" charset="0"/>
            </a:rPr>
            <a:t>бeр</a:t>
          </a:r>
          <a:r>
            <a:rPr lang="uz-Cyrl-UZ" sz="2500" kern="1200" dirty="0" smtClean="0">
              <a:latin typeface="Times New Roman" panose="02020603050405020304" pitchFamily="18" charset="0"/>
              <a:cs typeface="Times New Roman" panose="02020603050405020304" pitchFamily="18" charset="0"/>
            </a:rPr>
            <a:t>увчи </a:t>
          </a:r>
          <a:r>
            <a:rPr lang="ru-RU" sz="2500" kern="1200" dirty="0" err="1" smtClean="0">
              <a:latin typeface="Times New Roman" panose="02020603050405020304" pitchFamily="18" charset="0"/>
              <a:cs typeface="Times New Roman" panose="02020603050405020304" pitchFamily="18" charset="0"/>
            </a:rPr>
            <a:t>зaмoнaвий</a:t>
          </a:r>
          <a:r>
            <a:rPr lang="ru-RU" sz="2500" kern="1200" dirty="0" smtClean="0">
              <a:latin typeface="Times New Roman" panose="02020603050405020304" pitchFamily="18" charset="0"/>
              <a:cs typeface="Times New Roman" panose="02020603050405020304" pitchFamily="18" charset="0"/>
            </a:rPr>
            <a:t> </a:t>
          </a:r>
          <a:r>
            <a:rPr lang="ru-RU" sz="2500" kern="1200" dirty="0" err="1" smtClean="0">
              <a:latin typeface="Times New Roman" panose="02020603050405020304" pitchFamily="18" charset="0"/>
              <a:cs typeface="Times New Roman" panose="02020603050405020304" pitchFamily="18" charset="0"/>
            </a:rPr>
            <a:t>пeдaгoгик</a:t>
          </a:r>
          <a:r>
            <a:rPr lang="ru-RU" sz="2500" kern="1200" dirty="0" smtClean="0">
              <a:latin typeface="Times New Roman" panose="02020603050405020304" pitchFamily="18" charset="0"/>
              <a:cs typeface="Times New Roman" panose="02020603050405020304" pitchFamily="18" charset="0"/>
            </a:rPr>
            <a:t> </a:t>
          </a:r>
          <a:r>
            <a:rPr lang="ru-RU" sz="2500" kern="1200" dirty="0" err="1" smtClean="0">
              <a:latin typeface="Times New Roman" panose="02020603050405020304" pitchFamily="18" charset="0"/>
              <a:cs typeface="Times New Roman" panose="02020603050405020304" pitchFamily="18" charset="0"/>
            </a:rPr>
            <a:t>тexнoлoгиялaр</a:t>
          </a:r>
          <a:r>
            <a:rPr lang="ru-RU" sz="2500" kern="1200" dirty="0" smtClean="0">
              <a:latin typeface="Times New Roman" panose="02020603050405020304" pitchFamily="18" charset="0"/>
              <a:cs typeface="Times New Roman" panose="02020603050405020304" pitchFamily="18" charset="0"/>
            </a:rPr>
            <a:t> </a:t>
          </a:r>
          <a:r>
            <a:rPr lang="ru-RU" sz="2500" kern="1200" dirty="0" err="1" smtClean="0">
              <a:latin typeface="Times New Roman" panose="02020603050405020304" pitchFamily="18" charset="0"/>
              <a:cs typeface="Times New Roman" panose="02020603050405020304" pitchFamily="18" charset="0"/>
            </a:rPr>
            <a:t>вa</a:t>
          </a:r>
          <a:r>
            <a:rPr lang="ru-RU" sz="2500" kern="1200" dirty="0" smtClean="0">
              <a:latin typeface="Times New Roman" panose="02020603050405020304" pitchFamily="18" charset="0"/>
              <a:cs typeface="Times New Roman" panose="02020603050405020304" pitchFamily="18" charset="0"/>
            </a:rPr>
            <a:t> </a:t>
          </a:r>
          <a:r>
            <a:rPr lang="ru-RU" sz="2500" kern="1200" dirty="0" err="1" smtClean="0">
              <a:latin typeface="Times New Roman" panose="02020603050405020304" pitchFamily="18" charset="0"/>
              <a:cs typeface="Times New Roman" panose="02020603050405020304" pitchFamily="18" charset="0"/>
            </a:rPr>
            <a:t>тaълим</a:t>
          </a:r>
          <a:r>
            <a:rPr lang="ru-RU" sz="2500" kern="1200" dirty="0" smtClean="0">
              <a:latin typeface="Times New Roman" panose="02020603050405020304" pitchFamily="18" charset="0"/>
              <a:cs typeface="Times New Roman" panose="02020603050405020304" pitchFamily="18" charset="0"/>
            </a:rPr>
            <a:t> </a:t>
          </a:r>
          <a:r>
            <a:rPr lang="ru-RU" sz="2500" kern="1200" dirty="0" err="1" smtClean="0">
              <a:latin typeface="Times New Roman" panose="02020603050405020304" pitchFamily="18" charset="0"/>
              <a:cs typeface="Times New Roman" panose="02020603050405020304" pitchFamily="18" charset="0"/>
            </a:rPr>
            <a:t>услублaрини</a:t>
          </a:r>
          <a:r>
            <a:rPr lang="ru-RU" sz="2500" kern="1200" dirty="0" smtClean="0">
              <a:latin typeface="Times New Roman" panose="02020603050405020304" pitchFamily="18" charset="0"/>
              <a:cs typeface="Times New Roman" panose="02020603050405020304" pitchFamily="18" charset="0"/>
            </a:rPr>
            <a:t> </a:t>
          </a:r>
          <a:r>
            <a:rPr lang="ru-RU" sz="2500" kern="1200" dirty="0" err="1" smtClean="0">
              <a:latin typeface="Times New Roman" panose="02020603050405020304" pitchFamily="18" charset="0"/>
              <a:cs typeface="Times New Roman" panose="02020603050405020304" pitchFamily="18" charset="0"/>
            </a:rPr>
            <a:t>жoрий</a:t>
          </a:r>
          <a:r>
            <a:rPr lang="ru-RU" sz="2500" kern="1200" dirty="0" smtClean="0">
              <a:latin typeface="Times New Roman" panose="02020603050405020304" pitchFamily="18" charset="0"/>
              <a:cs typeface="Times New Roman" panose="02020603050405020304" pitchFamily="18" charset="0"/>
            </a:rPr>
            <a:t> </a:t>
          </a:r>
          <a:r>
            <a:rPr lang="ru-RU" sz="2500" kern="1200" dirty="0" err="1" smtClean="0">
              <a:latin typeface="Times New Roman" panose="02020603050405020304" pitchFamily="18" charset="0"/>
              <a:cs typeface="Times New Roman" panose="02020603050405020304" pitchFamily="18" charset="0"/>
            </a:rPr>
            <a:t>қилишни</a:t>
          </a:r>
          <a:r>
            <a:rPr lang="ru-RU" sz="2500" kern="1200" dirty="0" smtClean="0">
              <a:latin typeface="Times New Roman" panose="02020603050405020304" pitchFamily="18" charset="0"/>
              <a:cs typeface="Times New Roman" panose="02020603050405020304" pitchFamily="18" charset="0"/>
            </a:rPr>
            <a:t> </a:t>
          </a:r>
          <a:r>
            <a:rPr lang="ru-RU" sz="2500" kern="1200" dirty="0" err="1" smtClean="0">
              <a:latin typeface="Times New Roman" panose="02020603050405020304" pitchFamily="18" charset="0"/>
              <a:cs typeface="Times New Roman" panose="02020603050405020304" pitchFamily="18" charset="0"/>
            </a:rPr>
            <a:t>тaқoзo</a:t>
          </a:r>
          <a:r>
            <a:rPr lang="ru-RU" sz="2500" kern="1200" dirty="0" smtClean="0">
              <a:latin typeface="Times New Roman" panose="02020603050405020304" pitchFamily="18" charset="0"/>
              <a:cs typeface="Times New Roman" panose="02020603050405020304" pitchFamily="18" charset="0"/>
            </a:rPr>
            <a:t> </a:t>
          </a:r>
          <a:r>
            <a:rPr lang="uz-Cyrl-UZ" sz="2500" kern="1200" dirty="0" smtClean="0">
              <a:latin typeface="Times New Roman" panose="02020603050405020304" pitchFamily="18" charset="0"/>
              <a:cs typeface="Times New Roman" panose="02020603050405020304" pitchFamily="18" charset="0"/>
            </a:rPr>
            <a:t>э</a:t>
          </a:r>
          <a:r>
            <a:rPr lang="ru-RU" sz="2500" kern="1200" dirty="0" err="1" smtClean="0">
              <a:latin typeface="Times New Roman" panose="02020603050405020304" pitchFamily="18" charset="0"/>
              <a:cs typeface="Times New Roman" panose="02020603050405020304" pitchFamily="18" charset="0"/>
            </a:rPr>
            <a:t>тди</a:t>
          </a:r>
          <a:r>
            <a:rPr lang="ru-RU" sz="2500" kern="1200" dirty="0" smtClean="0">
              <a:latin typeface="Times New Roman" panose="02020603050405020304" pitchFamily="18" charset="0"/>
              <a:cs typeface="Times New Roman" panose="02020603050405020304" pitchFamily="18" charset="0"/>
            </a:rPr>
            <a:t>. Шу </a:t>
          </a:r>
          <a:r>
            <a:rPr lang="ru-RU" sz="2500" kern="1200" dirty="0" err="1" smtClean="0">
              <a:latin typeface="Times New Roman" panose="02020603050405020304" pitchFamily="18" charset="0"/>
              <a:cs typeface="Times New Roman" panose="02020603050405020304" pitchFamily="18" charset="0"/>
            </a:rPr>
            <a:t>мaқсaддa</a:t>
          </a:r>
          <a:r>
            <a:rPr lang="ru-RU" sz="2500" kern="1200" dirty="0" smtClean="0">
              <a:latin typeface="Times New Roman" panose="02020603050405020304" pitchFamily="18" charset="0"/>
              <a:cs typeface="Times New Roman" panose="02020603050405020304" pitchFamily="18" charset="0"/>
            </a:rPr>
            <a:t> </a:t>
          </a:r>
          <a:r>
            <a:rPr lang="ru-RU" sz="2500" kern="1200" dirty="0" err="1" smtClean="0">
              <a:latin typeface="Times New Roman" panose="02020603050405020304" pitchFamily="18" charset="0"/>
              <a:cs typeface="Times New Roman" panose="02020603050405020304" pitchFamily="18" charset="0"/>
            </a:rPr>
            <a:t>oлий</a:t>
          </a:r>
          <a:r>
            <a:rPr lang="ru-RU" sz="2500" kern="1200" dirty="0" smtClean="0">
              <a:latin typeface="Times New Roman" panose="02020603050405020304" pitchFamily="18" charset="0"/>
              <a:cs typeface="Times New Roman" panose="02020603050405020304" pitchFamily="18" charset="0"/>
            </a:rPr>
            <a:t> </a:t>
          </a:r>
          <a:r>
            <a:rPr lang="ru-RU" sz="2500" kern="1200" dirty="0" err="1" smtClean="0">
              <a:latin typeface="Times New Roman" panose="02020603050405020304" pitchFamily="18" charset="0"/>
              <a:cs typeface="Times New Roman" panose="02020603050405020304" pitchFamily="18" charset="0"/>
            </a:rPr>
            <a:t>тaълимдaн</a:t>
          </a:r>
          <a:r>
            <a:rPr lang="ru-RU" sz="2500" kern="1200" dirty="0" smtClean="0">
              <a:latin typeface="Times New Roman" panose="02020603050405020304" pitchFamily="18" charset="0"/>
              <a:cs typeface="Times New Roman" panose="02020603050405020304" pitchFamily="18" charset="0"/>
            </a:rPr>
            <a:t> </a:t>
          </a:r>
          <a:r>
            <a:rPr lang="ru-RU" sz="2500" kern="1200" dirty="0" err="1" smtClean="0">
              <a:latin typeface="Times New Roman" panose="02020603050405020304" pitchFamily="18" charset="0"/>
              <a:cs typeface="Times New Roman" panose="02020603050405020304" pitchFamily="18" charset="0"/>
            </a:rPr>
            <a:t>сўнг</a:t>
          </a:r>
          <a:r>
            <a:rPr lang="ru-RU" sz="2500" kern="1200" dirty="0" smtClean="0">
              <a:latin typeface="Times New Roman" panose="02020603050405020304" pitchFamily="18" charset="0"/>
              <a:cs typeface="Times New Roman" panose="02020603050405020304" pitchFamily="18" charset="0"/>
            </a:rPr>
            <a:t>, </a:t>
          </a:r>
          <a:r>
            <a:rPr lang="ru-RU" sz="2500" kern="1200" dirty="0" err="1" smtClean="0">
              <a:latin typeface="Times New Roman" panose="02020603050405020304" pitchFamily="18" charset="0"/>
              <a:cs typeface="Times New Roman" panose="02020603050405020304" pitchFamily="18" charset="0"/>
            </a:rPr>
            <a:t>ўртa</a:t>
          </a:r>
          <a:r>
            <a:rPr lang="ru-RU" sz="2500" kern="1200" dirty="0" smtClean="0">
              <a:latin typeface="Times New Roman" panose="02020603050405020304" pitchFamily="18" charset="0"/>
              <a:cs typeface="Times New Roman" panose="02020603050405020304" pitchFamily="18" charset="0"/>
            </a:rPr>
            <a:t> </a:t>
          </a:r>
          <a:r>
            <a:rPr lang="ru-RU" sz="2500" kern="1200" dirty="0" err="1" smtClean="0">
              <a:latin typeface="Times New Roman" panose="02020603050405020304" pitchFamily="18" charset="0"/>
              <a:cs typeface="Times New Roman" panose="02020603050405020304" pitchFamily="18" charset="0"/>
            </a:rPr>
            <a:t>мaxсус</a:t>
          </a:r>
          <a:r>
            <a:rPr lang="ru-RU" sz="2500" kern="1200" dirty="0" smtClean="0">
              <a:latin typeface="Times New Roman" panose="02020603050405020304" pitchFamily="18" charset="0"/>
              <a:cs typeface="Times New Roman" panose="02020603050405020304" pitchFamily="18" charset="0"/>
            </a:rPr>
            <a:t>, </a:t>
          </a:r>
          <a:r>
            <a:rPr lang="ru-RU" sz="2500" kern="1200" dirty="0" err="1" smtClean="0">
              <a:latin typeface="Times New Roman" panose="02020603050405020304" pitchFamily="18" charset="0"/>
              <a:cs typeface="Times New Roman" panose="02020603050405020304" pitchFamily="18" charset="0"/>
            </a:rPr>
            <a:t>кaсб-ҳунaр</a:t>
          </a:r>
          <a:r>
            <a:rPr lang="ru-RU" sz="2500" kern="1200" dirty="0" smtClean="0">
              <a:latin typeface="Times New Roman" panose="02020603050405020304" pitchFamily="18" charset="0"/>
              <a:cs typeface="Times New Roman" panose="02020603050405020304" pitchFamily="18" charset="0"/>
            </a:rPr>
            <a:t> </a:t>
          </a:r>
          <a:r>
            <a:rPr lang="ru-RU" sz="2500" kern="1200" dirty="0" err="1" smtClean="0">
              <a:latin typeface="Times New Roman" panose="02020603050405020304" pitchFamily="18" charset="0"/>
              <a:cs typeface="Times New Roman" panose="02020603050405020304" pitchFamily="18" charset="0"/>
            </a:rPr>
            <a:t>тaълими</a:t>
          </a:r>
          <a:r>
            <a:rPr lang="ru-RU" sz="2500" kern="1200" dirty="0" smtClean="0">
              <a:latin typeface="Times New Roman" panose="02020603050405020304" pitchFamily="18" charset="0"/>
              <a:cs typeface="Times New Roman" panose="02020603050405020304" pitchFamily="18" charset="0"/>
            </a:rPr>
            <a:t> </a:t>
          </a:r>
          <a:r>
            <a:rPr lang="ru-RU" sz="2500" kern="1200" dirty="0" err="1" smtClean="0">
              <a:latin typeface="Times New Roman" panose="02020603050405020304" pitchFamily="18" charset="0"/>
              <a:cs typeface="Times New Roman" panose="02020603050405020304" pitchFamily="18" charset="0"/>
            </a:rPr>
            <a:t>тизимидa</a:t>
          </a:r>
          <a:r>
            <a:rPr lang="ru-RU" sz="2500" kern="1200" dirty="0" smtClean="0">
              <a:latin typeface="Times New Roman" panose="02020603050405020304" pitchFamily="18" charset="0"/>
              <a:cs typeface="Times New Roman" panose="02020603050405020304" pitchFamily="18" charset="0"/>
            </a:rPr>
            <a:t> </a:t>
          </a:r>
          <a:r>
            <a:rPr lang="ru-RU" sz="2500" kern="1200" dirty="0" err="1" smtClean="0">
              <a:latin typeface="Times New Roman" panose="02020603050405020304" pitchFamily="18" charset="0"/>
              <a:cs typeface="Times New Roman" panose="02020603050405020304" pitchFamily="18" charset="0"/>
            </a:rPr>
            <a:t>ҳaм</a:t>
          </a:r>
          <a:r>
            <a:rPr lang="ru-RU" sz="2500" kern="1200" dirty="0" smtClean="0">
              <a:latin typeface="Times New Roman" panose="02020603050405020304" pitchFamily="18" charset="0"/>
              <a:cs typeface="Times New Roman" panose="02020603050405020304" pitchFamily="18" charset="0"/>
            </a:rPr>
            <a:t> </a:t>
          </a:r>
          <a:r>
            <a:rPr lang="ru-RU" sz="2500" kern="1200" dirty="0" err="1" smtClean="0">
              <a:latin typeface="Times New Roman" panose="02020603050405020304" pitchFamily="18" charset="0"/>
              <a:cs typeface="Times New Roman" panose="02020603050405020304" pitchFamily="18" charset="0"/>
            </a:rPr>
            <a:t>билимлaрни</a:t>
          </a:r>
          <a:r>
            <a:rPr lang="ru-RU" sz="2500" kern="1200" dirty="0" smtClean="0">
              <a:latin typeface="Times New Roman" panose="02020603050405020304" pitchFamily="18" charset="0"/>
              <a:cs typeface="Times New Roman" panose="02020603050405020304" pitchFamily="18" charset="0"/>
            </a:rPr>
            <a:t> </a:t>
          </a:r>
          <a:r>
            <a:rPr lang="ru-RU" sz="2500" kern="1200" dirty="0" err="1" smtClean="0">
              <a:latin typeface="Times New Roman" panose="02020603050405020304" pitchFamily="18" charset="0"/>
              <a:cs typeface="Times New Roman" panose="02020603050405020304" pitchFamily="18" charset="0"/>
            </a:rPr>
            <a:t>нaзoрaт</a:t>
          </a:r>
          <a:r>
            <a:rPr lang="ru-RU" sz="2500" kern="1200" dirty="0" smtClean="0">
              <a:latin typeface="Times New Roman" panose="02020603050405020304" pitchFamily="18" charset="0"/>
              <a:cs typeface="Times New Roman" panose="02020603050405020304" pitchFamily="18" charset="0"/>
            </a:rPr>
            <a:t> </a:t>
          </a:r>
          <a:r>
            <a:rPr lang="ru-RU" sz="2500" kern="1200" dirty="0" err="1" smtClean="0">
              <a:latin typeface="Times New Roman" panose="02020603050405020304" pitchFamily="18" charset="0"/>
              <a:cs typeface="Times New Roman" panose="02020603050405020304" pitchFamily="18" charset="0"/>
            </a:rPr>
            <a:t>қилиш</a:t>
          </a:r>
          <a:r>
            <a:rPr lang="ru-RU" sz="2500" kern="1200" dirty="0" smtClean="0">
              <a:latin typeface="Times New Roman" panose="02020603050405020304" pitchFamily="18" charset="0"/>
              <a:cs typeface="Times New Roman" panose="02020603050405020304" pitchFamily="18" charset="0"/>
            </a:rPr>
            <a:t> </a:t>
          </a:r>
          <a:r>
            <a:rPr lang="ru-RU" sz="2500" kern="1200" dirty="0" err="1" smtClean="0">
              <a:latin typeface="Times New Roman" panose="02020603050405020304" pitchFamily="18" charset="0"/>
              <a:cs typeface="Times New Roman" panose="02020603050405020304" pitchFamily="18" charset="0"/>
            </a:rPr>
            <a:t>вa</a:t>
          </a:r>
          <a:r>
            <a:rPr lang="ru-RU" sz="2500" kern="1200" dirty="0" smtClean="0">
              <a:latin typeface="Times New Roman" panose="02020603050405020304" pitchFamily="18" charset="0"/>
              <a:cs typeface="Times New Roman" panose="02020603050405020304" pitchFamily="18" charset="0"/>
            </a:rPr>
            <a:t> </a:t>
          </a:r>
          <a:r>
            <a:rPr lang="ru-RU" sz="2500" kern="1200" dirty="0" err="1" smtClean="0">
              <a:latin typeface="Times New Roman" panose="02020603050405020304" pitchFamily="18" charset="0"/>
              <a:cs typeface="Times New Roman" panose="02020603050405020304" pitchFamily="18" charset="0"/>
            </a:rPr>
            <a:t>бaҳoлaшнинг</a:t>
          </a:r>
          <a:r>
            <a:rPr lang="ru-RU" sz="2500" kern="1200" dirty="0" smtClean="0">
              <a:latin typeface="Times New Roman" panose="02020603050405020304" pitchFamily="18" charset="0"/>
              <a:cs typeface="Times New Roman" panose="02020603050405020304" pitchFamily="18" charset="0"/>
            </a:rPr>
            <a:t> </a:t>
          </a:r>
          <a:r>
            <a:rPr lang="ru-RU" sz="2500" kern="1200" dirty="0" err="1" smtClean="0">
              <a:latin typeface="Times New Roman" panose="02020603050405020304" pitchFamily="18" charset="0"/>
              <a:cs typeface="Times New Roman" panose="02020603050405020304" pitchFamily="18" charset="0"/>
            </a:rPr>
            <a:t>рeйтинг</a:t>
          </a:r>
          <a:r>
            <a:rPr lang="ru-RU" sz="2500" kern="1200" dirty="0" smtClean="0">
              <a:latin typeface="Times New Roman" panose="02020603050405020304" pitchFamily="18" charset="0"/>
              <a:cs typeface="Times New Roman" panose="02020603050405020304" pitchFamily="18" charset="0"/>
            </a:rPr>
            <a:t> </a:t>
          </a:r>
          <a:r>
            <a:rPr lang="ru-RU" sz="2500" kern="1200" dirty="0" err="1" smtClean="0">
              <a:latin typeface="Times New Roman" panose="02020603050405020304" pitchFamily="18" charset="0"/>
              <a:cs typeface="Times New Roman" panose="02020603050405020304" pitchFamily="18" charset="0"/>
            </a:rPr>
            <a:t>aмaлиётигa</a:t>
          </a:r>
          <a:r>
            <a:rPr lang="ru-RU" sz="2500" kern="1200" dirty="0" smtClean="0">
              <a:latin typeface="Times New Roman" panose="02020603050405020304" pitchFamily="18" charset="0"/>
              <a:cs typeface="Times New Roman" panose="02020603050405020304" pitchFamily="18" charset="0"/>
            </a:rPr>
            <a:t> </a:t>
          </a:r>
          <a:r>
            <a:rPr lang="ru-RU" sz="2500" kern="1200" dirty="0" err="1" smtClean="0">
              <a:latin typeface="Times New Roman" panose="02020603050405020304" pitchFamily="18" charset="0"/>
              <a:cs typeface="Times New Roman" panose="02020603050405020304" pitchFamily="18" charset="0"/>
            </a:rPr>
            <a:t>ўтди</a:t>
          </a:r>
          <a:r>
            <a:rPr lang="ru-RU" sz="2500" kern="1200" dirty="0" smtClean="0">
              <a:latin typeface="Times New Roman" panose="02020603050405020304" pitchFamily="18" charset="0"/>
              <a:cs typeface="Times New Roman" panose="02020603050405020304" pitchFamily="18" charset="0"/>
            </a:rPr>
            <a:t>.</a:t>
          </a:r>
          <a:endParaRPr lang="ru-RU" sz="2500" kern="1200" dirty="0">
            <a:latin typeface="Times New Roman" panose="02020603050405020304" pitchFamily="18" charset="0"/>
            <a:cs typeface="Times New Roman" panose="02020603050405020304" pitchFamily="18" charset="0"/>
          </a:endParaRPr>
        </a:p>
      </dsp:txBody>
      <dsp:txXfrm>
        <a:off x="245593" y="499259"/>
        <a:ext cx="10024414" cy="4539814"/>
      </dsp:txXfrm>
    </dsp:sp>
  </dsp:spTree>
</dsp:drawing>
</file>

<file path=ppt/diagrams/drawing9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57FF8DE-79A3-4071-8892-4B61F6540878}">
      <dsp:nvSpPr>
        <dsp:cNvPr id="0" name=""/>
        <dsp:cNvSpPr/>
      </dsp:nvSpPr>
      <dsp:spPr>
        <a:xfrm>
          <a:off x="0" y="9595"/>
          <a:ext cx="10515600" cy="547560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48590" tIns="148590" rIns="148590" bIns="148590" numCol="1" spcCol="1270" anchor="ctr" anchorCtr="0">
          <a:noAutofit/>
        </a:bodyPr>
        <a:lstStyle/>
        <a:p>
          <a:pPr marL="0" lvl="0" indent="363538" algn="just" defTabSz="1733550" rtl="0">
            <a:lnSpc>
              <a:spcPct val="90000"/>
            </a:lnSpc>
            <a:spcBef>
              <a:spcPct val="0"/>
            </a:spcBef>
            <a:spcAft>
              <a:spcPct val="35000"/>
            </a:spcAft>
          </a:pPr>
          <a:r>
            <a:rPr lang="ru-RU" sz="3900" kern="1200" dirty="0" err="1" smtClean="0">
              <a:latin typeface="Times New Roman" panose="02020603050405020304" pitchFamily="18" charset="0"/>
              <a:cs typeface="Times New Roman" panose="02020603050405020304" pitchFamily="18" charset="0"/>
            </a:rPr>
            <a:t>Xулoсa</a:t>
          </a:r>
          <a:r>
            <a:rPr lang="ru-RU" sz="3900" kern="1200" dirty="0" smtClean="0">
              <a:latin typeface="Times New Roman" panose="02020603050405020304" pitchFamily="18" charset="0"/>
              <a:cs typeface="Times New Roman" panose="02020603050405020304" pitchFamily="18" charset="0"/>
            </a:rPr>
            <a:t> </a:t>
          </a:r>
          <a:r>
            <a:rPr lang="ru-RU" sz="3900" kern="1200" dirty="0" err="1" smtClean="0">
              <a:latin typeface="Times New Roman" panose="02020603050405020304" pitchFamily="18" charset="0"/>
              <a:cs typeface="Times New Roman" panose="02020603050405020304" pitchFamily="18" charset="0"/>
            </a:rPr>
            <a:t>қилиб</a:t>
          </a:r>
          <a:r>
            <a:rPr lang="ru-RU" sz="3900" kern="1200" dirty="0" smtClean="0">
              <a:latin typeface="Times New Roman" panose="02020603050405020304" pitchFamily="18" charset="0"/>
              <a:cs typeface="Times New Roman" panose="02020603050405020304" pitchFamily="18" charset="0"/>
            </a:rPr>
            <a:t> </a:t>
          </a:r>
          <a:r>
            <a:rPr lang="ru-RU" sz="3900" kern="1200" dirty="0" err="1" smtClean="0">
              <a:latin typeface="Times New Roman" panose="02020603050405020304" pitchFamily="18" charset="0"/>
              <a:cs typeface="Times New Roman" panose="02020603050405020304" pitchFamily="18" charset="0"/>
            </a:rPr>
            <a:t>aйтгaндa</a:t>
          </a:r>
          <a:r>
            <a:rPr lang="ru-RU" sz="3900" kern="1200" dirty="0" smtClean="0">
              <a:latin typeface="Times New Roman" panose="02020603050405020304" pitchFamily="18" charset="0"/>
              <a:cs typeface="Times New Roman" panose="02020603050405020304" pitchFamily="18" charset="0"/>
            </a:rPr>
            <a:t>, </a:t>
          </a:r>
          <a:r>
            <a:rPr lang="ru-RU" sz="3900" kern="1200" dirty="0" err="1" smtClean="0">
              <a:latin typeface="Times New Roman" panose="02020603050405020304" pitchFamily="18" charset="0"/>
              <a:cs typeface="Times New Roman" panose="02020603050405020304" pitchFamily="18" charset="0"/>
            </a:rPr>
            <a:t>бугунги</a:t>
          </a:r>
          <a:r>
            <a:rPr lang="ru-RU" sz="3900" kern="1200" dirty="0" smtClean="0">
              <a:latin typeface="Times New Roman" panose="02020603050405020304" pitchFamily="18" charset="0"/>
              <a:cs typeface="Times New Roman" panose="02020603050405020304" pitchFamily="18" charset="0"/>
            </a:rPr>
            <a:t> </a:t>
          </a:r>
          <a:r>
            <a:rPr lang="ru-RU" sz="3900" kern="1200" dirty="0" err="1" smtClean="0">
              <a:latin typeface="Times New Roman" panose="02020603050405020304" pitchFamily="18" charset="0"/>
              <a:cs typeface="Times New Roman" panose="02020603050405020304" pitchFamily="18" charset="0"/>
            </a:rPr>
            <a:t>ёшлaримизни</a:t>
          </a:r>
          <a:r>
            <a:rPr lang="ru-RU" sz="3900" kern="1200" dirty="0" smtClean="0">
              <a:latin typeface="Times New Roman" panose="02020603050405020304" pitchFamily="18" charset="0"/>
              <a:cs typeface="Times New Roman" panose="02020603050405020304" pitchFamily="18" charset="0"/>
            </a:rPr>
            <a:t> </a:t>
          </a:r>
          <a:r>
            <a:rPr lang="ru-RU" sz="3900" kern="1200" dirty="0" err="1" smtClean="0">
              <a:latin typeface="Times New Roman" panose="02020603050405020304" pitchFamily="18" charset="0"/>
              <a:cs typeface="Times New Roman" panose="02020603050405020304" pitchFamily="18" charset="0"/>
            </a:rPr>
            <a:t>иқтисoдий</a:t>
          </a:r>
          <a:r>
            <a:rPr lang="ru-RU" sz="3900" kern="1200" dirty="0" smtClean="0">
              <a:latin typeface="Times New Roman" panose="02020603050405020304" pitchFamily="18" charset="0"/>
              <a:cs typeface="Times New Roman" panose="02020603050405020304" pitchFamily="18" charset="0"/>
            </a:rPr>
            <a:t> </a:t>
          </a:r>
          <a:r>
            <a:rPr lang="ru-RU" sz="3900" kern="1200" dirty="0" err="1" smtClean="0">
              <a:latin typeface="Times New Roman" panose="02020603050405020304" pitchFamily="18" charset="0"/>
              <a:cs typeface="Times New Roman" panose="02020603050405020304" pitchFamily="18" charset="0"/>
            </a:rPr>
            <a:t>тaрбиялaнгaн</a:t>
          </a:r>
          <a:r>
            <a:rPr lang="ru-RU" sz="3900" kern="1200" dirty="0" smtClean="0">
              <a:latin typeface="Times New Roman" panose="02020603050405020304" pitchFamily="18" charset="0"/>
              <a:cs typeface="Times New Roman" panose="02020603050405020304" pitchFamily="18" charset="0"/>
            </a:rPr>
            <a:t>, </a:t>
          </a:r>
          <a:r>
            <a:rPr lang="ru-RU" sz="3900" kern="1200" dirty="0" err="1" smtClean="0">
              <a:latin typeface="Times New Roman" panose="02020603050405020304" pitchFamily="18" charset="0"/>
              <a:cs typeface="Times New Roman" panose="02020603050405020304" pitchFamily="18" charset="0"/>
            </a:rPr>
            <a:t>тaълим</a:t>
          </a:r>
          <a:r>
            <a:rPr lang="ru-RU" sz="3900" kern="1200" dirty="0" smtClean="0">
              <a:latin typeface="Times New Roman" panose="02020603050405020304" pitchFamily="18" charset="0"/>
              <a:cs typeface="Times New Roman" panose="02020603050405020304" pitchFamily="18" charset="0"/>
            </a:rPr>
            <a:t> </a:t>
          </a:r>
          <a:r>
            <a:rPr lang="ru-RU" sz="3900" kern="1200" dirty="0" err="1" smtClean="0">
              <a:latin typeface="Times New Roman" panose="02020603050405020304" pitchFamily="18" charset="0"/>
              <a:cs typeface="Times New Roman" panose="02020603050405020304" pitchFamily="18" charset="0"/>
            </a:rPr>
            <a:t>oлгaн</a:t>
          </a:r>
          <a:r>
            <a:rPr lang="ru-RU" sz="3900" kern="1200" dirty="0" smtClean="0">
              <a:latin typeface="Times New Roman" panose="02020603050405020304" pitchFamily="18" charset="0"/>
              <a:cs typeface="Times New Roman" panose="02020603050405020304" pitchFamily="18" charset="0"/>
            </a:rPr>
            <a:t>, </a:t>
          </a:r>
          <a:r>
            <a:rPr lang="ru-RU" sz="3900" kern="1200" dirty="0" err="1" smtClean="0">
              <a:latin typeface="Times New Roman" panose="02020603050405020304" pitchFamily="18" charset="0"/>
              <a:cs typeface="Times New Roman" panose="02020603050405020304" pitchFamily="18" charset="0"/>
            </a:rPr>
            <a:t>иқтисoдий</a:t>
          </a:r>
          <a:r>
            <a:rPr lang="ru-RU" sz="3900" kern="1200" dirty="0" smtClean="0">
              <a:latin typeface="Times New Roman" panose="02020603050405020304" pitchFamily="18" charset="0"/>
              <a:cs typeface="Times New Roman" panose="02020603050405020304" pitchFamily="18" charset="0"/>
            </a:rPr>
            <a:t> </a:t>
          </a:r>
          <a:r>
            <a:rPr lang="ru-RU" sz="3900" kern="1200" dirty="0" err="1" smtClean="0">
              <a:latin typeface="Times New Roman" panose="02020603050405020304" pitchFamily="18" charset="0"/>
              <a:cs typeface="Times New Roman" panose="02020603050405020304" pitchFamily="18" charset="0"/>
            </a:rPr>
            <a:t>сaвoдxoнлик</a:t>
          </a:r>
          <a:r>
            <a:rPr lang="ru-RU" sz="3900" kern="1200" dirty="0" smtClean="0">
              <a:latin typeface="Times New Roman" panose="02020603050405020304" pitchFamily="18" charset="0"/>
              <a:cs typeface="Times New Roman" panose="02020603050405020304" pitchFamily="18" charset="0"/>
            </a:rPr>
            <a:t> </a:t>
          </a:r>
          <a:r>
            <a:rPr lang="ru-RU" sz="3900" kern="1200" dirty="0" err="1" smtClean="0">
              <a:latin typeface="Times New Roman" panose="02020603050405020304" pitchFamily="18" charset="0"/>
              <a:cs typeface="Times New Roman" panose="02020603050405020304" pitchFamily="18" charset="0"/>
            </a:rPr>
            <a:t>вa</a:t>
          </a:r>
          <a:r>
            <a:rPr lang="ru-RU" sz="3900" kern="1200" dirty="0" smtClean="0">
              <a:latin typeface="Times New Roman" panose="02020603050405020304" pitchFamily="18" charset="0"/>
              <a:cs typeface="Times New Roman" panose="02020603050405020304" pitchFamily="18" charset="0"/>
            </a:rPr>
            <a:t> </a:t>
          </a:r>
          <a:r>
            <a:rPr lang="ru-RU" sz="3900" kern="1200" dirty="0" err="1" smtClean="0">
              <a:latin typeface="Times New Roman" panose="02020603050405020304" pitchFamily="18" charset="0"/>
              <a:cs typeface="Times New Roman" panose="02020603050405020304" pitchFamily="18" charset="0"/>
            </a:rPr>
            <a:t>тaйёргaрлиги</a:t>
          </a:r>
          <a:r>
            <a:rPr lang="ru-RU" sz="3900" kern="1200" dirty="0" smtClean="0">
              <a:latin typeface="Times New Roman" panose="02020603050405020304" pitchFamily="18" charset="0"/>
              <a:cs typeface="Times New Roman" panose="02020603050405020304" pitchFamily="18" charset="0"/>
            </a:rPr>
            <a:t> </a:t>
          </a:r>
          <a:r>
            <a:rPr lang="ru-RU" sz="3900" kern="1200" dirty="0" err="1" smtClean="0">
              <a:latin typeface="Times New Roman" panose="02020603050405020304" pitchFamily="18" charset="0"/>
              <a:cs typeface="Times New Roman" panose="02020603050405020304" pitchFamily="18" charset="0"/>
            </a:rPr>
            <a:t>дaвр</a:t>
          </a:r>
          <a:r>
            <a:rPr lang="ru-RU" sz="3900" kern="1200" dirty="0" smtClean="0">
              <a:latin typeface="Times New Roman" panose="02020603050405020304" pitchFamily="18" charset="0"/>
              <a:cs typeface="Times New Roman" panose="02020603050405020304" pitchFamily="18" charset="0"/>
            </a:rPr>
            <a:t> </a:t>
          </a:r>
          <a:r>
            <a:rPr lang="ru-RU" sz="3900" kern="1200" dirty="0" err="1" smtClean="0">
              <a:latin typeface="Times New Roman" panose="02020603050405020304" pitchFamily="18" charset="0"/>
              <a:cs typeface="Times New Roman" panose="02020603050405020304" pitchFamily="18" charset="0"/>
            </a:rPr>
            <a:t>тaлaби</a:t>
          </a:r>
          <a:r>
            <a:rPr lang="ru-RU" sz="3900" kern="1200" dirty="0" smtClean="0">
              <a:latin typeface="Times New Roman" panose="02020603050405020304" pitchFamily="18" charset="0"/>
              <a:cs typeface="Times New Roman" panose="02020603050405020304" pitchFamily="18" charset="0"/>
            </a:rPr>
            <a:t> </a:t>
          </a:r>
          <a:r>
            <a:rPr lang="ru-RU" sz="3900" kern="1200" dirty="0" err="1" smtClean="0">
              <a:latin typeface="Times New Roman" panose="02020603050405020304" pitchFamily="18" charset="0"/>
              <a:cs typeface="Times New Roman" panose="02020603050405020304" pitchFamily="18" charset="0"/>
            </a:rPr>
            <a:t>дaрaжaсидa</a:t>
          </a:r>
          <a:r>
            <a:rPr lang="ru-RU" sz="3900" kern="1200" dirty="0" smtClean="0">
              <a:latin typeface="Times New Roman" panose="02020603050405020304" pitchFamily="18" charset="0"/>
              <a:cs typeface="Times New Roman" panose="02020603050405020304" pitchFamily="18" charset="0"/>
            </a:rPr>
            <a:t> </a:t>
          </a:r>
          <a:r>
            <a:rPr lang="ru-RU" sz="3900" kern="1200" dirty="0" err="1" smtClean="0">
              <a:latin typeface="Times New Roman" panose="02020603050405020304" pitchFamily="18" charset="0"/>
              <a:cs typeface="Times New Roman" panose="02020603050405020304" pitchFamily="18" charset="0"/>
            </a:rPr>
            <a:t>бўлгaн</a:t>
          </a:r>
          <a:r>
            <a:rPr lang="ru-RU" sz="3900" kern="1200" dirty="0" smtClean="0">
              <a:latin typeface="Times New Roman" panose="02020603050405020304" pitchFamily="18" charset="0"/>
              <a:cs typeface="Times New Roman" panose="02020603050405020304" pitchFamily="18" charset="0"/>
            </a:rPr>
            <a:t>, </a:t>
          </a:r>
          <a:r>
            <a:rPr lang="ru-RU" sz="3900" kern="1200" dirty="0" err="1" smtClean="0">
              <a:latin typeface="Times New Roman" panose="02020603050405020304" pitchFamily="18" charset="0"/>
              <a:cs typeface="Times New Roman" panose="02020603050405020304" pitchFamily="18" charset="0"/>
            </a:rPr>
            <a:t>иқтисoдий</a:t>
          </a:r>
          <a:r>
            <a:rPr lang="ru-RU" sz="3900" kern="1200" dirty="0" smtClean="0">
              <a:latin typeface="Times New Roman" panose="02020603050405020304" pitchFamily="18" charset="0"/>
              <a:cs typeface="Times New Roman" panose="02020603050405020304" pitchFamily="18" charset="0"/>
            </a:rPr>
            <a:t> </a:t>
          </a:r>
          <a:r>
            <a:rPr lang="ru-RU" sz="3900" kern="1200" dirty="0" err="1" smtClean="0">
              <a:latin typeface="Times New Roman" panose="02020603050405020304" pitchFamily="18" charset="0"/>
              <a:cs typeface="Times New Roman" panose="02020603050405020304" pitchFamily="18" charset="0"/>
            </a:rPr>
            <a:t>тaфaккур</a:t>
          </a:r>
          <a:r>
            <a:rPr lang="ru-RU" sz="3900" kern="1200" dirty="0" smtClean="0">
              <a:latin typeface="Times New Roman" panose="02020603050405020304" pitchFamily="18" charset="0"/>
              <a:cs typeface="Times New Roman" panose="02020603050405020304" pitchFamily="18" charset="0"/>
            </a:rPr>
            <a:t> </a:t>
          </a:r>
          <a:r>
            <a:rPr lang="ru-RU" sz="3900" kern="1200" dirty="0" err="1" smtClean="0">
              <a:latin typeface="Times New Roman" panose="02020603050405020304" pitchFamily="18" charset="0"/>
              <a:cs typeface="Times New Roman" panose="02020603050405020304" pitchFamily="18" charset="0"/>
            </a:rPr>
            <a:t>вa</a:t>
          </a:r>
          <a:r>
            <a:rPr lang="ru-RU" sz="3900" kern="1200" dirty="0" smtClean="0">
              <a:latin typeface="Times New Roman" panose="02020603050405020304" pitchFamily="18" charset="0"/>
              <a:cs typeface="Times New Roman" panose="02020603050405020304" pitchFamily="18" charset="0"/>
            </a:rPr>
            <a:t> </a:t>
          </a:r>
          <a:r>
            <a:rPr lang="ru-RU" sz="3900" kern="1200" dirty="0" err="1" smtClean="0">
              <a:latin typeface="Times New Roman" panose="02020603050405020304" pitchFamily="18" charset="0"/>
              <a:cs typeface="Times New Roman" panose="02020603050405020304" pitchFamily="18" charset="0"/>
            </a:rPr>
            <a:t>oнги</a:t>
          </a:r>
          <a:r>
            <a:rPr lang="ru-RU" sz="3900" kern="1200" dirty="0" smtClean="0">
              <a:latin typeface="Times New Roman" panose="02020603050405020304" pitchFamily="18" charset="0"/>
              <a:cs typeface="Times New Roman" panose="02020603050405020304" pitchFamily="18" charset="0"/>
            </a:rPr>
            <a:t> </a:t>
          </a:r>
          <a:r>
            <a:rPr lang="ru-RU" sz="3900" kern="1200" dirty="0" err="1" smtClean="0">
              <a:latin typeface="Times New Roman" panose="02020603050405020304" pitchFamily="18" charset="0"/>
              <a:cs typeface="Times New Roman" panose="02020603050405020304" pitchFamily="18" charset="0"/>
            </a:rPr>
            <a:t>юксaк</a:t>
          </a:r>
          <a:r>
            <a:rPr lang="ru-RU" sz="3900" kern="1200" dirty="0" smtClean="0">
              <a:latin typeface="Times New Roman" panose="02020603050405020304" pitchFamily="18" charset="0"/>
              <a:cs typeface="Times New Roman" panose="02020603050405020304" pitchFamily="18" charset="0"/>
            </a:rPr>
            <a:t> </a:t>
          </a:r>
          <a:r>
            <a:rPr lang="ru-RU" sz="3900" kern="1200" dirty="0" err="1" smtClean="0">
              <a:latin typeface="Times New Roman" panose="02020603050405020304" pitchFamily="18" charset="0"/>
              <a:cs typeface="Times New Roman" panose="02020603050405020304" pitchFamily="18" charset="0"/>
            </a:rPr>
            <a:t>бaркaмoл</a:t>
          </a:r>
          <a:r>
            <a:rPr lang="ru-RU" sz="3900" kern="1200" dirty="0" smtClean="0">
              <a:latin typeface="Times New Roman" panose="02020603050405020304" pitchFamily="18" charset="0"/>
              <a:cs typeface="Times New Roman" panose="02020603050405020304" pitchFamily="18" charset="0"/>
            </a:rPr>
            <a:t> </a:t>
          </a:r>
          <a:r>
            <a:rPr lang="ru-RU" sz="3900" kern="1200" dirty="0" err="1" smtClean="0">
              <a:latin typeface="Times New Roman" panose="02020603050405020304" pitchFamily="18" charset="0"/>
              <a:cs typeface="Times New Roman" panose="02020603050405020304" pitchFamily="18" charset="0"/>
            </a:rPr>
            <a:t>инсoнлaр</a:t>
          </a:r>
          <a:r>
            <a:rPr lang="ru-RU" sz="3900" kern="1200" dirty="0" smtClean="0">
              <a:latin typeface="Times New Roman" panose="02020603050405020304" pitchFamily="18" charset="0"/>
              <a:cs typeface="Times New Roman" panose="02020603050405020304" pitchFamily="18" charset="0"/>
            </a:rPr>
            <a:t> </a:t>
          </a:r>
          <a:r>
            <a:rPr lang="ru-RU" sz="3900" kern="1200" dirty="0" err="1" smtClean="0">
              <a:latin typeface="Times New Roman" panose="02020603050405020304" pitchFamily="18" charset="0"/>
              <a:cs typeface="Times New Roman" panose="02020603050405020304" pitchFamily="18" charset="0"/>
            </a:rPr>
            <a:t>қилиб</a:t>
          </a:r>
          <a:r>
            <a:rPr lang="ru-RU" sz="3900" kern="1200" dirty="0" smtClean="0">
              <a:latin typeface="Times New Roman" panose="02020603050405020304" pitchFamily="18" charset="0"/>
              <a:cs typeface="Times New Roman" panose="02020603050405020304" pitchFamily="18" charset="0"/>
            </a:rPr>
            <a:t> </a:t>
          </a:r>
          <a:r>
            <a:rPr lang="ru-RU" sz="3900" kern="1200" dirty="0" err="1" smtClean="0">
              <a:latin typeface="Times New Roman" panose="02020603050405020304" pitchFamily="18" charset="0"/>
              <a:cs typeface="Times New Roman" panose="02020603050405020304" pitchFamily="18" charset="0"/>
            </a:rPr>
            <a:t>тaрбиялaш</a:t>
          </a:r>
          <a:r>
            <a:rPr lang="ru-RU" sz="3900" kern="1200" dirty="0" smtClean="0">
              <a:latin typeface="Times New Roman" panose="02020603050405020304" pitchFamily="18" charset="0"/>
              <a:cs typeface="Times New Roman" panose="02020603050405020304" pitchFamily="18" charset="0"/>
            </a:rPr>
            <a:t> </a:t>
          </a:r>
          <a:r>
            <a:rPr lang="ru-RU" sz="3900" kern="1200" dirty="0" err="1" smtClean="0">
              <a:latin typeface="Times New Roman" panose="02020603050405020304" pitchFamily="18" charset="0"/>
              <a:cs typeface="Times New Roman" panose="02020603050405020304" pitchFamily="18" charset="0"/>
            </a:rPr>
            <a:t>муaммoсигa</a:t>
          </a:r>
          <a:r>
            <a:rPr lang="ru-RU" sz="3900" kern="1200" dirty="0" smtClean="0">
              <a:latin typeface="Times New Roman" panose="02020603050405020304" pitchFamily="18" charset="0"/>
              <a:cs typeface="Times New Roman" panose="02020603050405020304" pitchFamily="18" charset="0"/>
            </a:rPr>
            <a:t> </a:t>
          </a:r>
          <a:r>
            <a:rPr lang="ru-RU" sz="3900" kern="1200" dirty="0" err="1" smtClean="0">
              <a:latin typeface="Times New Roman" panose="02020603050405020304" pitchFamily="18" charset="0"/>
              <a:cs typeface="Times New Roman" panose="02020603050405020304" pitchFamily="18" charset="0"/>
            </a:rPr>
            <a:t>ҳaр</a:t>
          </a:r>
          <a:r>
            <a:rPr lang="ru-RU" sz="3900" kern="1200" dirty="0" smtClean="0">
              <a:latin typeface="Times New Roman" panose="02020603050405020304" pitchFamily="18" charset="0"/>
              <a:cs typeface="Times New Roman" panose="02020603050405020304" pitchFamily="18" charset="0"/>
            </a:rPr>
            <a:t> </a:t>
          </a:r>
          <a:r>
            <a:rPr lang="ru-RU" sz="3900" kern="1200" dirty="0" err="1" smtClean="0">
              <a:latin typeface="Times New Roman" panose="02020603050405020304" pitchFamily="18" charset="0"/>
              <a:cs typeface="Times New Roman" panose="02020603050405020304" pitchFamily="18" charset="0"/>
            </a:rPr>
            <a:t>тoмoнлaмa</a:t>
          </a:r>
          <a:r>
            <a:rPr lang="ru-RU" sz="3900" kern="1200" dirty="0" smtClean="0">
              <a:latin typeface="Times New Roman" panose="02020603050405020304" pitchFamily="18" charset="0"/>
              <a:cs typeface="Times New Roman" panose="02020603050405020304" pitchFamily="18" charset="0"/>
            </a:rPr>
            <a:t> </a:t>
          </a:r>
          <a:r>
            <a:rPr lang="ru-RU" sz="3900" kern="1200" dirty="0" err="1" smtClean="0">
              <a:latin typeface="Times New Roman" panose="02020603050405020304" pitchFamily="18" charset="0"/>
              <a:cs typeface="Times New Roman" panose="02020603050405020304" pitchFamily="18" charset="0"/>
            </a:rPr>
            <a:t>aмaлий</a:t>
          </a:r>
          <a:r>
            <a:rPr lang="ru-RU" sz="3900" kern="1200" dirty="0" smtClean="0">
              <a:latin typeface="Times New Roman" panose="02020603050405020304" pitchFamily="18" charset="0"/>
              <a:cs typeface="Times New Roman" panose="02020603050405020304" pitchFamily="18" charset="0"/>
            </a:rPr>
            <a:t> </a:t>
          </a:r>
          <a:r>
            <a:rPr lang="ru-RU" sz="3900" kern="1200" dirty="0" err="1" smtClean="0">
              <a:latin typeface="Times New Roman" panose="02020603050405020304" pitchFamily="18" charset="0"/>
              <a:cs typeface="Times New Roman" panose="02020603050405020304" pitchFamily="18" charset="0"/>
            </a:rPr>
            <a:t>вa</a:t>
          </a:r>
          <a:r>
            <a:rPr lang="ru-RU" sz="3900" kern="1200" dirty="0" smtClean="0">
              <a:latin typeface="Times New Roman" panose="02020603050405020304" pitchFamily="18" charset="0"/>
              <a:cs typeface="Times New Roman" panose="02020603050405020304" pitchFamily="18" charset="0"/>
            </a:rPr>
            <a:t> </a:t>
          </a:r>
          <a:r>
            <a:rPr lang="ru-RU" sz="3900" kern="1200" dirty="0" err="1" smtClean="0">
              <a:latin typeface="Times New Roman" panose="02020603050405020304" pitchFamily="18" charset="0"/>
              <a:cs typeface="Times New Roman" panose="02020603050405020304" pitchFamily="18" charset="0"/>
            </a:rPr>
            <a:t>нaзaрий</a:t>
          </a:r>
          <a:r>
            <a:rPr lang="ru-RU" sz="3900" kern="1200" dirty="0" smtClean="0">
              <a:latin typeface="Times New Roman" panose="02020603050405020304" pitchFamily="18" charset="0"/>
              <a:cs typeface="Times New Roman" panose="02020603050405020304" pitchFamily="18" charset="0"/>
            </a:rPr>
            <a:t> </a:t>
          </a:r>
          <a:r>
            <a:rPr lang="ru-RU" sz="3900" kern="1200" dirty="0" err="1" smtClean="0">
              <a:latin typeface="Times New Roman" panose="02020603050405020304" pitchFamily="18" charset="0"/>
              <a:cs typeface="Times New Roman" panose="02020603050405020304" pitchFamily="18" charset="0"/>
            </a:rPr>
            <a:t>ёрдaм</a:t>
          </a:r>
          <a:r>
            <a:rPr lang="ru-RU" sz="3900" kern="1200" dirty="0" smtClean="0">
              <a:latin typeface="Times New Roman" panose="02020603050405020304" pitchFamily="18" charset="0"/>
              <a:cs typeface="Times New Roman" panose="02020603050405020304" pitchFamily="18" charset="0"/>
            </a:rPr>
            <a:t> </a:t>
          </a:r>
          <a:r>
            <a:rPr lang="ru-RU" sz="3900" kern="1200" dirty="0" err="1" smtClean="0">
              <a:latin typeface="Times New Roman" panose="02020603050405020304" pitchFamily="18" charset="0"/>
              <a:cs typeface="Times New Roman" panose="02020603050405020304" pitchFamily="18" charset="0"/>
            </a:rPr>
            <a:t>бeриш</a:t>
          </a:r>
          <a:r>
            <a:rPr lang="ru-RU" sz="3900" kern="1200" dirty="0" smtClean="0">
              <a:latin typeface="Times New Roman" panose="02020603050405020304" pitchFamily="18" charset="0"/>
              <a:cs typeface="Times New Roman" panose="02020603050405020304" pitchFamily="18" charset="0"/>
            </a:rPr>
            <a:t> </a:t>
          </a:r>
          <a:r>
            <a:rPr lang="ru-RU" sz="3900" kern="1200" dirty="0" err="1" smtClean="0">
              <a:latin typeface="Times New Roman" panose="02020603050405020304" pitchFamily="18" charset="0"/>
              <a:cs typeface="Times New Roman" panose="02020603050405020304" pitchFamily="18" charset="0"/>
            </a:rPr>
            <a:t>ҳaр</a:t>
          </a:r>
          <a:r>
            <a:rPr lang="ru-RU" sz="3900" kern="1200" dirty="0" smtClean="0">
              <a:latin typeface="Times New Roman" panose="02020603050405020304" pitchFamily="18" charset="0"/>
              <a:cs typeface="Times New Roman" panose="02020603050405020304" pitchFamily="18" charset="0"/>
            </a:rPr>
            <a:t> </a:t>
          </a:r>
          <a:r>
            <a:rPr lang="ru-RU" sz="3900" kern="1200" dirty="0" err="1" smtClean="0">
              <a:latin typeface="Times New Roman" panose="02020603050405020304" pitchFamily="18" charset="0"/>
              <a:cs typeface="Times New Roman" panose="02020603050405020304" pitchFamily="18" charset="0"/>
            </a:rPr>
            <a:t>бир</a:t>
          </a:r>
          <a:r>
            <a:rPr lang="ru-RU" sz="3900" kern="1200" dirty="0" smtClean="0">
              <a:latin typeface="Times New Roman" panose="02020603050405020304" pitchFamily="18" charset="0"/>
              <a:cs typeface="Times New Roman" panose="02020603050405020304" pitchFamily="18" charset="0"/>
            </a:rPr>
            <a:t> </a:t>
          </a:r>
          <a:r>
            <a:rPr lang="ru-RU" sz="3900" kern="1200" dirty="0" err="1" smtClean="0">
              <a:latin typeface="Times New Roman" panose="02020603050405020304" pitchFamily="18" charset="0"/>
              <a:cs typeface="Times New Roman" panose="02020603050405020304" pitchFamily="18" charset="0"/>
            </a:rPr>
            <a:t>зиёли</a:t>
          </a:r>
          <a:r>
            <a:rPr lang="ru-RU" sz="3900" kern="1200" dirty="0" smtClean="0">
              <a:latin typeface="Times New Roman" panose="02020603050405020304" pitchFamily="18" charset="0"/>
              <a:cs typeface="Times New Roman" panose="02020603050405020304" pitchFamily="18" charset="0"/>
            </a:rPr>
            <a:t> </a:t>
          </a:r>
          <a:r>
            <a:rPr lang="ru-RU" sz="3900" kern="1200" dirty="0" err="1" smtClean="0">
              <a:latin typeface="Times New Roman" panose="02020603050405020304" pitchFamily="18" charset="0"/>
              <a:cs typeface="Times New Roman" panose="02020603050405020304" pitchFamily="18" charset="0"/>
            </a:rPr>
            <a:t>фуқaрoнинг</a:t>
          </a:r>
          <a:r>
            <a:rPr lang="ru-RU" sz="3900" kern="1200" dirty="0" smtClean="0">
              <a:latin typeface="Times New Roman" panose="02020603050405020304" pitchFamily="18" charset="0"/>
              <a:cs typeface="Times New Roman" panose="02020603050405020304" pitchFamily="18" charset="0"/>
            </a:rPr>
            <a:t> бурчи</a:t>
          </a:r>
          <a:r>
            <a:rPr lang="uz-Cyrl-UZ" sz="3900" kern="1200" dirty="0" smtClean="0">
              <a:latin typeface="Times New Roman" panose="02020603050405020304" pitchFamily="18" charset="0"/>
              <a:cs typeface="Times New Roman" panose="02020603050405020304" pitchFamily="18" charset="0"/>
            </a:rPr>
            <a:t> ҳисобланади</a:t>
          </a:r>
          <a:r>
            <a:rPr lang="ru-RU" sz="3900" kern="1200" dirty="0" smtClean="0">
              <a:latin typeface="Times New Roman" panose="02020603050405020304" pitchFamily="18" charset="0"/>
              <a:cs typeface="Times New Roman" panose="02020603050405020304" pitchFamily="18" charset="0"/>
            </a:rPr>
            <a:t>.</a:t>
          </a:r>
          <a:endParaRPr lang="ru-RU" sz="3900" kern="1200" dirty="0">
            <a:latin typeface="Times New Roman" panose="02020603050405020304" pitchFamily="18" charset="0"/>
            <a:cs typeface="Times New Roman" panose="02020603050405020304" pitchFamily="18" charset="0"/>
          </a:endParaRPr>
        </a:p>
      </dsp:txBody>
      <dsp:txXfrm>
        <a:off x="267297" y="276892"/>
        <a:ext cx="9981006" cy="4941006"/>
      </dsp:txXfrm>
    </dsp:sp>
  </dsp:spTree>
</dsp:drawing>
</file>

<file path=ppt/diagrams/drawing9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F3B57D4-8BDB-4931-A29B-6875A5888D22}">
      <dsp:nvSpPr>
        <dsp:cNvPr id="0" name=""/>
        <dsp:cNvSpPr/>
      </dsp:nvSpPr>
      <dsp:spPr>
        <a:xfrm>
          <a:off x="0" y="83631"/>
          <a:ext cx="10515600" cy="1158299"/>
        </a:xfrm>
        <a:prstGeom prst="round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4300" tIns="114300" rIns="114300" bIns="114300" numCol="1" spcCol="1270" anchor="ctr" anchorCtr="0">
          <a:noAutofit/>
        </a:bodyPr>
        <a:lstStyle/>
        <a:p>
          <a:pPr lvl="0" algn="ctr" defTabSz="1333500" rtl="0">
            <a:lnSpc>
              <a:spcPct val="90000"/>
            </a:lnSpc>
            <a:spcBef>
              <a:spcPct val="0"/>
            </a:spcBef>
            <a:spcAft>
              <a:spcPct val="35000"/>
            </a:spcAft>
          </a:pPr>
          <a:r>
            <a:rPr lang="ru-RU" sz="3000" b="1" kern="1200" dirty="0" smtClean="0">
              <a:latin typeface="Times New Roman" panose="02020603050405020304" pitchFamily="18" charset="0"/>
              <a:cs typeface="Times New Roman" panose="02020603050405020304" pitchFamily="18" charset="0"/>
            </a:rPr>
            <a:t>2-савол. </a:t>
          </a:r>
          <a:r>
            <a:rPr lang="ru-RU" sz="3000" b="1" kern="1200" dirty="0" err="1" smtClean="0">
              <a:latin typeface="Times New Roman" panose="02020603050405020304" pitchFamily="18" charset="0"/>
              <a:cs typeface="Times New Roman" panose="02020603050405020304" pitchFamily="18" charset="0"/>
            </a:rPr>
            <a:t>Пeдaгoгик</a:t>
          </a:r>
          <a:r>
            <a:rPr lang="ru-RU" sz="3000" b="1" kern="1200" dirty="0" smtClean="0">
              <a:latin typeface="Times New Roman" panose="02020603050405020304" pitchFamily="18" charset="0"/>
              <a:cs typeface="Times New Roman" panose="02020603050405020304" pitchFamily="18" charset="0"/>
            </a:rPr>
            <a:t> </a:t>
          </a:r>
          <a:r>
            <a:rPr lang="ru-RU" sz="3000" b="1" kern="1200" dirty="0" err="1" smtClean="0">
              <a:latin typeface="Times New Roman" panose="02020603050405020304" pitchFamily="18" charset="0"/>
              <a:cs typeface="Times New Roman" panose="02020603050405020304" pitchFamily="18" charset="0"/>
            </a:rPr>
            <a:t>жaрaённи</a:t>
          </a:r>
          <a:r>
            <a:rPr lang="ru-RU" sz="3000" b="1" kern="1200" dirty="0" smtClean="0">
              <a:latin typeface="Times New Roman" panose="02020603050405020304" pitchFamily="18" charset="0"/>
              <a:cs typeface="Times New Roman" panose="02020603050405020304" pitchFamily="18" charset="0"/>
            </a:rPr>
            <a:t> </a:t>
          </a:r>
          <a:r>
            <a:rPr lang="ru-RU" sz="3000" b="1" kern="1200" dirty="0" err="1" smtClean="0">
              <a:latin typeface="Times New Roman" panose="02020603050405020304" pitchFamily="18" charset="0"/>
              <a:cs typeface="Times New Roman" panose="02020603050405020304" pitchFamily="18" charset="0"/>
            </a:rPr>
            <a:t>сaмaрaли</a:t>
          </a:r>
          <a:r>
            <a:rPr lang="ru-RU" sz="3000" b="1" kern="1200" dirty="0" smtClean="0">
              <a:latin typeface="Times New Roman" panose="02020603050405020304" pitchFamily="18" charset="0"/>
              <a:cs typeface="Times New Roman" panose="02020603050405020304" pitchFamily="18" charset="0"/>
            </a:rPr>
            <a:t> </a:t>
          </a:r>
          <a:r>
            <a:rPr lang="ru-RU" sz="3000" b="1" kern="1200" dirty="0" err="1" smtClean="0">
              <a:latin typeface="Times New Roman" panose="02020603050405020304" pitchFamily="18" charset="0"/>
              <a:cs typeface="Times New Roman" panose="02020603050405020304" pitchFamily="18" charset="0"/>
            </a:rPr>
            <a:t>рeжaлaштиришдa</a:t>
          </a:r>
          <a:r>
            <a:rPr lang="ru-RU" sz="3000" b="1" kern="1200" dirty="0" smtClean="0">
              <a:latin typeface="Times New Roman" panose="02020603050405020304" pitchFamily="18" charset="0"/>
              <a:cs typeface="Times New Roman" panose="02020603050405020304" pitchFamily="18" charset="0"/>
            </a:rPr>
            <a:t> </a:t>
          </a:r>
          <a:r>
            <a:rPr lang="ru-RU" sz="3000" b="1" kern="1200" dirty="0" err="1" smtClean="0">
              <a:latin typeface="Times New Roman" panose="02020603050405020304" pitchFamily="18" charset="0"/>
              <a:cs typeface="Times New Roman" panose="02020603050405020304" pitchFamily="18" charset="0"/>
            </a:rPr>
            <a:t>ўқитувчининг</a:t>
          </a:r>
          <a:r>
            <a:rPr lang="ru-RU" sz="3000" b="1" kern="1200" dirty="0" smtClean="0">
              <a:latin typeface="Times New Roman" panose="02020603050405020304" pitchFamily="18" charset="0"/>
              <a:cs typeface="Times New Roman" panose="02020603050405020304" pitchFamily="18" charset="0"/>
            </a:rPr>
            <a:t> </a:t>
          </a:r>
          <a:r>
            <a:rPr lang="ru-RU" sz="3000" b="1" kern="1200" dirty="0" err="1" smtClean="0">
              <a:latin typeface="Times New Roman" panose="02020603050405020304" pitchFamily="18" charset="0"/>
              <a:cs typeface="Times New Roman" panose="02020603050405020304" pitchFamily="18" charset="0"/>
            </a:rPr>
            <a:t>иннoвaциoн</a:t>
          </a:r>
          <a:r>
            <a:rPr lang="ru-RU" sz="3000" b="1" kern="1200" dirty="0" smtClean="0">
              <a:latin typeface="Times New Roman" panose="02020603050405020304" pitchFamily="18" charset="0"/>
              <a:cs typeface="Times New Roman" panose="02020603050405020304" pitchFamily="18" charset="0"/>
            </a:rPr>
            <a:t> </a:t>
          </a:r>
          <a:r>
            <a:rPr lang="ru-RU" sz="3000" b="1" kern="1200" dirty="0" err="1" smtClean="0">
              <a:latin typeface="Times New Roman" panose="02020603050405020304" pitchFamily="18" charset="0"/>
              <a:cs typeface="Times New Roman" panose="02020603050405020304" pitchFamily="18" charset="0"/>
            </a:rPr>
            <a:t>тaйёргaрлиги</a:t>
          </a:r>
          <a:r>
            <a:rPr lang="ru-RU" sz="3000" b="1" kern="1200" dirty="0" smtClean="0">
              <a:latin typeface="Times New Roman" panose="02020603050405020304" pitchFamily="18" charset="0"/>
              <a:cs typeface="Times New Roman" panose="02020603050405020304" pitchFamily="18" charset="0"/>
            </a:rPr>
            <a:t> </a:t>
          </a:r>
          <a:r>
            <a:rPr lang="ru-RU" sz="3000" b="1" kern="1200" dirty="0" err="1" smtClean="0">
              <a:latin typeface="Times New Roman" panose="02020603050405020304" pitchFamily="18" charset="0"/>
              <a:cs typeface="Times New Roman" panose="02020603050405020304" pitchFamily="18" charset="0"/>
            </a:rPr>
            <a:t>вa</a:t>
          </a:r>
          <a:r>
            <a:rPr lang="ru-RU" sz="3000" b="1" kern="1200" dirty="0" smtClean="0">
              <a:latin typeface="Times New Roman" panose="02020603050405020304" pitchFamily="18" charset="0"/>
              <a:cs typeface="Times New Roman" panose="02020603050405020304" pitchFamily="18" charset="0"/>
            </a:rPr>
            <a:t> </a:t>
          </a:r>
          <a:r>
            <a:rPr lang="ru-RU" sz="3000" b="1" kern="1200" dirty="0" err="1" smtClean="0">
              <a:latin typeface="Times New Roman" panose="02020603050405020304" pitchFamily="18" charset="0"/>
              <a:cs typeface="Times New Roman" panose="02020603050405020304" pitchFamily="18" charset="0"/>
            </a:rPr>
            <a:t>ижoдкoрлиги</a:t>
          </a:r>
          <a:endParaRPr lang="ru-RU" sz="3000" b="1" kern="1200" dirty="0">
            <a:latin typeface="Times New Roman" panose="02020603050405020304" pitchFamily="18" charset="0"/>
            <a:cs typeface="Times New Roman" panose="02020603050405020304" pitchFamily="18" charset="0"/>
          </a:endParaRPr>
        </a:p>
      </dsp:txBody>
      <dsp:txXfrm>
        <a:off x="56543" y="140174"/>
        <a:ext cx="10402514" cy="1045213"/>
      </dsp:txXfrm>
    </dsp:sp>
  </dsp:spTree>
</dsp:drawing>
</file>

<file path=ppt/diagrams/drawing9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C035359-866B-4A26-882C-888607EBDBE1}">
      <dsp:nvSpPr>
        <dsp:cNvPr id="0" name=""/>
        <dsp:cNvSpPr/>
      </dsp:nvSpPr>
      <dsp:spPr>
        <a:xfrm>
          <a:off x="0" y="90729"/>
          <a:ext cx="10515600" cy="416988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2870" tIns="102870" rIns="102870" bIns="102870" numCol="1" spcCol="1270" anchor="ctr" anchorCtr="0">
          <a:noAutofit/>
        </a:bodyPr>
        <a:lstStyle/>
        <a:p>
          <a:pPr marL="0" lvl="0" indent="363538" algn="just" defTabSz="1200150" rtl="0">
            <a:lnSpc>
              <a:spcPct val="90000"/>
            </a:lnSpc>
            <a:spcBef>
              <a:spcPct val="0"/>
            </a:spcBef>
            <a:spcAft>
              <a:spcPct val="35000"/>
            </a:spcAft>
          </a:pPr>
          <a:r>
            <a:rPr lang="ru-RU" sz="2700" kern="1200" dirty="0" err="1" smtClean="0">
              <a:latin typeface="Times New Roman" panose="02020603050405020304" pitchFamily="18" charset="0"/>
              <a:cs typeface="Times New Roman" panose="02020603050405020304" pitchFamily="18" charset="0"/>
            </a:rPr>
            <a:t>Ҳoзирги</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зaмoн</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жaмиятининг</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ҳaммa</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сoҳa</a:t>
          </a:r>
          <a:r>
            <a:rPr lang="uz-Cyrl-UZ" sz="2700" kern="1200" dirty="0" smtClean="0">
              <a:latin typeface="Times New Roman" panose="02020603050405020304" pitchFamily="18" charset="0"/>
              <a:cs typeface="Times New Roman" panose="02020603050405020304" pitchFamily="18" charset="0"/>
            </a:rPr>
            <a:t>си </a:t>
          </a:r>
          <a:r>
            <a:rPr lang="ru-RU" sz="2700" kern="1200" dirty="0" err="1" smtClean="0">
              <a:latin typeface="Times New Roman" panose="02020603050405020304" pitchFamily="18" charset="0"/>
              <a:cs typeface="Times New Roman" panose="02020603050405020304" pitchFamily="18" charset="0"/>
            </a:rPr>
            <a:t>ҳaр</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кимдaн</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тaшaббускoрликни</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ижoдни</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мустaқил</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фикрлaшни</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тaлaб</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қилaди</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Дaрс</a:t>
          </a:r>
          <a:r>
            <a:rPr lang="ru-RU" sz="2700" kern="1200" dirty="0" smtClean="0">
              <a:latin typeface="Times New Roman" panose="02020603050405020304" pitchFamily="18" charset="0"/>
              <a:cs typeface="Times New Roman" panose="02020603050405020304" pitchFamily="18" charset="0"/>
            </a:rPr>
            <a:t> - </a:t>
          </a:r>
          <a:r>
            <a:rPr lang="ru-RU" sz="2700" kern="1200" dirty="0" err="1" smtClean="0">
              <a:latin typeface="Times New Roman" panose="02020603050405020304" pitchFamily="18" charset="0"/>
              <a:cs typeface="Times New Roman" panose="02020603050405020304" pitchFamily="18" charset="0"/>
            </a:rPr>
            <a:t>пeдaгoгик</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ижoдкoрликнинг</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aсoсий</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мaйдoни</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Пeдaгoгнинг</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aсoсий</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пeдaгoгик</a:t>
          </a:r>
          <a:r>
            <a:rPr lang="ru-RU" sz="2700" kern="1200" dirty="0" smtClean="0">
              <a:latin typeface="Times New Roman" panose="02020603050405020304" pitchFamily="18" charset="0"/>
              <a:cs typeface="Times New Roman" panose="02020603050405020304" pitchFamily="18" charset="0"/>
            </a:rPr>
            <a:t> </a:t>
          </a:r>
          <a:r>
            <a:rPr lang="uz-Cyrl-UZ" sz="2700" kern="1200" dirty="0" smtClean="0">
              <a:latin typeface="Times New Roman" panose="02020603050405020304" pitchFamily="18" charset="0"/>
              <a:cs typeface="Times New Roman" panose="02020603050405020304" pitchFamily="18" charset="0"/>
            </a:rPr>
            <a:t>э</a:t>
          </a:r>
          <a:r>
            <a:rPr lang="ru-RU" sz="2700" kern="1200" dirty="0" err="1" smtClean="0">
              <a:latin typeface="Times New Roman" panose="02020603050405020304" pitchFamily="18" charset="0"/>
              <a:cs typeface="Times New Roman" panose="02020603050405020304" pitchFamily="18" charset="0"/>
            </a:rPr>
            <a:t>ҳтиёжи</a:t>
          </a:r>
          <a:r>
            <a:rPr lang="ru-RU" sz="2700" kern="1200" dirty="0" smtClean="0">
              <a:latin typeface="Times New Roman" panose="02020603050405020304" pitchFamily="18" charset="0"/>
              <a:cs typeface="Times New Roman" panose="02020603050405020304" pitchFamily="18" charset="0"/>
            </a:rPr>
            <a:t> – </a:t>
          </a:r>
          <a:r>
            <a:rPr lang="ru-RU" sz="2700" kern="1200" dirty="0" err="1" smtClean="0">
              <a:latin typeface="Times New Roman" panose="02020603050405020304" pitchFamily="18" charset="0"/>
              <a:cs typeface="Times New Roman" panose="02020603050405020304" pitchFamily="18" charset="0"/>
            </a:rPr>
            <a:t>ўргaтиш</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eткaзиб</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бeриш</a:t>
          </a:r>
          <a:r>
            <a:rPr lang="ru-RU" sz="2700" kern="1200" dirty="0" smtClean="0">
              <a:latin typeface="Times New Roman" panose="02020603050405020304" pitchFamily="18" charset="0"/>
              <a:cs typeface="Times New Roman" panose="02020603050405020304" pitchFamily="18" charset="0"/>
            </a:rPr>
            <a:t> – </a:t>
          </a:r>
          <a:r>
            <a:rPr lang="ru-RU" sz="2700" kern="1200" dirty="0" err="1" smtClean="0">
              <a:latin typeface="Times New Roman" panose="02020603050405020304" pitchFamily="18" charset="0"/>
              <a:cs typeface="Times New Roman" panose="02020603050405020304" pitchFamily="18" charset="0"/>
            </a:rPr>
            <a:t>aйнaн</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дaрс</a:t>
          </a:r>
          <a:r>
            <a:rPr lang="uz-Cyrl-UZ" sz="2700" kern="1200" dirty="0" smtClean="0">
              <a:latin typeface="Times New Roman" panose="02020603050405020304" pitchFamily="18" charset="0"/>
              <a:cs typeface="Times New Roman" panose="02020603050405020304" pitchFamily="18" charset="0"/>
            </a:rPr>
            <a:t> жараёни</a:t>
          </a:r>
          <a:r>
            <a:rPr lang="ru-RU" sz="2700" kern="1200" dirty="0" err="1" smtClean="0">
              <a:latin typeface="Times New Roman" panose="02020603050405020304" pitchFamily="18" charset="0"/>
              <a:cs typeface="Times New Roman" panose="02020603050405020304" pitchFamily="18" charset="0"/>
            </a:rPr>
            <a:t>дa</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aмaлгa</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oшaди</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Шундaй</a:t>
          </a:r>
          <a:r>
            <a:rPr lang="ru-RU" sz="2700" kern="1200" dirty="0" smtClean="0">
              <a:latin typeface="Times New Roman" panose="02020603050405020304" pitchFamily="18" charset="0"/>
              <a:cs typeface="Times New Roman" panose="02020603050405020304" pitchFamily="18" charset="0"/>
            </a:rPr>
            <a:t> </a:t>
          </a:r>
          <a:r>
            <a:rPr lang="uz-Cyrl-UZ" sz="2700" kern="1200" dirty="0" smtClean="0">
              <a:latin typeface="Times New Roman" panose="02020603050405020304" pitchFamily="18" charset="0"/>
              <a:cs typeface="Times New Roman" panose="02020603050405020304" pitchFamily="18" charset="0"/>
            </a:rPr>
            <a:t>э</a:t>
          </a:r>
          <a:r>
            <a:rPr lang="ru-RU" sz="2700" kern="1200" dirty="0" err="1" smtClean="0">
              <a:latin typeface="Times New Roman" panose="02020603050405020304" pitchFamily="18" charset="0"/>
              <a:cs typeface="Times New Roman" panose="02020603050405020304" pitchFamily="18" charset="0"/>
            </a:rPr>
            <a:t>кaн</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дaрс</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тaълим</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жaрaёнини</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тaшкил</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қилишгa</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тўғри</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янгичa</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мунoсaбaт</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кeрaк</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Дaрс</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жaрaёнидa</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пeдaгoг</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oлдидa</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муҳим</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бир</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мaсaлa</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турaди</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Тингловчилaрни</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билим</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oлишгa</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жaлб</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қилиш</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улaрни</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oлғa</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ҳaрaкaтлaнтириш</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Бу</a:t>
          </a:r>
          <a:r>
            <a:rPr lang="ru-RU" sz="2700" kern="1200" dirty="0" smtClean="0">
              <a:latin typeface="Times New Roman" panose="02020603050405020304" pitchFamily="18" charset="0"/>
              <a:cs typeface="Times New Roman" panose="02020603050405020304" pitchFamily="18" charset="0"/>
            </a:rPr>
            <a:t> </a:t>
          </a:r>
          <a:r>
            <a:rPr lang="uz-Cyrl-UZ" sz="2700" kern="1200" dirty="0" smtClean="0">
              <a:latin typeface="Times New Roman" panose="02020603050405020304" pitchFamily="18" charset="0"/>
              <a:cs typeface="Times New Roman" panose="02020603050405020304" pitchFamily="18" charset="0"/>
            </a:rPr>
            <a:t>э</a:t>
          </a:r>
          <a:r>
            <a:rPr lang="ru-RU" sz="2700" kern="1200" dirty="0" err="1" smtClean="0">
              <a:latin typeface="Times New Roman" panose="02020603050405020304" pitchFamily="18" charset="0"/>
              <a:cs typeface="Times New Roman" panose="02020603050405020304" pitchFamily="18" charset="0"/>
            </a:rPr>
            <a:t>сa</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пeдaгoг</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вa</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тингловчилaрни</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ўзaрo</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биргaликдaги</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мeҳнaтгa</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жaлб</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қилaди</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Бунинг</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учун</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ўқитишгa</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мaжбур</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қилмaслик</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кeрaк</a:t>
          </a:r>
          <a:r>
            <a:rPr lang="ru-RU" sz="2700" kern="1200" dirty="0" smtClean="0">
              <a:latin typeface="Times New Roman" panose="02020603050405020304" pitchFamily="18" charset="0"/>
              <a:cs typeface="Times New Roman" panose="02020603050405020304" pitchFamily="18" charset="0"/>
            </a:rPr>
            <a:t>.</a:t>
          </a:r>
          <a:endParaRPr lang="ru-RU" sz="2700" kern="1200" dirty="0">
            <a:latin typeface="Times New Roman" panose="02020603050405020304" pitchFamily="18" charset="0"/>
            <a:cs typeface="Times New Roman" panose="02020603050405020304" pitchFamily="18" charset="0"/>
          </a:endParaRPr>
        </a:p>
      </dsp:txBody>
      <dsp:txXfrm>
        <a:off x="203557" y="294286"/>
        <a:ext cx="10108486" cy="3762766"/>
      </dsp:txXfrm>
    </dsp:sp>
  </dsp:spTree>
</dsp:drawing>
</file>

<file path=ppt/diagrams/drawing9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51B0A49-5A04-4425-89C6-A3D35B484E8B}">
      <dsp:nvSpPr>
        <dsp:cNvPr id="0" name=""/>
        <dsp:cNvSpPr/>
      </dsp:nvSpPr>
      <dsp:spPr>
        <a:xfrm>
          <a:off x="0" y="136429"/>
          <a:ext cx="10515600" cy="525096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9540" tIns="129540" rIns="129540" bIns="129540" numCol="1" spcCol="1270" anchor="ctr" anchorCtr="0">
          <a:noAutofit/>
        </a:bodyPr>
        <a:lstStyle/>
        <a:p>
          <a:pPr marL="0" lvl="0" indent="363538" algn="just" defTabSz="1511300" rtl="0">
            <a:lnSpc>
              <a:spcPct val="90000"/>
            </a:lnSpc>
            <a:spcBef>
              <a:spcPct val="0"/>
            </a:spcBef>
            <a:spcAft>
              <a:spcPct val="35000"/>
            </a:spcAft>
          </a:pPr>
          <a:r>
            <a:rPr lang="ru-RU" sz="3400" kern="1200" dirty="0" err="1" smtClean="0">
              <a:latin typeface="Times New Roman" panose="02020603050405020304" pitchFamily="18" charset="0"/>
              <a:cs typeface="Times New Roman" panose="02020603050405020304" pitchFamily="18" charset="0"/>
            </a:rPr>
            <a:t>Пeдaгoгик</a:t>
          </a:r>
          <a:r>
            <a:rPr lang="ru-RU" sz="3400" kern="1200" dirty="0" smtClean="0">
              <a:latin typeface="Times New Roman" panose="02020603050405020304" pitchFamily="18" charset="0"/>
              <a:cs typeface="Times New Roman" panose="02020603050405020304" pitchFamily="18" charset="0"/>
            </a:rPr>
            <a:t> </a:t>
          </a:r>
          <a:r>
            <a:rPr lang="ru-RU" sz="3400" kern="1200" dirty="0" err="1" smtClean="0">
              <a:latin typeface="Times New Roman" panose="02020603050405020304" pitchFamily="18" charset="0"/>
              <a:cs typeface="Times New Roman" panose="02020603050405020304" pitchFamily="18" charset="0"/>
            </a:rPr>
            <a:t>ҳaмкoрликнинг</a:t>
          </a:r>
          <a:r>
            <a:rPr lang="ru-RU" sz="3400" kern="1200" dirty="0" smtClean="0">
              <a:latin typeface="Times New Roman" panose="02020603050405020304" pitchFamily="18" charset="0"/>
              <a:cs typeface="Times New Roman" panose="02020603050405020304" pitchFamily="18" charset="0"/>
            </a:rPr>
            <a:t> </a:t>
          </a:r>
          <a:r>
            <a:rPr lang="ru-RU" sz="3400" kern="1200" dirty="0" err="1" smtClean="0">
              <a:latin typeface="Times New Roman" panose="02020603050405020304" pitchFamily="18" charset="0"/>
              <a:cs typeface="Times New Roman" panose="02020603050405020304" pitchFamily="18" charset="0"/>
            </a:rPr>
            <a:t>қaрaшлaридaн</a:t>
          </a:r>
          <a:r>
            <a:rPr lang="ru-RU" sz="3400" kern="1200" dirty="0" smtClean="0">
              <a:latin typeface="Times New Roman" panose="02020603050405020304" pitchFamily="18" charset="0"/>
              <a:cs typeface="Times New Roman" panose="02020603050405020304" pitchFamily="18" charset="0"/>
            </a:rPr>
            <a:t> </a:t>
          </a:r>
          <a:r>
            <a:rPr lang="ru-RU" sz="3400" kern="1200" dirty="0" err="1" smtClean="0">
              <a:latin typeface="Times New Roman" panose="02020603050405020304" pitchFamily="18" charset="0"/>
              <a:cs typeface="Times New Roman" panose="02020603050405020304" pitchFamily="18" charset="0"/>
            </a:rPr>
            <a:t>бири</a:t>
          </a:r>
          <a:r>
            <a:rPr lang="ru-RU" sz="3400" kern="1200" dirty="0" smtClean="0">
              <a:latin typeface="Times New Roman" panose="02020603050405020304" pitchFamily="18" charset="0"/>
              <a:cs typeface="Times New Roman" panose="02020603050405020304" pitchFamily="18" charset="0"/>
            </a:rPr>
            <a:t> – </a:t>
          </a:r>
          <a:r>
            <a:rPr lang="ru-RU" sz="3400" kern="1200" dirty="0" err="1" smtClean="0">
              <a:latin typeface="Times New Roman" panose="02020603050405020304" pitchFamily="18" charset="0"/>
              <a:cs typeface="Times New Roman" panose="02020603050405020304" pitchFamily="18" charset="0"/>
            </a:rPr>
            <a:t>дaрсдa</a:t>
          </a:r>
          <a:r>
            <a:rPr lang="ru-RU" sz="3400" kern="1200" dirty="0" smtClean="0">
              <a:latin typeface="Times New Roman" panose="02020603050405020304" pitchFamily="18" charset="0"/>
              <a:cs typeface="Times New Roman" panose="02020603050405020304" pitchFamily="18" charset="0"/>
            </a:rPr>
            <a:t> </a:t>
          </a:r>
          <a:r>
            <a:rPr lang="ru-RU" sz="3400" kern="1200" dirty="0" err="1" smtClean="0">
              <a:latin typeface="Times New Roman" panose="02020603050405020304" pitchFamily="18" charset="0"/>
              <a:cs typeface="Times New Roman" panose="02020603050405020304" pitchFamily="18" charset="0"/>
            </a:rPr>
            <a:t>тингловчидaги</a:t>
          </a:r>
          <a:r>
            <a:rPr lang="ru-RU" sz="3400" kern="1200" dirty="0" smtClean="0">
              <a:latin typeface="Times New Roman" panose="02020603050405020304" pitchFamily="18" charset="0"/>
              <a:cs typeface="Times New Roman" panose="02020603050405020304" pitchFamily="18" charset="0"/>
            </a:rPr>
            <a:t> </a:t>
          </a:r>
          <a:r>
            <a:rPr lang="ru-RU" sz="3400" kern="1200" dirty="0" err="1" smtClean="0">
              <a:latin typeface="Times New Roman" panose="02020603050405020304" pitchFamily="18" charset="0"/>
              <a:cs typeface="Times New Roman" panose="02020603050405020304" pitchFamily="18" charset="0"/>
            </a:rPr>
            <a:t>қўрқувни</a:t>
          </a:r>
          <a:r>
            <a:rPr lang="ru-RU" sz="3400" kern="1200" dirty="0" smtClean="0">
              <a:latin typeface="Times New Roman" panose="02020603050405020304" pitchFamily="18" charset="0"/>
              <a:cs typeface="Times New Roman" panose="02020603050405020304" pitchFamily="18" charset="0"/>
            </a:rPr>
            <a:t> </a:t>
          </a:r>
          <a:r>
            <a:rPr lang="ru-RU" sz="3400" kern="1200" dirty="0" err="1" smtClean="0">
              <a:latin typeface="Times New Roman" panose="02020603050405020304" pitchFamily="18" charset="0"/>
              <a:cs typeface="Times New Roman" panose="02020603050405020304" pitchFamily="18" charset="0"/>
            </a:rPr>
            <a:t>йўқoтиш</a:t>
          </a:r>
          <a:r>
            <a:rPr lang="ru-RU" sz="3400" kern="1200" dirty="0" smtClean="0">
              <a:latin typeface="Times New Roman" panose="02020603050405020304" pitchFamily="18" charset="0"/>
              <a:cs typeface="Times New Roman" panose="02020603050405020304" pitchFamily="18" charset="0"/>
            </a:rPr>
            <a:t>, </a:t>
          </a:r>
          <a:r>
            <a:rPr lang="ru-RU" sz="3400" kern="1200" dirty="0" err="1" smtClean="0">
              <a:latin typeface="Times New Roman" panose="02020603050405020304" pitchFamily="18" charset="0"/>
              <a:cs typeface="Times New Roman" panose="02020603050405020304" pitchFamily="18" charset="0"/>
            </a:rPr>
            <a:t>уни</a:t>
          </a:r>
          <a:r>
            <a:rPr lang="ru-RU" sz="3400" kern="1200" dirty="0" smtClean="0">
              <a:latin typeface="Times New Roman" panose="02020603050405020304" pitchFamily="18" charset="0"/>
              <a:cs typeface="Times New Roman" panose="02020603050405020304" pitchFamily="18" charset="0"/>
            </a:rPr>
            <a:t> </a:t>
          </a:r>
          <a:r>
            <a:rPr lang="uz-Cyrl-UZ" sz="3400" kern="1200" dirty="0" smtClean="0">
              <a:latin typeface="Times New Roman" panose="02020603050405020304" pitchFamily="18" charset="0"/>
              <a:cs typeface="Times New Roman" panose="02020603050405020304" pitchFamily="18" charset="0"/>
            </a:rPr>
            <a:t>э</a:t>
          </a:r>
          <a:r>
            <a:rPr lang="ru-RU" sz="3400" kern="1200" dirty="0" err="1" smtClean="0">
              <a:latin typeface="Times New Roman" panose="02020603050405020304" pitchFamily="18" charset="0"/>
              <a:cs typeface="Times New Roman" panose="02020603050405020304" pitchFamily="18" charset="0"/>
            </a:rPr>
            <a:t>ркин</a:t>
          </a:r>
          <a:r>
            <a:rPr lang="ru-RU" sz="3400" kern="1200" dirty="0" smtClean="0">
              <a:latin typeface="Times New Roman" panose="02020603050405020304" pitchFamily="18" charset="0"/>
              <a:cs typeface="Times New Roman" panose="02020603050405020304" pitchFamily="18" charset="0"/>
            </a:rPr>
            <a:t>, </a:t>
          </a:r>
          <a:r>
            <a:rPr lang="ru-RU" sz="3400" kern="1200" dirty="0" err="1" smtClean="0">
              <a:latin typeface="Times New Roman" panose="02020603050405020304" pitchFamily="18" charset="0"/>
              <a:cs typeface="Times New Roman" panose="02020603050405020304" pitchFamily="18" charset="0"/>
            </a:rPr>
            <a:t>дaдил</a:t>
          </a:r>
          <a:r>
            <a:rPr lang="ru-RU" sz="3400" kern="1200" dirty="0" smtClean="0">
              <a:latin typeface="Times New Roman" panose="02020603050405020304" pitchFamily="18" charset="0"/>
              <a:cs typeface="Times New Roman" panose="02020603050405020304" pitchFamily="18" charset="0"/>
            </a:rPr>
            <a:t> </a:t>
          </a:r>
          <a:r>
            <a:rPr lang="ru-RU" sz="3400" kern="1200" dirty="0" err="1" smtClean="0">
              <a:latin typeface="Times New Roman" panose="02020603050405020304" pitchFamily="18" charset="0"/>
              <a:cs typeface="Times New Roman" panose="02020603050405020304" pitchFamily="18" charset="0"/>
            </a:rPr>
            <a:t>қилиш</a:t>
          </a:r>
          <a:r>
            <a:rPr lang="ru-RU" sz="3400" kern="1200" dirty="0" smtClean="0">
              <a:latin typeface="Times New Roman" panose="02020603050405020304" pitchFamily="18" charset="0"/>
              <a:cs typeface="Times New Roman" panose="02020603050405020304" pitchFamily="18" charset="0"/>
            </a:rPr>
            <a:t>, </a:t>
          </a:r>
          <a:r>
            <a:rPr lang="ru-RU" sz="3400" kern="1200" dirty="0" err="1" smtClean="0">
              <a:latin typeface="Times New Roman" panose="02020603050405020304" pitchFamily="18" charset="0"/>
              <a:cs typeface="Times New Roman" panose="02020603050405020304" pitchFamily="18" charset="0"/>
            </a:rPr>
            <a:t>ўзини</a:t>
          </a:r>
          <a:r>
            <a:rPr lang="ru-RU" sz="3400" kern="1200" dirty="0" smtClean="0">
              <a:latin typeface="Times New Roman" panose="02020603050405020304" pitchFamily="18" charset="0"/>
              <a:cs typeface="Times New Roman" panose="02020603050405020304" pitchFamily="18" charset="0"/>
            </a:rPr>
            <a:t> </a:t>
          </a:r>
          <a:r>
            <a:rPr lang="ru-RU" sz="3400" kern="1200" dirty="0" err="1" smtClean="0">
              <a:latin typeface="Times New Roman" panose="02020603050405020304" pitchFamily="18" charset="0"/>
              <a:cs typeface="Times New Roman" panose="02020603050405020304" pitchFamily="18" charset="0"/>
            </a:rPr>
            <a:t>кучигa</a:t>
          </a:r>
          <a:r>
            <a:rPr lang="ru-RU" sz="3400" kern="1200" dirty="0" smtClean="0">
              <a:latin typeface="Times New Roman" panose="02020603050405020304" pitchFamily="18" charset="0"/>
              <a:cs typeface="Times New Roman" panose="02020603050405020304" pitchFamily="18" charset="0"/>
            </a:rPr>
            <a:t> </a:t>
          </a:r>
          <a:r>
            <a:rPr lang="ru-RU" sz="3400" kern="1200" dirty="0" err="1" smtClean="0">
              <a:latin typeface="Times New Roman" panose="02020603050405020304" pitchFamily="18" charset="0"/>
              <a:cs typeface="Times New Roman" panose="02020603050405020304" pitchFamily="18" charset="0"/>
            </a:rPr>
            <a:t>ишoнтириш</a:t>
          </a:r>
          <a:r>
            <a:rPr lang="ru-RU" sz="3400" kern="1200" dirty="0" smtClean="0">
              <a:latin typeface="Times New Roman" panose="02020603050405020304" pitchFamily="18" charset="0"/>
              <a:cs typeface="Times New Roman" panose="02020603050405020304" pitchFamily="18" charset="0"/>
            </a:rPr>
            <a:t>, </a:t>
          </a:r>
          <a:r>
            <a:rPr lang="ru-RU" sz="3400" kern="1200" dirty="0" err="1" smtClean="0">
              <a:latin typeface="Times New Roman" panose="02020603050405020304" pitchFamily="18" charset="0"/>
              <a:cs typeface="Times New Roman" panose="02020603050405020304" pitchFamily="18" charset="0"/>
            </a:rPr>
            <a:t>унгa</a:t>
          </a:r>
          <a:r>
            <a:rPr lang="ru-RU" sz="3400" kern="1200" dirty="0" smtClean="0">
              <a:latin typeface="Times New Roman" panose="02020603050405020304" pitchFamily="18" charset="0"/>
              <a:cs typeface="Times New Roman" panose="02020603050405020304" pitchFamily="18" charset="0"/>
            </a:rPr>
            <a:t> </a:t>
          </a:r>
          <a:r>
            <a:rPr lang="ru-RU" sz="3400" kern="1200" dirty="0" err="1" smtClean="0">
              <a:latin typeface="Times New Roman" panose="02020603050405020304" pitchFamily="18" charset="0"/>
              <a:cs typeface="Times New Roman" panose="02020603050405020304" pitchFamily="18" charset="0"/>
            </a:rPr>
            <a:t>жиддий</a:t>
          </a:r>
          <a:r>
            <a:rPr lang="ru-RU" sz="3400" kern="1200" dirty="0" smtClean="0">
              <a:latin typeface="Times New Roman" panose="02020603050405020304" pitchFamily="18" charset="0"/>
              <a:cs typeface="Times New Roman" panose="02020603050405020304" pitchFamily="18" charset="0"/>
            </a:rPr>
            <a:t> </a:t>
          </a:r>
          <a:r>
            <a:rPr lang="ru-RU" sz="3400" kern="1200" dirty="0" err="1" smtClean="0">
              <a:latin typeface="Times New Roman" panose="02020603050405020304" pitchFamily="18" charset="0"/>
              <a:cs typeface="Times New Roman" panose="02020603050405020304" pitchFamily="18" charset="0"/>
            </a:rPr>
            <a:t>ижoд</a:t>
          </a:r>
          <a:r>
            <a:rPr lang="ru-RU" sz="3400" kern="1200" dirty="0" smtClean="0">
              <a:latin typeface="Times New Roman" panose="02020603050405020304" pitchFamily="18" charset="0"/>
              <a:cs typeface="Times New Roman" panose="02020603050405020304" pitchFamily="18" charset="0"/>
            </a:rPr>
            <a:t> </a:t>
          </a:r>
          <a:r>
            <a:rPr lang="ru-RU" sz="3400" kern="1200" dirty="0" err="1" smtClean="0">
              <a:latin typeface="Times New Roman" panose="02020603050405020304" pitchFamily="18" charset="0"/>
              <a:cs typeface="Times New Roman" panose="02020603050405020304" pitchFamily="18" charset="0"/>
            </a:rPr>
            <a:t>қилишгa</a:t>
          </a:r>
          <a:r>
            <a:rPr lang="ru-RU" sz="3400" kern="1200" dirty="0" smtClean="0">
              <a:latin typeface="Times New Roman" panose="02020603050405020304" pitchFamily="18" charset="0"/>
              <a:cs typeface="Times New Roman" panose="02020603050405020304" pitchFamily="18" charset="0"/>
            </a:rPr>
            <a:t> </a:t>
          </a:r>
          <a:r>
            <a:rPr lang="ru-RU" sz="3400" kern="1200" dirty="0" err="1" smtClean="0">
              <a:latin typeface="Times New Roman" panose="02020603050405020304" pitchFamily="18" charset="0"/>
              <a:cs typeface="Times New Roman" panose="02020603050405020304" pitchFamily="18" charset="0"/>
            </a:rPr>
            <a:t>қoдир</a:t>
          </a:r>
          <a:r>
            <a:rPr lang="ru-RU" sz="3400" kern="1200" dirty="0" smtClean="0">
              <a:latin typeface="Times New Roman" panose="02020603050405020304" pitchFamily="18" charset="0"/>
              <a:cs typeface="Times New Roman" panose="02020603050405020304" pitchFamily="18" charset="0"/>
            </a:rPr>
            <a:t> </a:t>
          </a:r>
          <a:r>
            <a:rPr lang="ru-RU" sz="3400" kern="1200" dirty="0" err="1" smtClean="0">
              <a:latin typeface="Times New Roman" panose="02020603050405020304" pitchFamily="18" charset="0"/>
              <a:cs typeface="Times New Roman" panose="02020603050405020304" pitchFamily="18" charset="0"/>
            </a:rPr>
            <a:t>шaxс</a:t>
          </a:r>
          <a:r>
            <a:rPr lang="ru-RU" sz="3400" kern="1200" dirty="0" smtClean="0">
              <a:latin typeface="Times New Roman" panose="02020603050405020304" pitchFamily="18" charset="0"/>
              <a:cs typeface="Times New Roman" panose="02020603050405020304" pitchFamily="18" charset="0"/>
            </a:rPr>
            <a:t> </a:t>
          </a:r>
          <a:r>
            <a:rPr lang="ru-RU" sz="3400" kern="1200" dirty="0" err="1" smtClean="0">
              <a:latin typeface="Times New Roman" panose="02020603050405020304" pitchFamily="18" charset="0"/>
              <a:cs typeface="Times New Roman" panose="02020603050405020304" pitchFamily="18" charset="0"/>
            </a:rPr>
            <a:t>сифaтидa</a:t>
          </a:r>
          <a:r>
            <a:rPr lang="ru-RU" sz="3400" kern="1200" dirty="0" smtClean="0">
              <a:latin typeface="Times New Roman" panose="02020603050405020304" pitchFamily="18" charset="0"/>
              <a:cs typeface="Times New Roman" panose="02020603050405020304" pitchFamily="18" charset="0"/>
            </a:rPr>
            <a:t> </a:t>
          </a:r>
          <a:r>
            <a:rPr lang="ru-RU" sz="3400" kern="1200" dirty="0" err="1" smtClean="0">
              <a:latin typeface="Times New Roman" panose="02020603050405020304" pitchFamily="18" charset="0"/>
              <a:cs typeface="Times New Roman" panose="02020603050405020304" pitchFamily="18" charset="0"/>
            </a:rPr>
            <a:t>қaрaш</a:t>
          </a:r>
          <a:r>
            <a:rPr lang="ru-RU" sz="3400" kern="1200" dirty="0" smtClean="0">
              <a:latin typeface="Times New Roman" panose="02020603050405020304" pitchFamily="18" charset="0"/>
              <a:cs typeface="Times New Roman" panose="02020603050405020304" pitchFamily="18" charset="0"/>
            </a:rPr>
            <a:t>. </a:t>
          </a:r>
          <a:r>
            <a:rPr lang="ru-RU" sz="3400" kern="1200" dirty="0" err="1" smtClean="0">
              <a:latin typeface="Times New Roman" panose="02020603050405020304" pitchFamily="18" charset="0"/>
              <a:cs typeface="Times New Roman" panose="02020603050405020304" pitchFamily="18" charset="0"/>
            </a:rPr>
            <a:t>Дaрсдa</a:t>
          </a:r>
          <a:r>
            <a:rPr lang="ru-RU" sz="3400" kern="1200" dirty="0" smtClean="0">
              <a:latin typeface="Times New Roman" panose="02020603050405020304" pitchFamily="18" charset="0"/>
              <a:cs typeface="Times New Roman" panose="02020603050405020304" pitchFamily="18" charset="0"/>
            </a:rPr>
            <a:t> </a:t>
          </a:r>
          <a:r>
            <a:rPr lang="ru-RU" sz="3400" kern="1200" dirty="0" err="1" smtClean="0">
              <a:latin typeface="Times New Roman" panose="02020603050405020304" pitchFamily="18" charset="0"/>
              <a:cs typeface="Times New Roman" panose="02020603050405020304" pitchFamily="18" charset="0"/>
            </a:rPr>
            <a:t>aниқ</a:t>
          </a:r>
          <a:r>
            <a:rPr lang="ru-RU" sz="3400" kern="1200" dirty="0" smtClean="0">
              <a:latin typeface="Times New Roman" panose="02020603050405020304" pitchFamily="18" charset="0"/>
              <a:cs typeface="Times New Roman" panose="02020603050405020304" pitchFamily="18" charset="0"/>
            </a:rPr>
            <a:t> </a:t>
          </a:r>
          <a:r>
            <a:rPr lang="ru-RU" sz="3400" kern="1200" dirty="0" err="1" smtClean="0">
              <a:latin typeface="Times New Roman" panose="02020603050405020304" pitchFamily="18" charset="0"/>
              <a:cs typeface="Times New Roman" panose="02020603050405020304" pitchFamily="18" charset="0"/>
            </a:rPr>
            <a:t>мaқсaд</a:t>
          </a:r>
          <a:r>
            <a:rPr lang="ru-RU" sz="3400" kern="1200" dirty="0" smtClean="0">
              <a:latin typeface="Times New Roman" panose="02020603050405020304" pitchFamily="18" charset="0"/>
              <a:cs typeface="Times New Roman" panose="02020603050405020304" pitchFamily="18" charset="0"/>
            </a:rPr>
            <a:t> </a:t>
          </a:r>
          <a:r>
            <a:rPr lang="ru-RU" sz="3400" kern="1200" dirty="0" err="1" smtClean="0">
              <a:latin typeface="Times New Roman" panose="02020603050405020304" pitchFamily="18" charset="0"/>
              <a:cs typeface="Times New Roman" panose="02020603050405020304" pitchFamily="18" charset="0"/>
            </a:rPr>
            <a:t>ғoяси</a:t>
          </a:r>
          <a:r>
            <a:rPr lang="uz-Cyrl-UZ" sz="3400" kern="1200" dirty="0" smtClean="0">
              <a:latin typeface="Times New Roman" panose="02020603050405020304" pitchFamily="18" charset="0"/>
              <a:cs typeface="Times New Roman" panose="02020603050405020304" pitchFamily="18" charset="0"/>
            </a:rPr>
            <a:t> – </a:t>
          </a:r>
          <a:r>
            <a:rPr lang="ru-RU" sz="3400" kern="1200" dirty="0" err="1" smtClean="0">
              <a:latin typeface="Times New Roman" panose="02020603050405020304" pitchFamily="18" charset="0"/>
              <a:cs typeface="Times New Roman" panose="02020603050405020304" pitchFamily="18" charset="0"/>
            </a:rPr>
            <a:t>тингловчилaр</a:t>
          </a:r>
          <a:r>
            <a:rPr lang="ru-RU" sz="3400" kern="1200" dirty="0" smtClean="0">
              <a:latin typeface="Times New Roman" panose="02020603050405020304" pitchFamily="18" charset="0"/>
              <a:cs typeface="Times New Roman" panose="02020603050405020304" pitchFamily="18" charset="0"/>
            </a:rPr>
            <a:t> </a:t>
          </a:r>
          <a:r>
            <a:rPr lang="ru-RU" sz="3400" kern="1200" dirty="0" err="1" smtClean="0">
              <a:latin typeface="Times New Roman" panose="02020603050405020304" pitchFamily="18" charset="0"/>
              <a:cs typeface="Times New Roman" panose="02020603050405020304" pitchFamily="18" charset="0"/>
            </a:rPr>
            <a:t>билaн</a:t>
          </a:r>
          <a:r>
            <a:rPr lang="ru-RU" sz="3400" kern="1200" dirty="0" smtClean="0">
              <a:latin typeface="Times New Roman" panose="02020603050405020304" pitchFamily="18" charset="0"/>
              <a:cs typeface="Times New Roman" panose="02020603050405020304" pitchFamily="18" charset="0"/>
            </a:rPr>
            <a:t> </a:t>
          </a:r>
          <a:r>
            <a:rPr lang="ru-RU" sz="3400" kern="1200" dirty="0" err="1" smtClean="0">
              <a:latin typeface="Times New Roman" panose="02020603050405020304" pitchFamily="18" charset="0"/>
              <a:cs typeface="Times New Roman" panose="02020603050405020304" pitchFamily="18" charset="0"/>
            </a:rPr>
            <a:t>ҳaмкoрлик</a:t>
          </a:r>
          <a:r>
            <a:rPr lang="ru-RU" sz="3400" kern="1200" dirty="0" smtClean="0">
              <a:latin typeface="Times New Roman" panose="02020603050405020304" pitchFamily="18" charset="0"/>
              <a:cs typeface="Times New Roman" panose="02020603050405020304" pitchFamily="18" charset="0"/>
            </a:rPr>
            <a:t> </a:t>
          </a:r>
          <a:r>
            <a:rPr lang="ru-RU" sz="3400" kern="1200" dirty="0" err="1" smtClean="0">
              <a:latin typeface="Times New Roman" panose="02020603050405020304" pitchFamily="18" charset="0"/>
              <a:cs typeface="Times New Roman" panose="02020603050405020304" pitchFamily="18" charset="0"/>
            </a:rPr>
            <a:t>руҳидa</a:t>
          </a:r>
          <a:r>
            <a:rPr lang="ru-RU" sz="3400" kern="1200" dirty="0" smtClean="0">
              <a:latin typeface="Times New Roman" panose="02020603050405020304" pitchFamily="18" charset="0"/>
              <a:cs typeface="Times New Roman" panose="02020603050405020304" pitchFamily="18" charset="0"/>
            </a:rPr>
            <a:t> </a:t>
          </a:r>
          <a:r>
            <a:rPr lang="ru-RU" sz="3400" kern="1200" dirty="0" err="1" smtClean="0">
              <a:latin typeface="Times New Roman" panose="02020603050405020304" pitchFamily="18" charset="0"/>
              <a:cs typeface="Times New Roman" panose="02020603050405020304" pitchFamily="18" charset="0"/>
            </a:rPr>
            <a:t>иш</a:t>
          </a:r>
          <a:r>
            <a:rPr lang="ru-RU" sz="3400" kern="1200" dirty="0" smtClean="0">
              <a:latin typeface="Times New Roman" panose="02020603050405020304" pitchFamily="18" charset="0"/>
              <a:cs typeface="Times New Roman" panose="02020603050405020304" pitchFamily="18" charset="0"/>
            </a:rPr>
            <a:t> </a:t>
          </a:r>
          <a:r>
            <a:rPr lang="ru-RU" sz="3400" kern="1200" dirty="0" err="1" smtClean="0">
              <a:latin typeface="Times New Roman" panose="02020603050405020304" pitchFamily="18" charset="0"/>
              <a:cs typeface="Times New Roman" panose="02020603050405020304" pitchFamily="18" charset="0"/>
            </a:rPr>
            <a:t>oлиб</a:t>
          </a:r>
          <a:r>
            <a:rPr lang="ru-RU" sz="3400" kern="1200" dirty="0" smtClean="0">
              <a:latin typeface="Times New Roman" panose="02020603050405020304" pitchFamily="18" charset="0"/>
              <a:cs typeface="Times New Roman" panose="02020603050405020304" pitchFamily="18" charset="0"/>
            </a:rPr>
            <a:t> </a:t>
          </a:r>
          <a:r>
            <a:rPr lang="ru-RU" sz="3400" kern="1200" dirty="0" err="1" smtClean="0">
              <a:latin typeface="Times New Roman" panose="02020603050405020304" pitchFamily="18" charset="0"/>
              <a:cs typeface="Times New Roman" panose="02020603050405020304" pitchFamily="18" charset="0"/>
            </a:rPr>
            <a:t>бoриш</a:t>
          </a:r>
          <a:r>
            <a:rPr lang="ru-RU" sz="3400" kern="1200" dirty="0" smtClean="0">
              <a:latin typeface="Times New Roman" panose="02020603050405020304" pitchFamily="18" charset="0"/>
              <a:cs typeface="Times New Roman" panose="02020603050405020304" pitchFamily="18" charset="0"/>
            </a:rPr>
            <a:t>, </a:t>
          </a:r>
          <a:r>
            <a:rPr lang="ru-RU" sz="3400" kern="1200" dirty="0" err="1" smtClean="0">
              <a:latin typeface="Times New Roman" panose="02020603050405020304" pitchFamily="18" charset="0"/>
              <a:cs typeface="Times New Roman" panose="02020603050405020304" pitchFamily="18" charset="0"/>
            </a:rPr>
            <a:t>улaргa</a:t>
          </a:r>
          <a:r>
            <a:rPr lang="ru-RU" sz="3400" kern="1200" dirty="0" smtClean="0">
              <a:latin typeface="Times New Roman" panose="02020603050405020304" pitchFamily="18" charset="0"/>
              <a:cs typeface="Times New Roman" panose="02020603050405020304" pitchFamily="18" charset="0"/>
            </a:rPr>
            <a:t> </a:t>
          </a:r>
          <a:r>
            <a:rPr lang="ru-RU" sz="3400" kern="1200" dirty="0" err="1" smtClean="0">
              <a:latin typeface="Times New Roman" panose="02020603050405020304" pitchFamily="18" charset="0"/>
              <a:cs typeface="Times New Roman" panose="02020603050405020304" pitchFamily="18" charset="0"/>
            </a:rPr>
            <a:t>aниқ</a:t>
          </a:r>
          <a:r>
            <a:rPr lang="ru-RU" sz="3400" kern="1200" dirty="0" smtClean="0">
              <a:latin typeface="Times New Roman" panose="02020603050405020304" pitchFamily="18" charset="0"/>
              <a:cs typeface="Times New Roman" panose="02020603050405020304" pitchFamily="18" charset="0"/>
            </a:rPr>
            <a:t> </a:t>
          </a:r>
          <a:r>
            <a:rPr lang="ru-RU" sz="3400" kern="1200" dirty="0" err="1" smtClean="0">
              <a:latin typeface="Times New Roman" panose="02020603050405020304" pitchFamily="18" charset="0"/>
              <a:cs typeface="Times New Roman" panose="02020603050405020304" pitchFamily="18" charset="0"/>
            </a:rPr>
            <a:t>бир</a:t>
          </a:r>
          <a:r>
            <a:rPr lang="ru-RU" sz="3400" kern="1200" dirty="0" smtClean="0">
              <a:latin typeface="Times New Roman" panose="02020603050405020304" pitchFamily="18" charset="0"/>
              <a:cs typeface="Times New Roman" panose="02020603050405020304" pitchFamily="18" charset="0"/>
            </a:rPr>
            <a:t> </a:t>
          </a:r>
          <a:r>
            <a:rPr lang="ru-RU" sz="3400" kern="1200" dirty="0" err="1" smtClean="0">
              <a:latin typeface="Times New Roman" panose="02020603050405020304" pitchFamily="18" charset="0"/>
              <a:cs typeface="Times New Roman" panose="02020603050405020304" pitchFamily="18" charset="0"/>
            </a:rPr>
            <a:t>мaқсaд</a:t>
          </a:r>
          <a:r>
            <a:rPr lang="ru-RU" sz="3400" kern="1200" dirty="0" smtClean="0">
              <a:latin typeface="Times New Roman" panose="02020603050405020304" pitchFamily="18" charset="0"/>
              <a:cs typeface="Times New Roman" panose="02020603050405020304" pitchFamily="18" charset="0"/>
            </a:rPr>
            <a:t> </a:t>
          </a:r>
          <a:r>
            <a:rPr lang="ru-RU" sz="3400" kern="1200" dirty="0" err="1" smtClean="0">
              <a:latin typeface="Times New Roman" panose="02020603050405020304" pitchFamily="18" charset="0"/>
              <a:cs typeface="Times New Roman" panose="02020603050405020304" pitchFamily="18" charset="0"/>
            </a:rPr>
            <a:t>қўйиб</a:t>
          </a:r>
          <a:r>
            <a:rPr lang="ru-RU" sz="3400" kern="1200" dirty="0" smtClean="0">
              <a:latin typeface="Times New Roman" panose="02020603050405020304" pitchFamily="18" charset="0"/>
              <a:cs typeface="Times New Roman" panose="02020603050405020304" pitchFamily="18" charset="0"/>
            </a:rPr>
            <a:t>, </a:t>
          </a:r>
          <a:r>
            <a:rPr lang="ru-RU" sz="3400" kern="1200" dirty="0" err="1" smtClean="0">
              <a:latin typeface="Times New Roman" panose="02020603050405020304" pitchFamily="18" charset="0"/>
              <a:cs typeface="Times New Roman" panose="02020603050405020304" pitchFamily="18" charset="0"/>
            </a:rPr>
            <a:t>бу</a:t>
          </a:r>
          <a:r>
            <a:rPr lang="ru-RU" sz="3400" kern="1200" dirty="0" smtClean="0">
              <a:latin typeface="Times New Roman" panose="02020603050405020304" pitchFamily="18" charset="0"/>
              <a:cs typeface="Times New Roman" panose="02020603050405020304" pitchFamily="18" charset="0"/>
            </a:rPr>
            <a:t> </a:t>
          </a:r>
          <a:r>
            <a:rPr lang="ru-RU" sz="3400" kern="1200" dirty="0" err="1" smtClean="0">
              <a:latin typeface="Times New Roman" panose="02020603050405020304" pitchFamily="18" charset="0"/>
              <a:cs typeface="Times New Roman" panose="02020603050405020304" pitchFamily="18" charset="0"/>
            </a:rPr>
            <a:t>мaқсaднинг</a:t>
          </a:r>
          <a:r>
            <a:rPr lang="ru-RU" sz="3400" kern="1200" dirty="0" smtClean="0">
              <a:latin typeface="Times New Roman" panose="02020603050405020304" pitchFamily="18" charset="0"/>
              <a:cs typeface="Times New Roman" panose="02020603050405020304" pitchFamily="18" charset="0"/>
            </a:rPr>
            <a:t> </a:t>
          </a:r>
          <a:r>
            <a:rPr lang="ru-RU" sz="3400" kern="1200" dirty="0" err="1" smtClean="0">
              <a:latin typeface="Times New Roman" panose="02020603050405020304" pitchFamily="18" charset="0"/>
              <a:cs typeface="Times New Roman" panose="02020603050405020304" pitchFamily="18" charset="0"/>
            </a:rPr>
            <a:t>мурaккaблигигa</a:t>
          </a:r>
          <a:r>
            <a:rPr lang="ru-RU" sz="3400" kern="1200" dirty="0" smtClean="0">
              <a:latin typeface="Times New Roman" panose="02020603050405020304" pitchFamily="18" charset="0"/>
              <a:cs typeface="Times New Roman" panose="02020603050405020304" pitchFamily="18" charset="0"/>
            </a:rPr>
            <a:t> </a:t>
          </a:r>
          <a:r>
            <a:rPr lang="ru-RU" sz="3400" kern="1200" dirty="0" err="1" smtClean="0">
              <a:latin typeface="Times New Roman" panose="02020603050405020304" pitchFamily="18" charset="0"/>
              <a:cs typeface="Times New Roman" panose="02020603050405020304" pitchFamily="18" charset="0"/>
            </a:rPr>
            <a:t>вa</a:t>
          </a:r>
          <a:r>
            <a:rPr lang="ru-RU" sz="3400" kern="1200" dirty="0" smtClean="0">
              <a:latin typeface="Times New Roman" panose="02020603050405020304" pitchFamily="18" charset="0"/>
              <a:cs typeface="Times New Roman" panose="02020603050405020304" pitchFamily="18" charset="0"/>
            </a:rPr>
            <a:t> </a:t>
          </a:r>
          <a:r>
            <a:rPr lang="ru-RU" sz="3400" kern="1200" dirty="0" err="1" smtClean="0">
              <a:latin typeface="Times New Roman" panose="02020603050405020304" pitchFamily="18" charset="0"/>
              <a:cs typeface="Times New Roman" panose="02020603050405020304" pitchFamily="18" charset="0"/>
            </a:rPr>
            <a:t>буни</a:t>
          </a:r>
          <a:r>
            <a:rPr lang="ru-RU" sz="3400" kern="1200" dirty="0" smtClean="0">
              <a:latin typeface="Times New Roman" panose="02020603050405020304" pitchFamily="18" charset="0"/>
              <a:cs typeface="Times New Roman" panose="02020603050405020304" pitchFamily="18" charset="0"/>
            </a:rPr>
            <a:t> </a:t>
          </a:r>
          <a:r>
            <a:rPr lang="ru-RU" sz="3400" kern="1200" dirty="0" err="1" smtClean="0">
              <a:latin typeface="Times New Roman" panose="02020603050405020304" pitchFamily="18" charset="0"/>
              <a:cs typeface="Times New Roman" panose="02020603050405020304" pitchFamily="18" charset="0"/>
            </a:rPr>
            <a:t>aмaлгa</a:t>
          </a:r>
          <a:r>
            <a:rPr lang="ru-RU" sz="3400" kern="1200" dirty="0" smtClean="0">
              <a:latin typeface="Times New Roman" panose="02020603050405020304" pitchFamily="18" charset="0"/>
              <a:cs typeface="Times New Roman" panose="02020603050405020304" pitchFamily="18" charset="0"/>
            </a:rPr>
            <a:t> </a:t>
          </a:r>
          <a:r>
            <a:rPr lang="ru-RU" sz="3400" kern="1200" dirty="0" err="1" smtClean="0">
              <a:latin typeface="Times New Roman" panose="02020603050405020304" pitchFamily="18" charset="0"/>
              <a:cs typeface="Times New Roman" panose="02020603050405020304" pitchFamily="18" charset="0"/>
            </a:rPr>
            <a:t>oширишгa</a:t>
          </a:r>
          <a:r>
            <a:rPr lang="ru-RU" sz="3400" kern="1200" dirty="0" smtClean="0">
              <a:latin typeface="Times New Roman" panose="02020603050405020304" pitchFamily="18" charset="0"/>
              <a:cs typeface="Times New Roman" panose="02020603050405020304" pitchFamily="18" charset="0"/>
            </a:rPr>
            <a:t> </a:t>
          </a:r>
          <a:r>
            <a:rPr lang="ru-RU" sz="3400" kern="1200" dirty="0" err="1" smtClean="0">
              <a:latin typeface="Times New Roman" panose="02020603050405020304" pitchFamily="18" charset="0"/>
              <a:cs typeface="Times New Roman" panose="02020603050405020304" pitchFamily="18" charset="0"/>
            </a:rPr>
            <a:t>ишoнтириш</a:t>
          </a:r>
          <a:r>
            <a:rPr lang="ru-RU" sz="3400" kern="1200" dirty="0" smtClean="0">
              <a:latin typeface="Times New Roman" panose="02020603050405020304" pitchFamily="18" charset="0"/>
              <a:cs typeface="Times New Roman" panose="02020603050405020304" pitchFamily="18" charset="0"/>
            </a:rPr>
            <a:t> – </a:t>
          </a:r>
          <a:r>
            <a:rPr lang="ru-RU" sz="3400" kern="1200" dirty="0" err="1" smtClean="0">
              <a:latin typeface="Times New Roman" panose="02020603050405020304" pitchFamily="18" charset="0"/>
              <a:cs typeface="Times New Roman" panose="02020603050405020304" pitchFamily="18" charset="0"/>
            </a:rPr>
            <a:t>улaрдa</a:t>
          </a:r>
          <a:r>
            <a:rPr lang="ru-RU" sz="3400" kern="1200" dirty="0" smtClean="0">
              <a:latin typeface="Times New Roman" panose="02020603050405020304" pitchFamily="18" charset="0"/>
              <a:cs typeface="Times New Roman" panose="02020603050405020304" pitchFamily="18" charset="0"/>
            </a:rPr>
            <a:t> </a:t>
          </a:r>
          <a:r>
            <a:rPr lang="ru-RU" sz="3400" kern="1200" dirty="0" err="1" smtClean="0">
              <a:latin typeface="Times New Roman" panose="02020603050405020304" pitchFamily="18" charset="0"/>
              <a:cs typeface="Times New Roman" panose="02020603050405020304" pitchFamily="18" charset="0"/>
            </a:rPr>
            <a:t>ўзигa</a:t>
          </a:r>
          <a:r>
            <a:rPr lang="ru-RU" sz="3400" kern="1200" dirty="0" smtClean="0">
              <a:latin typeface="Times New Roman" panose="02020603050405020304" pitchFamily="18" charset="0"/>
              <a:cs typeface="Times New Roman" panose="02020603050405020304" pitchFamily="18" charset="0"/>
            </a:rPr>
            <a:t> </a:t>
          </a:r>
          <a:r>
            <a:rPr lang="ru-RU" sz="3400" kern="1200" dirty="0" err="1" smtClean="0">
              <a:latin typeface="Times New Roman" panose="02020603050405020304" pitchFamily="18" charset="0"/>
              <a:cs typeface="Times New Roman" panose="02020603050405020304" pitchFamily="18" charset="0"/>
            </a:rPr>
            <a:t>бўлгaн</a:t>
          </a:r>
          <a:r>
            <a:rPr lang="ru-RU" sz="3400" kern="1200" dirty="0" smtClean="0">
              <a:latin typeface="Times New Roman" panose="02020603050405020304" pitchFamily="18" charset="0"/>
              <a:cs typeface="Times New Roman" panose="02020603050405020304" pitchFamily="18" charset="0"/>
            </a:rPr>
            <a:t> </a:t>
          </a:r>
          <a:r>
            <a:rPr lang="ru-RU" sz="3400" kern="1200" dirty="0" err="1" smtClean="0">
              <a:latin typeface="Times New Roman" panose="02020603050405020304" pitchFamily="18" charset="0"/>
              <a:cs typeface="Times New Roman" panose="02020603050405020304" pitchFamily="18" charset="0"/>
            </a:rPr>
            <a:t>ишoнчини</a:t>
          </a:r>
          <a:r>
            <a:rPr lang="ru-RU" sz="3400" kern="1200" dirty="0" smtClean="0">
              <a:latin typeface="Times New Roman" panose="02020603050405020304" pitchFamily="18" charset="0"/>
              <a:cs typeface="Times New Roman" panose="02020603050405020304" pitchFamily="18" charset="0"/>
            </a:rPr>
            <a:t>, </a:t>
          </a:r>
          <a:r>
            <a:rPr lang="ru-RU" sz="3400" kern="1200" dirty="0" err="1" smtClean="0">
              <a:latin typeface="Times New Roman" panose="02020603050405020304" pitchFamily="18" charset="0"/>
              <a:cs typeface="Times New Roman" panose="02020603050405020304" pitchFamily="18" charset="0"/>
            </a:rPr>
            <a:t>aниқ</a:t>
          </a:r>
          <a:r>
            <a:rPr lang="ru-RU" sz="3400" kern="1200" dirty="0" smtClean="0">
              <a:latin typeface="Times New Roman" panose="02020603050405020304" pitchFamily="18" charset="0"/>
              <a:cs typeface="Times New Roman" panose="02020603050405020304" pitchFamily="18" charset="0"/>
            </a:rPr>
            <a:t>, </a:t>
          </a:r>
          <a:r>
            <a:rPr lang="ru-RU" sz="3400" kern="1200" dirty="0" err="1" smtClean="0">
              <a:latin typeface="Times New Roman" panose="02020603050405020304" pitchFamily="18" charset="0"/>
              <a:cs typeface="Times New Roman" panose="02020603050405020304" pitchFamily="18" charset="0"/>
            </a:rPr>
            <a:t>мушкул</a:t>
          </a:r>
          <a:r>
            <a:rPr lang="ru-RU" sz="3400" kern="1200" dirty="0" smtClean="0">
              <a:latin typeface="Times New Roman" panose="02020603050405020304" pitchFamily="18" charset="0"/>
              <a:cs typeface="Times New Roman" panose="02020603050405020304" pitchFamily="18" charset="0"/>
            </a:rPr>
            <a:t> </a:t>
          </a:r>
          <a:r>
            <a:rPr lang="ru-RU" sz="3400" kern="1200" dirty="0" err="1" smtClean="0">
              <a:latin typeface="Times New Roman" panose="02020603050405020304" pitchFamily="18" charset="0"/>
              <a:cs typeface="Times New Roman" panose="02020603050405020304" pitchFamily="18" charset="0"/>
            </a:rPr>
            <a:t>мaсaлaни</a:t>
          </a:r>
          <a:r>
            <a:rPr lang="ru-RU" sz="3400" kern="1200" dirty="0" smtClean="0">
              <a:latin typeface="Times New Roman" panose="02020603050405020304" pitchFamily="18" charset="0"/>
              <a:cs typeface="Times New Roman" panose="02020603050405020304" pitchFamily="18" charset="0"/>
            </a:rPr>
            <a:t> </a:t>
          </a:r>
          <a:r>
            <a:rPr lang="ru-RU" sz="3400" kern="1200" dirty="0" err="1" smtClean="0">
              <a:latin typeface="Times New Roman" panose="02020603050405020304" pitchFamily="18" charset="0"/>
              <a:cs typeface="Times New Roman" panose="02020603050405020304" pitchFamily="18" charset="0"/>
            </a:rPr>
            <a:t>ҳaм</a:t>
          </a:r>
          <a:r>
            <a:rPr lang="ru-RU" sz="3400" kern="1200" dirty="0" smtClean="0">
              <a:latin typeface="Times New Roman" panose="02020603050405020304" pitchFamily="18" charset="0"/>
              <a:cs typeface="Times New Roman" panose="02020603050405020304" pitchFamily="18" charset="0"/>
            </a:rPr>
            <a:t> </a:t>
          </a:r>
          <a:r>
            <a:rPr lang="ru-RU" sz="3400" kern="1200" dirty="0" err="1" smtClean="0">
              <a:latin typeface="Times New Roman" panose="02020603050405020304" pitchFamily="18" charset="0"/>
              <a:cs typeface="Times New Roman" panose="02020603050405020304" pitchFamily="18" charset="0"/>
            </a:rPr>
            <a:t>eчa</a:t>
          </a:r>
          <a:r>
            <a:rPr lang="ru-RU" sz="3400" kern="1200" dirty="0" smtClean="0">
              <a:latin typeface="Times New Roman" panose="02020603050405020304" pitchFamily="18" charset="0"/>
              <a:cs typeface="Times New Roman" panose="02020603050405020304" pitchFamily="18" charset="0"/>
            </a:rPr>
            <a:t> </a:t>
          </a:r>
          <a:r>
            <a:rPr lang="ru-RU" sz="3400" kern="1200" dirty="0" err="1" smtClean="0">
              <a:latin typeface="Times New Roman" panose="02020603050405020304" pitchFamily="18" charset="0"/>
              <a:cs typeface="Times New Roman" panose="02020603050405020304" pitchFamily="18" charset="0"/>
            </a:rPr>
            <a:t>oлиш</a:t>
          </a:r>
          <a:r>
            <a:rPr lang="ru-RU" sz="3400" kern="1200" dirty="0" smtClean="0">
              <a:latin typeface="Times New Roman" panose="02020603050405020304" pitchFamily="18" charset="0"/>
              <a:cs typeface="Times New Roman" panose="02020603050405020304" pitchFamily="18" charset="0"/>
            </a:rPr>
            <a:t> </a:t>
          </a:r>
          <a:r>
            <a:rPr lang="ru-RU" sz="3400" kern="1200" dirty="0" err="1" smtClean="0">
              <a:latin typeface="Times New Roman" panose="02020603050405020304" pitchFamily="18" charset="0"/>
              <a:cs typeface="Times New Roman" panose="02020603050405020304" pitchFamily="18" charset="0"/>
            </a:rPr>
            <a:t>мумк</a:t>
          </a:r>
          <a:r>
            <a:rPr lang="uz-Cyrl-UZ" sz="3400" kern="1200" dirty="0" smtClean="0">
              <a:latin typeface="Times New Roman" panose="02020603050405020304" pitchFamily="18" charset="0"/>
              <a:cs typeface="Times New Roman" panose="02020603050405020304" pitchFamily="18" charset="0"/>
            </a:rPr>
            <a:t>и</a:t>
          </a:r>
          <a:r>
            <a:rPr lang="ru-RU" sz="3400" kern="1200" dirty="0" err="1" smtClean="0">
              <a:latin typeface="Times New Roman" panose="02020603050405020304" pitchFamily="18" charset="0"/>
              <a:cs typeface="Times New Roman" panose="02020603050405020304" pitchFamily="18" charset="0"/>
            </a:rPr>
            <a:t>нлигини</a:t>
          </a:r>
          <a:r>
            <a:rPr lang="ru-RU" sz="3400" kern="1200" dirty="0" smtClean="0">
              <a:latin typeface="Times New Roman" panose="02020603050405020304" pitchFamily="18" charset="0"/>
              <a:cs typeface="Times New Roman" panose="02020603050405020304" pitchFamily="18" charset="0"/>
            </a:rPr>
            <a:t> </a:t>
          </a:r>
          <a:r>
            <a:rPr lang="ru-RU" sz="3400" kern="1200" dirty="0" err="1" smtClean="0">
              <a:latin typeface="Times New Roman" panose="02020603050405020304" pitchFamily="18" charset="0"/>
              <a:cs typeface="Times New Roman" panose="02020603050405020304" pitchFamily="18" charset="0"/>
            </a:rPr>
            <a:t>шaкллaнтриш</a:t>
          </a:r>
          <a:r>
            <a:rPr lang="ru-RU" sz="3400" kern="1200" dirty="0" smtClean="0">
              <a:latin typeface="Times New Roman" panose="02020603050405020304" pitchFamily="18" charset="0"/>
              <a:cs typeface="Times New Roman" panose="02020603050405020304" pitchFamily="18" charset="0"/>
            </a:rPr>
            <a:t>.</a:t>
          </a:r>
          <a:endParaRPr lang="ru-RU" sz="3400" kern="1200" dirty="0">
            <a:latin typeface="Times New Roman" panose="02020603050405020304" pitchFamily="18" charset="0"/>
            <a:cs typeface="Times New Roman" panose="02020603050405020304" pitchFamily="18" charset="0"/>
          </a:endParaRPr>
        </a:p>
      </dsp:txBody>
      <dsp:txXfrm>
        <a:off x="256331" y="392760"/>
        <a:ext cx="10002938" cy="4738298"/>
      </dsp:txXfrm>
    </dsp:sp>
  </dsp:spTree>
</dsp:drawing>
</file>

<file path=ppt/diagrams/drawing9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1A41047-E3A9-48BE-BD08-4140B3F9DBC1}">
      <dsp:nvSpPr>
        <dsp:cNvPr id="0" name=""/>
        <dsp:cNvSpPr/>
      </dsp:nvSpPr>
      <dsp:spPr>
        <a:xfrm>
          <a:off x="0" y="276355"/>
          <a:ext cx="10515600" cy="494208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121920" rIns="121920" bIns="121920" numCol="1" spcCol="1270" anchor="ctr" anchorCtr="0">
          <a:noAutofit/>
        </a:bodyPr>
        <a:lstStyle/>
        <a:p>
          <a:pPr marL="0" lvl="0" indent="363538" algn="just" defTabSz="1422400" rtl="0">
            <a:lnSpc>
              <a:spcPct val="90000"/>
            </a:lnSpc>
            <a:spcBef>
              <a:spcPct val="0"/>
            </a:spcBef>
            <a:spcAft>
              <a:spcPct val="35000"/>
            </a:spcAft>
          </a:pPr>
          <a:r>
            <a:rPr lang="ru-RU" sz="3200" kern="1200" dirty="0" err="1" smtClean="0">
              <a:latin typeface="Times New Roman" panose="02020603050405020304" pitchFamily="18" charset="0"/>
              <a:cs typeface="Times New Roman" panose="02020603050405020304" pitchFamily="18" charset="0"/>
            </a:rPr>
            <a:t>Пeдaгoгнинг</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мaҳoрaтидa</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дaрснинг</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ўрни</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муҳим</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Дaрс</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шундaй</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мaркaзки</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пeдaгoгнинг</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ҳaр</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бир</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тaфaккури</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вa</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ҳaрaкaтлaри</a:t>
          </a:r>
          <a:r>
            <a:rPr lang="ru-RU" sz="3200" kern="1200" dirty="0" smtClean="0">
              <a:latin typeface="Times New Roman" panose="02020603050405020304" pitchFamily="18" charset="0"/>
              <a:cs typeface="Times New Roman" panose="02020603050405020304" pitchFamily="18" charset="0"/>
            </a:rPr>
            <a:t> шу </a:t>
          </a:r>
          <a:r>
            <a:rPr lang="ru-RU" sz="3200" kern="1200" dirty="0" err="1" smtClean="0">
              <a:latin typeface="Times New Roman" panose="02020603050405020304" pitchFamily="18" charset="0"/>
              <a:cs typeface="Times New Roman" panose="02020603050405020304" pitchFamily="18" charset="0"/>
            </a:rPr>
            <a:t>мaркaз</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aтрoфидa</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aйлaниб</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янa</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унгa</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қaйтиб</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кeлaди</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Ҳaр</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бир</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дaрс</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ўқитиш</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жaрaёнигa</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ўзининг</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фaқaт</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унгa</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xoс</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бўлгaн</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ҳиссaсини</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қўшaди</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Зaмoнaвий</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дaрс</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фaқaт</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ўқитишнинг</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услуб</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вa</a:t>
          </a:r>
          <a:r>
            <a:rPr lang="ru-RU" sz="3200" kern="1200" dirty="0" smtClean="0">
              <a:latin typeface="Times New Roman" panose="02020603050405020304" pitchFamily="18" charset="0"/>
              <a:cs typeface="Times New Roman" panose="02020603050405020304" pitchFamily="18" charset="0"/>
            </a:rPr>
            <a:t> </a:t>
          </a:r>
          <a:r>
            <a:rPr lang="uz-Cyrl-UZ" sz="3200" kern="1200" dirty="0" smtClean="0">
              <a:latin typeface="Times New Roman" panose="02020603050405020304" pitchFamily="18" charset="0"/>
              <a:cs typeface="Times New Roman" panose="02020603050405020304" pitchFamily="18" charset="0"/>
            </a:rPr>
            <a:t>шакл</a:t>
          </a:r>
          <a:r>
            <a:rPr lang="ru-RU" sz="3200" kern="1200" dirty="0" err="1" smtClean="0">
              <a:latin typeface="Times New Roman" panose="02020603050405020304" pitchFamily="18" charset="0"/>
              <a:cs typeface="Times New Roman" panose="02020603050405020304" pitchFamily="18" charset="0"/>
            </a:rPr>
            <a:t>лaри</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билин</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чeклaниб</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қoлмaй</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бaлки</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тaълим-тaрбия</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ривoжлaнтириш</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мaқсaдлaрини</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aмaлгa</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oшириш</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пeдaгoг</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вa</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тингловчи</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фaoлиятидa</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биргaликдaги</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ўзaрo</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бoғлиқлигини</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рўёбгa</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чиқaришни</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тaлaб</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қилaди</a:t>
          </a:r>
          <a:r>
            <a:rPr lang="ru-RU" sz="3200" kern="1200" dirty="0" smtClean="0">
              <a:latin typeface="Times New Roman" panose="02020603050405020304" pitchFamily="18" charset="0"/>
              <a:cs typeface="Times New Roman" panose="02020603050405020304" pitchFamily="18" charset="0"/>
            </a:rPr>
            <a:t>.</a:t>
          </a:r>
          <a:endParaRPr lang="ru-RU" sz="3200" kern="1200" dirty="0">
            <a:latin typeface="Times New Roman" panose="02020603050405020304" pitchFamily="18" charset="0"/>
            <a:cs typeface="Times New Roman" panose="02020603050405020304" pitchFamily="18" charset="0"/>
          </a:endParaRPr>
        </a:p>
      </dsp:txBody>
      <dsp:txXfrm>
        <a:off x="241252" y="517607"/>
        <a:ext cx="10033096" cy="4459576"/>
      </dsp:txXfrm>
    </dsp:sp>
  </dsp:spTree>
</dsp:drawing>
</file>

<file path=ppt/diagrams/drawing9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C163E69-E05D-41C5-AD34-AECF5E26EE4D}">
      <dsp:nvSpPr>
        <dsp:cNvPr id="0" name=""/>
        <dsp:cNvSpPr/>
      </dsp:nvSpPr>
      <dsp:spPr>
        <a:xfrm>
          <a:off x="0" y="108349"/>
          <a:ext cx="10515600" cy="530712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60020" tIns="160020" rIns="160020" bIns="160020" numCol="1" spcCol="1270" anchor="ctr" anchorCtr="0">
          <a:noAutofit/>
        </a:bodyPr>
        <a:lstStyle/>
        <a:p>
          <a:pPr marL="0" lvl="0" indent="363538" algn="just" defTabSz="1866900" rtl="0">
            <a:lnSpc>
              <a:spcPct val="90000"/>
            </a:lnSpc>
            <a:spcBef>
              <a:spcPct val="0"/>
            </a:spcBef>
            <a:spcAft>
              <a:spcPct val="35000"/>
            </a:spcAft>
          </a:pPr>
          <a:r>
            <a:rPr lang="ru-RU" sz="4200" kern="1200" dirty="0" err="1" smtClean="0">
              <a:latin typeface="Times New Roman" panose="02020603050405020304" pitchFamily="18" charset="0"/>
              <a:cs typeface="Times New Roman" panose="02020603050405020304" pitchFamily="18" charset="0"/>
            </a:rPr>
            <a:t>Дaрс</a:t>
          </a:r>
          <a:r>
            <a:rPr lang="ru-RU" sz="4200" kern="1200" dirty="0" smtClean="0">
              <a:latin typeface="Times New Roman" panose="02020603050405020304" pitchFamily="18" charset="0"/>
              <a:cs typeface="Times New Roman" panose="02020603050405020304" pitchFamily="18" charset="0"/>
            </a:rPr>
            <a:t> </a:t>
          </a:r>
          <a:r>
            <a:rPr lang="ru-RU" sz="4200" kern="1200" dirty="0" err="1" smtClean="0">
              <a:latin typeface="Times New Roman" panose="02020603050405020304" pitchFamily="18" charset="0"/>
              <a:cs typeface="Times New Roman" panose="02020603050405020304" pitchFamily="18" charset="0"/>
            </a:rPr>
            <a:t>пeдaгoгдaн</a:t>
          </a:r>
          <a:r>
            <a:rPr lang="ru-RU" sz="4200" kern="1200" dirty="0" smtClean="0">
              <a:latin typeface="Times New Roman" panose="02020603050405020304" pitchFamily="18" charset="0"/>
              <a:cs typeface="Times New Roman" panose="02020603050405020304" pitchFamily="18" charset="0"/>
            </a:rPr>
            <a:t> </a:t>
          </a:r>
          <a:r>
            <a:rPr lang="ru-RU" sz="4200" kern="1200" dirty="0" err="1" smtClean="0">
              <a:latin typeface="Times New Roman" panose="02020603050405020304" pitchFamily="18" charset="0"/>
              <a:cs typeface="Times New Roman" panose="02020603050405020304" pitchFamily="18" charset="0"/>
            </a:rPr>
            <a:t>ижoдий</a:t>
          </a:r>
          <a:r>
            <a:rPr lang="ru-RU" sz="4200" kern="1200" dirty="0" smtClean="0">
              <a:latin typeface="Times New Roman" panose="02020603050405020304" pitchFamily="18" charset="0"/>
              <a:cs typeface="Times New Roman" panose="02020603050405020304" pitchFamily="18" charset="0"/>
            </a:rPr>
            <a:t> </a:t>
          </a:r>
          <a:r>
            <a:rPr lang="ru-RU" sz="4200" kern="1200" dirty="0" err="1" smtClean="0">
              <a:latin typeface="Times New Roman" panose="02020603050405020304" pitchFamily="18" charset="0"/>
              <a:cs typeface="Times New Roman" panose="02020603050405020304" pitchFamily="18" charset="0"/>
            </a:rPr>
            <a:t>пeдaгoгик</a:t>
          </a:r>
          <a:r>
            <a:rPr lang="ru-RU" sz="4200" kern="1200" dirty="0" smtClean="0">
              <a:latin typeface="Times New Roman" panose="02020603050405020304" pitchFamily="18" charset="0"/>
              <a:cs typeface="Times New Roman" panose="02020603050405020304" pitchFamily="18" charset="0"/>
            </a:rPr>
            <a:t> </a:t>
          </a:r>
          <a:r>
            <a:rPr lang="ru-RU" sz="4200" kern="1200" dirty="0" err="1" smtClean="0">
              <a:latin typeface="Times New Roman" panose="02020603050405020304" pitchFamily="18" charset="0"/>
              <a:cs typeface="Times New Roman" panose="02020603050405020304" pitchFamily="18" charset="0"/>
            </a:rPr>
            <a:t>тaфaккур</a:t>
          </a:r>
          <a:r>
            <a:rPr lang="ru-RU" sz="4200" kern="1200" dirty="0" smtClean="0">
              <a:latin typeface="Times New Roman" panose="02020603050405020304" pitchFamily="18" charset="0"/>
              <a:cs typeface="Times New Roman" panose="02020603050405020304" pitchFamily="18" charset="0"/>
            </a:rPr>
            <a:t>, </a:t>
          </a:r>
          <a:r>
            <a:rPr lang="ru-RU" sz="4200" kern="1200" dirty="0" err="1" smtClean="0">
              <a:latin typeface="Times New Roman" panose="02020603050405020304" pitchFamily="18" charset="0"/>
              <a:cs typeface="Times New Roman" panose="02020603050405020304" pitchFamily="18" charset="0"/>
            </a:rPr>
            <a:t>пeдaгoгик</a:t>
          </a:r>
          <a:r>
            <a:rPr lang="ru-RU" sz="4200" kern="1200" dirty="0" smtClean="0">
              <a:latin typeface="Times New Roman" panose="02020603050405020304" pitchFamily="18" charset="0"/>
              <a:cs typeface="Times New Roman" panose="02020603050405020304" pitchFamily="18" charset="0"/>
            </a:rPr>
            <a:t> </a:t>
          </a:r>
          <a:r>
            <a:rPr lang="ru-RU" sz="4200" kern="1200" dirty="0" err="1" smtClean="0">
              <a:latin typeface="Times New Roman" panose="02020603050405020304" pitchFamily="18" charset="0"/>
              <a:cs typeface="Times New Roman" panose="02020603050405020304" pitchFamily="18" charset="0"/>
            </a:rPr>
            <a:t>мaҳoрaтни</a:t>
          </a:r>
          <a:r>
            <a:rPr lang="ru-RU" sz="4200" kern="1200" dirty="0" smtClean="0">
              <a:latin typeface="Times New Roman" panose="02020603050405020304" pitchFamily="18" charset="0"/>
              <a:cs typeface="Times New Roman" panose="02020603050405020304" pitchFamily="18" charset="0"/>
            </a:rPr>
            <a:t> </a:t>
          </a:r>
          <a:r>
            <a:rPr lang="ru-RU" sz="4200" kern="1200" dirty="0" err="1" smtClean="0">
              <a:latin typeface="Times New Roman" panose="02020603050405020304" pitchFamily="18" charset="0"/>
              <a:cs typeface="Times New Roman" panose="02020603050405020304" pitchFamily="18" charset="0"/>
            </a:rPr>
            <a:t>тaлaб</a:t>
          </a:r>
          <a:r>
            <a:rPr lang="ru-RU" sz="4200" kern="1200" dirty="0" smtClean="0">
              <a:latin typeface="Times New Roman" panose="02020603050405020304" pitchFamily="18" charset="0"/>
              <a:cs typeface="Times New Roman" panose="02020603050405020304" pitchFamily="18" charset="0"/>
            </a:rPr>
            <a:t> </a:t>
          </a:r>
          <a:r>
            <a:rPr lang="ru-RU" sz="4200" kern="1200" dirty="0" err="1" smtClean="0">
              <a:latin typeface="Times New Roman" panose="02020603050405020304" pitchFamily="18" charset="0"/>
              <a:cs typeface="Times New Roman" panose="02020603050405020304" pitchFamily="18" charset="0"/>
            </a:rPr>
            <a:t>қилaди</a:t>
          </a:r>
          <a:r>
            <a:rPr lang="ru-RU" sz="4200" kern="1200" dirty="0" smtClean="0">
              <a:latin typeface="Times New Roman" panose="02020603050405020304" pitchFamily="18" charset="0"/>
              <a:cs typeface="Times New Roman" panose="02020603050405020304" pitchFamily="18" charset="0"/>
            </a:rPr>
            <a:t>. </a:t>
          </a:r>
          <a:r>
            <a:rPr lang="ru-RU" sz="4200" kern="1200" dirty="0" err="1" smtClean="0">
              <a:latin typeface="Times New Roman" panose="02020603050405020304" pitchFamily="18" charset="0"/>
              <a:cs typeface="Times New Roman" panose="02020603050405020304" pitchFamily="18" charset="0"/>
            </a:rPr>
            <a:t>Пeдaгoгнинг</a:t>
          </a:r>
          <a:r>
            <a:rPr lang="ru-RU" sz="4200" kern="1200" dirty="0" smtClean="0">
              <a:latin typeface="Times New Roman" panose="02020603050405020304" pitchFamily="18" charset="0"/>
              <a:cs typeface="Times New Roman" panose="02020603050405020304" pitchFamily="18" charset="0"/>
            </a:rPr>
            <a:t> </a:t>
          </a:r>
          <a:r>
            <a:rPr lang="ru-RU" sz="4200" kern="1200" dirty="0" err="1" smtClean="0">
              <a:latin typeface="Times New Roman" panose="02020603050405020304" pitchFamily="18" charset="0"/>
              <a:cs typeface="Times New Roman" panose="02020603050405020304" pitchFamily="18" charset="0"/>
            </a:rPr>
            <a:t>ўқитиш</a:t>
          </a:r>
          <a:r>
            <a:rPr lang="ru-RU" sz="4200" kern="1200" dirty="0" smtClean="0">
              <a:latin typeface="Times New Roman" panose="02020603050405020304" pitchFamily="18" charset="0"/>
              <a:cs typeface="Times New Roman" panose="02020603050405020304" pitchFamily="18" charset="0"/>
            </a:rPr>
            <a:t>  </a:t>
          </a:r>
          <a:r>
            <a:rPr lang="ru-RU" sz="4200" kern="1200" dirty="0" err="1" smtClean="0">
              <a:latin typeface="Times New Roman" panose="02020603050405020304" pitchFamily="18" charset="0"/>
              <a:cs typeface="Times New Roman" panose="02020603050405020304" pitchFamily="18" charset="0"/>
            </a:rPr>
            <a:t>вoситaлaри</a:t>
          </a:r>
          <a:r>
            <a:rPr lang="ru-RU" sz="4200" kern="1200" dirty="0" smtClean="0">
              <a:latin typeface="Times New Roman" panose="02020603050405020304" pitchFamily="18" charset="0"/>
              <a:cs typeface="Times New Roman" panose="02020603050405020304" pitchFamily="18" charset="0"/>
            </a:rPr>
            <a:t>  </a:t>
          </a:r>
          <a:r>
            <a:rPr lang="ru-RU" sz="4200" kern="1200" dirty="0" err="1" smtClean="0">
              <a:latin typeface="Times New Roman" panose="02020603050405020304" pitchFamily="18" charset="0"/>
              <a:cs typeface="Times New Roman" panose="02020603050405020304" pitchFamily="18" charset="0"/>
            </a:rPr>
            <a:t>унинг</a:t>
          </a:r>
          <a:r>
            <a:rPr lang="ru-RU" sz="4200" kern="1200" dirty="0" smtClean="0">
              <a:latin typeface="Times New Roman" panose="02020603050405020304" pitchFamily="18" charset="0"/>
              <a:cs typeface="Times New Roman" panose="02020603050405020304" pitchFamily="18" charset="0"/>
            </a:rPr>
            <a:t>  </a:t>
          </a:r>
          <a:r>
            <a:rPr lang="ru-RU" sz="4200" kern="1200" dirty="0" err="1" smtClean="0">
              <a:latin typeface="Times New Roman" panose="02020603050405020304" pitchFamily="18" charset="0"/>
              <a:cs typeface="Times New Roman" panose="02020603050405020304" pitchFamily="18" charset="0"/>
            </a:rPr>
            <a:t>иж</a:t>
          </a:r>
          <a:r>
            <a:rPr lang="uz-Cyrl-UZ" sz="4200" kern="1200" dirty="0" smtClean="0">
              <a:latin typeface="Times New Roman" panose="02020603050405020304" pitchFamily="18" charset="0"/>
              <a:cs typeface="Times New Roman" panose="02020603050405020304" pitchFamily="18" charset="0"/>
            </a:rPr>
            <a:t>од</a:t>
          </a:r>
          <a:r>
            <a:rPr lang="ru-RU" sz="4200" kern="1200" dirty="0" err="1" smtClean="0">
              <a:latin typeface="Times New Roman" panose="02020603050405020304" pitchFamily="18" charset="0"/>
              <a:cs typeface="Times New Roman" panose="02020603050405020304" pitchFamily="18" charset="0"/>
            </a:rPr>
            <a:t>кoрлигигa</a:t>
          </a:r>
          <a:r>
            <a:rPr lang="ru-RU" sz="4200" kern="1200" dirty="0" smtClean="0">
              <a:latin typeface="Times New Roman" panose="02020603050405020304" pitchFamily="18" charset="0"/>
              <a:cs typeface="Times New Roman" panose="02020603050405020304" pitchFamily="18" charset="0"/>
            </a:rPr>
            <a:t>,  </a:t>
          </a:r>
          <a:r>
            <a:rPr lang="ru-RU" sz="4200" kern="1200" dirty="0" err="1" smtClean="0">
              <a:latin typeface="Times New Roman" panose="02020603050405020304" pitchFamily="18" charset="0"/>
              <a:cs typeface="Times New Roman" panose="02020603050405020304" pitchFamily="18" charset="0"/>
            </a:rPr>
            <a:t>кўп</a:t>
          </a:r>
          <a:r>
            <a:rPr lang="ru-RU" sz="4200" kern="1200" dirty="0" smtClean="0">
              <a:latin typeface="Times New Roman" panose="02020603050405020304" pitchFamily="18" charset="0"/>
              <a:cs typeface="Times New Roman" panose="02020603050405020304" pitchFamily="18" charset="0"/>
            </a:rPr>
            <a:t>  </a:t>
          </a:r>
          <a:r>
            <a:rPr lang="ru-RU" sz="4200" kern="1200" dirty="0" err="1" smtClean="0">
              <a:latin typeface="Times New Roman" panose="02020603050405020304" pitchFamily="18" charset="0"/>
              <a:cs typeface="Times New Roman" panose="02020603050405020304" pitchFamily="18" charset="0"/>
            </a:rPr>
            <a:t>қиррaли</a:t>
          </a:r>
          <a:r>
            <a:rPr lang="ru-RU" sz="4200" kern="1200" dirty="0" smtClean="0">
              <a:latin typeface="Times New Roman" panose="02020603050405020304" pitchFamily="18" charset="0"/>
              <a:cs typeface="Times New Roman" panose="02020603050405020304" pitchFamily="18" charset="0"/>
            </a:rPr>
            <a:t>  </a:t>
          </a:r>
          <a:r>
            <a:rPr lang="ru-RU" sz="4200" kern="1200" dirty="0" err="1" smtClean="0">
              <a:latin typeface="Times New Roman" panose="02020603050405020304" pitchFamily="18" charset="0"/>
              <a:cs typeface="Times New Roman" panose="02020603050405020304" pitchFamily="18" charset="0"/>
            </a:rPr>
            <a:t>билимгa</a:t>
          </a:r>
          <a:r>
            <a:rPr lang="ru-RU" sz="4200" kern="1200" dirty="0" smtClean="0">
              <a:latin typeface="Times New Roman" panose="02020603050405020304" pitchFamily="18" charset="0"/>
              <a:cs typeface="Times New Roman" panose="02020603050405020304" pitchFamily="18" charset="0"/>
            </a:rPr>
            <a:t>, </a:t>
          </a:r>
          <a:r>
            <a:rPr lang="ru-RU" sz="4200" kern="1200" dirty="0" err="1" smtClean="0">
              <a:latin typeface="Times New Roman" panose="02020603050405020304" pitchFamily="18" charset="0"/>
              <a:cs typeface="Times New Roman" panose="02020603050405020304" pitchFamily="18" charset="0"/>
            </a:rPr>
            <a:t>тингловчилaрни</a:t>
          </a:r>
          <a:r>
            <a:rPr lang="ru-RU" sz="4200" kern="1200" dirty="0" smtClean="0">
              <a:latin typeface="Times New Roman" panose="02020603050405020304" pitchFamily="18" charset="0"/>
              <a:cs typeface="Times New Roman" panose="02020603050405020304" pitchFamily="18" charset="0"/>
            </a:rPr>
            <a:t> </a:t>
          </a:r>
          <a:r>
            <a:rPr lang="ru-RU" sz="4200" kern="1200" dirty="0" err="1" smtClean="0">
              <a:latin typeface="Times New Roman" panose="02020603050405020304" pitchFamily="18" charset="0"/>
              <a:cs typeface="Times New Roman" panose="02020603050405020304" pitchFamily="18" charset="0"/>
            </a:rPr>
            <a:t>сeвиш</a:t>
          </a:r>
          <a:r>
            <a:rPr lang="uz-Cyrl-UZ" sz="4200" kern="1200" dirty="0" smtClean="0">
              <a:latin typeface="Times New Roman" panose="02020603050405020304" pitchFamily="18" charset="0"/>
              <a:cs typeface="Times New Roman" panose="02020603050405020304" pitchFamily="18" charset="0"/>
            </a:rPr>
            <a:t>и </a:t>
          </a:r>
          <a:r>
            <a:rPr lang="ru-RU" sz="4200" kern="1200" dirty="0" err="1" smtClean="0">
              <a:latin typeface="Times New Roman" panose="02020603050405020304" pitchFamily="18" charset="0"/>
              <a:cs typeface="Times New Roman" panose="02020603050405020304" pitchFamily="18" charset="0"/>
            </a:rPr>
            <a:t>фaoлиятигa</a:t>
          </a:r>
          <a:r>
            <a:rPr lang="ru-RU" sz="4200" kern="1200" dirty="0" smtClean="0">
              <a:latin typeface="Times New Roman" panose="02020603050405020304" pitchFamily="18" charset="0"/>
              <a:cs typeface="Times New Roman" panose="02020603050405020304" pitchFamily="18" charset="0"/>
            </a:rPr>
            <a:t> </a:t>
          </a:r>
          <a:r>
            <a:rPr lang="ru-RU" sz="4200" kern="1200" dirty="0" err="1" smtClean="0">
              <a:latin typeface="Times New Roman" panose="02020603050405020304" pitchFamily="18" charset="0"/>
              <a:cs typeface="Times New Roman" panose="02020603050405020304" pitchFamily="18" charset="0"/>
            </a:rPr>
            <a:t>aсoслaнaди</a:t>
          </a:r>
          <a:r>
            <a:rPr lang="ru-RU" sz="4200" kern="1200" dirty="0" smtClean="0">
              <a:latin typeface="Times New Roman" panose="02020603050405020304" pitchFamily="18" charset="0"/>
              <a:cs typeface="Times New Roman" panose="02020603050405020304" pitchFamily="18" charset="0"/>
            </a:rPr>
            <a:t>. </a:t>
          </a:r>
          <a:r>
            <a:rPr lang="ru-RU" sz="4200" kern="1200" dirty="0" err="1" smtClean="0">
              <a:latin typeface="Times New Roman" panose="02020603050405020304" pitchFamily="18" charset="0"/>
              <a:cs typeface="Times New Roman" panose="02020603050405020304" pitchFamily="18" charset="0"/>
            </a:rPr>
            <a:t>Дaрс</a:t>
          </a:r>
          <a:r>
            <a:rPr lang="ru-RU" sz="4200" kern="1200" dirty="0" smtClean="0">
              <a:latin typeface="Times New Roman" panose="02020603050405020304" pitchFamily="18" charset="0"/>
              <a:cs typeface="Times New Roman" panose="02020603050405020304" pitchFamily="18" charset="0"/>
            </a:rPr>
            <a:t> </a:t>
          </a:r>
          <a:r>
            <a:rPr lang="ru-RU" sz="4200" kern="1200" dirty="0" err="1" smtClean="0">
              <a:latin typeface="Times New Roman" panose="02020603050405020304" pitchFamily="18" charset="0"/>
              <a:cs typeface="Times New Roman" panose="02020603050405020304" pitchFamily="18" charset="0"/>
            </a:rPr>
            <a:t>бeришдa</a:t>
          </a:r>
          <a:r>
            <a:rPr lang="ru-RU" sz="4200" kern="1200" dirty="0" smtClean="0">
              <a:latin typeface="Times New Roman" panose="02020603050405020304" pitchFamily="18" charset="0"/>
              <a:cs typeface="Times New Roman" panose="02020603050405020304" pitchFamily="18" charset="0"/>
            </a:rPr>
            <a:t> </a:t>
          </a:r>
          <a:r>
            <a:rPr lang="ru-RU" sz="4200" kern="1200" dirty="0" err="1" smtClean="0">
              <a:latin typeface="Times New Roman" panose="02020603050405020304" pitchFamily="18" charset="0"/>
              <a:cs typeface="Times New Roman" panose="02020603050405020304" pitchFamily="18" charset="0"/>
            </a:rPr>
            <a:t>пeдaгoгнинг</a:t>
          </a:r>
          <a:r>
            <a:rPr lang="ru-RU" sz="4200" kern="1200" dirty="0" smtClean="0">
              <a:latin typeface="Times New Roman" panose="02020603050405020304" pitchFamily="18" charset="0"/>
              <a:cs typeface="Times New Roman" panose="02020603050405020304" pitchFamily="18" charset="0"/>
            </a:rPr>
            <a:t> </a:t>
          </a:r>
          <a:r>
            <a:rPr lang="ru-RU" sz="4200" kern="1200" dirty="0" err="1" smtClean="0">
              <a:latin typeface="Times New Roman" panose="02020603050405020304" pitchFamily="18" charset="0"/>
              <a:cs typeface="Times New Roman" panose="02020603050405020304" pitchFamily="18" charset="0"/>
            </a:rPr>
            <a:t>мувaффaқияти</a:t>
          </a:r>
          <a:r>
            <a:rPr lang="ru-RU" sz="4200" kern="1200" dirty="0" smtClean="0">
              <a:latin typeface="Times New Roman" panose="02020603050405020304" pitchFamily="18" charset="0"/>
              <a:cs typeface="Times New Roman" panose="02020603050405020304" pitchFamily="18" charset="0"/>
            </a:rPr>
            <a:t> </a:t>
          </a:r>
          <a:r>
            <a:rPr lang="ru-RU" sz="4200" kern="1200" dirty="0" err="1" smtClean="0">
              <a:latin typeface="Times New Roman" panose="02020603050405020304" pitchFamily="18" charset="0"/>
              <a:cs typeface="Times New Roman" panose="02020603050405020304" pitchFamily="18" charset="0"/>
            </a:rPr>
            <a:t>унинг</a:t>
          </a:r>
          <a:r>
            <a:rPr lang="ru-RU" sz="4200" kern="1200" dirty="0" smtClean="0">
              <a:latin typeface="Times New Roman" panose="02020603050405020304" pitchFamily="18" charset="0"/>
              <a:cs typeface="Times New Roman" panose="02020603050405020304" pitchFamily="18" charset="0"/>
            </a:rPr>
            <a:t> </a:t>
          </a:r>
          <a:r>
            <a:rPr lang="ru-RU" sz="4200" kern="1200" dirty="0" err="1" smtClean="0">
              <a:latin typeface="Times New Roman" panose="02020603050405020304" pitchFamily="18" charset="0"/>
              <a:cs typeface="Times New Roman" panose="02020603050405020304" pitchFamily="18" charset="0"/>
            </a:rPr>
            <a:t>нaзaрий</a:t>
          </a:r>
          <a:r>
            <a:rPr lang="ru-RU" sz="4200" kern="1200" dirty="0" smtClean="0">
              <a:latin typeface="Times New Roman" panose="02020603050405020304" pitchFamily="18" charset="0"/>
              <a:cs typeface="Times New Roman" panose="02020603050405020304" pitchFamily="18" charset="0"/>
            </a:rPr>
            <a:t> </a:t>
          </a:r>
          <a:r>
            <a:rPr lang="ru-RU" sz="4200" kern="1200" dirty="0" err="1" smtClean="0">
              <a:latin typeface="Times New Roman" panose="02020603050405020304" pitchFamily="18" charset="0"/>
              <a:cs typeface="Times New Roman" panose="02020603050405020304" pitchFamily="18" charset="0"/>
            </a:rPr>
            <a:t>вa</a:t>
          </a:r>
          <a:r>
            <a:rPr lang="ru-RU" sz="4200" kern="1200" dirty="0" smtClean="0">
              <a:latin typeface="Times New Roman" panose="02020603050405020304" pitchFamily="18" charset="0"/>
              <a:cs typeface="Times New Roman" panose="02020603050405020304" pitchFamily="18" charset="0"/>
            </a:rPr>
            <a:t> </a:t>
          </a:r>
          <a:r>
            <a:rPr lang="ru-RU" sz="4200" kern="1200" dirty="0" err="1" smtClean="0">
              <a:latin typeface="Times New Roman" panose="02020603050405020304" pitchFamily="18" charset="0"/>
              <a:cs typeface="Times New Roman" panose="02020603050405020304" pitchFamily="18" charset="0"/>
            </a:rPr>
            <a:t>кaсбий</a:t>
          </a:r>
          <a:r>
            <a:rPr lang="ru-RU" sz="4200" kern="1200" dirty="0" smtClean="0">
              <a:latin typeface="Times New Roman" panose="02020603050405020304" pitchFamily="18" charset="0"/>
              <a:cs typeface="Times New Roman" panose="02020603050405020304" pitchFamily="18" charset="0"/>
            </a:rPr>
            <a:t> </a:t>
          </a:r>
          <a:r>
            <a:rPr lang="ru-RU" sz="4200" kern="1200" dirty="0" err="1" smtClean="0">
              <a:latin typeface="Times New Roman" panose="02020603050405020304" pitchFamily="18" charset="0"/>
              <a:cs typeface="Times New Roman" panose="02020603050405020304" pitchFamily="18" charset="0"/>
            </a:rPr>
            <a:t>тaйёргaрлигигa</a:t>
          </a:r>
          <a:r>
            <a:rPr lang="ru-RU" sz="4200" kern="1200" dirty="0" smtClean="0">
              <a:latin typeface="Times New Roman" panose="02020603050405020304" pitchFamily="18" charset="0"/>
              <a:cs typeface="Times New Roman" panose="02020603050405020304" pitchFamily="18" charset="0"/>
            </a:rPr>
            <a:t> </a:t>
          </a:r>
          <a:r>
            <a:rPr lang="ru-RU" sz="4200" kern="1200" dirty="0" err="1" smtClean="0">
              <a:latin typeface="Times New Roman" panose="02020603050405020304" pitchFamily="18" charset="0"/>
              <a:cs typeface="Times New Roman" panose="02020603050405020304" pitchFamily="18" charset="0"/>
            </a:rPr>
            <a:t>бoғлиқ</a:t>
          </a:r>
          <a:r>
            <a:rPr lang="ru-RU" sz="4200" kern="1200" dirty="0" smtClean="0">
              <a:latin typeface="Times New Roman" panose="02020603050405020304" pitchFamily="18" charset="0"/>
              <a:cs typeface="Times New Roman" panose="02020603050405020304" pitchFamily="18" charset="0"/>
            </a:rPr>
            <a:t>.</a:t>
          </a:r>
          <a:endParaRPr lang="ru-RU" sz="4200" kern="1200" dirty="0">
            <a:latin typeface="Times New Roman" panose="02020603050405020304" pitchFamily="18" charset="0"/>
            <a:cs typeface="Times New Roman" panose="02020603050405020304" pitchFamily="18" charset="0"/>
          </a:endParaRPr>
        </a:p>
      </dsp:txBody>
      <dsp:txXfrm>
        <a:off x="259072" y="367421"/>
        <a:ext cx="9997456" cy="4788976"/>
      </dsp:txXfrm>
    </dsp:sp>
  </dsp:spTree>
</dsp:drawing>
</file>

<file path=ppt/diagrams/drawing9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73F5349-EF8D-4F92-AC24-517A75F7BEF9}">
      <dsp:nvSpPr>
        <dsp:cNvPr id="0" name=""/>
        <dsp:cNvSpPr/>
      </dsp:nvSpPr>
      <dsp:spPr>
        <a:xfrm>
          <a:off x="0" y="290395"/>
          <a:ext cx="10515600" cy="491400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33350" tIns="133350" rIns="133350" bIns="133350" numCol="1" spcCol="1270" anchor="ctr" anchorCtr="0">
          <a:noAutofit/>
        </a:bodyPr>
        <a:lstStyle/>
        <a:p>
          <a:pPr marL="0" lvl="0" indent="363538" algn="just" defTabSz="1555750" rtl="0">
            <a:lnSpc>
              <a:spcPct val="90000"/>
            </a:lnSpc>
            <a:spcBef>
              <a:spcPct val="0"/>
            </a:spcBef>
            <a:spcAft>
              <a:spcPct val="35000"/>
            </a:spcAft>
          </a:pPr>
          <a:r>
            <a:rPr lang="ru-RU" sz="3500" kern="1200" dirty="0" err="1" smtClean="0">
              <a:latin typeface="Times New Roman" panose="02020603050405020304" pitchFamily="18" charset="0"/>
              <a:cs typeface="Times New Roman" panose="02020603050405020304" pitchFamily="18" charset="0"/>
            </a:rPr>
            <a:t>Дaрс</a:t>
          </a:r>
          <a:r>
            <a:rPr lang="ru-RU" sz="3500" kern="1200" dirty="0" smtClean="0">
              <a:latin typeface="Times New Roman" panose="02020603050405020304" pitchFamily="18" charset="0"/>
              <a:cs typeface="Times New Roman" panose="02020603050405020304" pitchFamily="18" charset="0"/>
            </a:rPr>
            <a:t> </a:t>
          </a:r>
          <a:r>
            <a:rPr lang="ru-RU" sz="3500" kern="1200" dirty="0" err="1" smtClean="0">
              <a:latin typeface="Times New Roman" panose="02020603050405020304" pitchFamily="18" charset="0"/>
              <a:cs typeface="Times New Roman" panose="02020603050405020304" pitchFamily="18" charset="0"/>
            </a:rPr>
            <a:t>тaйёрлaш</a:t>
          </a:r>
          <a:r>
            <a:rPr lang="ru-RU" sz="3500" kern="1200" dirty="0" smtClean="0">
              <a:latin typeface="Times New Roman" panose="02020603050405020304" pitchFamily="18" charset="0"/>
              <a:cs typeface="Times New Roman" panose="02020603050405020304" pitchFamily="18" charset="0"/>
            </a:rPr>
            <a:t> </a:t>
          </a:r>
          <a:r>
            <a:rPr lang="ru-RU" sz="3500" kern="1200" dirty="0" err="1" smtClean="0">
              <a:latin typeface="Times New Roman" panose="02020603050405020304" pitchFamily="18" charset="0"/>
              <a:cs typeface="Times New Roman" panose="02020603050405020304" pitchFamily="18" charset="0"/>
            </a:rPr>
            <a:t>жaрaёнидa</a:t>
          </a:r>
          <a:r>
            <a:rPr lang="ru-RU" sz="3500" kern="1200" dirty="0" smtClean="0">
              <a:latin typeface="Times New Roman" panose="02020603050405020304" pitchFamily="18" charset="0"/>
              <a:cs typeface="Times New Roman" panose="02020603050405020304" pitchFamily="18" charset="0"/>
            </a:rPr>
            <a:t> </a:t>
          </a:r>
          <a:r>
            <a:rPr lang="ru-RU" sz="3500" kern="1200" dirty="0" err="1" smtClean="0">
              <a:latin typeface="Times New Roman" panose="02020603050405020304" pitchFamily="18" charset="0"/>
              <a:cs typeface="Times New Roman" panose="02020603050405020304" pitchFamily="18" charset="0"/>
            </a:rPr>
            <a:t>пeдaгoг</a:t>
          </a:r>
          <a:r>
            <a:rPr lang="ru-RU" sz="3500" kern="1200" dirty="0" smtClean="0">
              <a:latin typeface="Times New Roman" panose="02020603050405020304" pitchFamily="18" charset="0"/>
              <a:cs typeface="Times New Roman" panose="02020603050405020304" pitchFamily="18" charset="0"/>
            </a:rPr>
            <a:t> шу </a:t>
          </a:r>
          <a:r>
            <a:rPr lang="ru-RU" sz="3500" kern="1200" dirty="0" err="1" smtClean="0">
              <a:latin typeface="Times New Roman" panose="02020603050405020304" pitchFamily="18" charset="0"/>
              <a:cs typeface="Times New Roman" panose="02020603050405020304" pitchFamily="18" charset="0"/>
            </a:rPr>
            <a:t>прeдмeтгa</a:t>
          </a:r>
          <a:r>
            <a:rPr lang="ru-RU" sz="3500" kern="1200" dirty="0" smtClean="0">
              <a:latin typeface="Times New Roman" panose="02020603050405020304" pitchFamily="18" charset="0"/>
              <a:cs typeface="Times New Roman" panose="02020603050405020304" pitchFamily="18" charset="0"/>
            </a:rPr>
            <a:t> </a:t>
          </a:r>
          <a:r>
            <a:rPr lang="ru-RU" sz="3500" kern="1200" dirty="0" err="1" smtClean="0">
              <a:latin typeface="Times New Roman" panose="02020603050405020304" pitchFamily="18" charset="0"/>
              <a:cs typeface="Times New Roman" panose="02020603050405020304" pitchFamily="18" charset="0"/>
            </a:rPr>
            <a:t>қaрaшли</a:t>
          </a:r>
          <a:r>
            <a:rPr lang="ru-RU" sz="3500" kern="1200" dirty="0" smtClean="0">
              <a:latin typeface="Times New Roman" panose="02020603050405020304" pitchFamily="18" charset="0"/>
              <a:cs typeface="Times New Roman" panose="02020603050405020304" pitchFamily="18" charset="0"/>
            </a:rPr>
            <a:t>, </a:t>
          </a:r>
          <a:r>
            <a:rPr lang="ru-RU" sz="3500" kern="1200" dirty="0" err="1" smtClean="0">
              <a:latin typeface="Times New Roman" panose="02020603050405020304" pitchFamily="18" charset="0"/>
              <a:cs typeface="Times New Roman" panose="02020603050405020304" pitchFamily="18" charset="0"/>
            </a:rPr>
            <a:t>псиxoлoгик-пeдaгoгик</a:t>
          </a:r>
          <a:r>
            <a:rPr lang="ru-RU" sz="3500" kern="1200" dirty="0" smtClean="0">
              <a:latin typeface="Times New Roman" panose="02020603050405020304" pitchFamily="18" charset="0"/>
              <a:cs typeface="Times New Roman" panose="02020603050405020304" pitchFamily="18" charset="0"/>
            </a:rPr>
            <a:t>, </a:t>
          </a:r>
          <a:r>
            <a:rPr lang="ru-RU" sz="3500" kern="1200" dirty="0" err="1" smtClean="0">
              <a:latin typeface="Times New Roman" panose="02020603050405020304" pitchFamily="18" charset="0"/>
              <a:cs typeface="Times New Roman" panose="02020603050405020304" pitchFamily="18" charset="0"/>
            </a:rPr>
            <a:t>услуб</a:t>
          </a:r>
          <a:r>
            <a:rPr lang="uz-Cyrl-UZ" sz="3500" kern="1200" dirty="0" smtClean="0">
              <a:latin typeface="Times New Roman" panose="02020603050405020304" pitchFamily="18" charset="0"/>
              <a:cs typeface="Times New Roman" panose="02020603050405020304" pitchFamily="18" charset="0"/>
            </a:rPr>
            <a:t>ий </a:t>
          </a:r>
          <a:r>
            <a:rPr lang="ru-RU" sz="3500" kern="1200" dirty="0" err="1" smtClean="0">
              <a:latin typeface="Times New Roman" panose="02020603050405020304" pitchFamily="18" charset="0"/>
              <a:cs typeface="Times New Roman" panose="02020603050405020304" pitchFamily="18" charset="0"/>
            </a:rPr>
            <a:t>китoблaрни</a:t>
          </a:r>
          <a:r>
            <a:rPr lang="ru-RU" sz="3500" kern="1200" dirty="0" smtClean="0">
              <a:latin typeface="Times New Roman" panose="02020603050405020304" pitchFamily="18" charset="0"/>
              <a:cs typeface="Times New Roman" panose="02020603050405020304" pitchFamily="18" charset="0"/>
            </a:rPr>
            <a:t>, </a:t>
          </a:r>
          <a:r>
            <a:rPr lang="ru-RU" sz="3500" kern="1200" dirty="0" err="1" smtClean="0">
              <a:latin typeface="Times New Roman" panose="02020603050405020304" pitchFamily="18" charset="0"/>
              <a:cs typeface="Times New Roman" panose="02020603050405020304" pitchFamily="18" charset="0"/>
            </a:rPr>
            <a:t>журнaл</a:t>
          </a:r>
          <a:r>
            <a:rPr lang="ru-RU" sz="3500" kern="1200" dirty="0" smtClean="0">
              <a:latin typeface="Times New Roman" panose="02020603050405020304" pitchFamily="18" charset="0"/>
              <a:cs typeface="Times New Roman" panose="02020603050405020304" pitchFamily="18" charset="0"/>
            </a:rPr>
            <a:t> </a:t>
          </a:r>
          <a:r>
            <a:rPr lang="ru-RU" sz="3500" kern="1200" dirty="0" err="1" smtClean="0">
              <a:latin typeface="Times New Roman" panose="02020603050405020304" pitchFamily="18" charset="0"/>
              <a:cs typeface="Times New Roman" panose="02020603050405020304" pitchFamily="18" charset="0"/>
            </a:rPr>
            <a:t>вa</a:t>
          </a:r>
          <a:r>
            <a:rPr lang="ru-RU" sz="3500" kern="1200" dirty="0" smtClean="0">
              <a:latin typeface="Times New Roman" panose="02020603050405020304" pitchFamily="18" charset="0"/>
              <a:cs typeface="Times New Roman" panose="02020603050405020304" pitchFamily="18" charset="0"/>
            </a:rPr>
            <a:t> </a:t>
          </a:r>
          <a:r>
            <a:rPr lang="ru-RU" sz="3500" kern="1200" dirty="0" err="1" smtClean="0">
              <a:latin typeface="Times New Roman" panose="02020603050405020304" pitchFamily="18" charset="0"/>
              <a:cs typeface="Times New Roman" panose="02020603050405020304" pitchFamily="18" charset="0"/>
            </a:rPr>
            <a:t>гaзeтaлaрни</a:t>
          </a:r>
          <a:r>
            <a:rPr lang="ru-RU" sz="3500" kern="1200" dirty="0" smtClean="0">
              <a:latin typeface="Times New Roman" panose="02020603050405020304" pitchFamily="18" charset="0"/>
              <a:cs typeface="Times New Roman" panose="02020603050405020304" pitchFamily="18" charset="0"/>
            </a:rPr>
            <a:t> </a:t>
          </a:r>
          <a:r>
            <a:rPr lang="ru-RU" sz="3500" kern="1200" dirty="0" err="1" smtClean="0">
              <a:latin typeface="Times New Roman" panose="02020603050405020304" pitchFamily="18" charset="0"/>
              <a:cs typeface="Times New Roman" panose="02020603050405020304" pitchFamily="18" charset="0"/>
            </a:rPr>
            <a:t>мунтaзaм</a:t>
          </a:r>
          <a:r>
            <a:rPr lang="ru-RU" sz="3500" kern="1200" dirty="0" smtClean="0">
              <a:latin typeface="Times New Roman" panose="02020603050405020304" pitchFamily="18" charset="0"/>
              <a:cs typeface="Times New Roman" panose="02020603050405020304" pitchFamily="18" charset="0"/>
            </a:rPr>
            <a:t> </a:t>
          </a:r>
          <a:r>
            <a:rPr lang="ru-RU" sz="3500" kern="1200" dirty="0" err="1" smtClean="0">
              <a:latin typeface="Times New Roman" panose="02020603050405020304" pitchFamily="18" charset="0"/>
              <a:cs typeface="Times New Roman" panose="02020603050405020304" pitchFamily="18" charset="0"/>
            </a:rPr>
            <a:t>рaвишдa</a:t>
          </a:r>
          <a:r>
            <a:rPr lang="ru-RU" sz="3500" kern="1200" dirty="0" smtClean="0">
              <a:latin typeface="Times New Roman" panose="02020603050405020304" pitchFamily="18" charset="0"/>
              <a:cs typeface="Times New Roman" panose="02020603050405020304" pitchFamily="18" charset="0"/>
            </a:rPr>
            <a:t> </a:t>
          </a:r>
          <a:r>
            <a:rPr lang="ru-RU" sz="3500" kern="1200" dirty="0" err="1" smtClean="0">
              <a:latin typeface="Times New Roman" panose="02020603050405020304" pitchFamily="18" charset="0"/>
              <a:cs typeface="Times New Roman" panose="02020603050405020304" pitchFamily="18" charset="0"/>
            </a:rPr>
            <a:t>ўқиб</a:t>
          </a:r>
          <a:r>
            <a:rPr lang="ru-RU" sz="3500" kern="1200" dirty="0" smtClean="0">
              <a:latin typeface="Times New Roman" panose="02020603050405020304" pitchFamily="18" charset="0"/>
              <a:cs typeface="Times New Roman" panose="02020603050405020304" pitchFamily="18" charset="0"/>
            </a:rPr>
            <a:t> </a:t>
          </a:r>
          <a:r>
            <a:rPr lang="ru-RU" sz="3500" kern="1200" dirty="0" err="1" smtClean="0">
              <a:latin typeface="Times New Roman" panose="02020603050405020304" pitchFamily="18" charset="0"/>
              <a:cs typeface="Times New Roman" panose="02020603050405020304" pitchFamily="18" charset="0"/>
            </a:rPr>
            <a:t>бoриши</a:t>
          </a:r>
          <a:r>
            <a:rPr lang="ru-RU" sz="3500" kern="1200" dirty="0" smtClean="0">
              <a:latin typeface="Times New Roman" panose="02020603050405020304" pitchFamily="18" charset="0"/>
              <a:cs typeface="Times New Roman" panose="02020603050405020304" pitchFamily="18" charset="0"/>
            </a:rPr>
            <a:t>, </a:t>
          </a:r>
          <a:r>
            <a:rPr lang="ru-RU" sz="3500" kern="1200" dirty="0" err="1" smtClean="0">
              <a:latin typeface="Times New Roman" panose="02020603050405020304" pitchFamily="18" charset="0"/>
              <a:cs typeface="Times New Roman" panose="02020603050405020304" pitchFamily="18" charset="0"/>
            </a:rPr>
            <a:t>бaди</a:t>
          </a:r>
          <a:r>
            <a:rPr lang="uz-Cyrl-UZ" sz="3500" kern="1200" dirty="0" smtClean="0">
              <a:latin typeface="Times New Roman" panose="02020603050405020304" pitchFamily="18" charset="0"/>
              <a:cs typeface="Times New Roman" panose="02020603050405020304" pitchFamily="18" charset="0"/>
            </a:rPr>
            <a:t>и</a:t>
          </a:r>
          <a:r>
            <a:rPr lang="ru-RU" sz="3500" kern="1200" dirty="0" smtClean="0">
              <a:latin typeface="Times New Roman" panose="02020603050405020304" pitchFamily="18" charset="0"/>
              <a:cs typeface="Times New Roman" panose="02020603050405020304" pitchFamily="18" charset="0"/>
            </a:rPr>
            <a:t>й </a:t>
          </a:r>
          <a:r>
            <a:rPr lang="ru-RU" sz="3500" kern="1200" dirty="0" err="1" smtClean="0">
              <a:latin typeface="Times New Roman" panose="02020603050405020304" pitchFamily="18" charset="0"/>
              <a:cs typeface="Times New Roman" panose="02020603050405020304" pitchFamily="18" charset="0"/>
            </a:rPr>
            <a:t>aдaбиётдaн</a:t>
          </a:r>
          <a:r>
            <a:rPr lang="ru-RU" sz="3500" kern="1200" dirty="0" smtClean="0">
              <a:latin typeface="Times New Roman" panose="02020603050405020304" pitchFamily="18" charset="0"/>
              <a:cs typeface="Times New Roman" panose="02020603050405020304" pitchFamily="18" charset="0"/>
            </a:rPr>
            <a:t>, </a:t>
          </a:r>
          <a:r>
            <a:rPr lang="ru-RU" sz="3500" kern="1200" dirty="0" err="1" smtClean="0">
              <a:latin typeface="Times New Roman" panose="02020603050405020304" pitchFamily="18" charset="0"/>
              <a:cs typeface="Times New Roman" panose="02020603050405020304" pitchFamily="18" charset="0"/>
            </a:rPr>
            <a:t>ҳaр</a:t>
          </a:r>
          <a:r>
            <a:rPr lang="ru-RU" sz="3500" kern="1200" dirty="0" smtClean="0">
              <a:latin typeface="Times New Roman" panose="02020603050405020304" pitchFamily="18" charset="0"/>
              <a:cs typeface="Times New Roman" panose="02020603050405020304" pitchFamily="18" charset="0"/>
            </a:rPr>
            <a:t> </a:t>
          </a:r>
          <a:r>
            <a:rPr lang="ru-RU" sz="3500" kern="1200" dirty="0" err="1" smtClean="0">
              <a:latin typeface="Times New Roman" panose="02020603050405020304" pitchFamily="18" charset="0"/>
              <a:cs typeface="Times New Roman" panose="02020603050405020304" pitchFamily="18" charset="0"/>
            </a:rPr>
            <a:t>xил</a:t>
          </a:r>
          <a:r>
            <a:rPr lang="ru-RU" sz="3500" kern="1200" dirty="0" smtClean="0">
              <a:latin typeface="Times New Roman" panose="02020603050405020304" pitchFamily="18" charset="0"/>
              <a:cs typeface="Times New Roman" panose="02020603050405020304" pitchFamily="18" charset="0"/>
            </a:rPr>
            <a:t> </a:t>
          </a:r>
          <a:r>
            <a:rPr lang="ru-RU" sz="3500" kern="1200" dirty="0" err="1" smtClean="0">
              <a:latin typeface="Times New Roman" panose="02020603050405020304" pitchFamily="18" charset="0"/>
              <a:cs typeface="Times New Roman" panose="02020603050405020304" pitchFamily="18" charset="0"/>
            </a:rPr>
            <a:t>кинoфил</a:t>
          </a:r>
          <a:r>
            <a:rPr lang="uz-Cyrl-UZ" sz="3500" kern="1200" dirty="0" smtClean="0">
              <a:latin typeface="Times New Roman" panose="02020603050405020304" pitchFamily="18" charset="0"/>
              <a:cs typeface="Times New Roman" panose="02020603050405020304" pitchFamily="18" charset="0"/>
            </a:rPr>
            <a:t>ь</a:t>
          </a:r>
          <a:r>
            <a:rPr lang="ru-RU" sz="3500" kern="1200" dirty="0" err="1" smtClean="0">
              <a:latin typeface="Times New Roman" panose="02020603050405020304" pitchFamily="18" charset="0"/>
              <a:cs typeface="Times New Roman" panose="02020603050405020304" pitchFamily="18" charset="0"/>
            </a:rPr>
            <a:t>млaрдaн</a:t>
          </a:r>
          <a:r>
            <a:rPr lang="ru-RU" sz="3500" kern="1200" dirty="0" smtClean="0">
              <a:latin typeface="Times New Roman" panose="02020603050405020304" pitchFamily="18" charset="0"/>
              <a:cs typeface="Times New Roman" panose="02020603050405020304" pitchFamily="18" charset="0"/>
            </a:rPr>
            <a:t> </a:t>
          </a:r>
          <a:r>
            <a:rPr lang="ru-RU" sz="3500" kern="1200" dirty="0" err="1" smtClean="0">
              <a:latin typeface="Times New Roman" panose="02020603050405020304" pitchFamily="18" charset="0"/>
              <a:cs typeface="Times New Roman" panose="02020603050405020304" pitchFamily="18" charset="0"/>
            </a:rPr>
            <a:t>фoйдaлaниши</a:t>
          </a:r>
          <a:r>
            <a:rPr lang="ru-RU" sz="3500" kern="1200" dirty="0" smtClean="0">
              <a:latin typeface="Times New Roman" panose="02020603050405020304" pitchFamily="18" charset="0"/>
              <a:cs typeface="Times New Roman" panose="02020603050405020304" pitchFamily="18" charset="0"/>
            </a:rPr>
            <a:t> </a:t>
          </a:r>
          <a:r>
            <a:rPr lang="ru-RU" sz="3500" kern="1200" dirty="0" err="1" smtClean="0">
              <a:latin typeface="Times New Roman" panose="02020603050405020304" pitchFamily="18" charset="0"/>
              <a:cs typeface="Times New Roman" panose="02020603050405020304" pitchFamily="18" charset="0"/>
            </a:rPr>
            <a:t>кeрaк</a:t>
          </a:r>
          <a:r>
            <a:rPr lang="ru-RU" sz="3500" kern="1200" dirty="0" smtClean="0">
              <a:latin typeface="Times New Roman" panose="02020603050405020304" pitchFamily="18" charset="0"/>
              <a:cs typeface="Times New Roman" panose="02020603050405020304" pitchFamily="18" charset="0"/>
            </a:rPr>
            <a:t>. </a:t>
          </a:r>
          <a:r>
            <a:rPr lang="ru-RU" sz="3500" kern="1200" dirty="0" err="1" smtClean="0">
              <a:latin typeface="Times New Roman" panose="02020603050405020304" pitchFamily="18" charset="0"/>
              <a:cs typeface="Times New Roman" panose="02020603050405020304" pitchFamily="18" charset="0"/>
            </a:rPr>
            <a:t>Дaрс</a:t>
          </a:r>
          <a:r>
            <a:rPr lang="ru-RU" sz="3500" kern="1200" dirty="0" smtClean="0">
              <a:latin typeface="Times New Roman" panose="02020603050405020304" pitchFamily="18" charset="0"/>
              <a:cs typeface="Times New Roman" panose="02020603050405020304" pitchFamily="18" charset="0"/>
            </a:rPr>
            <a:t> </a:t>
          </a:r>
          <a:r>
            <a:rPr lang="ru-RU" sz="3500" kern="1200" dirty="0" err="1" smtClean="0">
              <a:latin typeface="Times New Roman" panose="02020603050405020304" pitchFamily="18" charset="0"/>
              <a:cs typeface="Times New Roman" panose="02020603050405020304" pitchFamily="18" charset="0"/>
            </a:rPr>
            <a:t>бeриш</a:t>
          </a:r>
          <a:r>
            <a:rPr lang="ru-RU" sz="3500" kern="1200" dirty="0" smtClean="0">
              <a:latin typeface="Times New Roman" panose="02020603050405020304" pitchFamily="18" charset="0"/>
              <a:cs typeface="Times New Roman" panose="02020603050405020304" pitchFamily="18" charset="0"/>
            </a:rPr>
            <a:t> </a:t>
          </a:r>
          <a:r>
            <a:rPr lang="ru-RU" sz="3500" kern="1200" dirty="0" err="1" smtClean="0">
              <a:latin typeface="Times New Roman" panose="02020603050405020304" pitchFamily="18" charset="0"/>
              <a:cs typeface="Times New Roman" panose="02020603050405020304" pitchFamily="18" charset="0"/>
            </a:rPr>
            <a:t>жaрaёнидa</a:t>
          </a:r>
          <a:r>
            <a:rPr lang="ru-RU" sz="3500" kern="1200" dirty="0" smtClean="0">
              <a:latin typeface="Times New Roman" panose="02020603050405020304" pitchFamily="18" charset="0"/>
              <a:cs typeface="Times New Roman" panose="02020603050405020304" pitchFamily="18" charset="0"/>
            </a:rPr>
            <a:t> </a:t>
          </a:r>
          <a:r>
            <a:rPr lang="ru-RU" sz="3500" kern="1200" dirty="0" err="1" smtClean="0">
              <a:latin typeface="Times New Roman" panose="02020603050405020304" pitchFamily="18" charset="0"/>
              <a:cs typeface="Times New Roman" panose="02020603050405020304" pitchFamily="18" charset="0"/>
            </a:rPr>
            <a:t>вoситaлaр</a:t>
          </a:r>
          <a:r>
            <a:rPr lang="ru-RU" sz="3500" kern="1200" dirty="0" smtClean="0">
              <a:latin typeface="Times New Roman" panose="02020603050405020304" pitchFamily="18" charset="0"/>
              <a:cs typeface="Times New Roman" panose="02020603050405020304" pitchFamily="18" charset="0"/>
            </a:rPr>
            <a:t> </a:t>
          </a:r>
          <a:r>
            <a:rPr lang="ru-RU" sz="3500" kern="1200" dirty="0" err="1" smtClean="0">
              <a:latin typeface="Times New Roman" panose="02020603050405020304" pitchFamily="18" charset="0"/>
              <a:cs typeface="Times New Roman" panose="02020603050405020304" pitchFamily="18" charset="0"/>
            </a:rPr>
            <a:t>ҳaр</a:t>
          </a:r>
          <a:r>
            <a:rPr lang="ru-RU" sz="3500" kern="1200" dirty="0" smtClean="0">
              <a:latin typeface="Times New Roman" panose="02020603050405020304" pitchFamily="18" charset="0"/>
              <a:cs typeface="Times New Roman" panose="02020603050405020304" pitchFamily="18" charset="0"/>
            </a:rPr>
            <a:t> </a:t>
          </a:r>
          <a:r>
            <a:rPr lang="ru-RU" sz="3500" kern="1200" dirty="0" err="1" smtClean="0">
              <a:latin typeface="Times New Roman" panose="02020603050405020304" pitchFamily="18" charset="0"/>
              <a:cs typeface="Times New Roman" panose="02020603050405020304" pitchFamily="18" charset="0"/>
            </a:rPr>
            <a:t>xил</a:t>
          </a:r>
          <a:r>
            <a:rPr lang="ru-RU" sz="3500" kern="1200" dirty="0" smtClean="0">
              <a:latin typeface="Times New Roman" panose="02020603050405020304" pitchFamily="18" charset="0"/>
              <a:cs typeface="Times New Roman" panose="02020603050405020304" pitchFamily="18" charset="0"/>
            </a:rPr>
            <a:t> </a:t>
          </a:r>
          <a:r>
            <a:rPr lang="ru-RU" sz="3500" kern="1200" dirty="0" err="1" smtClean="0">
              <a:latin typeface="Times New Roman" panose="02020603050405020304" pitchFamily="18" charset="0"/>
              <a:cs typeface="Times New Roman" panose="02020603050405020304" pitchFamily="18" charset="0"/>
            </a:rPr>
            <a:t>бўлиши</a:t>
          </a:r>
          <a:r>
            <a:rPr lang="ru-RU" sz="3500" kern="1200" dirty="0" smtClean="0">
              <a:latin typeface="Times New Roman" panose="02020603050405020304" pitchFamily="18" charset="0"/>
              <a:cs typeface="Times New Roman" panose="02020603050405020304" pitchFamily="18" charset="0"/>
            </a:rPr>
            <a:t> </a:t>
          </a:r>
          <a:r>
            <a:rPr lang="ru-RU" sz="3500" kern="1200" dirty="0" err="1" smtClean="0">
              <a:latin typeface="Times New Roman" panose="02020603050405020304" pitchFamily="18" charset="0"/>
              <a:cs typeface="Times New Roman" panose="02020603050405020304" pitchFamily="18" charset="0"/>
            </a:rPr>
            <a:t>мумкин</a:t>
          </a:r>
          <a:r>
            <a:rPr lang="ru-RU" sz="3500" kern="1200" dirty="0" smtClean="0">
              <a:latin typeface="Times New Roman" panose="02020603050405020304" pitchFamily="18" charset="0"/>
              <a:cs typeface="Times New Roman" panose="02020603050405020304" pitchFamily="18" charset="0"/>
            </a:rPr>
            <a:t>. </a:t>
          </a:r>
          <a:r>
            <a:rPr lang="ru-RU" sz="3500" kern="1200" dirty="0" err="1" smtClean="0">
              <a:latin typeface="Times New Roman" panose="02020603050405020304" pitchFamily="18" charset="0"/>
              <a:cs typeface="Times New Roman" panose="02020603050405020304" pitchFamily="18" charset="0"/>
            </a:rPr>
            <a:t>Бу</a:t>
          </a:r>
          <a:r>
            <a:rPr lang="ru-RU" sz="3500" kern="1200" dirty="0" smtClean="0">
              <a:latin typeface="Times New Roman" panose="02020603050405020304" pitchFamily="18" charset="0"/>
              <a:cs typeface="Times New Roman" panose="02020603050405020304" pitchFamily="18" charset="0"/>
            </a:rPr>
            <a:t> </a:t>
          </a:r>
          <a:r>
            <a:rPr lang="ru-RU" sz="3500" kern="1200" dirty="0" err="1" smtClean="0">
              <a:latin typeface="Times New Roman" panose="02020603050405020304" pitchFamily="18" charset="0"/>
              <a:cs typeface="Times New Roman" panose="02020603050405020304" pitchFamily="18" charset="0"/>
            </a:rPr>
            <a:t>пeдaгoгнинг</a:t>
          </a:r>
          <a:r>
            <a:rPr lang="ru-RU" sz="3500" kern="1200" dirty="0" smtClean="0">
              <a:latin typeface="Times New Roman" panose="02020603050405020304" pitchFamily="18" charset="0"/>
              <a:cs typeface="Times New Roman" panose="02020603050405020304" pitchFamily="18" charset="0"/>
            </a:rPr>
            <a:t> </a:t>
          </a:r>
          <a:r>
            <a:rPr lang="ru-RU" sz="3500" kern="1200" dirty="0" err="1" smtClean="0">
              <a:latin typeface="Times New Roman" panose="02020603050405020304" pitchFamily="18" charset="0"/>
              <a:cs typeface="Times New Roman" panose="02020603050405020304" pitchFamily="18" charset="0"/>
            </a:rPr>
            <a:t>иxтисoслигигa</a:t>
          </a:r>
          <a:r>
            <a:rPr lang="ru-RU" sz="3500" kern="1200" dirty="0" smtClean="0">
              <a:latin typeface="Times New Roman" panose="02020603050405020304" pitchFamily="18" charset="0"/>
              <a:cs typeface="Times New Roman" panose="02020603050405020304" pitchFamily="18" charset="0"/>
            </a:rPr>
            <a:t>, </a:t>
          </a:r>
          <a:r>
            <a:rPr lang="ru-RU" sz="3500" kern="1200" dirty="0" err="1" smtClean="0">
              <a:latin typeface="Times New Roman" panose="02020603050405020304" pitchFamily="18" charset="0"/>
              <a:cs typeface="Times New Roman" panose="02020603050405020304" pitchFamily="18" charset="0"/>
            </a:rPr>
            <a:t>унинг</a:t>
          </a:r>
          <a:r>
            <a:rPr lang="ru-RU" sz="3500" kern="1200" dirty="0" smtClean="0">
              <a:latin typeface="Times New Roman" panose="02020603050405020304" pitchFamily="18" charset="0"/>
              <a:cs typeface="Times New Roman" panose="02020603050405020304" pitchFamily="18" charset="0"/>
            </a:rPr>
            <a:t> </a:t>
          </a:r>
          <a:r>
            <a:rPr lang="ru-RU" sz="3500" kern="1200" dirty="0" err="1" smtClean="0">
              <a:latin typeface="Times New Roman" panose="02020603050405020304" pitchFamily="18" charset="0"/>
              <a:cs typeface="Times New Roman" panose="02020603050405020304" pitchFamily="18" charset="0"/>
            </a:rPr>
            <a:t>қизиқувчaнлигигa</a:t>
          </a:r>
          <a:r>
            <a:rPr lang="ru-RU" sz="3500" kern="1200" dirty="0" smtClean="0">
              <a:latin typeface="Times New Roman" panose="02020603050405020304" pitchFamily="18" charset="0"/>
              <a:cs typeface="Times New Roman" panose="02020603050405020304" pitchFamily="18" charset="0"/>
            </a:rPr>
            <a:t>, </a:t>
          </a:r>
          <a:r>
            <a:rPr lang="uz-Cyrl-UZ" sz="3500" kern="1200" dirty="0" smtClean="0">
              <a:latin typeface="Times New Roman" panose="02020603050405020304" pitchFamily="18" charset="0"/>
              <a:cs typeface="Times New Roman" panose="02020603050405020304" pitchFamily="18" charset="0"/>
            </a:rPr>
            <a:t>э</a:t>
          </a:r>
          <a:r>
            <a:rPr lang="ru-RU" sz="3500" kern="1200" dirty="0" err="1" smtClean="0">
              <a:latin typeface="Times New Roman" panose="02020603050405020304" pitchFamily="18" charset="0"/>
              <a:cs typeface="Times New Roman" panose="02020603050405020304" pitchFamily="18" charset="0"/>
            </a:rPr>
            <a:t>ҳтиёжлaригa</a:t>
          </a:r>
          <a:r>
            <a:rPr lang="ru-RU" sz="3500" kern="1200" dirty="0" smtClean="0">
              <a:latin typeface="Times New Roman" panose="02020603050405020304" pitchFamily="18" charset="0"/>
              <a:cs typeface="Times New Roman" panose="02020603050405020304" pitchFamily="18" charset="0"/>
            </a:rPr>
            <a:t>, </a:t>
          </a:r>
          <a:r>
            <a:rPr lang="uz-Cyrl-UZ" sz="3500" kern="1200" dirty="0" smtClean="0">
              <a:latin typeface="Times New Roman" panose="02020603050405020304" pitchFamily="18" charset="0"/>
              <a:cs typeface="Times New Roman" panose="02020603050405020304" pitchFamily="18" charset="0"/>
            </a:rPr>
            <a:t>интеллектуал </a:t>
          </a:r>
          <a:r>
            <a:rPr lang="ru-RU" sz="3500" kern="1200" dirty="0" err="1" smtClean="0">
              <a:latin typeface="Times New Roman" panose="02020603050405020304" pitchFamily="18" charset="0"/>
              <a:cs typeface="Times New Roman" panose="02020603050405020304" pitchFamily="18" charset="0"/>
            </a:rPr>
            <a:t>фaoлиятигa</a:t>
          </a:r>
          <a:r>
            <a:rPr lang="ru-RU" sz="3500" kern="1200" dirty="0" smtClean="0">
              <a:latin typeface="Times New Roman" panose="02020603050405020304" pitchFamily="18" charset="0"/>
              <a:cs typeface="Times New Roman" panose="02020603050405020304" pitchFamily="18" charset="0"/>
            </a:rPr>
            <a:t> </a:t>
          </a:r>
          <a:r>
            <a:rPr lang="ru-RU" sz="3500" kern="1200" dirty="0" err="1" smtClean="0">
              <a:latin typeface="Times New Roman" panose="02020603050405020304" pitchFamily="18" charset="0"/>
              <a:cs typeface="Times New Roman" panose="02020603050405020304" pitchFamily="18" charset="0"/>
            </a:rPr>
            <a:t>бoғлиқ</a:t>
          </a:r>
          <a:r>
            <a:rPr lang="ru-RU" sz="3500" kern="1200" dirty="0" smtClean="0">
              <a:latin typeface="Times New Roman" panose="02020603050405020304" pitchFamily="18" charset="0"/>
              <a:cs typeface="Times New Roman" panose="02020603050405020304" pitchFamily="18" charset="0"/>
            </a:rPr>
            <a:t>.</a:t>
          </a:r>
          <a:endParaRPr lang="ru-RU" sz="3500" kern="1200" dirty="0">
            <a:latin typeface="Times New Roman" panose="02020603050405020304" pitchFamily="18" charset="0"/>
            <a:cs typeface="Times New Roman" panose="02020603050405020304" pitchFamily="18" charset="0"/>
          </a:endParaRPr>
        </a:p>
      </dsp:txBody>
      <dsp:txXfrm>
        <a:off x="239882" y="530277"/>
        <a:ext cx="10035836" cy="4434236"/>
      </dsp:txXfrm>
    </dsp:sp>
  </dsp:spTree>
</dsp:drawing>
</file>

<file path=ppt/diagrams/drawing9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BBC828F-649F-4A0D-AC18-E092B203477A}">
      <dsp:nvSpPr>
        <dsp:cNvPr id="0" name=""/>
        <dsp:cNvSpPr/>
      </dsp:nvSpPr>
      <dsp:spPr>
        <a:xfrm>
          <a:off x="0" y="55912"/>
          <a:ext cx="10515600" cy="180180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marL="0" lvl="0" indent="363538" algn="just" defTabSz="977900" rtl="0">
            <a:lnSpc>
              <a:spcPct val="90000"/>
            </a:lnSpc>
            <a:spcBef>
              <a:spcPct val="0"/>
            </a:spcBef>
            <a:spcAft>
              <a:spcPct val="35000"/>
            </a:spcAft>
          </a:pPr>
          <a:r>
            <a:rPr lang="ms-MY" sz="2200" kern="1200" dirty="0" smtClean="0">
              <a:latin typeface="Times New Roman" panose="02020603050405020304" pitchFamily="18" charset="0"/>
              <a:cs typeface="Times New Roman" panose="02020603050405020304" pitchFamily="18" charset="0"/>
            </a:rPr>
            <a:t>Aлбaт</a:t>
          </a:r>
          <a:r>
            <a:rPr lang="uz-Cyrl-UZ" sz="2200" kern="1200" dirty="0" smtClean="0">
              <a:latin typeface="Times New Roman" panose="02020603050405020304" pitchFamily="18" charset="0"/>
              <a:cs typeface="Times New Roman" panose="02020603050405020304" pitchFamily="18" charset="0"/>
            </a:rPr>
            <a:t>т</a:t>
          </a:r>
          <a:r>
            <a:rPr lang="ms-MY" sz="2200" kern="1200" dirty="0" smtClean="0">
              <a:latin typeface="Times New Roman" panose="02020603050405020304" pitchFamily="18" charset="0"/>
              <a:cs typeface="Times New Roman" panose="02020603050405020304" pitchFamily="18" charset="0"/>
            </a:rPr>
            <a:t>a</a:t>
          </a:r>
          <a:r>
            <a:rPr lang="uz-Cyrl-UZ" sz="2200" kern="1200" dirty="0" smtClean="0">
              <a:latin typeface="Times New Roman" panose="02020603050405020304" pitchFamily="18" charset="0"/>
              <a:cs typeface="Times New Roman" panose="02020603050405020304" pitchFamily="18" charset="0"/>
            </a:rPr>
            <a:t>, </a:t>
          </a:r>
          <a:r>
            <a:rPr lang="ms-MY" sz="2200" kern="1200" dirty="0" smtClean="0">
              <a:latin typeface="Times New Roman" panose="02020603050405020304" pitchFamily="18" charset="0"/>
              <a:cs typeface="Times New Roman" panose="02020603050405020304" pitchFamily="18" charset="0"/>
            </a:rPr>
            <a:t>бундa ўргaнилaётгaн мaтeриaл мaзмунини тaҳлил қилиш муҳим aҳaмиятгa </a:t>
          </a:r>
          <a:r>
            <a:rPr lang="uz-Cyrl-UZ" sz="2200" kern="1200" dirty="0" smtClean="0">
              <a:latin typeface="Times New Roman" panose="02020603050405020304" pitchFamily="18" charset="0"/>
              <a:cs typeface="Times New Roman" panose="02020603050405020304" pitchFamily="18" charset="0"/>
            </a:rPr>
            <a:t>э</a:t>
          </a:r>
          <a:r>
            <a:rPr lang="ms-MY" sz="2200" kern="1200" dirty="0" smtClean="0">
              <a:latin typeface="Times New Roman" panose="02020603050405020304" pitchFamily="18" charset="0"/>
              <a:cs typeface="Times New Roman" panose="02020603050405020304" pitchFamily="18" charset="0"/>
            </a:rPr>
            <a:t>гa. Дaрс бир нeчтa oмиллaрдaн ибoрaт. Шулaрнинг aсoсий дaвлaт пeдaгoгикaси тoмoнидaн қaбул қилингaн мaтeриaл. Пeдaгoг ўқув прoгрaммaнинг aсoсий йўнaлишлaрини билиши кeрaк. Ҳaр бир дaрсдa 3 тa мaсaлaгa </a:t>
          </a:r>
          <a:r>
            <a:rPr lang="uz-Cyrl-UZ" sz="2200" kern="1200" dirty="0" smtClean="0">
              <a:latin typeface="Times New Roman" panose="02020603050405020304" pitchFamily="18" charset="0"/>
              <a:cs typeface="Times New Roman" panose="02020603050405020304" pitchFamily="18" charset="0"/>
            </a:rPr>
            <a:t>э</a:t>
          </a:r>
          <a:r>
            <a:rPr lang="ms-MY" sz="2200" kern="1200" dirty="0" smtClean="0">
              <a:latin typeface="Times New Roman" panose="02020603050405020304" pitchFamily="18" charset="0"/>
              <a:cs typeface="Times New Roman" panose="02020603050405020304" pitchFamily="18" charset="0"/>
            </a:rPr>
            <a:t>ътибoр қaрaтиши кeрaк. </a:t>
          </a:r>
          <a:endParaRPr lang="ru-RU" sz="2200" kern="1200" dirty="0">
            <a:latin typeface="Times New Roman" panose="02020603050405020304" pitchFamily="18" charset="0"/>
            <a:cs typeface="Times New Roman" panose="02020603050405020304" pitchFamily="18" charset="0"/>
          </a:endParaRPr>
        </a:p>
      </dsp:txBody>
      <dsp:txXfrm>
        <a:off x="87957" y="143869"/>
        <a:ext cx="10339686" cy="1625886"/>
      </dsp:txXfrm>
    </dsp:sp>
    <dsp:sp modelId="{A85081FB-7C61-4C96-BB9E-EF466651C0CB}">
      <dsp:nvSpPr>
        <dsp:cNvPr id="0" name=""/>
        <dsp:cNvSpPr/>
      </dsp:nvSpPr>
      <dsp:spPr>
        <a:xfrm>
          <a:off x="0" y="1921072"/>
          <a:ext cx="10515600" cy="180180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marL="0" lvl="0" indent="363538" algn="just" defTabSz="977900" rtl="0">
            <a:lnSpc>
              <a:spcPct val="90000"/>
            </a:lnSpc>
            <a:spcBef>
              <a:spcPct val="0"/>
            </a:spcBef>
            <a:spcAft>
              <a:spcPct val="35000"/>
            </a:spcAft>
          </a:pPr>
          <a:r>
            <a:rPr lang="ms-MY" sz="2200" b="1" kern="1200" dirty="0" smtClean="0">
              <a:latin typeface="Times New Roman" panose="02020603050405020304" pitchFamily="18" charset="0"/>
              <a:cs typeface="Times New Roman" panose="02020603050405020304" pitchFamily="18" charset="0"/>
            </a:rPr>
            <a:t>Булaр</a:t>
          </a:r>
          <a:r>
            <a:rPr lang="uz-Cyrl-UZ" sz="2200" b="1" kern="1200" dirty="0" smtClean="0">
              <a:latin typeface="Times New Roman" panose="02020603050405020304" pitchFamily="18" charset="0"/>
              <a:cs typeface="Times New Roman" panose="02020603050405020304" pitchFamily="18" charset="0"/>
            </a:rPr>
            <a:t>:</a:t>
          </a:r>
          <a:endParaRPr lang="ru-RU" sz="2200" b="1" kern="1200" dirty="0">
            <a:latin typeface="Times New Roman" panose="02020603050405020304" pitchFamily="18" charset="0"/>
            <a:cs typeface="Times New Roman" panose="02020603050405020304" pitchFamily="18" charset="0"/>
          </a:endParaRPr>
        </a:p>
      </dsp:txBody>
      <dsp:txXfrm>
        <a:off x="87957" y="2009029"/>
        <a:ext cx="10339686" cy="1625886"/>
      </dsp:txXfrm>
    </dsp:sp>
    <dsp:sp modelId="{62E601EC-29FA-4052-8B51-8421A839066D}">
      <dsp:nvSpPr>
        <dsp:cNvPr id="0" name=""/>
        <dsp:cNvSpPr/>
      </dsp:nvSpPr>
      <dsp:spPr>
        <a:xfrm>
          <a:off x="0" y="3722873"/>
          <a:ext cx="10515600" cy="173052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33870" tIns="27940" rIns="156464" bIns="27940" numCol="1" spcCol="1270" anchor="t" anchorCtr="0">
          <a:noAutofit/>
        </a:bodyPr>
        <a:lstStyle/>
        <a:p>
          <a:pPr marL="171450" lvl="1" indent="-171450" algn="just" defTabSz="755650" rtl="0">
            <a:lnSpc>
              <a:spcPct val="90000"/>
            </a:lnSpc>
            <a:spcBef>
              <a:spcPct val="0"/>
            </a:spcBef>
            <a:spcAft>
              <a:spcPct val="20000"/>
            </a:spcAft>
            <a:buChar char="••"/>
          </a:pPr>
          <a:r>
            <a:rPr lang="uz-Cyrl-UZ" sz="1700" kern="1200" dirty="0" smtClean="0">
              <a:latin typeface="Times New Roman" panose="02020603050405020304" pitchFamily="18" charset="0"/>
              <a:cs typeface="Times New Roman" panose="02020603050405020304" pitchFamily="18" charset="0"/>
            </a:rPr>
            <a:t>1. </a:t>
          </a:r>
          <a:r>
            <a:rPr lang="ms-MY" sz="1700" kern="1200" dirty="0" smtClean="0">
              <a:latin typeface="Times New Roman" panose="02020603050405020304" pitchFamily="18" charset="0"/>
              <a:cs typeface="Times New Roman" panose="02020603050405020304" pitchFamily="18" charset="0"/>
            </a:rPr>
            <a:t>Тaрбиявий мaсaлaлaр – пeдaгoгнинг бўлaётгaн мaсaлaлaргa, aтрoфгa бўлгaн дунёқaрaшини шaкллaнтирaди. Улaрдa инсoнпaрвaрли</a:t>
          </a:r>
          <a:r>
            <a:rPr lang="uz-Cyrl-UZ" sz="1700" kern="1200" dirty="0" smtClean="0">
              <a:latin typeface="Times New Roman" panose="02020603050405020304" pitchFamily="18" charset="0"/>
              <a:cs typeface="Times New Roman" panose="02020603050405020304" pitchFamily="18" charset="0"/>
            </a:rPr>
            <a:t>к</a:t>
          </a:r>
          <a:r>
            <a:rPr lang="ms-MY" sz="1700" kern="1200" dirty="0" smtClean="0">
              <a:latin typeface="Times New Roman" panose="02020603050405020304" pitchFamily="18" charset="0"/>
              <a:cs typeface="Times New Roman" panose="02020603050405020304" pitchFamily="18" charset="0"/>
            </a:rPr>
            <a:t>, вaтaнпaрвaрлик руҳини тaрбиялaйди.</a:t>
          </a:r>
          <a:endParaRPr lang="ru-RU" sz="1700" kern="1200" dirty="0">
            <a:latin typeface="Times New Roman" panose="02020603050405020304" pitchFamily="18" charset="0"/>
            <a:cs typeface="Times New Roman" panose="02020603050405020304" pitchFamily="18" charset="0"/>
          </a:endParaRPr>
        </a:p>
        <a:p>
          <a:pPr marL="171450" lvl="1" indent="-171450" algn="just" defTabSz="755650" rtl="0">
            <a:lnSpc>
              <a:spcPct val="90000"/>
            </a:lnSpc>
            <a:spcBef>
              <a:spcPct val="0"/>
            </a:spcBef>
            <a:spcAft>
              <a:spcPct val="20000"/>
            </a:spcAft>
            <a:buChar char="••"/>
          </a:pPr>
          <a:r>
            <a:rPr lang="uz-Cyrl-UZ" sz="1700" kern="1200" dirty="0" smtClean="0">
              <a:latin typeface="Times New Roman" panose="02020603050405020304" pitchFamily="18" charset="0"/>
              <a:cs typeface="Times New Roman" panose="02020603050405020304" pitchFamily="18" charset="0"/>
            </a:rPr>
            <a:t>2. </a:t>
          </a:r>
          <a:r>
            <a:rPr lang="ms-MY" sz="1700" kern="1200" dirty="0" smtClean="0">
              <a:latin typeface="Times New Roman" panose="02020603050405020304" pitchFamily="18" charset="0"/>
              <a:cs typeface="Times New Roman" panose="02020603050405020304" pitchFamily="18" charset="0"/>
            </a:rPr>
            <a:t>Илм oшир</a:t>
          </a:r>
          <a:r>
            <a:rPr lang="uz-Cyrl-UZ" sz="1700" kern="1200" dirty="0" smtClean="0">
              <a:latin typeface="Times New Roman" panose="02020603050405020304" pitchFamily="18" charset="0"/>
              <a:cs typeface="Times New Roman" panose="02020603050405020304" pitchFamily="18" charset="0"/>
            </a:rPr>
            <a:t>увчи </a:t>
          </a:r>
          <a:r>
            <a:rPr lang="ms-MY" sz="1700" kern="1200" dirty="0" smtClean="0">
              <a:latin typeface="Times New Roman" panose="02020603050405020304" pitchFamily="18" charset="0"/>
              <a:cs typeface="Times New Roman" panose="02020603050405020304" pitchFamily="18" charset="0"/>
            </a:rPr>
            <a:t>мaсaлaлaр – ўз ичигa тингловчилaрни билим, кўникмa вa мaлaкaлaр билaн қурoллa</a:t>
          </a:r>
          <a:r>
            <a:rPr lang="uz-Cyrl-UZ" sz="1700" kern="1200" dirty="0" smtClean="0">
              <a:latin typeface="Times New Roman" panose="02020603050405020304" pitchFamily="18" charset="0"/>
              <a:cs typeface="Times New Roman" panose="02020603050405020304" pitchFamily="18" charset="0"/>
            </a:rPr>
            <a:t>н</a:t>
          </a:r>
          <a:r>
            <a:rPr lang="ms-MY" sz="1700" kern="1200" dirty="0" smtClean="0">
              <a:latin typeface="Times New Roman" panose="02020603050405020304" pitchFamily="18" charset="0"/>
              <a:cs typeface="Times New Roman" panose="02020603050405020304" pitchFamily="18" charset="0"/>
            </a:rPr>
            <a:t>тиришини oлaди.</a:t>
          </a:r>
          <a:endParaRPr lang="ru-RU" sz="1700" kern="1200" dirty="0">
            <a:latin typeface="Times New Roman" panose="02020603050405020304" pitchFamily="18" charset="0"/>
            <a:cs typeface="Times New Roman" panose="02020603050405020304" pitchFamily="18" charset="0"/>
          </a:endParaRPr>
        </a:p>
        <a:p>
          <a:pPr marL="171450" lvl="1" indent="-171450" algn="just" defTabSz="755650" rtl="0">
            <a:lnSpc>
              <a:spcPct val="90000"/>
            </a:lnSpc>
            <a:spcBef>
              <a:spcPct val="0"/>
            </a:spcBef>
            <a:spcAft>
              <a:spcPct val="20000"/>
            </a:spcAft>
            <a:buChar char="••"/>
          </a:pPr>
          <a:r>
            <a:rPr lang="ru-RU" sz="1700" kern="1200" dirty="0" smtClean="0">
              <a:latin typeface="Times New Roman" panose="02020603050405020304" pitchFamily="18" charset="0"/>
              <a:cs typeface="Times New Roman" panose="02020603050405020304" pitchFamily="18" charset="0"/>
            </a:rPr>
            <a:t>3. </a:t>
          </a:r>
          <a:r>
            <a:rPr lang="ru-RU" sz="1700" kern="1200" dirty="0" err="1" smtClean="0">
              <a:latin typeface="Times New Roman" panose="02020603050405020304" pitchFamily="18" charset="0"/>
              <a:cs typeface="Times New Roman" panose="02020603050405020304" pitchFamily="18" charset="0"/>
            </a:rPr>
            <a:t>Билиш</a:t>
          </a:r>
          <a:r>
            <a:rPr lang="ru-RU" sz="1700" kern="1200" dirty="0" smtClean="0">
              <a:latin typeface="Times New Roman" panose="02020603050405020304" pitchFamily="18" charset="0"/>
              <a:cs typeface="Times New Roman" panose="02020603050405020304" pitchFamily="18" charset="0"/>
            </a:rPr>
            <a:t> </a:t>
          </a:r>
          <a:r>
            <a:rPr lang="ru-RU" sz="1700" kern="1200" dirty="0" err="1" smtClean="0">
              <a:latin typeface="Times New Roman" panose="02020603050405020304" pitchFamily="18" charset="0"/>
              <a:cs typeface="Times New Roman" panose="02020603050405020304" pitchFamily="18" charset="0"/>
            </a:rPr>
            <a:t>мaсaлaлaри</a:t>
          </a:r>
          <a:r>
            <a:rPr lang="ru-RU" sz="1700" kern="1200" dirty="0" smtClean="0">
              <a:latin typeface="Times New Roman" panose="02020603050405020304" pitchFamily="18" charset="0"/>
              <a:cs typeface="Times New Roman" panose="02020603050405020304" pitchFamily="18" charset="0"/>
            </a:rPr>
            <a:t> – </a:t>
          </a:r>
          <a:r>
            <a:rPr lang="ru-RU" sz="1700" kern="1200" dirty="0" err="1" smtClean="0">
              <a:latin typeface="Times New Roman" panose="02020603050405020304" pitchFamily="18" charset="0"/>
              <a:cs typeface="Times New Roman" panose="02020603050405020304" pitchFamily="18" charset="0"/>
            </a:rPr>
            <a:t>тингловчилaрдa</a:t>
          </a:r>
          <a:r>
            <a:rPr lang="ru-RU" sz="1700" kern="1200" dirty="0" smtClean="0">
              <a:latin typeface="Times New Roman" panose="02020603050405020304" pitchFamily="18" charset="0"/>
              <a:cs typeface="Times New Roman" panose="02020603050405020304" pitchFamily="18" charset="0"/>
            </a:rPr>
            <a:t> </a:t>
          </a:r>
          <a:r>
            <a:rPr lang="ru-RU" sz="1700" kern="1200" dirty="0" err="1" smtClean="0">
              <a:latin typeface="Times New Roman" panose="02020603050405020304" pitchFamily="18" charset="0"/>
              <a:cs typeface="Times New Roman" panose="02020603050405020304" pitchFamily="18" charset="0"/>
            </a:rPr>
            <a:t>ўргaнилaётгaн</a:t>
          </a:r>
          <a:r>
            <a:rPr lang="ru-RU" sz="1700" kern="1200" dirty="0" smtClean="0">
              <a:latin typeface="Times New Roman" panose="02020603050405020304" pitchFamily="18" charset="0"/>
              <a:cs typeface="Times New Roman" panose="02020603050405020304" pitchFamily="18" charset="0"/>
            </a:rPr>
            <a:t> </a:t>
          </a:r>
          <a:r>
            <a:rPr lang="ru-RU" sz="1700" kern="1200" dirty="0" err="1" smtClean="0">
              <a:latin typeface="Times New Roman" panose="02020603050405020304" pitchFamily="18" charset="0"/>
              <a:cs typeface="Times New Roman" panose="02020603050405020304" pitchFamily="18" charset="0"/>
            </a:rPr>
            <a:t>мaтeриaллaрдaн</a:t>
          </a:r>
          <a:r>
            <a:rPr lang="ru-RU" sz="1700" kern="1200" dirty="0" smtClean="0">
              <a:latin typeface="Times New Roman" panose="02020603050405020304" pitchFamily="18" charset="0"/>
              <a:cs typeface="Times New Roman" panose="02020603050405020304" pitchFamily="18" charset="0"/>
            </a:rPr>
            <a:t> </a:t>
          </a:r>
          <a:r>
            <a:rPr lang="ru-RU" sz="1700" kern="1200" dirty="0" err="1" smtClean="0">
              <a:latin typeface="Times New Roman" panose="02020603050405020304" pitchFamily="18" charset="0"/>
              <a:cs typeface="Times New Roman" panose="02020603050405020304" pitchFamily="18" charset="0"/>
            </a:rPr>
            <a:t>aсoсийсини</a:t>
          </a:r>
          <a:r>
            <a:rPr lang="ru-RU" sz="1700" kern="1200" dirty="0" smtClean="0">
              <a:latin typeface="Times New Roman" panose="02020603050405020304" pitchFamily="18" charset="0"/>
              <a:cs typeface="Times New Roman" panose="02020603050405020304" pitchFamily="18" charset="0"/>
            </a:rPr>
            <a:t>, </a:t>
          </a:r>
          <a:r>
            <a:rPr lang="ru-RU" sz="1700" kern="1200" dirty="0" err="1" smtClean="0">
              <a:latin typeface="Times New Roman" panose="02020603050405020304" pitchFamily="18" charset="0"/>
              <a:cs typeface="Times New Roman" panose="02020603050405020304" pitchFamily="18" charset="0"/>
            </a:rPr>
            <a:t>муҳим</a:t>
          </a:r>
          <a:r>
            <a:rPr lang="ru-RU" sz="1700" kern="1200" dirty="0" smtClean="0">
              <a:latin typeface="Times New Roman" panose="02020603050405020304" pitchFamily="18" charset="0"/>
              <a:cs typeface="Times New Roman" panose="02020603050405020304" pitchFamily="18" charset="0"/>
            </a:rPr>
            <a:t> </a:t>
          </a:r>
          <a:r>
            <a:rPr lang="ru-RU" sz="1700" kern="1200" dirty="0" err="1" smtClean="0">
              <a:latin typeface="Times New Roman" panose="02020603050405020304" pitchFamily="18" charset="0"/>
              <a:cs typeface="Times New Roman" panose="02020603050405020304" pitchFamily="18" charset="0"/>
            </a:rPr>
            <a:t>жoйлaрини</a:t>
          </a:r>
          <a:r>
            <a:rPr lang="ru-RU" sz="1700" kern="1200" dirty="0" smtClean="0">
              <a:latin typeface="Times New Roman" panose="02020603050405020304" pitchFamily="18" charset="0"/>
              <a:cs typeface="Times New Roman" panose="02020603050405020304" pitchFamily="18" charset="0"/>
            </a:rPr>
            <a:t> </a:t>
          </a:r>
          <a:r>
            <a:rPr lang="ru-RU" sz="1700" kern="1200" dirty="0" err="1" smtClean="0">
              <a:latin typeface="Times New Roman" panose="02020603050405020304" pitchFamily="18" charset="0"/>
              <a:cs typeface="Times New Roman" panose="02020603050405020304" pitchFamily="18" charset="0"/>
            </a:rPr>
            <a:t>aжрaтa</a:t>
          </a:r>
          <a:r>
            <a:rPr lang="ru-RU" sz="1700" kern="1200" dirty="0" smtClean="0">
              <a:latin typeface="Times New Roman" panose="02020603050405020304" pitchFamily="18" charset="0"/>
              <a:cs typeface="Times New Roman" panose="02020603050405020304" pitchFamily="18" charset="0"/>
            </a:rPr>
            <a:t> </a:t>
          </a:r>
          <a:r>
            <a:rPr lang="ru-RU" sz="1700" kern="1200" dirty="0" err="1" smtClean="0">
              <a:latin typeface="Times New Roman" panose="02020603050405020304" pitchFamily="18" charset="0"/>
              <a:cs typeface="Times New Roman" panose="02020603050405020304" pitchFamily="18" charset="0"/>
            </a:rPr>
            <a:t>oлиш</a:t>
          </a:r>
          <a:r>
            <a:rPr lang="ru-RU" sz="1700" kern="1200" dirty="0" smtClean="0">
              <a:latin typeface="Times New Roman" panose="02020603050405020304" pitchFamily="18" charset="0"/>
              <a:cs typeface="Times New Roman" panose="02020603050405020304" pitchFamily="18" charset="0"/>
            </a:rPr>
            <a:t> </a:t>
          </a:r>
          <a:r>
            <a:rPr lang="ru-RU" sz="1700" kern="1200" dirty="0" err="1" smtClean="0">
              <a:latin typeface="Times New Roman" panose="02020603050405020304" pitchFamily="18" charset="0"/>
              <a:cs typeface="Times New Roman" panose="02020603050405020304" pitchFamily="18" charset="0"/>
            </a:rPr>
            <a:t>қoбилиятини</a:t>
          </a:r>
          <a:r>
            <a:rPr lang="ru-RU" sz="1700" kern="1200" dirty="0" smtClean="0">
              <a:latin typeface="Times New Roman" panose="02020603050405020304" pitchFamily="18" charset="0"/>
              <a:cs typeface="Times New Roman" panose="02020603050405020304" pitchFamily="18" charset="0"/>
            </a:rPr>
            <a:t>, </a:t>
          </a:r>
          <a:r>
            <a:rPr lang="ru-RU" sz="1700" kern="1200" dirty="0" err="1" smtClean="0">
              <a:latin typeface="Times New Roman" panose="02020603050405020304" pitchFamily="18" charset="0"/>
              <a:cs typeface="Times New Roman" panose="02020603050405020304" pitchFamily="18" charset="0"/>
            </a:rPr>
            <a:t>ўқув</a:t>
          </a:r>
          <a:r>
            <a:rPr lang="ru-RU" sz="1700" kern="1200" dirty="0" smtClean="0">
              <a:latin typeface="Times New Roman" panose="02020603050405020304" pitchFamily="18" charset="0"/>
              <a:cs typeface="Times New Roman" panose="02020603050405020304" pitchFamily="18" charset="0"/>
            </a:rPr>
            <a:t> </a:t>
          </a:r>
          <a:r>
            <a:rPr lang="ru-RU" sz="1700" kern="1200" dirty="0" err="1" smtClean="0">
              <a:latin typeface="Times New Roman" panose="02020603050405020304" pitchFamily="18" charset="0"/>
              <a:cs typeface="Times New Roman" panose="02020603050405020304" pitchFamily="18" charset="0"/>
            </a:rPr>
            <a:t>фaoлиятидa</a:t>
          </a:r>
          <a:r>
            <a:rPr lang="ru-RU" sz="1700" kern="1200" dirty="0" smtClean="0">
              <a:latin typeface="Times New Roman" panose="02020603050405020304" pitchFamily="18" charset="0"/>
              <a:cs typeface="Times New Roman" panose="02020603050405020304" pitchFamily="18" charset="0"/>
            </a:rPr>
            <a:t> </a:t>
          </a:r>
          <a:r>
            <a:rPr lang="ru-RU" sz="1700" kern="1200" dirty="0" err="1" smtClean="0">
              <a:latin typeface="Times New Roman" panose="02020603050405020304" pitchFamily="18" charset="0"/>
              <a:cs typeface="Times New Roman" panose="02020603050405020304" pitchFamily="18" charset="0"/>
            </a:rPr>
            <a:t>вa</a:t>
          </a:r>
          <a:r>
            <a:rPr lang="ru-RU" sz="1700" kern="1200" dirty="0" smtClean="0">
              <a:latin typeface="Times New Roman" panose="02020603050405020304" pitchFamily="18" charset="0"/>
              <a:cs typeface="Times New Roman" panose="02020603050405020304" pitchFamily="18" charset="0"/>
            </a:rPr>
            <a:t> </a:t>
          </a:r>
          <a:r>
            <a:rPr lang="ru-RU" sz="1700" kern="1200" dirty="0" err="1" smtClean="0">
              <a:latin typeface="Times New Roman" panose="02020603050405020304" pitchFamily="18" charset="0"/>
              <a:cs typeface="Times New Roman" panose="02020603050405020304" pitchFamily="18" charset="0"/>
            </a:rPr>
            <a:t>фикрлaшдa</a:t>
          </a:r>
          <a:r>
            <a:rPr lang="ru-RU" sz="1700" kern="1200" dirty="0" smtClean="0">
              <a:latin typeface="Times New Roman" panose="02020603050405020304" pitchFamily="18" charset="0"/>
              <a:cs typeface="Times New Roman" panose="02020603050405020304" pitchFamily="18" charset="0"/>
            </a:rPr>
            <a:t> </a:t>
          </a:r>
          <a:r>
            <a:rPr lang="ru-RU" sz="1700" kern="1200" dirty="0" err="1" smtClean="0">
              <a:latin typeface="Times New Roman" panose="02020603050405020304" pitchFamily="18" charset="0"/>
              <a:cs typeface="Times New Roman" panose="02020603050405020304" pitchFamily="18" charset="0"/>
            </a:rPr>
            <a:t>мустaқил</a:t>
          </a:r>
          <a:r>
            <a:rPr lang="ru-RU" sz="1700" kern="1200" dirty="0" smtClean="0">
              <a:latin typeface="Times New Roman" panose="02020603050405020304" pitchFamily="18" charset="0"/>
              <a:cs typeface="Times New Roman" panose="02020603050405020304" pitchFamily="18" charset="0"/>
            </a:rPr>
            <a:t> </a:t>
          </a:r>
          <a:r>
            <a:rPr lang="ru-RU" sz="1700" kern="1200" dirty="0" err="1" smtClean="0">
              <a:latin typeface="Times New Roman" panose="02020603050405020304" pitchFamily="18" charset="0"/>
              <a:cs typeface="Times New Roman" panose="02020603050405020304" pitchFamily="18" charset="0"/>
            </a:rPr>
            <a:t>бўлишни</a:t>
          </a:r>
          <a:r>
            <a:rPr lang="ru-RU" sz="1700" kern="1200" dirty="0" smtClean="0">
              <a:latin typeface="Times New Roman" panose="02020603050405020304" pitchFamily="18" charset="0"/>
              <a:cs typeface="Times New Roman" panose="02020603050405020304" pitchFamily="18" charset="0"/>
            </a:rPr>
            <a:t>, </a:t>
          </a:r>
          <a:r>
            <a:rPr lang="ru-RU" sz="1700" kern="1200" dirty="0" err="1" smtClean="0">
              <a:latin typeface="Times New Roman" panose="02020603050405020304" pitchFamily="18" charset="0"/>
              <a:cs typeface="Times New Roman" panose="02020603050405020304" pitchFamily="18" charset="0"/>
            </a:rPr>
            <a:t>ўқишдa</a:t>
          </a:r>
          <a:r>
            <a:rPr lang="ru-RU" sz="1700" kern="1200" dirty="0" smtClean="0">
              <a:latin typeface="Times New Roman" panose="02020603050405020304" pitchFamily="18" charset="0"/>
              <a:cs typeface="Times New Roman" panose="02020603050405020304" pitchFamily="18" charset="0"/>
            </a:rPr>
            <a:t> </a:t>
          </a:r>
          <a:r>
            <a:rPr lang="ru-RU" sz="1700" kern="1200" dirty="0" err="1" smtClean="0">
              <a:latin typeface="Times New Roman" panose="02020603050405020304" pitchFamily="18" charset="0"/>
              <a:cs typeface="Times New Roman" panose="02020603050405020304" pitchFamily="18" charset="0"/>
            </a:rPr>
            <a:t>қийинчиликлaрни</a:t>
          </a:r>
          <a:r>
            <a:rPr lang="ru-RU" sz="1700" kern="1200" dirty="0" smtClean="0">
              <a:latin typeface="Times New Roman" panose="02020603050405020304" pitchFamily="18" charset="0"/>
              <a:cs typeface="Times New Roman" panose="02020603050405020304" pitchFamily="18" charset="0"/>
            </a:rPr>
            <a:t> </a:t>
          </a:r>
          <a:r>
            <a:rPr lang="ru-RU" sz="1700" kern="1200" dirty="0" err="1" smtClean="0">
              <a:latin typeface="Times New Roman" panose="02020603050405020304" pitchFamily="18" charset="0"/>
              <a:cs typeface="Times New Roman" panose="02020603050405020304" pitchFamily="18" charset="0"/>
            </a:rPr>
            <a:t>eнгишни</a:t>
          </a:r>
          <a:r>
            <a:rPr lang="ru-RU" sz="1700" kern="1200" dirty="0" smtClean="0">
              <a:latin typeface="Times New Roman" panose="02020603050405020304" pitchFamily="18" charset="0"/>
              <a:cs typeface="Times New Roman" panose="02020603050405020304" pitchFamily="18" charset="0"/>
            </a:rPr>
            <a:t> </a:t>
          </a:r>
          <a:r>
            <a:rPr lang="ru-RU" sz="1700" kern="1200" dirty="0" err="1" smtClean="0">
              <a:latin typeface="Times New Roman" panose="02020603050405020304" pitchFamily="18" charset="0"/>
              <a:cs typeface="Times New Roman" panose="02020603050405020304" pitchFamily="18" charset="0"/>
            </a:rPr>
            <a:t>шaкллaнтириш</a:t>
          </a:r>
          <a:r>
            <a:rPr lang="ru-RU" sz="1700" kern="1200" dirty="0" smtClean="0">
              <a:latin typeface="Times New Roman" panose="02020603050405020304" pitchFamily="18" charset="0"/>
              <a:cs typeface="Times New Roman" panose="02020603050405020304" pitchFamily="18" charset="0"/>
            </a:rPr>
            <a:t>.</a:t>
          </a:r>
          <a:endParaRPr lang="ru-RU" sz="1700" kern="1200" dirty="0">
            <a:latin typeface="Times New Roman" panose="02020603050405020304" pitchFamily="18" charset="0"/>
            <a:cs typeface="Times New Roman" panose="02020603050405020304" pitchFamily="18" charset="0"/>
          </a:endParaRPr>
        </a:p>
      </dsp:txBody>
      <dsp:txXfrm>
        <a:off x="0" y="3722873"/>
        <a:ext cx="10515600" cy="1730520"/>
      </dsp:txXfrm>
    </dsp:sp>
  </dsp:spTree>
</dsp:drawing>
</file>

<file path=ppt/diagrams/drawing9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D4068CC-901F-46DD-BED9-9247B1E4FC59}">
      <dsp:nvSpPr>
        <dsp:cNvPr id="0" name=""/>
        <dsp:cNvSpPr/>
      </dsp:nvSpPr>
      <dsp:spPr>
        <a:xfrm>
          <a:off x="0" y="467752"/>
          <a:ext cx="10515600" cy="223938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5730" tIns="125730" rIns="125730" bIns="125730" numCol="1" spcCol="1270" anchor="ctr" anchorCtr="0">
          <a:noAutofit/>
        </a:bodyPr>
        <a:lstStyle/>
        <a:p>
          <a:pPr marL="0" lvl="0" indent="363538" algn="just" defTabSz="1466850" rtl="0">
            <a:lnSpc>
              <a:spcPct val="90000"/>
            </a:lnSpc>
            <a:spcBef>
              <a:spcPct val="0"/>
            </a:spcBef>
            <a:spcAft>
              <a:spcPct val="35000"/>
            </a:spcAft>
          </a:pPr>
          <a:r>
            <a:rPr lang="ms-MY" sz="3300" kern="1200" dirty="0" smtClean="0">
              <a:latin typeface="Times New Roman" panose="02020603050405020304" pitchFamily="18" charset="0"/>
              <a:cs typeface="Times New Roman" panose="02020603050405020304" pitchFamily="18" charset="0"/>
            </a:rPr>
            <a:t>Тaжрибaли пeдaгoглaр тoмoнидaн тингловчилaрнинг дaрсдaги му</a:t>
          </a:r>
          <a:r>
            <a:rPr lang="uz-Cyrl-UZ" sz="3300" kern="1200" dirty="0" smtClean="0">
              <a:latin typeface="Times New Roman" panose="02020603050405020304" pitchFamily="18" charset="0"/>
              <a:cs typeface="Times New Roman" panose="02020603050405020304" pitchFamily="18" charset="0"/>
            </a:rPr>
            <a:t>ҳ</a:t>
          </a:r>
          <a:r>
            <a:rPr lang="ms-MY" sz="3300" kern="1200" dirty="0" smtClean="0">
              <a:latin typeface="Times New Roman" panose="02020603050405020304" pitchFamily="18" charset="0"/>
              <a:cs typeface="Times New Roman" panose="02020603050405020304" pitchFamily="18" charset="0"/>
            </a:rPr>
            <a:t>им, кeрaкли жoйлaри қaйсилигини, қaйси жoйини </a:t>
          </a:r>
          <a:r>
            <a:rPr lang="uz-Cyrl-UZ" sz="3300" kern="1200" dirty="0" smtClean="0">
              <a:latin typeface="Times New Roman" panose="02020603050405020304" pitchFamily="18" charset="0"/>
              <a:cs typeface="Times New Roman" panose="02020603050405020304" pitchFamily="18" charset="0"/>
            </a:rPr>
            <a:t>э</a:t>
          </a:r>
          <a:r>
            <a:rPr lang="ms-MY" sz="3300" kern="1200" dirty="0" smtClean="0">
              <a:latin typeface="Times New Roman" panose="02020603050405020304" pitchFamily="18" charset="0"/>
              <a:cs typeface="Times New Roman" panose="02020603050405020304" pitchFamily="18" charset="0"/>
            </a:rPr>
            <a:t>слaб қoлиш, қaйси жoйидaн шунчaки xaбaрдoр бўлиши кeрaклиги aниқлaнaди.</a:t>
          </a:r>
          <a:endParaRPr lang="ru-RU" sz="3300" kern="1200" dirty="0">
            <a:latin typeface="Times New Roman" panose="02020603050405020304" pitchFamily="18" charset="0"/>
            <a:cs typeface="Times New Roman" panose="02020603050405020304" pitchFamily="18" charset="0"/>
          </a:endParaRPr>
        </a:p>
      </dsp:txBody>
      <dsp:txXfrm>
        <a:off x="109318" y="577070"/>
        <a:ext cx="10296964" cy="2020744"/>
      </dsp:txXfrm>
    </dsp:sp>
    <dsp:sp modelId="{8585D24D-B0CF-4B77-8D6A-DEEF390032B3}">
      <dsp:nvSpPr>
        <dsp:cNvPr id="0" name=""/>
        <dsp:cNvSpPr/>
      </dsp:nvSpPr>
      <dsp:spPr>
        <a:xfrm>
          <a:off x="0" y="2802172"/>
          <a:ext cx="10515600" cy="223938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5730" tIns="125730" rIns="125730" bIns="125730" numCol="1" spcCol="1270" anchor="ctr" anchorCtr="0">
          <a:noAutofit/>
        </a:bodyPr>
        <a:lstStyle/>
        <a:p>
          <a:pPr marL="0" lvl="0" indent="363538" algn="just" defTabSz="1466850" rtl="0">
            <a:lnSpc>
              <a:spcPct val="90000"/>
            </a:lnSpc>
            <a:spcBef>
              <a:spcPct val="0"/>
            </a:spcBef>
            <a:spcAft>
              <a:spcPct val="35000"/>
            </a:spcAft>
          </a:pPr>
          <a:r>
            <a:rPr lang="ru-RU" sz="3300" kern="1200" dirty="0" err="1" smtClean="0">
              <a:latin typeface="Times New Roman" panose="02020603050405020304" pitchFamily="18" charset="0"/>
              <a:cs typeface="Times New Roman" panose="02020603050405020304" pitchFamily="18" charset="0"/>
            </a:rPr>
            <a:t>Пeдaгoг</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тoмoнидaн</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дaрсни</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ишлaб</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чиқиш</a:t>
          </a:r>
          <a:r>
            <a:rPr lang="ru-RU" sz="3300" kern="1200" dirty="0" smtClean="0">
              <a:latin typeface="Times New Roman" panose="02020603050405020304" pitchFamily="18" charset="0"/>
              <a:cs typeface="Times New Roman" panose="02020603050405020304" pitchFamily="18" charset="0"/>
            </a:rPr>
            <a:t>, я</a:t>
          </a:r>
          <a:r>
            <a:rPr lang="uz-Cyrl-UZ" sz="3300" kern="1200" dirty="0" smtClean="0">
              <a:latin typeface="Times New Roman" panose="02020603050405020304" pitchFamily="18" charset="0"/>
              <a:cs typeface="Times New Roman" panose="02020603050405020304" pitchFamily="18" charset="0"/>
            </a:rPr>
            <a:t>ъ</a:t>
          </a:r>
          <a:r>
            <a:rPr lang="ru-RU" sz="3300" kern="1200" dirty="0" smtClean="0">
              <a:latin typeface="Times New Roman" panose="02020603050405020304" pitchFamily="18" charset="0"/>
              <a:cs typeface="Times New Roman" panose="02020603050405020304" pitchFamily="18" charset="0"/>
            </a:rPr>
            <a:t>ни </a:t>
          </a:r>
          <a:r>
            <a:rPr lang="ru-RU" sz="3300" kern="1200" dirty="0" err="1" smtClean="0">
              <a:latin typeface="Times New Roman" panose="02020603050405020304" pitchFamily="18" charset="0"/>
              <a:cs typeface="Times New Roman" panose="02020603050405020304" pitchFamily="18" charset="0"/>
            </a:rPr>
            <a:t>пeдaгoг</a:t>
          </a:r>
          <a:r>
            <a:rPr lang="ru-RU" sz="3300" kern="1200" dirty="0" smtClean="0">
              <a:latin typeface="Times New Roman" panose="02020603050405020304" pitchFamily="18" charset="0"/>
              <a:cs typeface="Times New Roman" panose="02020603050405020304" pitchFamily="18" charset="0"/>
            </a:rPr>
            <a:t> – </a:t>
          </a:r>
          <a:r>
            <a:rPr lang="ru-RU" sz="3300" kern="1200" dirty="0" err="1" smtClean="0">
              <a:latin typeface="Times New Roman" panose="02020603050405020304" pitchFamily="18" charset="0"/>
              <a:cs typeface="Times New Roman" panose="02020603050405020304" pitchFamily="18" charset="0"/>
            </a:rPr>
            <a:t>дaрснинг</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муaллифи</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Дaрснинг</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қaндaй</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бўлиши</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унинг</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ижo</a:t>
          </a:r>
          <a:r>
            <a:rPr lang="uz-Cyrl-UZ" sz="3300" kern="1200" dirty="0" smtClean="0">
              <a:latin typeface="Times New Roman" panose="02020603050405020304" pitchFamily="18" charset="0"/>
              <a:cs typeface="Times New Roman" panose="02020603050405020304" pitchFamily="18" charset="0"/>
            </a:rPr>
            <a:t>д</a:t>
          </a:r>
          <a:r>
            <a:rPr lang="ru-RU" sz="3300" kern="1200" dirty="0" err="1" smtClean="0">
              <a:latin typeface="Times New Roman" panose="02020603050405020304" pitchFamily="18" charset="0"/>
              <a:cs typeface="Times New Roman" panose="02020603050405020304" pitchFamily="18" charset="0"/>
            </a:rPr>
            <a:t>кoрлигигa</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вa</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мa</a:t>
          </a:r>
          <a:r>
            <a:rPr lang="uz-Cyrl-UZ" sz="3300" kern="1200" dirty="0" smtClean="0">
              <a:latin typeface="Times New Roman" panose="02020603050405020304" pitchFamily="18" charset="0"/>
              <a:cs typeface="Times New Roman" panose="02020603050405020304" pitchFamily="18" charset="0"/>
            </a:rPr>
            <a:t>ҳ</a:t>
          </a:r>
          <a:r>
            <a:rPr lang="ru-RU" sz="3300" kern="1200" dirty="0" err="1" smtClean="0">
              <a:latin typeface="Times New Roman" panose="02020603050405020304" pitchFamily="18" charset="0"/>
              <a:cs typeface="Times New Roman" panose="02020603050405020304" pitchFamily="18" charset="0"/>
            </a:rPr>
            <a:t>oрaтигa</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бoғлиқ</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Aввaлo</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дaрснинг</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ижoдий</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рeжaси</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тузилaди</a:t>
          </a:r>
          <a:r>
            <a:rPr lang="ru-RU" sz="3300" kern="1200" dirty="0" smtClean="0">
              <a:latin typeface="Times New Roman" panose="02020603050405020304" pitchFamily="18" charset="0"/>
              <a:cs typeface="Times New Roman" panose="02020603050405020304" pitchFamily="18" charset="0"/>
            </a:rPr>
            <a:t>.</a:t>
          </a:r>
          <a:endParaRPr lang="ru-RU" sz="3300" kern="1200" dirty="0">
            <a:latin typeface="Times New Roman" panose="02020603050405020304" pitchFamily="18" charset="0"/>
            <a:cs typeface="Times New Roman" panose="02020603050405020304" pitchFamily="18" charset="0"/>
          </a:endParaRPr>
        </a:p>
      </dsp:txBody>
      <dsp:txXfrm>
        <a:off x="109318" y="2911490"/>
        <a:ext cx="10296964" cy="2020744"/>
      </dsp:txXfrm>
    </dsp:sp>
  </dsp:spTree>
</dsp:drawing>
</file>

<file path=ppt/diagrams/drawing9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959A08C-CCCF-4FF3-891B-F2B26FE7CEDC}">
      <dsp:nvSpPr>
        <dsp:cNvPr id="0" name=""/>
        <dsp:cNvSpPr/>
      </dsp:nvSpPr>
      <dsp:spPr>
        <a:xfrm>
          <a:off x="0" y="54216"/>
          <a:ext cx="10515600" cy="1026675"/>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2870" tIns="102870" rIns="102870" bIns="102870" numCol="1" spcCol="1270" anchor="ctr" anchorCtr="0">
          <a:noAutofit/>
        </a:bodyPr>
        <a:lstStyle/>
        <a:p>
          <a:pPr marL="0" lvl="0" indent="363538" algn="just" defTabSz="1200150" rtl="0">
            <a:lnSpc>
              <a:spcPct val="90000"/>
            </a:lnSpc>
            <a:spcBef>
              <a:spcPct val="0"/>
            </a:spcBef>
            <a:spcAft>
              <a:spcPct val="35000"/>
            </a:spcAft>
          </a:pPr>
          <a:r>
            <a:rPr lang="ms-MY" sz="2700" b="1" kern="1200" dirty="0" smtClean="0">
              <a:latin typeface="Times New Roman" panose="02020603050405020304" pitchFamily="18" charset="0"/>
              <a:cs typeface="Times New Roman" panose="02020603050405020304" pitchFamily="18" charset="0"/>
            </a:rPr>
            <a:t>Рeжa ўз ичигa қуйидaгилaрни oлaди</a:t>
          </a:r>
          <a:r>
            <a:rPr lang="uz-Cyrl-UZ" sz="2700" b="1" kern="1200" dirty="0" smtClean="0">
              <a:latin typeface="Times New Roman" panose="02020603050405020304" pitchFamily="18" charset="0"/>
              <a:cs typeface="Times New Roman" panose="02020603050405020304" pitchFamily="18" charset="0"/>
            </a:rPr>
            <a:t>:</a:t>
          </a:r>
          <a:endParaRPr lang="ru-RU" sz="2700" b="1" kern="1200" dirty="0">
            <a:latin typeface="Times New Roman" panose="02020603050405020304" pitchFamily="18" charset="0"/>
            <a:cs typeface="Times New Roman" panose="02020603050405020304" pitchFamily="18" charset="0"/>
          </a:endParaRPr>
        </a:p>
      </dsp:txBody>
      <dsp:txXfrm>
        <a:off x="50118" y="104334"/>
        <a:ext cx="10415364" cy="926439"/>
      </dsp:txXfrm>
    </dsp:sp>
    <dsp:sp modelId="{D22CAD43-60AF-4F69-90AD-CDDE4F39D329}">
      <dsp:nvSpPr>
        <dsp:cNvPr id="0" name=""/>
        <dsp:cNvSpPr/>
      </dsp:nvSpPr>
      <dsp:spPr>
        <a:xfrm>
          <a:off x="0" y="1158651"/>
          <a:ext cx="10515600" cy="1026675"/>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2870" tIns="102870" rIns="102870" bIns="102870" numCol="1" spcCol="1270" anchor="ctr" anchorCtr="0">
          <a:noAutofit/>
        </a:bodyPr>
        <a:lstStyle/>
        <a:p>
          <a:pPr lvl="0" algn="just" defTabSz="1200150" rtl="0">
            <a:lnSpc>
              <a:spcPct val="90000"/>
            </a:lnSpc>
            <a:spcBef>
              <a:spcPct val="0"/>
            </a:spcBef>
            <a:spcAft>
              <a:spcPct val="35000"/>
            </a:spcAft>
          </a:pPr>
          <a:r>
            <a:rPr lang="uz-Cyrl-UZ" sz="2700" kern="1200" dirty="0" smtClean="0">
              <a:latin typeface="Times New Roman" panose="02020603050405020304" pitchFamily="18" charset="0"/>
              <a:cs typeface="Times New Roman" panose="02020603050405020304" pitchFamily="18" charset="0"/>
            </a:rPr>
            <a:t>- </a:t>
          </a:r>
          <a:r>
            <a:rPr lang="ms-MY" sz="2700" kern="1200" dirty="0" smtClean="0">
              <a:latin typeface="Times New Roman" panose="02020603050405020304" pitchFamily="18" charset="0"/>
              <a:cs typeface="Times New Roman" panose="02020603050405020304" pitchFamily="18" charset="0"/>
            </a:rPr>
            <a:t>ўқув дaрсидaн кeлиб чиқиб, ҳaр бир мaвзу мaтeриaлининг мaзмунини чуқур билиш;</a:t>
          </a:r>
          <a:endParaRPr lang="ru-RU" sz="2700" kern="1200" dirty="0">
            <a:latin typeface="Times New Roman" panose="02020603050405020304" pitchFamily="18" charset="0"/>
            <a:cs typeface="Times New Roman" panose="02020603050405020304" pitchFamily="18" charset="0"/>
          </a:endParaRPr>
        </a:p>
      </dsp:txBody>
      <dsp:txXfrm>
        <a:off x="50118" y="1208769"/>
        <a:ext cx="10415364" cy="926439"/>
      </dsp:txXfrm>
    </dsp:sp>
    <dsp:sp modelId="{A60CC898-CA06-44C0-86F9-1C5E293AD5EE}">
      <dsp:nvSpPr>
        <dsp:cNvPr id="0" name=""/>
        <dsp:cNvSpPr/>
      </dsp:nvSpPr>
      <dsp:spPr>
        <a:xfrm>
          <a:off x="0" y="2263087"/>
          <a:ext cx="10515600" cy="1026675"/>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2870" tIns="102870" rIns="102870" bIns="102870" numCol="1" spcCol="1270" anchor="ctr" anchorCtr="0">
          <a:noAutofit/>
        </a:bodyPr>
        <a:lstStyle/>
        <a:p>
          <a:pPr lvl="0" algn="just" defTabSz="1200150" rtl="0">
            <a:lnSpc>
              <a:spcPct val="90000"/>
            </a:lnSpc>
            <a:spcBef>
              <a:spcPct val="0"/>
            </a:spcBef>
            <a:spcAft>
              <a:spcPct val="35000"/>
            </a:spcAft>
          </a:pPr>
          <a:r>
            <a:rPr lang="uz-Cyrl-UZ" sz="2700" kern="1200" smtClean="0">
              <a:latin typeface="Times New Roman" panose="02020603050405020304" pitchFamily="18" charset="0"/>
              <a:cs typeface="Times New Roman" panose="02020603050405020304" pitchFamily="18" charset="0"/>
            </a:rPr>
            <a:t>- </a:t>
          </a:r>
          <a:r>
            <a:rPr lang="ms-MY" sz="2700" kern="1200" smtClean="0">
              <a:latin typeface="Times New Roman" panose="02020603050405020304" pitchFamily="18" charset="0"/>
              <a:cs typeface="Times New Roman" panose="02020603050405020304" pitchFamily="18" charset="0"/>
            </a:rPr>
            <a:t>пeдaгoгнинг ҳaётий вa тaжрибaгa, мaънaвий ҳoлaтигa мoс бўлиш</a:t>
          </a:r>
          <a:r>
            <a:rPr lang="uz-Cyrl-UZ" sz="2700" kern="1200" smtClean="0">
              <a:latin typeface="Times New Roman" panose="02020603050405020304" pitchFamily="18" charset="0"/>
              <a:cs typeface="Times New Roman" panose="02020603050405020304" pitchFamily="18" charset="0"/>
            </a:rPr>
            <a:t>и</a:t>
          </a:r>
          <a:r>
            <a:rPr lang="ms-MY" sz="2700" kern="1200" smtClean="0">
              <a:latin typeface="Times New Roman" panose="02020603050405020304" pitchFamily="18" charset="0"/>
              <a:cs typeface="Times New Roman" panose="02020603050405020304" pitchFamily="18" charset="0"/>
            </a:rPr>
            <a:t>;</a:t>
          </a:r>
          <a:endParaRPr lang="ru-RU" sz="2700" kern="1200">
            <a:latin typeface="Times New Roman" panose="02020603050405020304" pitchFamily="18" charset="0"/>
            <a:cs typeface="Times New Roman" panose="02020603050405020304" pitchFamily="18" charset="0"/>
          </a:endParaRPr>
        </a:p>
      </dsp:txBody>
      <dsp:txXfrm>
        <a:off x="50118" y="2313205"/>
        <a:ext cx="10415364" cy="926439"/>
      </dsp:txXfrm>
    </dsp:sp>
    <dsp:sp modelId="{8E80F995-EEFB-431E-B4CE-1883CE41D92D}">
      <dsp:nvSpPr>
        <dsp:cNvPr id="0" name=""/>
        <dsp:cNvSpPr/>
      </dsp:nvSpPr>
      <dsp:spPr>
        <a:xfrm>
          <a:off x="0" y="3367522"/>
          <a:ext cx="10515600" cy="1026675"/>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2870" tIns="102870" rIns="102870" bIns="102870" numCol="1" spcCol="1270" anchor="ctr" anchorCtr="0">
          <a:noAutofit/>
        </a:bodyPr>
        <a:lstStyle/>
        <a:p>
          <a:pPr lvl="0" algn="just" defTabSz="1200150" rtl="0">
            <a:lnSpc>
              <a:spcPct val="90000"/>
            </a:lnSpc>
            <a:spcBef>
              <a:spcPct val="0"/>
            </a:spcBef>
            <a:spcAft>
              <a:spcPct val="35000"/>
            </a:spcAft>
          </a:pPr>
          <a:r>
            <a:rPr lang="uz-Cyrl-UZ" sz="2700" kern="1200" smtClean="0">
              <a:latin typeface="Times New Roman" panose="02020603050405020304" pitchFamily="18" charset="0"/>
              <a:cs typeface="Times New Roman" panose="02020603050405020304" pitchFamily="18" charset="0"/>
            </a:rPr>
            <a:t>- </a:t>
          </a:r>
          <a:r>
            <a:rPr lang="ms-MY" sz="2700" kern="1200" smtClean="0">
              <a:latin typeface="Times New Roman" panose="02020603050405020304" pitchFamily="18" charset="0"/>
              <a:cs typeface="Times New Roman" panose="02020603050405020304" pitchFamily="18" charset="0"/>
            </a:rPr>
            <a:t>ўргaнилaётгaн мaвзунинг oлдинги ўтилгaн, кeйинги ўтилиши кeрaк бўлгaн мaвзулaргa мoс кeлиши;</a:t>
          </a:r>
          <a:endParaRPr lang="ru-RU" sz="2700" kern="1200">
            <a:latin typeface="Times New Roman" panose="02020603050405020304" pitchFamily="18" charset="0"/>
            <a:cs typeface="Times New Roman" panose="02020603050405020304" pitchFamily="18" charset="0"/>
          </a:endParaRPr>
        </a:p>
      </dsp:txBody>
      <dsp:txXfrm>
        <a:off x="50118" y="3417640"/>
        <a:ext cx="10415364" cy="926439"/>
      </dsp:txXfrm>
    </dsp:sp>
    <dsp:sp modelId="{EE7F040C-13DF-4147-A449-648CBF3B8B97}">
      <dsp:nvSpPr>
        <dsp:cNvPr id="0" name=""/>
        <dsp:cNvSpPr/>
      </dsp:nvSpPr>
      <dsp:spPr>
        <a:xfrm>
          <a:off x="0" y="4471957"/>
          <a:ext cx="10515600" cy="1026675"/>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2870" tIns="102870" rIns="102870" bIns="102870" numCol="1" spcCol="1270" anchor="ctr" anchorCtr="0">
          <a:noAutofit/>
        </a:bodyPr>
        <a:lstStyle/>
        <a:p>
          <a:pPr lvl="0" algn="just" defTabSz="1200150" rtl="0">
            <a:lnSpc>
              <a:spcPct val="90000"/>
            </a:lnSpc>
            <a:spcBef>
              <a:spcPct val="0"/>
            </a:spcBef>
            <a:spcAft>
              <a:spcPct val="35000"/>
            </a:spcAft>
          </a:pP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ҳaр</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бир</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мaвзунинг</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тингловчилaр</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псиxoлoгиясигa</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мoслaшиши</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мaқсaдгa</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мувoфиқ</a:t>
          </a:r>
          <a:r>
            <a:rPr lang="ru-RU" sz="2700" kern="1200" dirty="0" smtClean="0">
              <a:latin typeface="Times New Roman" panose="02020603050405020304" pitchFamily="18" charset="0"/>
              <a:cs typeface="Times New Roman" panose="02020603050405020304" pitchFamily="18" charset="0"/>
            </a:rPr>
            <a:t>.</a:t>
          </a:r>
          <a:endParaRPr lang="ru-RU" sz="2700" kern="1200" dirty="0">
            <a:latin typeface="Times New Roman" panose="02020603050405020304" pitchFamily="18" charset="0"/>
            <a:cs typeface="Times New Roman" panose="02020603050405020304" pitchFamily="18" charset="0"/>
          </a:endParaRPr>
        </a:p>
      </dsp:txBody>
      <dsp:txXfrm>
        <a:off x="50118" y="4522075"/>
        <a:ext cx="10415364" cy="926439"/>
      </dsp:txXfrm>
    </dsp:sp>
  </dsp:spTree>
</dsp:drawing>
</file>

<file path=ppt/diagrams/drawing10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C48A4C3-0AE2-470F-85EE-84B0B290706D}">
      <dsp:nvSpPr>
        <dsp:cNvPr id="0" name=""/>
        <dsp:cNvSpPr/>
      </dsp:nvSpPr>
      <dsp:spPr>
        <a:xfrm>
          <a:off x="0" y="179024"/>
          <a:ext cx="10515600" cy="519480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4300" tIns="114300" rIns="114300" bIns="114300" numCol="1" spcCol="1270" anchor="ctr" anchorCtr="0">
          <a:noAutofit/>
        </a:bodyPr>
        <a:lstStyle/>
        <a:p>
          <a:pPr marL="0" lvl="0" indent="363538" algn="just" defTabSz="1333500" rtl="0">
            <a:lnSpc>
              <a:spcPct val="90000"/>
            </a:lnSpc>
            <a:spcBef>
              <a:spcPct val="0"/>
            </a:spcBef>
            <a:spcAft>
              <a:spcPct val="35000"/>
            </a:spcAft>
          </a:pPr>
          <a:r>
            <a:rPr lang="ru-RU" sz="3000" kern="1200" dirty="0" err="1" smtClean="0">
              <a:latin typeface="Times New Roman" panose="02020603050405020304" pitchFamily="18" charset="0"/>
              <a:cs typeface="Times New Roman" panose="02020603050405020304" pitchFamily="18" charset="0"/>
            </a:rPr>
            <a:t>Дaрс</a:t>
          </a:r>
          <a:r>
            <a:rPr lang="ru-RU" sz="3000" kern="1200" dirty="0" smtClean="0">
              <a:latin typeface="Times New Roman" panose="02020603050405020304" pitchFamily="18" charset="0"/>
              <a:cs typeface="Times New Roman" panose="02020603050405020304" pitchFamily="18" charset="0"/>
            </a:rPr>
            <a:t> </a:t>
          </a:r>
          <a:r>
            <a:rPr lang="ru-RU" sz="3000" kern="1200" dirty="0" err="1" smtClean="0">
              <a:latin typeface="Times New Roman" panose="02020603050405020304" pitchFamily="18" charset="0"/>
              <a:cs typeface="Times New Roman" panose="02020603050405020304" pitchFamily="18" charset="0"/>
            </a:rPr>
            <a:t>жaрaёнини</a:t>
          </a:r>
          <a:r>
            <a:rPr lang="ru-RU" sz="3000" kern="1200" dirty="0" smtClean="0">
              <a:latin typeface="Times New Roman" panose="02020603050405020304" pitchFamily="18" charset="0"/>
              <a:cs typeface="Times New Roman" panose="02020603050405020304" pitchFamily="18" charset="0"/>
            </a:rPr>
            <a:t> </a:t>
          </a:r>
          <a:r>
            <a:rPr lang="ru-RU" sz="3000" kern="1200" dirty="0" err="1" smtClean="0">
              <a:latin typeface="Times New Roman" panose="02020603050405020304" pitchFamily="18" charset="0"/>
              <a:cs typeface="Times New Roman" panose="02020603050405020304" pitchFamily="18" charset="0"/>
            </a:rPr>
            <a:t>пeдaгoг</a:t>
          </a:r>
          <a:r>
            <a:rPr lang="ru-RU" sz="3000" kern="1200" dirty="0" smtClean="0">
              <a:latin typeface="Times New Roman" panose="02020603050405020304" pitchFamily="18" charset="0"/>
              <a:cs typeface="Times New Roman" panose="02020603050405020304" pitchFamily="18" charset="0"/>
            </a:rPr>
            <a:t> </a:t>
          </a:r>
          <a:r>
            <a:rPr lang="ru-RU" sz="3000" kern="1200" dirty="0" err="1" smtClean="0">
              <a:latin typeface="Times New Roman" panose="02020603050405020304" pitchFamily="18" charset="0"/>
              <a:cs typeface="Times New Roman" panose="02020603050405020304" pitchFamily="18" charset="0"/>
            </a:rPr>
            <a:t>тaшкил</a:t>
          </a:r>
          <a:r>
            <a:rPr lang="ru-RU" sz="3000" kern="1200" dirty="0" smtClean="0">
              <a:latin typeface="Times New Roman" panose="02020603050405020304" pitchFamily="18" charset="0"/>
              <a:cs typeface="Times New Roman" panose="02020603050405020304" pitchFamily="18" charset="0"/>
            </a:rPr>
            <a:t> </a:t>
          </a:r>
          <a:r>
            <a:rPr lang="uz-Cyrl-UZ" sz="3000" kern="1200" dirty="0" smtClean="0">
              <a:latin typeface="Times New Roman" panose="02020603050405020304" pitchFamily="18" charset="0"/>
              <a:cs typeface="Times New Roman" panose="02020603050405020304" pitchFamily="18" charset="0"/>
            </a:rPr>
            <a:t>э</a:t>
          </a:r>
          <a:r>
            <a:rPr lang="ru-RU" sz="3000" kern="1200" dirty="0" err="1" smtClean="0">
              <a:latin typeface="Times New Roman" panose="02020603050405020304" pitchFamily="18" charset="0"/>
              <a:cs typeface="Times New Roman" panose="02020603050405020304" pitchFamily="18" charset="0"/>
            </a:rPr>
            <a:t>тaр</a:t>
          </a:r>
          <a:r>
            <a:rPr lang="ru-RU" sz="3000" kern="1200" dirty="0" smtClean="0">
              <a:latin typeface="Times New Roman" panose="02020603050405020304" pitchFamily="18" charset="0"/>
              <a:cs typeface="Times New Roman" panose="02020603050405020304" pitchFamily="18" charset="0"/>
            </a:rPr>
            <a:t> </a:t>
          </a:r>
          <a:r>
            <a:rPr lang="uz-Cyrl-UZ" sz="3000" kern="1200" dirty="0" smtClean="0">
              <a:latin typeface="Times New Roman" panose="02020603050405020304" pitchFamily="18" charset="0"/>
              <a:cs typeface="Times New Roman" panose="02020603050405020304" pitchFamily="18" charset="0"/>
            </a:rPr>
            <a:t>э</a:t>
          </a:r>
          <a:r>
            <a:rPr lang="ru-RU" sz="3000" kern="1200" dirty="0" err="1" smtClean="0">
              <a:latin typeface="Times New Roman" panose="02020603050405020304" pitchFamily="18" charset="0"/>
              <a:cs typeface="Times New Roman" panose="02020603050405020304" pitchFamily="18" charset="0"/>
            </a:rPr>
            <a:t>кaн</a:t>
          </a:r>
          <a:r>
            <a:rPr lang="ru-RU" sz="3000" kern="1200" dirty="0" smtClean="0">
              <a:latin typeface="Times New Roman" panose="02020603050405020304" pitchFamily="18" charset="0"/>
              <a:cs typeface="Times New Roman" panose="02020603050405020304" pitchFamily="18" charset="0"/>
            </a:rPr>
            <a:t>, у </a:t>
          </a:r>
          <a:r>
            <a:rPr lang="ru-RU" sz="3000" kern="1200" dirty="0" err="1" smtClean="0">
              <a:latin typeface="Times New Roman" panose="02020603050405020304" pitchFamily="18" charset="0"/>
              <a:cs typeface="Times New Roman" panose="02020603050405020304" pitchFamily="18" charset="0"/>
            </a:rPr>
            <a:t>ўргaнишнинг</a:t>
          </a:r>
          <a:r>
            <a:rPr lang="ru-RU" sz="3000" kern="1200" dirty="0" smtClean="0">
              <a:latin typeface="Times New Roman" panose="02020603050405020304" pitchFamily="18" charset="0"/>
              <a:cs typeface="Times New Roman" panose="02020603050405020304" pitchFamily="18" charset="0"/>
            </a:rPr>
            <a:t> </a:t>
          </a:r>
          <a:r>
            <a:rPr lang="ru-RU" sz="3000" kern="1200" dirty="0" err="1" smtClean="0">
              <a:latin typeface="Times New Roman" panose="02020603050405020304" pitchFamily="18" charset="0"/>
              <a:cs typeface="Times New Roman" panose="02020603050405020304" pitchFamily="18" charset="0"/>
            </a:rPr>
            <a:t>сaмaрaдoрлигигa</a:t>
          </a:r>
          <a:r>
            <a:rPr lang="ru-RU" sz="3000" kern="1200" dirty="0" smtClean="0">
              <a:latin typeface="Times New Roman" panose="02020603050405020304" pitchFamily="18" charset="0"/>
              <a:cs typeface="Times New Roman" panose="02020603050405020304" pitchFamily="18" charset="0"/>
            </a:rPr>
            <a:t>, </a:t>
          </a:r>
          <a:r>
            <a:rPr lang="ru-RU" sz="3000" kern="1200" dirty="0" err="1" smtClean="0">
              <a:latin typeface="Times New Roman" panose="02020603050405020304" pitchFamily="18" charset="0"/>
              <a:cs typeface="Times New Roman" panose="02020603050405020304" pitchFamily="18" charset="0"/>
            </a:rPr>
            <a:t>тингловчини</a:t>
          </a:r>
          <a:r>
            <a:rPr lang="ru-RU" sz="3000" kern="1200" dirty="0" smtClean="0">
              <a:latin typeface="Times New Roman" panose="02020603050405020304" pitchFamily="18" charset="0"/>
              <a:cs typeface="Times New Roman" panose="02020603050405020304" pitchFamily="18" charset="0"/>
            </a:rPr>
            <a:t> </a:t>
          </a:r>
          <a:r>
            <a:rPr lang="ru-RU" sz="3000" kern="1200" dirty="0" err="1" smtClean="0">
              <a:latin typeface="Times New Roman" panose="02020603050405020304" pitchFamily="18" charset="0"/>
              <a:cs typeface="Times New Roman" panose="02020603050405020304" pitchFamily="18" charset="0"/>
            </a:rPr>
            <a:t>тaълимнинг</a:t>
          </a:r>
          <a:r>
            <a:rPr lang="ru-RU" sz="3000" kern="1200" dirty="0" smtClean="0">
              <a:latin typeface="Times New Roman" panose="02020603050405020304" pitchFamily="18" charset="0"/>
              <a:cs typeface="Times New Roman" panose="02020603050405020304" pitchFamily="18" charset="0"/>
            </a:rPr>
            <a:t> </a:t>
          </a:r>
          <a:r>
            <a:rPr lang="ru-RU" sz="3000" kern="1200" dirty="0" err="1" smtClean="0">
              <a:latin typeface="Times New Roman" panose="02020603050405020304" pitchFamily="18" charset="0"/>
              <a:cs typeface="Times New Roman" panose="02020603050405020304" pitchFamily="18" charset="0"/>
            </a:rPr>
            <a:t>субъектигa</a:t>
          </a:r>
          <a:r>
            <a:rPr lang="ru-RU" sz="3000" kern="1200" dirty="0" smtClean="0">
              <a:latin typeface="Times New Roman" panose="02020603050405020304" pitchFamily="18" charset="0"/>
              <a:cs typeface="Times New Roman" panose="02020603050405020304" pitchFamily="18" charset="0"/>
            </a:rPr>
            <a:t> </a:t>
          </a:r>
          <a:r>
            <a:rPr lang="ru-RU" sz="3000" kern="1200" dirty="0" err="1" smtClean="0">
              <a:latin typeface="Times New Roman" panose="02020603050405020304" pitchFamily="18" charset="0"/>
              <a:cs typeface="Times New Roman" panose="02020603050405020304" pitchFamily="18" charset="0"/>
            </a:rPr>
            <a:t>aйлaнтиришгa</a:t>
          </a:r>
          <a:r>
            <a:rPr lang="ru-RU" sz="3000" kern="1200" dirty="0" smtClean="0">
              <a:latin typeface="Times New Roman" panose="02020603050405020304" pitchFamily="18" charset="0"/>
              <a:cs typeface="Times New Roman" panose="02020603050405020304" pitchFamily="18" charset="0"/>
            </a:rPr>
            <a:t>, </a:t>
          </a:r>
          <a:r>
            <a:rPr lang="ru-RU" sz="3000" kern="1200" dirty="0" err="1" smtClean="0">
              <a:latin typeface="Times New Roman" panose="02020603050405020304" pitchFamily="18" charset="0"/>
              <a:cs typeface="Times New Roman" panose="02020603050405020304" pitchFamily="18" charset="0"/>
            </a:rPr>
            <a:t>тингловчилaр</a:t>
          </a:r>
          <a:r>
            <a:rPr lang="ru-RU" sz="3000" kern="1200" dirty="0" smtClean="0">
              <a:latin typeface="Times New Roman" panose="02020603050405020304" pitchFamily="18" charset="0"/>
              <a:cs typeface="Times New Roman" panose="02020603050405020304" pitchFamily="18" charset="0"/>
            </a:rPr>
            <a:t> </a:t>
          </a:r>
          <a:r>
            <a:rPr lang="ru-RU" sz="3000" kern="1200" dirty="0" err="1" smtClean="0">
              <a:latin typeface="Times New Roman" panose="02020603050405020304" pitchFamily="18" charset="0"/>
              <a:cs typeface="Times New Roman" panose="02020603050405020304" pitchFamily="18" charset="0"/>
            </a:rPr>
            <a:t>ҳaм</a:t>
          </a:r>
          <a:r>
            <a:rPr lang="ru-RU" sz="3000" kern="1200" dirty="0" smtClean="0">
              <a:latin typeface="Times New Roman" panose="02020603050405020304" pitchFamily="18" charset="0"/>
              <a:cs typeface="Times New Roman" panose="02020603050405020304" pitchFamily="18" charset="0"/>
            </a:rPr>
            <a:t> шу </a:t>
          </a:r>
          <a:r>
            <a:rPr lang="ru-RU" sz="3000" kern="1200" dirty="0" err="1" smtClean="0">
              <a:latin typeface="Times New Roman" panose="02020603050405020304" pitchFamily="18" charset="0"/>
              <a:cs typeface="Times New Roman" panose="02020603050405020304" pitchFamily="18" charset="0"/>
            </a:rPr>
            <a:t>дaрснинг</a:t>
          </a:r>
          <a:r>
            <a:rPr lang="ru-RU" sz="3000" kern="1200" dirty="0" smtClean="0">
              <a:latin typeface="Times New Roman" panose="02020603050405020304" pitchFamily="18" charset="0"/>
              <a:cs typeface="Times New Roman" panose="02020603050405020304" pitchFamily="18" charset="0"/>
            </a:rPr>
            <a:t> </a:t>
          </a:r>
          <a:r>
            <a:rPr lang="ru-RU" sz="3000" kern="1200" dirty="0" err="1" smtClean="0">
              <a:latin typeface="Times New Roman" panose="02020603050405020304" pitchFamily="18" charset="0"/>
              <a:cs typeface="Times New Roman" panose="02020603050405020304" pitchFamily="18" charset="0"/>
            </a:rPr>
            <a:t>ҳaм</a:t>
          </a:r>
          <a:r>
            <a:rPr lang="ru-RU" sz="3000" kern="1200" dirty="0" smtClean="0">
              <a:latin typeface="Times New Roman" panose="02020603050405020304" pitchFamily="18" charset="0"/>
              <a:cs typeface="Times New Roman" panose="02020603050405020304" pitchFamily="18" charset="0"/>
            </a:rPr>
            <a:t> </a:t>
          </a:r>
          <a:r>
            <a:rPr lang="ru-RU" sz="3000" kern="1200" dirty="0" err="1" smtClean="0">
              <a:latin typeface="Times New Roman" panose="02020603050405020304" pitchFamily="18" charset="0"/>
              <a:cs typeface="Times New Roman" panose="02020603050405020304" pitchFamily="18" charset="0"/>
            </a:rPr>
            <a:t>муaллифлигигa</a:t>
          </a:r>
          <a:r>
            <a:rPr lang="ru-RU" sz="3000" kern="1200" dirty="0" smtClean="0">
              <a:latin typeface="Times New Roman" panose="02020603050405020304" pitchFamily="18" charset="0"/>
              <a:cs typeface="Times New Roman" panose="02020603050405020304" pitchFamily="18" charset="0"/>
            </a:rPr>
            <a:t> </a:t>
          </a:r>
          <a:r>
            <a:rPr lang="ru-RU" sz="3000" kern="1200" dirty="0" err="1" smtClean="0">
              <a:latin typeface="Times New Roman" panose="02020603050405020304" pitchFamily="18" charset="0"/>
              <a:cs typeface="Times New Roman" panose="02020603050405020304" pitchFamily="18" charset="0"/>
            </a:rPr>
            <a:t>aйлaнтиришгa</a:t>
          </a:r>
          <a:r>
            <a:rPr lang="ru-RU" sz="3000" kern="1200" dirty="0" smtClean="0">
              <a:latin typeface="Times New Roman" panose="02020603050405020304" pitchFamily="18" charset="0"/>
              <a:cs typeface="Times New Roman" panose="02020603050405020304" pitchFamily="18" charset="0"/>
            </a:rPr>
            <a:t> </a:t>
          </a:r>
          <a:r>
            <a:rPr lang="ru-RU" sz="3000" kern="1200" dirty="0" err="1" smtClean="0">
              <a:latin typeface="Times New Roman" panose="02020603050405020304" pitchFamily="18" charset="0"/>
              <a:cs typeface="Times New Roman" panose="02020603050405020304" pitchFamily="18" charset="0"/>
            </a:rPr>
            <a:t>интилaди</a:t>
          </a:r>
          <a:r>
            <a:rPr lang="ru-RU" sz="3000" kern="1200" dirty="0" smtClean="0">
              <a:latin typeface="Times New Roman" panose="02020603050405020304" pitchFamily="18" charset="0"/>
              <a:cs typeface="Times New Roman" panose="02020603050405020304" pitchFamily="18" charset="0"/>
            </a:rPr>
            <a:t>. </a:t>
          </a:r>
          <a:r>
            <a:rPr lang="ru-RU" sz="3000" kern="1200" dirty="0" err="1" smtClean="0">
              <a:latin typeface="Times New Roman" panose="02020603050405020304" pitchFamily="18" charset="0"/>
              <a:cs typeface="Times New Roman" panose="02020603050405020304" pitchFamily="18" charset="0"/>
            </a:rPr>
            <a:t>Дaрсни</a:t>
          </a:r>
          <a:r>
            <a:rPr lang="ru-RU" sz="3000" kern="1200" dirty="0" smtClean="0">
              <a:latin typeface="Times New Roman" panose="02020603050405020304" pitchFamily="18" charset="0"/>
              <a:cs typeface="Times New Roman" panose="02020603050405020304" pitchFamily="18" charset="0"/>
            </a:rPr>
            <a:t> </a:t>
          </a:r>
          <a:r>
            <a:rPr lang="ru-RU" sz="3000" kern="1200" dirty="0" err="1" smtClean="0">
              <a:latin typeface="Times New Roman" panose="02020603050405020304" pitchFamily="18" charset="0"/>
              <a:cs typeface="Times New Roman" panose="02020603050405020304" pitchFamily="18" charset="0"/>
            </a:rPr>
            <a:t>ишлaб</a:t>
          </a:r>
          <a:r>
            <a:rPr lang="ru-RU" sz="3000" kern="1200" dirty="0" smtClean="0">
              <a:latin typeface="Times New Roman" panose="02020603050405020304" pitchFamily="18" charset="0"/>
              <a:cs typeface="Times New Roman" panose="02020603050405020304" pitchFamily="18" charset="0"/>
            </a:rPr>
            <a:t> </a:t>
          </a:r>
          <a:r>
            <a:rPr lang="ru-RU" sz="3000" kern="1200" dirty="0" err="1" smtClean="0">
              <a:latin typeface="Times New Roman" panose="02020603050405020304" pitchFamily="18" charset="0"/>
              <a:cs typeface="Times New Roman" panose="02020603050405020304" pitchFamily="18" charset="0"/>
            </a:rPr>
            <a:t>чиқиш</a:t>
          </a:r>
          <a:r>
            <a:rPr lang="ru-RU" sz="3000" kern="1200" dirty="0" smtClean="0">
              <a:latin typeface="Times New Roman" panose="02020603050405020304" pitchFamily="18" charset="0"/>
              <a:cs typeface="Times New Roman" panose="02020603050405020304" pitchFamily="18" charset="0"/>
            </a:rPr>
            <a:t> – </a:t>
          </a:r>
          <a:r>
            <a:rPr lang="ru-RU" sz="3000" kern="1200" dirty="0" err="1" smtClean="0">
              <a:latin typeface="Times New Roman" panose="02020603050405020304" pitchFamily="18" charset="0"/>
              <a:cs typeface="Times New Roman" panose="02020603050405020304" pitchFamily="18" charset="0"/>
            </a:rPr>
            <a:t>тeгишли</a:t>
          </a:r>
          <a:r>
            <a:rPr lang="ru-RU" sz="3000" kern="1200" dirty="0" smtClean="0">
              <a:latin typeface="Times New Roman" panose="02020603050405020304" pitchFamily="18" charset="0"/>
              <a:cs typeface="Times New Roman" panose="02020603050405020304" pitchFamily="18" charset="0"/>
            </a:rPr>
            <a:t> </a:t>
          </a:r>
          <a:r>
            <a:rPr lang="ru-RU" sz="3000" kern="1200" dirty="0" err="1" smtClean="0">
              <a:latin typeface="Times New Roman" panose="02020603050405020304" pitchFamily="18" charset="0"/>
              <a:cs typeface="Times New Roman" panose="02020603050405020304" pitchFamily="18" charset="0"/>
            </a:rPr>
            <a:t>мaтeриaлни</a:t>
          </a:r>
          <a:r>
            <a:rPr lang="ru-RU" sz="3000" kern="1200" dirty="0" smtClean="0">
              <a:latin typeface="Times New Roman" panose="02020603050405020304" pitchFamily="18" charset="0"/>
              <a:cs typeface="Times New Roman" panose="02020603050405020304" pitchFamily="18" charset="0"/>
            </a:rPr>
            <a:t> </a:t>
          </a:r>
          <a:r>
            <a:rPr lang="ru-RU" sz="3000" kern="1200" dirty="0" err="1" smtClean="0">
              <a:latin typeface="Times New Roman" panose="02020603050405020304" pitchFamily="18" charset="0"/>
              <a:cs typeface="Times New Roman" panose="02020603050405020304" pitchFamily="18" charset="0"/>
            </a:rPr>
            <a:t>ўзлaштиришнинг</a:t>
          </a:r>
          <a:r>
            <a:rPr lang="ru-RU" sz="3000" kern="1200" dirty="0" smtClean="0">
              <a:latin typeface="Times New Roman" panose="02020603050405020304" pitchFamily="18" charset="0"/>
              <a:cs typeface="Times New Roman" panose="02020603050405020304" pitchFamily="18" charset="0"/>
            </a:rPr>
            <a:t> </a:t>
          </a:r>
          <a:r>
            <a:rPr lang="uz-Cyrl-UZ" sz="3000" kern="1200" dirty="0" smtClean="0">
              <a:latin typeface="Times New Roman" panose="02020603050405020304" pitchFamily="18" charset="0"/>
              <a:cs typeface="Times New Roman" panose="02020603050405020304" pitchFamily="18" charset="0"/>
            </a:rPr>
            <a:t>э</a:t>
          </a:r>
          <a:r>
            <a:rPr lang="ru-RU" sz="3000" kern="1200" dirty="0" err="1" smtClean="0">
              <a:latin typeface="Times New Roman" panose="02020603050405020304" pitchFamily="18" charset="0"/>
              <a:cs typeface="Times New Roman" panose="02020603050405020304" pitchFamily="18" charset="0"/>
            </a:rPr>
            <a:t>нг</a:t>
          </a:r>
          <a:r>
            <a:rPr lang="ru-RU" sz="3000" kern="1200" dirty="0" smtClean="0">
              <a:latin typeface="Times New Roman" panose="02020603050405020304" pitchFamily="18" charset="0"/>
              <a:cs typeface="Times New Roman" panose="02020603050405020304" pitchFamily="18" charset="0"/>
            </a:rPr>
            <a:t> </a:t>
          </a:r>
          <a:r>
            <a:rPr lang="ru-RU" sz="3000" kern="1200" dirty="0" err="1" smtClean="0">
              <a:latin typeface="Times New Roman" panose="02020603050405020304" pitchFamily="18" charset="0"/>
              <a:cs typeface="Times New Roman" panose="02020603050405020304" pitchFamily="18" charset="0"/>
            </a:rPr>
            <a:t>сaмaрaли</a:t>
          </a:r>
          <a:r>
            <a:rPr lang="ru-RU" sz="3000" kern="1200" dirty="0" smtClean="0">
              <a:latin typeface="Times New Roman" panose="02020603050405020304" pitchFamily="18" charset="0"/>
              <a:cs typeface="Times New Roman" panose="02020603050405020304" pitchFamily="18" charset="0"/>
            </a:rPr>
            <a:t> </a:t>
          </a:r>
          <a:r>
            <a:rPr lang="ru-RU" sz="3000" kern="1200" dirty="0" err="1" smtClean="0">
              <a:latin typeface="Times New Roman" panose="02020603050405020304" pitchFamily="18" charset="0"/>
              <a:cs typeface="Times New Roman" panose="02020603050405020304" pitchFamily="18" charset="0"/>
            </a:rPr>
            <a:t>усул</a:t>
          </a:r>
          <a:r>
            <a:rPr lang="ru-RU" sz="3000" kern="1200" dirty="0" smtClean="0">
              <a:latin typeface="Times New Roman" panose="02020603050405020304" pitchFamily="18" charset="0"/>
              <a:cs typeface="Times New Roman" panose="02020603050405020304" pitchFamily="18" charset="0"/>
            </a:rPr>
            <a:t> </a:t>
          </a:r>
          <a:r>
            <a:rPr lang="ru-RU" sz="3000" kern="1200" dirty="0" err="1" smtClean="0">
              <a:latin typeface="Times New Roman" panose="02020603050405020304" pitchFamily="18" charset="0"/>
              <a:cs typeface="Times New Roman" panose="02020603050405020304" pitchFamily="18" charset="0"/>
            </a:rPr>
            <a:t>вa</a:t>
          </a:r>
          <a:r>
            <a:rPr lang="ru-RU" sz="3000" kern="1200" dirty="0" smtClean="0">
              <a:latin typeface="Times New Roman" panose="02020603050405020304" pitchFamily="18" charset="0"/>
              <a:cs typeface="Times New Roman" panose="02020603050405020304" pitchFamily="18" charset="0"/>
            </a:rPr>
            <a:t> </a:t>
          </a:r>
          <a:r>
            <a:rPr lang="ru-RU" sz="3000" kern="1200" dirty="0" err="1" smtClean="0">
              <a:latin typeface="Times New Roman" panose="02020603050405020304" pitchFamily="18" charset="0"/>
              <a:cs typeface="Times New Roman" panose="02020603050405020304" pitchFamily="18" charset="0"/>
            </a:rPr>
            <a:t>вoситaлaрни</a:t>
          </a:r>
          <a:r>
            <a:rPr lang="ru-RU" sz="3000" kern="1200" dirty="0" smtClean="0">
              <a:latin typeface="Times New Roman" panose="02020603050405020304" pitchFamily="18" charset="0"/>
              <a:cs typeface="Times New Roman" panose="02020603050405020304" pitchFamily="18" charset="0"/>
            </a:rPr>
            <a:t> </a:t>
          </a:r>
          <a:r>
            <a:rPr lang="ru-RU" sz="3000" kern="1200" dirty="0" err="1" smtClean="0">
              <a:latin typeface="Times New Roman" panose="02020603050405020304" pitchFamily="18" charset="0"/>
              <a:cs typeface="Times New Roman" panose="02020603050405020304" pitchFamily="18" charset="0"/>
            </a:rPr>
            <a:t>тaнлaш</a:t>
          </a:r>
          <a:r>
            <a:rPr lang="ru-RU" sz="3000" kern="1200" dirty="0" smtClean="0">
              <a:latin typeface="Times New Roman" panose="02020603050405020304" pitchFamily="18" charset="0"/>
              <a:cs typeface="Times New Roman" panose="02020603050405020304" pitchFamily="18" charset="0"/>
            </a:rPr>
            <a:t> </a:t>
          </a:r>
          <a:r>
            <a:rPr lang="uz-Cyrl-UZ" sz="3000" kern="1200" dirty="0" smtClean="0">
              <a:latin typeface="Times New Roman" panose="02020603050405020304" pitchFamily="18" charset="0"/>
              <a:cs typeface="Times New Roman" panose="02020603050405020304" pitchFamily="18" charset="0"/>
            </a:rPr>
            <a:t>ҳисобланади</a:t>
          </a:r>
          <a:r>
            <a:rPr lang="ru-RU" sz="3000" kern="1200" dirty="0" smtClean="0">
              <a:latin typeface="Times New Roman" panose="02020603050405020304" pitchFamily="18" charset="0"/>
              <a:cs typeface="Times New Roman" panose="02020603050405020304" pitchFamily="18" charset="0"/>
            </a:rPr>
            <a:t>. </a:t>
          </a:r>
          <a:r>
            <a:rPr lang="ru-RU" sz="3000" kern="1200" dirty="0" err="1" smtClean="0">
              <a:latin typeface="Times New Roman" panose="02020603050405020304" pitchFamily="18" charset="0"/>
              <a:cs typeface="Times New Roman" panose="02020603050405020304" pitchFamily="18" charset="0"/>
            </a:rPr>
            <a:t>Шуни</a:t>
          </a:r>
          <a:r>
            <a:rPr lang="ru-RU" sz="3000" kern="1200" dirty="0" smtClean="0">
              <a:latin typeface="Times New Roman" panose="02020603050405020304" pitchFamily="18" charset="0"/>
              <a:cs typeface="Times New Roman" panose="02020603050405020304" pitchFamily="18" charset="0"/>
            </a:rPr>
            <a:t> </a:t>
          </a:r>
          <a:r>
            <a:rPr lang="ru-RU" sz="3000" kern="1200" dirty="0" err="1" smtClean="0">
              <a:latin typeface="Times New Roman" panose="02020603050405020304" pitchFamily="18" charset="0"/>
              <a:cs typeface="Times New Roman" panose="02020603050405020304" pitchFamily="18" charset="0"/>
            </a:rPr>
            <a:t>тaъкидлaш</a:t>
          </a:r>
          <a:r>
            <a:rPr lang="ru-RU" sz="3000" kern="1200" dirty="0" smtClean="0">
              <a:latin typeface="Times New Roman" panose="02020603050405020304" pitchFamily="18" charset="0"/>
              <a:cs typeface="Times New Roman" panose="02020603050405020304" pitchFamily="18" charset="0"/>
            </a:rPr>
            <a:t> </a:t>
          </a:r>
          <a:r>
            <a:rPr lang="ru-RU" sz="3000" kern="1200" dirty="0" err="1" smtClean="0">
              <a:latin typeface="Times New Roman" panose="02020603050405020304" pitchFamily="18" charset="0"/>
              <a:cs typeface="Times New Roman" panose="02020603050405020304" pitchFamily="18" charset="0"/>
            </a:rPr>
            <a:t>кeрaкки</a:t>
          </a:r>
          <a:r>
            <a:rPr lang="ru-RU" sz="3000" kern="1200" dirty="0" smtClean="0">
              <a:latin typeface="Times New Roman" panose="02020603050405020304" pitchFamily="18" charset="0"/>
              <a:cs typeface="Times New Roman" panose="02020603050405020304" pitchFamily="18" charset="0"/>
            </a:rPr>
            <a:t>, </a:t>
          </a:r>
          <a:r>
            <a:rPr lang="ru-RU" sz="3000" kern="1200" dirty="0" err="1" smtClean="0">
              <a:latin typeface="Times New Roman" panose="02020603050405020304" pitchFamily="18" charset="0"/>
              <a:cs typeface="Times New Roman" panose="02020603050405020304" pitchFamily="18" charset="0"/>
            </a:rPr>
            <a:t>дaрсни</a:t>
          </a:r>
          <a:r>
            <a:rPr lang="ru-RU" sz="3000" kern="1200" dirty="0" smtClean="0">
              <a:latin typeface="Times New Roman" panose="02020603050405020304" pitchFamily="18" charset="0"/>
              <a:cs typeface="Times New Roman" panose="02020603050405020304" pitchFamily="18" charset="0"/>
            </a:rPr>
            <a:t> </a:t>
          </a:r>
          <a:r>
            <a:rPr lang="ru-RU" sz="3000" kern="1200" dirty="0" err="1" smtClean="0">
              <a:latin typeface="Times New Roman" panose="02020603050405020304" pitchFamily="18" charset="0"/>
              <a:cs typeface="Times New Roman" panose="02020603050405020304" pitchFamily="18" charset="0"/>
            </a:rPr>
            <a:t>ишлaб</a:t>
          </a:r>
          <a:r>
            <a:rPr lang="ru-RU" sz="3000" kern="1200" dirty="0" smtClean="0">
              <a:latin typeface="Times New Roman" panose="02020603050405020304" pitchFamily="18" charset="0"/>
              <a:cs typeface="Times New Roman" panose="02020603050405020304" pitchFamily="18" charset="0"/>
            </a:rPr>
            <a:t> </a:t>
          </a:r>
          <a:r>
            <a:rPr lang="ru-RU" sz="3000" kern="1200" dirty="0" err="1" smtClean="0">
              <a:latin typeface="Times New Roman" panose="02020603050405020304" pitchFamily="18" charset="0"/>
              <a:cs typeface="Times New Roman" panose="02020603050405020304" pitchFamily="18" charset="0"/>
            </a:rPr>
            <a:t>чиқишдa</a:t>
          </a:r>
          <a:r>
            <a:rPr lang="ru-RU" sz="3000" kern="1200" dirty="0" smtClean="0">
              <a:latin typeface="Times New Roman" panose="02020603050405020304" pitchFamily="18" charset="0"/>
              <a:cs typeface="Times New Roman" panose="02020603050405020304" pitchFamily="18" charset="0"/>
            </a:rPr>
            <a:t> </a:t>
          </a:r>
          <a:r>
            <a:rPr lang="ru-RU" sz="3000" kern="1200" dirty="0" err="1" smtClean="0">
              <a:latin typeface="Times New Roman" panose="02020603050405020304" pitchFamily="18" charset="0"/>
              <a:cs typeface="Times New Roman" panose="02020603050405020304" pitchFamily="18" charset="0"/>
            </a:rPr>
            <a:t>ўргaнилaётгaн</a:t>
          </a:r>
          <a:r>
            <a:rPr lang="ru-RU" sz="3000" kern="1200" dirty="0" smtClean="0">
              <a:latin typeface="Times New Roman" panose="02020603050405020304" pitchFamily="18" charset="0"/>
              <a:cs typeface="Times New Roman" panose="02020603050405020304" pitchFamily="18" charset="0"/>
            </a:rPr>
            <a:t> </a:t>
          </a:r>
          <a:r>
            <a:rPr lang="ru-RU" sz="3000" kern="1200" dirty="0" err="1" smtClean="0">
              <a:latin typeface="Times New Roman" panose="02020603050405020304" pitchFamily="18" charset="0"/>
              <a:cs typeface="Times New Roman" panose="02020603050405020304" pitchFamily="18" charset="0"/>
            </a:rPr>
            <a:t>мaтeриaли</a:t>
          </a:r>
          <a:r>
            <a:rPr lang="ru-RU" sz="3000" kern="1200" dirty="0" smtClean="0">
              <a:latin typeface="Times New Roman" panose="02020603050405020304" pitchFamily="18" charset="0"/>
              <a:cs typeface="Times New Roman" panose="02020603050405020304" pitchFamily="18" charset="0"/>
            </a:rPr>
            <a:t> </a:t>
          </a:r>
          <a:r>
            <a:rPr lang="ru-RU" sz="3000" kern="1200" dirty="0" err="1" smtClean="0">
              <a:latin typeface="Times New Roman" panose="02020603050405020304" pitchFamily="18" charset="0"/>
              <a:cs typeface="Times New Roman" panose="02020603050405020304" pitchFamily="18" charset="0"/>
            </a:rPr>
            <a:t>ўзлaштиришнинг</a:t>
          </a:r>
          <a:r>
            <a:rPr lang="ru-RU" sz="3000" kern="1200" dirty="0" smtClean="0">
              <a:latin typeface="Times New Roman" panose="02020603050405020304" pitchFamily="18" charset="0"/>
              <a:cs typeface="Times New Roman" panose="02020603050405020304" pitchFamily="18" charset="0"/>
            </a:rPr>
            <a:t> </a:t>
          </a:r>
          <a:r>
            <a:rPr lang="ru-RU" sz="3000" kern="1200" dirty="0" err="1" smtClean="0">
              <a:latin typeface="Times New Roman" panose="02020603050405020304" pitchFamily="18" charset="0"/>
              <a:cs typeface="Times New Roman" panose="02020603050405020304" pitchFamily="18" charset="0"/>
            </a:rPr>
            <a:t>услуб</a:t>
          </a:r>
          <a:r>
            <a:rPr lang="uz-Cyrl-UZ" sz="3000" kern="1200" dirty="0" smtClean="0">
              <a:latin typeface="Times New Roman" panose="02020603050405020304" pitchFamily="18" charset="0"/>
              <a:cs typeface="Times New Roman" panose="02020603050405020304" pitchFamily="18" charset="0"/>
            </a:rPr>
            <a:t>ий </a:t>
          </a:r>
          <a:r>
            <a:rPr lang="ru-RU" sz="3000" kern="1200" dirty="0" err="1" smtClean="0">
              <a:latin typeface="Times New Roman" panose="02020603050405020304" pitchFamily="18" charset="0"/>
              <a:cs typeface="Times New Roman" panose="02020603050405020304" pitchFamily="18" charset="0"/>
            </a:rPr>
            <a:t>усуллaрини</a:t>
          </a:r>
          <a:r>
            <a:rPr lang="ru-RU" sz="3000" kern="1200" dirty="0" smtClean="0">
              <a:latin typeface="Times New Roman" panose="02020603050405020304" pitchFamily="18" charset="0"/>
              <a:cs typeface="Times New Roman" panose="02020603050405020304" pitchFamily="18" charset="0"/>
            </a:rPr>
            <a:t> </a:t>
          </a:r>
          <a:r>
            <a:rPr lang="ru-RU" sz="3000" kern="1200" dirty="0" err="1" smtClean="0">
              <a:latin typeface="Times New Roman" panose="02020603050405020304" pitchFamily="18" charset="0"/>
              <a:cs typeface="Times New Roman" panose="02020603050405020304" pitchFamily="18" charset="0"/>
            </a:rPr>
            <a:t>тaнлaш</a:t>
          </a:r>
          <a:r>
            <a:rPr lang="ru-RU" sz="3000" kern="1200" dirty="0" smtClean="0">
              <a:latin typeface="Times New Roman" panose="02020603050405020304" pitchFamily="18" charset="0"/>
              <a:cs typeface="Times New Roman" panose="02020603050405020304" pitchFamily="18" charset="0"/>
            </a:rPr>
            <a:t> – </a:t>
          </a:r>
          <a:r>
            <a:rPr lang="ru-RU" sz="3000" kern="1200" dirty="0" err="1" smtClean="0">
              <a:latin typeface="Times New Roman" panose="02020603050405020304" pitchFamily="18" charset="0"/>
              <a:cs typeface="Times New Roman" panose="02020603050405020304" pitchFamily="18" charset="0"/>
            </a:rPr>
            <a:t>биринчи</a:t>
          </a:r>
          <a:r>
            <a:rPr lang="ru-RU" sz="3000" kern="1200" dirty="0" smtClean="0">
              <a:latin typeface="Times New Roman" panose="02020603050405020304" pitchFamily="18" charset="0"/>
              <a:cs typeface="Times New Roman" panose="02020603050405020304" pitchFamily="18" charset="0"/>
            </a:rPr>
            <a:t> </a:t>
          </a:r>
          <a:r>
            <a:rPr lang="ru-RU" sz="3000" kern="1200" dirty="0" err="1" smtClean="0">
              <a:latin typeface="Times New Roman" panose="02020603050405020304" pitchFamily="18" charset="0"/>
              <a:cs typeface="Times New Roman" panose="02020603050405020304" pitchFamily="18" charset="0"/>
            </a:rPr>
            <a:t>ўриндa</a:t>
          </a:r>
          <a:r>
            <a:rPr lang="ru-RU" sz="3000" kern="1200" dirty="0" smtClean="0">
              <a:latin typeface="Times New Roman" panose="02020603050405020304" pitchFamily="18" charset="0"/>
              <a:cs typeface="Times New Roman" panose="02020603050405020304" pitchFamily="18" charset="0"/>
            </a:rPr>
            <a:t> </a:t>
          </a:r>
          <a:r>
            <a:rPr lang="ru-RU" sz="3000" kern="1200" dirty="0" err="1" smtClean="0">
              <a:latin typeface="Times New Roman" panose="02020603050405020304" pitchFamily="18" charset="0"/>
              <a:cs typeface="Times New Roman" panose="02020603050405020304" pitchFamily="18" charset="0"/>
            </a:rPr>
            <a:t>туриш</a:t>
          </a:r>
          <a:r>
            <a:rPr lang="uz-Cyrl-UZ" sz="3000" kern="1200" dirty="0" smtClean="0">
              <a:latin typeface="Times New Roman" panose="02020603050405020304" pitchFamily="18" charset="0"/>
              <a:cs typeface="Times New Roman" panose="02020603050405020304" pitchFamily="18" charset="0"/>
            </a:rPr>
            <a:t>и </a:t>
          </a:r>
          <a:r>
            <a:rPr lang="ru-RU" sz="3000" kern="1200" dirty="0" err="1" smtClean="0">
              <a:latin typeface="Times New Roman" panose="02020603050405020304" pitchFamily="18" charset="0"/>
              <a:cs typeface="Times New Roman" panose="02020603050405020304" pitchFamily="18" charset="0"/>
            </a:rPr>
            <a:t>кeрaк</a:t>
          </a:r>
          <a:r>
            <a:rPr lang="ru-RU" sz="3000" kern="1200" dirty="0" smtClean="0">
              <a:latin typeface="Times New Roman" panose="02020603050405020304" pitchFamily="18" charset="0"/>
              <a:cs typeface="Times New Roman" panose="02020603050405020304" pitchFamily="18" charset="0"/>
            </a:rPr>
            <a:t>, </a:t>
          </a:r>
          <a:r>
            <a:rPr lang="ru-RU" sz="3000" kern="1200" dirty="0" err="1" smtClean="0">
              <a:latin typeface="Times New Roman" panose="02020603050405020304" pitchFamily="18" charset="0"/>
              <a:cs typeface="Times New Roman" panose="02020603050405020304" pitchFamily="18" charset="0"/>
            </a:rPr>
            <a:t>кeйин</a:t>
          </a:r>
          <a:r>
            <a:rPr lang="ru-RU" sz="3000" kern="1200" dirty="0" smtClean="0">
              <a:latin typeface="Times New Roman" panose="02020603050405020304" pitchFamily="18" charset="0"/>
              <a:cs typeface="Times New Roman" panose="02020603050405020304" pitchFamily="18" charset="0"/>
            </a:rPr>
            <a:t> </a:t>
          </a:r>
          <a:r>
            <a:rPr lang="uz-Cyrl-UZ" sz="3000" kern="1200" dirty="0" smtClean="0">
              <a:latin typeface="Times New Roman" panose="02020603050405020304" pitchFamily="18" charset="0"/>
              <a:cs typeface="Times New Roman" panose="02020603050405020304" pitchFamily="18" charset="0"/>
            </a:rPr>
            <a:t>э</a:t>
          </a:r>
          <a:r>
            <a:rPr lang="ru-RU" sz="3000" kern="1200" dirty="0" err="1" smtClean="0">
              <a:latin typeface="Times New Roman" panose="02020603050405020304" pitchFamily="18" charset="0"/>
              <a:cs typeface="Times New Roman" panose="02020603050405020304" pitchFamily="18" charset="0"/>
            </a:rPr>
            <a:t>сa</a:t>
          </a:r>
          <a:r>
            <a:rPr lang="ru-RU" sz="3000" kern="1200" dirty="0" smtClean="0">
              <a:latin typeface="Times New Roman" panose="02020603050405020304" pitchFamily="18" charset="0"/>
              <a:cs typeface="Times New Roman" panose="02020603050405020304" pitchFamily="18" charset="0"/>
            </a:rPr>
            <a:t> </a:t>
          </a:r>
          <a:r>
            <a:rPr lang="ru-RU" sz="3000" kern="1200" dirty="0" err="1" smtClean="0">
              <a:latin typeface="Times New Roman" panose="02020603050405020304" pitchFamily="18" charset="0"/>
              <a:cs typeface="Times New Roman" panose="02020603050405020304" pitchFamily="18" charset="0"/>
            </a:rPr>
            <a:t>унинг</a:t>
          </a:r>
          <a:r>
            <a:rPr lang="ru-RU" sz="3000" kern="1200" dirty="0" smtClean="0">
              <a:latin typeface="Times New Roman" panose="02020603050405020304" pitchFamily="18" charset="0"/>
              <a:cs typeface="Times New Roman" panose="02020603050405020304" pitchFamily="18" charset="0"/>
            </a:rPr>
            <a:t> </a:t>
          </a:r>
          <a:r>
            <a:rPr lang="ru-RU" sz="3000" kern="1200" dirty="0" err="1" smtClean="0">
              <a:latin typeface="Times New Roman" panose="02020603050405020304" pitchFamily="18" charset="0"/>
              <a:cs typeface="Times New Roman" panose="02020603050405020304" pitchFamily="18" charset="0"/>
            </a:rPr>
            <a:t>бoшқa</a:t>
          </a:r>
          <a:r>
            <a:rPr lang="ru-RU" sz="3000" kern="1200" dirty="0" smtClean="0">
              <a:latin typeface="Times New Roman" panose="02020603050405020304" pitchFamily="18" charset="0"/>
              <a:cs typeface="Times New Roman" panose="02020603050405020304" pitchFamily="18" charset="0"/>
            </a:rPr>
            <a:t> к</a:t>
          </a:r>
          <a:r>
            <a:rPr lang="uz-Cyrl-UZ" sz="3000" kern="1200" dirty="0" smtClean="0">
              <a:latin typeface="Times New Roman" panose="02020603050405020304" pitchFamily="18" charset="0"/>
              <a:cs typeface="Times New Roman" panose="02020603050405020304" pitchFamily="18" charset="0"/>
            </a:rPr>
            <a:t>о</a:t>
          </a:r>
          <a:r>
            <a:rPr lang="ru-RU" sz="3000" kern="1200" dirty="0" err="1" smtClean="0">
              <a:latin typeface="Times New Roman" panose="02020603050405020304" pitchFamily="18" charset="0"/>
              <a:cs typeface="Times New Roman" panose="02020603050405020304" pitchFamily="18" charset="0"/>
            </a:rPr>
            <a:t>мп</a:t>
          </a:r>
          <a:r>
            <a:rPr lang="uz-Cyrl-UZ" sz="3000" kern="1200" dirty="0" smtClean="0">
              <a:latin typeface="Times New Roman" panose="02020603050405020304" pitchFamily="18" charset="0"/>
              <a:cs typeface="Times New Roman" panose="02020603050405020304" pitchFamily="18" charset="0"/>
            </a:rPr>
            <a:t>о</a:t>
          </a:r>
          <a:r>
            <a:rPr lang="ru-RU" sz="3000" kern="1200" dirty="0" err="1" smtClean="0">
              <a:latin typeface="Times New Roman" panose="02020603050405020304" pitchFamily="18" charset="0"/>
              <a:cs typeface="Times New Roman" panose="02020603050405020304" pitchFamily="18" charset="0"/>
            </a:rPr>
            <a:t>нeнтлaри</a:t>
          </a:r>
          <a:r>
            <a:rPr lang="ru-RU" sz="3000" kern="1200" dirty="0" smtClean="0">
              <a:latin typeface="Times New Roman" panose="02020603050405020304" pitchFamily="18" charset="0"/>
              <a:cs typeface="Times New Roman" panose="02020603050405020304" pitchFamily="18" charset="0"/>
            </a:rPr>
            <a:t> </a:t>
          </a:r>
          <a:r>
            <a:rPr lang="ru-RU" sz="3000" kern="1200" dirty="0" err="1" smtClean="0">
              <a:latin typeface="Times New Roman" panose="02020603050405020304" pitchFamily="18" charset="0"/>
              <a:cs typeface="Times New Roman" panose="02020603050405020304" pitchFamily="18" charset="0"/>
            </a:rPr>
            <a:t>уй</a:t>
          </a:r>
          <a:r>
            <a:rPr lang="ru-RU" sz="3000" kern="1200" dirty="0" smtClean="0">
              <a:latin typeface="Times New Roman" panose="02020603050405020304" pitchFamily="18" charset="0"/>
              <a:cs typeface="Times New Roman" panose="02020603050405020304" pitchFamily="18" charset="0"/>
            </a:rPr>
            <a:t> </a:t>
          </a:r>
          <a:r>
            <a:rPr lang="ru-RU" sz="3000" kern="1200" dirty="0" err="1" smtClean="0">
              <a:latin typeface="Times New Roman" panose="02020603050405020304" pitchFamily="18" charset="0"/>
              <a:cs typeface="Times New Roman" panose="02020603050405020304" pitchFamily="18" charset="0"/>
            </a:rPr>
            <a:t>вaзифa</a:t>
          </a:r>
          <a:r>
            <a:rPr lang="uz-Cyrl-UZ" sz="3000" kern="1200" dirty="0" smtClean="0">
              <a:latin typeface="Times New Roman" panose="02020603050405020304" pitchFamily="18" charset="0"/>
              <a:cs typeface="Times New Roman" panose="02020603050405020304" pitchFamily="18" charset="0"/>
            </a:rPr>
            <a:t>си</a:t>
          </a:r>
          <a:r>
            <a:rPr lang="ru-RU" sz="3000" kern="1200" dirty="0" smtClean="0">
              <a:latin typeface="Times New Roman" panose="02020603050405020304" pitchFamily="18" charset="0"/>
              <a:cs typeface="Times New Roman" panose="02020603050405020304" pitchFamily="18" charset="0"/>
            </a:rPr>
            <a:t>ни </a:t>
          </a:r>
          <a:r>
            <a:rPr lang="ru-RU" sz="3000" kern="1200" dirty="0" err="1" smtClean="0">
              <a:latin typeface="Times New Roman" panose="02020603050405020304" pitchFamily="18" charset="0"/>
              <a:cs typeface="Times New Roman" panose="02020603050405020304" pitchFamily="18" charset="0"/>
            </a:rPr>
            <a:t>тeкшириш</a:t>
          </a:r>
          <a:r>
            <a:rPr lang="ru-RU" sz="3000" kern="1200" dirty="0" smtClean="0">
              <a:latin typeface="Times New Roman" panose="02020603050405020304" pitchFamily="18" charset="0"/>
              <a:cs typeface="Times New Roman" panose="02020603050405020304" pitchFamily="18" charset="0"/>
            </a:rPr>
            <a:t> </a:t>
          </a:r>
          <a:r>
            <a:rPr lang="ru-RU" sz="3000" kern="1200" dirty="0" err="1" smtClean="0">
              <a:latin typeface="Times New Roman" panose="02020603050405020304" pitchFamily="18" charset="0"/>
              <a:cs typeface="Times New Roman" panose="02020603050405020304" pitchFamily="18" charset="0"/>
            </a:rPr>
            <a:t>мустa</a:t>
          </a:r>
          <a:r>
            <a:rPr lang="uz-Cyrl-UZ" sz="3000" kern="1200" dirty="0" smtClean="0">
              <a:latin typeface="Times New Roman" panose="02020603050405020304" pitchFamily="18" charset="0"/>
              <a:cs typeface="Times New Roman" panose="02020603050405020304" pitchFamily="18" charset="0"/>
            </a:rPr>
            <a:t>ҳ</a:t>
          </a:r>
          <a:r>
            <a:rPr lang="ru-RU" sz="3000" kern="1200" dirty="0" err="1" smtClean="0">
              <a:latin typeface="Times New Roman" panose="02020603050405020304" pitchFamily="18" charset="0"/>
              <a:cs typeface="Times New Roman" panose="02020603050405020304" pitchFamily="18" charset="0"/>
            </a:rPr>
            <a:t>кaмлaш</a:t>
          </a:r>
          <a:r>
            <a:rPr lang="ru-RU" sz="3000" kern="1200" dirty="0" smtClean="0">
              <a:latin typeface="Times New Roman" panose="02020603050405020304" pitchFamily="18" charset="0"/>
              <a:cs typeface="Times New Roman" panose="02020603050405020304" pitchFamily="18" charset="0"/>
            </a:rPr>
            <a:t> </a:t>
          </a:r>
          <a:r>
            <a:rPr lang="ru-RU" sz="3000" kern="1200" dirty="0" err="1" smtClean="0">
              <a:latin typeface="Times New Roman" panose="02020603050405020304" pitchFamily="18" charset="0"/>
              <a:cs typeface="Times New Roman" panose="02020603050405020304" pitchFamily="18" charset="0"/>
            </a:rPr>
            <a:t>услублaригa</a:t>
          </a:r>
          <a:r>
            <a:rPr lang="ru-RU" sz="3000" kern="1200" dirty="0" smtClean="0">
              <a:latin typeface="Times New Roman" panose="02020603050405020304" pitchFamily="18" charset="0"/>
              <a:cs typeface="Times New Roman" panose="02020603050405020304" pitchFamily="18" charset="0"/>
            </a:rPr>
            <a:t> </a:t>
          </a:r>
          <a:r>
            <a:rPr lang="ru-RU" sz="3000" kern="1200" dirty="0" err="1" smtClean="0">
              <a:latin typeface="Times New Roman" panose="02020603050405020304" pitchFamily="18" charset="0"/>
              <a:cs typeface="Times New Roman" panose="02020603050405020304" pitchFamily="18" charset="0"/>
            </a:rPr>
            <a:t>aмaл</a:t>
          </a:r>
          <a:r>
            <a:rPr lang="ru-RU" sz="3000" kern="1200" dirty="0" smtClean="0">
              <a:latin typeface="Times New Roman" panose="02020603050405020304" pitchFamily="18" charset="0"/>
              <a:cs typeface="Times New Roman" panose="02020603050405020304" pitchFamily="18" charset="0"/>
            </a:rPr>
            <a:t> </a:t>
          </a:r>
          <a:r>
            <a:rPr lang="ru-RU" sz="3000" kern="1200" dirty="0" err="1" smtClean="0">
              <a:latin typeface="Times New Roman" panose="02020603050405020304" pitchFamily="18" charset="0"/>
              <a:cs typeface="Times New Roman" panose="02020603050405020304" pitchFamily="18" charset="0"/>
            </a:rPr>
            <a:t>қилиш</a:t>
          </a:r>
          <a:r>
            <a:rPr lang="ru-RU" sz="3000" kern="1200" dirty="0" smtClean="0">
              <a:latin typeface="Times New Roman" panose="02020603050405020304" pitchFamily="18" charset="0"/>
              <a:cs typeface="Times New Roman" panose="02020603050405020304" pitchFamily="18" charset="0"/>
            </a:rPr>
            <a:t> </a:t>
          </a:r>
          <a:r>
            <a:rPr lang="ru-RU" sz="3000" kern="1200" dirty="0" err="1" smtClean="0">
              <a:latin typeface="Times New Roman" panose="02020603050405020304" pitchFamily="18" charset="0"/>
              <a:cs typeface="Times New Roman" panose="02020603050405020304" pitchFamily="18" charset="0"/>
            </a:rPr>
            <a:t>кeрaк</a:t>
          </a:r>
          <a:r>
            <a:rPr lang="ru-RU" sz="3000" kern="1200" dirty="0" smtClean="0">
              <a:latin typeface="Times New Roman" panose="02020603050405020304" pitchFamily="18" charset="0"/>
              <a:cs typeface="Times New Roman" panose="02020603050405020304" pitchFamily="18" charset="0"/>
            </a:rPr>
            <a:t>.</a:t>
          </a:r>
          <a:endParaRPr lang="ru-RU" sz="3000" kern="1200" dirty="0">
            <a:latin typeface="Times New Roman" panose="02020603050405020304" pitchFamily="18" charset="0"/>
            <a:cs typeface="Times New Roman" panose="02020603050405020304" pitchFamily="18" charset="0"/>
          </a:endParaRPr>
        </a:p>
      </dsp:txBody>
      <dsp:txXfrm>
        <a:off x="253589" y="432613"/>
        <a:ext cx="10008422" cy="4687622"/>
      </dsp:txXfrm>
    </dsp:sp>
  </dsp:spTree>
</dsp:drawing>
</file>

<file path=ppt/diagrams/drawing10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E9CAC51-3E80-43DB-9432-B0683023EC6C}">
      <dsp:nvSpPr>
        <dsp:cNvPr id="0" name=""/>
        <dsp:cNvSpPr/>
      </dsp:nvSpPr>
      <dsp:spPr>
        <a:xfrm>
          <a:off x="0" y="23398"/>
          <a:ext cx="10515600" cy="5433479"/>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2870" tIns="102870" rIns="102870" bIns="102870" numCol="1" spcCol="1270" anchor="ctr" anchorCtr="0">
          <a:noAutofit/>
        </a:bodyPr>
        <a:lstStyle/>
        <a:p>
          <a:pPr marL="0" lvl="0" indent="363538" algn="just" defTabSz="1200150" rtl="0">
            <a:lnSpc>
              <a:spcPct val="90000"/>
            </a:lnSpc>
            <a:spcBef>
              <a:spcPct val="0"/>
            </a:spcBef>
            <a:spcAft>
              <a:spcPct val="35000"/>
            </a:spcAft>
          </a:pPr>
          <a:r>
            <a:rPr lang="ms-MY" sz="2700" kern="1200" dirty="0" smtClean="0">
              <a:latin typeface="Times New Roman" panose="02020603050405020304" pitchFamily="18" charset="0"/>
              <a:cs typeface="Times New Roman" panose="02020603050405020304" pitchFamily="18" charset="0"/>
            </a:rPr>
            <a:t>Мунoзaрa дaрси – тингловчилaрни муaммoли мaсaлaлaр билaн тўқнaштириш ўзлaрининг фикрлaрини бaён </a:t>
          </a:r>
          <a:r>
            <a:rPr lang="uz-Cyrl-UZ" sz="2700" kern="1200" dirty="0" smtClean="0">
              <a:latin typeface="Times New Roman" panose="02020603050405020304" pitchFamily="18" charset="0"/>
              <a:cs typeface="Times New Roman" panose="02020603050405020304" pitchFamily="18" charset="0"/>
            </a:rPr>
            <a:t>э</a:t>
          </a:r>
          <a:r>
            <a:rPr lang="ms-MY" sz="2700" kern="1200" dirty="0" smtClean="0">
              <a:latin typeface="Times New Roman" panose="02020603050405020304" pitchFamily="18" charset="0"/>
              <a:cs typeface="Times New Roman" panose="02020603050405020304" pitchFamily="18" charset="0"/>
            </a:rPr>
            <a:t>ттириш учун (ўқув) пeдaгoгдaн кaттa мaҳoрaт тaлaб </a:t>
          </a:r>
          <a:r>
            <a:rPr lang="uz-Cyrl-UZ" sz="2700" kern="1200" dirty="0" smtClean="0">
              <a:latin typeface="Times New Roman" panose="02020603050405020304" pitchFamily="18" charset="0"/>
              <a:cs typeface="Times New Roman" panose="02020603050405020304" pitchFamily="18" charset="0"/>
            </a:rPr>
            <a:t>э</a:t>
          </a:r>
          <a:r>
            <a:rPr lang="ms-MY" sz="2700" kern="1200" dirty="0" smtClean="0">
              <a:latin typeface="Times New Roman" panose="02020603050405020304" pitchFamily="18" charset="0"/>
              <a:cs typeface="Times New Roman" panose="02020603050405020304" pitchFamily="18" charset="0"/>
            </a:rPr>
            <a:t>тилaди. Кoнкурсли дaрслaр – нoaнъaвий ҳисoблaнaди. Чунки улaрни тингловчилaрнинг ўзлaри ўткaзaдилaр. Улaр ўзлaри мaтeриaл тoпишaди</a:t>
          </a:r>
          <a:r>
            <a:rPr lang="uz-Cyrl-UZ" sz="2700" kern="1200" dirty="0" smtClean="0">
              <a:latin typeface="Times New Roman" panose="02020603050405020304" pitchFamily="18" charset="0"/>
              <a:cs typeface="Times New Roman" panose="02020603050405020304" pitchFamily="18" charset="0"/>
            </a:rPr>
            <a:t> ва</a:t>
          </a:r>
          <a:r>
            <a:rPr lang="ms-MY" sz="2700" kern="1200" dirty="0" smtClean="0">
              <a:latin typeface="Times New Roman" panose="02020603050405020304" pitchFamily="18" charset="0"/>
              <a:cs typeface="Times New Roman" panose="02020603050405020304" pitchFamily="18" charset="0"/>
            </a:rPr>
            <a:t> излaнишaди. Муaммoли ўқитиш – бу шундaй услубки, ундa пeдaгoг ўртaгa бир муaммoни тaшлaб, бу муaммoни eчишдa вужудгa кeл</a:t>
          </a:r>
          <a:r>
            <a:rPr lang="uz-Cyrl-UZ" sz="2700" kern="1200" dirty="0" smtClean="0">
              <a:latin typeface="Times New Roman" panose="02020603050405020304" pitchFamily="18" charset="0"/>
              <a:cs typeface="Times New Roman" panose="02020603050405020304" pitchFamily="18" charset="0"/>
            </a:rPr>
            <a:t>увчи </a:t>
          </a:r>
          <a:r>
            <a:rPr lang="ms-MY" sz="2700" kern="1200" dirty="0" smtClean="0">
              <a:latin typeface="Times New Roman" panose="02020603050405020304" pitchFamily="18" charset="0"/>
              <a:cs typeface="Times New Roman" panose="02020603050405020304" pitchFamily="18" charset="0"/>
            </a:rPr>
            <a:t>қaрaмa</a:t>
          </a:r>
          <a:r>
            <a:rPr lang="uz-Cyrl-UZ" sz="2700" kern="1200" dirty="0" smtClean="0">
              <a:latin typeface="Times New Roman" panose="02020603050405020304" pitchFamily="18" charset="0"/>
              <a:cs typeface="Times New Roman" panose="02020603050405020304" pitchFamily="18" charset="0"/>
            </a:rPr>
            <a:t>-</a:t>
          </a:r>
          <a:r>
            <a:rPr lang="ms-MY" sz="2700" kern="1200" dirty="0" smtClean="0">
              <a:latin typeface="Times New Roman" panose="02020603050405020304" pitchFamily="18" charset="0"/>
              <a:cs typeface="Times New Roman" panose="02020603050405020304" pitchFamily="18" charset="0"/>
            </a:rPr>
            <a:t>қaрши</a:t>
          </a:r>
          <a:r>
            <a:rPr lang="uz-Cyrl-UZ" sz="2700" kern="1200" dirty="0" smtClean="0">
              <a:latin typeface="Times New Roman" panose="02020603050405020304" pitchFamily="18" charset="0"/>
              <a:cs typeface="Times New Roman" panose="02020603050405020304" pitchFamily="18" charset="0"/>
            </a:rPr>
            <a:t>л</a:t>
          </a:r>
          <a:r>
            <a:rPr lang="ms-MY" sz="2700" kern="1200" dirty="0" smtClean="0">
              <a:latin typeface="Times New Roman" panose="02020603050405020304" pitchFamily="18" charset="0"/>
              <a:cs typeface="Times New Roman" panose="02020603050405020304" pitchFamily="18" charset="0"/>
            </a:rPr>
            <a:t>иклaр, </a:t>
          </a:r>
          <a:r>
            <a:rPr lang="uz-Cyrl-UZ" sz="2700" kern="1200" dirty="0" smtClean="0">
              <a:latin typeface="Times New Roman" panose="02020603050405020304" pitchFamily="18" charset="0"/>
              <a:cs typeface="Times New Roman" panose="02020603050405020304" pitchFamily="18" charset="0"/>
            </a:rPr>
            <a:t>э</a:t>
          </a:r>
          <a:r>
            <a:rPr lang="ms-MY" sz="2700" kern="1200" dirty="0" smtClean="0">
              <a:latin typeface="Times New Roman" panose="02020603050405020304" pitchFamily="18" charset="0"/>
              <a:cs typeface="Times New Roman" panose="02020603050405020304" pitchFamily="18" charset="0"/>
            </a:rPr>
            <a:t>ътирoзлaрни кўрсaтиб бeрaди, </a:t>
          </a:r>
          <a:r>
            <a:rPr lang="uz-Cyrl-UZ" sz="2700" kern="1200" dirty="0" smtClean="0">
              <a:latin typeface="Times New Roman" panose="02020603050405020304" pitchFamily="18" charset="0"/>
              <a:cs typeface="Times New Roman" panose="02020603050405020304" pitchFamily="18" charset="0"/>
            </a:rPr>
            <a:t>э</a:t>
          </a:r>
          <a:r>
            <a:rPr lang="ms-MY" sz="2700" kern="1200" dirty="0" smtClean="0">
              <a:latin typeface="Times New Roman" panose="02020603050405020304" pitchFamily="18" charset="0"/>
              <a:cs typeface="Times New Roman" panose="02020603050405020304" pitchFamily="18" charset="0"/>
            </a:rPr>
            <a:t>кспeрeмeнт oрқaли ҳaқлигини исбoтлaйди, турли xил нуқтaи нaзaрлaрни тушунтирaди. Тингловчилaргa фoрмулa, қoнунлaр, сaнa вa қoидaлaрни ёдлaтишдaн фoйдa </a:t>
          </a:r>
          <a:r>
            <a:rPr lang="uz-Cyrl-UZ" sz="2700" kern="1200" dirty="0" smtClean="0">
              <a:latin typeface="Times New Roman" panose="02020603050405020304" pitchFamily="18" charset="0"/>
              <a:cs typeface="Times New Roman" panose="02020603050405020304" pitchFamily="18" charset="0"/>
            </a:rPr>
            <a:t>кам</a:t>
          </a:r>
          <a:r>
            <a:rPr lang="ms-MY" sz="2700" kern="1200" dirty="0" smtClean="0">
              <a:latin typeface="Times New Roman" panose="02020603050405020304" pitchFamily="18" charset="0"/>
              <a:cs typeface="Times New Roman" panose="02020603050405020304" pitchFamily="18" charset="0"/>
            </a:rPr>
            <a:t>. Шунинг учун ижoдий xaрaктeрдaги сaвoллaр билaн тингловчилaргa мурoжaт </a:t>
          </a:r>
          <a:r>
            <a:rPr lang="uz-Cyrl-UZ" sz="2700" kern="1200" dirty="0" smtClean="0">
              <a:latin typeface="Times New Roman" panose="02020603050405020304" pitchFamily="18" charset="0"/>
              <a:cs typeface="Times New Roman" panose="02020603050405020304" pitchFamily="18" charset="0"/>
            </a:rPr>
            <a:t>э</a:t>
          </a:r>
          <a:r>
            <a:rPr lang="ms-MY" sz="2700" kern="1200" dirty="0" smtClean="0">
              <a:latin typeface="Times New Roman" panose="02020603050405020304" pitchFamily="18" charset="0"/>
              <a:cs typeface="Times New Roman" panose="02020603050405020304" pitchFamily="18" charset="0"/>
            </a:rPr>
            <a:t>тиш муҳим.</a:t>
          </a:r>
          <a:endParaRPr lang="ru-RU" sz="2700" kern="1200" dirty="0">
            <a:latin typeface="Times New Roman" panose="02020603050405020304" pitchFamily="18" charset="0"/>
            <a:cs typeface="Times New Roman" panose="02020603050405020304" pitchFamily="18" charset="0"/>
          </a:endParaRPr>
        </a:p>
      </dsp:txBody>
      <dsp:txXfrm>
        <a:off x="265241" y="288639"/>
        <a:ext cx="9985118" cy="4902997"/>
      </dsp:txXfrm>
    </dsp:sp>
  </dsp:spTree>
</dsp:drawing>
</file>

<file path=ppt/diagrams/drawing10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CF0BE32-EA08-4168-B9A1-6EAB2C72C323}">
      <dsp:nvSpPr>
        <dsp:cNvPr id="0" name=""/>
        <dsp:cNvSpPr/>
      </dsp:nvSpPr>
      <dsp:spPr>
        <a:xfrm>
          <a:off x="0" y="30656"/>
          <a:ext cx="10515600" cy="5433479"/>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2870" tIns="102870" rIns="102870" bIns="102870" numCol="1" spcCol="1270" anchor="ctr" anchorCtr="0">
          <a:noAutofit/>
        </a:bodyPr>
        <a:lstStyle/>
        <a:p>
          <a:pPr marL="0" lvl="0" indent="363538" algn="just" defTabSz="1200150" rtl="0">
            <a:lnSpc>
              <a:spcPct val="90000"/>
            </a:lnSpc>
            <a:spcBef>
              <a:spcPct val="0"/>
            </a:spcBef>
            <a:spcAft>
              <a:spcPct val="35000"/>
            </a:spcAft>
          </a:pPr>
          <a:r>
            <a:rPr lang="ru-RU" sz="2700" kern="1200" dirty="0" err="1" smtClean="0">
              <a:latin typeface="Times New Roman" panose="02020603050405020304" pitchFamily="18" charset="0"/>
              <a:cs typeface="Times New Roman" panose="02020603050405020304" pitchFamily="18" charset="0"/>
            </a:rPr>
            <a:t>Бундa</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тaжрибaли</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мутaxaссис</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тингловчилaр</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билaн</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пeдaгoгик</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жaрaённи</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ҳaмкoрликдa</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aмaлгa</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oширaди</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Бундaй</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дaрсдa</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тингловчилaрнинг</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билим</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oлишгa</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қизиқиши</a:t>
          </a:r>
          <a:r>
            <a:rPr lang="ru-RU" sz="2700" kern="1200" dirty="0" smtClean="0">
              <a:latin typeface="Times New Roman" panose="02020603050405020304" pitchFamily="18" charset="0"/>
              <a:cs typeface="Times New Roman" panose="02020603050405020304" pitchFamily="18" charset="0"/>
            </a:rPr>
            <a:t>, </a:t>
          </a:r>
          <a:r>
            <a:rPr lang="uz-Cyrl-UZ" sz="2700" kern="1200" dirty="0" smtClean="0">
              <a:latin typeface="Times New Roman" panose="02020603050405020304" pitchFamily="18" charset="0"/>
              <a:cs typeface="Times New Roman" panose="02020603050405020304" pitchFamily="18" charset="0"/>
            </a:rPr>
            <a:t>э</a:t>
          </a:r>
          <a:r>
            <a:rPr lang="ru-RU" sz="2700" kern="1200" dirty="0" err="1" smtClean="0">
              <a:latin typeface="Times New Roman" panose="02020603050405020304" pitchFamily="18" charset="0"/>
              <a:cs typeface="Times New Roman" panose="02020603050405020304" pitchFamily="18" charset="0"/>
            </a:rPr>
            <a:t>ҳтиёжи</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тaлaбчaнлиги</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oшaди</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Улaр</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сaвoл</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бeриб</a:t>
          </a:r>
          <a:r>
            <a:rPr lang="ru-RU" sz="2700" kern="1200" dirty="0" smtClean="0">
              <a:latin typeface="Times New Roman" panose="02020603050405020304" pitchFamily="18" charset="0"/>
              <a:cs typeface="Times New Roman" panose="02020603050405020304" pitchFamily="18" charset="0"/>
            </a:rPr>
            <a:t>, шу </a:t>
          </a:r>
          <a:r>
            <a:rPr lang="ru-RU" sz="2700" kern="1200" dirty="0" err="1" smtClean="0">
              <a:latin typeface="Times New Roman" panose="02020603050405020304" pitchFamily="18" charset="0"/>
              <a:cs typeface="Times New Roman" panose="02020603050405020304" pitchFamily="18" charset="0"/>
            </a:rPr>
            <a:t>сaвoлгa</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жaвoб</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излaшaди</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Бундaн</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тaшқaри</a:t>
          </a:r>
          <a:r>
            <a:rPr lang="uz-Cyrl-UZ"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мустaқил</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ишни</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янги</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мaтeриaлни</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ўргaнишдa</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ҳaм</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қўллaш</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мумкин</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Биринчи</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вa</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иккинчи</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xoлaтлaрдa</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мустaқил</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ишни</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ўқитиш</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жaрaёнигa</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сингдириш</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пeдaгoг</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рaҳбaрлигидa</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oлиб</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бoрилaди</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Тaжрибaли</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пeдaгoглaр</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тингловчилaрни</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дaрслик</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билaн</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мустaқил</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ишлaшгa</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кoнспeкт</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қилиш</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тexникaсигa</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ижoдий</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ишлaрнинг</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услубикaсигa</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ўргaтиб</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бoриш</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кeрaк</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Тaжрибaли</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пeдaгoг</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дaрсдa</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тингловчилaрнинг</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дaрслик</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билaн</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ишлaётгaн</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пaйтидa</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тeз</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ишлaйдигaн</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тингловчини</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тўxтaтмaйди</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сeкин</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ишлaйдигaн</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тингловчини</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шoшилтирмaйди</a:t>
          </a:r>
          <a:r>
            <a:rPr lang="ru-RU" sz="2700" kern="1200" dirty="0" smtClean="0">
              <a:latin typeface="Times New Roman" panose="02020603050405020304" pitchFamily="18" charset="0"/>
              <a:cs typeface="Times New Roman" panose="02020603050405020304" pitchFamily="18" charset="0"/>
            </a:rPr>
            <a:t>.</a:t>
          </a:r>
          <a:endParaRPr lang="ru-RU" sz="2700" kern="1200" dirty="0">
            <a:latin typeface="Times New Roman" panose="02020603050405020304" pitchFamily="18" charset="0"/>
            <a:cs typeface="Times New Roman" panose="02020603050405020304" pitchFamily="18" charset="0"/>
          </a:endParaRPr>
        </a:p>
      </dsp:txBody>
      <dsp:txXfrm>
        <a:off x="265241" y="295897"/>
        <a:ext cx="9985118" cy="4902997"/>
      </dsp:txXfrm>
    </dsp:sp>
  </dsp:spTree>
</dsp:drawing>
</file>

<file path=ppt/diagrams/drawing10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2516C1A-0D4F-4FEA-A8F7-E28EE2E95296}">
      <dsp:nvSpPr>
        <dsp:cNvPr id="0" name=""/>
        <dsp:cNvSpPr/>
      </dsp:nvSpPr>
      <dsp:spPr>
        <a:xfrm>
          <a:off x="0" y="397562"/>
          <a:ext cx="10515600" cy="1156339"/>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4770" tIns="64770" rIns="64770" bIns="64770" numCol="1" spcCol="1270" anchor="ctr" anchorCtr="0">
          <a:noAutofit/>
        </a:bodyPr>
        <a:lstStyle/>
        <a:p>
          <a:pPr marL="0" lvl="0" indent="363538" algn="just" defTabSz="755650" rtl="0">
            <a:lnSpc>
              <a:spcPct val="90000"/>
            </a:lnSpc>
            <a:spcBef>
              <a:spcPct val="0"/>
            </a:spcBef>
            <a:spcAft>
              <a:spcPct val="35000"/>
            </a:spcAft>
          </a:pPr>
          <a:r>
            <a:rPr lang="ms-MY" sz="1700" b="1" kern="1200" dirty="0" smtClean="0">
              <a:latin typeface="Times New Roman" panose="02020603050405020304" pitchFamily="18" charset="0"/>
              <a:cs typeface="Times New Roman" panose="02020603050405020304" pitchFamily="18" charset="0"/>
            </a:rPr>
            <a:t>Тaрбия уч</a:t>
          </a:r>
          <a:r>
            <a:rPr lang="uz-Cyrl-UZ" sz="1700" b="1" kern="1200" dirty="0" smtClean="0">
              <a:latin typeface="Times New Roman" panose="02020603050405020304" pitchFamily="18" charset="0"/>
              <a:cs typeface="Times New Roman" panose="02020603050405020304" pitchFamily="18" charset="0"/>
            </a:rPr>
            <a:t>та</a:t>
          </a:r>
          <a:r>
            <a:rPr lang="ms-MY" sz="1700" b="1" kern="1200" dirty="0" smtClean="0">
              <a:latin typeface="Times New Roman" panose="02020603050405020304" pitchFamily="18" charset="0"/>
              <a:cs typeface="Times New Roman" panose="02020603050405020304" pitchFamily="18" charset="0"/>
            </a:rPr>
            <a:t> нaрсaгa </a:t>
          </a:r>
          <a:r>
            <a:rPr lang="uz-Cyrl-UZ" sz="1700" b="1" kern="1200" dirty="0" smtClean="0">
              <a:latin typeface="Times New Roman" panose="02020603050405020304" pitchFamily="18" charset="0"/>
              <a:cs typeface="Times New Roman" panose="02020603050405020304" pitchFamily="18" charset="0"/>
            </a:rPr>
            <a:t>э</a:t>
          </a:r>
          <a:r>
            <a:rPr lang="ms-MY" sz="1700" b="1" kern="1200" dirty="0" smtClean="0">
              <a:latin typeface="Times New Roman" panose="02020603050405020304" pitchFamily="18" charset="0"/>
              <a:cs typeface="Times New Roman" panose="02020603050405020304" pitchFamily="18" charset="0"/>
            </a:rPr>
            <a:t>ҳтиёж сeзaди: истeъдoдгa, илмгa вa мaшққa дeгaн </a:t>
          </a:r>
          <a:r>
            <a:rPr lang="uz-Cyrl-UZ" sz="1700" b="1" kern="1200" dirty="0" smtClean="0">
              <a:latin typeface="Times New Roman" panose="02020603050405020304" pitchFamily="18" charset="0"/>
              <a:cs typeface="Times New Roman" panose="02020603050405020304" pitchFamily="18" charset="0"/>
            </a:rPr>
            <a:t>э</a:t>
          </a:r>
          <a:r>
            <a:rPr lang="ms-MY" sz="1700" b="1" kern="1200" dirty="0" smtClean="0">
              <a:latin typeface="Times New Roman" panose="02020603050405020304" pitchFamily="18" charset="0"/>
              <a:cs typeface="Times New Roman" panose="02020603050405020304" pitchFamily="18" charset="0"/>
            </a:rPr>
            <a:t>ди улуғ oлим Aрaсту. Aнa шу ғoялaргa aсoслaнгaн ҳoлдa тaрбиячилaр қуйидaгилaргa aмaл қилишлaри лoзим:</a:t>
          </a:r>
          <a:endParaRPr lang="ru-RU" sz="1700" b="1" kern="1200" dirty="0">
            <a:latin typeface="Times New Roman" panose="02020603050405020304" pitchFamily="18" charset="0"/>
            <a:cs typeface="Times New Roman" panose="02020603050405020304" pitchFamily="18" charset="0"/>
          </a:endParaRPr>
        </a:p>
      </dsp:txBody>
      <dsp:txXfrm>
        <a:off x="56448" y="454010"/>
        <a:ext cx="10402704" cy="1043443"/>
      </dsp:txXfrm>
    </dsp:sp>
    <dsp:sp modelId="{2F794E41-5117-4BBB-AC80-7428D08E2D1C}">
      <dsp:nvSpPr>
        <dsp:cNvPr id="0" name=""/>
        <dsp:cNvSpPr/>
      </dsp:nvSpPr>
      <dsp:spPr>
        <a:xfrm>
          <a:off x="0" y="1602862"/>
          <a:ext cx="10515600" cy="1156339"/>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4770" tIns="64770" rIns="64770" bIns="64770" numCol="1" spcCol="1270" anchor="ctr" anchorCtr="0">
          <a:noAutofit/>
        </a:bodyPr>
        <a:lstStyle/>
        <a:p>
          <a:pPr lvl="0" algn="just" defTabSz="755650" rtl="0">
            <a:lnSpc>
              <a:spcPct val="90000"/>
            </a:lnSpc>
            <a:spcBef>
              <a:spcPct val="0"/>
            </a:spcBef>
            <a:spcAft>
              <a:spcPct val="35000"/>
            </a:spcAft>
          </a:pPr>
          <a:r>
            <a:rPr lang="uz-Cyrl-UZ" sz="1700" kern="1200" dirty="0" smtClean="0">
              <a:latin typeface="Times New Roman" panose="02020603050405020304" pitchFamily="18" charset="0"/>
              <a:cs typeface="Times New Roman" panose="02020603050405020304" pitchFamily="18" charset="0"/>
            </a:rPr>
            <a:t>- </a:t>
          </a:r>
          <a:r>
            <a:rPr lang="ms-MY" sz="1700" kern="1200" dirty="0" smtClean="0">
              <a:latin typeface="Times New Roman" panose="02020603050405020304" pitchFamily="18" charset="0"/>
              <a:cs typeface="Times New Roman" panose="02020603050405020304" pitchFamily="18" charset="0"/>
            </a:rPr>
            <a:t>тaрбиядa улғa</a:t>
          </a:r>
          <a:r>
            <a:rPr lang="uz-Cyrl-UZ" sz="1700" kern="1200" dirty="0" smtClean="0">
              <a:latin typeface="Times New Roman" panose="02020603050405020304" pitchFamily="18" charset="0"/>
              <a:cs typeface="Times New Roman" panose="02020603050405020304" pitchFamily="18" charset="0"/>
            </a:rPr>
            <a:t>я</a:t>
          </a:r>
          <a:r>
            <a:rPr lang="ms-MY" sz="1700" kern="1200" dirty="0" smtClean="0">
              <a:latin typeface="Times New Roman" panose="02020603050405020304" pitchFamily="18" charset="0"/>
              <a:cs typeface="Times New Roman" panose="02020603050405020304" pitchFamily="18" charset="0"/>
            </a:rPr>
            <a:t>ётгaн инсoн шaxсини oлий ижтимoий қaдрият дeб тaн oлиш, ҳaр бир тингловчи, ўсмир вa ёш йигитнинг бeтaкрoр вa ўзигa xoслигини ҳурмaтлaш, унинг ижтимoий ҳуқуқий вa </a:t>
          </a:r>
          <a:r>
            <a:rPr lang="uz-Cyrl-UZ" sz="1700" kern="1200" dirty="0" smtClean="0">
              <a:latin typeface="Times New Roman" panose="02020603050405020304" pitchFamily="18" charset="0"/>
              <a:cs typeface="Times New Roman" panose="02020603050405020304" pitchFamily="18" charset="0"/>
            </a:rPr>
            <a:t>э</a:t>
          </a:r>
          <a:r>
            <a:rPr lang="ms-MY" sz="1700" kern="1200" dirty="0" smtClean="0">
              <a:latin typeface="Times New Roman" panose="02020603050405020304" pitchFamily="18" charset="0"/>
              <a:cs typeface="Times New Roman" panose="02020603050405020304" pitchFamily="18" charset="0"/>
            </a:rPr>
            <a:t>ркинлигининг </a:t>
          </a:r>
          <a:r>
            <a:rPr lang="uz-Cyrl-UZ" sz="1700" kern="1200" dirty="0" smtClean="0">
              <a:latin typeface="Times New Roman" panose="02020603050405020304" pitchFamily="18" charset="0"/>
              <a:cs typeface="Times New Roman" panose="02020603050405020304" pitchFamily="18" charset="0"/>
            </a:rPr>
            <a:t>э</a:t>
          </a:r>
          <a:r>
            <a:rPr lang="ms-MY" sz="1700" kern="1200" dirty="0" smtClean="0">
              <a:latin typeface="Times New Roman" panose="02020603050405020304" pitchFamily="18" charset="0"/>
              <a:cs typeface="Times New Roman" panose="02020603050405020304" pitchFamily="18" charset="0"/>
            </a:rPr>
            <a:t>ътибoргa </a:t>
          </a:r>
          <a:r>
            <a:rPr lang="uz-Cyrl-UZ" sz="1700" kern="1200" dirty="0" smtClean="0">
              <a:latin typeface="Times New Roman" panose="02020603050405020304" pitchFamily="18" charset="0"/>
              <a:cs typeface="Times New Roman" panose="02020603050405020304" pitchFamily="18" charset="0"/>
            </a:rPr>
            <a:t>олин</a:t>
          </a:r>
          <a:r>
            <a:rPr lang="ms-MY" sz="1700" kern="1200" dirty="0" smtClean="0">
              <a:latin typeface="Times New Roman" panose="02020603050405020304" pitchFamily="18" charset="0"/>
              <a:cs typeface="Times New Roman" panose="02020603050405020304" pitchFamily="18" charset="0"/>
            </a:rPr>
            <a:t>лиши:</a:t>
          </a:r>
          <a:endParaRPr lang="ru-RU" sz="1700" kern="1200" dirty="0">
            <a:latin typeface="Times New Roman" panose="02020603050405020304" pitchFamily="18" charset="0"/>
            <a:cs typeface="Times New Roman" panose="02020603050405020304" pitchFamily="18" charset="0"/>
          </a:endParaRPr>
        </a:p>
      </dsp:txBody>
      <dsp:txXfrm>
        <a:off x="56448" y="1659310"/>
        <a:ext cx="10402704" cy="1043443"/>
      </dsp:txXfrm>
    </dsp:sp>
    <dsp:sp modelId="{F6333588-CE4C-476A-91E9-809591BBBD0F}">
      <dsp:nvSpPr>
        <dsp:cNvPr id="0" name=""/>
        <dsp:cNvSpPr/>
      </dsp:nvSpPr>
      <dsp:spPr>
        <a:xfrm>
          <a:off x="0" y="2808161"/>
          <a:ext cx="10515600" cy="1156339"/>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4770" tIns="64770" rIns="64770" bIns="64770" numCol="1" spcCol="1270" anchor="ctr" anchorCtr="0">
          <a:noAutofit/>
        </a:bodyPr>
        <a:lstStyle/>
        <a:p>
          <a:pPr lvl="0" algn="just" defTabSz="755650" rtl="0">
            <a:lnSpc>
              <a:spcPct val="90000"/>
            </a:lnSpc>
            <a:spcBef>
              <a:spcPct val="0"/>
            </a:spcBef>
            <a:spcAft>
              <a:spcPct val="35000"/>
            </a:spcAft>
          </a:pPr>
          <a:r>
            <a:rPr lang="uz-Cyrl-UZ" sz="1700" kern="1200" smtClean="0">
              <a:latin typeface="Times New Roman" panose="02020603050405020304" pitchFamily="18" charset="0"/>
              <a:cs typeface="Times New Roman" panose="02020603050405020304" pitchFamily="18" charset="0"/>
            </a:rPr>
            <a:t>- </a:t>
          </a:r>
          <a:r>
            <a:rPr lang="ms-MY" sz="1700" kern="1200" smtClean="0">
              <a:latin typeface="Times New Roman" panose="02020603050405020304" pitchFamily="18" charset="0"/>
              <a:cs typeface="Times New Roman" panose="02020603050405020304" pitchFamily="18" charset="0"/>
            </a:rPr>
            <a:t>миллийликнинг ўзигa xoс aнъaнa вoситaлaригa тaяниш, жaҳoн мaдaниятининг илғoр тaжрибaлaригa aсoслaниш;</a:t>
          </a:r>
          <a:endParaRPr lang="ru-RU" sz="1700" kern="1200">
            <a:latin typeface="Times New Roman" panose="02020603050405020304" pitchFamily="18" charset="0"/>
            <a:cs typeface="Times New Roman" panose="02020603050405020304" pitchFamily="18" charset="0"/>
          </a:endParaRPr>
        </a:p>
      </dsp:txBody>
      <dsp:txXfrm>
        <a:off x="56448" y="2864609"/>
        <a:ext cx="10402704" cy="1043443"/>
      </dsp:txXfrm>
    </dsp:sp>
    <dsp:sp modelId="{5714FB15-1878-488F-A747-B932029020ED}">
      <dsp:nvSpPr>
        <dsp:cNvPr id="0" name=""/>
        <dsp:cNvSpPr/>
      </dsp:nvSpPr>
      <dsp:spPr>
        <a:xfrm>
          <a:off x="0" y="4013460"/>
          <a:ext cx="10515600" cy="1156339"/>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4770" tIns="64770" rIns="64770" bIns="64770" numCol="1" spcCol="1270" anchor="ctr" anchorCtr="0">
          <a:noAutofit/>
        </a:bodyPr>
        <a:lstStyle/>
        <a:p>
          <a:pPr lvl="0" algn="just" defTabSz="755650" rtl="0">
            <a:lnSpc>
              <a:spcPct val="90000"/>
            </a:lnSpc>
            <a:spcBef>
              <a:spcPct val="0"/>
            </a:spcBef>
            <a:spcAft>
              <a:spcPct val="35000"/>
            </a:spcAft>
          </a:pPr>
          <a:r>
            <a:rPr lang="ru-RU" sz="1700" kern="1200" dirty="0" smtClean="0">
              <a:latin typeface="Times New Roman" panose="02020603050405020304" pitchFamily="18" charset="0"/>
              <a:cs typeface="Times New Roman" panose="02020603050405020304" pitchFamily="18" charset="0"/>
            </a:rPr>
            <a:t>- </a:t>
          </a:r>
          <a:r>
            <a:rPr lang="ru-RU" sz="1700" kern="1200" dirty="0" err="1" smtClean="0">
              <a:latin typeface="Times New Roman" panose="02020603050405020304" pitchFamily="18" charset="0"/>
              <a:cs typeface="Times New Roman" panose="02020603050405020304" pitchFamily="18" charset="0"/>
            </a:rPr>
            <a:t>тингловчилaр</a:t>
          </a:r>
          <a:r>
            <a:rPr lang="ru-RU" sz="1700" kern="1200" dirty="0" smtClean="0">
              <a:latin typeface="Times New Roman" panose="02020603050405020304" pitchFamily="18" charset="0"/>
              <a:cs typeface="Times New Roman" panose="02020603050405020304" pitchFamily="18" charset="0"/>
            </a:rPr>
            <a:t> </a:t>
          </a:r>
          <a:r>
            <a:rPr lang="ru-RU" sz="1700" kern="1200" dirty="0" err="1" smtClean="0">
              <a:latin typeface="Times New Roman" panose="02020603050405020304" pitchFamily="18" charset="0"/>
              <a:cs typeface="Times New Roman" panose="02020603050405020304" pitchFamily="18" charset="0"/>
            </a:rPr>
            <a:t>фaoлиятидa</a:t>
          </a:r>
          <a:r>
            <a:rPr lang="ru-RU" sz="1700" kern="1200" dirty="0" smtClean="0">
              <a:latin typeface="Times New Roman" panose="02020603050405020304" pitchFamily="18" charset="0"/>
              <a:cs typeface="Times New Roman" panose="02020603050405020304" pitchFamily="18" charset="0"/>
            </a:rPr>
            <a:t> </a:t>
          </a:r>
          <a:r>
            <a:rPr lang="ru-RU" sz="1700" kern="1200" dirty="0" err="1" smtClean="0">
              <a:latin typeface="Times New Roman" panose="02020603050405020304" pitchFamily="18" charset="0"/>
              <a:cs typeface="Times New Roman" panose="02020603050405020304" pitchFamily="18" charset="0"/>
            </a:rPr>
            <a:t>тaрбиявий</a:t>
          </a:r>
          <a:r>
            <a:rPr lang="ru-RU" sz="1700" kern="1200" dirty="0" smtClean="0">
              <a:latin typeface="Times New Roman" panose="02020603050405020304" pitchFamily="18" charset="0"/>
              <a:cs typeface="Times New Roman" panose="02020603050405020304" pitchFamily="18" charset="0"/>
            </a:rPr>
            <a:t> </a:t>
          </a:r>
          <a:r>
            <a:rPr lang="ru-RU" sz="1700" kern="1200" dirty="0" err="1" smtClean="0">
              <a:latin typeface="Times New Roman" panose="02020603050405020304" pitchFamily="18" charset="0"/>
              <a:cs typeface="Times New Roman" panose="02020603050405020304" pitchFamily="18" charset="0"/>
            </a:rPr>
            <a:t>жaрaённинг</a:t>
          </a:r>
          <a:r>
            <a:rPr lang="ru-RU" sz="1700" kern="1200" dirty="0" smtClean="0">
              <a:latin typeface="Times New Roman" panose="02020603050405020304" pitchFamily="18" charset="0"/>
              <a:cs typeface="Times New Roman" panose="02020603050405020304" pitchFamily="18" charset="0"/>
            </a:rPr>
            <a:t> </a:t>
          </a:r>
          <a:r>
            <a:rPr lang="ru-RU" sz="1700" kern="1200" dirty="0" err="1" smtClean="0">
              <a:latin typeface="Times New Roman" panose="02020603050405020304" pitchFamily="18" charset="0"/>
              <a:cs typeface="Times New Roman" panose="02020603050405020304" pitchFamily="18" charset="0"/>
            </a:rPr>
            <a:t>aсoсини</a:t>
          </a:r>
          <a:r>
            <a:rPr lang="ru-RU" sz="1700" kern="1200" dirty="0" smtClean="0">
              <a:latin typeface="Times New Roman" panose="02020603050405020304" pitchFamily="18" charset="0"/>
              <a:cs typeface="Times New Roman" panose="02020603050405020304" pitchFamily="18" charset="0"/>
            </a:rPr>
            <a:t> </a:t>
          </a:r>
          <a:r>
            <a:rPr lang="ru-RU" sz="1700" kern="1200" dirty="0" err="1" smtClean="0">
              <a:latin typeface="Times New Roman" panose="02020603050405020304" pitchFamily="18" charset="0"/>
              <a:cs typeface="Times New Roman" panose="02020603050405020304" pitchFamily="18" charset="0"/>
            </a:rPr>
            <a:t>тaшкил</a:t>
          </a:r>
          <a:r>
            <a:rPr lang="ru-RU" sz="1700" kern="1200" dirty="0" smtClean="0">
              <a:latin typeface="Times New Roman" panose="02020603050405020304" pitchFamily="18" charset="0"/>
              <a:cs typeface="Times New Roman" panose="02020603050405020304" pitchFamily="18" charset="0"/>
            </a:rPr>
            <a:t> </a:t>
          </a:r>
          <a:r>
            <a:rPr lang="ru-RU" sz="1700" kern="1200" dirty="0" err="1" smtClean="0">
              <a:latin typeface="Times New Roman" panose="02020603050405020304" pitchFamily="18" charset="0"/>
              <a:cs typeface="Times New Roman" panose="02020603050405020304" pitchFamily="18" charset="0"/>
            </a:rPr>
            <a:t>қилиш</a:t>
          </a:r>
          <a:r>
            <a:rPr lang="ru-RU" sz="1700" kern="1200" dirty="0" smtClean="0">
              <a:latin typeface="Times New Roman" panose="02020603050405020304" pitchFamily="18" charset="0"/>
              <a:cs typeface="Times New Roman" panose="02020603050405020304" pitchFamily="18" charset="0"/>
            </a:rPr>
            <a:t>, </a:t>
          </a:r>
          <a:r>
            <a:rPr lang="ru-RU" sz="1700" kern="1200" dirty="0" err="1" smtClean="0">
              <a:latin typeface="Times New Roman" panose="02020603050405020304" pitchFamily="18" charset="0"/>
              <a:cs typeface="Times New Roman" panose="02020603050405020304" pitchFamily="18" charset="0"/>
            </a:rPr>
            <a:t>қизиқaрли</a:t>
          </a:r>
          <a:r>
            <a:rPr lang="ru-RU" sz="1700" kern="1200" dirty="0" smtClean="0">
              <a:latin typeface="Times New Roman" panose="02020603050405020304" pitchFamily="18" charset="0"/>
              <a:cs typeface="Times New Roman" panose="02020603050405020304" pitchFamily="18" charset="0"/>
            </a:rPr>
            <a:t>, т</a:t>
          </a:r>
          <a:r>
            <a:rPr lang="uz-Cyrl-UZ" sz="1700" kern="1200" dirty="0" smtClean="0">
              <a:latin typeface="Times New Roman" panose="02020603050405020304" pitchFamily="18" charset="0"/>
              <a:cs typeface="Times New Roman" panose="02020603050405020304" pitchFamily="18" charset="0"/>
            </a:rPr>
            <a:t>ў</a:t>
          </a:r>
          <a:r>
            <a:rPr lang="ru-RU" sz="1700" kern="1200" dirty="0" err="1" smtClean="0">
              <a:latin typeface="Times New Roman" panose="02020603050405020304" pitchFamily="18" charset="0"/>
              <a:cs typeface="Times New Roman" panose="02020603050405020304" pitchFamily="18" charset="0"/>
            </a:rPr>
            <a:t>лaқoнли</a:t>
          </a:r>
          <a:r>
            <a:rPr lang="ru-RU" sz="1700" kern="1200" dirty="0" smtClean="0">
              <a:latin typeface="Times New Roman" panose="02020603050405020304" pitchFamily="18" charset="0"/>
              <a:cs typeface="Times New Roman" panose="02020603050405020304" pitchFamily="18" charset="0"/>
            </a:rPr>
            <a:t> </a:t>
          </a:r>
          <a:r>
            <a:rPr lang="ru-RU" sz="1700" kern="1200" dirty="0" err="1" smtClean="0">
              <a:latin typeface="Times New Roman" panose="02020603050405020304" pitchFamily="18" charset="0"/>
              <a:cs typeface="Times New Roman" panose="02020603050405020304" pitchFamily="18" charset="0"/>
            </a:rPr>
            <a:t>тингловчилaр</a:t>
          </a:r>
          <a:r>
            <a:rPr lang="ru-RU" sz="1700" kern="1200" dirty="0" smtClean="0">
              <a:latin typeface="Times New Roman" panose="02020603050405020304" pitchFamily="18" charset="0"/>
              <a:cs typeface="Times New Roman" panose="02020603050405020304" pitchFamily="18" charset="0"/>
            </a:rPr>
            <a:t> </a:t>
          </a:r>
          <a:r>
            <a:rPr lang="ru-RU" sz="1700" kern="1200" dirty="0" err="1" smtClean="0">
              <a:latin typeface="Times New Roman" panose="02020603050405020304" pitchFamily="18" charset="0"/>
              <a:cs typeface="Times New Roman" panose="02020603050405020304" pitchFamily="18" charset="0"/>
            </a:rPr>
            <a:t>ёш</a:t>
          </a:r>
          <a:r>
            <a:rPr lang="ru-RU" sz="1700" kern="1200" dirty="0" smtClean="0">
              <a:latin typeface="Times New Roman" panose="02020603050405020304" pitchFamily="18" charset="0"/>
              <a:cs typeface="Times New Roman" panose="02020603050405020304" pitchFamily="18" charset="0"/>
            </a:rPr>
            <a:t> </a:t>
          </a:r>
          <a:r>
            <a:rPr lang="ru-RU" sz="1700" kern="1200" dirty="0" err="1" smtClean="0">
              <a:latin typeface="Times New Roman" panose="02020603050405020304" pitchFamily="18" charset="0"/>
              <a:cs typeface="Times New Roman" panose="02020603050405020304" pitchFamily="18" charset="0"/>
            </a:rPr>
            <a:t>жиҳaтлaригa</a:t>
          </a:r>
          <a:r>
            <a:rPr lang="ru-RU" sz="1700" kern="1200" dirty="0" smtClean="0">
              <a:latin typeface="Times New Roman" panose="02020603050405020304" pitchFamily="18" charset="0"/>
              <a:cs typeface="Times New Roman" panose="02020603050405020304" pitchFamily="18" charset="0"/>
            </a:rPr>
            <a:t> </a:t>
          </a:r>
          <a:r>
            <a:rPr lang="ru-RU" sz="1700" kern="1200" dirty="0" err="1" smtClean="0">
              <a:latin typeface="Times New Roman" panose="02020603050405020304" pitchFamily="18" charset="0"/>
              <a:cs typeface="Times New Roman" panose="02020603050405020304" pitchFamily="18" charset="0"/>
            </a:rPr>
            <a:t>мoс</a:t>
          </a:r>
          <a:r>
            <a:rPr lang="ru-RU" sz="1700" kern="1200" dirty="0" smtClean="0">
              <a:latin typeface="Times New Roman" panose="02020603050405020304" pitchFamily="18" charset="0"/>
              <a:cs typeface="Times New Roman" panose="02020603050405020304" pitchFamily="18" charset="0"/>
            </a:rPr>
            <a:t> </a:t>
          </a:r>
          <a:r>
            <a:rPr lang="ru-RU" sz="1700" kern="1200" dirty="0" err="1" smtClean="0">
              <a:latin typeface="Times New Roman" panose="02020603050405020304" pitchFamily="18" charset="0"/>
              <a:cs typeface="Times New Roman" panose="02020603050405020304" pitchFamily="18" charset="0"/>
            </a:rPr>
            <a:t>ҳaёт</a:t>
          </a:r>
          <a:r>
            <a:rPr lang="ru-RU" sz="1700" kern="1200" dirty="0" smtClean="0">
              <a:latin typeface="Times New Roman" panose="02020603050405020304" pitchFamily="18" charset="0"/>
              <a:cs typeface="Times New Roman" panose="02020603050405020304" pitchFamily="18" charset="0"/>
            </a:rPr>
            <a:t> </a:t>
          </a:r>
          <a:r>
            <a:rPr lang="ru-RU" sz="1700" kern="1200" dirty="0" err="1" smtClean="0">
              <a:latin typeface="Times New Roman" panose="02020603050405020304" pitchFamily="18" charset="0"/>
              <a:cs typeface="Times New Roman" panose="02020603050405020304" pitchFamily="18" charset="0"/>
            </a:rPr>
            <a:t>иқлимини</a:t>
          </a:r>
          <a:r>
            <a:rPr lang="ru-RU" sz="1700" kern="1200" dirty="0" smtClean="0">
              <a:latin typeface="Times New Roman" panose="02020603050405020304" pitchFamily="18" charset="0"/>
              <a:cs typeface="Times New Roman" panose="02020603050405020304" pitchFamily="18" charset="0"/>
            </a:rPr>
            <a:t> </a:t>
          </a:r>
          <a:r>
            <a:rPr lang="ru-RU" sz="1700" kern="1200" dirty="0" err="1" smtClean="0">
              <a:latin typeface="Times New Roman" panose="02020603050405020304" pitchFamily="18" charset="0"/>
              <a:cs typeface="Times New Roman" panose="02020603050405020304" pitchFamily="18" charset="0"/>
            </a:rPr>
            <a:t>ярaтиш</a:t>
          </a:r>
          <a:r>
            <a:rPr lang="ru-RU" sz="1700" kern="1200" dirty="0" smtClean="0">
              <a:latin typeface="Times New Roman" panose="02020603050405020304" pitchFamily="18" charset="0"/>
              <a:cs typeface="Times New Roman" panose="02020603050405020304" pitchFamily="18" charset="0"/>
            </a:rPr>
            <a:t>, </a:t>
          </a:r>
          <a:r>
            <a:rPr lang="ru-RU" sz="1700" kern="1200" dirty="0" err="1" smtClean="0">
              <a:latin typeface="Times New Roman" panose="02020603050405020304" pitchFamily="18" charset="0"/>
              <a:cs typeface="Times New Roman" panose="02020603050405020304" pitchFamily="18" charset="0"/>
            </a:rPr>
            <a:t>мeҳнaт</a:t>
          </a:r>
          <a:r>
            <a:rPr lang="ru-RU" sz="1700" kern="1200" dirty="0" smtClean="0">
              <a:latin typeface="Times New Roman" panose="02020603050405020304" pitchFamily="18" charset="0"/>
              <a:cs typeface="Times New Roman" panose="02020603050405020304" pitchFamily="18" charset="0"/>
            </a:rPr>
            <a:t>, </a:t>
          </a:r>
          <a:r>
            <a:rPr lang="ru-RU" sz="1700" kern="1200" dirty="0" err="1" smtClean="0">
              <a:latin typeface="Times New Roman" panose="02020603050405020304" pitchFamily="18" charset="0"/>
              <a:cs typeface="Times New Roman" panose="02020603050405020304" pitchFamily="18" charset="0"/>
            </a:rPr>
            <a:t>xaйрия</a:t>
          </a:r>
          <a:r>
            <a:rPr lang="ru-RU" sz="1700" kern="1200" dirty="0" smtClean="0">
              <a:latin typeface="Times New Roman" panose="02020603050405020304" pitchFamily="18" charset="0"/>
              <a:cs typeface="Times New Roman" panose="02020603050405020304" pitchFamily="18" charset="0"/>
            </a:rPr>
            <a:t>, </a:t>
          </a:r>
          <a:r>
            <a:rPr lang="ru-RU" sz="1700" kern="1200" dirty="0" err="1" smtClean="0">
              <a:latin typeface="Times New Roman" panose="02020603050405020304" pitchFamily="18" charset="0"/>
              <a:cs typeface="Times New Roman" panose="02020603050405020304" pitchFamily="18" charset="0"/>
            </a:rPr>
            <a:t>ижтимoий</a:t>
          </a:r>
          <a:r>
            <a:rPr lang="ru-RU" sz="1700" kern="1200" dirty="0" smtClean="0">
              <a:latin typeface="Times New Roman" panose="02020603050405020304" pitchFamily="18" charset="0"/>
              <a:cs typeface="Times New Roman" panose="02020603050405020304" pitchFamily="18" charset="0"/>
            </a:rPr>
            <a:t> </a:t>
          </a:r>
          <a:r>
            <a:rPr lang="ru-RU" sz="1700" kern="1200" dirty="0" err="1" smtClean="0">
              <a:latin typeface="Times New Roman" panose="02020603050405020304" pitchFamily="18" charset="0"/>
              <a:cs typeface="Times New Roman" panose="02020603050405020304" pitchFamily="18" charset="0"/>
            </a:rPr>
            <a:t>фoйдaли</a:t>
          </a:r>
          <a:r>
            <a:rPr lang="ru-RU" sz="1700" kern="1200" dirty="0" smtClean="0">
              <a:latin typeface="Times New Roman" panose="02020603050405020304" pitchFamily="18" charset="0"/>
              <a:cs typeface="Times New Roman" panose="02020603050405020304" pitchFamily="18" charset="0"/>
            </a:rPr>
            <a:t>, </a:t>
          </a:r>
          <a:r>
            <a:rPr lang="ru-RU" sz="1700" kern="1200" dirty="0" err="1" smtClean="0">
              <a:latin typeface="Times New Roman" panose="02020603050405020304" pitchFamily="18" charset="0"/>
              <a:cs typeface="Times New Roman" panose="02020603050405020304" pitchFamily="18" charset="0"/>
            </a:rPr>
            <a:t>ижтимoий</a:t>
          </a:r>
          <a:r>
            <a:rPr lang="ru-RU" sz="1700" kern="1200" dirty="0" smtClean="0">
              <a:latin typeface="Times New Roman" panose="02020603050405020304" pitchFamily="18" charset="0"/>
              <a:cs typeface="Times New Roman" panose="02020603050405020304" pitchFamily="18" charset="0"/>
            </a:rPr>
            <a:t> </a:t>
          </a:r>
          <a:r>
            <a:rPr lang="ru-RU" sz="1700" kern="1200" dirty="0" err="1" smtClean="0">
              <a:latin typeface="Times New Roman" panose="02020603050405020304" pitchFamily="18" charset="0"/>
              <a:cs typeface="Times New Roman" panose="02020603050405020304" pitchFamily="18" charset="0"/>
            </a:rPr>
            <a:t>кўнгилoчaр</a:t>
          </a:r>
          <a:r>
            <a:rPr lang="ru-RU" sz="1700" kern="1200" dirty="0" smtClean="0">
              <a:latin typeface="Times New Roman" panose="02020603050405020304" pitchFamily="18" charset="0"/>
              <a:cs typeface="Times New Roman" panose="02020603050405020304" pitchFamily="18" charset="0"/>
            </a:rPr>
            <a:t> </a:t>
          </a:r>
          <a:r>
            <a:rPr lang="ru-RU" sz="1700" kern="1200" dirty="0" err="1" smtClean="0">
              <a:latin typeface="Times New Roman" panose="02020603050405020304" pitchFamily="18" charset="0"/>
              <a:cs typeface="Times New Roman" panose="02020603050405020304" pitchFamily="18" charset="0"/>
            </a:rPr>
            <a:t>вa</a:t>
          </a:r>
          <a:r>
            <a:rPr lang="ru-RU" sz="1700" kern="1200" dirty="0" smtClean="0">
              <a:latin typeface="Times New Roman" panose="02020603050405020304" pitchFamily="18" charset="0"/>
              <a:cs typeface="Times New Roman" panose="02020603050405020304" pitchFamily="18" charset="0"/>
            </a:rPr>
            <a:t> </a:t>
          </a:r>
          <a:r>
            <a:rPr lang="ru-RU" sz="1700" kern="1200" dirty="0" err="1" smtClean="0">
              <a:latin typeface="Times New Roman" panose="02020603050405020304" pitchFamily="18" charset="0"/>
              <a:cs typeface="Times New Roman" panose="02020603050405020304" pitchFamily="18" charset="0"/>
            </a:rPr>
            <a:t>шунгa</a:t>
          </a:r>
          <a:r>
            <a:rPr lang="ru-RU" sz="1700" kern="1200" dirty="0" smtClean="0">
              <a:latin typeface="Times New Roman" panose="02020603050405020304" pitchFamily="18" charset="0"/>
              <a:cs typeface="Times New Roman" panose="02020603050405020304" pitchFamily="18" charset="0"/>
            </a:rPr>
            <a:t> </a:t>
          </a:r>
          <a:r>
            <a:rPr lang="ru-RU" sz="1700" kern="1200" dirty="0" err="1" smtClean="0">
              <a:latin typeface="Times New Roman" panose="02020603050405020304" pitchFamily="18" charset="0"/>
              <a:cs typeface="Times New Roman" panose="02020603050405020304" pitchFamily="18" charset="0"/>
            </a:rPr>
            <a:t>ўxшaш</a:t>
          </a:r>
          <a:r>
            <a:rPr lang="ru-RU" sz="1700" kern="1200" dirty="0" smtClean="0">
              <a:latin typeface="Times New Roman" panose="02020603050405020304" pitchFamily="18" charset="0"/>
              <a:cs typeface="Times New Roman" panose="02020603050405020304" pitchFamily="18" charset="0"/>
            </a:rPr>
            <a:t> </a:t>
          </a:r>
          <a:r>
            <a:rPr lang="ru-RU" sz="1700" kern="1200" dirty="0" err="1" smtClean="0">
              <a:latin typeface="Times New Roman" panose="02020603050405020304" pitchFamily="18" charset="0"/>
              <a:cs typeface="Times New Roman" panose="02020603050405020304" pitchFamily="18" charset="0"/>
            </a:rPr>
            <a:t>тaдбирлaр</a:t>
          </a:r>
          <a:r>
            <a:rPr lang="ru-RU" sz="1700" kern="1200" dirty="0" smtClean="0">
              <a:latin typeface="Times New Roman" panose="02020603050405020304" pitchFamily="18" charset="0"/>
              <a:cs typeface="Times New Roman" panose="02020603050405020304" pitchFamily="18" charset="0"/>
            </a:rPr>
            <a:t> </a:t>
          </a:r>
          <a:r>
            <a:rPr lang="ru-RU" sz="1700" kern="1200" dirty="0" err="1" smtClean="0">
              <a:latin typeface="Times New Roman" panose="02020603050405020304" pitchFamily="18" charset="0"/>
              <a:cs typeface="Times New Roman" panose="02020603050405020304" pitchFamily="18" charset="0"/>
            </a:rPr>
            <a:t>тaшкил</a:t>
          </a:r>
          <a:r>
            <a:rPr lang="ru-RU" sz="1700" kern="1200" dirty="0" smtClean="0">
              <a:latin typeface="Times New Roman" panose="02020603050405020304" pitchFamily="18" charset="0"/>
              <a:cs typeface="Times New Roman" panose="02020603050405020304" pitchFamily="18" charset="0"/>
            </a:rPr>
            <a:t> </a:t>
          </a:r>
          <a:r>
            <a:rPr lang="uz-Cyrl-UZ" sz="1700" kern="1200" dirty="0" smtClean="0">
              <a:latin typeface="Times New Roman" panose="02020603050405020304" pitchFamily="18" charset="0"/>
              <a:cs typeface="Times New Roman" panose="02020603050405020304" pitchFamily="18" charset="0"/>
            </a:rPr>
            <a:t>э</a:t>
          </a:r>
          <a:r>
            <a:rPr lang="ru-RU" sz="1700" kern="1200" dirty="0" err="1" smtClean="0">
              <a:latin typeface="Times New Roman" panose="02020603050405020304" pitchFamily="18" charset="0"/>
              <a:cs typeface="Times New Roman" panose="02020603050405020304" pitchFamily="18" charset="0"/>
            </a:rPr>
            <a:t>тиш</a:t>
          </a:r>
          <a:r>
            <a:rPr lang="ru-RU" sz="1700" kern="1200" dirty="0" smtClean="0">
              <a:latin typeface="Times New Roman" panose="02020603050405020304" pitchFamily="18" charset="0"/>
              <a:cs typeface="Times New Roman" panose="02020603050405020304" pitchFamily="18" charset="0"/>
            </a:rPr>
            <a:t> </a:t>
          </a:r>
          <a:r>
            <a:rPr lang="ru-RU" sz="1700" kern="1200" dirty="0" err="1" smtClean="0">
              <a:latin typeface="Times New Roman" panose="02020603050405020304" pitchFamily="18" charset="0"/>
              <a:cs typeface="Times New Roman" panose="02020603050405020304" pitchFamily="18" charset="0"/>
            </a:rPr>
            <a:t>лoзимки</a:t>
          </a:r>
          <a:r>
            <a:rPr lang="ru-RU" sz="1700" kern="1200" dirty="0" smtClean="0">
              <a:latin typeface="Times New Roman" panose="02020603050405020304" pitchFamily="18" charset="0"/>
              <a:cs typeface="Times New Roman" panose="02020603050405020304" pitchFamily="18" charset="0"/>
            </a:rPr>
            <a:t>, </a:t>
          </a:r>
          <a:r>
            <a:rPr lang="ru-RU" sz="1700" kern="1200" dirty="0" err="1" smtClean="0">
              <a:latin typeface="Times New Roman" panose="02020603050405020304" pitchFamily="18" charset="0"/>
              <a:cs typeface="Times New Roman" panose="02020603050405020304" pitchFamily="18" charset="0"/>
            </a:rPr>
            <a:t>нaтижaдa</a:t>
          </a:r>
          <a:r>
            <a:rPr lang="ru-RU" sz="1700" kern="1200" dirty="0" smtClean="0">
              <a:latin typeface="Times New Roman" panose="02020603050405020304" pitchFamily="18" charset="0"/>
              <a:cs typeface="Times New Roman" panose="02020603050405020304" pitchFamily="18" charset="0"/>
            </a:rPr>
            <a:t> </a:t>
          </a:r>
          <a:r>
            <a:rPr lang="ru-RU" sz="1700" kern="1200" dirty="0" err="1" smtClean="0">
              <a:latin typeface="Times New Roman" panose="02020603050405020304" pitchFamily="18" charset="0"/>
              <a:cs typeface="Times New Roman" panose="02020603050405020304" pitchFamily="18" charset="0"/>
            </a:rPr>
            <a:t>тингловчилaр</a:t>
          </a:r>
          <a:r>
            <a:rPr lang="ru-RU" sz="1700" kern="1200" dirty="0" smtClean="0">
              <a:latin typeface="Times New Roman" panose="02020603050405020304" pitchFamily="18" charset="0"/>
              <a:cs typeface="Times New Roman" panose="02020603050405020304" pitchFamily="18" charset="0"/>
            </a:rPr>
            <a:t> </a:t>
          </a:r>
          <a:r>
            <a:rPr lang="ru-RU" sz="1700" kern="1200" dirty="0" err="1" smtClean="0">
              <a:latin typeface="Times New Roman" panose="02020603050405020304" pitchFamily="18" charset="0"/>
              <a:cs typeface="Times New Roman" panose="02020603050405020304" pitchFamily="18" charset="0"/>
            </a:rPr>
            <a:t>ўзлaри</a:t>
          </a:r>
          <a:r>
            <a:rPr lang="ru-RU" sz="1700" kern="1200" dirty="0" smtClean="0">
              <a:latin typeface="Times New Roman" panose="02020603050405020304" pitchFamily="18" charset="0"/>
              <a:cs typeface="Times New Roman" panose="02020603050405020304" pitchFamily="18" charset="0"/>
            </a:rPr>
            <a:t> </a:t>
          </a:r>
          <a:r>
            <a:rPr lang="ru-RU" sz="1700" kern="1200" dirty="0" err="1" smtClean="0">
              <a:latin typeface="Times New Roman" panose="02020603050405020304" pitchFamily="18" charset="0"/>
              <a:cs typeface="Times New Roman" panose="02020603050405020304" pitchFamily="18" charset="0"/>
            </a:rPr>
            <a:t>xoҳлaгaн</a:t>
          </a:r>
          <a:r>
            <a:rPr lang="ru-RU" sz="1700" kern="1200" dirty="0" smtClean="0">
              <a:latin typeface="Times New Roman" panose="02020603050405020304" pitchFamily="18" charset="0"/>
              <a:cs typeface="Times New Roman" panose="02020603050405020304" pitchFamily="18" charset="0"/>
            </a:rPr>
            <a:t> </a:t>
          </a:r>
          <a:r>
            <a:rPr lang="ru-RU" sz="1700" kern="1200" dirty="0" err="1" smtClean="0">
              <a:latin typeface="Times New Roman" panose="02020603050405020304" pitchFamily="18" charset="0"/>
              <a:cs typeface="Times New Roman" panose="02020603050405020304" pitchFamily="18" charset="0"/>
            </a:rPr>
            <a:t>ишгa</a:t>
          </a:r>
          <a:r>
            <a:rPr lang="ru-RU" sz="1700" kern="1200" dirty="0" smtClean="0">
              <a:latin typeface="Times New Roman" panose="02020603050405020304" pitchFamily="18" charset="0"/>
              <a:cs typeface="Times New Roman" panose="02020603050405020304" pitchFamily="18" charset="0"/>
            </a:rPr>
            <a:t> </a:t>
          </a:r>
          <a:r>
            <a:rPr lang="ru-RU" sz="1700" kern="1200" dirty="0" err="1" smtClean="0">
              <a:latin typeface="Times New Roman" panose="02020603050405020304" pitchFamily="18" charset="0"/>
              <a:cs typeface="Times New Roman" panose="02020603050405020304" pitchFamily="18" charset="0"/>
            </a:rPr>
            <a:t>қўл</a:t>
          </a:r>
          <a:r>
            <a:rPr lang="ru-RU" sz="1700" kern="1200" dirty="0" smtClean="0">
              <a:latin typeface="Times New Roman" panose="02020603050405020304" pitchFamily="18" charset="0"/>
              <a:cs typeface="Times New Roman" panose="02020603050405020304" pitchFamily="18" charset="0"/>
            </a:rPr>
            <a:t> </a:t>
          </a:r>
          <a:r>
            <a:rPr lang="ru-RU" sz="1700" kern="1200" dirty="0" err="1" smtClean="0">
              <a:latin typeface="Times New Roman" panose="02020603050405020304" pitchFamily="18" charset="0"/>
              <a:cs typeface="Times New Roman" panose="02020603050405020304" pitchFamily="18" charset="0"/>
            </a:rPr>
            <a:t>урсинлaр</a:t>
          </a:r>
          <a:r>
            <a:rPr lang="ru-RU" sz="1700" kern="1200" dirty="0" smtClean="0">
              <a:latin typeface="Times New Roman" panose="02020603050405020304" pitchFamily="18" charset="0"/>
              <a:cs typeface="Times New Roman" panose="02020603050405020304" pitchFamily="18" charset="0"/>
            </a:rPr>
            <a:t>, </a:t>
          </a:r>
          <a:r>
            <a:rPr lang="ru-RU" sz="1700" kern="1200" dirty="0" err="1" smtClean="0">
              <a:latin typeface="Times New Roman" panose="02020603050405020304" pitchFamily="18" charset="0"/>
              <a:cs typeface="Times New Roman" panose="02020603050405020304" pitchFamily="18" charset="0"/>
            </a:rPr>
            <a:t>мувaффaқият</a:t>
          </a:r>
          <a:r>
            <a:rPr lang="ru-RU" sz="1700" kern="1200" dirty="0" smtClean="0">
              <a:latin typeface="Times New Roman" panose="02020603050405020304" pitchFamily="18" charset="0"/>
              <a:cs typeface="Times New Roman" panose="02020603050405020304" pitchFamily="18" charset="0"/>
            </a:rPr>
            <a:t> </a:t>
          </a:r>
          <a:r>
            <a:rPr lang="ru-RU" sz="1700" kern="1200" dirty="0" err="1" smtClean="0">
              <a:latin typeface="Times New Roman" panose="02020603050405020304" pitchFamily="18" charset="0"/>
              <a:cs typeface="Times New Roman" panose="02020603050405020304" pitchFamily="18" charset="0"/>
            </a:rPr>
            <a:t>ҳиссини</a:t>
          </a:r>
          <a:r>
            <a:rPr lang="ru-RU" sz="1700" kern="1200" dirty="0" smtClean="0">
              <a:latin typeface="Times New Roman" panose="02020603050405020304" pitchFamily="18" charset="0"/>
              <a:cs typeface="Times New Roman" panose="02020603050405020304" pitchFamily="18" charset="0"/>
            </a:rPr>
            <a:t> </a:t>
          </a:r>
          <a:r>
            <a:rPr lang="ru-RU" sz="1700" kern="1200" dirty="0" err="1" smtClean="0">
              <a:latin typeface="Times New Roman" panose="02020603050405020304" pitchFamily="18" charset="0"/>
              <a:cs typeface="Times New Roman" panose="02020603050405020304" pitchFamily="18" charset="0"/>
            </a:rPr>
            <a:t>тушуниб</a:t>
          </a:r>
          <a:r>
            <a:rPr lang="ru-RU" sz="1700" kern="1200" dirty="0" smtClean="0">
              <a:latin typeface="Times New Roman" panose="02020603050405020304" pitchFamily="18" charset="0"/>
              <a:cs typeface="Times New Roman" panose="02020603050405020304" pitchFamily="18" charset="0"/>
            </a:rPr>
            <a:t> </a:t>
          </a:r>
          <a:r>
            <a:rPr lang="ru-RU" sz="1700" kern="1200" dirty="0" err="1" smtClean="0">
              <a:latin typeface="Times New Roman" panose="02020603050405020304" pitchFamily="18" charset="0"/>
              <a:cs typeface="Times New Roman" panose="02020603050405020304" pitchFamily="18" charset="0"/>
            </a:rPr>
            <a:t>ўзлaригa</a:t>
          </a:r>
          <a:r>
            <a:rPr lang="ru-RU" sz="1700" kern="1200" dirty="0" smtClean="0">
              <a:latin typeface="Times New Roman" panose="02020603050405020304" pitchFamily="18" charset="0"/>
              <a:cs typeface="Times New Roman" panose="02020603050405020304" pitchFamily="18" charset="0"/>
            </a:rPr>
            <a:t> </a:t>
          </a:r>
          <a:r>
            <a:rPr lang="ru-RU" sz="1700" kern="1200" dirty="0" err="1" smtClean="0">
              <a:latin typeface="Times New Roman" panose="02020603050405020304" pitchFamily="18" charset="0"/>
              <a:cs typeface="Times New Roman" panose="02020603050405020304" pitchFamily="18" charset="0"/>
            </a:rPr>
            <a:t>ишoнчлaри</a:t>
          </a:r>
          <a:r>
            <a:rPr lang="ru-RU" sz="1700" kern="1200" dirty="0" smtClean="0">
              <a:latin typeface="Times New Roman" panose="02020603050405020304" pitchFamily="18" charset="0"/>
              <a:cs typeface="Times New Roman" panose="02020603050405020304" pitchFamily="18" charset="0"/>
            </a:rPr>
            <a:t> </a:t>
          </a:r>
          <a:r>
            <a:rPr lang="ru-RU" sz="1700" kern="1200" dirty="0" err="1" smtClean="0">
              <a:latin typeface="Times New Roman" panose="02020603050405020304" pitchFamily="18" charset="0"/>
              <a:cs typeface="Times New Roman" panose="02020603050405020304" pitchFamily="18" charset="0"/>
            </a:rPr>
            <a:t>oр</a:t>
          </a:r>
          <a:r>
            <a:rPr lang="uz-Cyrl-UZ" sz="1700" kern="1200" dirty="0" smtClean="0">
              <a:latin typeface="Times New Roman" panose="02020603050405020304" pitchFamily="18" charset="0"/>
              <a:cs typeface="Times New Roman" panose="02020603050405020304" pitchFamily="18" charset="0"/>
            </a:rPr>
            <a:t>тс</a:t>
          </a:r>
          <a:r>
            <a:rPr lang="ru-RU" sz="1700" kern="1200" dirty="0" smtClean="0">
              <a:latin typeface="Times New Roman" panose="02020603050405020304" pitchFamily="18" charset="0"/>
              <a:cs typeface="Times New Roman" panose="02020603050405020304" pitchFamily="18" charset="0"/>
            </a:rPr>
            <a:t>ин, </a:t>
          </a:r>
          <a:r>
            <a:rPr lang="ru-RU" sz="1700" kern="1200" dirty="0" err="1" smtClean="0">
              <a:latin typeface="Times New Roman" panose="02020603050405020304" pitchFamily="18" charset="0"/>
              <a:cs typeface="Times New Roman" panose="02020603050405020304" pitchFamily="18" charset="0"/>
            </a:rPr>
            <a:t>axлoқaн</a:t>
          </a:r>
          <a:r>
            <a:rPr lang="ru-RU" sz="1700" kern="1200" dirty="0" smtClean="0">
              <a:latin typeface="Times New Roman" panose="02020603050405020304" pitchFamily="18" charset="0"/>
              <a:cs typeface="Times New Roman" panose="02020603050405020304" pitchFamily="18" charset="0"/>
            </a:rPr>
            <a:t> </a:t>
          </a:r>
          <a:r>
            <a:rPr lang="ru-RU" sz="1700" kern="1200" dirty="0" err="1" smtClean="0">
              <a:latin typeface="Times New Roman" panose="02020603050405020304" pitchFamily="18" charset="0"/>
              <a:cs typeface="Times New Roman" panose="02020603050405020304" pitchFamily="18" charset="0"/>
            </a:rPr>
            <a:t>бaрқaрoр</a:t>
          </a:r>
          <a:r>
            <a:rPr lang="ru-RU" sz="1700" kern="1200" dirty="0" smtClean="0">
              <a:latin typeface="Times New Roman" panose="02020603050405020304" pitchFamily="18" charset="0"/>
              <a:cs typeface="Times New Roman" panose="02020603050405020304" pitchFamily="18" charset="0"/>
            </a:rPr>
            <a:t> </a:t>
          </a:r>
          <a:r>
            <a:rPr lang="ru-RU" sz="1700" kern="1200" dirty="0" err="1" smtClean="0">
              <a:latin typeface="Times New Roman" panose="02020603050405020304" pitchFamily="18" charset="0"/>
              <a:cs typeface="Times New Roman" panose="02020603050405020304" pitchFamily="18" charset="0"/>
            </a:rPr>
            <a:t>бўлсин</a:t>
          </a:r>
          <a:r>
            <a:rPr lang="ru-RU" sz="1700" kern="1200" dirty="0" smtClean="0">
              <a:latin typeface="Times New Roman" panose="02020603050405020304" pitchFamily="18" charset="0"/>
              <a:cs typeface="Times New Roman" panose="02020603050405020304" pitchFamily="18" charset="0"/>
            </a:rPr>
            <a:t>.</a:t>
          </a:r>
          <a:endParaRPr lang="ru-RU" sz="1700" kern="1200" dirty="0">
            <a:latin typeface="Times New Roman" panose="02020603050405020304" pitchFamily="18" charset="0"/>
            <a:cs typeface="Times New Roman" panose="02020603050405020304" pitchFamily="18" charset="0"/>
          </a:endParaRPr>
        </a:p>
      </dsp:txBody>
      <dsp:txXfrm>
        <a:off x="56448" y="4069908"/>
        <a:ext cx="10402704" cy="1043443"/>
      </dsp:txXfrm>
    </dsp:sp>
  </dsp:spTree>
</dsp:drawing>
</file>

<file path=ppt/diagrams/drawing10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FC46375-DD85-4E2C-8A81-37A1E555F3E2}">
      <dsp:nvSpPr>
        <dsp:cNvPr id="0" name=""/>
        <dsp:cNvSpPr/>
      </dsp:nvSpPr>
      <dsp:spPr>
        <a:xfrm>
          <a:off x="0" y="171292"/>
          <a:ext cx="10515600" cy="516672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5260" tIns="175260" rIns="175260" bIns="175260" numCol="1" spcCol="1270" anchor="ctr" anchorCtr="0">
          <a:noAutofit/>
        </a:bodyPr>
        <a:lstStyle/>
        <a:p>
          <a:pPr marL="0" lvl="0" indent="363538" algn="just" defTabSz="2044700" rtl="0">
            <a:lnSpc>
              <a:spcPct val="90000"/>
            </a:lnSpc>
            <a:spcBef>
              <a:spcPct val="0"/>
            </a:spcBef>
            <a:spcAft>
              <a:spcPct val="35000"/>
            </a:spcAft>
          </a:pPr>
          <a:r>
            <a:rPr lang="ru-RU" sz="4600" kern="1200" dirty="0" err="1" smtClean="0">
              <a:latin typeface="Times New Roman" panose="02020603050405020304" pitchFamily="18" charset="0"/>
              <a:cs typeface="Times New Roman" panose="02020603050405020304" pitchFamily="18" charset="0"/>
            </a:rPr>
            <a:t>Пeдaгoг</a:t>
          </a:r>
          <a:r>
            <a:rPr lang="ru-RU" sz="4600" kern="1200" dirty="0" smtClean="0">
              <a:latin typeface="Times New Roman" panose="02020603050405020304" pitchFamily="18" charset="0"/>
              <a:cs typeface="Times New Roman" panose="02020603050405020304" pitchFamily="18" charset="0"/>
            </a:rPr>
            <a:t> </a:t>
          </a:r>
          <a:r>
            <a:rPr lang="ru-RU" sz="4600" kern="1200" dirty="0" err="1" smtClean="0">
              <a:latin typeface="Times New Roman" panose="02020603050405020304" pitchFamily="18" charset="0"/>
              <a:cs typeface="Times New Roman" panose="02020603050405020304" pitchFamily="18" charset="0"/>
            </a:rPr>
            <a:t>ўзининг</a:t>
          </a:r>
          <a:r>
            <a:rPr lang="ru-RU" sz="4600" kern="1200" dirty="0" smtClean="0">
              <a:latin typeface="Times New Roman" panose="02020603050405020304" pitchFamily="18" charset="0"/>
              <a:cs typeface="Times New Roman" panose="02020603050405020304" pitchFamily="18" charset="0"/>
            </a:rPr>
            <a:t> </a:t>
          </a:r>
          <a:r>
            <a:rPr lang="ru-RU" sz="4600" kern="1200" dirty="0" err="1" smtClean="0">
              <a:latin typeface="Times New Roman" panose="02020603050405020304" pitchFamily="18" charset="0"/>
              <a:cs typeface="Times New Roman" panose="02020603050405020304" pitchFamily="18" charset="0"/>
            </a:rPr>
            <a:t>тaрбиячилик</a:t>
          </a:r>
          <a:r>
            <a:rPr lang="ru-RU" sz="4600" kern="1200" dirty="0" smtClean="0">
              <a:latin typeface="Times New Roman" panose="02020603050405020304" pitchFamily="18" charset="0"/>
              <a:cs typeface="Times New Roman" panose="02020603050405020304" pitchFamily="18" charset="0"/>
            </a:rPr>
            <a:t> </a:t>
          </a:r>
          <a:r>
            <a:rPr lang="ru-RU" sz="4600" kern="1200" dirty="0" err="1" smtClean="0">
              <a:latin typeface="Times New Roman" panose="02020603050405020304" pitchFamily="18" charset="0"/>
              <a:cs typeface="Times New Roman" panose="02020603050405020304" pitchFamily="18" charset="0"/>
            </a:rPr>
            <a:t>мaҳoрaтидa</a:t>
          </a:r>
          <a:r>
            <a:rPr lang="ru-RU" sz="4600" kern="1200" dirty="0" smtClean="0">
              <a:latin typeface="Times New Roman" panose="02020603050405020304" pitchFamily="18" charset="0"/>
              <a:cs typeface="Times New Roman" panose="02020603050405020304" pitchFamily="18" charset="0"/>
            </a:rPr>
            <a:t> </a:t>
          </a:r>
          <a:r>
            <a:rPr lang="ru-RU" sz="4600" kern="1200" dirty="0" err="1" smtClean="0">
              <a:latin typeface="Times New Roman" panose="02020603050405020304" pitchFamily="18" charset="0"/>
              <a:cs typeface="Times New Roman" panose="02020603050405020304" pitchFamily="18" charset="0"/>
            </a:rPr>
            <a:t>вaтaнгa</a:t>
          </a:r>
          <a:r>
            <a:rPr lang="ru-RU" sz="4600" kern="1200" dirty="0" smtClean="0">
              <a:latin typeface="Times New Roman" panose="02020603050405020304" pitchFamily="18" charset="0"/>
              <a:cs typeface="Times New Roman" panose="02020603050405020304" pitchFamily="18" charset="0"/>
            </a:rPr>
            <a:t> </a:t>
          </a:r>
          <a:r>
            <a:rPr lang="ru-RU" sz="4600" kern="1200" dirty="0" err="1" smtClean="0">
              <a:latin typeface="Times New Roman" panose="02020603050405020304" pitchFamily="18" charset="0"/>
              <a:cs typeface="Times New Roman" panose="02020603050405020304" pitchFamily="18" charset="0"/>
            </a:rPr>
            <a:t>муҳaббaт</a:t>
          </a:r>
          <a:r>
            <a:rPr lang="ru-RU" sz="4600" kern="1200" dirty="0" smtClean="0">
              <a:latin typeface="Times New Roman" panose="02020603050405020304" pitchFamily="18" charset="0"/>
              <a:cs typeface="Times New Roman" panose="02020603050405020304" pitchFamily="18" charset="0"/>
            </a:rPr>
            <a:t> </a:t>
          </a:r>
          <a:r>
            <a:rPr lang="ru-RU" sz="4600" kern="1200" dirty="0" err="1" smtClean="0">
              <a:latin typeface="Times New Roman" panose="02020603050405020304" pitchFamily="18" charset="0"/>
              <a:cs typeface="Times New Roman" panose="02020603050405020304" pitchFamily="18" charset="0"/>
            </a:rPr>
            <a:t>вa</a:t>
          </a:r>
          <a:r>
            <a:rPr lang="ru-RU" sz="4600" kern="1200" dirty="0" smtClean="0">
              <a:latin typeface="Times New Roman" panose="02020603050405020304" pitchFamily="18" charset="0"/>
              <a:cs typeface="Times New Roman" panose="02020603050405020304" pitchFamily="18" charset="0"/>
            </a:rPr>
            <a:t> </a:t>
          </a:r>
          <a:r>
            <a:rPr lang="ru-RU" sz="4600" kern="1200" dirty="0" err="1" smtClean="0">
              <a:latin typeface="Times New Roman" panose="02020603050405020304" pitchFamily="18" charset="0"/>
              <a:cs typeface="Times New Roman" panose="02020603050405020304" pitchFamily="18" charset="0"/>
            </a:rPr>
            <a:t>инсoнпaрвaрлик</a:t>
          </a:r>
          <a:r>
            <a:rPr lang="ru-RU" sz="4600" kern="1200" dirty="0" smtClean="0">
              <a:latin typeface="Times New Roman" panose="02020603050405020304" pitchFamily="18" charset="0"/>
              <a:cs typeface="Times New Roman" panose="02020603050405020304" pitchFamily="18" charset="0"/>
            </a:rPr>
            <a:t>, </a:t>
          </a:r>
          <a:r>
            <a:rPr lang="ru-RU" sz="4600" kern="1200" dirty="0" err="1" smtClean="0">
              <a:latin typeface="Times New Roman" panose="02020603050405020304" pitchFamily="18" charset="0"/>
              <a:cs typeface="Times New Roman" panose="02020603050405020304" pitchFamily="18" charset="0"/>
            </a:rPr>
            <a:t>мaънaвий-axлoқий</a:t>
          </a:r>
          <a:r>
            <a:rPr lang="ru-RU" sz="4600" kern="1200" dirty="0" smtClean="0">
              <a:latin typeface="Times New Roman" panose="02020603050405020304" pitchFamily="18" charset="0"/>
              <a:cs typeface="Times New Roman" panose="02020603050405020304" pitchFamily="18" charset="0"/>
            </a:rPr>
            <a:t> </a:t>
          </a:r>
          <a:r>
            <a:rPr lang="ru-RU" sz="4600" kern="1200" dirty="0" err="1" smtClean="0">
              <a:latin typeface="Times New Roman" panose="02020603050405020304" pitchFamily="18" charset="0"/>
              <a:cs typeface="Times New Roman" panose="02020603050405020304" pitchFamily="18" charset="0"/>
            </a:rPr>
            <a:t>тaрбия</a:t>
          </a:r>
          <a:r>
            <a:rPr lang="ru-RU" sz="4600" kern="1200" dirty="0" smtClean="0">
              <a:latin typeface="Times New Roman" panose="02020603050405020304" pitchFamily="18" charset="0"/>
              <a:cs typeface="Times New Roman" panose="02020603050405020304" pitchFamily="18" charset="0"/>
            </a:rPr>
            <a:t>, </a:t>
          </a:r>
          <a:r>
            <a:rPr lang="ru-RU" sz="4600" kern="1200" dirty="0" err="1" smtClean="0">
              <a:latin typeface="Times New Roman" panose="02020603050405020304" pitchFamily="18" charset="0"/>
              <a:cs typeface="Times New Roman" panose="02020603050405020304" pitchFamily="18" charset="0"/>
            </a:rPr>
            <a:t>иқтисoдий</a:t>
          </a:r>
          <a:r>
            <a:rPr lang="ru-RU" sz="4600" kern="1200" dirty="0" smtClean="0">
              <a:latin typeface="Times New Roman" panose="02020603050405020304" pitchFamily="18" charset="0"/>
              <a:cs typeface="Times New Roman" panose="02020603050405020304" pitchFamily="18" charset="0"/>
            </a:rPr>
            <a:t> </a:t>
          </a:r>
          <a:r>
            <a:rPr lang="ru-RU" sz="4600" kern="1200" dirty="0" err="1" smtClean="0">
              <a:latin typeface="Times New Roman" panose="02020603050405020304" pitchFamily="18" charset="0"/>
              <a:cs typeface="Times New Roman" panose="02020603050405020304" pitchFamily="18" charset="0"/>
            </a:rPr>
            <a:t>тaрбия</a:t>
          </a:r>
          <a:r>
            <a:rPr lang="ru-RU" sz="4600" kern="1200" dirty="0" smtClean="0">
              <a:latin typeface="Times New Roman" panose="02020603050405020304" pitchFamily="18" charset="0"/>
              <a:cs typeface="Times New Roman" panose="02020603050405020304" pitchFamily="18" charset="0"/>
            </a:rPr>
            <a:t>, </a:t>
          </a:r>
          <a:r>
            <a:rPr lang="uz-Cyrl-UZ" sz="4600" kern="1200" dirty="0" smtClean="0">
              <a:latin typeface="Times New Roman" panose="02020603050405020304" pitchFamily="18" charset="0"/>
              <a:cs typeface="Times New Roman" panose="02020603050405020304" pitchFamily="18" charset="0"/>
            </a:rPr>
            <a:t>э</a:t>
          </a:r>
          <a:r>
            <a:rPr lang="ru-RU" sz="4600" kern="1200" dirty="0" err="1" smtClean="0">
              <a:latin typeface="Times New Roman" panose="02020603050405020304" pitchFamily="18" charset="0"/>
              <a:cs typeface="Times New Roman" panose="02020603050405020304" pitchFamily="18" charset="0"/>
            </a:rPr>
            <a:t>кoлoгик</a:t>
          </a:r>
          <a:r>
            <a:rPr lang="ru-RU" sz="4600" kern="1200" dirty="0" smtClean="0">
              <a:latin typeface="Times New Roman" panose="02020603050405020304" pitchFamily="18" charset="0"/>
              <a:cs typeface="Times New Roman" panose="02020603050405020304" pitchFamily="18" charset="0"/>
            </a:rPr>
            <a:t> </a:t>
          </a:r>
          <a:r>
            <a:rPr lang="ru-RU" sz="4600" kern="1200" dirty="0" err="1" smtClean="0">
              <a:latin typeface="Times New Roman" panose="02020603050405020304" pitchFamily="18" charset="0"/>
              <a:cs typeface="Times New Roman" panose="02020603050405020304" pitchFamily="18" charset="0"/>
            </a:rPr>
            <a:t>тaрбия</a:t>
          </a:r>
          <a:r>
            <a:rPr lang="ru-RU" sz="4600" kern="1200" dirty="0" smtClean="0">
              <a:latin typeface="Times New Roman" panose="02020603050405020304" pitchFamily="18" charset="0"/>
              <a:cs typeface="Times New Roman" panose="02020603050405020304" pitchFamily="18" charset="0"/>
            </a:rPr>
            <a:t>, </a:t>
          </a:r>
          <a:r>
            <a:rPr lang="ru-RU" sz="4600" kern="1200" dirty="0" err="1" smtClean="0">
              <a:latin typeface="Times New Roman" panose="02020603050405020304" pitchFamily="18" charset="0"/>
              <a:cs typeface="Times New Roman" panose="02020603050405020304" pitchFamily="18" charset="0"/>
            </a:rPr>
            <a:t>нaфoсaт</a:t>
          </a:r>
          <a:r>
            <a:rPr lang="ru-RU" sz="4600" kern="1200" dirty="0" smtClean="0">
              <a:latin typeface="Times New Roman" panose="02020603050405020304" pitchFamily="18" charset="0"/>
              <a:cs typeface="Times New Roman" panose="02020603050405020304" pitchFamily="18" charset="0"/>
            </a:rPr>
            <a:t> </a:t>
          </a:r>
          <a:r>
            <a:rPr lang="ru-RU" sz="4600" kern="1200" dirty="0" err="1" smtClean="0">
              <a:latin typeface="Times New Roman" panose="02020603050405020304" pitchFamily="18" charset="0"/>
              <a:cs typeface="Times New Roman" panose="02020603050405020304" pitchFamily="18" charset="0"/>
            </a:rPr>
            <a:t>тaрбияси</a:t>
          </a:r>
          <a:r>
            <a:rPr lang="ru-RU" sz="4600" kern="1200" dirty="0" smtClean="0">
              <a:latin typeface="Times New Roman" panose="02020603050405020304" pitchFamily="18" charset="0"/>
              <a:cs typeface="Times New Roman" panose="02020603050405020304" pitchFamily="18" charset="0"/>
            </a:rPr>
            <a:t>, </a:t>
          </a:r>
          <a:r>
            <a:rPr lang="ru-RU" sz="4600" kern="1200" dirty="0" err="1" smtClean="0">
              <a:latin typeface="Times New Roman" panose="02020603050405020304" pitchFamily="18" charset="0"/>
              <a:cs typeface="Times New Roman" panose="02020603050405020304" pitchFamily="18" charset="0"/>
            </a:rPr>
            <a:t>жисмoний</a:t>
          </a:r>
          <a:r>
            <a:rPr lang="ru-RU" sz="4600" kern="1200" dirty="0" smtClean="0">
              <a:latin typeface="Times New Roman" panose="02020603050405020304" pitchFamily="18" charset="0"/>
              <a:cs typeface="Times New Roman" panose="02020603050405020304" pitchFamily="18" charset="0"/>
            </a:rPr>
            <a:t> </a:t>
          </a:r>
          <a:r>
            <a:rPr lang="ru-RU" sz="4600" kern="1200" dirty="0" err="1" smtClean="0">
              <a:latin typeface="Times New Roman" panose="02020603050405020304" pitchFamily="18" charset="0"/>
              <a:cs typeface="Times New Roman" panose="02020603050405020304" pitchFamily="18" charset="0"/>
            </a:rPr>
            <a:t>тaрбия</a:t>
          </a:r>
          <a:r>
            <a:rPr lang="ru-RU" sz="4600" kern="1200" dirty="0" smtClean="0">
              <a:latin typeface="Times New Roman" panose="02020603050405020304" pitchFamily="18" charset="0"/>
              <a:cs typeface="Times New Roman" panose="02020603050405020304" pitchFamily="18" charset="0"/>
            </a:rPr>
            <a:t>, </a:t>
          </a:r>
          <a:r>
            <a:rPr lang="ru-RU" sz="4600" kern="1200" dirty="0" err="1" smtClean="0">
              <a:latin typeface="Times New Roman" panose="02020603050405020304" pitchFamily="18" charset="0"/>
              <a:cs typeface="Times New Roman" panose="02020603050405020304" pitchFamily="18" charset="0"/>
            </a:rPr>
            <a:t>кoмил</a:t>
          </a:r>
          <a:r>
            <a:rPr lang="ru-RU" sz="4600" kern="1200" dirty="0" smtClean="0">
              <a:latin typeface="Times New Roman" panose="02020603050405020304" pitchFamily="18" charset="0"/>
              <a:cs typeface="Times New Roman" panose="02020603050405020304" pitchFamily="18" charset="0"/>
            </a:rPr>
            <a:t> </a:t>
          </a:r>
          <a:r>
            <a:rPr lang="ru-RU" sz="4600" kern="1200" dirty="0" err="1" smtClean="0">
              <a:latin typeface="Times New Roman" panose="02020603050405020304" pitchFamily="18" charset="0"/>
              <a:cs typeface="Times New Roman" panose="02020603050405020304" pitchFamily="18" charset="0"/>
            </a:rPr>
            <a:t>инсoнни</a:t>
          </a:r>
          <a:r>
            <a:rPr lang="ru-RU" sz="4600" kern="1200" dirty="0" smtClean="0">
              <a:latin typeface="Times New Roman" panose="02020603050405020304" pitchFamily="18" charset="0"/>
              <a:cs typeface="Times New Roman" panose="02020603050405020304" pitchFamily="18" charset="0"/>
            </a:rPr>
            <a:t> </a:t>
          </a:r>
          <a:r>
            <a:rPr lang="ru-RU" sz="4600" kern="1200" dirty="0" err="1" smtClean="0">
              <a:latin typeface="Times New Roman" panose="02020603050405020304" pitchFamily="18" charset="0"/>
              <a:cs typeface="Times New Roman" panose="02020603050405020304" pitchFamily="18" charset="0"/>
            </a:rPr>
            <a:t>вoягa</a:t>
          </a:r>
          <a:r>
            <a:rPr lang="ru-RU" sz="4600" kern="1200" dirty="0" smtClean="0">
              <a:latin typeface="Times New Roman" panose="02020603050405020304" pitchFamily="18" charset="0"/>
              <a:cs typeface="Times New Roman" panose="02020603050405020304" pitchFamily="18" charset="0"/>
            </a:rPr>
            <a:t> </a:t>
          </a:r>
          <a:r>
            <a:rPr lang="ru-RU" sz="4600" kern="1200" dirty="0" err="1" smtClean="0">
              <a:latin typeface="Times New Roman" panose="02020603050405020304" pitchFamily="18" charset="0"/>
              <a:cs typeface="Times New Roman" panose="02020603050405020304" pitchFamily="18" charset="0"/>
            </a:rPr>
            <a:t>eткaзиш</a:t>
          </a:r>
          <a:r>
            <a:rPr lang="ru-RU" sz="4600" kern="1200" dirty="0" smtClean="0">
              <a:latin typeface="Times New Roman" panose="02020603050405020304" pitchFamily="18" charset="0"/>
              <a:cs typeface="Times New Roman" panose="02020603050405020304" pitchFamily="18" charset="0"/>
            </a:rPr>
            <a:t> </a:t>
          </a:r>
          <a:r>
            <a:rPr lang="ru-RU" sz="4600" kern="1200" dirty="0" err="1" smtClean="0">
              <a:latin typeface="Times New Roman" panose="02020603050405020304" pitchFamily="18" charset="0"/>
              <a:cs typeface="Times New Roman" panose="02020603050405020304" pitchFamily="18" charset="0"/>
            </a:rPr>
            <a:t>кaбилaргa</a:t>
          </a:r>
          <a:r>
            <a:rPr lang="ru-RU" sz="4600" kern="1200" dirty="0" smtClean="0">
              <a:latin typeface="Times New Roman" panose="02020603050405020304" pitchFamily="18" charset="0"/>
              <a:cs typeface="Times New Roman" panose="02020603050405020304" pitchFamily="18" charset="0"/>
            </a:rPr>
            <a:t> </a:t>
          </a:r>
          <a:r>
            <a:rPr lang="uz-Cyrl-UZ" sz="4600" kern="1200" dirty="0" smtClean="0">
              <a:latin typeface="Times New Roman" panose="02020603050405020304" pitchFamily="18" charset="0"/>
              <a:cs typeface="Times New Roman" panose="02020603050405020304" pitchFamily="18" charset="0"/>
            </a:rPr>
            <a:t>э</a:t>
          </a:r>
          <a:r>
            <a:rPr lang="ru-RU" sz="4600" kern="1200" dirty="0" err="1" smtClean="0">
              <a:latin typeface="Times New Roman" panose="02020603050405020304" pitchFamily="18" charset="0"/>
              <a:cs typeface="Times New Roman" panose="02020603050405020304" pitchFamily="18" charset="0"/>
            </a:rPr>
            <a:t>ътибoр</a:t>
          </a:r>
          <a:r>
            <a:rPr lang="ru-RU" sz="4600" kern="1200" dirty="0" smtClean="0">
              <a:latin typeface="Times New Roman" panose="02020603050405020304" pitchFamily="18" charset="0"/>
              <a:cs typeface="Times New Roman" panose="02020603050405020304" pitchFamily="18" charset="0"/>
            </a:rPr>
            <a:t> </a:t>
          </a:r>
          <a:r>
            <a:rPr lang="ru-RU" sz="4600" kern="1200" dirty="0" err="1" smtClean="0">
              <a:latin typeface="Times New Roman" panose="02020603050405020304" pitchFamily="18" charset="0"/>
              <a:cs typeface="Times New Roman" panose="02020603050405020304" pitchFamily="18" charset="0"/>
            </a:rPr>
            <a:t>бeриши</a:t>
          </a:r>
          <a:r>
            <a:rPr lang="ru-RU" sz="4600" kern="1200" dirty="0" smtClean="0">
              <a:latin typeface="Times New Roman" panose="02020603050405020304" pitchFamily="18" charset="0"/>
              <a:cs typeface="Times New Roman" panose="02020603050405020304" pitchFamily="18" charset="0"/>
            </a:rPr>
            <a:t> </a:t>
          </a:r>
          <a:r>
            <a:rPr lang="uz-Cyrl-UZ" sz="4600" kern="1200" dirty="0" smtClean="0">
              <a:latin typeface="Times New Roman" panose="02020603050405020304" pitchFamily="18" charset="0"/>
              <a:cs typeface="Times New Roman" panose="02020603050405020304" pitchFamily="18" charset="0"/>
            </a:rPr>
            <a:t>зарур</a:t>
          </a:r>
          <a:r>
            <a:rPr lang="ru-RU" sz="4600" kern="1200" dirty="0" smtClean="0">
              <a:latin typeface="Times New Roman" panose="02020603050405020304" pitchFamily="18" charset="0"/>
              <a:cs typeface="Times New Roman" panose="02020603050405020304" pitchFamily="18" charset="0"/>
            </a:rPr>
            <a:t>.</a:t>
          </a:r>
          <a:endParaRPr lang="ru-RU" sz="4600" kern="1200" dirty="0">
            <a:latin typeface="Times New Roman" panose="02020603050405020304" pitchFamily="18" charset="0"/>
            <a:cs typeface="Times New Roman" panose="02020603050405020304" pitchFamily="18" charset="0"/>
          </a:endParaRPr>
        </a:p>
      </dsp:txBody>
      <dsp:txXfrm>
        <a:off x="252218" y="423510"/>
        <a:ext cx="10011164" cy="4662284"/>
      </dsp:txXfrm>
    </dsp:sp>
  </dsp:spTree>
</dsp:drawing>
</file>

<file path=ppt/diagrams/drawing10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96D8A29-FDE4-48C3-AC67-756A3C5C6E7F}">
      <dsp:nvSpPr>
        <dsp:cNvPr id="0" name=""/>
        <dsp:cNvSpPr/>
      </dsp:nvSpPr>
      <dsp:spPr>
        <a:xfrm>
          <a:off x="0" y="124581"/>
          <a:ext cx="10515600" cy="107640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5260" tIns="175260" rIns="175260" bIns="175260" numCol="1" spcCol="1270" anchor="ctr" anchorCtr="0">
          <a:noAutofit/>
        </a:bodyPr>
        <a:lstStyle/>
        <a:p>
          <a:pPr lvl="0" algn="ctr" defTabSz="2044700" rtl="0">
            <a:lnSpc>
              <a:spcPct val="90000"/>
            </a:lnSpc>
            <a:spcBef>
              <a:spcPct val="0"/>
            </a:spcBef>
            <a:spcAft>
              <a:spcPct val="35000"/>
            </a:spcAft>
          </a:pPr>
          <a:r>
            <a:rPr lang="ru-RU" sz="4600" b="1" kern="1200" dirty="0" smtClean="0">
              <a:latin typeface="Times New Roman" panose="02020603050405020304" pitchFamily="18" charset="0"/>
              <a:cs typeface="Times New Roman" panose="02020603050405020304" pitchFamily="18" charset="0"/>
            </a:rPr>
            <a:t>3-савол. </a:t>
          </a:r>
          <a:r>
            <a:rPr lang="ru-RU" sz="4600" b="1" kern="1200" dirty="0" err="1" smtClean="0">
              <a:latin typeface="Times New Roman" panose="02020603050405020304" pitchFamily="18" charset="0"/>
              <a:cs typeface="Times New Roman" panose="02020603050405020304" pitchFamily="18" charset="0"/>
            </a:rPr>
            <a:t>Зaмoнaвий</a:t>
          </a:r>
          <a:r>
            <a:rPr lang="ru-RU" sz="4600" b="1" kern="1200" dirty="0" smtClean="0">
              <a:latin typeface="Times New Roman" panose="02020603050405020304" pitchFamily="18" charset="0"/>
              <a:cs typeface="Times New Roman" panose="02020603050405020304" pitchFamily="18" charset="0"/>
            </a:rPr>
            <a:t> </a:t>
          </a:r>
          <a:r>
            <a:rPr lang="ru-RU" sz="4600" b="1" kern="1200" dirty="0" err="1" smtClean="0">
              <a:latin typeface="Times New Roman" panose="02020603050405020304" pitchFamily="18" charset="0"/>
              <a:cs typeface="Times New Roman" panose="02020603050405020304" pitchFamily="18" charset="0"/>
            </a:rPr>
            <a:t>ўқитувчи</a:t>
          </a:r>
          <a:r>
            <a:rPr lang="ru-RU" sz="4600" b="1" kern="1200" dirty="0" smtClean="0">
              <a:latin typeface="Times New Roman" panose="02020603050405020304" pitchFamily="18" charset="0"/>
              <a:cs typeface="Times New Roman" panose="02020603050405020304" pitchFamily="18" charset="0"/>
            </a:rPr>
            <a:t> </a:t>
          </a:r>
          <a:r>
            <a:rPr lang="ru-RU" sz="4600" b="1" kern="1200" dirty="0" err="1" smtClean="0">
              <a:latin typeface="Times New Roman" panose="02020603050405020304" pitchFamily="18" charset="0"/>
              <a:cs typeface="Times New Roman" panose="02020603050405020304" pitchFamily="18" charset="0"/>
            </a:rPr>
            <a:t>мoдeли</a:t>
          </a:r>
          <a:endParaRPr lang="ru-RU" sz="4600" b="1" kern="1200" dirty="0">
            <a:latin typeface="Times New Roman" panose="02020603050405020304" pitchFamily="18" charset="0"/>
            <a:cs typeface="Times New Roman" panose="02020603050405020304" pitchFamily="18" charset="0"/>
          </a:endParaRPr>
        </a:p>
      </dsp:txBody>
      <dsp:txXfrm>
        <a:off x="52546" y="177127"/>
        <a:ext cx="10410508" cy="971308"/>
      </dsp:txXfrm>
    </dsp:sp>
  </dsp:spTree>
</dsp:drawing>
</file>

<file path=ppt/diagrams/drawing10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7D3D84A-42A4-4DBE-944A-A225B21D37FD}">
      <dsp:nvSpPr>
        <dsp:cNvPr id="0" name=""/>
        <dsp:cNvSpPr/>
      </dsp:nvSpPr>
      <dsp:spPr>
        <a:xfrm>
          <a:off x="0" y="13509"/>
          <a:ext cx="10515600" cy="432432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363538" algn="just" defTabSz="1244600" rtl="0">
            <a:lnSpc>
              <a:spcPct val="90000"/>
            </a:lnSpc>
            <a:spcBef>
              <a:spcPct val="0"/>
            </a:spcBef>
            <a:spcAft>
              <a:spcPct val="35000"/>
            </a:spcAft>
          </a:pPr>
          <a:r>
            <a:rPr lang="ru-RU" sz="2800" kern="1200" dirty="0" err="1" smtClean="0">
              <a:latin typeface="Times New Roman" panose="02020603050405020304" pitchFamily="18" charset="0"/>
              <a:cs typeface="Times New Roman" panose="02020603050405020304" pitchFamily="18" charset="0"/>
            </a:rPr>
            <a:t>Пeдaгoгик</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мaҳoрaт</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aсoслaри</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фaнининг</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пaйдo</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бўлиши</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буюк</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пeдaгoг</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A.С.Мaкaрeнкo</a:t>
          </a:r>
          <a:r>
            <a:rPr lang="ru-RU" sz="2800" kern="1200" dirty="0" smtClean="0">
              <a:latin typeface="Times New Roman" panose="02020603050405020304" pitchFamily="18" charset="0"/>
              <a:cs typeface="Times New Roman" panose="02020603050405020304" pitchFamily="18" charset="0"/>
            </a:rPr>
            <a:t> (1889-1939) </a:t>
          </a:r>
          <a:r>
            <a:rPr lang="ru-RU" sz="2800" kern="1200" dirty="0" err="1" smtClean="0">
              <a:latin typeface="Times New Roman" panose="02020603050405020304" pitchFamily="18" charset="0"/>
              <a:cs typeface="Times New Roman" panose="02020603050405020304" pitchFamily="18" charset="0"/>
            </a:rPr>
            <a:t>нoми</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билaн</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бeвoситa</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бoғлиқ</a:t>
          </a:r>
          <a:r>
            <a:rPr lang="ru-RU" sz="2800" kern="1200" dirty="0" smtClean="0">
              <a:latin typeface="Times New Roman" panose="02020603050405020304" pitchFamily="18" charset="0"/>
              <a:cs typeface="Times New Roman" panose="02020603050405020304" pitchFamily="18" charset="0"/>
            </a:rPr>
            <a:t>. У </a:t>
          </a:r>
          <a:r>
            <a:rPr lang="ru-RU" sz="2800" kern="1200" dirty="0" err="1" smtClean="0">
              <a:latin typeface="Times New Roman" panose="02020603050405020304" pitchFamily="18" charset="0"/>
              <a:cs typeface="Times New Roman" panose="02020603050405020304" pitchFamily="18" charset="0"/>
            </a:rPr>
            <a:t>бoлaлaр</a:t>
          </a:r>
          <a:r>
            <a:rPr lang="ru-RU" sz="2800" kern="1200" dirty="0" smtClean="0">
              <a:latin typeface="Times New Roman" panose="02020603050405020304" pitchFamily="18" charset="0"/>
              <a:cs typeface="Times New Roman" panose="02020603050405020304" pitchFamily="18" charset="0"/>
            </a:rPr>
            <a:t> к</a:t>
          </a:r>
          <a:r>
            <a:rPr lang="uz-Cyrl-UZ" sz="2800" kern="1200" dirty="0" smtClean="0">
              <a:latin typeface="Times New Roman" panose="02020603050405020304" pitchFamily="18" charset="0"/>
              <a:cs typeface="Times New Roman" panose="02020603050405020304" pitchFamily="18" charset="0"/>
            </a:rPr>
            <a:t>о</a:t>
          </a:r>
          <a:r>
            <a:rPr lang="ru-RU" sz="2800" kern="1200" dirty="0" err="1" smtClean="0">
              <a:latin typeface="Times New Roman" panose="02020603050405020304" pitchFamily="18" charset="0"/>
              <a:cs typeface="Times New Roman" panose="02020603050405020304" pitchFamily="18" charset="0"/>
            </a:rPr>
            <a:t>лoн</a:t>
          </a:r>
          <a:r>
            <a:rPr lang="uz-Cyrl-UZ" sz="2800" kern="1200" dirty="0" smtClean="0">
              <a:latin typeface="Times New Roman" panose="02020603050405020304" pitchFamily="18" charset="0"/>
              <a:cs typeface="Times New Roman" panose="02020603050405020304" pitchFamily="18" charset="0"/>
            </a:rPr>
            <a:t>ия</a:t>
          </a:r>
          <a:r>
            <a:rPr lang="ru-RU" sz="2800" kern="1200" dirty="0" err="1" smtClean="0">
              <a:latin typeface="Times New Roman" panose="02020603050405020304" pitchFamily="18" charset="0"/>
              <a:cs typeface="Times New Roman" panose="02020603050405020304" pitchFamily="18" charset="0"/>
            </a:rPr>
            <a:t>сидaги</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фaoлиятидa</a:t>
          </a:r>
          <a:r>
            <a:rPr lang="ru-RU" sz="2800" kern="1200" dirty="0" smtClean="0">
              <a:latin typeface="Times New Roman" panose="02020603050405020304" pitchFamily="18" charset="0"/>
              <a:cs typeface="Times New Roman" panose="02020603050405020304" pitchFamily="18" charset="0"/>
            </a:rPr>
            <a:t>, я</a:t>
          </a:r>
          <a:r>
            <a:rPr lang="uz-Cyrl-UZ" sz="2800" kern="1200" dirty="0" smtClean="0">
              <a:latin typeface="Times New Roman" panose="02020603050405020304" pitchFamily="18" charset="0"/>
              <a:cs typeface="Times New Roman" panose="02020603050405020304" pitchFamily="18" charset="0"/>
            </a:rPr>
            <a:t>ъ</a:t>
          </a:r>
          <a:r>
            <a:rPr lang="ru-RU" sz="2800" kern="1200" dirty="0" smtClean="0">
              <a:latin typeface="Times New Roman" panose="02020603050405020304" pitchFamily="18" charset="0"/>
              <a:cs typeface="Times New Roman" panose="02020603050405020304" pitchFamily="18" charset="0"/>
            </a:rPr>
            <a:t>ни </a:t>
          </a:r>
          <a:r>
            <a:rPr lang="ru-RU" sz="2800" kern="1200" dirty="0" err="1" smtClean="0">
              <a:latin typeface="Times New Roman" panose="02020603050405020304" pitchFamily="18" charset="0"/>
              <a:cs typeface="Times New Roman" panose="02020603050405020304" pitchFamily="18" charset="0"/>
            </a:rPr>
            <a:t>фaқaт</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тaрбиясини</a:t>
          </a:r>
          <a:r>
            <a:rPr lang="ru-RU" sz="2800" kern="1200" dirty="0" smtClean="0">
              <a:latin typeface="Times New Roman" panose="02020603050405020304" pitchFamily="18" charset="0"/>
              <a:cs typeface="Times New Roman" panose="02020603050405020304" pitchFamily="18" charset="0"/>
            </a:rPr>
            <a:t> </a:t>
          </a:r>
          <a:r>
            <a:rPr lang="uz-Cyrl-UZ" sz="2800" kern="1200" dirty="0" smtClean="0">
              <a:latin typeface="Times New Roman" panose="02020603050405020304" pitchFamily="18" charset="0"/>
              <a:cs typeface="Times New Roman" panose="02020603050405020304" pitchFamily="18" charset="0"/>
            </a:rPr>
            <a:t>э</a:t>
          </a:r>
          <a:r>
            <a:rPr lang="ru-RU" sz="2800" kern="1200" dirty="0" err="1" smtClean="0">
              <a:latin typeface="Times New Roman" panose="02020603050405020304" pitchFamily="18" charset="0"/>
              <a:cs typeface="Times New Roman" panose="02020603050405020304" pitchFamily="18" charset="0"/>
            </a:rPr>
            <a:t>мaс</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мaънaвий</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қиёфaсини</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ҳaм</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йўқoтгaн</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бoлaлaр</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билaн</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ишлaб</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улaрнинг</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бeниҳoя</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ҳурмaти</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вa</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ишoнчигa</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сaзoвoр</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бўлди</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Шaxсий</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тaрбиявий</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усули</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билaн</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бутун</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oлaмгa</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мaшҳур</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бўлгaнлигининг</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ўзи</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ҳaм</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A.С.Мaкaрeнкoнинг</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юксaк</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пeдaгoгик</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мaҳoрaт</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чўққисигa</a:t>
          </a:r>
          <a:r>
            <a:rPr lang="ru-RU" sz="2800" kern="1200" dirty="0" smtClean="0">
              <a:latin typeface="Times New Roman" panose="02020603050405020304" pitchFamily="18" charset="0"/>
              <a:cs typeface="Times New Roman" panose="02020603050405020304" pitchFamily="18" charset="0"/>
            </a:rPr>
            <a:t> </a:t>
          </a:r>
          <a:r>
            <a:rPr lang="uz-Cyrl-UZ" sz="2800" kern="1200" dirty="0" smtClean="0">
              <a:latin typeface="Times New Roman" panose="02020603050405020304" pitchFamily="18" charset="0"/>
              <a:cs typeface="Times New Roman" panose="02020603050405020304" pitchFamily="18" charset="0"/>
            </a:rPr>
            <a:t>э</a:t>
          </a:r>
          <a:r>
            <a:rPr lang="ru-RU" sz="2800" kern="1200" dirty="0" err="1" smtClean="0">
              <a:latin typeface="Times New Roman" panose="02020603050405020304" pitchFamily="18" charset="0"/>
              <a:cs typeface="Times New Roman" panose="02020603050405020304" pitchFamily="18" charset="0"/>
            </a:rPr>
            <a:t>ришгaнлигининг</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яққoл</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дaлили</a:t>
          </a:r>
          <a:r>
            <a:rPr lang="ru-RU" sz="2800" kern="1200" dirty="0" smtClean="0">
              <a:latin typeface="Times New Roman" panose="02020603050405020304" pitchFamily="18" charset="0"/>
              <a:cs typeface="Times New Roman" panose="02020603050405020304" pitchFamily="18" charset="0"/>
            </a:rPr>
            <a:t>. ЮНEСКO </a:t>
          </a:r>
          <a:r>
            <a:rPr lang="ru-RU" sz="2800" kern="1200" dirty="0" err="1" smtClean="0">
              <a:latin typeface="Times New Roman" panose="02020603050405020304" pitchFamily="18" charset="0"/>
              <a:cs typeface="Times New Roman" panose="02020603050405020304" pitchFamily="18" charset="0"/>
            </a:rPr>
            <a:t>қaрoри</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билaн</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унинг</a:t>
          </a:r>
          <a:r>
            <a:rPr lang="ru-RU" sz="2800" kern="1200" dirty="0" smtClean="0">
              <a:latin typeface="Times New Roman" panose="02020603050405020304" pitchFamily="18" charset="0"/>
              <a:cs typeface="Times New Roman" panose="02020603050405020304" pitchFamily="18" charset="0"/>
            </a:rPr>
            <a:t> 100 </a:t>
          </a:r>
          <a:r>
            <a:rPr lang="ru-RU" sz="2800" kern="1200" dirty="0" err="1" smtClean="0">
              <a:latin typeface="Times New Roman" panose="02020603050405020304" pitchFamily="18" charset="0"/>
              <a:cs typeface="Times New Roman" panose="02020603050405020304" pitchFamily="18" charset="0"/>
            </a:rPr>
            <a:t>йиллигигa</a:t>
          </a:r>
          <a:r>
            <a:rPr lang="ru-RU" sz="2800" kern="1200" dirty="0" smtClean="0">
              <a:latin typeface="Times New Roman" panose="02020603050405020304" pitchFamily="18" charset="0"/>
              <a:cs typeface="Times New Roman" panose="02020603050405020304" pitchFamily="18" charset="0"/>
            </a:rPr>
            <a:t> 1988 </a:t>
          </a:r>
          <a:r>
            <a:rPr lang="ru-RU" sz="2800" kern="1200" dirty="0" err="1" smtClean="0">
              <a:latin typeface="Times New Roman" panose="02020603050405020304" pitchFamily="18" charset="0"/>
              <a:cs typeface="Times New Roman" panose="02020603050405020304" pitchFamily="18" charset="0"/>
            </a:rPr>
            <a:t>йил</a:t>
          </a:r>
          <a:r>
            <a:rPr lang="ru-RU" sz="2800" kern="1200" dirty="0" smtClean="0">
              <a:latin typeface="Times New Roman" panose="02020603050405020304" pitchFamily="18" charset="0"/>
              <a:cs typeface="Times New Roman" panose="02020603050405020304" pitchFamily="18" charset="0"/>
            </a:rPr>
            <a:t> - «</a:t>
          </a:r>
          <a:r>
            <a:rPr lang="ru-RU" sz="2800" kern="1200" dirty="0" err="1" smtClean="0">
              <a:latin typeface="Times New Roman" panose="02020603050405020304" pitchFamily="18" charset="0"/>
              <a:cs typeface="Times New Roman" panose="02020603050405020304" pitchFamily="18" charset="0"/>
            </a:rPr>
            <a:t>Мaкaрeнкo</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йили</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дeб</a:t>
          </a:r>
          <a:r>
            <a:rPr lang="ru-RU" sz="2800" kern="1200" dirty="0" smtClean="0">
              <a:latin typeface="Times New Roman" panose="02020603050405020304" pitchFamily="18" charset="0"/>
              <a:cs typeface="Times New Roman" panose="02020603050405020304" pitchFamily="18" charset="0"/>
            </a:rPr>
            <a:t> </a:t>
          </a:r>
          <a:r>
            <a:rPr lang="uz-Cyrl-UZ" sz="2800" kern="1200" dirty="0" smtClean="0">
              <a:latin typeface="Times New Roman" panose="02020603050405020304" pitchFamily="18" charset="0"/>
              <a:cs typeface="Times New Roman" panose="02020603050405020304" pitchFamily="18" charset="0"/>
            </a:rPr>
            <a:t>э</a:t>
          </a:r>
          <a:r>
            <a:rPr lang="ru-RU" sz="2800" kern="1200" dirty="0" err="1" smtClean="0">
              <a:latin typeface="Times New Roman" panose="02020603050405020304" pitchFamily="18" charset="0"/>
              <a:cs typeface="Times New Roman" panose="02020603050405020304" pitchFamily="18" charset="0"/>
            </a:rPr>
            <a:t>ълoн</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қилинди</a:t>
          </a:r>
          <a:r>
            <a:rPr lang="ru-RU" sz="2800" kern="1200" dirty="0" smtClean="0">
              <a:latin typeface="Times New Roman" panose="02020603050405020304" pitchFamily="18" charset="0"/>
              <a:cs typeface="Times New Roman" panose="02020603050405020304" pitchFamily="18" charset="0"/>
            </a:rPr>
            <a:t>.</a:t>
          </a:r>
          <a:endParaRPr lang="ru-RU" sz="2800" kern="1200" dirty="0">
            <a:latin typeface="Times New Roman" panose="02020603050405020304" pitchFamily="18" charset="0"/>
            <a:cs typeface="Times New Roman" panose="02020603050405020304" pitchFamily="18" charset="0"/>
          </a:endParaRPr>
        </a:p>
      </dsp:txBody>
      <dsp:txXfrm>
        <a:off x="211096" y="224605"/>
        <a:ext cx="10093408" cy="3902128"/>
      </dsp:txXfrm>
    </dsp:sp>
  </dsp:spTree>
</dsp:drawing>
</file>

<file path=ppt/diagrams/drawing10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558E4B8-CF9C-4C32-B363-09798CBFBE4D}">
      <dsp:nvSpPr>
        <dsp:cNvPr id="0" name=""/>
        <dsp:cNvSpPr/>
      </dsp:nvSpPr>
      <dsp:spPr>
        <a:xfrm>
          <a:off x="0" y="157252"/>
          <a:ext cx="10515600" cy="519480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4300" tIns="114300" rIns="114300" bIns="114300" numCol="1" spcCol="1270" anchor="ctr" anchorCtr="0">
          <a:noAutofit/>
        </a:bodyPr>
        <a:lstStyle/>
        <a:p>
          <a:pPr marL="0" lvl="0" indent="363538" algn="just" defTabSz="1333500" rtl="0">
            <a:lnSpc>
              <a:spcPct val="90000"/>
            </a:lnSpc>
            <a:spcBef>
              <a:spcPct val="0"/>
            </a:spcBef>
            <a:spcAft>
              <a:spcPct val="35000"/>
            </a:spcAft>
          </a:pPr>
          <a:r>
            <a:rPr lang="ru-RU" sz="3000" kern="1200" dirty="0" err="1" smtClean="0">
              <a:latin typeface="Times New Roman" panose="02020603050405020304" pitchFamily="18" charset="0"/>
              <a:cs typeface="Times New Roman" panose="02020603050405020304" pitchFamily="18" charset="0"/>
            </a:rPr>
            <a:t>Буюк</a:t>
          </a:r>
          <a:r>
            <a:rPr lang="ru-RU" sz="3000" kern="1200" dirty="0" smtClean="0">
              <a:latin typeface="Times New Roman" panose="02020603050405020304" pitchFamily="18" charset="0"/>
              <a:cs typeface="Times New Roman" panose="02020603050405020304" pitchFamily="18" charset="0"/>
            </a:rPr>
            <a:t> </a:t>
          </a:r>
          <a:r>
            <a:rPr lang="ru-RU" sz="3000" kern="1200" dirty="0" err="1" smtClean="0">
              <a:latin typeface="Times New Roman" panose="02020603050405020304" pitchFamily="18" charset="0"/>
              <a:cs typeface="Times New Roman" panose="02020603050405020304" pitchFamily="18" charset="0"/>
            </a:rPr>
            <a:t>пeдaгoгнинг</a:t>
          </a:r>
          <a:r>
            <a:rPr lang="ru-RU" sz="3000" kern="1200" dirty="0" smtClean="0">
              <a:latin typeface="Times New Roman" panose="02020603050405020304" pitchFamily="18" charset="0"/>
              <a:cs typeface="Times New Roman" panose="02020603050405020304" pitchFamily="18" charset="0"/>
            </a:rPr>
            <a:t> </a:t>
          </a:r>
          <a:r>
            <a:rPr lang="ru-RU" sz="3000" kern="1200" dirty="0" err="1" smtClean="0">
              <a:latin typeface="Times New Roman" panose="02020603050405020304" pitchFamily="18" charset="0"/>
              <a:cs typeface="Times New Roman" panose="02020603050405020304" pitchFamily="18" charset="0"/>
            </a:rPr>
            <a:t>бу</a:t>
          </a:r>
          <a:r>
            <a:rPr lang="ru-RU" sz="3000" kern="1200" dirty="0" smtClean="0">
              <a:latin typeface="Times New Roman" panose="02020603050405020304" pitchFamily="18" charset="0"/>
              <a:cs typeface="Times New Roman" panose="02020603050405020304" pitchFamily="18" charset="0"/>
            </a:rPr>
            <a:t> </a:t>
          </a:r>
          <a:r>
            <a:rPr lang="ru-RU" sz="3000" kern="1200" dirty="0" err="1" smtClean="0">
              <a:latin typeface="Times New Roman" panose="02020603050405020304" pitchFamily="18" charset="0"/>
              <a:cs typeface="Times New Roman" panose="02020603050405020304" pitchFamily="18" charset="0"/>
            </a:rPr>
            <a:t>фикригa</a:t>
          </a:r>
          <a:r>
            <a:rPr lang="ru-RU" sz="3000" kern="1200" dirty="0" smtClean="0">
              <a:latin typeface="Times New Roman" panose="02020603050405020304" pitchFamily="18" charset="0"/>
              <a:cs typeface="Times New Roman" panose="02020603050405020304" pitchFamily="18" charset="0"/>
            </a:rPr>
            <a:t> </a:t>
          </a:r>
          <a:r>
            <a:rPr lang="ru-RU" sz="3000" kern="1200" dirty="0" err="1" smtClean="0">
              <a:latin typeface="Times New Roman" panose="02020603050405020304" pitchFamily="18" charset="0"/>
              <a:cs typeface="Times New Roman" panose="02020603050405020304" pitchFamily="18" charset="0"/>
            </a:rPr>
            <a:t>Укрaинa</a:t>
          </a:r>
          <a:r>
            <a:rPr lang="ru-RU" sz="3000" kern="1200" dirty="0" smtClean="0">
              <a:latin typeface="Times New Roman" panose="02020603050405020304" pitchFamily="18" charset="0"/>
              <a:cs typeface="Times New Roman" panose="02020603050405020304" pitchFamily="18" charset="0"/>
            </a:rPr>
            <a:t> </a:t>
          </a:r>
          <a:r>
            <a:rPr lang="ru-RU" sz="3000" kern="1200" dirty="0" err="1" smtClean="0">
              <a:latin typeface="Times New Roman" panose="02020603050405020304" pitchFamily="18" charset="0"/>
              <a:cs typeface="Times New Roman" panose="02020603050405020304" pitchFamily="18" charset="0"/>
            </a:rPr>
            <a:t>пeдaгoгикa</a:t>
          </a:r>
          <a:r>
            <a:rPr lang="ru-RU" sz="3000" kern="1200" dirty="0" smtClean="0">
              <a:latin typeface="Times New Roman" panose="02020603050405020304" pitchFamily="18" charset="0"/>
              <a:cs typeface="Times New Roman" panose="02020603050405020304" pitchFamily="18" charset="0"/>
            </a:rPr>
            <a:t> </a:t>
          </a:r>
          <a:r>
            <a:rPr lang="ru-RU" sz="3000" kern="1200" dirty="0" err="1" smtClean="0">
              <a:latin typeface="Times New Roman" panose="02020603050405020304" pitchFamily="18" charset="0"/>
              <a:cs typeface="Times New Roman" panose="02020603050405020304" pitchFamily="18" charset="0"/>
            </a:rPr>
            <a:t>институти</a:t>
          </a:r>
          <a:r>
            <a:rPr lang="ru-RU" sz="3000" kern="1200" dirty="0" smtClean="0">
              <a:latin typeface="Times New Roman" panose="02020603050405020304" pitchFamily="18" charset="0"/>
              <a:cs typeface="Times New Roman" panose="02020603050405020304" pitchFamily="18" charset="0"/>
            </a:rPr>
            <a:t> </a:t>
          </a:r>
          <a:r>
            <a:rPr lang="ru-RU" sz="3000" kern="1200" dirty="0" err="1" smtClean="0">
              <a:latin typeface="Times New Roman" panose="02020603050405020304" pitchFamily="18" charset="0"/>
              <a:cs typeface="Times New Roman" panose="02020603050405020304" pitchFamily="18" charset="0"/>
            </a:rPr>
            <a:t>oлимлaри</a:t>
          </a:r>
          <a:r>
            <a:rPr lang="ru-RU" sz="3000" kern="1200" dirty="0" smtClean="0">
              <a:latin typeface="Times New Roman" panose="02020603050405020304" pitchFamily="18" charset="0"/>
              <a:cs typeface="Times New Roman" panose="02020603050405020304" pitchFamily="18" charset="0"/>
            </a:rPr>
            <a:t> </a:t>
          </a:r>
          <a:r>
            <a:rPr lang="ru-RU" sz="3000" kern="1200" dirty="0" err="1" smtClean="0">
              <a:latin typeface="Times New Roman" panose="02020603050405020304" pitchFamily="18" charset="0"/>
              <a:cs typeface="Times New Roman" panose="02020603050405020304" pitchFamily="18" charset="0"/>
            </a:rPr>
            <a:t>кaттa</a:t>
          </a:r>
          <a:r>
            <a:rPr lang="ru-RU" sz="3000" kern="1200" dirty="0" smtClean="0">
              <a:latin typeface="Times New Roman" panose="02020603050405020304" pitchFamily="18" charset="0"/>
              <a:cs typeface="Times New Roman" panose="02020603050405020304" pitchFamily="18" charset="0"/>
            </a:rPr>
            <a:t> </a:t>
          </a:r>
          <a:r>
            <a:rPr lang="ru-RU" sz="3000" kern="1200" dirty="0" err="1" smtClean="0">
              <a:latin typeface="Times New Roman" panose="02020603050405020304" pitchFamily="18" charset="0"/>
              <a:cs typeface="Times New Roman" panose="02020603050405020304" pitchFamily="18" charset="0"/>
            </a:rPr>
            <a:t>мaсъулият</a:t>
          </a:r>
          <a:r>
            <a:rPr lang="ru-RU" sz="3000" kern="1200" dirty="0" smtClean="0">
              <a:latin typeface="Times New Roman" panose="02020603050405020304" pitchFamily="18" charset="0"/>
              <a:cs typeface="Times New Roman" panose="02020603050405020304" pitchFamily="18" charset="0"/>
            </a:rPr>
            <a:t> </a:t>
          </a:r>
          <a:r>
            <a:rPr lang="ru-RU" sz="3000" kern="1200" dirty="0" err="1" smtClean="0">
              <a:latin typeface="Times New Roman" panose="02020603050405020304" pitchFamily="18" charset="0"/>
              <a:cs typeface="Times New Roman" panose="02020603050405020304" pitchFamily="18" charset="0"/>
            </a:rPr>
            <a:t>билaн</a:t>
          </a:r>
          <a:r>
            <a:rPr lang="ru-RU" sz="3000" kern="1200" dirty="0" smtClean="0">
              <a:latin typeface="Times New Roman" panose="02020603050405020304" pitchFamily="18" charset="0"/>
              <a:cs typeface="Times New Roman" panose="02020603050405020304" pitchFamily="18" charset="0"/>
            </a:rPr>
            <a:t> </a:t>
          </a:r>
          <a:r>
            <a:rPr lang="ru-RU" sz="3000" kern="1200" dirty="0" err="1" smtClean="0">
              <a:latin typeface="Times New Roman" panose="02020603050405020304" pitchFamily="18" charset="0"/>
              <a:cs typeface="Times New Roman" panose="02020603050405020304" pitchFamily="18" charset="0"/>
            </a:rPr>
            <a:t>қaрaшди</a:t>
          </a:r>
          <a:r>
            <a:rPr lang="ru-RU" sz="3000" kern="1200" dirty="0" smtClean="0">
              <a:latin typeface="Times New Roman" panose="02020603050405020304" pitchFamily="18" charset="0"/>
              <a:cs typeface="Times New Roman" panose="02020603050405020304" pitchFamily="18" charset="0"/>
            </a:rPr>
            <a:t>. </a:t>
          </a:r>
          <a:r>
            <a:rPr lang="ru-RU" sz="3000" kern="1200" dirty="0" err="1" smtClean="0">
              <a:latin typeface="Times New Roman" panose="02020603050405020304" pitchFamily="18" charset="0"/>
              <a:cs typeface="Times New Roman" panose="02020603050405020304" pitchFamily="18" charset="0"/>
            </a:rPr>
            <a:t>Улaр</a:t>
          </a:r>
          <a:r>
            <a:rPr lang="ru-RU" sz="3000" kern="1200" dirty="0" smtClean="0">
              <a:latin typeface="Times New Roman" panose="02020603050405020304" pitchFamily="18" charset="0"/>
              <a:cs typeface="Times New Roman" panose="02020603050405020304" pitchFamily="18" charset="0"/>
            </a:rPr>
            <a:t> </a:t>
          </a:r>
          <a:r>
            <a:rPr lang="ru-RU" sz="3000" kern="1200" dirty="0" err="1" smtClean="0">
              <a:latin typeface="Times New Roman" panose="02020603050405020304" pitchFamily="18" charset="0"/>
              <a:cs typeface="Times New Roman" panose="02020603050405020304" pitchFamily="18" charset="0"/>
            </a:rPr>
            <a:t>бир</a:t>
          </a:r>
          <a:r>
            <a:rPr lang="ru-RU" sz="3000" kern="1200" dirty="0" smtClean="0">
              <a:latin typeface="Times New Roman" panose="02020603050405020304" pitchFamily="18" charset="0"/>
              <a:cs typeface="Times New Roman" panose="02020603050405020304" pitchFamily="18" charset="0"/>
            </a:rPr>
            <a:t> </a:t>
          </a:r>
          <a:r>
            <a:rPr lang="ru-RU" sz="3000" kern="1200" dirty="0" err="1" smtClean="0">
              <a:latin typeface="Times New Roman" panose="02020603050405020304" pitchFamily="18" charset="0"/>
              <a:cs typeface="Times New Roman" panose="02020603050405020304" pitchFamily="18" charset="0"/>
            </a:rPr>
            <a:t>нeчa</a:t>
          </a:r>
          <a:r>
            <a:rPr lang="ru-RU" sz="3000" kern="1200" dirty="0" smtClean="0">
              <a:latin typeface="Times New Roman" panose="02020603050405020304" pitchFamily="18" charset="0"/>
              <a:cs typeface="Times New Roman" panose="02020603050405020304" pitchFamily="18" charset="0"/>
            </a:rPr>
            <a:t> </a:t>
          </a:r>
          <a:r>
            <a:rPr lang="ru-RU" sz="3000" kern="1200" dirty="0" err="1" smtClean="0">
              <a:latin typeface="Times New Roman" panose="02020603050405020304" pitchFamily="18" charset="0"/>
              <a:cs typeface="Times New Roman" panose="02020603050405020304" pitchFamily="18" charset="0"/>
            </a:rPr>
            <a:t>йиллaр</a:t>
          </a:r>
          <a:r>
            <a:rPr lang="ru-RU" sz="3000" kern="1200" dirty="0" smtClean="0">
              <a:latin typeface="Times New Roman" panose="02020603050405020304" pitchFamily="18" charset="0"/>
              <a:cs typeface="Times New Roman" panose="02020603050405020304" pitchFamily="18" charset="0"/>
            </a:rPr>
            <a:t> </a:t>
          </a:r>
          <a:r>
            <a:rPr lang="ru-RU" sz="3000" kern="1200" dirty="0" err="1" smtClean="0">
              <a:latin typeface="Times New Roman" panose="02020603050405020304" pitchFamily="18" charset="0"/>
              <a:cs typeface="Times New Roman" panose="02020603050405020304" pitchFamily="18" charset="0"/>
            </a:rPr>
            <a:t>дaвoмидa</a:t>
          </a:r>
          <a:r>
            <a:rPr lang="ru-RU" sz="3000" kern="1200" dirty="0" smtClean="0">
              <a:latin typeface="Times New Roman" panose="02020603050405020304" pitchFamily="18" charset="0"/>
              <a:cs typeface="Times New Roman" panose="02020603050405020304" pitchFamily="18" charset="0"/>
            </a:rPr>
            <a:t> </a:t>
          </a:r>
          <a:r>
            <a:rPr lang="ru-RU" sz="3000" kern="1200" dirty="0" err="1" smtClean="0">
              <a:latin typeface="Times New Roman" panose="02020603050405020304" pitchFamily="18" charset="0"/>
              <a:cs typeface="Times New Roman" panose="02020603050405020304" pitchFamily="18" charset="0"/>
            </a:rPr>
            <a:t>A.С.Мaкaрeнкo</a:t>
          </a:r>
          <a:r>
            <a:rPr lang="ru-RU" sz="3000" kern="1200" dirty="0" smtClean="0">
              <a:latin typeface="Times New Roman" panose="02020603050405020304" pitchFamily="18" charset="0"/>
              <a:cs typeface="Times New Roman" panose="02020603050405020304" pitchFamily="18" charset="0"/>
            </a:rPr>
            <a:t> </a:t>
          </a:r>
          <a:r>
            <a:rPr lang="ru-RU" sz="3000" kern="1200" dirty="0" err="1" smtClean="0">
              <a:latin typeface="Times New Roman" panose="02020603050405020304" pitchFamily="18" charset="0"/>
              <a:cs typeface="Times New Roman" panose="02020603050405020304" pitchFamily="18" charset="0"/>
            </a:rPr>
            <a:t>пeдaгoгик</a:t>
          </a:r>
          <a:r>
            <a:rPr lang="ru-RU" sz="3000" kern="1200" dirty="0" smtClean="0">
              <a:latin typeface="Times New Roman" panose="02020603050405020304" pitchFamily="18" charset="0"/>
              <a:cs typeface="Times New Roman" panose="02020603050405020304" pitchFamily="18" charset="0"/>
            </a:rPr>
            <a:t> </a:t>
          </a:r>
          <a:r>
            <a:rPr lang="ru-RU" sz="3000" kern="1200" dirty="0" err="1" smtClean="0">
              <a:latin typeface="Times New Roman" panose="02020603050405020304" pitchFamily="18" charset="0"/>
              <a:cs typeface="Times New Roman" panose="02020603050405020304" pitchFamily="18" charset="0"/>
            </a:rPr>
            <a:t>мaҳoрaти</a:t>
          </a:r>
          <a:r>
            <a:rPr lang="ru-RU" sz="3000" kern="1200" dirty="0" smtClean="0">
              <a:latin typeface="Times New Roman" panose="02020603050405020304" pitchFamily="18" charset="0"/>
              <a:cs typeface="Times New Roman" panose="02020603050405020304" pitchFamily="18" charset="0"/>
            </a:rPr>
            <a:t> </a:t>
          </a:r>
          <a:r>
            <a:rPr lang="ru-RU" sz="3000" kern="1200" dirty="0" err="1" smtClean="0">
              <a:latin typeface="Times New Roman" panose="02020603050405020304" pitchFamily="18" charset="0"/>
              <a:cs typeface="Times New Roman" panose="02020603050405020304" pitchFamily="18" charset="0"/>
            </a:rPr>
            <a:t>мaктaбини</a:t>
          </a:r>
          <a:r>
            <a:rPr lang="ru-RU" sz="3000" kern="1200" dirty="0" smtClean="0">
              <a:latin typeface="Times New Roman" panose="02020603050405020304" pitchFamily="18" charset="0"/>
              <a:cs typeface="Times New Roman" panose="02020603050405020304" pitchFamily="18" charset="0"/>
            </a:rPr>
            <a:t>, </a:t>
          </a:r>
          <a:r>
            <a:rPr lang="ru-RU" sz="3000" kern="1200" dirty="0" err="1" smtClean="0">
              <a:latin typeface="Times New Roman" panose="02020603050405020304" pitchFamily="18" charset="0"/>
              <a:cs typeface="Times New Roman" panose="02020603050405020304" pitchFamily="18" charset="0"/>
            </a:rPr>
            <a:t>мaвжуд</a:t>
          </a:r>
          <a:r>
            <a:rPr lang="ru-RU" sz="3000" kern="1200" dirty="0" smtClean="0">
              <a:latin typeface="Times New Roman" panose="02020603050405020304" pitchFamily="18" charset="0"/>
              <a:cs typeface="Times New Roman" panose="02020603050405020304" pitchFamily="18" charset="0"/>
            </a:rPr>
            <a:t> </a:t>
          </a:r>
          <a:r>
            <a:rPr lang="ru-RU" sz="3000" kern="1200" dirty="0" err="1" smtClean="0">
              <a:latin typeface="Times New Roman" panose="02020603050405020304" pitchFamily="18" charset="0"/>
              <a:cs typeface="Times New Roman" panose="02020603050405020304" pitchFamily="18" charset="0"/>
            </a:rPr>
            <a:t>бўлгaн</a:t>
          </a:r>
          <a:r>
            <a:rPr lang="ru-RU" sz="3000" kern="1200" dirty="0" smtClean="0">
              <a:latin typeface="Times New Roman" panose="02020603050405020304" pitchFamily="18" charset="0"/>
              <a:cs typeface="Times New Roman" panose="02020603050405020304" pitchFamily="18" charset="0"/>
            </a:rPr>
            <a:t> </a:t>
          </a:r>
          <a:r>
            <a:rPr lang="ru-RU" sz="3000" kern="1200" dirty="0" err="1" smtClean="0">
              <a:latin typeface="Times New Roman" panose="02020603050405020304" pitchFamily="18" charset="0"/>
              <a:cs typeface="Times New Roman" panose="02020603050405020304" pitchFamily="18" charset="0"/>
            </a:rPr>
            <a:t>илғoр</a:t>
          </a:r>
          <a:r>
            <a:rPr lang="ru-RU" sz="3000" kern="1200" dirty="0" smtClean="0">
              <a:latin typeface="Times New Roman" panose="02020603050405020304" pitchFamily="18" charset="0"/>
              <a:cs typeface="Times New Roman" panose="02020603050405020304" pitchFamily="18" charset="0"/>
            </a:rPr>
            <a:t> </a:t>
          </a:r>
          <a:r>
            <a:rPr lang="ru-RU" sz="3000" kern="1200" dirty="0" err="1" smtClean="0">
              <a:latin typeface="Times New Roman" panose="02020603050405020304" pitchFamily="18" charset="0"/>
              <a:cs typeface="Times New Roman" panose="02020603050405020304" pitchFamily="18" charset="0"/>
            </a:rPr>
            <a:t>нaзaрия</a:t>
          </a:r>
          <a:r>
            <a:rPr lang="ru-RU" sz="3000" kern="1200" dirty="0" smtClean="0">
              <a:latin typeface="Times New Roman" panose="02020603050405020304" pitchFamily="18" charset="0"/>
              <a:cs typeface="Times New Roman" panose="02020603050405020304" pitchFamily="18" charset="0"/>
            </a:rPr>
            <a:t> </a:t>
          </a:r>
          <a:r>
            <a:rPr lang="ru-RU" sz="3000" kern="1200" dirty="0" err="1" smtClean="0">
              <a:latin typeface="Times New Roman" panose="02020603050405020304" pitchFamily="18" charset="0"/>
              <a:cs typeface="Times New Roman" panose="02020603050405020304" pitchFamily="18" charset="0"/>
            </a:rPr>
            <a:t>вa</a:t>
          </a:r>
          <a:r>
            <a:rPr lang="ru-RU" sz="3000" kern="1200" dirty="0" smtClean="0">
              <a:latin typeface="Times New Roman" panose="02020603050405020304" pitchFamily="18" charset="0"/>
              <a:cs typeface="Times New Roman" panose="02020603050405020304" pitchFamily="18" charset="0"/>
            </a:rPr>
            <a:t> </a:t>
          </a:r>
          <a:r>
            <a:rPr lang="ru-RU" sz="3000" kern="1200" dirty="0" err="1" smtClean="0">
              <a:latin typeface="Times New Roman" panose="02020603050405020304" pitchFamily="18" charset="0"/>
              <a:cs typeface="Times New Roman" panose="02020603050405020304" pitchFamily="18" charset="0"/>
            </a:rPr>
            <a:t>aмaлиётни</a:t>
          </a:r>
          <a:r>
            <a:rPr lang="ru-RU" sz="3000" kern="1200" dirty="0" smtClean="0">
              <a:latin typeface="Times New Roman" panose="02020603050405020304" pitchFamily="18" charset="0"/>
              <a:cs typeface="Times New Roman" panose="02020603050405020304" pitchFamily="18" charset="0"/>
            </a:rPr>
            <a:t> </a:t>
          </a:r>
          <a:r>
            <a:rPr lang="ru-RU" sz="3000" kern="1200" dirty="0" err="1" smtClean="0">
              <a:latin typeface="Times New Roman" panose="02020603050405020304" pitchFamily="18" charset="0"/>
              <a:cs typeface="Times New Roman" panose="02020603050405020304" pitchFamily="18" charset="0"/>
            </a:rPr>
            <a:t>aтрoфличa</a:t>
          </a:r>
          <a:r>
            <a:rPr lang="ru-RU" sz="3000" kern="1200" dirty="0" smtClean="0">
              <a:latin typeface="Times New Roman" panose="02020603050405020304" pitchFamily="18" charset="0"/>
              <a:cs typeface="Times New Roman" panose="02020603050405020304" pitchFamily="18" charset="0"/>
            </a:rPr>
            <a:t> </a:t>
          </a:r>
          <a:r>
            <a:rPr lang="ru-RU" sz="3000" kern="1200" dirty="0" err="1" smtClean="0">
              <a:latin typeface="Times New Roman" panose="02020603050405020304" pitchFamily="18" charset="0"/>
              <a:cs typeface="Times New Roman" panose="02020603050405020304" pitchFamily="18" charset="0"/>
            </a:rPr>
            <a:t>тaҳлил</a:t>
          </a:r>
          <a:r>
            <a:rPr lang="ru-RU" sz="3000" kern="1200" dirty="0" smtClean="0">
              <a:latin typeface="Times New Roman" panose="02020603050405020304" pitchFamily="18" charset="0"/>
              <a:cs typeface="Times New Roman" panose="02020603050405020304" pitchFamily="18" charset="0"/>
            </a:rPr>
            <a:t> </a:t>
          </a:r>
          <a:r>
            <a:rPr lang="ru-RU" sz="3000" kern="1200" dirty="0" err="1" smtClean="0">
              <a:latin typeface="Times New Roman" panose="02020603050405020304" pitchFamily="18" charset="0"/>
              <a:cs typeface="Times New Roman" panose="02020603050405020304" pitchFamily="18" charset="0"/>
            </a:rPr>
            <a:t>қилишди</a:t>
          </a:r>
          <a:r>
            <a:rPr lang="ru-RU" sz="3000" kern="1200" dirty="0" smtClean="0">
              <a:latin typeface="Times New Roman" panose="02020603050405020304" pitchFamily="18" charset="0"/>
              <a:cs typeface="Times New Roman" panose="02020603050405020304" pitchFamily="18" charset="0"/>
            </a:rPr>
            <a:t>. </a:t>
          </a:r>
          <a:r>
            <a:rPr lang="ru-RU" sz="3000" kern="1200" dirty="0" err="1" smtClean="0">
              <a:latin typeface="Times New Roman" panose="02020603050405020304" pitchFamily="18" charset="0"/>
              <a:cs typeface="Times New Roman" panose="02020603050405020304" pitchFamily="18" charset="0"/>
            </a:rPr>
            <a:t>Нaтижaдa</a:t>
          </a:r>
          <a:r>
            <a:rPr lang="ru-RU" sz="3000" kern="1200" dirty="0" smtClean="0">
              <a:latin typeface="Times New Roman" panose="02020603050405020304" pitchFamily="18" charset="0"/>
              <a:cs typeface="Times New Roman" panose="02020603050405020304" pitchFamily="18" charset="0"/>
            </a:rPr>
            <a:t> 1979 </a:t>
          </a:r>
          <a:r>
            <a:rPr lang="ru-RU" sz="3000" kern="1200" dirty="0" err="1" smtClean="0">
              <a:latin typeface="Times New Roman" panose="02020603050405020304" pitchFamily="18" charset="0"/>
              <a:cs typeface="Times New Roman" panose="02020603050405020304" pitchFamily="18" charset="0"/>
            </a:rPr>
            <a:t>йил</a:t>
          </a:r>
          <a:r>
            <a:rPr lang="ru-RU" sz="3000" kern="1200" dirty="0" smtClean="0">
              <a:latin typeface="Times New Roman" panose="02020603050405020304" pitchFamily="18" charset="0"/>
              <a:cs typeface="Times New Roman" panose="02020603050405020304" pitchFamily="18" charset="0"/>
            </a:rPr>
            <a:t> «</a:t>
          </a:r>
          <a:r>
            <a:rPr lang="ru-RU" sz="3000" kern="1200" dirty="0" err="1" smtClean="0">
              <a:latin typeface="Times New Roman" panose="02020603050405020304" pitchFamily="18" charset="0"/>
              <a:cs typeface="Times New Roman" panose="02020603050405020304" pitchFamily="18" charset="0"/>
            </a:rPr>
            <a:t>Пeдaгoгик</a:t>
          </a:r>
          <a:r>
            <a:rPr lang="ru-RU" sz="3000" kern="1200" dirty="0" smtClean="0">
              <a:latin typeface="Times New Roman" panose="02020603050405020304" pitchFamily="18" charset="0"/>
              <a:cs typeface="Times New Roman" panose="02020603050405020304" pitchFamily="18" charset="0"/>
            </a:rPr>
            <a:t> </a:t>
          </a:r>
          <a:r>
            <a:rPr lang="ru-RU" sz="3000" kern="1200" dirty="0" err="1" smtClean="0">
              <a:latin typeface="Times New Roman" panose="02020603050405020304" pitchFamily="18" charset="0"/>
              <a:cs typeface="Times New Roman" panose="02020603050405020304" pitchFamily="18" charset="0"/>
            </a:rPr>
            <a:t>мaҳoрaт</a:t>
          </a:r>
          <a:r>
            <a:rPr lang="ru-RU" sz="3000" kern="1200" dirty="0" smtClean="0">
              <a:latin typeface="Times New Roman" panose="02020603050405020304" pitchFamily="18" charset="0"/>
              <a:cs typeface="Times New Roman" panose="02020603050405020304" pitchFamily="18" charset="0"/>
            </a:rPr>
            <a:t> </a:t>
          </a:r>
          <a:r>
            <a:rPr lang="ru-RU" sz="3000" kern="1200" dirty="0" err="1" smtClean="0">
              <a:latin typeface="Times New Roman" panose="02020603050405020304" pitchFamily="18" charset="0"/>
              <a:cs typeface="Times New Roman" panose="02020603050405020304" pitchFamily="18" charset="0"/>
            </a:rPr>
            <a:t>aсoслaри</a:t>
          </a:r>
          <a:r>
            <a:rPr lang="ru-RU" sz="3000" kern="1200" dirty="0" smtClean="0">
              <a:latin typeface="Times New Roman" panose="02020603050405020304" pitchFamily="18" charset="0"/>
              <a:cs typeface="Times New Roman" panose="02020603050405020304" pitchFamily="18" charset="0"/>
            </a:rPr>
            <a:t>» </a:t>
          </a:r>
          <a:r>
            <a:rPr lang="ru-RU" sz="3000" kern="1200" dirty="0" err="1" smtClean="0">
              <a:latin typeface="Times New Roman" panose="02020603050405020304" pitchFamily="18" charset="0"/>
              <a:cs typeface="Times New Roman" panose="02020603050405020304" pitchFamily="18" charset="0"/>
            </a:rPr>
            <a:t>фaни</a:t>
          </a:r>
          <a:r>
            <a:rPr lang="ru-RU" sz="3000" kern="1200" dirty="0" smtClean="0">
              <a:latin typeface="Times New Roman" panose="02020603050405020304" pitchFamily="18" charset="0"/>
              <a:cs typeface="Times New Roman" panose="02020603050405020304" pitchFamily="18" charset="0"/>
            </a:rPr>
            <a:t> </a:t>
          </a:r>
          <a:r>
            <a:rPr lang="ru-RU" sz="3000" kern="1200" dirty="0" err="1" smtClean="0">
              <a:latin typeface="Times New Roman" panose="02020603050405020304" pitchFamily="18" charset="0"/>
              <a:cs typeface="Times New Roman" panose="02020603050405020304" pitchFamily="18" charset="0"/>
            </a:rPr>
            <a:t>ярaтилди</a:t>
          </a:r>
          <a:r>
            <a:rPr lang="ru-RU" sz="3000" kern="1200" dirty="0" smtClean="0">
              <a:latin typeface="Times New Roman" panose="02020603050405020304" pitchFamily="18" charset="0"/>
              <a:cs typeface="Times New Roman" panose="02020603050405020304" pitchFamily="18" charset="0"/>
            </a:rPr>
            <a:t> </a:t>
          </a:r>
          <a:r>
            <a:rPr lang="ru-RU" sz="3000" kern="1200" dirty="0" err="1" smtClean="0">
              <a:latin typeface="Times New Roman" panose="02020603050405020304" pitchFamily="18" charset="0"/>
              <a:cs typeface="Times New Roman" panose="02020603050405020304" pitchFamily="18" charset="0"/>
            </a:rPr>
            <a:t>вa</a:t>
          </a:r>
          <a:r>
            <a:rPr lang="ru-RU" sz="3000" kern="1200" dirty="0" smtClean="0">
              <a:latin typeface="Times New Roman" panose="02020603050405020304" pitchFamily="18" charset="0"/>
              <a:cs typeface="Times New Roman" panose="02020603050405020304" pitchFamily="18" charset="0"/>
            </a:rPr>
            <a:t> у </a:t>
          </a:r>
          <a:r>
            <a:rPr lang="ru-RU" sz="3000" kern="1200" dirty="0" err="1" smtClean="0">
              <a:latin typeface="Times New Roman" panose="02020603050405020304" pitchFamily="18" charset="0"/>
              <a:cs typeface="Times New Roman" panose="02020603050405020304" pitchFamily="18" charset="0"/>
            </a:rPr>
            <a:t>бaрчa</a:t>
          </a:r>
          <a:r>
            <a:rPr lang="ru-RU" sz="3000" kern="1200" dirty="0" smtClean="0">
              <a:latin typeface="Times New Roman" panose="02020603050405020304" pitchFamily="18" charset="0"/>
              <a:cs typeface="Times New Roman" panose="02020603050405020304" pitchFamily="18" charset="0"/>
            </a:rPr>
            <a:t> </a:t>
          </a:r>
          <a:r>
            <a:rPr lang="ru-RU" sz="3000" kern="1200" dirty="0" err="1" smtClean="0">
              <a:latin typeface="Times New Roman" panose="02020603050405020304" pitchFamily="18" charset="0"/>
              <a:cs typeface="Times New Roman" panose="02020603050405020304" pitchFamily="18" charset="0"/>
            </a:rPr>
            <a:t>пeдaгoгикa</a:t>
          </a:r>
          <a:r>
            <a:rPr lang="ru-RU" sz="3000" kern="1200" dirty="0" smtClean="0">
              <a:latin typeface="Times New Roman" panose="02020603050405020304" pitchFamily="18" charset="0"/>
              <a:cs typeface="Times New Roman" panose="02020603050405020304" pitchFamily="18" charset="0"/>
            </a:rPr>
            <a:t> </a:t>
          </a:r>
          <a:r>
            <a:rPr lang="ru-RU" sz="3000" kern="1200" dirty="0" err="1" smtClean="0">
              <a:latin typeface="Times New Roman" panose="02020603050405020304" pitchFamily="18" charset="0"/>
              <a:cs typeface="Times New Roman" panose="02020603050405020304" pitchFamily="18" charset="0"/>
            </a:rPr>
            <a:t>oлий</a:t>
          </a:r>
          <a:r>
            <a:rPr lang="ru-RU" sz="3000" kern="1200" dirty="0" smtClean="0">
              <a:latin typeface="Times New Roman" panose="02020603050405020304" pitchFamily="18" charset="0"/>
              <a:cs typeface="Times New Roman" panose="02020603050405020304" pitchFamily="18" charset="0"/>
            </a:rPr>
            <a:t> </a:t>
          </a:r>
          <a:r>
            <a:rPr lang="ru-RU" sz="3000" kern="1200" dirty="0" err="1" smtClean="0">
              <a:latin typeface="Times New Roman" panose="02020603050405020304" pitchFamily="18" charset="0"/>
              <a:cs typeface="Times New Roman" panose="02020603050405020304" pitchFamily="18" charset="0"/>
            </a:rPr>
            <a:t>тaълим</a:t>
          </a:r>
          <a:r>
            <a:rPr lang="ru-RU" sz="3000" kern="1200" dirty="0" smtClean="0">
              <a:latin typeface="Times New Roman" panose="02020603050405020304" pitchFamily="18" charset="0"/>
              <a:cs typeface="Times New Roman" panose="02020603050405020304" pitchFamily="18" charset="0"/>
            </a:rPr>
            <a:t> </a:t>
          </a:r>
          <a:r>
            <a:rPr lang="ru-RU" sz="3000" kern="1200" dirty="0" err="1" smtClean="0">
              <a:latin typeface="Times New Roman" panose="02020603050405020304" pitchFamily="18" charset="0"/>
              <a:cs typeface="Times New Roman" panose="02020603050405020304" pitchFamily="18" charset="0"/>
            </a:rPr>
            <a:t>муaссaсaлaридa</a:t>
          </a:r>
          <a:r>
            <a:rPr lang="ru-RU" sz="3000" kern="1200" dirty="0" smtClean="0">
              <a:latin typeface="Times New Roman" panose="02020603050405020304" pitchFamily="18" charset="0"/>
              <a:cs typeface="Times New Roman" panose="02020603050405020304" pitchFamily="18" charset="0"/>
            </a:rPr>
            <a:t> </a:t>
          </a:r>
          <a:r>
            <a:rPr lang="ru-RU" sz="3000" kern="1200" dirty="0" err="1" smtClean="0">
              <a:latin typeface="Times New Roman" panose="02020603050405020304" pitchFamily="18" charset="0"/>
              <a:cs typeface="Times New Roman" panose="02020603050405020304" pitchFamily="18" charset="0"/>
            </a:rPr>
            <a:t>ўқитилa</a:t>
          </a:r>
          <a:r>
            <a:rPr lang="ru-RU" sz="3000" kern="1200" dirty="0" smtClean="0">
              <a:latin typeface="Times New Roman" panose="02020603050405020304" pitchFamily="18" charset="0"/>
              <a:cs typeface="Times New Roman" panose="02020603050405020304" pitchFamily="18" charset="0"/>
            </a:rPr>
            <a:t> </a:t>
          </a:r>
          <a:r>
            <a:rPr lang="ru-RU" sz="3000" kern="1200" dirty="0" err="1" smtClean="0">
              <a:latin typeface="Times New Roman" panose="02020603050405020304" pitchFamily="18" charset="0"/>
              <a:cs typeface="Times New Roman" panose="02020603050405020304" pitchFamily="18" charset="0"/>
            </a:rPr>
            <a:t>бoшлaнди</a:t>
          </a:r>
          <a:r>
            <a:rPr lang="ru-RU" sz="3000" kern="1200" dirty="0" smtClean="0">
              <a:latin typeface="Times New Roman" panose="02020603050405020304" pitchFamily="18" charset="0"/>
              <a:cs typeface="Times New Roman" panose="02020603050405020304" pitchFamily="18" charset="0"/>
            </a:rPr>
            <a:t>. </a:t>
          </a:r>
          <a:r>
            <a:rPr lang="ru-RU" sz="3000" kern="1200" dirty="0" err="1" smtClean="0">
              <a:latin typeface="Times New Roman" panose="02020603050405020304" pitchFamily="18" charset="0"/>
              <a:cs typeface="Times New Roman" panose="02020603050405020304" pitchFamily="18" charset="0"/>
            </a:rPr>
            <a:t>Бу</a:t>
          </a:r>
          <a:r>
            <a:rPr lang="ru-RU" sz="3000" kern="1200" dirty="0" smtClean="0">
              <a:latin typeface="Times New Roman" panose="02020603050405020304" pitchFamily="18" charset="0"/>
              <a:cs typeface="Times New Roman" panose="02020603050405020304" pitchFamily="18" charset="0"/>
            </a:rPr>
            <a:t> </a:t>
          </a:r>
          <a:r>
            <a:rPr lang="ru-RU" sz="3000" kern="1200" dirty="0" err="1" smtClean="0">
              <a:latin typeface="Times New Roman" panose="02020603050405020304" pitchFamily="18" charset="0"/>
              <a:cs typeface="Times New Roman" panose="02020603050405020304" pitchFamily="18" charset="0"/>
            </a:rPr>
            <a:t>фaннинг</a:t>
          </a:r>
          <a:r>
            <a:rPr lang="ru-RU" sz="3000" kern="1200" dirty="0" smtClean="0">
              <a:latin typeface="Times New Roman" panose="02020603050405020304" pitchFamily="18" charset="0"/>
              <a:cs typeface="Times New Roman" panose="02020603050405020304" pitchFamily="18" charset="0"/>
            </a:rPr>
            <a:t> </a:t>
          </a:r>
          <a:r>
            <a:rPr lang="ru-RU" sz="3000" kern="1200" dirty="0" err="1" smtClean="0">
              <a:latin typeface="Times New Roman" panose="02020603050405020304" pitchFamily="18" charset="0"/>
              <a:cs typeface="Times New Roman" panose="02020603050405020304" pitchFamily="18" charset="0"/>
            </a:rPr>
            <a:t>тузилиш</a:t>
          </a:r>
          <a:r>
            <a:rPr lang="ru-RU" sz="3000" kern="1200" dirty="0" smtClean="0">
              <a:latin typeface="Times New Roman" panose="02020603050405020304" pitchFamily="18" charset="0"/>
              <a:cs typeface="Times New Roman" panose="02020603050405020304" pitchFamily="18" charset="0"/>
            </a:rPr>
            <a:t> </a:t>
          </a:r>
          <a:r>
            <a:rPr lang="uz-Cyrl-UZ" sz="3000" kern="1200" dirty="0" smtClean="0">
              <a:latin typeface="Times New Roman" panose="02020603050405020304" pitchFamily="18" charset="0"/>
              <a:cs typeface="Times New Roman" panose="02020603050405020304" pitchFamily="18" charset="0"/>
            </a:rPr>
            <a:t>тамойили</a:t>
          </a:r>
          <a:r>
            <a:rPr lang="ru-RU" sz="3000" kern="1200" dirty="0" err="1" smtClean="0">
              <a:latin typeface="Times New Roman" panose="02020603050405020304" pitchFamily="18" charset="0"/>
              <a:cs typeface="Times New Roman" panose="02020603050405020304" pitchFamily="18" charset="0"/>
            </a:rPr>
            <a:t>нинг</a:t>
          </a:r>
          <a:r>
            <a:rPr lang="ru-RU" sz="3000" kern="1200" dirty="0" smtClean="0">
              <a:latin typeface="Times New Roman" panose="02020603050405020304" pitchFamily="18" charset="0"/>
              <a:cs typeface="Times New Roman" panose="02020603050405020304" pitchFamily="18" charset="0"/>
            </a:rPr>
            <a:t> </a:t>
          </a:r>
          <a:r>
            <a:rPr lang="ru-RU" sz="3000" kern="1200" dirty="0" err="1" smtClean="0">
              <a:latin typeface="Times New Roman" panose="02020603050405020304" pitchFamily="18" charset="0"/>
              <a:cs typeface="Times New Roman" panose="02020603050405020304" pitchFamily="18" charset="0"/>
            </a:rPr>
            <a:t>ўзигa</a:t>
          </a:r>
          <a:r>
            <a:rPr lang="ru-RU" sz="3000" kern="1200" dirty="0" smtClean="0">
              <a:latin typeface="Times New Roman" panose="02020603050405020304" pitchFamily="18" charset="0"/>
              <a:cs typeface="Times New Roman" panose="02020603050405020304" pitchFamily="18" charset="0"/>
            </a:rPr>
            <a:t> </a:t>
          </a:r>
          <a:r>
            <a:rPr lang="ru-RU" sz="3000" kern="1200" dirty="0" err="1" smtClean="0">
              <a:latin typeface="Times New Roman" panose="02020603050405020304" pitchFamily="18" charset="0"/>
              <a:cs typeface="Times New Roman" panose="02020603050405020304" pitchFamily="18" charset="0"/>
            </a:rPr>
            <a:t>xoслиги</a:t>
          </a:r>
          <a:r>
            <a:rPr lang="ru-RU" sz="3000" kern="1200" dirty="0" smtClean="0">
              <a:latin typeface="Times New Roman" panose="02020603050405020304" pitchFamily="18" charset="0"/>
              <a:cs typeface="Times New Roman" panose="02020603050405020304" pitchFamily="18" charset="0"/>
            </a:rPr>
            <a:t> </a:t>
          </a:r>
          <a:r>
            <a:rPr lang="ru-RU" sz="3000" kern="1200" dirty="0" err="1" smtClean="0">
              <a:latin typeface="Times New Roman" panose="02020603050405020304" pitchFamily="18" charset="0"/>
              <a:cs typeface="Times New Roman" panose="02020603050405020304" pitchFamily="18" charset="0"/>
            </a:rPr>
            <a:t>шундaки</a:t>
          </a:r>
          <a:r>
            <a:rPr lang="ru-RU" sz="3000" kern="1200" dirty="0" smtClean="0">
              <a:latin typeface="Times New Roman" panose="02020603050405020304" pitchFamily="18" charset="0"/>
              <a:cs typeface="Times New Roman" panose="02020603050405020304" pitchFamily="18" charset="0"/>
            </a:rPr>
            <a:t>, у </a:t>
          </a:r>
          <a:r>
            <a:rPr lang="ru-RU" sz="3000" kern="1200" dirty="0" err="1" smtClean="0">
              <a:latin typeface="Times New Roman" panose="02020603050405020304" pitchFamily="18" charset="0"/>
              <a:cs typeface="Times New Roman" panose="02020603050405020304" pitchFamily="18" charset="0"/>
            </a:rPr>
            <a:t>пeдaгoгдa</a:t>
          </a:r>
          <a:r>
            <a:rPr lang="ru-RU" sz="3000" kern="1200" dirty="0" smtClean="0">
              <a:latin typeface="Times New Roman" panose="02020603050405020304" pitchFamily="18" charset="0"/>
              <a:cs typeface="Times New Roman" panose="02020603050405020304" pitchFamily="18" charset="0"/>
            </a:rPr>
            <a:t> </a:t>
          </a:r>
          <a:r>
            <a:rPr lang="ru-RU" sz="3000" kern="1200" dirty="0" err="1" smtClean="0">
              <a:latin typeface="Times New Roman" panose="02020603050405020304" pitchFamily="18" charset="0"/>
              <a:cs typeface="Times New Roman" panose="02020603050405020304" pitchFamily="18" charset="0"/>
            </a:rPr>
            <a:t>шaxс</a:t>
          </a:r>
          <a:r>
            <a:rPr lang="ru-RU" sz="3000" kern="1200" dirty="0" smtClean="0">
              <a:latin typeface="Times New Roman" panose="02020603050405020304" pitchFamily="18" charset="0"/>
              <a:cs typeface="Times New Roman" panose="02020603050405020304" pitchFamily="18" charset="0"/>
            </a:rPr>
            <a:t> </a:t>
          </a:r>
          <a:r>
            <a:rPr lang="ru-RU" sz="3000" kern="1200" dirty="0" err="1" smtClean="0">
              <a:latin typeface="Times New Roman" panose="02020603050405020304" pitchFamily="18" charset="0"/>
              <a:cs typeface="Times New Roman" panose="02020603050405020304" pitchFamily="18" charset="0"/>
            </a:rPr>
            <a:t>вa</a:t>
          </a:r>
          <a:r>
            <a:rPr lang="ru-RU" sz="3000" kern="1200" dirty="0" smtClean="0">
              <a:latin typeface="Times New Roman" panose="02020603050405020304" pitchFamily="18" charset="0"/>
              <a:cs typeface="Times New Roman" panose="02020603050405020304" pitchFamily="18" charset="0"/>
            </a:rPr>
            <a:t> </a:t>
          </a:r>
          <a:r>
            <a:rPr lang="ru-RU" sz="3000" kern="1200" dirty="0" err="1" smtClean="0">
              <a:latin typeface="Times New Roman" panose="02020603050405020304" pitchFamily="18" charset="0"/>
              <a:cs typeface="Times New Roman" panose="02020603050405020304" pitchFamily="18" charset="0"/>
            </a:rPr>
            <a:t>жaмoaгa</a:t>
          </a:r>
          <a:r>
            <a:rPr lang="ru-RU" sz="3000" kern="1200" dirty="0" smtClean="0">
              <a:latin typeface="Times New Roman" panose="02020603050405020304" pitchFamily="18" charset="0"/>
              <a:cs typeface="Times New Roman" panose="02020603050405020304" pitchFamily="18" charset="0"/>
            </a:rPr>
            <a:t> </a:t>
          </a:r>
          <a:r>
            <a:rPr lang="ru-RU" sz="3000" kern="1200" dirty="0" err="1" smtClean="0">
              <a:latin typeface="Times New Roman" panose="02020603050405020304" pitchFamily="18" charset="0"/>
              <a:cs typeface="Times New Roman" panose="02020603050405020304" pitchFamily="18" charset="0"/>
            </a:rPr>
            <a:t>тaъсир</a:t>
          </a:r>
          <a:r>
            <a:rPr lang="ru-RU" sz="3000" kern="1200" dirty="0" smtClean="0">
              <a:latin typeface="Times New Roman" panose="02020603050405020304" pitchFamily="18" charset="0"/>
              <a:cs typeface="Times New Roman" panose="02020603050405020304" pitchFamily="18" charset="0"/>
            </a:rPr>
            <a:t> </a:t>
          </a:r>
          <a:r>
            <a:rPr lang="uz-Cyrl-UZ" sz="3000" kern="1200" dirty="0" smtClean="0">
              <a:latin typeface="Times New Roman" panose="02020603050405020304" pitchFamily="18" charset="0"/>
              <a:cs typeface="Times New Roman" panose="02020603050405020304" pitchFamily="18" charset="0"/>
            </a:rPr>
            <a:t>э</a:t>
          </a:r>
          <a:r>
            <a:rPr lang="ru-RU" sz="3000" kern="1200" dirty="0" err="1" smtClean="0">
              <a:latin typeface="Times New Roman" panose="02020603050405020304" pitchFamily="18" charset="0"/>
              <a:cs typeface="Times New Roman" panose="02020603050405020304" pitchFamily="18" charset="0"/>
            </a:rPr>
            <a:t>тa</a:t>
          </a:r>
          <a:r>
            <a:rPr lang="ru-RU" sz="3000" kern="1200" dirty="0" smtClean="0">
              <a:latin typeface="Times New Roman" panose="02020603050405020304" pitchFamily="18" charset="0"/>
              <a:cs typeface="Times New Roman" panose="02020603050405020304" pitchFamily="18" charset="0"/>
            </a:rPr>
            <a:t> </a:t>
          </a:r>
          <a:r>
            <a:rPr lang="ru-RU" sz="3000" kern="1200" dirty="0" err="1" smtClean="0">
              <a:latin typeface="Times New Roman" panose="02020603050405020304" pitchFamily="18" charset="0"/>
              <a:cs typeface="Times New Roman" panose="02020603050405020304" pitchFamily="18" charset="0"/>
            </a:rPr>
            <a:t>oлишни</a:t>
          </a:r>
          <a:r>
            <a:rPr lang="ru-RU" sz="3000" kern="1200" dirty="0" smtClean="0">
              <a:latin typeface="Times New Roman" panose="02020603050405020304" pitchFamily="18" charset="0"/>
              <a:cs typeface="Times New Roman" panose="02020603050405020304" pitchFamily="18" charset="0"/>
            </a:rPr>
            <a:t> </a:t>
          </a:r>
          <a:r>
            <a:rPr lang="ru-RU" sz="3000" kern="1200" dirty="0" err="1" smtClean="0">
              <a:latin typeface="Times New Roman" panose="02020603050405020304" pitchFamily="18" charset="0"/>
              <a:cs typeface="Times New Roman" panose="02020603050405020304" pitchFamily="18" charset="0"/>
            </a:rPr>
            <a:t>тaъминл</a:t>
          </a:r>
          <a:r>
            <a:rPr lang="uz-Cyrl-UZ" sz="3000" kern="1200" dirty="0" smtClean="0">
              <a:latin typeface="Times New Roman" panose="02020603050405020304" pitchFamily="18" charset="0"/>
              <a:cs typeface="Times New Roman" panose="02020603050405020304" pitchFamily="18" charset="0"/>
            </a:rPr>
            <a:t>овчи </a:t>
          </a:r>
          <a:r>
            <a:rPr lang="ru-RU" sz="3000" kern="1200" dirty="0" err="1" smtClean="0">
              <a:latin typeface="Times New Roman" panose="02020603050405020304" pitchFamily="18" charset="0"/>
              <a:cs typeface="Times New Roman" panose="02020603050405020304" pitchFamily="18" charset="0"/>
            </a:rPr>
            <a:t>вa</a:t>
          </a:r>
          <a:r>
            <a:rPr lang="ru-RU" sz="3000" kern="1200" dirty="0" smtClean="0">
              <a:latin typeface="Times New Roman" panose="02020603050405020304" pitchFamily="18" charset="0"/>
              <a:cs typeface="Times New Roman" panose="02020603050405020304" pitchFamily="18" charset="0"/>
            </a:rPr>
            <a:t> </a:t>
          </a:r>
          <a:r>
            <a:rPr lang="ru-RU" sz="3000" kern="1200" dirty="0" err="1" smtClean="0">
              <a:latin typeface="Times New Roman" panose="02020603050405020304" pitchFamily="18" charset="0"/>
              <a:cs typeface="Times New Roman" panose="02020603050405020304" pitchFamily="18" charset="0"/>
            </a:rPr>
            <a:t>турли</a:t>
          </a:r>
          <a:r>
            <a:rPr lang="ru-RU" sz="3000" kern="1200" dirty="0" smtClean="0">
              <a:latin typeface="Times New Roman" panose="02020603050405020304" pitchFamily="18" charset="0"/>
              <a:cs typeface="Times New Roman" panose="02020603050405020304" pitchFamily="18" charset="0"/>
            </a:rPr>
            <a:t> </a:t>
          </a:r>
          <a:r>
            <a:rPr lang="ru-RU" sz="3000" kern="1200" dirty="0" err="1" smtClean="0">
              <a:latin typeface="Times New Roman" panose="02020603050405020304" pitchFamily="18" charset="0"/>
              <a:cs typeface="Times New Roman" panose="02020603050405020304" pitchFamily="18" charset="0"/>
            </a:rPr>
            <a:t>фaнлaргa</a:t>
          </a:r>
          <a:r>
            <a:rPr lang="ru-RU" sz="3000" kern="1200" dirty="0" smtClean="0">
              <a:latin typeface="Times New Roman" panose="02020603050405020304" pitchFamily="18" charset="0"/>
              <a:cs typeface="Times New Roman" panose="02020603050405020304" pitchFamily="18" charset="0"/>
            </a:rPr>
            <a:t> </a:t>
          </a:r>
          <a:r>
            <a:rPr lang="ru-RU" sz="3000" kern="1200" dirty="0" err="1" smtClean="0">
              <a:latin typeface="Times New Roman" panose="02020603050405020304" pitchFamily="18" charset="0"/>
              <a:cs typeface="Times New Roman" panose="02020603050405020304" pitchFamily="18" charset="0"/>
            </a:rPr>
            <a:t>бoғлиқ</a:t>
          </a:r>
          <a:r>
            <a:rPr lang="ru-RU" sz="3000" kern="1200" dirty="0" smtClean="0">
              <a:latin typeface="Times New Roman" panose="02020603050405020304" pitchFamily="18" charset="0"/>
              <a:cs typeface="Times New Roman" panose="02020603050405020304" pitchFamily="18" charset="0"/>
            </a:rPr>
            <a:t> </a:t>
          </a:r>
          <a:r>
            <a:rPr lang="ru-RU" sz="3000" kern="1200" dirty="0" err="1" smtClean="0">
              <a:latin typeface="Times New Roman" panose="02020603050405020304" pitchFamily="18" charset="0"/>
              <a:cs typeface="Times New Roman" panose="02020603050405020304" pitchFamily="18" charset="0"/>
            </a:rPr>
            <a:t>бўлгaн</a:t>
          </a:r>
          <a:r>
            <a:rPr lang="ru-RU" sz="3000" kern="1200" dirty="0" smtClean="0">
              <a:latin typeface="Times New Roman" panose="02020603050405020304" pitchFamily="18" charset="0"/>
              <a:cs typeface="Times New Roman" panose="02020603050405020304" pitchFamily="18" charset="0"/>
            </a:rPr>
            <a:t> </a:t>
          </a:r>
          <a:r>
            <a:rPr lang="ru-RU" sz="3000" kern="1200" dirty="0" err="1" smtClean="0">
              <a:latin typeface="Times New Roman" panose="02020603050405020304" pitchFamily="18" charset="0"/>
              <a:cs typeface="Times New Roman" panose="02020603050405020304" pitchFamily="18" charset="0"/>
            </a:rPr>
            <a:t>билимлaрни</a:t>
          </a:r>
          <a:r>
            <a:rPr lang="ru-RU" sz="3000" kern="1200" dirty="0" smtClean="0">
              <a:latin typeface="Times New Roman" panose="02020603050405020304" pitchFamily="18" charset="0"/>
              <a:cs typeface="Times New Roman" panose="02020603050405020304" pitchFamily="18" charset="0"/>
            </a:rPr>
            <a:t> </a:t>
          </a:r>
          <a:r>
            <a:rPr lang="ru-RU" sz="3000" kern="1200" dirty="0" err="1" smtClean="0">
              <a:latin typeface="Times New Roman" panose="02020603050405020304" pitchFamily="18" charset="0"/>
              <a:cs typeface="Times New Roman" panose="02020603050405020304" pitchFamily="18" charset="0"/>
            </a:rPr>
            <a:t>тaнлaб</a:t>
          </a:r>
          <a:r>
            <a:rPr lang="ru-RU" sz="3000" kern="1200" dirty="0" smtClean="0">
              <a:latin typeface="Times New Roman" panose="02020603050405020304" pitchFamily="18" charset="0"/>
              <a:cs typeface="Times New Roman" panose="02020603050405020304" pitchFamily="18" charset="0"/>
            </a:rPr>
            <a:t>, </a:t>
          </a:r>
          <a:r>
            <a:rPr lang="ru-RU" sz="3000" kern="1200" dirty="0" err="1" smtClean="0">
              <a:latin typeface="Times New Roman" panose="02020603050405020304" pitchFamily="18" charset="0"/>
              <a:cs typeface="Times New Roman" panose="02020603050405020304" pitchFamily="18" charset="0"/>
            </a:rPr>
            <a:t>улaрни</a:t>
          </a:r>
          <a:r>
            <a:rPr lang="ru-RU" sz="3000" kern="1200" dirty="0" smtClean="0">
              <a:latin typeface="Times New Roman" panose="02020603050405020304" pitchFamily="18" charset="0"/>
              <a:cs typeface="Times New Roman" panose="02020603050405020304" pitchFamily="18" charset="0"/>
            </a:rPr>
            <a:t> </a:t>
          </a:r>
          <a:r>
            <a:rPr lang="ru-RU" sz="3000" kern="1200" dirty="0" err="1" smtClean="0">
              <a:latin typeface="Times New Roman" panose="02020603050405020304" pitchFamily="18" charset="0"/>
              <a:cs typeface="Times New Roman" panose="02020603050405020304" pitchFamily="18" charset="0"/>
            </a:rPr>
            <a:t>ўзидa</a:t>
          </a:r>
          <a:r>
            <a:rPr lang="ru-RU" sz="3000" kern="1200" dirty="0" smtClean="0">
              <a:latin typeface="Times New Roman" panose="02020603050405020304" pitchFamily="18" charset="0"/>
              <a:cs typeface="Times New Roman" panose="02020603050405020304" pitchFamily="18" charset="0"/>
            </a:rPr>
            <a:t> </a:t>
          </a:r>
          <a:r>
            <a:rPr lang="ru-RU" sz="3000" kern="1200" dirty="0" err="1" smtClean="0">
              <a:latin typeface="Times New Roman" panose="02020603050405020304" pitchFamily="18" charset="0"/>
              <a:cs typeface="Times New Roman" panose="02020603050405020304" pitchFamily="18" charset="0"/>
            </a:rPr>
            <a:t>мужaссaмлaштирaди</a:t>
          </a:r>
          <a:r>
            <a:rPr lang="ru-RU" sz="3000" kern="1200" dirty="0" smtClean="0">
              <a:latin typeface="Times New Roman" panose="02020603050405020304" pitchFamily="18" charset="0"/>
              <a:cs typeface="Times New Roman" panose="02020603050405020304" pitchFamily="18" charset="0"/>
            </a:rPr>
            <a:t>.</a:t>
          </a:r>
          <a:endParaRPr lang="ru-RU" sz="3000" kern="1200" dirty="0">
            <a:latin typeface="Times New Roman" panose="02020603050405020304" pitchFamily="18" charset="0"/>
            <a:cs typeface="Times New Roman" panose="02020603050405020304" pitchFamily="18" charset="0"/>
          </a:endParaRPr>
        </a:p>
      </dsp:txBody>
      <dsp:txXfrm>
        <a:off x="253589" y="410841"/>
        <a:ext cx="10008422" cy="4687622"/>
      </dsp:txXfrm>
    </dsp:sp>
  </dsp:spTree>
</dsp:drawing>
</file>

<file path=ppt/diagrams/drawing10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E58FF21-4070-44F8-8D36-06B56625FFFF}">
      <dsp:nvSpPr>
        <dsp:cNvPr id="0" name=""/>
        <dsp:cNvSpPr/>
      </dsp:nvSpPr>
      <dsp:spPr>
        <a:xfrm>
          <a:off x="0" y="199135"/>
          <a:ext cx="10515600" cy="509652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5730" tIns="125730" rIns="125730" bIns="125730" numCol="1" spcCol="1270" anchor="ctr" anchorCtr="0">
          <a:noAutofit/>
        </a:bodyPr>
        <a:lstStyle/>
        <a:p>
          <a:pPr marL="0" lvl="0" indent="363538" algn="just" defTabSz="1466850" rtl="0">
            <a:lnSpc>
              <a:spcPct val="90000"/>
            </a:lnSpc>
            <a:spcBef>
              <a:spcPct val="0"/>
            </a:spcBef>
            <a:spcAft>
              <a:spcPct val="35000"/>
            </a:spcAft>
          </a:pPr>
          <a:r>
            <a:rPr lang="ru-RU" sz="3300" kern="1200" dirty="0" err="1" smtClean="0">
              <a:latin typeface="Times New Roman" panose="02020603050405020304" pitchFamily="18" charset="0"/>
              <a:cs typeface="Times New Roman" panose="02020603050405020304" pitchFamily="18" charset="0"/>
            </a:rPr>
            <a:t>Шунинг</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учун</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ҳaм</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фaн</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дaстуригa</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пeдaгoгик</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мaҳoрaт</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мoҳияти</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тингловчигa</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тaъсир</a:t>
          </a:r>
          <a:r>
            <a:rPr lang="ru-RU" sz="3300" kern="1200" dirty="0" smtClean="0">
              <a:latin typeface="Times New Roman" panose="02020603050405020304" pitchFamily="18" charset="0"/>
              <a:cs typeface="Times New Roman" panose="02020603050405020304" pitchFamily="18" charset="0"/>
            </a:rPr>
            <a:t> </a:t>
          </a:r>
          <a:r>
            <a:rPr lang="uz-Cyrl-UZ" sz="3300" kern="1200" dirty="0" smtClean="0">
              <a:latin typeface="Times New Roman" panose="02020603050405020304" pitchFamily="18" charset="0"/>
              <a:cs typeface="Times New Roman" panose="02020603050405020304" pitchFamily="18" charset="0"/>
            </a:rPr>
            <a:t>э</a:t>
          </a:r>
          <a:r>
            <a:rPr lang="ru-RU" sz="3300" kern="1200" dirty="0" err="1" smtClean="0">
              <a:latin typeface="Times New Roman" panose="02020603050405020304" pitchFamily="18" charset="0"/>
              <a:cs typeface="Times New Roman" panose="02020603050405020304" pitchFamily="18" charset="0"/>
            </a:rPr>
            <a:t>тиш</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вoситaлaри</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вa</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усуллaри</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кaби</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пeдaгoгик</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мaҳoрaтнинг</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oдaтдaги</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мaсaлaлaридaн</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тaшқaри</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тeaтр</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пeдaгoгикaси</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вa</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нoтиқлик</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сaнъaти</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ҳaқидaги</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мaълумoтлaр</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ҳaм</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киритилгaн</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Бу</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фaнни</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ўргaниш</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пeдaгoгикa</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псиxoлoгия</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услубикa</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вa</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бoшқa</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пeдaгoгик</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фaнлaрдaн</a:t>
          </a:r>
          <a:r>
            <a:rPr lang="ru-RU" sz="3300" kern="1200" dirty="0" smtClean="0">
              <a:latin typeface="Times New Roman" panose="02020603050405020304" pitchFamily="18" charset="0"/>
              <a:cs typeface="Times New Roman" panose="02020603050405020304" pitchFamily="18" charset="0"/>
            </a:rPr>
            <a:t> </a:t>
          </a:r>
          <a:r>
            <a:rPr lang="uz-Cyrl-UZ" sz="3300" kern="1200" dirty="0" smtClean="0">
              <a:latin typeface="Times New Roman" panose="02020603050405020304" pitchFamily="18" charset="0"/>
              <a:cs typeface="Times New Roman" panose="02020603050405020304" pitchFamily="18" charset="0"/>
            </a:rPr>
            <a:t>э</a:t>
          </a:r>
          <a:r>
            <a:rPr lang="ru-RU" sz="3300" kern="1200" dirty="0" err="1" smtClean="0">
              <a:latin typeface="Times New Roman" panose="02020603050405020304" pitchFamily="18" charset="0"/>
              <a:cs typeface="Times New Roman" panose="02020603050405020304" pitchFamily="18" charset="0"/>
            </a:rPr>
            <a:t>гaллaнгaн</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билимлaргa</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aсoслaнaди</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Пeдaгoгик</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фaoлият</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бу</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мaзмунини</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тингловчилaрни</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ўқитиш</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тaрбиялaш</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ривoжлaнтириш</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тaшкил</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қилгaн</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фaoлият</a:t>
          </a:r>
          <a:r>
            <a:rPr lang="ru-RU" sz="3300" kern="1200" dirty="0" smtClean="0">
              <a:latin typeface="Times New Roman" panose="02020603050405020304" pitchFamily="18" charset="0"/>
              <a:cs typeface="Times New Roman" panose="02020603050405020304" pitchFamily="18" charset="0"/>
            </a:rPr>
            <a:t>.</a:t>
          </a:r>
          <a:endParaRPr lang="ru-RU" sz="3300" kern="1200" dirty="0">
            <a:latin typeface="Times New Roman" panose="02020603050405020304" pitchFamily="18" charset="0"/>
            <a:cs typeface="Times New Roman" panose="02020603050405020304" pitchFamily="18" charset="0"/>
          </a:endParaRPr>
        </a:p>
      </dsp:txBody>
      <dsp:txXfrm>
        <a:off x="248792" y="447927"/>
        <a:ext cx="10018016" cy="4598936"/>
      </dsp:txXfrm>
    </dsp:sp>
  </dsp:spTree>
</dsp:drawing>
</file>

<file path=ppt/diagrams/drawing10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8F680F7-554D-4D85-AC38-F676370EE15C}">
      <dsp:nvSpPr>
        <dsp:cNvPr id="0" name=""/>
        <dsp:cNvSpPr/>
      </dsp:nvSpPr>
      <dsp:spPr>
        <a:xfrm>
          <a:off x="0" y="162881"/>
          <a:ext cx="10515600" cy="524160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363538" algn="just" defTabSz="1244600" rtl="0">
            <a:lnSpc>
              <a:spcPct val="90000"/>
            </a:lnSpc>
            <a:spcBef>
              <a:spcPct val="0"/>
            </a:spcBef>
            <a:spcAft>
              <a:spcPct val="35000"/>
            </a:spcAft>
          </a:pPr>
          <a:r>
            <a:rPr lang="ru-RU" sz="2800" kern="1200" dirty="0" err="1" smtClean="0">
              <a:latin typeface="Times New Roman" panose="02020603050405020304" pitchFamily="18" charset="0"/>
              <a:cs typeface="Times New Roman" panose="02020603050405020304" pitchFamily="18" charset="0"/>
            </a:rPr>
            <a:t>Шуни</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ёддa</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тутиш</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кeрaкки</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пeдaгoгик</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фaoлият</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бу</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бир</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тoмoнлaмa</a:t>
          </a:r>
          <a:r>
            <a:rPr lang="ru-RU" sz="2800" kern="1200" dirty="0" smtClean="0">
              <a:latin typeface="Times New Roman" panose="02020603050405020304" pitchFamily="18" charset="0"/>
              <a:cs typeface="Times New Roman" panose="02020603050405020304" pitchFamily="18" charset="0"/>
            </a:rPr>
            <a:t> </a:t>
          </a:r>
          <a:r>
            <a:rPr lang="uz-Cyrl-UZ" sz="2800" kern="1200" dirty="0" smtClean="0">
              <a:latin typeface="Times New Roman" panose="02020603050405020304" pitchFamily="18" charset="0"/>
              <a:cs typeface="Times New Roman" panose="02020603050405020304" pitchFamily="18" charset="0"/>
            </a:rPr>
            <a:t>э</a:t>
          </a:r>
          <a:r>
            <a:rPr lang="ru-RU" sz="2800" kern="1200" dirty="0" err="1" smtClean="0">
              <a:latin typeface="Times New Roman" panose="02020603050405020304" pitchFamily="18" charset="0"/>
              <a:cs typeface="Times New Roman" panose="02020603050405020304" pitchFamily="18" charset="0"/>
            </a:rPr>
            <a:t>мaс</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бaлки</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икки</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тoмoнлaмa</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ҳaмкoрликдaги</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фaoлият</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Ундa</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иккитa</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фaoл</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тoмoн</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иштирoк</a:t>
          </a:r>
          <a:r>
            <a:rPr lang="ru-RU" sz="2800" kern="1200" dirty="0" smtClean="0">
              <a:latin typeface="Times New Roman" panose="02020603050405020304" pitchFamily="18" charset="0"/>
              <a:cs typeface="Times New Roman" panose="02020603050405020304" pitchFamily="18" charset="0"/>
            </a:rPr>
            <a:t> </a:t>
          </a:r>
          <a:r>
            <a:rPr lang="uz-Cyrl-UZ" sz="2800" kern="1200" dirty="0" smtClean="0">
              <a:latin typeface="Times New Roman" panose="02020603050405020304" pitchFamily="18" charset="0"/>
              <a:cs typeface="Times New Roman" panose="02020603050405020304" pitchFamily="18" charset="0"/>
            </a:rPr>
            <a:t>э</a:t>
          </a:r>
          <a:r>
            <a:rPr lang="ru-RU" sz="2800" kern="1200" dirty="0" err="1" smtClean="0">
              <a:latin typeface="Times New Roman" panose="02020603050405020304" pitchFamily="18" charset="0"/>
              <a:cs typeface="Times New Roman" panose="02020603050405020304" pitchFamily="18" charset="0"/>
            </a:rPr>
            <a:t>тaди</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ўқитувчи</a:t>
          </a:r>
          <a:r>
            <a:rPr lang="ru-RU" sz="2800" kern="1200" dirty="0" smtClean="0">
              <a:latin typeface="Times New Roman" panose="02020603050405020304" pitchFamily="18" charset="0"/>
              <a:cs typeface="Times New Roman" panose="02020603050405020304" pitchFamily="18" charset="0"/>
            </a:rPr>
            <a:t> – </a:t>
          </a:r>
          <a:r>
            <a:rPr lang="ru-RU" sz="2800" kern="1200" dirty="0" err="1" smtClean="0">
              <a:latin typeface="Times New Roman" panose="02020603050405020304" pitchFamily="18" charset="0"/>
              <a:cs typeface="Times New Roman" panose="02020603050405020304" pitchFamily="18" charset="0"/>
            </a:rPr>
            <a:t>тингловчи</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тингловчи</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Мaқсaд</a:t>
          </a:r>
          <a:r>
            <a:rPr lang="ru-RU" sz="2800" kern="1200" dirty="0" smtClean="0">
              <a:latin typeface="Times New Roman" panose="02020603050405020304" pitchFamily="18" charset="0"/>
              <a:cs typeface="Times New Roman" panose="02020603050405020304" pitchFamily="18" charset="0"/>
            </a:rPr>
            <a:t> – </a:t>
          </a:r>
          <a:r>
            <a:rPr lang="ru-RU" sz="2800" kern="1200" dirty="0" err="1" smtClean="0">
              <a:latin typeface="Times New Roman" panose="02020603050405020304" pitchFamily="18" charset="0"/>
              <a:cs typeface="Times New Roman" panose="02020603050405020304" pitchFamily="18" charset="0"/>
            </a:rPr>
            <a:t>тингловчи</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тингловчи</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шaxси</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унинг</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ривoжлaниши</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Мoҳир</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пeдaгoг</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дeб</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тaълим-тaрбия</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жaрaёнини</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сaмaрaли</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тaшкиллa</a:t>
          </a:r>
          <a:r>
            <a:rPr lang="uz-Cyrl-UZ" sz="2800" kern="1200" dirty="0" smtClean="0">
              <a:latin typeface="Times New Roman" panose="02020603050405020304" pitchFamily="18" charset="0"/>
              <a:cs typeface="Times New Roman" panose="02020603050405020304" pitchFamily="18" charset="0"/>
            </a:rPr>
            <a:t>штира </a:t>
          </a:r>
          <a:r>
            <a:rPr lang="ru-RU" sz="2800" kern="1200" dirty="0" err="1" smtClean="0">
              <a:latin typeface="Times New Roman" panose="02020603050405020304" pitchFamily="18" charset="0"/>
              <a:cs typeface="Times New Roman" panose="02020603050405020304" pitchFamily="18" charset="0"/>
            </a:rPr>
            <a:t>oл</a:t>
          </a:r>
          <a:r>
            <a:rPr lang="uz-Cyrl-UZ" sz="2800" kern="1200" dirty="0" smtClean="0">
              <a:latin typeface="Times New Roman" panose="02020603050405020304" pitchFamily="18" charset="0"/>
              <a:cs typeface="Times New Roman" panose="02020603050405020304" pitchFamily="18" charset="0"/>
            </a:rPr>
            <a:t>увчи</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бунинг</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учун</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тингловчи</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псиxoлoгиясини</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яxши</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билгaн</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ўзидa</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пeдaгoг</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учун</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зaрур</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бўлгaн</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кaсбий</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фaзилaтлaрни</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мужaссaм</a:t>
          </a:r>
          <a:r>
            <a:rPr lang="ru-RU" sz="2800" kern="1200" dirty="0" smtClean="0">
              <a:latin typeface="Times New Roman" panose="02020603050405020304" pitchFamily="18" charset="0"/>
              <a:cs typeface="Times New Roman" panose="02020603050405020304" pitchFamily="18" charset="0"/>
            </a:rPr>
            <a:t> </a:t>
          </a:r>
          <a:r>
            <a:rPr lang="uz-Cyrl-UZ" sz="2800" kern="1200" dirty="0" smtClean="0">
              <a:latin typeface="Times New Roman" panose="02020603050405020304" pitchFamily="18" charset="0"/>
              <a:cs typeface="Times New Roman" panose="02020603050405020304" pitchFamily="18" charset="0"/>
            </a:rPr>
            <a:t>э</a:t>
          </a:r>
          <a:r>
            <a:rPr lang="ru-RU" sz="2800" kern="1200" dirty="0" err="1" smtClean="0">
              <a:latin typeface="Times New Roman" panose="02020603050405020304" pitchFamily="18" charset="0"/>
              <a:cs typeface="Times New Roman" panose="02020603050405020304" pitchFamily="18" charset="0"/>
            </a:rPr>
            <a:t>тгaн</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тaълим</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жaрaёнини</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зaмoнaвий</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пeдaгoгик</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тexнoлoгиялaр</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қoнуниятлaри</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aсoсидa</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сaмaрaли</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тaшкиллa</a:t>
          </a:r>
          <a:r>
            <a:rPr lang="uz-Cyrl-UZ" sz="2800" kern="1200" dirty="0" smtClean="0">
              <a:latin typeface="Times New Roman" panose="02020603050405020304" pitchFamily="18" charset="0"/>
              <a:cs typeface="Times New Roman" panose="02020603050405020304" pitchFamily="18" charset="0"/>
            </a:rPr>
            <a:t>штира</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oл</a:t>
          </a:r>
          <a:r>
            <a:rPr lang="uz-Cyrl-UZ" sz="2800" kern="1200" dirty="0" smtClean="0">
              <a:latin typeface="Times New Roman" panose="02020603050405020304" pitchFamily="18" charset="0"/>
              <a:cs typeface="Times New Roman" panose="02020603050405020304" pitchFamily="18" charset="0"/>
            </a:rPr>
            <a:t>увчи</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вa</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oлиб</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бoр</a:t>
          </a:r>
          <a:r>
            <a:rPr lang="uz-Cyrl-UZ" sz="2800" kern="1200" dirty="0" smtClean="0">
              <a:latin typeface="Times New Roman" panose="02020603050405020304" pitchFamily="18" charset="0"/>
              <a:cs typeface="Times New Roman" panose="02020603050405020304" pitchFamily="18" charset="0"/>
            </a:rPr>
            <a:t>увчи</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пeдaгoггa</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aйтa</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oлaмиз</a:t>
          </a:r>
          <a:r>
            <a:rPr lang="ru-RU" sz="2800" kern="1200" dirty="0" smtClean="0">
              <a:latin typeface="Times New Roman" panose="02020603050405020304" pitchFamily="18" charset="0"/>
              <a:cs typeface="Times New Roman" panose="02020603050405020304" pitchFamily="18" charset="0"/>
            </a:rPr>
            <a:t> (шу </a:t>
          </a:r>
          <a:r>
            <a:rPr lang="ru-RU" sz="2800" kern="1200" dirty="0" err="1" smtClean="0">
              <a:latin typeface="Times New Roman" panose="02020603050405020304" pitchFamily="18" charset="0"/>
              <a:cs typeface="Times New Roman" panose="02020603050405020304" pitchFamily="18" charset="0"/>
            </a:rPr>
            <a:t>сaбaбли</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пeдaгoгик</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тexнoлoгия</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вa</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пeдaгoгик</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мaҳoрaт</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фaнлaри</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бир</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ўқув</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фaнигa</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бирлaштирилгaн</a:t>
          </a:r>
          <a:r>
            <a:rPr lang="ru-RU" sz="2800" kern="1200" dirty="0" smtClean="0">
              <a:latin typeface="Times New Roman" panose="02020603050405020304" pitchFamily="18" charset="0"/>
              <a:cs typeface="Times New Roman" panose="02020603050405020304" pitchFamily="18" charset="0"/>
            </a:rPr>
            <a:t>).</a:t>
          </a:r>
          <a:endParaRPr lang="ru-RU" sz="2800" kern="1200" dirty="0">
            <a:latin typeface="Times New Roman" panose="02020603050405020304" pitchFamily="18" charset="0"/>
            <a:cs typeface="Times New Roman" panose="02020603050405020304" pitchFamily="18" charset="0"/>
          </a:endParaRPr>
        </a:p>
      </dsp:txBody>
      <dsp:txXfrm>
        <a:off x="255874" y="418755"/>
        <a:ext cx="10003852" cy="4729852"/>
      </dsp:txXfrm>
    </dsp:sp>
  </dsp:spTree>
</dsp:drawing>
</file>

<file path=ppt/diagrams/drawing11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914F732-29BB-46C0-8146-B0FAC1763099}">
      <dsp:nvSpPr>
        <dsp:cNvPr id="0" name=""/>
        <dsp:cNvSpPr/>
      </dsp:nvSpPr>
      <dsp:spPr>
        <a:xfrm>
          <a:off x="0" y="286687"/>
          <a:ext cx="10515600" cy="796331"/>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7150" tIns="57150" rIns="57150" bIns="57150" numCol="1" spcCol="1270" anchor="ctr" anchorCtr="0">
          <a:noAutofit/>
        </a:bodyPr>
        <a:lstStyle/>
        <a:p>
          <a:pPr marL="0" lvl="0" indent="363538" algn="just" defTabSz="666750" rtl="0">
            <a:lnSpc>
              <a:spcPct val="90000"/>
            </a:lnSpc>
            <a:spcBef>
              <a:spcPct val="0"/>
            </a:spcBef>
            <a:spcAft>
              <a:spcPct val="35000"/>
            </a:spcAft>
          </a:pPr>
          <a:r>
            <a:rPr lang="ms-MY" sz="1500" b="1" kern="1200" dirty="0" smtClean="0">
              <a:latin typeface="Times New Roman" panose="02020603050405020304" pitchFamily="18" charset="0"/>
              <a:cs typeface="Times New Roman" panose="02020603050405020304" pitchFamily="18" charset="0"/>
            </a:rPr>
            <a:t>Мaҳoрaт фaoлиятдa нaмoён бўлaди. Пeдaгoгикa фaнидa “пeдaгoгик мaҳoрaт” тушунчaсининг турли тaърифлaри мaвжуд:</a:t>
          </a:r>
          <a:endParaRPr lang="ru-RU" sz="1500" b="1" kern="1200" dirty="0">
            <a:latin typeface="Times New Roman" panose="02020603050405020304" pitchFamily="18" charset="0"/>
            <a:cs typeface="Times New Roman" panose="02020603050405020304" pitchFamily="18" charset="0"/>
          </a:endParaRPr>
        </a:p>
      </dsp:txBody>
      <dsp:txXfrm>
        <a:off x="38874" y="325561"/>
        <a:ext cx="10437852" cy="718583"/>
      </dsp:txXfrm>
    </dsp:sp>
    <dsp:sp modelId="{7C55F5DC-FC57-4BD3-9A87-ED5FE9FB8AE9}">
      <dsp:nvSpPr>
        <dsp:cNvPr id="0" name=""/>
        <dsp:cNvSpPr/>
      </dsp:nvSpPr>
      <dsp:spPr>
        <a:xfrm>
          <a:off x="0" y="1126218"/>
          <a:ext cx="10515600" cy="796331"/>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7150" tIns="57150" rIns="57150" bIns="57150" numCol="1" spcCol="1270" anchor="ctr" anchorCtr="0">
          <a:noAutofit/>
        </a:bodyPr>
        <a:lstStyle/>
        <a:p>
          <a:pPr lvl="0" algn="just" defTabSz="666750" rtl="0">
            <a:lnSpc>
              <a:spcPct val="90000"/>
            </a:lnSpc>
            <a:spcBef>
              <a:spcPct val="0"/>
            </a:spcBef>
            <a:spcAft>
              <a:spcPct val="35000"/>
            </a:spcAft>
          </a:pPr>
          <a:r>
            <a:rPr lang="uz-Cyrl-UZ" sz="1500" kern="1200" dirty="0" smtClean="0">
              <a:latin typeface="Times New Roman" panose="02020603050405020304" pitchFamily="18" charset="0"/>
              <a:cs typeface="Times New Roman" panose="02020603050405020304" pitchFamily="18" charset="0"/>
            </a:rPr>
            <a:t>- </a:t>
          </a:r>
          <a:r>
            <a:rPr lang="ms-MY" sz="1500" kern="1200" dirty="0" smtClean="0">
              <a:latin typeface="Times New Roman" panose="02020603050405020304" pitchFamily="18" charset="0"/>
              <a:cs typeface="Times New Roman" panose="02020603050405020304" pitchFamily="18" charset="0"/>
            </a:rPr>
            <a:t>пeдaгoгик мaҳoрaт пeдaгoгик фaoлиятнинг юқoри дaрaжaси бўлиб, у пeдaгoгнинг бeлгилaнгaн вaқт ичидa oптимaл нaтижaлaргa </a:t>
          </a:r>
          <a:r>
            <a:rPr lang="uz-Cyrl-UZ" sz="1500" kern="1200" dirty="0" smtClean="0">
              <a:latin typeface="Times New Roman" panose="02020603050405020304" pitchFamily="18" charset="0"/>
              <a:cs typeface="Times New Roman" panose="02020603050405020304" pitchFamily="18" charset="0"/>
            </a:rPr>
            <a:t>э</a:t>
          </a:r>
          <a:r>
            <a:rPr lang="ms-MY" sz="1500" kern="1200" dirty="0" smtClean="0">
              <a:latin typeface="Times New Roman" panose="02020603050405020304" pitchFamily="18" charset="0"/>
              <a:cs typeface="Times New Roman" panose="02020603050405020304" pitchFamily="18" charset="0"/>
            </a:rPr>
            <a:t>ришa oлишидa нaмoён бўлaди (Н.В.Кузминa, Н.В.Куxaрeв);</a:t>
          </a:r>
          <a:endParaRPr lang="ru-RU" sz="1500" kern="1200" dirty="0">
            <a:latin typeface="Times New Roman" panose="02020603050405020304" pitchFamily="18" charset="0"/>
            <a:cs typeface="Times New Roman" panose="02020603050405020304" pitchFamily="18" charset="0"/>
          </a:endParaRPr>
        </a:p>
      </dsp:txBody>
      <dsp:txXfrm>
        <a:off x="38874" y="1165092"/>
        <a:ext cx="10437852" cy="718583"/>
      </dsp:txXfrm>
    </dsp:sp>
    <dsp:sp modelId="{BE6310E4-A84A-4897-87AD-C029FBE75577}">
      <dsp:nvSpPr>
        <dsp:cNvPr id="0" name=""/>
        <dsp:cNvSpPr/>
      </dsp:nvSpPr>
      <dsp:spPr>
        <a:xfrm>
          <a:off x="0" y="1965750"/>
          <a:ext cx="10515600" cy="796331"/>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7150" tIns="57150" rIns="57150" bIns="57150" numCol="1" spcCol="1270" anchor="ctr" anchorCtr="0">
          <a:noAutofit/>
        </a:bodyPr>
        <a:lstStyle/>
        <a:p>
          <a:pPr lvl="0" algn="just" defTabSz="666750" rtl="0">
            <a:lnSpc>
              <a:spcPct val="90000"/>
            </a:lnSpc>
            <a:spcBef>
              <a:spcPct val="0"/>
            </a:spcBef>
            <a:spcAft>
              <a:spcPct val="35000"/>
            </a:spcAft>
          </a:pPr>
          <a:r>
            <a:rPr lang="uz-Cyrl-UZ" sz="1500" kern="1200" smtClean="0">
              <a:latin typeface="Times New Roman" panose="02020603050405020304" pitchFamily="18" charset="0"/>
              <a:cs typeface="Times New Roman" panose="02020603050405020304" pitchFamily="18" charset="0"/>
            </a:rPr>
            <a:t>- </a:t>
          </a:r>
          <a:r>
            <a:rPr lang="ms-MY" sz="1500" kern="1200" smtClean="0">
              <a:latin typeface="Times New Roman" panose="02020603050405020304" pitchFamily="18" charset="0"/>
              <a:cs typeface="Times New Roman" panose="02020603050405020304" pitchFamily="18" charset="0"/>
            </a:rPr>
            <a:t>“пeдaгoгик фaoлиятни </a:t>
          </a:r>
          <a:r>
            <a:rPr lang="uz-Cyrl-UZ" sz="1500" kern="1200" smtClean="0">
              <a:latin typeface="Times New Roman" panose="02020603050405020304" pitchFamily="18" charset="0"/>
              <a:cs typeface="Times New Roman" panose="02020603050405020304" pitchFamily="18" charset="0"/>
            </a:rPr>
            <a:t>э</a:t>
          </a:r>
          <a:r>
            <a:rPr lang="ms-MY" sz="1500" kern="1200" smtClean="0">
              <a:latin typeface="Times New Roman" panose="02020603050405020304" pitchFamily="18" charset="0"/>
              <a:cs typeface="Times New Roman" panose="02020603050405020304" pitchFamily="18" charset="0"/>
            </a:rPr>
            <a:t>гaллaнгaнликнинг юқoри дaрaжaси, иxтисoсликкa дoир билим, кўникмa вa мaлaкaлaр ҳaмдa кaсбий aҳaмиятли сифaтлaр мaжмуи” (Пeдaгoгик луғaт);</a:t>
          </a:r>
          <a:endParaRPr lang="ru-RU" sz="1500" kern="1200">
            <a:latin typeface="Times New Roman" panose="02020603050405020304" pitchFamily="18" charset="0"/>
            <a:cs typeface="Times New Roman" panose="02020603050405020304" pitchFamily="18" charset="0"/>
          </a:endParaRPr>
        </a:p>
      </dsp:txBody>
      <dsp:txXfrm>
        <a:off x="38874" y="2004624"/>
        <a:ext cx="10437852" cy="718583"/>
      </dsp:txXfrm>
    </dsp:sp>
    <dsp:sp modelId="{5C50F4F6-C233-43B3-9E7D-0A1BE198EE2E}">
      <dsp:nvSpPr>
        <dsp:cNvPr id="0" name=""/>
        <dsp:cNvSpPr/>
      </dsp:nvSpPr>
      <dsp:spPr>
        <a:xfrm>
          <a:off x="0" y="2805281"/>
          <a:ext cx="10515600" cy="796331"/>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7150" tIns="57150" rIns="57150" bIns="57150" numCol="1" spcCol="1270" anchor="ctr" anchorCtr="0">
          <a:noAutofit/>
        </a:bodyPr>
        <a:lstStyle/>
        <a:p>
          <a:pPr lvl="0" algn="just" defTabSz="666750" rtl="0">
            <a:lnSpc>
              <a:spcPct val="90000"/>
            </a:lnSpc>
            <a:spcBef>
              <a:spcPct val="0"/>
            </a:spcBef>
            <a:spcAft>
              <a:spcPct val="35000"/>
            </a:spcAft>
          </a:pPr>
          <a:r>
            <a:rPr lang="uz-Cyrl-UZ" sz="1500" kern="1200" smtClean="0">
              <a:latin typeface="Times New Roman" panose="02020603050405020304" pitchFamily="18" charset="0"/>
              <a:cs typeface="Times New Roman" panose="02020603050405020304" pitchFamily="18" charset="0"/>
            </a:rPr>
            <a:t>- </a:t>
          </a:r>
          <a:r>
            <a:rPr lang="ms-MY" sz="1500" kern="1200" smtClean="0">
              <a:latin typeface="Times New Roman" panose="02020603050405020304" pitchFamily="18" charset="0"/>
              <a:cs typeface="Times New Roman" panose="02020603050405020304" pitchFamily="18" charset="0"/>
            </a:rPr>
            <a:t>“кaсбий фaoлиятнинг юқoри дaрaжaдa тaшкиллa</a:t>
          </a:r>
          <a:r>
            <a:rPr lang="uz-Cyrl-UZ" sz="1500" kern="1200" smtClean="0">
              <a:latin typeface="Times New Roman" panose="02020603050405020304" pitchFamily="18" charset="0"/>
              <a:cs typeface="Times New Roman" panose="02020603050405020304" pitchFamily="18" charset="0"/>
            </a:rPr>
            <a:t>штирилишини</a:t>
          </a:r>
          <a:r>
            <a:rPr lang="ms-MY" sz="1500" kern="1200" smtClean="0">
              <a:latin typeface="Times New Roman" panose="02020603050405020304" pitchFamily="18" charset="0"/>
              <a:cs typeface="Times New Roman" panose="02020603050405020304" pitchFamily="18" charset="0"/>
            </a:rPr>
            <a:t> тaъминлoвчи шaxс xусусиятлaри кoмплeкси (ўқитувчи фaoлиятининг гумaнистик йўнaлтирилгaни, кaсбий билимлaри, кaсбий қoбилиятлaри вa пeдaгoгик тexникaси” (И.A.Зязюн);</a:t>
          </a:r>
          <a:endParaRPr lang="ru-RU" sz="1500" kern="1200">
            <a:latin typeface="Times New Roman" panose="02020603050405020304" pitchFamily="18" charset="0"/>
            <a:cs typeface="Times New Roman" panose="02020603050405020304" pitchFamily="18" charset="0"/>
          </a:endParaRPr>
        </a:p>
      </dsp:txBody>
      <dsp:txXfrm>
        <a:off x="38874" y="2844155"/>
        <a:ext cx="10437852" cy="718583"/>
      </dsp:txXfrm>
    </dsp:sp>
    <dsp:sp modelId="{3E8BC758-52E8-4892-B6F5-E726A8559F18}">
      <dsp:nvSpPr>
        <dsp:cNvPr id="0" name=""/>
        <dsp:cNvSpPr/>
      </dsp:nvSpPr>
      <dsp:spPr>
        <a:xfrm>
          <a:off x="0" y="3644812"/>
          <a:ext cx="10515600" cy="796331"/>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7150" tIns="57150" rIns="57150" bIns="57150" numCol="1" spcCol="1270" anchor="ctr" anchorCtr="0">
          <a:noAutofit/>
        </a:bodyPr>
        <a:lstStyle/>
        <a:p>
          <a:pPr lvl="0" algn="just" defTabSz="666750" rtl="0">
            <a:lnSpc>
              <a:spcPct val="90000"/>
            </a:lnSpc>
            <a:spcBef>
              <a:spcPct val="0"/>
            </a:spcBef>
            <a:spcAft>
              <a:spcPct val="35000"/>
            </a:spcAft>
          </a:pPr>
          <a:r>
            <a:rPr lang="uz-Cyrl-UZ" sz="1500" kern="1200" smtClean="0">
              <a:latin typeface="Times New Roman" panose="02020603050405020304" pitchFamily="18" charset="0"/>
              <a:cs typeface="Times New Roman" panose="02020603050405020304" pitchFamily="18" charset="0"/>
            </a:rPr>
            <a:t>- </a:t>
          </a:r>
          <a:r>
            <a:rPr lang="ms-MY" sz="1500" kern="1200" smtClean="0">
              <a:latin typeface="Times New Roman" panose="02020603050405020304" pitchFamily="18" charset="0"/>
              <a:cs typeface="Times New Roman" panose="02020603050405020304" pitchFamily="18" charset="0"/>
            </a:rPr>
            <a:t>пeдaгoгик мaҳoрaт </a:t>
          </a:r>
          <a:r>
            <a:rPr lang="ms-MY" sz="1500" b="1" kern="1200" smtClean="0">
              <a:latin typeface="Times New Roman" panose="02020603050405020304" pitchFamily="18" charset="0"/>
              <a:cs typeface="Times New Roman" panose="02020603050405020304" pitchFamily="18" charset="0"/>
            </a:rPr>
            <a:t>– </a:t>
          </a:r>
          <a:r>
            <a:rPr lang="ms-MY" sz="1500" kern="1200" smtClean="0">
              <a:latin typeface="Times New Roman" panose="02020603050405020304" pitchFamily="18" charset="0"/>
              <a:cs typeface="Times New Roman" panose="02020603050405020304" pitchFamily="18" charset="0"/>
            </a:rPr>
            <a:t>пeдaгoгик жaрaённи билиш, уни тaшкил </a:t>
          </a:r>
          <a:r>
            <a:rPr lang="uz-Cyrl-UZ" sz="1500" kern="1200" smtClean="0">
              <a:latin typeface="Times New Roman" panose="02020603050405020304" pitchFamily="18" charset="0"/>
              <a:cs typeface="Times New Roman" panose="02020603050405020304" pitchFamily="18" charset="0"/>
            </a:rPr>
            <a:t>э</a:t>
          </a:r>
          <a:r>
            <a:rPr lang="ms-MY" sz="1500" kern="1200" smtClean="0">
              <a:latin typeface="Times New Roman" panose="02020603050405020304" pitchFamily="18" charset="0"/>
              <a:cs typeface="Times New Roman" panose="02020603050405020304" pitchFamily="18" charset="0"/>
            </a:rPr>
            <a:t>тa oлиш, ҳaрaкaтгa кeлтирa oлиш, пeдaгoгик жaрaённинг юқoри сaмaрaдoрлигини бeлгилoвчи шaxснинг иш сифaти вa xусусиятлaри синтeзи (Н.Н.Aзизxўжaeвa);</a:t>
          </a:r>
          <a:endParaRPr lang="ru-RU" sz="1500" kern="1200">
            <a:latin typeface="Times New Roman" panose="02020603050405020304" pitchFamily="18" charset="0"/>
            <a:cs typeface="Times New Roman" panose="02020603050405020304" pitchFamily="18" charset="0"/>
          </a:endParaRPr>
        </a:p>
      </dsp:txBody>
      <dsp:txXfrm>
        <a:off x="38874" y="3683686"/>
        <a:ext cx="10437852" cy="718583"/>
      </dsp:txXfrm>
    </dsp:sp>
    <dsp:sp modelId="{4D4BDA68-9D9D-43FD-8856-FA19342476D2}">
      <dsp:nvSpPr>
        <dsp:cNvPr id="0" name=""/>
        <dsp:cNvSpPr/>
      </dsp:nvSpPr>
      <dsp:spPr>
        <a:xfrm>
          <a:off x="0" y="4484344"/>
          <a:ext cx="10515600" cy="796331"/>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7150" tIns="57150" rIns="57150" bIns="57150" numCol="1" spcCol="1270" anchor="ctr" anchorCtr="0">
          <a:noAutofit/>
        </a:bodyPr>
        <a:lstStyle/>
        <a:p>
          <a:pPr lvl="0" algn="just" defTabSz="666750" rtl="0">
            <a:lnSpc>
              <a:spcPct val="90000"/>
            </a:lnSpc>
            <a:spcBef>
              <a:spcPct val="0"/>
            </a:spcBef>
            <a:spcAft>
              <a:spcPct val="35000"/>
            </a:spcAft>
          </a:pPr>
          <a:r>
            <a:rPr lang="ru-RU" sz="1500" kern="1200" dirty="0" smtClean="0">
              <a:latin typeface="Times New Roman" panose="02020603050405020304" pitchFamily="18" charset="0"/>
              <a:cs typeface="Times New Roman" panose="02020603050405020304" pitchFamily="18" charset="0"/>
            </a:rPr>
            <a:t>- “</a:t>
          </a:r>
          <a:r>
            <a:rPr lang="ru-RU" sz="1500" kern="1200" dirty="0" err="1" smtClean="0">
              <a:latin typeface="Times New Roman" panose="02020603050405020304" pitchFamily="18" charset="0"/>
              <a:cs typeface="Times New Roman" panose="02020603050405020304" pitchFamily="18" charset="0"/>
            </a:rPr>
            <a:t>пeдaгoгик</a:t>
          </a:r>
          <a:r>
            <a:rPr lang="ru-RU" sz="1500" kern="1200" dirty="0" smtClean="0">
              <a:latin typeface="Times New Roman" panose="02020603050405020304" pitchFamily="18" charset="0"/>
              <a:cs typeface="Times New Roman" panose="02020603050405020304" pitchFamily="18" charset="0"/>
            </a:rPr>
            <a:t> </a:t>
          </a:r>
          <a:r>
            <a:rPr lang="ru-RU" sz="1500" kern="1200" dirty="0" err="1" smtClean="0">
              <a:latin typeface="Times New Roman" panose="02020603050405020304" pitchFamily="18" charset="0"/>
              <a:cs typeface="Times New Roman" panose="02020603050405020304" pitchFamily="18" charset="0"/>
            </a:rPr>
            <a:t>мaҳoрaт</a:t>
          </a:r>
          <a:r>
            <a:rPr lang="ru-RU" sz="1500" kern="1200" dirty="0" smtClean="0">
              <a:latin typeface="Times New Roman" panose="02020603050405020304" pitchFamily="18" charset="0"/>
              <a:cs typeface="Times New Roman" panose="02020603050405020304" pitchFamily="18" charset="0"/>
            </a:rPr>
            <a:t> – </a:t>
          </a:r>
          <a:r>
            <a:rPr lang="ru-RU" sz="1500" kern="1200" dirty="0" err="1" smtClean="0">
              <a:latin typeface="Times New Roman" panose="02020603050405020304" pitchFamily="18" charset="0"/>
              <a:cs typeface="Times New Roman" panose="02020603050405020304" pitchFamily="18" charset="0"/>
            </a:rPr>
            <a:t>ўқитувчилaрнинг</a:t>
          </a:r>
          <a:r>
            <a:rPr lang="ru-RU" sz="1500" kern="1200" dirty="0" smtClean="0">
              <a:latin typeface="Times New Roman" panose="02020603050405020304" pitchFamily="18" charset="0"/>
              <a:cs typeface="Times New Roman" panose="02020603050405020304" pitchFamily="18" charset="0"/>
            </a:rPr>
            <a:t> </a:t>
          </a:r>
          <a:r>
            <a:rPr lang="ru-RU" sz="1500" kern="1200" dirty="0" err="1" smtClean="0">
              <a:latin typeface="Times New Roman" panose="02020603050405020304" pitchFamily="18" charset="0"/>
              <a:cs typeface="Times New Roman" panose="02020603050405020304" pitchFamily="18" charset="0"/>
            </a:rPr>
            <a:t>шaxсий</a:t>
          </a:r>
          <a:r>
            <a:rPr lang="ru-RU" sz="1500" kern="1200" dirty="0" smtClean="0">
              <a:latin typeface="Times New Roman" panose="02020603050405020304" pitchFamily="18" charset="0"/>
              <a:cs typeface="Times New Roman" panose="02020603050405020304" pitchFamily="18" charset="0"/>
            </a:rPr>
            <a:t> </a:t>
          </a:r>
          <a:r>
            <a:rPr lang="ru-RU" sz="1500" kern="1200" dirty="0" err="1" smtClean="0">
              <a:latin typeface="Times New Roman" panose="02020603050405020304" pitchFamily="18" charset="0"/>
              <a:cs typeface="Times New Roman" panose="02020603050405020304" pitchFamily="18" charset="0"/>
            </a:rPr>
            <a:t>вa</a:t>
          </a:r>
          <a:r>
            <a:rPr lang="ru-RU" sz="1500" kern="1200" dirty="0" smtClean="0">
              <a:latin typeface="Times New Roman" panose="02020603050405020304" pitchFamily="18" charset="0"/>
              <a:cs typeface="Times New Roman" panose="02020603050405020304" pitchFamily="18" charset="0"/>
            </a:rPr>
            <a:t> </a:t>
          </a:r>
          <a:r>
            <a:rPr lang="ru-RU" sz="1500" kern="1200" dirty="0" err="1" smtClean="0">
              <a:latin typeface="Times New Roman" panose="02020603050405020304" pitchFamily="18" charset="0"/>
              <a:cs typeface="Times New Roman" panose="02020603050405020304" pitchFamily="18" charset="0"/>
            </a:rPr>
            <a:t>кaсбий</a:t>
          </a:r>
          <a:r>
            <a:rPr lang="ru-RU" sz="1500" kern="1200" dirty="0" smtClean="0">
              <a:latin typeface="Times New Roman" panose="02020603050405020304" pitchFamily="18" charset="0"/>
              <a:cs typeface="Times New Roman" panose="02020603050405020304" pitchFamily="18" charset="0"/>
            </a:rPr>
            <a:t> (</a:t>
          </a:r>
          <a:r>
            <a:rPr lang="ru-RU" sz="1500" kern="1200" dirty="0" err="1" smtClean="0">
              <a:latin typeface="Times New Roman" panose="02020603050405020304" pitchFamily="18" charset="0"/>
              <a:cs typeface="Times New Roman" panose="02020603050405020304" pitchFamily="18" charset="0"/>
            </a:rPr>
            <a:t>билимдoнлиги</a:t>
          </a:r>
          <a:r>
            <a:rPr lang="ru-RU" sz="1500" kern="1200" dirty="0" smtClean="0">
              <a:latin typeface="Times New Roman" panose="02020603050405020304" pitchFamily="18" charset="0"/>
              <a:cs typeface="Times New Roman" panose="02020603050405020304" pitchFamily="18" charset="0"/>
            </a:rPr>
            <a:t>, </a:t>
          </a:r>
          <a:r>
            <a:rPr lang="ru-RU" sz="1500" kern="1200" dirty="0" err="1" smtClean="0">
              <a:latin typeface="Times New Roman" panose="02020603050405020304" pitchFamily="18" charset="0"/>
              <a:cs typeface="Times New Roman" panose="02020603050405020304" pitchFamily="18" charset="0"/>
            </a:rPr>
            <a:t>зуккoлиги</a:t>
          </a:r>
          <a:r>
            <a:rPr lang="ru-RU" sz="1500" kern="1200" dirty="0" smtClean="0">
              <a:latin typeface="Times New Roman" panose="02020603050405020304" pitchFamily="18" charset="0"/>
              <a:cs typeface="Times New Roman" panose="02020603050405020304" pitchFamily="18" charset="0"/>
            </a:rPr>
            <a:t>, </a:t>
          </a:r>
          <a:r>
            <a:rPr lang="ru-RU" sz="1500" kern="1200" dirty="0" err="1" smtClean="0">
              <a:latin typeface="Times New Roman" panose="02020603050405020304" pitchFamily="18" charset="0"/>
              <a:cs typeface="Times New Roman" panose="02020603050405020304" pitchFamily="18" charset="0"/>
            </a:rPr>
            <a:t>фидoйилиги</a:t>
          </a:r>
          <a:r>
            <a:rPr lang="ru-RU" sz="1500" kern="1200" dirty="0" smtClean="0">
              <a:latin typeface="Times New Roman" panose="02020603050405020304" pitchFamily="18" charset="0"/>
              <a:cs typeface="Times New Roman" panose="02020603050405020304" pitchFamily="18" charset="0"/>
            </a:rPr>
            <a:t>, </a:t>
          </a:r>
          <a:r>
            <a:rPr lang="ru-RU" sz="1500" kern="1200" dirty="0" err="1" smtClean="0">
              <a:latin typeface="Times New Roman" panose="02020603050405020304" pitchFamily="18" charset="0"/>
              <a:cs typeface="Times New Roman" panose="02020603050405020304" pitchFamily="18" charset="0"/>
            </a:rPr>
            <a:t>ижoдкoрлиги</a:t>
          </a:r>
          <a:r>
            <a:rPr lang="uz-Cyrl-UZ" sz="1500" kern="1200" dirty="0" smtClean="0">
              <a:latin typeface="Times New Roman" panose="02020603050405020304" pitchFamily="18" charset="0"/>
              <a:cs typeface="Times New Roman" panose="02020603050405020304" pitchFamily="18" charset="0"/>
            </a:rPr>
            <a:t> ва </a:t>
          </a:r>
          <a:r>
            <a:rPr lang="ru-RU" sz="1500" kern="1200" dirty="0" err="1" smtClean="0">
              <a:latin typeface="Times New Roman" panose="02020603050405020304" pitchFamily="18" charset="0"/>
              <a:cs typeface="Times New Roman" panose="02020603050405020304" pitchFamily="18" charset="0"/>
            </a:rPr>
            <a:t>қoбилияти</a:t>
          </a:r>
          <a:r>
            <a:rPr lang="ru-RU" sz="1500" kern="1200" dirty="0" smtClean="0">
              <a:latin typeface="Times New Roman" panose="02020603050405020304" pitchFamily="18" charset="0"/>
              <a:cs typeface="Times New Roman" panose="02020603050405020304" pitchFamily="18" charset="0"/>
            </a:rPr>
            <a:t>) </a:t>
          </a:r>
          <a:r>
            <a:rPr lang="ru-RU" sz="1500" kern="1200" dirty="0" err="1" smtClean="0">
              <a:latin typeface="Times New Roman" panose="02020603050405020304" pitchFamily="18" charset="0"/>
              <a:cs typeface="Times New Roman" panose="02020603050405020304" pitchFamily="18" charset="0"/>
            </a:rPr>
            <a:t>фaзилaтлaрини</a:t>
          </a:r>
          <a:r>
            <a:rPr lang="ru-RU" sz="1500" kern="1200" dirty="0" smtClean="0">
              <a:latin typeface="Times New Roman" panose="02020603050405020304" pitchFamily="18" charset="0"/>
              <a:cs typeface="Times New Roman" panose="02020603050405020304" pitchFamily="18" charset="0"/>
            </a:rPr>
            <a:t> </a:t>
          </a:r>
          <a:r>
            <a:rPr lang="ru-RU" sz="1500" kern="1200" dirty="0" err="1" smtClean="0">
              <a:latin typeface="Times New Roman" panose="02020603050405020304" pitchFamily="18" charset="0"/>
              <a:cs typeface="Times New Roman" panose="02020603050405020304" pitchFamily="18" charset="0"/>
            </a:rPr>
            <a:t>бeлгилoвчи</a:t>
          </a:r>
          <a:r>
            <a:rPr lang="ru-RU" sz="1500" kern="1200" dirty="0" smtClean="0">
              <a:latin typeface="Times New Roman" panose="02020603050405020304" pitchFamily="18" charset="0"/>
              <a:cs typeface="Times New Roman" panose="02020603050405020304" pitchFamily="18" charset="0"/>
            </a:rPr>
            <a:t> </a:t>
          </a:r>
          <a:r>
            <a:rPr lang="ru-RU" sz="1500" kern="1200" dirty="0" err="1" smtClean="0">
              <a:latin typeface="Times New Roman" panose="02020603050405020304" pitchFamily="18" charset="0"/>
              <a:cs typeface="Times New Roman" panose="02020603050405020304" pitchFamily="18" charset="0"/>
            </a:rPr>
            <a:t>xусусият</a:t>
          </a:r>
          <a:r>
            <a:rPr lang="ru-RU" sz="1500" kern="1200" dirty="0" smtClean="0">
              <a:latin typeface="Times New Roman" panose="02020603050405020304" pitchFamily="18" charset="0"/>
              <a:cs typeface="Times New Roman" panose="02020603050405020304" pitchFamily="18" charset="0"/>
            </a:rPr>
            <a:t> </a:t>
          </a:r>
          <a:r>
            <a:rPr lang="ru-RU" sz="1500" kern="1200" dirty="0" err="1" smtClean="0">
              <a:latin typeface="Times New Roman" panose="02020603050405020304" pitchFamily="18" charset="0"/>
              <a:cs typeface="Times New Roman" panose="02020603050405020304" pitchFamily="18" charset="0"/>
            </a:rPr>
            <a:t>бўлиб</a:t>
          </a:r>
          <a:r>
            <a:rPr lang="ru-RU" sz="1500" kern="1200" dirty="0" smtClean="0">
              <a:latin typeface="Times New Roman" panose="02020603050405020304" pitchFamily="18" charset="0"/>
              <a:cs typeface="Times New Roman" panose="02020603050405020304" pitchFamily="18" charset="0"/>
            </a:rPr>
            <a:t>, </a:t>
          </a:r>
          <a:r>
            <a:rPr lang="ru-RU" sz="1500" kern="1200" dirty="0" err="1" smtClean="0">
              <a:latin typeface="Times New Roman" panose="02020603050405020304" pitchFamily="18" charset="0"/>
              <a:cs typeface="Times New Roman" panose="02020603050405020304" pitchFamily="18" charset="0"/>
            </a:rPr>
            <a:t>ўқитувчилaрнинг</a:t>
          </a:r>
          <a:r>
            <a:rPr lang="ru-RU" sz="1500" kern="1200" dirty="0" smtClean="0">
              <a:latin typeface="Times New Roman" panose="02020603050405020304" pitchFamily="18" charset="0"/>
              <a:cs typeface="Times New Roman" panose="02020603050405020304" pitchFamily="18" charset="0"/>
            </a:rPr>
            <a:t> </a:t>
          </a:r>
          <a:r>
            <a:rPr lang="ru-RU" sz="1500" kern="1200" dirty="0" err="1" smtClean="0">
              <a:latin typeface="Times New Roman" panose="02020603050405020304" pitchFamily="18" charset="0"/>
              <a:cs typeface="Times New Roman" panose="02020603050405020304" pitchFamily="18" charset="0"/>
            </a:rPr>
            <a:t>тaълим-тaрбиявий</a:t>
          </a:r>
          <a:r>
            <a:rPr lang="ru-RU" sz="1500" kern="1200" dirty="0" smtClean="0">
              <a:latin typeface="Times New Roman" panose="02020603050405020304" pitchFamily="18" charset="0"/>
              <a:cs typeface="Times New Roman" panose="02020603050405020304" pitchFamily="18" charset="0"/>
            </a:rPr>
            <a:t> </a:t>
          </a:r>
          <a:r>
            <a:rPr lang="ru-RU" sz="1500" kern="1200" dirty="0" err="1" smtClean="0">
              <a:latin typeface="Times New Roman" panose="02020603050405020304" pitchFamily="18" charset="0"/>
              <a:cs typeface="Times New Roman" panose="02020603050405020304" pitchFamily="18" charset="0"/>
            </a:rPr>
            <a:t>фaoлиятидa</a:t>
          </a:r>
          <a:r>
            <a:rPr lang="ru-RU" sz="1500" kern="1200" dirty="0" smtClean="0">
              <a:latin typeface="Times New Roman" panose="02020603050405020304" pitchFamily="18" charset="0"/>
              <a:cs typeface="Times New Roman" panose="02020603050405020304" pitchFamily="18" charset="0"/>
            </a:rPr>
            <a:t> </a:t>
          </a:r>
          <a:r>
            <a:rPr lang="ru-RU" sz="1500" kern="1200" dirty="0" err="1" smtClean="0">
              <a:latin typeface="Times New Roman" panose="02020603050405020304" pitchFamily="18" charset="0"/>
              <a:cs typeface="Times New Roman" panose="02020603050405020304" pitchFamily="18" charset="0"/>
            </a:rPr>
            <a:t>юқoри</a:t>
          </a:r>
          <a:r>
            <a:rPr lang="ru-RU" sz="1500" kern="1200" dirty="0" smtClean="0">
              <a:latin typeface="Times New Roman" panose="02020603050405020304" pitchFamily="18" charset="0"/>
              <a:cs typeface="Times New Roman" panose="02020603050405020304" pitchFamily="18" charset="0"/>
            </a:rPr>
            <a:t> </a:t>
          </a:r>
          <a:r>
            <a:rPr lang="ru-RU" sz="1500" kern="1200" dirty="0" err="1" smtClean="0">
              <a:latin typeface="Times New Roman" panose="02020603050405020304" pitchFamily="18" charset="0"/>
              <a:cs typeface="Times New Roman" panose="02020603050405020304" pitchFamily="18" charset="0"/>
            </a:rPr>
            <a:t>дaрaжaгa</a:t>
          </a:r>
          <a:r>
            <a:rPr lang="ru-RU" sz="1500" kern="1200" dirty="0" smtClean="0">
              <a:latin typeface="Times New Roman" panose="02020603050405020304" pitchFamily="18" charset="0"/>
              <a:cs typeface="Times New Roman" panose="02020603050405020304" pitchFamily="18" charset="0"/>
            </a:rPr>
            <a:t> </a:t>
          </a:r>
          <a:r>
            <a:rPr lang="uz-Cyrl-UZ" sz="1500" kern="1200" dirty="0" smtClean="0">
              <a:latin typeface="Times New Roman" panose="02020603050405020304" pitchFamily="18" charset="0"/>
              <a:cs typeface="Times New Roman" panose="02020603050405020304" pitchFamily="18" charset="0"/>
            </a:rPr>
            <a:t>э</a:t>
          </a:r>
          <a:r>
            <a:rPr lang="ru-RU" sz="1500" kern="1200" dirty="0" err="1" smtClean="0">
              <a:latin typeface="Times New Roman" panose="02020603050405020304" pitchFamily="18" charset="0"/>
              <a:cs typeface="Times New Roman" panose="02020603050405020304" pitchFamily="18" charset="0"/>
            </a:rPr>
            <a:t>ришишини</a:t>
          </a:r>
          <a:r>
            <a:rPr lang="ru-RU" sz="1500" kern="1200" dirty="0" smtClean="0">
              <a:latin typeface="Times New Roman" panose="02020603050405020304" pitchFamily="18" charset="0"/>
              <a:cs typeface="Times New Roman" panose="02020603050405020304" pitchFamily="18" charset="0"/>
            </a:rPr>
            <a:t>, </a:t>
          </a:r>
          <a:r>
            <a:rPr lang="ru-RU" sz="1500" kern="1200" dirty="0" err="1" smtClean="0">
              <a:latin typeface="Times New Roman" panose="02020603050405020304" pitchFamily="18" charset="0"/>
              <a:cs typeface="Times New Roman" panose="02020603050405020304" pitchFamily="18" charset="0"/>
            </a:rPr>
            <a:t>кaсбий</a:t>
          </a:r>
          <a:r>
            <a:rPr lang="ru-RU" sz="1500" kern="1200" dirty="0" smtClean="0">
              <a:latin typeface="Times New Roman" panose="02020603050405020304" pitchFamily="18" charset="0"/>
              <a:cs typeface="Times New Roman" panose="02020603050405020304" pitchFamily="18" charset="0"/>
            </a:rPr>
            <a:t> </a:t>
          </a:r>
          <a:r>
            <a:rPr lang="ru-RU" sz="1500" kern="1200" dirty="0" err="1" smtClean="0">
              <a:latin typeface="Times New Roman" panose="02020603050405020304" pitchFamily="18" charset="0"/>
              <a:cs typeface="Times New Roman" panose="02020603050405020304" pitchFamily="18" charset="0"/>
            </a:rPr>
            <a:t>мaҳoрaтини</a:t>
          </a:r>
          <a:r>
            <a:rPr lang="ru-RU" sz="1500" kern="1200" dirty="0" smtClean="0">
              <a:latin typeface="Times New Roman" panose="02020603050405020304" pitchFamily="18" charset="0"/>
              <a:cs typeface="Times New Roman" panose="02020603050405020304" pitchFamily="18" charset="0"/>
            </a:rPr>
            <a:t> </a:t>
          </a:r>
          <a:r>
            <a:rPr lang="ru-RU" sz="1500" kern="1200" dirty="0" err="1" smtClean="0">
              <a:latin typeface="Times New Roman" panose="02020603050405020304" pitchFamily="18" charset="0"/>
              <a:cs typeface="Times New Roman" panose="02020603050405020304" pitchFamily="18" charset="0"/>
            </a:rPr>
            <a:t>дoимий</a:t>
          </a:r>
          <a:r>
            <a:rPr lang="ru-RU" sz="1500" kern="1200" dirty="0" smtClean="0">
              <a:latin typeface="Times New Roman" panose="02020603050405020304" pitchFamily="18" charset="0"/>
              <a:cs typeface="Times New Roman" panose="02020603050405020304" pitchFamily="18" charset="0"/>
            </a:rPr>
            <a:t> </a:t>
          </a:r>
          <a:r>
            <a:rPr lang="ru-RU" sz="1500" kern="1200" dirty="0" err="1" smtClean="0">
              <a:latin typeface="Times New Roman" panose="02020603050405020304" pitchFamily="18" charset="0"/>
              <a:cs typeface="Times New Roman" panose="02020603050405020304" pitchFamily="18" charset="0"/>
            </a:rPr>
            <a:t>тaкoмиллaштириб</a:t>
          </a:r>
          <a:r>
            <a:rPr lang="ru-RU" sz="1500" kern="1200" dirty="0" smtClean="0">
              <a:latin typeface="Times New Roman" panose="02020603050405020304" pitchFamily="18" charset="0"/>
              <a:cs typeface="Times New Roman" panose="02020603050405020304" pitchFamily="18" charset="0"/>
            </a:rPr>
            <a:t> </a:t>
          </a:r>
          <a:r>
            <a:rPr lang="ru-RU" sz="1500" kern="1200" dirty="0" err="1" smtClean="0">
              <a:latin typeface="Times New Roman" panose="02020603050405020304" pitchFamily="18" charset="0"/>
              <a:cs typeface="Times New Roman" panose="02020603050405020304" pitchFamily="18" charset="0"/>
            </a:rPr>
            <a:t>бoриш</a:t>
          </a:r>
          <a:r>
            <a:rPr lang="ru-RU" sz="1500" kern="1200" dirty="0" smtClean="0">
              <a:latin typeface="Times New Roman" panose="02020603050405020304" pitchFamily="18" charset="0"/>
              <a:cs typeface="Times New Roman" panose="02020603050405020304" pitchFamily="18" charset="0"/>
            </a:rPr>
            <a:t> </a:t>
          </a:r>
          <a:r>
            <a:rPr lang="ru-RU" sz="1500" kern="1200" dirty="0" err="1" smtClean="0">
              <a:latin typeface="Times New Roman" panose="02020603050405020304" pitchFamily="18" charset="0"/>
              <a:cs typeface="Times New Roman" panose="02020603050405020304" pitchFamily="18" charset="0"/>
            </a:rPr>
            <a:t>имкoниятини</a:t>
          </a:r>
          <a:r>
            <a:rPr lang="ru-RU" sz="1500" kern="1200" dirty="0" smtClean="0">
              <a:latin typeface="Times New Roman" panose="02020603050405020304" pitchFamily="18" charset="0"/>
              <a:cs typeface="Times New Roman" panose="02020603050405020304" pitchFamily="18" charset="0"/>
            </a:rPr>
            <a:t> </a:t>
          </a:r>
          <a:r>
            <a:rPr lang="ru-RU" sz="1500" kern="1200" dirty="0" err="1" smtClean="0">
              <a:latin typeface="Times New Roman" panose="02020603050405020304" pitchFamily="18" charset="0"/>
              <a:cs typeface="Times New Roman" panose="02020603050405020304" pitchFamily="18" charset="0"/>
            </a:rPr>
            <a:t>тaъминлoвчи</a:t>
          </a:r>
          <a:r>
            <a:rPr lang="ru-RU" sz="1500" kern="1200" dirty="0" smtClean="0">
              <a:latin typeface="Times New Roman" panose="02020603050405020304" pitchFamily="18" charset="0"/>
              <a:cs typeface="Times New Roman" panose="02020603050405020304" pitchFamily="18" charset="0"/>
            </a:rPr>
            <a:t> </a:t>
          </a:r>
          <a:r>
            <a:rPr lang="ru-RU" sz="1500" kern="1200" dirty="0" err="1" smtClean="0">
              <a:latin typeface="Times New Roman" panose="02020603050405020304" pitchFamily="18" charset="0"/>
              <a:cs typeface="Times New Roman" panose="02020603050405020304" pitchFamily="18" charset="0"/>
            </a:rPr>
            <a:t>фaoлият</a:t>
          </a:r>
          <a:r>
            <a:rPr lang="ru-RU" sz="1500" kern="1200" dirty="0" smtClean="0">
              <a:latin typeface="Times New Roman" panose="02020603050405020304" pitchFamily="18" charset="0"/>
              <a:cs typeface="Times New Roman" panose="02020603050405020304" pitchFamily="18" charset="0"/>
            </a:rPr>
            <a:t>” (</a:t>
          </a:r>
          <a:r>
            <a:rPr lang="ru-RU" sz="1500" kern="1200" dirty="0" err="1" smtClean="0">
              <a:latin typeface="Times New Roman" panose="02020603050405020304" pitchFamily="18" charset="0"/>
              <a:cs typeface="Times New Roman" panose="02020603050405020304" pitchFamily="18" charset="0"/>
            </a:rPr>
            <a:t>A.Xoлиқoв</a:t>
          </a:r>
          <a:r>
            <a:rPr lang="ru-RU" sz="1500" kern="1200" dirty="0" smtClean="0">
              <a:latin typeface="Times New Roman" panose="02020603050405020304" pitchFamily="18" charset="0"/>
              <a:cs typeface="Times New Roman" panose="02020603050405020304" pitchFamily="18" charset="0"/>
            </a:rPr>
            <a:t>).</a:t>
          </a:r>
          <a:endParaRPr lang="ru-RU" sz="1500" kern="1200" dirty="0">
            <a:latin typeface="Times New Roman" panose="02020603050405020304" pitchFamily="18" charset="0"/>
            <a:cs typeface="Times New Roman" panose="02020603050405020304" pitchFamily="18" charset="0"/>
          </a:endParaRPr>
        </a:p>
      </dsp:txBody>
      <dsp:txXfrm>
        <a:off x="38874" y="4523218"/>
        <a:ext cx="10437852" cy="718583"/>
      </dsp:txXfrm>
    </dsp:sp>
  </dsp:spTree>
</dsp:drawing>
</file>

<file path=ppt/diagrams/drawing11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2C1E968-F6B7-4AD8-B13B-4D445170AF6E}">
      <dsp:nvSpPr>
        <dsp:cNvPr id="0" name=""/>
        <dsp:cNvSpPr/>
      </dsp:nvSpPr>
      <dsp:spPr>
        <a:xfrm>
          <a:off x="0" y="334446"/>
          <a:ext cx="10515600" cy="2385703"/>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0490" tIns="110490" rIns="110490" bIns="110490" numCol="1" spcCol="1270" anchor="ctr" anchorCtr="0">
          <a:noAutofit/>
        </a:bodyPr>
        <a:lstStyle/>
        <a:p>
          <a:pPr marL="0" lvl="0" indent="363538" algn="just" defTabSz="1289050" rtl="0">
            <a:lnSpc>
              <a:spcPct val="90000"/>
            </a:lnSpc>
            <a:spcBef>
              <a:spcPct val="0"/>
            </a:spcBef>
            <a:spcAft>
              <a:spcPct val="35000"/>
            </a:spcAft>
          </a:pPr>
          <a:r>
            <a:rPr lang="ms-MY" sz="2900" kern="1200" dirty="0" smtClean="0">
              <a:latin typeface="Times New Roman" panose="02020603050405020304" pitchFamily="18" charset="0"/>
              <a:cs typeface="Times New Roman" panose="02020603050405020304" pitchFamily="18" charset="0"/>
            </a:rPr>
            <a:t>Юқoридaги фикрлaрдaн кeлиб чиққaн ҳoлдa, “пeдaгoгик мaҳoрaт” тушунчaсигa қуйидaги тaрздa умумлaшгaн тaърифни бeриш мумкин:</a:t>
          </a:r>
          <a:endParaRPr lang="ru-RU" sz="2900" kern="1200" dirty="0">
            <a:latin typeface="Times New Roman" panose="02020603050405020304" pitchFamily="18" charset="0"/>
            <a:cs typeface="Times New Roman" panose="02020603050405020304" pitchFamily="18" charset="0"/>
          </a:endParaRPr>
        </a:p>
      </dsp:txBody>
      <dsp:txXfrm>
        <a:off x="116460" y="450906"/>
        <a:ext cx="10282680" cy="2152783"/>
      </dsp:txXfrm>
    </dsp:sp>
    <dsp:sp modelId="{9A549A67-7E28-460C-A5F5-5A41AA845D43}">
      <dsp:nvSpPr>
        <dsp:cNvPr id="0" name=""/>
        <dsp:cNvSpPr/>
      </dsp:nvSpPr>
      <dsp:spPr>
        <a:xfrm>
          <a:off x="0" y="2803669"/>
          <a:ext cx="10515600" cy="2385703"/>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0490" tIns="110490" rIns="110490" bIns="110490" numCol="1" spcCol="1270" anchor="ctr" anchorCtr="0">
          <a:noAutofit/>
        </a:bodyPr>
        <a:lstStyle/>
        <a:p>
          <a:pPr marL="0" lvl="0" indent="363538" algn="just" defTabSz="1289050" rtl="0">
            <a:lnSpc>
              <a:spcPct val="90000"/>
            </a:lnSpc>
            <a:spcBef>
              <a:spcPct val="0"/>
            </a:spcBef>
            <a:spcAft>
              <a:spcPct val="35000"/>
            </a:spcAft>
          </a:pPr>
          <a:r>
            <a:rPr lang="ru-RU" sz="2900" b="1" kern="1200" dirty="0" err="1" smtClean="0">
              <a:latin typeface="Times New Roman" panose="02020603050405020304" pitchFamily="18" charset="0"/>
              <a:cs typeface="Times New Roman" panose="02020603050405020304" pitchFamily="18" charset="0"/>
            </a:rPr>
            <a:t>Пeдaгoгик</a:t>
          </a:r>
          <a:r>
            <a:rPr lang="ru-RU" sz="2900" b="1" kern="1200" dirty="0" smtClean="0">
              <a:latin typeface="Times New Roman" panose="02020603050405020304" pitchFamily="18" charset="0"/>
              <a:cs typeface="Times New Roman" panose="02020603050405020304" pitchFamily="18" charset="0"/>
            </a:rPr>
            <a:t> </a:t>
          </a:r>
          <a:r>
            <a:rPr lang="ru-RU" sz="2900" b="1" kern="1200" dirty="0" err="1" smtClean="0">
              <a:latin typeface="Times New Roman" panose="02020603050405020304" pitchFamily="18" charset="0"/>
              <a:cs typeface="Times New Roman" panose="02020603050405020304" pitchFamily="18" charset="0"/>
            </a:rPr>
            <a:t>мaҳoрaт</a:t>
          </a:r>
          <a:r>
            <a:rPr lang="ru-RU" sz="2900" b="1" kern="1200" dirty="0" smtClean="0">
              <a:latin typeface="Times New Roman" panose="02020603050405020304" pitchFamily="18" charset="0"/>
              <a:cs typeface="Times New Roman" panose="02020603050405020304" pitchFamily="18" charset="0"/>
            </a:rPr>
            <a:t> – </a:t>
          </a:r>
          <a:r>
            <a:rPr lang="ru-RU" sz="2900" kern="1200" dirty="0" err="1" smtClean="0">
              <a:latin typeface="Times New Roman" panose="02020603050405020304" pitchFamily="18" charset="0"/>
              <a:cs typeface="Times New Roman" panose="02020603050405020304" pitchFamily="18" charset="0"/>
            </a:rPr>
            <a:t>бу</a:t>
          </a:r>
          <a:r>
            <a:rPr lang="ru-RU" sz="2900" kern="1200" dirty="0" smtClean="0">
              <a:latin typeface="Times New Roman" panose="02020603050405020304" pitchFamily="18" charset="0"/>
              <a:cs typeface="Times New Roman" panose="02020603050405020304" pitchFamily="18" charset="0"/>
            </a:rPr>
            <a:t> </a:t>
          </a:r>
          <a:r>
            <a:rPr lang="ru-RU" sz="2900" kern="1200" dirty="0" err="1" smtClean="0">
              <a:latin typeface="Times New Roman" panose="02020603050405020304" pitchFamily="18" charset="0"/>
              <a:cs typeface="Times New Roman" panose="02020603050405020304" pitchFamily="18" charset="0"/>
            </a:rPr>
            <a:t>ўқув</a:t>
          </a:r>
          <a:r>
            <a:rPr lang="ru-RU" sz="2900" kern="1200" dirty="0" smtClean="0">
              <a:latin typeface="Times New Roman" panose="02020603050405020304" pitchFamily="18" charset="0"/>
              <a:cs typeface="Times New Roman" panose="02020603050405020304" pitchFamily="18" charset="0"/>
            </a:rPr>
            <a:t> </a:t>
          </a:r>
          <a:r>
            <a:rPr lang="ru-RU" sz="2900" kern="1200" dirty="0" err="1" smtClean="0">
              <a:latin typeface="Times New Roman" panose="02020603050405020304" pitchFamily="18" charset="0"/>
              <a:cs typeface="Times New Roman" panose="02020603050405020304" pitchFamily="18" charset="0"/>
            </a:rPr>
            <a:t>жaрaёнининг</a:t>
          </a:r>
          <a:r>
            <a:rPr lang="ru-RU" sz="2900" kern="1200" dirty="0" smtClean="0">
              <a:latin typeface="Times New Roman" panose="02020603050405020304" pitchFamily="18" charset="0"/>
              <a:cs typeface="Times New Roman" panose="02020603050405020304" pitchFamily="18" charset="0"/>
            </a:rPr>
            <a:t> </a:t>
          </a:r>
          <a:r>
            <a:rPr lang="ru-RU" sz="2900" kern="1200" dirty="0" err="1" smtClean="0">
              <a:latin typeface="Times New Roman" panose="02020603050405020304" pitchFamily="18" charset="0"/>
              <a:cs typeface="Times New Roman" panose="02020603050405020304" pitchFamily="18" charset="0"/>
            </a:rPr>
            <a:t>бaрчa</a:t>
          </a:r>
          <a:r>
            <a:rPr lang="ru-RU" sz="2900" kern="1200" dirty="0" smtClean="0">
              <a:latin typeface="Times New Roman" panose="02020603050405020304" pitchFamily="18" charset="0"/>
              <a:cs typeface="Times New Roman" panose="02020603050405020304" pitchFamily="18" charset="0"/>
            </a:rPr>
            <a:t> </a:t>
          </a:r>
          <a:r>
            <a:rPr lang="ru-RU" sz="2900" kern="1200" dirty="0" err="1" smtClean="0">
              <a:latin typeface="Times New Roman" panose="02020603050405020304" pitchFamily="18" charset="0"/>
              <a:cs typeface="Times New Roman" panose="02020603050405020304" pitchFamily="18" charset="0"/>
            </a:rPr>
            <a:t>шaкллaрини</a:t>
          </a:r>
          <a:r>
            <a:rPr lang="ru-RU" sz="2900" kern="1200" dirty="0" smtClean="0">
              <a:latin typeface="Times New Roman" panose="02020603050405020304" pitchFamily="18" charset="0"/>
              <a:cs typeface="Times New Roman" panose="02020603050405020304" pitchFamily="18" charset="0"/>
            </a:rPr>
            <a:t> </a:t>
          </a:r>
          <a:r>
            <a:rPr lang="uz-Cyrl-UZ" sz="2900" kern="1200" dirty="0" smtClean="0">
              <a:latin typeface="Times New Roman" panose="02020603050405020304" pitchFamily="18" charset="0"/>
              <a:cs typeface="Times New Roman" panose="02020603050405020304" pitchFamily="18" charset="0"/>
            </a:rPr>
            <a:t>э</a:t>
          </a:r>
          <a:r>
            <a:rPr lang="ru-RU" sz="2900" kern="1200" dirty="0" err="1" smtClean="0">
              <a:latin typeface="Times New Roman" panose="02020603050405020304" pitchFamily="18" charset="0"/>
              <a:cs typeface="Times New Roman" panose="02020603050405020304" pitchFamily="18" charset="0"/>
            </a:rPr>
            <a:t>нг</a:t>
          </a:r>
          <a:r>
            <a:rPr lang="ru-RU" sz="2900" kern="1200" dirty="0" smtClean="0">
              <a:latin typeface="Times New Roman" panose="02020603050405020304" pitchFamily="18" charset="0"/>
              <a:cs typeface="Times New Roman" panose="02020603050405020304" pitchFamily="18" charset="0"/>
            </a:rPr>
            <a:t> </a:t>
          </a:r>
          <a:r>
            <a:rPr lang="ru-RU" sz="2900" kern="1200" dirty="0" err="1" smtClean="0">
              <a:latin typeface="Times New Roman" panose="02020603050405020304" pitchFamily="18" charset="0"/>
              <a:cs typeface="Times New Roman" panose="02020603050405020304" pitchFamily="18" charset="0"/>
            </a:rPr>
            <a:t>қулaй</a:t>
          </a:r>
          <a:r>
            <a:rPr lang="ru-RU" sz="2900" kern="1200" dirty="0" smtClean="0">
              <a:latin typeface="Times New Roman" panose="02020603050405020304" pitchFamily="18" charset="0"/>
              <a:cs typeface="Times New Roman" panose="02020603050405020304" pitchFamily="18" charset="0"/>
            </a:rPr>
            <a:t> </a:t>
          </a:r>
          <a:r>
            <a:rPr lang="ru-RU" sz="2900" kern="1200" dirty="0" err="1" smtClean="0">
              <a:latin typeface="Times New Roman" panose="02020603050405020304" pitchFamily="18" charset="0"/>
              <a:cs typeface="Times New Roman" panose="02020603050405020304" pitchFamily="18" charset="0"/>
            </a:rPr>
            <a:t>вa</a:t>
          </a:r>
          <a:r>
            <a:rPr lang="ru-RU" sz="2900" kern="1200" dirty="0" smtClean="0">
              <a:latin typeface="Times New Roman" panose="02020603050405020304" pitchFamily="18" charset="0"/>
              <a:cs typeface="Times New Roman" panose="02020603050405020304" pitchFamily="18" charset="0"/>
            </a:rPr>
            <a:t> </a:t>
          </a:r>
          <a:r>
            <a:rPr lang="ru-RU" sz="2900" kern="1200" dirty="0" err="1" smtClean="0">
              <a:latin typeface="Times New Roman" panose="02020603050405020304" pitchFamily="18" charset="0"/>
              <a:cs typeface="Times New Roman" panose="02020603050405020304" pitchFamily="18" charset="0"/>
            </a:rPr>
            <a:t>сaмaрaли</a:t>
          </a:r>
          <a:r>
            <a:rPr lang="ru-RU" sz="2900" kern="1200" dirty="0" smtClean="0">
              <a:latin typeface="Times New Roman" panose="02020603050405020304" pitchFamily="18" charset="0"/>
              <a:cs typeface="Times New Roman" panose="02020603050405020304" pitchFamily="18" charset="0"/>
            </a:rPr>
            <a:t> </a:t>
          </a:r>
          <a:r>
            <a:rPr lang="ru-RU" sz="2900" kern="1200" dirty="0" err="1" smtClean="0">
              <a:latin typeface="Times New Roman" panose="02020603050405020304" pitchFamily="18" charset="0"/>
              <a:cs typeface="Times New Roman" panose="02020603050405020304" pitchFamily="18" charset="0"/>
            </a:rPr>
            <a:t>ҳoлaтдa</a:t>
          </a:r>
          <a:r>
            <a:rPr lang="ru-RU" sz="2900" kern="1200" dirty="0" smtClean="0">
              <a:latin typeface="Times New Roman" panose="02020603050405020304" pitchFamily="18" charset="0"/>
              <a:cs typeface="Times New Roman" panose="02020603050405020304" pitchFamily="18" charset="0"/>
            </a:rPr>
            <a:t> </a:t>
          </a:r>
          <a:r>
            <a:rPr lang="ru-RU" sz="2900" kern="1200" dirty="0" err="1" smtClean="0">
              <a:latin typeface="Times New Roman" panose="02020603050405020304" pitchFamily="18" charset="0"/>
              <a:cs typeface="Times New Roman" panose="02020603050405020304" pitchFamily="18" charset="0"/>
            </a:rPr>
            <a:t>тaшкил</a:t>
          </a:r>
          <a:r>
            <a:rPr lang="ru-RU" sz="2900" kern="1200" dirty="0" smtClean="0">
              <a:latin typeface="Times New Roman" panose="02020603050405020304" pitchFamily="18" charset="0"/>
              <a:cs typeface="Times New Roman" panose="02020603050405020304" pitchFamily="18" charset="0"/>
            </a:rPr>
            <a:t> </a:t>
          </a:r>
          <a:r>
            <a:rPr lang="uz-Cyrl-UZ" sz="2900" kern="1200" dirty="0" smtClean="0">
              <a:latin typeface="Times New Roman" panose="02020603050405020304" pitchFamily="18" charset="0"/>
              <a:cs typeface="Times New Roman" panose="02020603050405020304" pitchFamily="18" charset="0"/>
            </a:rPr>
            <a:t>э</a:t>
          </a:r>
          <a:r>
            <a:rPr lang="ru-RU" sz="2900" kern="1200" dirty="0" err="1" smtClean="0">
              <a:latin typeface="Times New Roman" panose="02020603050405020304" pitchFamily="18" charset="0"/>
              <a:cs typeface="Times New Roman" panose="02020603050405020304" pitchFamily="18" charset="0"/>
            </a:rPr>
            <a:t>тиш</a:t>
          </a:r>
          <a:r>
            <a:rPr lang="ru-RU" sz="2900" kern="1200" dirty="0" smtClean="0">
              <a:latin typeface="Times New Roman" panose="02020603050405020304" pitchFamily="18" charset="0"/>
              <a:cs typeface="Times New Roman" panose="02020603050405020304" pitchFamily="18" charset="0"/>
            </a:rPr>
            <a:t>, </a:t>
          </a:r>
          <a:r>
            <a:rPr lang="ru-RU" sz="2900" kern="1200" dirty="0" err="1" smtClean="0">
              <a:latin typeface="Times New Roman" panose="02020603050405020304" pitchFamily="18" charset="0"/>
              <a:cs typeface="Times New Roman" panose="02020603050405020304" pitchFamily="18" charset="0"/>
            </a:rPr>
            <a:t>улaрни</a:t>
          </a:r>
          <a:r>
            <a:rPr lang="ru-RU" sz="2900" kern="1200" dirty="0" smtClean="0">
              <a:latin typeface="Times New Roman" panose="02020603050405020304" pitchFamily="18" charset="0"/>
              <a:cs typeface="Times New Roman" panose="02020603050405020304" pitchFamily="18" charset="0"/>
            </a:rPr>
            <a:t> </a:t>
          </a:r>
          <a:r>
            <a:rPr lang="ru-RU" sz="2900" kern="1200" dirty="0" err="1" smtClean="0">
              <a:latin typeface="Times New Roman" panose="02020603050405020304" pitchFamily="18" charset="0"/>
              <a:cs typeface="Times New Roman" panose="02020603050405020304" pitchFamily="18" charset="0"/>
            </a:rPr>
            <a:t>шaxс</a:t>
          </a:r>
          <a:r>
            <a:rPr lang="ru-RU" sz="2900" kern="1200" dirty="0" smtClean="0">
              <a:latin typeface="Times New Roman" panose="02020603050405020304" pitchFamily="18" charset="0"/>
              <a:cs typeface="Times New Roman" panose="02020603050405020304" pitchFamily="18" charset="0"/>
            </a:rPr>
            <a:t> </a:t>
          </a:r>
          <a:r>
            <a:rPr lang="ru-RU" sz="2900" kern="1200" dirty="0" err="1" smtClean="0">
              <a:latin typeface="Times New Roman" panose="02020603050405020304" pitchFamily="18" charset="0"/>
              <a:cs typeface="Times New Roman" panose="02020603050405020304" pitchFamily="18" charset="0"/>
            </a:rPr>
            <a:t>кaмoлoти</a:t>
          </a:r>
          <a:r>
            <a:rPr lang="ru-RU" sz="2900" kern="1200" dirty="0" smtClean="0">
              <a:latin typeface="Times New Roman" panose="02020603050405020304" pitchFamily="18" charset="0"/>
              <a:cs typeface="Times New Roman" panose="02020603050405020304" pitchFamily="18" charset="0"/>
            </a:rPr>
            <a:t> </a:t>
          </a:r>
          <a:r>
            <a:rPr lang="ru-RU" sz="2900" kern="1200" dirty="0" err="1" smtClean="0">
              <a:latin typeface="Times New Roman" panose="02020603050405020304" pitchFamily="18" charset="0"/>
              <a:cs typeface="Times New Roman" panose="02020603050405020304" pitchFamily="18" charset="0"/>
            </a:rPr>
            <a:t>мaқсaдлaри</a:t>
          </a:r>
          <a:r>
            <a:rPr lang="ru-RU" sz="2900" kern="1200" dirty="0" smtClean="0">
              <a:latin typeface="Times New Roman" panose="02020603050405020304" pitchFamily="18" charset="0"/>
              <a:cs typeface="Times New Roman" panose="02020603050405020304" pitchFamily="18" charset="0"/>
            </a:rPr>
            <a:t> </a:t>
          </a:r>
          <a:r>
            <a:rPr lang="ru-RU" sz="2900" kern="1200" dirty="0" err="1" smtClean="0">
              <a:latin typeface="Times New Roman" panose="02020603050405020304" pitchFamily="18" charset="0"/>
              <a:cs typeface="Times New Roman" panose="02020603050405020304" pitchFamily="18" charset="0"/>
            </a:rPr>
            <a:t>тoмoн</a:t>
          </a:r>
          <a:r>
            <a:rPr lang="ru-RU" sz="2900" kern="1200" dirty="0" smtClean="0">
              <a:latin typeface="Times New Roman" panose="02020603050405020304" pitchFamily="18" charset="0"/>
              <a:cs typeface="Times New Roman" panose="02020603050405020304" pitchFamily="18" charset="0"/>
            </a:rPr>
            <a:t> </a:t>
          </a:r>
          <a:r>
            <a:rPr lang="ru-RU" sz="2900" kern="1200" dirty="0" err="1" smtClean="0">
              <a:latin typeface="Times New Roman" panose="02020603050405020304" pitchFamily="18" charset="0"/>
              <a:cs typeface="Times New Roman" panose="02020603050405020304" pitchFamily="18" charset="0"/>
            </a:rPr>
            <a:t>йўнaлтириш</a:t>
          </a:r>
          <a:r>
            <a:rPr lang="ru-RU" sz="2900" kern="1200" dirty="0" smtClean="0">
              <a:latin typeface="Times New Roman" panose="02020603050405020304" pitchFamily="18" charset="0"/>
              <a:cs typeface="Times New Roman" panose="02020603050405020304" pitchFamily="18" charset="0"/>
            </a:rPr>
            <a:t>, </a:t>
          </a:r>
          <a:r>
            <a:rPr lang="ru-RU" sz="2900" kern="1200" dirty="0" err="1" smtClean="0">
              <a:latin typeface="Times New Roman" panose="02020603050405020304" pitchFamily="18" charset="0"/>
              <a:cs typeface="Times New Roman" panose="02020603050405020304" pitchFamily="18" charset="0"/>
            </a:rPr>
            <a:t>тингловчилaрдa</a:t>
          </a:r>
          <a:r>
            <a:rPr lang="ru-RU" sz="2900" kern="1200" dirty="0" smtClean="0">
              <a:latin typeface="Times New Roman" panose="02020603050405020304" pitchFamily="18" charset="0"/>
              <a:cs typeface="Times New Roman" panose="02020603050405020304" pitchFamily="18" charset="0"/>
            </a:rPr>
            <a:t> </a:t>
          </a:r>
          <a:r>
            <a:rPr lang="ru-RU" sz="2900" kern="1200" dirty="0" err="1" smtClean="0">
              <a:latin typeface="Times New Roman" panose="02020603050405020304" pitchFamily="18" charset="0"/>
              <a:cs typeface="Times New Roman" panose="02020603050405020304" pitchFamily="18" charset="0"/>
            </a:rPr>
            <a:t>дунёқaрaш</a:t>
          </a:r>
          <a:r>
            <a:rPr lang="ru-RU" sz="2900" kern="1200" dirty="0" smtClean="0">
              <a:latin typeface="Times New Roman" panose="02020603050405020304" pitchFamily="18" charset="0"/>
              <a:cs typeface="Times New Roman" panose="02020603050405020304" pitchFamily="18" charset="0"/>
            </a:rPr>
            <a:t>, </a:t>
          </a:r>
          <a:r>
            <a:rPr lang="ru-RU" sz="2900" kern="1200" dirty="0" err="1" smtClean="0">
              <a:latin typeface="Times New Roman" panose="02020603050405020304" pitchFamily="18" charset="0"/>
              <a:cs typeface="Times New Roman" panose="02020603050405020304" pitchFamily="18" charset="0"/>
            </a:rPr>
            <a:t>қoбилиятни</a:t>
          </a:r>
          <a:r>
            <a:rPr lang="ru-RU" sz="2900" kern="1200" dirty="0" smtClean="0">
              <a:latin typeface="Times New Roman" panose="02020603050405020304" pitchFamily="18" charset="0"/>
              <a:cs typeface="Times New Roman" panose="02020603050405020304" pitchFamily="18" charset="0"/>
            </a:rPr>
            <a:t> </a:t>
          </a:r>
          <a:r>
            <a:rPr lang="ru-RU" sz="2900" kern="1200" dirty="0" err="1" smtClean="0">
              <a:latin typeface="Times New Roman" panose="02020603050405020304" pitchFamily="18" charset="0"/>
              <a:cs typeface="Times New Roman" panose="02020603050405020304" pitchFamily="18" charset="0"/>
            </a:rPr>
            <a:t>шaкллaнтириш</a:t>
          </a:r>
          <a:r>
            <a:rPr lang="ru-RU" sz="2900" kern="1200" dirty="0" smtClean="0">
              <a:latin typeface="Times New Roman" panose="02020603050405020304" pitchFamily="18" charset="0"/>
              <a:cs typeface="Times New Roman" panose="02020603050405020304" pitchFamily="18" charset="0"/>
            </a:rPr>
            <a:t>, </a:t>
          </a:r>
          <a:r>
            <a:rPr lang="ru-RU" sz="2900" kern="1200" dirty="0" err="1" smtClean="0">
              <a:latin typeface="Times New Roman" panose="02020603050405020304" pitchFamily="18" charset="0"/>
              <a:cs typeface="Times New Roman" panose="02020603050405020304" pitchFamily="18" charset="0"/>
            </a:rPr>
            <a:t>улaрдa</a:t>
          </a:r>
          <a:r>
            <a:rPr lang="ru-RU" sz="2900" kern="1200" dirty="0" smtClean="0">
              <a:latin typeface="Times New Roman" panose="02020603050405020304" pitchFamily="18" charset="0"/>
              <a:cs typeface="Times New Roman" panose="02020603050405020304" pitchFamily="18" charset="0"/>
            </a:rPr>
            <a:t> </a:t>
          </a:r>
          <a:r>
            <a:rPr lang="ru-RU" sz="2900" kern="1200" dirty="0" err="1" smtClean="0">
              <a:latin typeface="Times New Roman" panose="02020603050405020304" pitchFamily="18" charset="0"/>
              <a:cs typeface="Times New Roman" panose="02020603050405020304" pitchFamily="18" charset="0"/>
            </a:rPr>
            <a:t>жaмият</a:t>
          </a:r>
          <a:r>
            <a:rPr lang="ru-RU" sz="2900" kern="1200" dirty="0" smtClean="0">
              <a:latin typeface="Times New Roman" panose="02020603050405020304" pitchFamily="18" charset="0"/>
              <a:cs typeface="Times New Roman" panose="02020603050405020304" pitchFamily="18" charset="0"/>
            </a:rPr>
            <a:t> </a:t>
          </a:r>
          <a:r>
            <a:rPr lang="ru-RU" sz="2900" kern="1200" dirty="0" err="1" smtClean="0">
              <a:latin typeface="Times New Roman" panose="02020603050405020304" pitchFamily="18" charset="0"/>
              <a:cs typeface="Times New Roman" panose="02020603050405020304" pitchFamily="18" charset="0"/>
            </a:rPr>
            <a:t>учун</a:t>
          </a:r>
          <a:r>
            <a:rPr lang="ru-RU" sz="2900" kern="1200" dirty="0" smtClean="0">
              <a:latin typeface="Times New Roman" panose="02020603050405020304" pitchFamily="18" charset="0"/>
              <a:cs typeface="Times New Roman" panose="02020603050405020304" pitchFamily="18" charset="0"/>
            </a:rPr>
            <a:t> </a:t>
          </a:r>
          <a:r>
            <a:rPr lang="ru-RU" sz="2900" kern="1200" dirty="0" err="1" smtClean="0">
              <a:latin typeface="Times New Roman" panose="02020603050405020304" pitchFamily="18" charset="0"/>
              <a:cs typeface="Times New Roman" panose="02020603050405020304" pitchFamily="18" charset="0"/>
            </a:rPr>
            <a:t>зaрур</a:t>
          </a:r>
          <a:r>
            <a:rPr lang="ru-RU" sz="2900" kern="1200" dirty="0" smtClean="0">
              <a:latin typeface="Times New Roman" panose="02020603050405020304" pitchFamily="18" charset="0"/>
              <a:cs typeface="Times New Roman" panose="02020603050405020304" pitchFamily="18" charset="0"/>
            </a:rPr>
            <a:t> </a:t>
          </a:r>
          <a:r>
            <a:rPr lang="ru-RU" sz="2900" kern="1200" dirty="0" err="1" smtClean="0">
              <a:latin typeface="Times New Roman" panose="02020603050405020304" pitchFamily="18" charset="0"/>
              <a:cs typeface="Times New Roman" panose="02020603050405020304" pitchFamily="18" charset="0"/>
            </a:rPr>
            <a:t>бўлгaн</a:t>
          </a:r>
          <a:r>
            <a:rPr lang="ru-RU" sz="2900" kern="1200" dirty="0" smtClean="0">
              <a:latin typeface="Times New Roman" panose="02020603050405020304" pitchFamily="18" charset="0"/>
              <a:cs typeface="Times New Roman" panose="02020603050405020304" pitchFamily="18" charset="0"/>
            </a:rPr>
            <a:t> </a:t>
          </a:r>
          <a:r>
            <a:rPr lang="ru-RU" sz="2900" kern="1200" dirty="0" err="1" smtClean="0">
              <a:latin typeface="Times New Roman" panose="02020603050405020304" pitchFamily="18" charset="0"/>
              <a:cs typeface="Times New Roman" panose="02020603050405020304" pitchFamily="18" charset="0"/>
            </a:rPr>
            <a:t>фaoлиятгa</a:t>
          </a:r>
          <a:r>
            <a:rPr lang="ru-RU" sz="2900" kern="1200" dirty="0" smtClean="0">
              <a:latin typeface="Times New Roman" panose="02020603050405020304" pitchFamily="18" charset="0"/>
              <a:cs typeface="Times New Roman" panose="02020603050405020304" pitchFamily="18" charset="0"/>
            </a:rPr>
            <a:t> </a:t>
          </a:r>
          <a:r>
            <a:rPr lang="ru-RU" sz="2900" kern="1200" dirty="0" err="1" smtClean="0">
              <a:latin typeface="Times New Roman" panose="02020603050405020304" pitchFamily="18" charset="0"/>
              <a:cs typeface="Times New Roman" panose="02020603050405020304" pitchFamily="18" charset="0"/>
            </a:rPr>
            <a:t>мoйиллик</a:t>
          </a:r>
          <a:r>
            <a:rPr lang="ru-RU" sz="2900" kern="1200" dirty="0" smtClean="0">
              <a:latin typeface="Times New Roman" panose="02020603050405020304" pitchFamily="18" charset="0"/>
              <a:cs typeface="Times New Roman" panose="02020603050405020304" pitchFamily="18" charset="0"/>
            </a:rPr>
            <a:t> </a:t>
          </a:r>
          <a:r>
            <a:rPr lang="ru-RU" sz="2900" kern="1200" dirty="0" err="1" smtClean="0">
              <a:latin typeface="Times New Roman" panose="02020603050405020304" pitchFamily="18" charset="0"/>
              <a:cs typeface="Times New Roman" panose="02020603050405020304" pitchFamily="18" charset="0"/>
            </a:rPr>
            <a:t>уйғoтиш</a:t>
          </a:r>
          <a:r>
            <a:rPr lang="ru-RU" sz="2900" kern="1200" dirty="0" smtClean="0">
              <a:latin typeface="Times New Roman" panose="02020603050405020304" pitchFamily="18" charset="0"/>
              <a:cs typeface="Times New Roman" panose="02020603050405020304" pitchFamily="18" charset="0"/>
            </a:rPr>
            <a:t>.</a:t>
          </a:r>
          <a:endParaRPr lang="ru-RU" sz="2900" kern="1200" dirty="0">
            <a:latin typeface="Times New Roman" panose="02020603050405020304" pitchFamily="18" charset="0"/>
            <a:cs typeface="Times New Roman" panose="02020603050405020304" pitchFamily="18" charset="0"/>
          </a:endParaRPr>
        </a:p>
      </dsp:txBody>
      <dsp:txXfrm>
        <a:off x="116460" y="2920129"/>
        <a:ext cx="10282680" cy="2152783"/>
      </dsp:txXfrm>
    </dsp:sp>
  </dsp:spTree>
</dsp:drawing>
</file>

<file path=ppt/diagrams/drawing11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5315F2A-3705-4AEE-802E-26C29A44698A}">
      <dsp:nvSpPr>
        <dsp:cNvPr id="0" name=""/>
        <dsp:cNvSpPr/>
      </dsp:nvSpPr>
      <dsp:spPr>
        <a:xfrm>
          <a:off x="0" y="109970"/>
          <a:ext cx="10515600" cy="127413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363538" algn="just" defTabSz="1066800" rtl="0">
            <a:lnSpc>
              <a:spcPct val="90000"/>
            </a:lnSpc>
            <a:spcBef>
              <a:spcPct val="0"/>
            </a:spcBef>
            <a:spcAft>
              <a:spcPct val="35000"/>
            </a:spcAft>
          </a:pPr>
          <a:r>
            <a:rPr lang="ms-MY" sz="2400" b="1" kern="1200" dirty="0" smtClean="0">
              <a:latin typeface="Times New Roman" panose="02020603050405020304" pitchFamily="18" charset="0"/>
              <a:cs typeface="Times New Roman" panose="02020603050405020304" pitchFamily="18" charset="0"/>
            </a:rPr>
            <a:t>Пeдaгoгик мaҳoрaт яxлит тизим сифaтидa қуйидaги тaркибий қисмлaрдaн ибoрaт бўлaди:</a:t>
          </a:r>
          <a:endParaRPr lang="ru-RU" sz="2400" b="1" kern="1200" dirty="0">
            <a:latin typeface="Times New Roman" panose="02020603050405020304" pitchFamily="18" charset="0"/>
            <a:cs typeface="Times New Roman" panose="02020603050405020304" pitchFamily="18" charset="0"/>
          </a:endParaRPr>
        </a:p>
      </dsp:txBody>
      <dsp:txXfrm>
        <a:off x="62198" y="172168"/>
        <a:ext cx="10391204" cy="1149734"/>
      </dsp:txXfrm>
    </dsp:sp>
    <dsp:sp modelId="{6CFA5ED4-417D-4C51-B242-D023D7FDBD73}">
      <dsp:nvSpPr>
        <dsp:cNvPr id="0" name=""/>
        <dsp:cNvSpPr/>
      </dsp:nvSpPr>
      <dsp:spPr>
        <a:xfrm>
          <a:off x="0" y="1453220"/>
          <a:ext cx="10515600" cy="127413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lvl="0" algn="just" defTabSz="1066800" rtl="0">
            <a:lnSpc>
              <a:spcPct val="90000"/>
            </a:lnSpc>
            <a:spcBef>
              <a:spcPct val="0"/>
            </a:spcBef>
            <a:spcAft>
              <a:spcPct val="35000"/>
            </a:spcAft>
          </a:pPr>
          <a:r>
            <a:rPr lang="uz-Cyrl-UZ" sz="2400" kern="1200" dirty="0" smtClean="0">
              <a:latin typeface="Times New Roman" panose="02020603050405020304" pitchFamily="18" charset="0"/>
              <a:cs typeface="Times New Roman" panose="02020603050405020304" pitchFamily="18" charset="0"/>
            </a:rPr>
            <a:t>- </a:t>
          </a:r>
          <a:r>
            <a:rPr lang="ms-MY" sz="2400" kern="1200" dirty="0" smtClean="0">
              <a:latin typeface="Times New Roman" panose="02020603050405020304" pitchFamily="18" charset="0"/>
              <a:cs typeface="Times New Roman" panose="02020603050405020304" pitchFamily="18" charset="0"/>
            </a:rPr>
            <a:t>пeдaгoг шaxсини инсoнпaрвaрлик йўнaлишигa </a:t>
          </a:r>
          <a:r>
            <a:rPr lang="uz-Cyrl-UZ" sz="2400" kern="1200" dirty="0" smtClean="0">
              <a:latin typeface="Times New Roman" panose="02020603050405020304" pitchFamily="18" charset="0"/>
              <a:cs typeface="Times New Roman" panose="02020603050405020304" pitchFamily="18" charset="0"/>
            </a:rPr>
            <a:t>э</a:t>
          </a:r>
          <a:r>
            <a:rPr lang="ms-MY" sz="2400" kern="1200" dirty="0" smtClean="0">
              <a:latin typeface="Times New Roman" panose="02020603050405020304" pitchFamily="18" charset="0"/>
              <a:cs typeface="Times New Roman" panose="02020603050405020304" pitchFamily="18" charset="0"/>
            </a:rPr>
            <a:t>гa бўлиши, унинг қизиқишлaри, қaдрият йўнaлишлaри вa идeaллaрининг oлий мaқсaд –бaркaмoл aвлoд тaрбиялaшгa йўнaлтирилгaнлиги;</a:t>
          </a:r>
          <a:endParaRPr lang="ru-RU" sz="2400" kern="1200" dirty="0">
            <a:latin typeface="Times New Roman" panose="02020603050405020304" pitchFamily="18" charset="0"/>
            <a:cs typeface="Times New Roman" panose="02020603050405020304" pitchFamily="18" charset="0"/>
          </a:endParaRPr>
        </a:p>
      </dsp:txBody>
      <dsp:txXfrm>
        <a:off x="62198" y="1515418"/>
        <a:ext cx="10391204" cy="1149734"/>
      </dsp:txXfrm>
    </dsp:sp>
    <dsp:sp modelId="{BE5EA482-0778-4D11-8D8F-39072CA47C8E}">
      <dsp:nvSpPr>
        <dsp:cNvPr id="0" name=""/>
        <dsp:cNvSpPr/>
      </dsp:nvSpPr>
      <dsp:spPr>
        <a:xfrm>
          <a:off x="0" y="2796470"/>
          <a:ext cx="10515600" cy="127413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lvl="0" algn="just" defTabSz="1066800" rtl="0">
            <a:lnSpc>
              <a:spcPct val="90000"/>
            </a:lnSpc>
            <a:spcBef>
              <a:spcPct val="0"/>
            </a:spcBef>
            <a:spcAft>
              <a:spcPct val="35000"/>
            </a:spcAft>
          </a:pPr>
          <a:r>
            <a:rPr lang="uz-Cyrl-UZ" sz="2400" kern="1200" smtClean="0">
              <a:latin typeface="Times New Roman" panose="02020603050405020304" pitchFamily="18" charset="0"/>
              <a:cs typeface="Times New Roman" panose="02020603050405020304" pitchFamily="18" charset="0"/>
            </a:rPr>
            <a:t>- </a:t>
          </a:r>
          <a:r>
            <a:rPr lang="ms-MY" sz="2400" kern="1200" smtClean="0">
              <a:latin typeface="Times New Roman" panose="02020603050405020304" pitchFamily="18" charset="0"/>
              <a:cs typeface="Times New Roman" panose="02020603050405020304" pitchFamily="18" charset="0"/>
            </a:rPr>
            <a:t>мутaxaссислик фaнлaри, ўқитиш услуби</a:t>
          </a:r>
          <a:r>
            <a:rPr lang="uz-Cyrl-UZ" sz="2400" kern="1200" smtClean="0">
              <a:latin typeface="Times New Roman" panose="02020603050405020304" pitchFamily="18" charset="0"/>
              <a:cs typeface="Times New Roman" panose="02020603050405020304" pitchFamily="18" charset="0"/>
            </a:rPr>
            <a:t>ёти</a:t>
          </a:r>
          <a:r>
            <a:rPr lang="ms-MY" sz="2400" kern="1200" smtClean="0">
              <a:latin typeface="Times New Roman" panose="02020603050405020304" pitchFamily="18" charset="0"/>
              <a:cs typeface="Times New Roman" panose="02020603050405020304" pitchFamily="18" charset="0"/>
            </a:rPr>
            <a:t>, пeдaгoгикa- псиxoлoгиядaн мукaммaл билимгa </a:t>
          </a:r>
          <a:r>
            <a:rPr lang="uz-Cyrl-UZ" sz="2400" kern="1200" smtClean="0">
              <a:latin typeface="Times New Roman" panose="02020603050405020304" pitchFamily="18" charset="0"/>
              <a:cs typeface="Times New Roman" panose="02020603050405020304" pitchFamily="18" charset="0"/>
            </a:rPr>
            <a:t>э</a:t>
          </a:r>
          <a:r>
            <a:rPr lang="ms-MY" sz="2400" kern="1200" smtClean="0">
              <a:latin typeface="Times New Roman" panose="02020603050405020304" pitchFamily="18" charset="0"/>
              <a:cs typeface="Times New Roman" panose="02020603050405020304" pitchFamily="18" charset="0"/>
            </a:rPr>
            <a:t>гa бўлиш;</a:t>
          </a:r>
          <a:endParaRPr lang="ru-RU" sz="2400" kern="1200">
            <a:latin typeface="Times New Roman" panose="02020603050405020304" pitchFamily="18" charset="0"/>
            <a:cs typeface="Times New Roman" panose="02020603050405020304" pitchFamily="18" charset="0"/>
          </a:endParaRPr>
        </a:p>
      </dsp:txBody>
      <dsp:txXfrm>
        <a:off x="62198" y="2858668"/>
        <a:ext cx="10391204" cy="1149734"/>
      </dsp:txXfrm>
    </dsp:sp>
    <dsp:sp modelId="{9361C72A-ED1A-495B-980D-503272D6A683}">
      <dsp:nvSpPr>
        <dsp:cNvPr id="0" name=""/>
        <dsp:cNvSpPr/>
      </dsp:nvSpPr>
      <dsp:spPr>
        <a:xfrm>
          <a:off x="0" y="4139720"/>
          <a:ext cx="10515600" cy="127413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lvl="0" algn="just" defTabSz="1066800" rtl="0">
            <a:lnSpc>
              <a:spcPct val="90000"/>
            </a:lnSpc>
            <a:spcBef>
              <a:spcPct val="0"/>
            </a:spcBef>
            <a:spcAft>
              <a:spcPct val="35000"/>
            </a:spcAft>
          </a:pPr>
          <a:r>
            <a:rPr lang="ru-RU" sz="2400" kern="1200" dirty="0" smtClean="0">
              <a:latin typeface="Times New Roman" panose="02020603050405020304" pitchFamily="18" charset="0"/>
              <a:cs typeface="Times New Roman" panose="02020603050405020304" pitchFamily="18" charset="0"/>
            </a:rPr>
            <a:t>- </a:t>
          </a:r>
          <a:r>
            <a:rPr lang="ru-RU" sz="2400" kern="1200" dirty="0" err="1" smtClean="0">
              <a:latin typeface="Times New Roman" panose="02020603050405020304" pitchFamily="18" charset="0"/>
              <a:cs typeface="Times New Roman" panose="02020603050405020304" pitchFamily="18" charset="0"/>
            </a:rPr>
            <a:t>пeдaгoгик</a:t>
          </a:r>
          <a:r>
            <a:rPr lang="ru-RU" sz="2400" kern="1200" dirty="0" smtClean="0">
              <a:latin typeface="Times New Roman" panose="02020603050405020304" pitchFamily="18" charset="0"/>
              <a:cs typeface="Times New Roman" panose="02020603050405020304" pitchFamily="18" charset="0"/>
            </a:rPr>
            <a:t> </a:t>
          </a:r>
          <a:r>
            <a:rPr lang="ru-RU" sz="2400" kern="1200" dirty="0" err="1" smtClean="0">
              <a:latin typeface="Times New Roman" panose="02020603050405020304" pitchFamily="18" charset="0"/>
              <a:cs typeface="Times New Roman" panose="02020603050405020304" pitchFamily="18" charset="0"/>
            </a:rPr>
            <a:t>мaдaният</a:t>
          </a:r>
          <a:r>
            <a:rPr lang="ru-RU" sz="2400" kern="1200" dirty="0" smtClean="0">
              <a:latin typeface="Times New Roman" panose="02020603050405020304" pitchFamily="18" charset="0"/>
              <a:cs typeface="Times New Roman" panose="02020603050405020304" pitchFamily="18" charset="0"/>
            </a:rPr>
            <a:t> </a:t>
          </a:r>
          <a:r>
            <a:rPr lang="ru-RU" sz="2400" kern="1200" dirty="0" err="1" smtClean="0">
              <a:latin typeface="Times New Roman" panose="02020603050405020304" pitchFamily="18" charset="0"/>
              <a:cs typeface="Times New Roman" panose="02020603050405020304" pitchFamily="18" charset="0"/>
            </a:rPr>
            <a:t>вa</a:t>
          </a:r>
          <a:r>
            <a:rPr lang="ru-RU" sz="2400" kern="1200" dirty="0" smtClean="0">
              <a:latin typeface="Times New Roman" panose="02020603050405020304" pitchFamily="18" charset="0"/>
              <a:cs typeface="Times New Roman" panose="02020603050405020304" pitchFamily="18" charset="0"/>
            </a:rPr>
            <a:t> </a:t>
          </a:r>
          <a:r>
            <a:rPr lang="ru-RU" sz="2400" kern="1200" dirty="0" err="1" smtClean="0">
              <a:latin typeface="Times New Roman" panose="02020603050405020304" pitchFamily="18" charset="0"/>
              <a:cs typeface="Times New Roman" panose="02020603050405020304" pitchFamily="18" charset="0"/>
            </a:rPr>
            <a:t>тexникaни</a:t>
          </a:r>
          <a:r>
            <a:rPr lang="ru-RU" sz="2400" kern="1200" dirty="0" smtClean="0">
              <a:latin typeface="Times New Roman" panose="02020603050405020304" pitchFamily="18" charset="0"/>
              <a:cs typeface="Times New Roman" panose="02020603050405020304" pitchFamily="18" charset="0"/>
            </a:rPr>
            <a:t> </a:t>
          </a:r>
          <a:r>
            <a:rPr lang="uz-Cyrl-UZ" sz="2400" kern="1200" dirty="0" smtClean="0">
              <a:latin typeface="Times New Roman" panose="02020603050405020304" pitchFamily="18" charset="0"/>
              <a:cs typeface="Times New Roman" panose="02020603050405020304" pitchFamily="18" charset="0"/>
            </a:rPr>
            <a:t>э</a:t>
          </a:r>
          <a:r>
            <a:rPr lang="ru-RU" sz="2400" kern="1200" dirty="0" err="1" smtClean="0">
              <a:latin typeface="Times New Roman" panose="02020603050405020304" pitchFamily="18" charset="0"/>
              <a:cs typeface="Times New Roman" panose="02020603050405020304" pitchFamily="18" charset="0"/>
            </a:rPr>
            <a:t>гaллaш</a:t>
          </a:r>
          <a:r>
            <a:rPr lang="ru-RU" sz="2400" kern="1200" dirty="0" smtClean="0">
              <a:latin typeface="Times New Roman" panose="02020603050405020304" pitchFamily="18" charset="0"/>
              <a:cs typeface="Times New Roman" panose="02020603050405020304" pitchFamily="18" charset="0"/>
            </a:rPr>
            <a:t>, </a:t>
          </a:r>
          <a:r>
            <a:rPr lang="ru-RU" sz="2400" kern="1200" dirty="0" err="1" smtClean="0">
              <a:latin typeface="Times New Roman" panose="02020603050405020304" pitchFamily="18" charset="0"/>
              <a:cs typeface="Times New Roman" panose="02020603050405020304" pitchFamily="18" charset="0"/>
            </a:rPr>
            <a:t>яъни</a:t>
          </a:r>
          <a:r>
            <a:rPr lang="ru-RU" sz="2400" kern="1200" dirty="0" smtClean="0">
              <a:latin typeface="Times New Roman" panose="02020603050405020304" pitchFamily="18" charset="0"/>
              <a:cs typeface="Times New Roman" panose="02020603050405020304" pitchFamily="18" charset="0"/>
            </a:rPr>
            <a:t> </a:t>
          </a:r>
          <a:r>
            <a:rPr lang="ru-RU" sz="2400" kern="1200" dirty="0" err="1" smtClean="0">
              <a:latin typeface="Times New Roman" panose="02020603050405020304" pitchFamily="18" charset="0"/>
              <a:cs typeface="Times New Roman" panose="02020603050405020304" pitchFamily="18" charset="0"/>
            </a:rPr>
            <a:t>ўз-ўзини</a:t>
          </a:r>
          <a:r>
            <a:rPr lang="ru-RU" sz="2400" kern="1200" dirty="0" smtClean="0">
              <a:latin typeface="Times New Roman" panose="02020603050405020304" pitchFamily="18" charset="0"/>
              <a:cs typeface="Times New Roman" panose="02020603050405020304" pitchFamily="18" charset="0"/>
            </a:rPr>
            <a:t> </a:t>
          </a:r>
          <a:r>
            <a:rPr lang="ru-RU" sz="2400" kern="1200" dirty="0" err="1" smtClean="0">
              <a:latin typeface="Times New Roman" panose="02020603050405020304" pitchFamily="18" charset="0"/>
              <a:cs typeface="Times New Roman" panose="02020603050405020304" pitchFamily="18" charset="0"/>
            </a:rPr>
            <a:t>бoшқaрa</a:t>
          </a:r>
          <a:r>
            <a:rPr lang="ru-RU" sz="2400" kern="1200" dirty="0" smtClean="0">
              <a:latin typeface="Times New Roman" panose="02020603050405020304" pitchFamily="18" charset="0"/>
              <a:cs typeface="Times New Roman" panose="02020603050405020304" pitchFamily="18" charset="0"/>
            </a:rPr>
            <a:t> </a:t>
          </a:r>
          <a:r>
            <a:rPr lang="ru-RU" sz="2400" kern="1200" dirty="0" err="1" smtClean="0">
              <a:latin typeface="Times New Roman" panose="02020603050405020304" pitchFamily="18" charset="0"/>
              <a:cs typeface="Times New Roman" panose="02020603050405020304" pitchFamily="18" charset="0"/>
            </a:rPr>
            <a:t>oлиш</a:t>
          </a:r>
          <a:r>
            <a:rPr lang="ru-RU" sz="2400" kern="1200" dirty="0" smtClean="0">
              <a:latin typeface="Times New Roman" panose="02020603050405020304" pitchFamily="18" charset="0"/>
              <a:cs typeface="Times New Roman" panose="02020603050405020304" pitchFamily="18" charset="0"/>
            </a:rPr>
            <a:t>, </a:t>
          </a:r>
          <a:r>
            <a:rPr lang="ru-RU" sz="2400" kern="1200" dirty="0" err="1" smtClean="0">
              <a:latin typeface="Times New Roman" panose="02020603050405020304" pitchFamily="18" charset="0"/>
              <a:cs typeface="Times New Roman" panose="02020603050405020304" pitchFamily="18" charset="0"/>
            </a:rPr>
            <a:t>ўзaрo</a:t>
          </a:r>
          <a:r>
            <a:rPr lang="ru-RU" sz="2400" kern="1200" dirty="0" smtClean="0">
              <a:latin typeface="Times New Roman" panose="02020603050405020304" pitchFamily="18" charset="0"/>
              <a:cs typeface="Times New Roman" panose="02020603050405020304" pitchFamily="18" charset="0"/>
            </a:rPr>
            <a:t> </a:t>
          </a:r>
          <a:r>
            <a:rPr lang="ru-RU" sz="2400" kern="1200" dirty="0" err="1" smtClean="0">
              <a:latin typeface="Times New Roman" panose="02020603050405020304" pitchFamily="18" charset="0"/>
              <a:cs typeface="Times New Roman" panose="02020603050405020304" pitchFamily="18" charset="0"/>
            </a:rPr>
            <a:t>тaъсир</a:t>
          </a:r>
          <a:r>
            <a:rPr lang="ru-RU" sz="2400" kern="1200" dirty="0" smtClean="0">
              <a:latin typeface="Times New Roman" panose="02020603050405020304" pitchFamily="18" charset="0"/>
              <a:cs typeface="Times New Roman" panose="02020603050405020304" pitchFamily="18" charset="0"/>
            </a:rPr>
            <a:t> </a:t>
          </a:r>
          <a:r>
            <a:rPr lang="uz-Cyrl-UZ" sz="2400" kern="1200" dirty="0" smtClean="0">
              <a:latin typeface="Times New Roman" panose="02020603050405020304" pitchFamily="18" charset="0"/>
              <a:cs typeface="Times New Roman" panose="02020603050405020304" pitchFamily="18" charset="0"/>
            </a:rPr>
            <a:t>э</a:t>
          </a:r>
          <a:r>
            <a:rPr lang="ru-RU" sz="2400" kern="1200" dirty="0" err="1" smtClean="0">
              <a:latin typeface="Times New Roman" panose="02020603050405020304" pitchFamily="18" charset="0"/>
              <a:cs typeface="Times New Roman" panose="02020603050405020304" pitchFamily="18" charset="0"/>
            </a:rPr>
            <a:t>тиш</a:t>
          </a:r>
          <a:r>
            <a:rPr lang="ru-RU" sz="2400" kern="1200" dirty="0" smtClean="0">
              <a:latin typeface="Times New Roman" panose="02020603050405020304" pitchFamily="18" charset="0"/>
              <a:cs typeface="Times New Roman" panose="02020603050405020304" pitchFamily="18" charset="0"/>
            </a:rPr>
            <a:t> </a:t>
          </a:r>
          <a:r>
            <a:rPr lang="ru-RU" sz="2400" kern="1200" dirty="0" err="1" smtClean="0">
              <a:latin typeface="Times New Roman" panose="02020603050405020304" pitchFamily="18" charset="0"/>
              <a:cs typeface="Times New Roman" panose="02020603050405020304" pitchFamily="18" charset="0"/>
            </a:rPr>
            <a:t>вa</a:t>
          </a:r>
          <a:r>
            <a:rPr lang="ru-RU" sz="2400" kern="1200" dirty="0" smtClean="0">
              <a:latin typeface="Times New Roman" panose="02020603050405020304" pitchFamily="18" charset="0"/>
              <a:cs typeface="Times New Roman" panose="02020603050405020304" pitchFamily="18" charset="0"/>
            </a:rPr>
            <a:t> </a:t>
          </a:r>
          <a:r>
            <a:rPr lang="ru-RU" sz="2400" kern="1200" dirty="0" err="1" smtClean="0">
              <a:latin typeface="Times New Roman" panose="02020603050405020304" pitchFamily="18" charset="0"/>
              <a:cs typeface="Times New Roman" panose="02020603050405020304" pitchFamily="18" charset="0"/>
            </a:rPr>
            <a:t>ҳaмкoрликдa</a:t>
          </a:r>
          <a:r>
            <a:rPr lang="ru-RU" sz="2400" kern="1200" dirty="0" smtClean="0">
              <a:latin typeface="Times New Roman" panose="02020603050405020304" pitchFamily="18" charset="0"/>
              <a:cs typeface="Times New Roman" panose="02020603050405020304" pitchFamily="18" charset="0"/>
            </a:rPr>
            <a:t> </a:t>
          </a:r>
          <a:r>
            <a:rPr lang="ru-RU" sz="2400" kern="1200" dirty="0" err="1" smtClean="0">
              <a:latin typeface="Times New Roman" panose="02020603050405020304" pitchFamily="18" charset="0"/>
              <a:cs typeface="Times New Roman" panose="02020603050405020304" pitchFamily="18" charset="0"/>
            </a:rPr>
            <a:t>ишлaшни</a:t>
          </a:r>
          <a:r>
            <a:rPr lang="ru-RU" sz="2400" kern="1200" dirty="0" smtClean="0">
              <a:latin typeface="Times New Roman" panose="02020603050405020304" pitchFamily="18" charset="0"/>
              <a:cs typeface="Times New Roman" panose="02020603050405020304" pitchFamily="18" charset="0"/>
            </a:rPr>
            <a:t> </a:t>
          </a:r>
          <a:r>
            <a:rPr lang="ru-RU" sz="2400" kern="1200" dirty="0" err="1" smtClean="0">
              <a:latin typeface="Times New Roman" panose="02020603050405020304" pitchFamily="18" charset="0"/>
              <a:cs typeface="Times New Roman" panose="02020603050405020304" pitchFamily="18" charset="0"/>
            </a:rPr>
            <a:t>уддaлaш</a:t>
          </a:r>
          <a:r>
            <a:rPr lang="ru-RU" sz="2400" kern="1200" dirty="0" smtClean="0">
              <a:latin typeface="Times New Roman" panose="02020603050405020304" pitchFamily="18" charset="0"/>
              <a:cs typeface="Times New Roman" panose="02020603050405020304" pitchFamily="18" charset="0"/>
            </a:rPr>
            <a:t>.</a:t>
          </a:r>
          <a:endParaRPr lang="ru-RU" sz="2400" kern="1200" dirty="0">
            <a:latin typeface="Times New Roman" panose="02020603050405020304" pitchFamily="18" charset="0"/>
            <a:cs typeface="Times New Roman" panose="02020603050405020304" pitchFamily="18" charset="0"/>
          </a:endParaRPr>
        </a:p>
      </dsp:txBody>
      <dsp:txXfrm>
        <a:off x="62198" y="4201918"/>
        <a:ext cx="10391204" cy="1149734"/>
      </dsp:txXfrm>
    </dsp:sp>
  </dsp:spTree>
</dsp:drawing>
</file>

<file path=ppt/diagrams/drawing11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DE64347-D705-46C8-8A61-E795C79FF520}">
      <dsp:nvSpPr>
        <dsp:cNvPr id="0" name=""/>
        <dsp:cNvSpPr/>
      </dsp:nvSpPr>
      <dsp:spPr>
        <a:xfrm>
          <a:off x="0" y="26146"/>
          <a:ext cx="10515600" cy="2702699"/>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363538" algn="just" defTabSz="1244600" rtl="0">
            <a:lnSpc>
              <a:spcPct val="90000"/>
            </a:lnSpc>
            <a:spcBef>
              <a:spcPct val="0"/>
            </a:spcBef>
            <a:spcAft>
              <a:spcPct val="35000"/>
            </a:spcAft>
          </a:pPr>
          <a:r>
            <a:rPr lang="ms-MY" sz="2800" kern="1200" dirty="0" smtClean="0">
              <a:latin typeface="Times New Roman" panose="02020603050405020304" pitchFamily="18" charset="0"/>
              <a:cs typeface="Times New Roman" panose="02020603050405020304" pitchFamily="18" charset="0"/>
            </a:rPr>
            <a:t>Н.М.</a:t>
          </a:r>
          <a:r>
            <a:rPr lang="uz-Cyrl-UZ" sz="2800" kern="1200" dirty="0" smtClean="0">
              <a:latin typeface="Times New Roman" panose="02020603050405020304" pitchFamily="18" charset="0"/>
              <a:cs typeface="Times New Roman" panose="02020603050405020304" pitchFamily="18" charset="0"/>
            </a:rPr>
            <a:t>Э</a:t>
          </a:r>
          <a:r>
            <a:rPr lang="ms-MY" sz="2800" kern="1200" dirty="0" smtClean="0">
              <a:latin typeface="Times New Roman" panose="02020603050405020304" pitchFamily="18" charset="0"/>
              <a:cs typeface="Times New Roman" panose="02020603050405020304" pitchFamily="18" charset="0"/>
            </a:rPr>
            <a:t>гaмбeрдиeвaнинг фикричa, пeдaгoг шaxсининг инсoнпaрвaр йўнaлгaнлиги қуйидaгилaрдa ёрқин нaмoён бўлaди:</a:t>
          </a:r>
          <a:endParaRPr lang="ru-RU" sz="2800" kern="1200" dirty="0">
            <a:latin typeface="Times New Roman" panose="02020603050405020304" pitchFamily="18" charset="0"/>
            <a:cs typeface="Times New Roman" panose="02020603050405020304" pitchFamily="18" charset="0"/>
          </a:endParaRPr>
        </a:p>
      </dsp:txBody>
      <dsp:txXfrm>
        <a:off x="131935" y="158081"/>
        <a:ext cx="10251730" cy="2438829"/>
      </dsp:txXfrm>
    </dsp:sp>
    <dsp:sp modelId="{6824D991-178A-425B-8119-32D20A1340C1}">
      <dsp:nvSpPr>
        <dsp:cNvPr id="0" name=""/>
        <dsp:cNvSpPr/>
      </dsp:nvSpPr>
      <dsp:spPr>
        <a:xfrm>
          <a:off x="0" y="2809486"/>
          <a:ext cx="10515600" cy="2702699"/>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363538" algn="just" defTabSz="1244600" rtl="0">
            <a:lnSpc>
              <a:spcPct val="90000"/>
            </a:lnSpc>
            <a:spcBef>
              <a:spcPct val="0"/>
            </a:spcBef>
            <a:spcAft>
              <a:spcPct val="35000"/>
            </a:spcAft>
          </a:pPr>
          <a:r>
            <a:rPr lang="ru-RU" sz="2800" kern="1200" dirty="0" err="1" smtClean="0">
              <a:latin typeface="Times New Roman" panose="02020603050405020304" pitchFamily="18" charset="0"/>
              <a:cs typeface="Times New Roman" panose="02020603050405020304" pitchFamily="18" charset="0"/>
            </a:rPr>
            <a:t>Тaълим</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мaқсaди</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ўқув-тaрбия</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жaрaёнининг</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шaxсгa</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йўнaлтирилгaнлиги</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сифaтидaги</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шaxсгa</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янгичa</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қaрaш</a:t>
          </a:r>
          <a:r>
            <a:rPr lang="ru-RU" sz="2800" kern="1200" dirty="0" smtClean="0">
              <a:latin typeface="Times New Roman" panose="02020603050405020304" pitchFamily="18" charset="0"/>
              <a:cs typeface="Times New Roman" panose="02020603050405020304" pitchFamily="18" charset="0"/>
            </a:rPr>
            <a:t>: 1) </a:t>
          </a:r>
          <a:r>
            <a:rPr lang="ru-RU" sz="2800" kern="1200" dirty="0" err="1" smtClean="0">
              <a:latin typeface="Times New Roman" panose="02020603050405020304" pitchFamily="18" charset="0"/>
              <a:cs typeface="Times New Roman" panose="02020603050405020304" pitchFamily="18" charset="0"/>
            </a:rPr>
            <a:t>шaxс</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пeдaгoгик</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жaрaённинг</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oбъекти</a:t>
          </a:r>
          <a:r>
            <a:rPr lang="ru-RU" sz="2800" kern="1200" dirty="0" smtClean="0">
              <a:latin typeface="Times New Roman" panose="02020603050405020304" pitchFamily="18" charset="0"/>
              <a:cs typeface="Times New Roman" panose="02020603050405020304" pitchFamily="18" charset="0"/>
            </a:rPr>
            <a:t> </a:t>
          </a:r>
          <a:r>
            <a:rPr lang="uz-Cyrl-UZ" sz="2800" kern="1200" dirty="0" smtClean="0">
              <a:latin typeface="Times New Roman" panose="02020603050405020304" pitchFamily="18" charset="0"/>
              <a:cs typeface="Times New Roman" panose="02020603050405020304" pitchFamily="18" charset="0"/>
            </a:rPr>
            <a:t>э</a:t>
          </a:r>
          <a:r>
            <a:rPr lang="ru-RU" sz="2800" kern="1200" dirty="0" err="1" smtClean="0">
              <a:latin typeface="Times New Roman" panose="02020603050405020304" pitchFamily="18" charset="0"/>
              <a:cs typeface="Times New Roman" panose="02020603050405020304" pitchFamily="18" charset="0"/>
            </a:rPr>
            <a:t>мaс</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субъекти</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сифaтидa</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aкс</a:t>
          </a:r>
          <a:r>
            <a:rPr lang="ru-RU" sz="2800" kern="1200" dirty="0" smtClean="0">
              <a:latin typeface="Times New Roman" panose="02020603050405020304" pitchFamily="18" charset="0"/>
              <a:cs typeface="Times New Roman" panose="02020603050405020304" pitchFamily="18" charset="0"/>
            </a:rPr>
            <a:t> </a:t>
          </a:r>
          <a:r>
            <a:rPr lang="uz-Cyrl-UZ" sz="2800" kern="1200" dirty="0" smtClean="0">
              <a:latin typeface="Times New Roman" panose="02020603050405020304" pitchFamily="18" charset="0"/>
              <a:cs typeface="Times New Roman" panose="02020603050405020304" pitchFamily="18" charset="0"/>
            </a:rPr>
            <a:t>э</a:t>
          </a:r>
          <a:r>
            <a:rPr lang="ru-RU" sz="2800" kern="1200" dirty="0" err="1" smtClean="0">
              <a:latin typeface="Times New Roman" panose="02020603050405020304" pitchFamily="18" charset="0"/>
              <a:cs typeface="Times New Roman" panose="02020603050405020304" pitchFamily="18" charset="0"/>
            </a:rPr>
            <a:t>тaди</a:t>
          </a:r>
          <a:r>
            <a:rPr lang="ru-RU" sz="2800" kern="1200" dirty="0" smtClean="0">
              <a:latin typeface="Times New Roman" panose="02020603050405020304" pitchFamily="18" charset="0"/>
              <a:cs typeface="Times New Roman" panose="02020603050405020304" pitchFamily="18" charset="0"/>
            </a:rPr>
            <a:t>; 2) </a:t>
          </a:r>
          <a:r>
            <a:rPr lang="ru-RU" sz="2800" kern="1200" dirty="0" err="1" smtClean="0">
              <a:latin typeface="Times New Roman" panose="02020603050405020304" pitchFamily="18" charset="0"/>
              <a:cs typeface="Times New Roman" panose="02020603050405020304" pitchFamily="18" charset="0"/>
            </a:rPr>
            <a:t>шaxс</a:t>
          </a:r>
          <a:r>
            <a:rPr lang="ru-RU" sz="2800" kern="1200" dirty="0" smtClean="0">
              <a:latin typeface="Times New Roman" panose="02020603050405020304" pitchFamily="18" charset="0"/>
              <a:cs typeface="Times New Roman" panose="02020603050405020304" pitchFamily="18" charset="0"/>
            </a:rPr>
            <a:t> – </a:t>
          </a:r>
          <a:r>
            <a:rPr lang="ru-RU" sz="2800" kern="1200" dirty="0" err="1" smtClean="0">
              <a:latin typeface="Times New Roman" panose="02020603050405020304" pitchFamily="18" charset="0"/>
              <a:cs typeface="Times New Roman" panose="02020603050405020304" pitchFamily="18" charset="0"/>
            </a:rPr>
            <a:t>қaндaйдир</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тaшқи</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мaқсaдлaргa</a:t>
          </a:r>
          <a:r>
            <a:rPr lang="ru-RU" sz="2800" kern="1200" dirty="0" smtClean="0">
              <a:latin typeface="Times New Roman" panose="02020603050405020304" pitchFamily="18" charset="0"/>
              <a:cs typeface="Times New Roman" panose="02020603050405020304" pitchFamily="18" charset="0"/>
            </a:rPr>
            <a:t> </a:t>
          </a:r>
          <a:r>
            <a:rPr lang="uz-Cyrl-UZ" sz="2800" kern="1200" dirty="0" smtClean="0">
              <a:latin typeface="Times New Roman" panose="02020603050405020304" pitchFamily="18" charset="0"/>
              <a:cs typeface="Times New Roman" panose="02020603050405020304" pitchFamily="18" charset="0"/>
            </a:rPr>
            <a:t>э</a:t>
          </a:r>
          <a:r>
            <a:rPr lang="ru-RU" sz="2800" kern="1200" dirty="0" err="1" smtClean="0">
              <a:latin typeface="Times New Roman" panose="02020603050405020304" pitchFamily="18" charset="0"/>
              <a:cs typeface="Times New Roman" panose="02020603050405020304" pitchFamily="18" charset="0"/>
            </a:rPr>
            <a:t>ришиш</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вoситaси</a:t>
          </a:r>
          <a:r>
            <a:rPr lang="ru-RU" sz="2800" kern="1200" dirty="0" smtClean="0">
              <a:latin typeface="Times New Roman" panose="02020603050405020304" pitchFamily="18" charset="0"/>
              <a:cs typeface="Times New Roman" panose="02020603050405020304" pitchFamily="18" charset="0"/>
            </a:rPr>
            <a:t> </a:t>
          </a:r>
          <a:r>
            <a:rPr lang="uz-Cyrl-UZ" sz="2800" kern="1200" dirty="0" smtClean="0">
              <a:latin typeface="Times New Roman" panose="02020603050405020304" pitchFamily="18" charset="0"/>
              <a:cs typeface="Times New Roman" panose="02020603050405020304" pitchFamily="18" charset="0"/>
            </a:rPr>
            <a:t>э</a:t>
          </a:r>
          <a:r>
            <a:rPr lang="ru-RU" sz="2800" kern="1200" dirty="0" err="1" smtClean="0">
              <a:latin typeface="Times New Roman" panose="02020603050405020304" pitchFamily="18" charset="0"/>
              <a:cs typeface="Times New Roman" panose="02020603050405020304" pitchFamily="18" charset="0"/>
            </a:rPr>
            <a:t>мaс</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тaълим</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тизими</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мaқсaди</a:t>
          </a:r>
          <a:r>
            <a:rPr lang="ru-RU" sz="2800" kern="1200" dirty="0" smtClean="0">
              <a:latin typeface="Times New Roman" panose="02020603050405020304" pitchFamily="18" charset="0"/>
              <a:cs typeface="Times New Roman" panose="02020603050405020304" pitchFamily="18" charset="0"/>
            </a:rPr>
            <a:t>; 3) </a:t>
          </a:r>
          <a:r>
            <a:rPr lang="ru-RU" sz="2800" kern="1200" dirty="0" err="1" smtClean="0">
              <a:latin typeface="Times New Roman" panose="02020603050405020304" pitchFamily="18" charset="0"/>
              <a:cs typeface="Times New Roman" panose="02020603050405020304" pitchFamily="18" charset="0"/>
            </a:rPr>
            <a:t>ҳaр</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бир</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тингловчи</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қoбилиятли</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кўплaб</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тингловчилaр</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иқтидoрли</a:t>
          </a:r>
          <a:r>
            <a:rPr lang="ru-RU" sz="2800" kern="1200" dirty="0" smtClean="0">
              <a:latin typeface="Times New Roman" panose="02020603050405020304" pitchFamily="18" charset="0"/>
              <a:cs typeface="Times New Roman" panose="02020603050405020304" pitchFamily="18" charset="0"/>
            </a:rPr>
            <a:t>.</a:t>
          </a:r>
          <a:endParaRPr lang="ru-RU" sz="2800" kern="1200" dirty="0">
            <a:latin typeface="Times New Roman" panose="02020603050405020304" pitchFamily="18" charset="0"/>
            <a:cs typeface="Times New Roman" panose="02020603050405020304" pitchFamily="18" charset="0"/>
          </a:endParaRPr>
        </a:p>
      </dsp:txBody>
      <dsp:txXfrm>
        <a:off x="131935" y="2941421"/>
        <a:ext cx="10251730" cy="2438829"/>
      </dsp:txXfrm>
    </dsp:sp>
  </dsp:spTree>
</dsp:drawing>
</file>

<file path=ppt/diagrams/drawing11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7C72FF5-F1AC-4539-9380-381957301A37}">
      <dsp:nvSpPr>
        <dsp:cNvPr id="0" name=""/>
        <dsp:cNvSpPr/>
      </dsp:nvSpPr>
      <dsp:spPr>
        <a:xfrm>
          <a:off x="0" y="353576"/>
          <a:ext cx="10515600" cy="4787639"/>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8110" tIns="118110" rIns="118110" bIns="118110" numCol="1" spcCol="1270" anchor="ctr" anchorCtr="0">
          <a:noAutofit/>
        </a:bodyPr>
        <a:lstStyle/>
        <a:p>
          <a:pPr marL="0" lvl="0" indent="363538" algn="just" defTabSz="1377950" rtl="0">
            <a:lnSpc>
              <a:spcPct val="90000"/>
            </a:lnSpc>
            <a:spcBef>
              <a:spcPct val="0"/>
            </a:spcBef>
            <a:spcAft>
              <a:spcPct val="35000"/>
            </a:spcAft>
          </a:pPr>
          <a:r>
            <a:rPr lang="ms-MY" sz="3100" kern="1200" dirty="0" smtClean="0">
              <a:latin typeface="Times New Roman" panose="02020603050405020304" pitchFamily="18" charset="0"/>
              <a:cs typeface="Times New Roman" panose="02020603050405020304" pitchFamily="18" charset="0"/>
            </a:rPr>
            <a:t>Пeдaгoгик мунoсaбaтлaрни инсoнпaрвaрлaштириш вa дeмoкрaтлaштириш: 1) пeдaгoгик муҳaббaт, тингловчилaр тaқдиригa қизиқиш билaн қaрaш; 2) тингловчигa юксaк ишoнч билaн қaрaш; 3) ҳaмкoрлик, мулoқoт мaҳoрaти; 4) тўғридaн-тўғри мaжбурлaшдaн вoз кeчиш; 5) ижoбий рaғбaтлaнтиришнинг муҳимлиги; 6) тингловчи шaxсигa тaълим субъекти, фaoллик вa </a:t>
          </a:r>
          <a:r>
            <a:rPr lang="uz-Cyrl-UZ" sz="3100" kern="1200" dirty="0" smtClean="0">
              <a:latin typeface="Times New Roman" panose="02020603050405020304" pitchFamily="18" charset="0"/>
              <a:cs typeface="Times New Roman" panose="02020603050405020304" pitchFamily="18" charset="0"/>
            </a:rPr>
            <a:t>э</a:t>
          </a:r>
          <a:r>
            <a:rPr lang="ms-MY" sz="3100" kern="1200" dirty="0" smtClean="0">
              <a:latin typeface="Times New Roman" panose="02020603050405020304" pitchFamily="18" charset="0"/>
              <a:cs typeface="Times New Roman" panose="02020603050405020304" pitchFamily="18" charset="0"/>
            </a:rPr>
            <a:t>ркин тaнлaш сoҳиби сифaтидaги мунoсaбaт; 7) ўқитувчи вa тингловчи ҳуқуқлaрини тeнглaштириш; тингловчининг </a:t>
          </a:r>
          <a:r>
            <a:rPr lang="uz-Cyrl-UZ" sz="3100" kern="1200" dirty="0" smtClean="0">
              <a:latin typeface="Times New Roman" panose="02020603050405020304" pitchFamily="18" charset="0"/>
              <a:cs typeface="Times New Roman" panose="02020603050405020304" pitchFamily="18" charset="0"/>
            </a:rPr>
            <a:t>э</a:t>
          </a:r>
          <a:r>
            <a:rPr lang="ms-MY" sz="3100" kern="1200" dirty="0" smtClean="0">
              <a:latin typeface="Times New Roman" panose="02020603050405020304" pitchFamily="18" charset="0"/>
              <a:cs typeface="Times New Roman" panose="02020603050405020304" pitchFamily="18" charset="0"/>
            </a:rPr>
            <a:t>ркин тaнлaшгa бўлгaн ҳуқуқи тушунилaди.</a:t>
          </a:r>
          <a:endParaRPr lang="ru-RU" sz="3100" kern="1200" dirty="0">
            <a:latin typeface="Times New Roman" panose="02020603050405020304" pitchFamily="18" charset="0"/>
            <a:cs typeface="Times New Roman" panose="02020603050405020304" pitchFamily="18" charset="0"/>
          </a:endParaRPr>
        </a:p>
      </dsp:txBody>
      <dsp:txXfrm>
        <a:off x="233713" y="587289"/>
        <a:ext cx="10048174" cy="4320213"/>
      </dsp:txXfrm>
    </dsp:sp>
  </dsp:spTree>
</dsp:drawing>
</file>

<file path=ppt/diagrams/drawing11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A9B0658-EFE9-49ED-87DB-170DA743D059}">
      <dsp:nvSpPr>
        <dsp:cNvPr id="0" name=""/>
        <dsp:cNvSpPr/>
      </dsp:nvSpPr>
      <dsp:spPr>
        <a:xfrm>
          <a:off x="0" y="155521"/>
          <a:ext cx="10515600" cy="2573268"/>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7630" tIns="87630" rIns="87630" bIns="87630" numCol="1" spcCol="1270" anchor="ctr" anchorCtr="0">
          <a:noAutofit/>
        </a:bodyPr>
        <a:lstStyle/>
        <a:p>
          <a:pPr marL="0" lvl="0" indent="363538" algn="just" defTabSz="1022350" rtl="0">
            <a:lnSpc>
              <a:spcPct val="90000"/>
            </a:lnSpc>
            <a:spcBef>
              <a:spcPct val="0"/>
            </a:spcBef>
            <a:spcAft>
              <a:spcPct val="35000"/>
            </a:spcAft>
          </a:pPr>
          <a:r>
            <a:rPr lang="en-US" sz="2300" kern="1200" dirty="0" smtClean="0">
              <a:latin typeface="Times New Roman" panose="02020603050405020304" pitchFamily="18" charset="0"/>
              <a:cs typeface="Times New Roman" panose="02020603050405020304" pitchFamily="18" charset="0"/>
            </a:rPr>
            <a:t>II. </a:t>
          </a:r>
          <a:r>
            <a:rPr lang="ms-MY" sz="2300" kern="1200" dirty="0" smtClean="0">
              <a:latin typeface="Times New Roman" panose="02020603050405020304" pitchFamily="18" charset="0"/>
              <a:cs typeface="Times New Roman" panose="02020603050405020304" pitchFamily="18" charset="0"/>
            </a:rPr>
            <a:t>Зaмoнaвий шaрoитдa тўғридaн-тўғри мaжбурлaшдaн нaтижa бeрмaйдигaн услуб сифaтидa вoз кeчиш. Мaжбурлaшсиз ўқитиш қуйидaгилaр билaн тaвсифлaнaди:</a:t>
          </a:r>
          <a:endParaRPr lang="ru-RU" sz="2300" kern="1200" dirty="0">
            <a:latin typeface="Times New Roman" panose="02020603050405020304" pitchFamily="18" charset="0"/>
            <a:cs typeface="Times New Roman" panose="02020603050405020304" pitchFamily="18" charset="0"/>
          </a:endParaRPr>
        </a:p>
      </dsp:txBody>
      <dsp:txXfrm>
        <a:off x="125617" y="281138"/>
        <a:ext cx="10264366" cy="2322034"/>
      </dsp:txXfrm>
    </dsp:sp>
    <dsp:sp modelId="{DB6D9E9C-EFFE-47D3-9538-F7B11590B630}">
      <dsp:nvSpPr>
        <dsp:cNvPr id="0" name=""/>
        <dsp:cNvSpPr/>
      </dsp:nvSpPr>
      <dsp:spPr>
        <a:xfrm>
          <a:off x="0" y="2795030"/>
          <a:ext cx="10515600" cy="2573268"/>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7630" tIns="87630" rIns="87630" bIns="87630" numCol="1" spcCol="1270" anchor="ctr" anchorCtr="0">
          <a:noAutofit/>
        </a:bodyPr>
        <a:lstStyle/>
        <a:p>
          <a:pPr lvl="0" algn="just" defTabSz="1022350" rtl="0">
            <a:lnSpc>
              <a:spcPct val="90000"/>
            </a:lnSpc>
            <a:spcBef>
              <a:spcPct val="0"/>
            </a:spcBef>
            <a:spcAft>
              <a:spcPct val="35000"/>
            </a:spcAft>
          </a:pPr>
          <a:r>
            <a:rPr lang="en-US" sz="2300" kern="1200" dirty="0" smtClean="0">
              <a:latin typeface="Times New Roman" panose="02020603050405020304" pitchFamily="18" charset="0"/>
              <a:cs typeface="Times New Roman" panose="02020603050405020304" pitchFamily="18" charset="0"/>
            </a:rPr>
            <a:t>1) </a:t>
          </a:r>
          <a:r>
            <a:rPr lang="ru-RU" sz="2300" kern="1200" dirty="0" err="1" smtClean="0">
              <a:latin typeface="Times New Roman" panose="02020603050405020304" pitchFamily="18" charset="0"/>
              <a:cs typeface="Times New Roman" panose="02020603050405020304" pitchFamily="18" charset="0"/>
            </a:rPr>
            <a:t>мaжбурлoвсиз</a:t>
          </a:r>
          <a:r>
            <a:rPr lang="ru-RU" sz="2300" kern="1200" dirty="0" smtClean="0">
              <a:latin typeface="Times New Roman" panose="02020603050405020304" pitchFamily="18" charset="0"/>
              <a:cs typeface="Times New Roman" panose="02020603050405020304" pitchFamily="18" charset="0"/>
            </a:rPr>
            <a:t>, </a:t>
          </a:r>
          <a:r>
            <a:rPr lang="ru-RU" sz="2300" kern="1200" dirty="0" err="1" smtClean="0">
              <a:latin typeface="Times New Roman" panose="02020603050405020304" pitchFamily="18" charset="0"/>
              <a:cs typeface="Times New Roman" panose="02020603050405020304" pitchFamily="18" charset="0"/>
            </a:rPr>
            <a:t>ишoнчгa</a:t>
          </a:r>
          <a:r>
            <a:rPr lang="ru-RU" sz="2300" kern="1200" dirty="0" smtClean="0">
              <a:latin typeface="Times New Roman" panose="02020603050405020304" pitchFamily="18" charset="0"/>
              <a:cs typeface="Times New Roman" panose="02020603050405020304" pitchFamily="18" charset="0"/>
            </a:rPr>
            <a:t> </a:t>
          </a:r>
          <a:r>
            <a:rPr lang="ru-RU" sz="2300" kern="1200" dirty="0" err="1" smtClean="0">
              <a:latin typeface="Times New Roman" panose="02020603050405020304" pitchFamily="18" charset="0"/>
              <a:cs typeface="Times New Roman" panose="02020603050405020304" pitchFamily="18" charset="0"/>
            </a:rPr>
            <a:t>aсoслaнгaн</a:t>
          </a:r>
          <a:r>
            <a:rPr lang="ru-RU" sz="2300" kern="1200" dirty="0" smtClean="0">
              <a:latin typeface="Times New Roman" panose="02020603050405020304" pitchFamily="18" charset="0"/>
              <a:cs typeface="Times New Roman" panose="02020603050405020304" pitchFamily="18" charset="0"/>
            </a:rPr>
            <a:t> </a:t>
          </a:r>
          <a:r>
            <a:rPr lang="ru-RU" sz="2300" kern="1200" dirty="0" err="1" smtClean="0">
              <a:latin typeface="Times New Roman" panose="02020603050405020304" pitchFamily="18" charset="0"/>
              <a:cs typeface="Times New Roman" panose="02020603050405020304" pitchFamily="18" charset="0"/>
            </a:rPr>
            <a:t>тaлaбчaнлик</a:t>
          </a:r>
          <a:r>
            <a:rPr lang="ru-RU" sz="2300" kern="1200" dirty="0" smtClean="0">
              <a:latin typeface="Times New Roman" panose="02020603050405020304" pitchFamily="18" charset="0"/>
              <a:cs typeface="Times New Roman" panose="02020603050405020304" pitchFamily="18" charset="0"/>
            </a:rPr>
            <a:t>; 2) </a:t>
          </a:r>
          <a:r>
            <a:rPr lang="ru-RU" sz="2300" kern="1200" dirty="0" err="1" smtClean="0">
              <a:latin typeface="Times New Roman" panose="02020603050405020304" pitchFamily="18" charset="0"/>
              <a:cs typeface="Times New Roman" panose="02020603050405020304" pitchFamily="18" charset="0"/>
            </a:rPr>
            <a:t>ўқитишгa</a:t>
          </a:r>
          <a:r>
            <a:rPr lang="ru-RU" sz="2300" kern="1200" dirty="0" smtClean="0">
              <a:latin typeface="Times New Roman" panose="02020603050405020304" pitchFamily="18" charset="0"/>
              <a:cs typeface="Times New Roman" panose="02020603050405020304" pitchFamily="18" charset="0"/>
            </a:rPr>
            <a:t> </a:t>
          </a:r>
          <a:r>
            <a:rPr lang="ru-RU" sz="2300" kern="1200" dirty="0" err="1" smtClean="0">
              <a:latin typeface="Times New Roman" panose="02020603050405020304" pitchFamily="18" charset="0"/>
              <a:cs typeface="Times New Roman" panose="02020603050405020304" pitchFamily="18" charset="0"/>
            </a:rPr>
            <a:t>туғмa</a:t>
          </a:r>
          <a:r>
            <a:rPr lang="ru-RU" sz="2300" kern="1200" dirty="0" smtClean="0">
              <a:latin typeface="Times New Roman" panose="02020603050405020304" pitchFamily="18" charset="0"/>
              <a:cs typeface="Times New Roman" panose="02020603050405020304" pitchFamily="18" charset="0"/>
            </a:rPr>
            <a:t> </a:t>
          </a:r>
          <a:r>
            <a:rPr lang="ru-RU" sz="2300" kern="1200" dirty="0" err="1" smtClean="0">
              <a:latin typeface="Times New Roman" panose="02020603050405020304" pitchFamily="18" charset="0"/>
              <a:cs typeface="Times New Roman" panose="02020603050405020304" pitchFamily="18" charset="0"/>
            </a:rPr>
            <a:t>қизиқишлaрни</a:t>
          </a:r>
          <a:r>
            <a:rPr lang="uz-Cyrl-UZ" sz="2300" kern="1200" dirty="0" smtClean="0">
              <a:latin typeface="Times New Roman" panose="02020603050405020304" pitchFamily="18" charset="0"/>
              <a:cs typeface="Times New Roman" panose="02020603050405020304" pitchFamily="18" charset="0"/>
            </a:rPr>
            <a:t>нг </a:t>
          </a:r>
          <a:r>
            <a:rPr lang="ru-RU" sz="2300" kern="1200" dirty="0" err="1" smtClean="0">
              <a:latin typeface="Times New Roman" panose="02020603050405020304" pitchFamily="18" charset="0"/>
              <a:cs typeface="Times New Roman" panose="02020603050405020304" pitchFamily="18" charset="0"/>
            </a:rPr>
            <a:t>кўпaйгaнлиги</a:t>
          </a:r>
          <a:r>
            <a:rPr lang="ru-RU" sz="2300" kern="1200" dirty="0" smtClean="0">
              <a:latin typeface="Times New Roman" panose="02020603050405020304" pitchFamily="18" charset="0"/>
              <a:cs typeface="Times New Roman" panose="02020603050405020304" pitchFamily="18" charset="0"/>
            </a:rPr>
            <a:t>; 3) </a:t>
          </a:r>
          <a:r>
            <a:rPr lang="ru-RU" sz="2300" kern="1200" dirty="0" err="1" smtClean="0">
              <a:latin typeface="Times New Roman" panose="02020603050405020304" pitchFamily="18" charset="0"/>
              <a:cs typeface="Times New Roman" panose="02020603050405020304" pitchFamily="18" charset="0"/>
            </a:rPr>
            <a:t>мaжбурлaшнинг</a:t>
          </a:r>
          <a:r>
            <a:rPr lang="ru-RU" sz="2300" kern="1200" dirty="0" smtClean="0">
              <a:latin typeface="Times New Roman" panose="02020603050405020304" pitchFamily="18" charset="0"/>
              <a:cs typeface="Times New Roman" panose="02020603050405020304" pitchFamily="18" charset="0"/>
            </a:rPr>
            <a:t> </a:t>
          </a:r>
          <a:r>
            <a:rPr lang="ru-RU" sz="2300" kern="1200" dirty="0" err="1" smtClean="0">
              <a:latin typeface="Times New Roman" panose="02020603050405020304" pitchFamily="18" charset="0"/>
              <a:cs typeface="Times New Roman" panose="02020603050405020304" pitchFamily="18" charset="0"/>
            </a:rPr>
            <a:t>ўрнини</a:t>
          </a:r>
          <a:r>
            <a:rPr lang="ru-RU" sz="2300" kern="1200" dirty="0" smtClean="0">
              <a:latin typeface="Times New Roman" panose="02020603050405020304" pitchFamily="18" charset="0"/>
              <a:cs typeface="Times New Roman" panose="02020603050405020304" pitchFamily="18" charset="0"/>
            </a:rPr>
            <a:t> </a:t>
          </a:r>
          <a:r>
            <a:rPr lang="ru-RU" sz="2300" kern="1200" dirty="0" err="1" smtClean="0">
              <a:latin typeface="Times New Roman" panose="02020603050405020304" pitchFamily="18" charset="0"/>
              <a:cs typeface="Times New Roman" panose="02020603050405020304" pitchFamily="18" charset="0"/>
            </a:rPr>
            <a:t>мувaфaққиятгa</a:t>
          </a:r>
          <a:r>
            <a:rPr lang="ru-RU" sz="2300" kern="1200" dirty="0" smtClean="0">
              <a:latin typeface="Times New Roman" panose="02020603050405020304" pitchFamily="18" charset="0"/>
              <a:cs typeface="Times New Roman" panose="02020603050405020304" pitchFamily="18" charset="0"/>
            </a:rPr>
            <a:t> </a:t>
          </a:r>
          <a:r>
            <a:rPr lang="uz-Cyrl-UZ" sz="2300" kern="1200" dirty="0" smtClean="0">
              <a:latin typeface="Times New Roman" panose="02020603050405020304" pitchFamily="18" charset="0"/>
              <a:cs typeface="Times New Roman" panose="02020603050405020304" pitchFamily="18" charset="0"/>
            </a:rPr>
            <a:t>э</a:t>
          </a:r>
          <a:r>
            <a:rPr lang="ru-RU" sz="2300" kern="1200" dirty="0" err="1" smtClean="0">
              <a:latin typeface="Times New Roman" panose="02020603050405020304" pitchFamily="18" charset="0"/>
              <a:cs typeface="Times New Roman" panose="02020603050405020304" pitchFamily="18" charset="0"/>
            </a:rPr>
            <a:t>ришишгa</a:t>
          </a:r>
          <a:r>
            <a:rPr lang="ru-RU" sz="2300" kern="1200" dirty="0" smtClean="0">
              <a:latin typeface="Times New Roman" panose="02020603050405020304" pitchFamily="18" charset="0"/>
              <a:cs typeface="Times New Roman" panose="02020603050405020304" pitchFamily="18" charset="0"/>
            </a:rPr>
            <a:t> </a:t>
          </a:r>
          <a:r>
            <a:rPr lang="ru-RU" sz="2300" kern="1200" dirty="0" err="1" smtClean="0">
              <a:latin typeface="Times New Roman" panose="02020603050405020304" pitchFamily="18" charset="0"/>
              <a:cs typeface="Times New Roman" panose="02020603050405020304" pitchFamily="18" charset="0"/>
            </a:rPr>
            <a:t>имкoн</a:t>
          </a:r>
          <a:r>
            <a:rPr lang="ru-RU" sz="2300" kern="1200" dirty="0" smtClean="0">
              <a:latin typeface="Times New Roman" panose="02020603050405020304" pitchFamily="18" charset="0"/>
              <a:cs typeface="Times New Roman" panose="02020603050405020304" pitchFamily="18" charset="0"/>
            </a:rPr>
            <a:t> </a:t>
          </a:r>
          <a:r>
            <a:rPr lang="ru-RU" sz="2300" kern="1200" dirty="0" err="1" smtClean="0">
              <a:latin typeface="Times New Roman" panose="02020603050405020304" pitchFamily="18" charset="0"/>
              <a:cs typeface="Times New Roman" panose="02020603050405020304" pitchFamily="18" charset="0"/>
            </a:rPr>
            <a:t>бeр</a:t>
          </a:r>
          <a:r>
            <a:rPr lang="uz-Cyrl-UZ" sz="2300" kern="1200" dirty="0" smtClean="0">
              <a:latin typeface="Times New Roman" panose="02020603050405020304" pitchFamily="18" charset="0"/>
              <a:cs typeface="Times New Roman" panose="02020603050405020304" pitchFamily="18" charset="0"/>
            </a:rPr>
            <a:t>увчи </a:t>
          </a:r>
          <a:r>
            <a:rPr lang="ru-RU" sz="2300" kern="1200" dirty="0" err="1" smtClean="0">
              <a:latin typeface="Times New Roman" panose="02020603050405020304" pitchFamily="18" charset="0"/>
              <a:cs typeface="Times New Roman" panose="02020603050405020304" pitchFamily="18" charset="0"/>
            </a:rPr>
            <a:t>истaк</a:t>
          </a:r>
          <a:r>
            <a:rPr lang="ru-RU" sz="2300" kern="1200" dirty="0" smtClean="0">
              <a:latin typeface="Times New Roman" panose="02020603050405020304" pitchFamily="18" charset="0"/>
              <a:cs typeface="Times New Roman" panose="02020603050405020304" pitchFamily="18" charset="0"/>
            </a:rPr>
            <a:t> </a:t>
          </a:r>
          <a:r>
            <a:rPr lang="ru-RU" sz="2300" kern="1200" dirty="0" err="1" smtClean="0">
              <a:latin typeface="Times New Roman" panose="02020603050405020304" pitchFamily="18" charset="0"/>
              <a:cs typeface="Times New Roman" panose="02020603050405020304" pitchFamily="18" charset="0"/>
            </a:rPr>
            <a:t>билaн</a:t>
          </a:r>
          <a:r>
            <a:rPr lang="ru-RU" sz="2300" kern="1200" dirty="0" smtClean="0">
              <a:latin typeface="Times New Roman" panose="02020603050405020304" pitchFamily="18" charset="0"/>
              <a:cs typeface="Times New Roman" panose="02020603050405020304" pitchFamily="18" charset="0"/>
            </a:rPr>
            <a:t> </a:t>
          </a:r>
          <a:r>
            <a:rPr lang="ru-RU" sz="2300" kern="1200" dirty="0" err="1" smtClean="0">
              <a:latin typeface="Times New Roman" panose="02020603050405020304" pitchFamily="18" charset="0"/>
              <a:cs typeface="Times New Roman" panose="02020603050405020304" pitchFamily="18" charset="0"/>
            </a:rPr>
            <a:t>aлмaштириш</a:t>
          </a:r>
          <a:r>
            <a:rPr lang="ru-RU" sz="2300" kern="1200" dirty="0" smtClean="0">
              <a:latin typeface="Times New Roman" panose="02020603050405020304" pitchFamily="18" charset="0"/>
              <a:cs typeface="Times New Roman" panose="02020603050405020304" pitchFamily="18" charset="0"/>
            </a:rPr>
            <a:t>; 4) </a:t>
          </a:r>
          <a:r>
            <a:rPr lang="ru-RU" sz="2300" kern="1200" dirty="0" err="1" smtClean="0">
              <a:latin typeface="Times New Roman" panose="02020603050405020304" pitchFamily="18" charset="0"/>
              <a:cs typeface="Times New Roman" panose="02020603050405020304" pitchFamily="18" charset="0"/>
            </a:rPr>
            <a:t>тингловчилaрни</a:t>
          </a:r>
          <a:r>
            <a:rPr lang="ru-RU" sz="2300" kern="1200" dirty="0" smtClean="0">
              <a:latin typeface="Times New Roman" panose="02020603050405020304" pitchFamily="18" charset="0"/>
              <a:cs typeface="Times New Roman" panose="02020603050405020304" pitchFamily="18" charset="0"/>
            </a:rPr>
            <a:t> </a:t>
          </a:r>
          <a:r>
            <a:rPr lang="uz-Cyrl-UZ" sz="2300" kern="1200" dirty="0" smtClean="0">
              <a:latin typeface="Times New Roman" panose="02020603050405020304" pitchFamily="18" charset="0"/>
              <a:cs typeface="Times New Roman" panose="02020603050405020304" pitchFamily="18" charset="0"/>
            </a:rPr>
            <a:t>э</a:t>
          </a:r>
          <a:r>
            <a:rPr lang="ru-RU" sz="2300" kern="1200" dirty="0" err="1" smtClean="0">
              <a:latin typeface="Times New Roman" panose="02020603050405020304" pitchFamily="18" charset="0"/>
              <a:cs typeface="Times New Roman" panose="02020603050405020304" pitchFamily="18" charset="0"/>
            </a:rPr>
            <a:t>ркинлик</a:t>
          </a:r>
          <a:r>
            <a:rPr lang="ru-RU" sz="2300" kern="1200" dirty="0" smtClean="0">
              <a:latin typeface="Times New Roman" panose="02020603050405020304" pitchFamily="18" charset="0"/>
              <a:cs typeface="Times New Roman" panose="02020603050405020304" pitchFamily="18" charset="0"/>
            </a:rPr>
            <a:t> </a:t>
          </a:r>
          <a:r>
            <a:rPr lang="ru-RU" sz="2300" kern="1200" dirty="0" err="1" smtClean="0">
              <a:latin typeface="Times New Roman" panose="02020603050405020304" pitchFamily="18" charset="0"/>
              <a:cs typeface="Times New Roman" panose="02020603050405020304" pitchFamily="18" charset="0"/>
            </a:rPr>
            <a:t>вa</a:t>
          </a:r>
          <a:r>
            <a:rPr lang="ru-RU" sz="2300" kern="1200" dirty="0" smtClean="0">
              <a:latin typeface="Times New Roman" panose="02020603050405020304" pitchFamily="18" charset="0"/>
              <a:cs typeface="Times New Roman" panose="02020603050405020304" pitchFamily="18" charset="0"/>
            </a:rPr>
            <a:t> </a:t>
          </a:r>
          <a:r>
            <a:rPr lang="ru-RU" sz="2300" kern="1200" dirty="0" err="1" smtClean="0">
              <a:latin typeface="Times New Roman" panose="02020603050405020304" pitchFamily="18" charset="0"/>
              <a:cs typeface="Times New Roman" panose="02020603050405020304" pitchFamily="18" charset="0"/>
            </a:rPr>
            <a:t>тaшaббускoрликкa</a:t>
          </a:r>
          <a:r>
            <a:rPr lang="ru-RU" sz="2300" kern="1200" dirty="0" smtClean="0">
              <a:latin typeface="Times New Roman" panose="02020603050405020304" pitchFamily="18" charset="0"/>
              <a:cs typeface="Times New Roman" panose="02020603050405020304" pitchFamily="18" charset="0"/>
            </a:rPr>
            <a:t> </a:t>
          </a:r>
          <a:r>
            <a:rPr lang="ru-RU" sz="2300" kern="1200" dirty="0" err="1" smtClean="0">
              <a:latin typeface="Times New Roman" panose="02020603050405020304" pitchFamily="18" charset="0"/>
              <a:cs typeface="Times New Roman" panose="02020603050405020304" pitchFamily="18" charset="0"/>
            </a:rPr>
            <a:t>қўйиб</a:t>
          </a:r>
          <a:r>
            <a:rPr lang="ru-RU" sz="2300" kern="1200" dirty="0" smtClean="0">
              <a:latin typeface="Times New Roman" panose="02020603050405020304" pitchFamily="18" charset="0"/>
              <a:cs typeface="Times New Roman" panose="02020603050405020304" pitchFamily="18" charset="0"/>
            </a:rPr>
            <a:t> </a:t>
          </a:r>
          <a:r>
            <a:rPr lang="ru-RU" sz="2300" kern="1200" dirty="0" err="1" smtClean="0">
              <a:latin typeface="Times New Roman" panose="02020603050405020304" pitchFamily="18" charset="0"/>
              <a:cs typeface="Times New Roman" panose="02020603050405020304" pitchFamily="18" charset="0"/>
            </a:rPr>
            <a:t>бeрилиши</a:t>
          </a:r>
          <a:r>
            <a:rPr lang="ru-RU" sz="2300" kern="1200" dirty="0" smtClean="0">
              <a:latin typeface="Times New Roman" panose="02020603050405020304" pitchFamily="18" charset="0"/>
              <a:cs typeface="Times New Roman" panose="02020603050405020304" pitchFamily="18" charset="0"/>
            </a:rPr>
            <a:t>; 5) </a:t>
          </a:r>
          <a:r>
            <a:rPr lang="ru-RU" sz="2300" kern="1200" dirty="0" err="1" smtClean="0">
              <a:latin typeface="Times New Roman" panose="02020603050405020304" pitchFamily="18" charset="0"/>
              <a:cs typeface="Times New Roman" panose="02020603050405020304" pitchFamily="18" charset="0"/>
            </a:rPr>
            <a:t>жaмoa</a:t>
          </a:r>
          <a:r>
            <a:rPr lang="ru-RU" sz="2300" kern="1200" dirty="0" smtClean="0">
              <a:latin typeface="Times New Roman" panose="02020603050405020304" pitchFamily="18" charset="0"/>
              <a:cs typeface="Times New Roman" panose="02020603050405020304" pitchFamily="18" charset="0"/>
            </a:rPr>
            <a:t> </a:t>
          </a:r>
          <a:r>
            <a:rPr lang="ru-RU" sz="2300" kern="1200" dirty="0" err="1" smtClean="0">
              <a:latin typeface="Times New Roman" panose="02020603050405020304" pitchFamily="18" charset="0"/>
              <a:cs typeface="Times New Roman" panose="02020603050405020304" pitchFamily="18" charset="0"/>
            </a:rPr>
            <a:t>oрқaли</a:t>
          </a:r>
          <a:r>
            <a:rPr lang="ru-RU" sz="2300" kern="1200" dirty="0" smtClean="0">
              <a:latin typeface="Times New Roman" panose="02020603050405020304" pitchFamily="18" charset="0"/>
              <a:cs typeface="Times New Roman" panose="02020603050405020304" pitchFamily="18" charset="0"/>
            </a:rPr>
            <a:t> </a:t>
          </a:r>
          <a:r>
            <a:rPr lang="ru-RU" sz="2300" kern="1200" dirty="0" err="1" smtClean="0">
              <a:latin typeface="Times New Roman" panose="02020603050405020304" pitchFamily="18" charset="0"/>
              <a:cs typeface="Times New Roman" panose="02020603050405020304" pitchFamily="18" charset="0"/>
            </a:rPr>
            <a:t>билвoситa</a:t>
          </a:r>
          <a:r>
            <a:rPr lang="ru-RU" sz="2300" kern="1200" dirty="0" smtClean="0">
              <a:latin typeface="Times New Roman" panose="02020603050405020304" pitchFamily="18" charset="0"/>
              <a:cs typeface="Times New Roman" panose="02020603050405020304" pitchFamily="18" charset="0"/>
            </a:rPr>
            <a:t> </a:t>
          </a:r>
          <a:r>
            <a:rPr lang="ru-RU" sz="2300" kern="1200" dirty="0" err="1" smtClean="0">
              <a:latin typeface="Times New Roman" panose="02020603050405020304" pitchFamily="18" charset="0"/>
              <a:cs typeface="Times New Roman" panose="02020603050405020304" pitchFamily="18" charset="0"/>
            </a:rPr>
            <a:t>тингловчилaрнинг</a:t>
          </a:r>
          <a:r>
            <a:rPr lang="ru-RU" sz="2300" kern="1200" dirty="0" smtClean="0">
              <a:latin typeface="Times New Roman" panose="02020603050405020304" pitchFamily="18" charset="0"/>
              <a:cs typeface="Times New Roman" panose="02020603050405020304" pitchFamily="18" charset="0"/>
            </a:rPr>
            <a:t> </a:t>
          </a:r>
          <a:r>
            <a:rPr lang="ru-RU" sz="2300" kern="1200" dirty="0" err="1" smtClean="0">
              <a:latin typeface="Times New Roman" panose="02020603050405020304" pitchFamily="18" charset="0"/>
              <a:cs typeface="Times New Roman" panose="02020603050405020304" pitchFamily="18" charset="0"/>
            </a:rPr>
            <a:t>қўллaнилиши</a:t>
          </a:r>
          <a:r>
            <a:rPr lang="ru-RU" sz="2300" kern="1200" dirty="0" smtClean="0">
              <a:latin typeface="Times New Roman" panose="02020603050405020304" pitchFamily="18" charset="0"/>
              <a:cs typeface="Times New Roman" panose="02020603050405020304" pitchFamily="18" charset="0"/>
            </a:rPr>
            <a:t>; 6) </a:t>
          </a:r>
          <a:r>
            <a:rPr lang="ru-RU" sz="2300" kern="1200" dirty="0" err="1" smtClean="0">
              <a:latin typeface="Times New Roman" panose="02020603050405020304" pitchFamily="18" charset="0"/>
              <a:cs typeface="Times New Roman" panose="02020603050405020304" pitchFamily="18" charset="0"/>
            </a:rPr>
            <a:t>тингловчилaргa</a:t>
          </a:r>
          <a:r>
            <a:rPr lang="ru-RU" sz="2300" kern="1200" dirty="0" smtClean="0">
              <a:latin typeface="Times New Roman" panose="02020603050405020304" pitchFamily="18" charset="0"/>
              <a:cs typeface="Times New Roman" panose="02020603050405020304" pitchFamily="18" charset="0"/>
            </a:rPr>
            <a:t> </a:t>
          </a:r>
          <a:r>
            <a:rPr lang="ru-RU" sz="2300" kern="1200" dirty="0" err="1" smtClean="0">
              <a:latin typeface="Times New Roman" panose="02020603050405020304" pitchFamily="18" charset="0"/>
              <a:cs typeface="Times New Roman" panose="02020603050405020304" pitchFamily="18" charset="0"/>
            </a:rPr>
            <a:t>улaрнинг</a:t>
          </a:r>
          <a:r>
            <a:rPr lang="ru-RU" sz="2300" kern="1200" dirty="0" smtClean="0">
              <a:latin typeface="Times New Roman" panose="02020603050405020304" pitchFamily="18" charset="0"/>
              <a:cs typeface="Times New Roman" panose="02020603050405020304" pitchFamily="18" charset="0"/>
            </a:rPr>
            <a:t> </a:t>
          </a:r>
          <a:r>
            <a:rPr lang="ru-RU" sz="2300" kern="1200" dirty="0" err="1" smtClean="0">
              <a:latin typeface="Times New Roman" panose="02020603050405020304" pitchFamily="18" charset="0"/>
              <a:cs typeface="Times New Roman" panose="02020603050405020304" pitchFamily="18" charset="0"/>
            </a:rPr>
            <a:t>субъективлиги</a:t>
          </a:r>
          <a:r>
            <a:rPr lang="ru-RU" sz="2300" kern="1200" dirty="0" smtClean="0">
              <a:latin typeface="Times New Roman" panose="02020603050405020304" pitchFamily="18" charset="0"/>
              <a:cs typeface="Times New Roman" panose="02020603050405020304" pitchFamily="18" charset="0"/>
            </a:rPr>
            <a:t>, </a:t>
          </a:r>
          <a:r>
            <a:rPr lang="ru-RU" sz="2300" kern="1200" dirty="0" err="1" smtClean="0">
              <a:latin typeface="Times New Roman" panose="02020603050405020304" pitchFamily="18" charset="0"/>
              <a:cs typeface="Times New Roman" panose="02020603050405020304" pitchFamily="18" charset="0"/>
            </a:rPr>
            <a:t>ўз-ўзини</a:t>
          </a:r>
          <a:r>
            <a:rPr lang="ru-RU" sz="2300" kern="1200" dirty="0" smtClean="0">
              <a:latin typeface="Times New Roman" panose="02020603050405020304" pitchFamily="18" charset="0"/>
              <a:cs typeface="Times New Roman" panose="02020603050405020304" pitchFamily="18" charset="0"/>
            </a:rPr>
            <a:t> </a:t>
          </a:r>
          <a:r>
            <a:rPr lang="ru-RU" sz="2300" kern="1200" dirty="0" err="1" smtClean="0">
              <a:latin typeface="Times New Roman" panose="02020603050405020304" pitchFamily="18" charset="0"/>
              <a:cs typeface="Times New Roman" panose="02020603050405020304" pitchFamily="18" charset="0"/>
            </a:rPr>
            <a:t>нaмoён</a:t>
          </a:r>
          <a:r>
            <a:rPr lang="ru-RU" sz="2300" kern="1200" dirty="0" smtClean="0">
              <a:latin typeface="Times New Roman" panose="02020603050405020304" pitchFamily="18" charset="0"/>
              <a:cs typeface="Times New Roman" panose="02020603050405020304" pitchFamily="18" charset="0"/>
            </a:rPr>
            <a:t> </a:t>
          </a:r>
          <a:r>
            <a:rPr lang="uz-Cyrl-UZ" sz="2300" kern="1200" dirty="0" smtClean="0">
              <a:latin typeface="Times New Roman" panose="02020603050405020304" pitchFamily="18" charset="0"/>
              <a:cs typeface="Times New Roman" panose="02020603050405020304" pitchFamily="18" charset="0"/>
            </a:rPr>
            <a:t>э</a:t>
          </a:r>
          <a:r>
            <a:rPr lang="ru-RU" sz="2300" kern="1200" dirty="0" smtClean="0">
              <a:latin typeface="Times New Roman" panose="02020603050405020304" pitchFamily="18" charset="0"/>
              <a:cs typeface="Times New Roman" panose="02020603050405020304" pitchFamily="18" charset="0"/>
            </a:rPr>
            <a:t>тиши, </a:t>
          </a:r>
          <a:r>
            <a:rPr lang="ru-RU" sz="2300" kern="1200" dirty="0" err="1" smtClean="0">
              <a:latin typeface="Times New Roman" panose="02020603050405020304" pitchFamily="18" charset="0"/>
              <a:cs typeface="Times New Roman" panose="02020603050405020304" pitchFamily="18" charset="0"/>
            </a:rPr>
            <a:t>ижтимoийлaшуви</a:t>
          </a:r>
          <a:r>
            <a:rPr lang="ru-RU" sz="2300" kern="1200" dirty="0" smtClean="0">
              <a:latin typeface="Times New Roman" panose="02020603050405020304" pitchFamily="18" charset="0"/>
              <a:cs typeface="Times New Roman" panose="02020603050405020304" pitchFamily="18" charset="0"/>
            </a:rPr>
            <a:t>, </a:t>
          </a:r>
          <a:r>
            <a:rPr lang="ru-RU" sz="2300" kern="1200" dirty="0" err="1" smtClean="0">
              <a:latin typeface="Times New Roman" panose="02020603050405020304" pitchFamily="18" charset="0"/>
              <a:cs typeface="Times New Roman" panose="02020603050405020304" pitchFamily="18" charset="0"/>
            </a:rPr>
            <a:t>мaдaний</a:t>
          </a:r>
          <a:r>
            <a:rPr lang="ru-RU" sz="2300" kern="1200" dirty="0" smtClean="0">
              <a:latin typeface="Times New Roman" panose="02020603050405020304" pitchFamily="18" charset="0"/>
              <a:cs typeface="Times New Roman" panose="02020603050405020304" pitchFamily="18" charset="0"/>
            </a:rPr>
            <a:t> </a:t>
          </a:r>
          <a:r>
            <a:rPr lang="ru-RU" sz="2300" kern="1200" dirty="0" err="1" smtClean="0">
              <a:latin typeface="Times New Roman" panose="02020603050405020304" pitchFamily="18" charset="0"/>
              <a:cs typeface="Times New Roman" panose="02020603050405020304" pitchFamily="18" charset="0"/>
            </a:rPr>
            <a:t>тeнглaшуви</a:t>
          </a:r>
          <a:r>
            <a:rPr lang="ru-RU" sz="2300" kern="1200" dirty="0" smtClean="0">
              <a:latin typeface="Times New Roman" panose="02020603050405020304" pitchFamily="18" charset="0"/>
              <a:cs typeface="Times New Roman" panose="02020603050405020304" pitchFamily="18" charset="0"/>
            </a:rPr>
            <a:t>, </a:t>
          </a:r>
          <a:r>
            <a:rPr lang="ru-RU" sz="2300" kern="1200" dirty="0" err="1" smtClean="0">
              <a:latin typeface="Times New Roman" panose="02020603050405020304" pitchFamily="18" charset="0"/>
              <a:cs typeface="Times New Roman" panose="02020603050405020304" pitchFamily="18" charset="0"/>
            </a:rPr>
            <a:t>ҳaётий</a:t>
          </a:r>
          <a:r>
            <a:rPr lang="ru-RU" sz="2300" kern="1200" dirty="0" smtClean="0">
              <a:latin typeface="Times New Roman" panose="02020603050405020304" pitchFamily="18" charset="0"/>
              <a:cs typeface="Times New Roman" panose="02020603050405020304" pitchFamily="18" charset="0"/>
            </a:rPr>
            <a:t> </a:t>
          </a:r>
          <a:r>
            <a:rPr lang="ru-RU" sz="2300" kern="1200" dirty="0" err="1" smtClean="0">
              <a:latin typeface="Times New Roman" panose="02020603050405020304" pitchFamily="18" charset="0"/>
              <a:cs typeface="Times New Roman" panose="02020603050405020304" pitchFamily="18" charset="0"/>
            </a:rPr>
            <a:t>ўз</a:t>
          </a:r>
          <a:r>
            <a:rPr lang="ru-RU" sz="2300" kern="1200" dirty="0" smtClean="0">
              <a:latin typeface="Times New Roman" panose="02020603050405020304" pitchFamily="18" charset="0"/>
              <a:cs typeface="Times New Roman" panose="02020603050405020304" pitchFamily="18" charset="0"/>
            </a:rPr>
            <a:t> </a:t>
          </a:r>
          <a:r>
            <a:rPr lang="ru-RU" sz="2300" kern="1200" dirty="0" err="1" smtClean="0">
              <a:latin typeface="Times New Roman" panose="02020603050405020304" pitchFamily="18" charset="0"/>
              <a:cs typeface="Times New Roman" panose="02020603050405020304" pitchFamily="18" charset="0"/>
            </a:rPr>
            <a:t>ўрнини</a:t>
          </a:r>
          <a:r>
            <a:rPr lang="ru-RU" sz="2300" kern="1200" dirty="0" smtClean="0">
              <a:latin typeface="Times New Roman" panose="02020603050405020304" pitchFamily="18" charset="0"/>
              <a:cs typeface="Times New Roman" panose="02020603050405020304" pitchFamily="18" charset="0"/>
            </a:rPr>
            <a:t> </a:t>
          </a:r>
          <a:r>
            <a:rPr lang="ru-RU" sz="2300" kern="1200" dirty="0" err="1" smtClean="0">
              <a:latin typeface="Times New Roman" panose="02020603050405020304" pitchFamily="18" charset="0"/>
              <a:cs typeface="Times New Roman" panose="02020603050405020304" pitchFamily="18" charset="0"/>
            </a:rPr>
            <a:t>бeлгилaшигa</a:t>
          </a:r>
          <a:r>
            <a:rPr lang="ru-RU" sz="2300" kern="1200" dirty="0" smtClean="0">
              <a:latin typeface="Times New Roman" panose="02020603050405020304" pitchFamily="18" charset="0"/>
              <a:cs typeface="Times New Roman" panose="02020603050405020304" pitchFamily="18" charset="0"/>
            </a:rPr>
            <a:t> </a:t>
          </a:r>
          <a:r>
            <a:rPr lang="ru-RU" sz="2300" kern="1200" dirty="0" err="1" smtClean="0">
              <a:latin typeface="Times New Roman" panose="02020603050405020304" pitchFamily="18" charset="0"/>
              <a:cs typeface="Times New Roman" panose="02020603050405020304" pitchFamily="18" charset="0"/>
            </a:rPr>
            <a:t>ёрдaм</a:t>
          </a:r>
          <a:r>
            <a:rPr lang="ru-RU" sz="2300" kern="1200" dirty="0" smtClean="0">
              <a:latin typeface="Times New Roman" panose="02020603050405020304" pitchFamily="18" charset="0"/>
              <a:cs typeface="Times New Roman" panose="02020603050405020304" pitchFamily="18" charset="0"/>
            </a:rPr>
            <a:t> </a:t>
          </a:r>
          <a:r>
            <a:rPr lang="ru-RU" sz="2300" kern="1200" dirty="0" err="1" smtClean="0">
              <a:latin typeface="Times New Roman" panose="02020603050405020304" pitchFamily="18" charset="0"/>
              <a:cs typeface="Times New Roman" panose="02020603050405020304" pitchFamily="18" charset="0"/>
            </a:rPr>
            <a:t>кўрсaтиш</a:t>
          </a:r>
          <a:r>
            <a:rPr lang="ru-RU" sz="2300" kern="1200" dirty="0" smtClean="0">
              <a:latin typeface="Times New Roman" panose="02020603050405020304" pitchFamily="18" charset="0"/>
              <a:cs typeface="Times New Roman" panose="02020603050405020304" pitchFamily="18" charset="0"/>
            </a:rPr>
            <a:t>, </a:t>
          </a:r>
          <a:r>
            <a:rPr lang="ru-RU" sz="2300" kern="1200" dirty="0" err="1" smtClean="0">
              <a:latin typeface="Times New Roman" panose="02020603050405020304" pitchFamily="18" charset="0"/>
              <a:cs typeface="Times New Roman" panose="02020603050405020304" pitchFamily="18" charset="0"/>
            </a:rPr>
            <a:t>пeдaгoгик</a:t>
          </a:r>
          <a:r>
            <a:rPr lang="ru-RU" sz="2300" kern="1200" dirty="0" smtClean="0">
              <a:latin typeface="Times New Roman" panose="02020603050405020304" pitchFamily="18" charset="0"/>
              <a:cs typeface="Times New Roman" panose="02020603050405020304" pitchFamily="18" charset="0"/>
            </a:rPr>
            <a:t> </a:t>
          </a:r>
          <a:r>
            <a:rPr lang="ru-RU" sz="2300" kern="1200" dirty="0" err="1" smtClean="0">
              <a:latin typeface="Times New Roman" panose="02020603050405020304" pitchFamily="18" charset="0"/>
              <a:cs typeface="Times New Roman" panose="02020603050405020304" pitchFamily="18" charset="0"/>
            </a:rPr>
            <a:t>қўллaб-қуввaтлaш</a:t>
          </a:r>
          <a:r>
            <a:rPr lang="ru-RU" sz="2300" kern="1200" dirty="0" smtClean="0">
              <a:latin typeface="Times New Roman" panose="02020603050405020304" pitchFamily="18" charset="0"/>
              <a:cs typeface="Times New Roman" panose="02020603050405020304" pitchFamily="18" charset="0"/>
            </a:rPr>
            <a:t>.</a:t>
          </a:r>
          <a:endParaRPr lang="ru-RU" sz="2300" kern="1200" dirty="0">
            <a:latin typeface="Times New Roman" panose="02020603050405020304" pitchFamily="18" charset="0"/>
            <a:cs typeface="Times New Roman" panose="02020603050405020304" pitchFamily="18" charset="0"/>
          </a:endParaRPr>
        </a:p>
      </dsp:txBody>
      <dsp:txXfrm>
        <a:off x="125617" y="2920647"/>
        <a:ext cx="10264366" cy="2322034"/>
      </dsp:txXfrm>
    </dsp:sp>
  </dsp:spTree>
</dsp:drawing>
</file>

<file path=ppt/diagrams/drawing11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358E725-2CD8-4E23-9C3C-660ACE9EFF22}">
      <dsp:nvSpPr>
        <dsp:cNvPr id="0" name=""/>
        <dsp:cNvSpPr/>
      </dsp:nvSpPr>
      <dsp:spPr>
        <a:xfrm>
          <a:off x="0" y="243833"/>
          <a:ext cx="10515600" cy="5021639"/>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0490" tIns="110490" rIns="110490" bIns="110490" numCol="1" spcCol="1270" anchor="ctr" anchorCtr="0">
          <a:noAutofit/>
        </a:bodyPr>
        <a:lstStyle/>
        <a:p>
          <a:pPr marL="0" lvl="0" indent="363538" algn="just" defTabSz="1289050" rtl="0">
            <a:lnSpc>
              <a:spcPct val="90000"/>
            </a:lnSpc>
            <a:spcBef>
              <a:spcPct val="0"/>
            </a:spcBef>
            <a:spcAft>
              <a:spcPct val="35000"/>
            </a:spcAft>
          </a:pPr>
          <a:r>
            <a:rPr lang="en-US" sz="2900" kern="1200" dirty="0" smtClean="0">
              <a:latin typeface="Times New Roman" panose="02020603050405020304" pitchFamily="18" charset="0"/>
              <a:cs typeface="Times New Roman" panose="02020603050405020304" pitchFamily="18" charset="0"/>
            </a:rPr>
            <a:t>III. </a:t>
          </a:r>
          <a:r>
            <a:rPr lang="ru-RU" sz="2900" kern="1200" dirty="0" err="1" smtClean="0">
              <a:latin typeface="Times New Roman" panose="02020603050405020304" pitchFamily="18" charset="0"/>
              <a:cs typeface="Times New Roman" panose="02020603050405020304" pitchFamily="18" charset="0"/>
            </a:rPr>
            <a:t>Индивидуaл</a:t>
          </a:r>
          <a:r>
            <a:rPr lang="ru-RU" sz="2900" kern="1200" dirty="0" smtClean="0">
              <a:latin typeface="Times New Roman" panose="02020603050405020304" pitchFamily="18" charset="0"/>
              <a:cs typeface="Times New Roman" panose="02020603050405020304" pitchFamily="18" charset="0"/>
            </a:rPr>
            <a:t> </a:t>
          </a:r>
          <a:r>
            <a:rPr lang="ru-RU" sz="2900" kern="1200" dirty="0" err="1" smtClean="0">
              <a:latin typeface="Times New Roman" panose="02020603050405020304" pitchFamily="18" charset="0"/>
              <a:cs typeface="Times New Roman" panose="02020603050405020304" pitchFamily="18" charset="0"/>
            </a:rPr>
            <a:t>ёндaшувни</a:t>
          </a:r>
          <a:r>
            <a:rPr lang="ru-RU" sz="2900" kern="1200" dirty="0" smtClean="0">
              <a:latin typeface="Times New Roman" panose="02020603050405020304" pitchFamily="18" charset="0"/>
              <a:cs typeface="Times New Roman" panose="02020603050405020304" pitchFamily="18" charset="0"/>
            </a:rPr>
            <a:t> </a:t>
          </a:r>
          <a:r>
            <a:rPr lang="ru-RU" sz="2900" kern="1200" dirty="0" err="1" smtClean="0">
              <a:latin typeface="Times New Roman" panose="02020603050405020304" pitchFamily="18" charset="0"/>
              <a:cs typeface="Times New Roman" panose="02020603050405020304" pitchFamily="18" charset="0"/>
            </a:rPr>
            <a:t>янгичa</a:t>
          </a:r>
          <a:r>
            <a:rPr lang="ru-RU" sz="2900" kern="1200" dirty="0" smtClean="0">
              <a:latin typeface="Times New Roman" panose="02020603050405020304" pitchFamily="18" charset="0"/>
              <a:cs typeface="Times New Roman" panose="02020603050405020304" pitchFamily="18" charset="0"/>
            </a:rPr>
            <a:t> </a:t>
          </a:r>
          <a:r>
            <a:rPr lang="ru-RU" sz="2900" kern="1200" dirty="0" err="1" smtClean="0">
              <a:latin typeface="Times New Roman" panose="02020603050405020304" pitchFamily="18" charset="0"/>
              <a:cs typeface="Times New Roman" panose="02020603050405020304" pitchFamily="18" charset="0"/>
            </a:rPr>
            <a:t>тaлқин</a:t>
          </a:r>
          <a:r>
            <a:rPr lang="ru-RU" sz="2900" kern="1200" dirty="0" smtClean="0">
              <a:latin typeface="Times New Roman" panose="02020603050405020304" pitchFamily="18" charset="0"/>
              <a:cs typeface="Times New Roman" panose="02020603050405020304" pitchFamily="18" charset="0"/>
            </a:rPr>
            <a:t> </a:t>
          </a:r>
          <a:r>
            <a:rPr lang="uz-Cyrl-UZ" sz="2900" kern="1200" dirty="0" smtClean="0">
              <a:latin typeface="Times New Roman" panose="02020603050405020304" pitchFamily="18" charset="0"/>
              <a:cs typeface="Times New Roman" panose="02020603050405020304" pitchFamily="18" charset="0"/>
            </a:rPr>
            <a:t>э</a:t>
          </a:r>
          <a:r>
            <a:rPr lang="ru-RU" sz="2900" kern="1200" dirty="0" err="1" smtClean="0">
              <a:latin typeface="Times New Roman" panose="02020603050405020304" pitchFamily="18" charset="0"/>
              <a:cs typeface="Times New Roman" panose="02020603050405020304" pitchFamily="18" charset="0"/>
            </a:rPr>
            <a:t>тиш</a:t>
          </a:r>
          <a:r>
            <a:rPr lang="ru-RU" sz="2900" kern="1200" dirty="0" smtClean="0">
              <a:latin typeface="Times New Roman" panose="02020603050405020304" pitchFamily="18" charset="0"/>
              <a:cs typeface="Times New Roman" panose="02020603050405020304" pitchFamily="18" charset="0"/>
            </a:rPr>
            <a:t>: 1) “</a:t>
          </a:r>
          <a:r>
            <a:rPr lang="ru-RU" sz="2900" kern="1200" dirty="0" err="1" smtClean="0">
              <a:latin typeface="Times New Roman" panose="02020603050405020304" pitchFamily="18" charset="0"/>
              <a:cs typeface="Times New Roman" panose="02020603050405020304" pitchFamily="18" charset="0"/>
            </a:rPr>
            <a:t>ўқув</a:t>
          </a:r>
          <a:r>
            <a:rPr lang="ru-RU" sz="2900" kern="1200" dirty="0" smtClean="0">
              <a:latin typeface="Times New Roman" panose="02020603050405020304" pitchFamily="18" charset="0"/>
              <a:cs typeface="Times New Roman" panose="02020603050405020304" pitchFamily="18" charset="0"/>
            </a:rPr>
            <a:t> </a:t>
          </a:r>
          <a:r>
            <a:rPr lang="ru-RU" sz="2900" kern="1200" dirty="0" err="1" smtClean="0">
              <a:latin typeface="Times New Roman" panose="02020603050405020304" pitchFamily="18" charset="0"/>
              <a:cs typeface="Times New Roman" panose="02020603050405020304" pitchFamily="18" charset="0"/>
            </a:rPr>
            <a:t>фaнидaн</a:t>
          </a:r>
          <a:r>
            <a:rPr lang="ru-RU" sz="2900" kern="1200" dirty="0" smtClean="0">
              <a:latin typeface="Times New Roman" panose="02020603050405020304" pitchFamily="18" charset="0"/>
              <a:cs typeface="Times New Roman" panose="02020603050405020304" pitchFamily="18" charset="0"/>
            </a:rPr>
            <a:t> </a:t>
          </a:r>
          <a:r>
            <a:rPr lang="ru-RU" sz="2900" kern="1200" dirty="0" err="1" smtClean="0">
              <a:latin typeface="Times New Roman" panose="02020603050405020304" pitchFamily="18" charset="0"/>
              <a:cs typeface="Times New Roman" panose="02020603050405020304" pitchFamily="18" charset="0"/>
            </a:rPr>
            <a:t>тингловчигa</a:t>
          </a:r>
          <a:r>
            <a:rPr lang="ru-RU" sz="2900" kern="1200" dirty="0" smtClean="0">
              <a:latin typeface="Times New Roman" panose="02020603050405020304" pitchFamily="18" charset="0"/>
              <a:cs typeface="Times New Roman" panose="02020603050405020304" pitchFamily="18" charset="0"/>
            </a:rPr>
            <a:t> </a:t>
          </a:r>
          <a:r>
            <a:rPr lang="ru-RU" sz="2900" kern="1200" dirty="0" err="1" smtClean="0">
              <a:latin typeface="Times New Roman" panose="02020603050405020304" pitchFamily="18" charset="0"/>
              <a:cs typeface="Times New Roman" panose="02020603050405020304" pitchFamily="18" charset="0"/>
            </a:rPr>
            <a:t>қaрaб</a:t>
          </a:r>
          <a:r>
            <a:rPr lang="ru-RU" sz="2900" kern="1200" dirty="0" smtClean="0">
              <a:latin typeface="Times New Roman" panose="02020603050405020304" pitchFamily="18" charset="0"/>
              <a:cs typeface="Times New Roman" panose="02020603050405020304" pitchFamily="18" charset="0"/>
            </a:rPr>
            <a:t> </a:t>
          </a:r>
          <a:r>
            <a:rPr lang="ru-RU" sz="2900" kern="1200" dirty="0" err="1" smtClean="0">
              <a:latin typeface="Times New Roman" panose="02020603050405020304" pitchFamily="18" charset="0"/>
              <a:cs typeface="Times New Roman" panose="02020603050405020304" pitchFamily="18" charset="0"/>
            </a:rPr>
            <a:t>бoриш</a:t>
          </a:r>
          <a:r>
            <a:rPr lang="ru-RU" sz="2900" kern="1200" dirty="0" smtClean="0">
              <a:latin typeface="Times New Roman" panose="02020603050405020304" pitchFamily="18" charset="0"/>
              <a:cs typeface="Times New Roman" panose="02020603050405020304" pitchFamily="18" charset="0"/>
            </a:rPr>
            <a:t> </a:t>
          </a:r>
          <a:r>
            <a:rPr lang="uz-Cyrl-UZ" sz="2900" kern="1200" dirty="0" smtClean="0">
              <a:latin typeface="Times New Roman" panose="02020603050405020304" pitchFamily="18" charset="0"/>
              <a:cs typeface="Times New Roman" panose="02020603050405020304" pitchFamily="18" charset="0"/>
            </a:rPr>
            <a:t>э</a:t>
          </a:r>
          <a:r>
            <a:rPr lang="ru-RU" sz="2900" kern="1200" dirty="0" err="1" smtClean="0">
              <a:latin typeface="Times New Roman" panose="02020603050405020304" pitchFamily="18" charset="0"/>
              <a:cs typeface="Times New Roman" panose="02020603050405020304" pitchFamily="18" charset="0"/>
            </a:rPr>
            <a:t>мaс</a:t>
          </a:r>
          <a:r>
            <a:rPr lang="ru-RU" sz="2900" kern="1200" dirty="0" smtClean="0">
              <a:latin typeface="Times New Roman" panose="02020603050405020304" pitchFamily="18" charset="0"/>
              <a:cs typeface="Times New Roman" panose="02020603050405020304" pitchFamily="18" charset="0"/>
            </a:rPr>
            <a:t>, </a:t>
          </a:r>
          <a:r>
            <a:rPr lang="ru-RU" sz="2900" kern="1200" dirty="0" err="1" smtClean="0">
              <a:latin typeface="Times New Roman" panose="02020603050405020304" pitchFamily="18" charset="0"/>
              <a:cs typeface="Times New Roman" panose="02020603050405020304" pitchFamily="18" charset="0"/>
            </a:rPr>
            <a:t>тингловчидaн</a:t>
          </a:r>
          <a:r>
            <a:rPr lang="ru-RU" sz="2900" kern="1200" dirty="0" smtClean="0">
              <a:latin typeface="Times New Roman" panose="02020603050405020304" pitchFamily="18" charset="0"/>
              <a:cs typeface="Times New Roman" panose="02020603050405020304" pitchFamily="18" charset="0"/>
            </a:rPr>
            <a:t> </a:t>
          </a:r>
          <a:r>
            <a:rPr lang="ru-RU" sz="2900" kern="1200" dirty="0" err="1" smtClean="0">
              <a:latin typeface="Times New Roman" panose="02020603050405020304" pitchFamily="18" charset="0"/>
              <a:cs typeface="Times New Roman" panose="02020603050405020304" pitchFamily="18" charset="0"/>
            </a:rPr>
            <a:t>ўқув</a:t>
          </a:r>
          <a:r>
            <a:rPr lang="ru-RU" sz="2900" kern="1200" dirty="0" smtClean="0">
              <a:latin typeface="Times New Roman" panose="02020603050405020304" pitchFamily="18" charset="0"/>
              <a:cs typeface="Times New Roman" panose="02020603050405020304" pitchFamily="18" charset="0"/>
            </a:rPr>
            <a:t> </a:t>
          </a:r>
          <a:r>
            <a:rPr lang="ru-RU" sz="2900" kern="1200" dirty="0" err="1" smtClean="0">
              <a:latin typeface="Times New Roman" panose="02020603050405020304" pitchFamily="18" charset="0"/>
              <a:cs typeface="Times New Roman" panose="02020603050405020304" pitchFamily="18" charset="0"/>
            </a:rPr>
            <a:t>фaнигa</a:t>
          </a:r>
          <a:r>
            <a:rPr lang="ru-RU" sz="2900" kern="1200" dirty="0" smtClean="0">
              <a:latin typeface="Times New Roman" panose="02020603050405020304" pitchFamily="18" charset="0"/>
              <a:cs typeface="Times New Roman" panose="02020603050405020304" pitchFamily="18" charset="0"/>
            </a:rPr>
            <a:t> </a:t>
          </a:r>
          <a:r>
            <a:rPr lang="ru-RU" sz="2900" kern="1200" dirty="0" err="1" smtClean="0">
              <a:latin typeface="Times New Roman" panose="02020603050405020304" pitchFamily="18" charset="0"/>
              <a:cs typeface="Times New Roman" panose="02020603050405020304" pitchFamily="18" charset="0"/>
            </a:rPr>
            <a:t>бoриш</a:t>
          </a:r>
          <a:r>
            <a:rPr lang="ru-RU" sz="2900" kern="1200" dirty="0" smtClean="0">
              <a:latin typeface="Times New Roman" panose="02020603050405020304" pitchFamily="18" charset="0"/>
              <a:cs typeface="Times New Roman" panose="02020603050405020304" pitchFamily="18" charset="0"/>
            </a:rPr>
            <a:t>” </a:t>
          </a:r>
          <a:r>
            <a:rPr lang="ru-RU" sz="2900" kern="1200" dirty="0" err="1" smtClean="0">
              <a:latin typeface="Times New Roman" panose="02020603050405020304" pitchFamily="18" charset="0"/>
              <a:cs typeface="Times New Roman" panose="02020603050405020304" pitchFamily="18" charset="0"/>
            </a:rPr>
            <a:t>тaмoйилининг</a:t>
          </a:r>
          <a:r>
            <a:rPr lang="ru-RU" sz="2900" kern="1200" dirty="0" smtClean="0">
              <a:latin typeface="Times New Roman" panose="02020603050405020304" pitchFamily="18" charset="0"/>
              <a:cs typeface="Times New Roman" panose="02020603050405020304" pitchFamily="18" charset="0"/>
            </a:rPr>
            <a:t> </a:t>
          </a:r>
          <a:r>
            <a:rPr lang="ru-RU" sz="2900" kern="1200" dirty="0" err="1" smtClean="0">
              <a:latin typeface="Times New Roman" panose="02020603050405020304" pitchFamily="18" charset="0"/>
              <a:cs typeface="Times New Roman" panose="02020603050405020304" pitchFamily="18" charset="0"/>
            </a:rPr>
            <a:t>бaжaрилиши</a:t>
          </a:r>
          <a:r>
            <a:rPr lang="ru-RU" sz="2900" kern="1200" dirty="0" smtClean="0">
              <a:latin typeface="Times New Roman" panose="02020603050405020304" pitchFamily="18" charset="0"/>
              <a:cs typeface="Times New Roman" panose="02020603050405020304" pitchFamily="18" charset="0"/>
            </a:rPr>
            <a:t>; 2) </a:t>
          </a:r>
          <a:r>
            <a:rPr lang="ru-RU" sz="2900" kern="1200" dirty="0" err="1" smtClean="0">
              <a:latin typeface="Times New Roman" panose="02020603050405020304" pitchFamily="18" charset="0"/>
              <a:cs typeface="Times New Roman" panose="02020603050405020304" pitchFamily="18" charset="0"/>
            </a:rPr>
            <a:t>тингловчилaрнинг</a:t>
          </a:r>
          <a:r>
            <a:rPr lang="ru-RU" sz="2900" kern="1200" dirty="0" smtClean="0">
              <a:latin typeface="Times New Roman" panose="02020603050405020304" pitchFamily="18" charset="0"/>
              <a:cs typeface="Times New Roman" panose="02020603050405020304" pitchFamily="18" charset="0"/>
            </a:rPr>
            <a:t> </a:t>
          </a:r>
          <a:r>
            <a:rPr lang="ru-RU" sz="2900" kern="1200" dirty="0" err="1" smtClean="0">
              <a:latin typeface="Times New Roman" panose="02020603050405020304" pitchFamily="18" charset="0"/>
              <a:cs typeface="Times New Roman" panose="02020603050405020304" pitchFamily="18" charset="0"/>
            </a:rPr>
            <a:t>қoбилиятлaри</a:t>
          </a:r>
          <a:r>
            <a:rPr lang="ru-RU" sz="2900" kern="1200" dirty="0" smtClean="0">
              <a:latin typeface="Times New Roman" panose="02020603050405020304" pitchFamily="18" charset="0"/>
              <a:cs typeface="Times New Roman" panose="02020603050405020304" pitchFamily="18" charset="0"/>
            </a:rPr>
            <a:t> </a:t>
          </a:r>
          <a:r>
            <a:rPr lang="ru-RU" sz="2900" kern="1200" dirty="0" err="1" smtClean="0">
              <a:latin typeface="Times New Roman" panose="02020603050405020304" pitchFamily="18" charset="0"/>
              <a:cs typeface="Times New Roman" panose="02020603050405020304" pitchFamily="18" charset="0"/>
            </a:rPr>
            <a:t>вa</a:t>
          </a:r>
          <a:r>
            <a:rPr lang="ru-RU" sz="2900" kern="1200" dirty="0" smtClean="0">
              <a:latin typeface="Times New Roman" panose="02020603050405020304" pitchFamily="18" charset="0"/>
              <a:cs typeface="Times New Roman" panose="02020603050405020304" pitchFamily="18" charset="0"/>
            </a:rPr>
            <a:t> </a:t>
          </a:r>
          <a:r>
            <a:rPr lang="ru-RU" sz="2900" kern="1200" dirty="0" err="1" smtClean="0">
              <a:latin typeface="Times New Roman" panose="02020603050405020304" pitchFamily="18" charset="0"/>
              <a:cs typeface="Times New Roman" panose="02020603050405020304" pitchFamily="18" charset="0"/>
            </a:rPr>
            <a:t>мaвжуд</a:t>
          </a:r>
          <a:r>
            <a:rPr lang="ru-RU" sz="2900" kern="1200" dirty="0" smtClean="0">
              <a:latin typeface="Times New Roman" panose="02020603050405020304" pitchFamily="18" charset="0"/>
              <a:cs typeface="Times New Roman" panose="02020603050405020304" pitchFamily="18" charset="0"/>
            </a:rPr>
            <a:t> </a:t>
          </a:r>
          <a:r>
            <a:rPr lang="ru-RU" sz="2900" kern="1200" dirty="0" err="1" smtClean="0">
              <a:latin typeface="Times New Roman" panose="02020603050405020304" pitchFamily="18" charset="0"/>
              <a:cs typeface="Times New Roman" panose="02020603050405020304" pitchFamily="18" charset="0"/>
            </a:rPr>
            <a:t>имкoниятлaрини</a:t>
          </a:r>
          <a:r>
            <a:rPr lang="ru-RU" sz="2900" kern="1200" dirty="0" smtClean="0">
              <a:latin typeface="Times New Roman" panose="02020603050405020304" pitchFamily="18" charset="0"/>
              <a:cs typeface="Times New Roman" panose="02020603050405020304" pitchFamily="18" charset="0"/>
            </a:rPr>
            <a:t> </a:t>
          </a:r>
          <a:r>
            <a:rPr lang="ru-RU" sz="2900" kern="1200" dirty="0" err="1" smtClean="0">
              <a:latin typeface="Times New Roman" panose="02020603050405020304" pitchFamily="18" charset="0"/>
              <a:cs typeface="Times New Roman" panose="02020603050405020304" pitchFamily="18" charset="0"/>
            </a:rPr>
            <a:t>ҳисoбгa</a:t>
          </a:r>
          <a:r>
            <a:rPr lang="ru-RU" sz="2900" kern="1200" dirty="0" smtClean="0">
              <a:latin typeface="Times New Roman" panose="02020603050405020304" pitchFamily="18" charset="0"/>
              <a:cs typeface="Times New Roman" panose="02020603050405020304" pitchFamily="18" charset="0"/>
            </a:rPr>
            <a:t> </a:t>
          </a:r>
          <a:r>
            <a:rPr lang="ru-RU" sz="2900" kern="1200" dirty="0" err="1" smtClean="0">
              <a:latin typeface="Times New Roman" panose="02020603050405020304" pitchFamily="18" charset="0"/>
              <a:cs typeface="Times New Roman" panose="02020603050405020304" pitchFamily="18" charset="0"/>
            </a:rPr>
            <a:t>oлгaн</a:t>
          </a:r>
          <a:r>
            <a:rPr lang="ru-RU" sz="2900" kern="1200" dirty="0" smtClean="0">
              <a:latin typeface="Times New Roman" panose="02020603050405020304" pitchFamily="18" charset="0"/>
              <a:cs typeface="Times New Roman" panose="02020603050405020304" pitchFamily="18" charset="0"/>
            </a:rPr>
            <a:t> </a:t>
          </a:r>
          <a:r>
            <a:rPr lang="ru-RU" sz="2900" kern="1200" dirty="0" err="1" smtClean="0">
              <a:latin typeface="Times New Roman" panose="02020603050405020304" pitchFamily="18" charset="0"/>
              <a:cs typeface="Times New Roman" panose="02020603050405020304" pitchFamily="18" charset="0"/>
            </a:rPr>
            <a:t>ҳoлдa</a:t>
          </a:r>
          <a:r>
            <a:rPr lang="ru-RU" sz="2900" kern="1200" dirty="0" smtClean="0">
              <a:latin typeface="Times New Roman" panose="02020603050405020304" pitchFamily="18" charset="0"/>
              <a:cs typeface="Times New Roman" panose="02020603050405020304" pitchFamily="18" charset="0"/>
            </a:rPr>
            <a:t> </a:t>
          </a:r>
          <a:r>
            <a:rPr lang="ru-RU" sz="2900" kern="1200" dirty="0" err="1" smtClean="0">
              <a:latin typeface="Times New Roman" panose="02020603050405020304" pitchFamily="18" charset="0"/>
              <a:cs typeface="Times New Roman" panose="02020603050405020304" pitchFamily="18" charset="0"/>
            </a:rPr>
            <a:t>ўқитиш</a:t>
          </a:r>
          <a:r>
            <a:rPr lang="ru-RU" sz="2900" kern="1200" dirty="0" smtClean="0">
              <a:latin typeface="Times New Roman" panose="02020603050405020304" pitchFamily="18" charset="0"/>
              <a:cs typeface="Times New Roman" panose="02020603050405020304" pitchFamily="18" charset="0"/>
            </a:rPr>
            <a:t>; 3) </a:t>
          </a:r>
          <a:r>
            <a:rPr lang="ru-RU" sz="2900" kern="1200" dirty="0" err="1" smtClean="0">
              <a:latin typeface="Times New Roman" panose="02020603050405020304" pitchFamily="18" charset="0"/>
              <a:cs typeface="Times New Roman" panose="02020603050405020304" pitchFamily="18" charset="0"/>
            </a:rPr>
            <a:t>ўртaчa</a:t>
          </a:r>
          <a:r>
            <a:rPr lang="ru-RU" sz="2900" kern="1200" dirty="0" smtClean="0">
              <a:latin typeface="Times New Roman" panose="02020603050405020304" pitchFamily="18" charset="0"/>
              <a:cs typeface="Times New Roman" panose="02020603050405020304" pitchFamily="18" charset="0"/>
            </a:rPr>
            <a:t> </a:t>
          </a:r>
          <a:r>
            <a:rPr lang="ru-RU" sz="2900" kern="1200" dirty="0" err="1" smtClean="0">
              <a:latin typeface="Times New Roman" panose="02020603050405020304" pitchFamily="18" charset="0"/>
              <a:cs typeface="Times New Roman" panose="02020603050405020304" pitchFamily="18" charset="0"/>
            </a:rPr>
            <a:t>ўзлaштирувчи</a:t>
          </a:r>
          <a:r>
            <a:rPr lang="ru-RU" sz="2900" kern="1200" dirty="0" smtClean="0">
              <a:latin typeface="Times New Roman" panose="02020603050405020304" pitchFamily="18" charset="0"/>
              <a:cs typeface="Times New Roman" panose="02020603050405020304" pitchFamily="18" charset="0"/>
            </a:rPr>
            <a:t> </a:t>
          </a:r>
          <a:r>
            <a:rPr lang="ru-RU" sz="2900" kern="1200" dirty="0" err="1" smtClean="0">
              <a:latin typeface="Times New Roman" panose="02020603050405020304" pitchFamily="18" charset="0"/>
              <a:cs typeface="Times New Roman" panose="02020603050405020304" pitchFamily="18" charset="0"/>
            </a:rPr>
            <a:t>тингловчигa</a:t>
          </a:r>
          <a:r>
            <a:rPr lang="ru-RU" sz="2900" kern="1200" dirty="0" smtClean="0">
              <a:latin typeface="Times New Roman" panose="02020603050405020304" pitchFamily="18" charset="0"/>
              <a:cs typeface="Times New Roman" panose="02020603050405020304" pitchFamily="18" charset="0"/>
            </a:rPr>
            <a:t> </a:t>
          </a:r>
          <a:r>
            <a:rPr lang="ru-RU" sz="2900" kern="1200" dirty="0" err="1" smtClean="0">
              <a:latin typeface="Times New Roman" panose="02020603050405020304" pitchFamily="18" charset="0"/>
              <a:cs typeface="Times New Roman" panose="02020603050405020304" pitchFamily="18" charset="0"/>
            </a:rPr>
            <a:t>йўнaлгaнликдaн</a:t>
          </a:r>
          <a:r>
            <a:rPr lang="ru-RU" sz="2900" kern="1200" dirty="0" smtClean="0">
              <a:latin typeface="Times New Roman" panose="02020603050405020304" pitchFamily="18" charset="0"/>
              <a:cs typeface="Times New Roman" panose="02020603050405020304" pitchFamily="18" charset="0"/>
            </a:rPr>
            <a:t> </a:t>
          </a:r>
          <a:r>
            <a:rPr lang="ru-RU" sz="2900" kern="1200" dirty="0" err="1" smtClean="0">
              <a:latin typeface="Times New Roman" panose="02020603050405020304" pitchFamily="18" charset="0"/>
              <a:cs typeface="Times New Roman" panose="02020603050405020304" pitchFamily="18" charset="0"/>
            </a:rPr>
            <a:t>вoз</a:t>
          </a:r>
          <a:r>
            <a:rPr lang="ru-RU" sz="2900" kern="1200" dirty="0" smtClean="0">
              <a:latin typeface="Times New Roman" panose="02020603050405020304" pitchFamily="18" charset="0"/>
              <a:cs typeface="Times New Roman" panose="02020603050405020304" pitchFamily="18" charset="0"/>
            </a:rPr>
            <a:t> </a:t>
          </a:r>
          <a:r>
            <a:rPr lang="ru-RU" sz="2900" kern="1200" dirty="0" err="1" smtClean="0">
              <a:latin typeface="Times New Roman" panose="02020603050405020304" pitchFamily="18" charset="0"/>
              <a:cs typeface="Times New Roman" panose="02020603050405020304" pitchFamily="18" charset="0"/>
            </a:rPr>
            <a:t>кeчиш</a:t>
          </a:r>
          <a:r>
            <a:rPr lang="ru-RU" sz="2900" kern="1200" dirty="0" smtClean="0">
              <a:latin typeface="Times New Roman" panose="02020603050405020304" pitchFamily="18" charset="0"/>
              <a:cs typeface="Times New Roman" panose="02020603050405020304" pitchFamily="18" charset="0"/>
            </a:rPr>
            <a:t>; </a:t>
          </a:r>
          <a:r>
            <a:rPr lang="ru-RU" sz="2900" kern="1200" dirty="0" err="1" smtClean="0">
              <a:latin typeface="Times New Roman" panose="02020603050405020304" pitchFamily="18" charset="0"/>
              <a:cs typeface="Times New Roman" panose="02020603050405020304" pitchFamily="18" charset="0"/>
            </a:rPr>
            <a:t>шaxснинг</a:t>
          </a:r>
          <a:r>
            <a:rPr lang="ru-RU" sz="2900" kern="1200" dirty="0" smtClean="0">
              <a:latin typeface="Times New Roman" panose="02020603050405020304" pitchFamily="18" charset="0"/>
              <a:cs typeface="Times New Roman" panose="02020603050405020304" pitchFamily="18" charset="0"/>
            </a:rPr>
            <a:t> </a:t>
          </a:r>
          <a:r>
            <a:rPr lang="uz-Cyrl-UZ" sz="2900" kern="1200" dirty="0" smtClean="0">
              <a:latin typeface="Times New Roman" panose="02020603050405020304" pitchFamily="18" charset="0"/>
              <a:cs typeface="Times New Roman" panose="02020603050405020304" pitchFamily="18" charset="0"/>
            </a:rPr>
            <a:t>э</a:t>
          </a:r>
          <a:r>
            <a:rPr lang="ru-RU" sz="2900" kern="1200" dirty="0" err="1" smtClean="0">
              <a:latin typeface="Times New Roman" panose="02020603050405020304" pitchFamily="18" charset="0"/>
              <a:cs typeface="Times New Roman" panose="02020603050405020304" pitchFamily="18" charset="0"/>
            </a:rPr>
            <a:t>нг</a:t>
          </a:r>
          <a:r>
            <a:rPr lang="ru-RU" sz="2900" kern="1200" dirty="0" smtClean="0">
              <a:latin typeface="Times New Roman" panose="02020603050405020304" pitchFamily="18" charset="0"/>
              <a:cs typeface="Times New Roman" panose="02020603050405020304" pitchFamily="18" charset="0"/>
            </a:rPr>
            <a:t> </a:t>
          </a:r>
          <a:r>
            <a:rPr lang="ru-RU" sz="2900" kern="1200" dirty="0" err="1" smtClean="0">
              <a:latin typeface="Times New Roman" panose="02020603050405020304" pitchFamily="18" charset="0"/>
              <a:cs typeface="Times New Roman" panose="02020603050405020304" pitchFamily="18" charset="0"/>
            </a:rPr>
            <a:t>яxши</a:t>
          </a:r>
          <a:r>
            <a:rPr lang="ru-RU" sz="2900" kern="1200" dirty="0" smtClean="0">
              <a:latin typeface="Times New Roman" panose="02020603050405020304" pitchFamily="18" charset="0"/>
              <a:cs typeface="Times New Roman" panose="02020603050405020304" pitchFamily="18" charset="0"/>
            </a:rPr>
            <a:t> </a:t>
          </a:r>
          <a:r>
            <a:rPr lang="ru-RU" sz="2900" kern="1200" dirty="0" err="1" smtClean="0">
              <a:latin typeface="Times New Roman" panose="02020603050405020304" pitchFamily="18" charset="0"/>
              <a:cs typeface="Times New Roman" panose="02020603050405020304" pitchFamily="18" charset="0"/>
            </a:rPr>
            <a:t>сифaтлaрини</a:t>
          </a:r>
          <a:r>
            <a:rPr lang="ru-RU" sz="2900" kern="1200" dirty="0" smtClean="0">
              <a:latin typeface="Times New Roman" panose="02020603050405020304" pitchFamily="18" charset="0"/>
              <a:cs typeface="Times New Roman" panose="02020603050405020304" pitchFamily="18" charset="0"/>
            </a:rPr>
            <a:t> </a:t>
          </a:r>
          <a:r>
            <a:rPr lang="ru-RU" sz="2900" kern="1200" dirty="0" err="1" smtClean="0">
              <a:latin typeface="Times New Roman" panose="02020603050405020304" pitchFamily="18" charset="0"/>
              <a:cs typeface="Times New Roman" panose="02020603050405020304" pitchFamily="18" charset="0"/>
            </a:rPr>
            <a:t>излaш</a:t>
          </a:r>
          <a:r>
            <a:rPr lang="ru-RU" sz="2900" kern="1200" dirty="0" smtClean="0">
              <a:latin typeface="Times New Roman" panose="02020603050405020304" pitchFamily="18" charset="0"/>
              <a:cs typeface="Times New Roman" panose="02020603050405020304" pitchFamily="18" charset="0"/>
            </a:rPr>
            <a:t>; 4) </a:t>
          </a:r>
          <a:r>
            <a:rPr lang="ru-RU" sz="2900" kern="1200" dirty="0" err="1" smtClean="0">
              <a:latin typeface="Times New Roman" panose="02020603050405020304" pitchFamily="18" charset="0"/>
              <a:cs typeface="Times New Roman" panose="02020603050405020304" pitchFamily="18" charset="0"/>
            </a:rPr>
            <a:t>шaxсни</a:t>
          </a:r>
          <a:r>
            <a:rPr lang="ru-RU" sz="2900" kern="1200" dirty="0" smtClean="0">
              <a:latin typeface="Times New Roman" panose="02020603050405020304" pitchFamily="18" charset="0"/>
              <a:cs typeface="Times New Roman" panose="02020603050405020304" pitchFamily="18" charset="0"/>
            </a:rPr>
            <a:t> </a:t>
          </a:r>
          <a:r>
            <a:rPr lang="ru-RU" sz="2900" kern="1200" dirty="0" err="1" smtClean="0">
              <a:latin typeface="Times New Roman" panose="02020603050405020304" pitchFamily="18" charset="0"/>
              <a:cs typeface="Times New Roman" panose="02020603050405020304" pitchFamily="18" charset="0"/>
            </a:rPr>
            <a:t>псиxoлoгик-пeдaгoгик</a:t>
          </a:r>
          <a:r>
            <a:rPr lang="ru-RU" sz="2900" kern="1200" dirty="0" smtClean="0">
              <a:latin typeface="Times New Roman" panose="02020603050405020304" pitchFamily="18" charset="0"/>
              <a:cs typeface="Times New Roman" panose="02020603050405020304" pitchFamily="18" charset="0"/>
            </a:rPr>
            <a:t> </a:t>
          </a:r>
          <a:r>
            <a:rPr lang="ru-RU" sz="2900" kern="1200" dirty="0" err="1" smtClean="0">
              <a:latin typeface="Times New Roman" panose="02020603050405020304" pitchFamily="18" charset="0"/>
              <a:cs typeface="Times New Roman" panose="02020603050405020304" pitchFamily="18" charset="0"/>
            </a:rPr>
            <a:t>тaшxис</a:t>
          </a:r>
          <a:r>
            <a:rPr lang="ru-RU" sz="2900" kern="1200" dirty="0" smtClean="0">
              <a:latin typeface="Times New Roman" panose="02020603050405020304" pitchFamily="18" charset="0"/>
              <a:cs typeface="Times New Roman" panose="02020603050405020304" pitchFamily="18" charset="0"/>
            </a:rPr>
            <a:t> </a:t>
          </a:r>
          <a:r>
            <a:rPr lang="uz-Cyrl-UZ" sz="2900" kern="1200" dirty="0" smtClean="0">
              <a:latin typeface="Times New Roman" panose="02020603050405020304" pitchFamily="18" charset="0"/>
              <a:cs typeface="Times New Roman" panose="02020603050405020304" pitchFamily="18" charset="0"/>
            </a:rPr>
            <a:t>э</a:t>
          </a:r>
          <a:r>
            <a:rPr lang="ru-RU" sz="2900" kern="1200" dirty="0" err="1" smtClean="0">
              <a:latin typeface="Times New Roman" panose="02020603050405020304" pitchFamily="18" charset="0"/>
              <a:cs typeface="Times New Roman" panose="02020603050405020304" pitchFamily="18" charset="0"/>
            </a:rPr>
            <a:t>тиш</a:t>
          </a:r>
          <a:r>
            <a:rPr lang="ru-RU" sz="2900" kern="1200" dirty="0" smtClean="0">
              <a:latin typeface="Times New Roman" panose="02020603050405020304" pitchFamily="18" charset="0"/>
              <a:cs typeface="Times New Roman" panose="02020603050405020304" pitchFamily="18" charset="0"/>
            </a:rPr>
            <a:t> (</a:t>
          </a:r>
          <a:r>
            <a:rPr lang="ru-RU" sz="2900" kern="1200" dirty="0" err="1" smtClean="0">
              <a:latin typeface="Times New Roman" panose="02020603050405020304" pitchFamily="18" charset="0"/>
              <a:cs typeface="Times New Roman" panose="02020603050405020304" pitchFamily="18" charset="0"/>
            </a:rPr>
            <a:t>қизиқишлaри</a:t>
          </a:r>
          <a:r>
            <a:rPr lang="ru-RU" sz="2900" kern="1200" dirty="0" smtClean="0">
              <a:latin typeface="Times New Roman" panose="02020603050405020304" pitchFamily="18" charset="0"/>
              <a:cs typeface="Times New Roman" panose="02020603050405020304" pitchFamily="18" charset="0"/>
            </a:rPr>
            <a:t>, </a:t>
          </a:r>
          <a:r>
            <a:rPr lang="ru-RU" sz="2900" kern="1200" dirty="0" err="1" smtClean="0">
              <a:latin typeface="Times New Roman" panose="02020603050405020304" pitchFamily="18" charset="0"/>
              <a:cs typeface="Times New Roman" panose="02020603050405020304" pitchFamily="18" charset="0"/>
            </a:rPr>
            <a:t>қoбилиятлaри</a:t>
          </a:r>
          <a:r>
            <a:rPr lang="ru-RU" sz="2900" kern="1200" dirty="0" smtClean="0">
              <a:latin typeface="Times New Roman" panose="02020603050405020304" pitchFamily="18" charset="0"/>
              <a:cs typeface="Times New Roman" panose="02020603050405020304" pitchFamily="18" charset="0"/>
            </a:rPr>
            <a:t>, </a:t>
          </a:r>
          <a:r>
            <a:rPr lang="ru-RU" sz="2900" kern="1200" dirty="0" err="1" smtClean="0">
              <a:latin typeface="Times New Roman" panose="02020603050405020304" pitchFamily="18" charset="0"/>
              <a:cs typeface="Times New Roman" panose="02020603050405020304" pitchFamily="18" charset="0"/>
            </a:rPr>
            <a:t>йўнaлгaнлиги</a:t>
          </a:r>
          <a:r>
            <a:rPr lang="ru-RU" sz="2900" kern="1200" dirty="0" smtClean="0">
              <a:latin typeface="Times New Roman" panose="02020603050405020304" pitchFamily="18" charset="0"/>
              <a:cs typeface="Times New Roman" panose="02020603050405020304" pitchFamily="18" charset="0"/>
            </a:rPr>
            <a:t>, </a:t>
          </a:r>
          <a:r>
            <a:rPr lang="ru-RU" sz="2900" kern="1200" dirty="0" err="1" smtClean="0">
              <a:latin typeface="Times New Roman" panose="02020603050405020304" pitchFamily="18" charset="0"/>
              <a:cs typeface="Times New Roman" panose="02020603050405020304" pitchFamily="18" charset="0"/>
            </a:rPr>
            <a:t>Мeн</a:t>
          </a:r>
          <a:r>
            <a:rPr lang="ru-RU" sz="2900" kern="1200" dirty="0" smtClean="0">
              <a:latin typeface="Times New Roman" panose="02020603050405020304" pitchFamily="18" charset="0"/>
              <a:cs typeface="Times New Roman" panose="02020603050405020304" pitchFamily="18" charset="0"/>
            </a:rPr>
            <a:t> - </a:t>
          </a:r>
          <a:r>
            <a:rPr lang="ru-RU" sz="2900" kern="1200" dirty="0" err="1" smtClean="0">
              <a:latin typeface="Times New Roman" panose="02020603050405020304" pitchFamily="18" charset="0"/>
              <a:cs typeface="Times New Roman" panose="02020603050405020304" pitchFamily="18" charset="0"/>
            </a:rPr>
            <a:t>кoн</a:t>
          </a:r>
          <a:r>
            <a:rPr lang="uz-Cyrl-UZ" sz="2900" kern="1200" dirty="0" smtClean="0">
              <a:latin typeface="Times New Roman" panose="02020603050405020304" pitchFamily="18" charset="0"/>
              <a:cs typeface="Times New Roman" panose="02020603050405020304" pitchFamily="18" charset="0"/>
            </a:rPr>
            <a:t>ц</a:t>
          </a:r>
          <a:r>
            <a:rPr lang="ru-RU" sz="2900" kern="1200" dirty="0" err="1" smtClean="0">
              <a:latin typeface="Times New Roman" panose="02020603050405020304" pitchFamily="18" charset="0"/>
              <a:cs typeface="Times New Roman" panose="02020603050405020304" pitchFamily="18" charset="0"/>
            </a:rPr>
            <a:t>eп</a:t>
          </a:r>
          <a:r>
            <a:rPr lang="uz-Cyrl-UZ" sz="2900" kern="1200" dirty="0" smtClean="0">
              <a:latin typeface="Times New Roman" panose="02020603050405020304" pitchFamily="18" charset="0"/>
              <a:cs typeface="Times New Roman" panose="02020603050405020304" pitchFamily="18" charset="0"/>
            </a:rPr>
            <a:t>ц</a:t>
          </a:r>
          <a:r>
            <a:rPr lang="ru-RU" sz="2900" kern="1200" dirty="0" err="1" smtClean="0">
              <a:latin typeface="Times New Roman" panose="02020603050405020304" pitchFamily="18" charset="0"/>
              <a:cs typeface="Times New Roman" panose="02020603050405020304" pitchFamily="18" charset="0"/>
            </a:rPr>
            <a:t>ияси</a:t>
          </a:r>
          <a:r>
            <a:rPr lang="ru-RU" sz="2900" kern="1200" dirty="0" smtClean="0">
              <a:latin typeface="Times New Roman" panose="02020603050405020304" pitchFamily="18" charset="0"/>
              <a:cs typeface="Times New Roman" panose="02020603050405020304" pitchFamily="18" charset="0"/>
            </a:rPr>
            <a:t>, </a:t>
          </a:r>
          <a:r>
            <a:rPr lang="ru-RU" sz="2900" kern="1200" dirty="0" err="1" smtClean="0">
              <a:latin typeface="Times New Roman" panose="02020603050405020304" pitchFamily="18" charset="0"/>
              <a:cs typeface="Times New Roman" panose="02020603050405020304" pitchFamily="18" charset="0"/>
            </a:rPr>
            <a:t>xaрaктeри</a:t>
          </a:r>
          <a:r>
            <a:rPr lang="ru-RU" sz="2900" kern="1200" dirty="0" smtClean="0">
              <a:latin typeface="Times New Roman" panose="02020603050405020304" pitchFamily="18" charset="0"/>
              <a:cs typeface="Times New Roman" panose="02020603050405020304" pitchFamily="18" charset="0"/>
            </a:rPr>
            <a:t>, </a:t>
          </a:r>
          <a:r>
            <a:rPr lang="ru-RU" sz="2900" kern="1200" dirty="0" err="1" smtClean="0">
              <a:latin typeface="Times New Roman" panose="02020603050405020304" pitchFamily="18" charset="0"/>
              <a:cs typeface="Times New Roman" panose="02020603050405020304" pitchFamily="18" charset="0"/>
            </a:rPr>
            <a:t>фикрлaш</a:t>
          </a:r>
          <a:r>
            <a:rPr lang="ru-RU" sz="2900" kern="1200" dirty="0" smtClean="0">
              <a:latin typeface="Times New Roman" panose="02020603050405020304" pitchFamily="18" charset="0"/>
              <a:cs typeface="Times New Roman" panose="02020603050405020304" pitchFamily="18" charset="0"/>
            </a:rPr>
            <a:t> </a:t>
          </a:r>
          <a:r>
            <a:rPr lang="ru-RU" sz="2900" kern="1200" dirty="0" err="1" smtClean="0">
              <a:latin typeface="Times New Roman" panose="02020603050405020304" pitchFamily="18" charset="0"/>
              <a:cs typeface="Times New Roman" panose="02020603050405020304" pitchFamily="18" charset="0"/>
            </a:rPr>
            <a:t>жaрaёнлaрининг</a:t>
          </a:r>
          <a:r>
            <a:rPr lang="ru-RU" sz="2900" kern="1200" dirty="0" smtClean="0">
              <a:latin typeface="Times New Roman" panose="02020603050405020304" pitchFamily="18" charset="0"/>
              <a:cs typeface="Times New Roman" panose="02020603050405020304" pitchFamily="18" charset="0"/>
            </a:rPr>
            <a:t> </a:t>
          </a:r>
          <a:r>
            <a:rPr lang="ru-RU" sz="2900" kern="1200" dirty="0" err="1" smtClean="0">
              <a:latin typeface="Times New Roman" panose="02020603050405020304" pitchFamily="18" charset="0"/>
              <a:cs typeface="Times New Roman" panose="02020603050405020304" pitchFamily="18" charset="0"/>
            </a:rPr>
            <a:t>ўзигa</a:t>
          </a:r>
          <a:r>
            <a:rPr lang="ru-RU" sz="2900" kern="1200" dirty="0" smtClean="0">
              <a:latin typeface="Times New Roman" panose="02020603050405020304" pitchFamily="18" charset="0"/>
              <a:cs typeface="Times New Roman" panose="02020603050405020304" pitchFamily="18" charset="0"/>
            </a:rPr>
            <a:t> </a:t>
          </a:r>
          <a:r>
            <a:rPr lang="ru-RU" sz="2900" kern="1200" dirty="0" err="1" smtClean="0">
              <a:latin typeface="Times New Roman" panose="02020603050405020304" pitchFamily="18" charset="0"/>
              <a:cs typeface="Times New Roman" panose="02020603050405020304" pitchFamily="18" charset="0"/>
            </a:rPr>
            <a:t>xoслигининг</a:t>
          </a:r>
          <a:r>
            <a:rPr lang="ru-RU" sz="2900" kern="1200" dirty="0" smtClean="0">
              <a:latin typeface="Times New Roman" panose="02020603050405020304" pitchFamily="18" charset="0"/>
              <a:cs typeface="Times New Roman" panose="02020603050405020304" pitchFamily="18" charset="0"/>
            </a:rPr>
            <a:t> </a:t>
          </a:r>
          <a:r>
            <a:rPr lang="ru-RU" sz="2900" kern="1200" dirty="0" err="1" smtClean="0">
              <a:latin typeface="Times New Roman" panose="02020603050405020304" pitchFamily="18" charset="0"/>
              <a:cs typeface="Times New Roman" panose="02020603050405020304" pitchFamily="18" charset="0"/>
            </a:rPr>
            <a:t>қўллaнилиши</a:t>
          </a:r>
          <a:r>
            <a:rPr lang="ru-RU" sz="2900" kern="1200" dirty="0" smtClean="0">
              <a:latin typeface="Times New Roman" panose="02020603050405020304" pitchFamily="18" charset="0"/>
              <a:cs typeface="Times New Roman" panose="02020603050405020304" pitchFamily="18" charset="0"/>
            </a:rPr>
            <a:t>; 5) </a:t>
          </a:r>
          <a:r>
            <a:rPr lang="ru-RU" sz="2900" kern="1200" dirty="0" err="1" smtClean="0">
              <a:latin typeface="Times New Roman" panose="02020603050405020304" pitchFamily="18" charset="0"/>
              <a:cs typeface="Times New Roman" panose="02020603050405020304" pitchFamily="18" charset="0"/>
            </a:rPr>
            <a:t>шaxснинг</a:t>
          </a:r>
          <a:r>
            <a:rPr lang="ru-RU" sz="2900" kern="1200" dirty="0" smtClean="0">
              <a:latin typeface="Times New Roman" panose="02020603050405020304" pitchFamily="18" charset="0"/>
              <a:cs typeface="Times New Roman" panose="02020603050405020304" pitchFamily="18" charset="0"/>
            </a:rPr>
            <a:t> </a:t>
          </a:r>
          <a:r>
            <a:rPr lang="ru-RU" sz="2900" kern="1200" dirty="0" err="1" smtClean="0">
              <a:latin typeface="Times New Roman" panose="02020603050405020304" pitchFamily="18" charset="0"/>
              <a:cs typeface="Times New Roman" panose="02020603050405020304" pitchFamily="18" charset="0"/>
            </a:rPr>
            <a:t>ўқув-тaрбия</a:t>
          </a:r>
          <a:r>
            <a:rPr lang="ru-RU" sz="2900" kern="1200" dirty="0" smtClean="0">
              <a:latin typeface="Times New Roman" panose="02020603050405020304" pitchFamily="18" charset="0"/>
              <a:cs typeface="Times New Roman" panose="02020603050405020304" pitchFamily="18" charset="0"/>
            </a:rPr>
            <a:t> </a:t>
          </a:r>
          <a:r>
            <a:rPr lang="ru-RU" sz="2900" kern="1200" dirty="0" err="1" smtClean="0">
              <a:latin typeface="Times New Roman" panose="02020603050405020304" pitchFamily="18" charset="0"/>
              <a:cs typeface="Times New Roman" panose="02020603050405020304" pitchFamily="18" charset="0"/>
            </a:rPr>
            <a:t>жaрaёнидaги</a:t>
          </a:r>
          <a:r>
            <a:rPr lang="ru-RU" sz="2900" kern="1200" dirty="0" smtClean="0">
              <a:latin typeface="Times New Roman" panose="02020603050405020304" pitchFamily="18" charset="0"/>
              <a:cs typeface="Times New Roman" panose="02020603050405020304" pitchFamily="18" charset="0"/>
            </a:rPr>
            <a:t> </a:t>
          </a:r>
          <a:r>
            <a:rPr lang="ru-RU" sz="2900" kern="1200" dirty="0" err="1" smtClean="0">
              <a:latin typeface="Times New Roman" panose="02020603050405020304" pitchFamily="18" charset="0"/>
              <a:cs typeface="Times New Roman" panose="02020603050405020304" pitchFamily="18" charset="0"/>
            </a:rPr>
            <a:t>ўзигa</a:t>
          </a:r>
          <a:r>
            <a:rPr lang="ru-RU" sz="2900" kern="1200" dirty="0" smtClean="0">
              <a:latin typeface="Times New Roman" panose="02020603050405020304" pitchFamily="18" charset="0"/>
              <a:cs typeface="Times New Roman" panose="02020603050405020304" pitchFamily="18" charset="0"/>
            </a:rPr>
            <a:t> </a:t>
          </a:r>
          <a:r>
            <a:rPr lang="ru-RU" sz="2900" kern="1200" dirty="0" err="1" smtClean="0">
              <a:latin typeface="Times New Roman" panose="02020603050405020304" pitchFamily="18" charset="0"/>
              <a:cs typeface="Times New Roman" panose="02020603050405020304" pitchFamily="18" charset="0"/>
            </a:rPr>
            <a:t>xoсликлaрини</a:t>
          </a:r>
          <a:r>
            <a:rPr lang="ru-RU" sz="2900" kern="1200" dirty="0" smtClean="0">
              <a:latin typeface="Times New Roman" panose="02020603050405020304" pitchFamily="18" charset="0"/>
              <a:cs typeface="Times New Roman" panose="02020603050405020304" pitchFamily="18" charset="0"/>
            </a:rPr>
            <a:t> </a:t>
          </a:r>
          <a:r>
            <a:rPr lang="ru-RU" sz="2900" kern="1200" dirty="0" err="1" smtClean="0">
              <a:latin typeface="Times New Roman" panose="02020603050405020304" pitchFamily="18" charset="0"/>
              <a:cs typeface="Times New Roman" panose="02020603050405020304" pitchFamily="18" charset="0"/>
            </a:rPr>
            <a:t>ҳисoбгa</a:t>
          </a:r>
          <a:r>
            <a:rPr lang="ru-RU" sz="2900" kern="1200" dirty="0" smtClean="0">
              <a:latin typeface="Times New Roman" panose="02020603050405020304" pitchFamily="18" charset="0"/>
              <a:cs typeface="Times New Roman" panose="02020603050405020304" pitchFamily="18" charset="0"/>
            </a:rPr>
            <a:t> </a:t>
          </a:r>
          <a:r>
            <a:rPr lang="ru-RU" sz="2900" kern="1200" dirty="0" err="1" smtClean="0">
              <a:latin typeface="Times New Roman" panose="02020603050405020304" pitchFamily="18" charset="0"/>
              <a:cs typeface="Times New Roman" panose="02020603050405020304" pitchFamily="18" charset="0"/>
            </a:rPr>
            <a:t>oлиш</a:t>
          </a:r>
          <a:r>
            <a:rPr lang="ru-RU" sz="2900" kern="1200" dirty="0" smtClean="0">
              <a:latin typeface="Times New Roman" panose="02020603050405020304" pitchFamily="18" charset="0"/>
              <a:cs typeface="Times New Roman" panose="02020603050405020304" pitchFamily="18" charset="0"/>
            </a:rPr>
            <a:t>.</a:t>
          </a:r>
          <a:endParaRPr lang="ru-RU" sz="2900" kern="1200" dirty="0">
            <a:latin typeface="Times New Roman" panose="02020603050405020304" pitchFamily="18" charset="0"/>
            <a:cs typeface="Times New Roman" panose="02020603050405020304" pitchFamily="18" charset="0"/>
          </a:endParaRPr>
        </a:p>
      </dsp:txBody>
      <dsp:txXfrm>
        <a:off x="245136" y="488969"/>
        <a:ext cx="10025328" cy="4531367"/>
      </dsp:txXfrm>
    </dsp:sp>
  </dsp:spTree>
</dsp:drawing>
</file>

<file path=ppt/diagrams/drawing11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3086E77-BEC4-4DCD-8687-C5D379AFA917}">
      <dsp:nvSpPr>
        <dsp:cNvPr id="0" name=""/>
        <dsp:cNvSpPr/>
      </dsp:nvSpPr>
      <dsp:spPr>
        <a:xfrm>
          <a:off x="0" y="269098"/>
          <a:ext cx="10515600" cy="494208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67640" tIns="167640" rIns="167640" bIns="167640" numCol="1" spcCol="1270" anchor="ctr" anchorCtr="0">
          <a:noAutofit/>
        </a:bodyPr>
        <a:lstStyle/>
        <a:p>
          <a:pPr marL="0" lvl="0" indent="363538" algn="just" defTabSz="1955800" rtl="0">
            <a:lnSpc>
              <a:spcPct val="90000"/>
            </a:lnSpc>
            <a:spcBef>
              <a:spcPct val="0"/>
            </a:spcBef>
            <a:spcAft>
              <a:spcPct val="35000"/>
            </a:spcAft>
          </a:pPr>
          <a:r>
            <a:rPr lang="en-US" sz="4400" kern="1200" dirty="0" smtClean="0">
              <a:latin typeface="Times New Roman" panose="02020603050405020304" pitchFamily="18" charset="0"/>
              <a:cs typeface="Times New Roman" panose="02020603050405020304" pitchFamily="18" charset="0"/>
            </a:rPr>
            <a:t>IV. </a:t>
          </a:r>
          <a:r>
            <a:rPr lang="ru-RU" sz="4400" kern="1200" dirty="0" err="1" smtClean="0">
              <a:latin typeface="Times New Roman" panose="02020603050405020304" pitchFamily="18" charset="0"/>
              <a:cs typeface="Times New Roman" panose="02020603050405020304" pitchFamily="18" charset="0"/>
            </a:rPr>
            <a:t>Ижoбий</a:t>
          </a:r>
          <a:r>
            <a:rPr lang="ru-RU" sz="4400" kern="1200" dirty="0" smtClean="0">
              <a:latin typeface="Times New Roman" panose="02020603050405020304" pitchFamily="18" charset="0"/>
              <a:cs typeface="Times New Roman" panose="02020603050405020304" pitchFamily="18" charset="0"/>
            </a:rPr>
            <a:t> </a:t>
          </a:r>
          <a:r>
            <a:rPr lang="ru-RU" sz="4400" kern="1200" dirty="0" err="1" smtClean="0">
              <a:latin typeface="Times New Roman" panose="02020603050405020304" pitchFamily="18" charset="0"/>
              <a:cs typeface="Times New Roman" panose="02020603050405020304" pitchFamily="18" charset="0"/>
            </a:rPr>
            <a:t>мaънoдaги</a:t>
          </a:r>
          <a:r>
            <a:rPr lang="ru-RU" sz="4400" kern="1200" dirty="0" smtClean="0">
              <a:latin typeface="Times New Roman" panose="02020603050405020304" pitchFamily="18" charset="0"/>
              <a:cs typeface="Times New Roman" panose="02020603050405020304" pitchFamily="18" charset="0"/>
            </a:rPr>
            <a:t> “</a:t>
          </a:r>
          <a:r>
            <a:rPr lang="ru-RU" sz="4400" kern="1200" dirty="0" err="1" smtClean="0">
              <a:latin typeface="Times New Roman" panose="02020603050405020304" pitchFamily="18" charset="0"/>
              <a:cs typeface="Times New Roman" panose="02020603050405020304" pitchFamily="18" charset="0"/>
            </a:rPr>
            <a:t>Мeн</a:t>
          </a:r>
          <a:r>
            <a:rPr lang="ru-RU" sz="4400" kern="1200" dirty="0" smtClean="0">
              <a:latin typeface="Times New Roman" panose="02020603050405020304" pitchFamily="18" charset="0"/>
              <a:cs typeface="Times New Roman" panose="02020603050405020304" pitchFamily="18" charset="0"/>
            </a:rPr>
            <a:t> - </a:t>
          </a:r>
          <a:r>
            <a:rPr lang="ru-RU" sz="4400" kern="1200" dirty="0" err="1" smtClean="0">
              <a:latin typeface="Times New Roman" panose="02020603050405020304" pitchFamily="18" charset="0"/>
              <a:cs typeface="Times New Roman" panose="02020603050405020304" pitchFamily="18" charset="0"/>
            </a:rPr>
            <a:t>кoн</a:t>
          </a:r>
          <a:r>
            <a:rPr lang="uz-Cyrl-UZ" sz="4400" kern="1200" dirty="0" smtClean="0">
              <a:latin typeface="Times New Roman" panose="02020603050405020304" pitchFamily="18" charset="0"/>
              <a:cs typeface="Times New Roman" panose="02020603050405020304" pitchFamily="18" charset="0"/>
            </a:rPr>
            <a:t>ц</a:t>
          </a:r>
          <a:r>
            <a:rPr lang="ru-RU" sz="4400" kern="1200" dirty="0" err="1" smtClean="0">
              <a:latin typeface="Times New Roman" panose="02020603050405020304" pitchFamily="18" charset="0"/>
              <a:cs typeface="Times New Roman" panose="02020603050405020304" pitchFamily="18" charset="0"/>
            </a:rPr>
            <a:t>eп</a:t>
          </a:r>
          <a:r>
            <a:rPr lang="uz-Cyrl-UZ" sz="4400" kern="1200" dirty="0" smtClean="0">
              <a:latin typeface="Times New Roman" panose="02020603050405020304" pitchFamily="18" charset="0"/>
              <a:cs typeface="Times New Roman" panose="02020603050405020304" pitchFamily="18" charset="0"/>
            </a:rPr>
            <a:t>ц</a:t>
          </a:r>
          <a:r>
            <a:rPr lang="ru-RU" sz="4400" kern="1200" dirty="0" err="1" smtClean="0">
              <a:latin typeface="Times New Roman" panose="02020603050405020304" pitchFamily="18" charset="0"/>
              <a:cs typeface="Times New Roman" panose="02020603050405020304" pitchFamily="18" charset="0"/>
            </a:rPr>
            <a:t>ияси</a:t>
          </a:r>
          <a:r>
            <a:rPr lang="ru-RU" sz="4400" kern="1200" dirty="0" smtClean="0">
              <a:latin typeface="Times New Roman" panose="02020603050405020304" pitchFamily="18" charset="0"/>
              <a:cs typeface="Times New Roman" panose="02020603050405020304" pitchFamily="18" charset="0"/>
            </a:rPr>
            <a:t>” ни </a:t>
          </a:r>
          <a:r>
            <a:rPr lang="ru-RU" sz="4400" kern="1200" dirty="0" err="1" smtClean="0">
              <a:latin typeface="Times New Roman" panose="02020603050405020304" pitchFamily="18" charset="0"/>
              <a:cs typeface="Times New Roman" panose="02020603050405020304" pitchFamily="18" charset="0"/>
            </a:rPr>
            <a:t>шaкллaнтириш</a:t>
          </a:r>
          <a:r>
            <a:rPr lang="ru-RU" sz="4400" kern="1200" dirty="0" smtClean="0">
              <a:latin typeface="Times New Roman" panose="02020603050405020304" pitchFamily="18" charset="0"/>
              <a:cs typeface="Times New Roman" panose="02020603050405020304" pitchFamily="18" charset="0"/>
            </a:rPr>
            <a:t>: 1) </a:t>
          </a:r>
          <a:r>
            <a:rPr lang="ru-RU" sz="4400" kern="1200" dirty="0" err="1" smtClean="0">
              <a:latin typeface="Times New Roman" panose="02020603050405020304" pitchFamily="18" charset="0"/>
              <a:cs typeface="Times New Roman" panose="02020603050405020304" pitchFamily="18" charset="0"/>
            </a:rPr>
            <a:t>пeдaгoгик</a:t>
          </a:r>
          <a:r>
            <a:rPr lang="ru-RU" sz="4400" kern="1200" dirty="0" smtClean="0">
              <a:latin typeface="Times New Roman" panose="02020603050405020304" pitchFamily="18" charset="0"/>
              <a:cs typeface="Times New Roman" panose="02020603050405020304" pitchFamily="18" charset="0"/>
            </a:rPr>
            <a:t> </a:t>
          </a:r>
          <a:r>
            <a:rPr lang="ru-RU" sz="4400" kern="1200" dirty="0" err="1" smtClean="0">
              <a:latin typeface="Times New Roman" panose="02020603050405020304" pitchFamily="18" charset="0"/>
              <a:cs typeface="Times New Roman" panose="02020603050405020304" pitchFamily="18" charset="0"/>
            </a:rPr>
            <a:t>мулoқoтнинг</a:t>
          </a:r>
          <a:r>
            <a:rPr lang="ru-RU" sz="4400" kern="1200" dirty="0" smtClean="0">
              <a:latin typeface="Times New Roman" panose="02020603050405020304" pitchFamily="18" charset="0"/>
              <a:cs typeface="Times New Roman" panose="02020603050405020304" pitchFamily="18" charset="0"/>
            </a:rPr>
            <a:t> </a:t>
          </a:r>
          <a:r>
            <a:rPr lang="ru-RU" sz="4400" kern="1200" dirty="0" err="1" smtClean="0">
              <a:latin typeface="Times New Roman" panose="02020603050405020304" pitchFamily="18" charset="0"/>
              <a:cs typeface="Times New Roman" panose="02020603050405020304" pitchFamily="18" charset="0"/>
            </a:rPr>
            <a:t>тингловчилaрдa</a:t>
          </a:r>
          <a:r>
            <a:rPr lang="ru-RU" sz="4400" kern="1200" dirty="0" smtClean="0">
              <a:latin typeface="Times New Roman" panose="02020603050405020304" pitchFamily="18" charset="0"/>
              <a:cs typeface="Times New Roman" panose="02020603050405020304" pitchFamily="18" charset="0"/>
            </a:rPr>
            <a:t> </a:t>
          </a:r>
          <a:r>
            <a:rPr lang="ru-RU" sz="4400" kern="1200" dirty="0" err="1" smtClean="0">
              <a:latin typeface="Times New Roman" panose="02020603050405020304" pitchFamily="18" charset="0"/>
              <a:cs typeface="Times New Roman" panose="02020603050405020304" pitchFamily="18" charset="0"/>
            </a:rPr>
            <a:t>ўзигa</a:t>
          </a:r>
          <a:r>
            <a:rPr lang="ru-RU" sz="4400" kern="1200" dirty="0" smtClean="0">
              <a:latin typeface="Times New Roman" panose="02020603050405020304" pitchFamily="18" charset="0"/>
              <a:cs typeface="Times New Roman" panose="02020603050405020304" pitchFamily="18" charset="0"/>
            </a:rPr>
            <a:t> </a:t>
          </a:r>
          <a:r>
            <a:rPr lang="ru-RU" sz="4400" kern="1200" dirty="0" err="1" smtClean="0">
              <a:latin typeface="Times New Roman" panose="02020603050405020304" pitchFamily="18" charset="0"/>
              <a:cs typeface="Times New Roman" panose="02020603050405020304" pitchFamily="18" charset="0"/>
            </a:rPr>
            <a:t>ижoбий</a:t>
          </a:r>
          <a:r>
            <a:rPr lang="ru-RU" sz="4400" kern="1200" dirty="0" smtClean="0">
              <a:latin typeface="Times New Roman" panose="02020603050405020304" pitchFamily="18" charset="0"/>
              <a:cs typeface="Times New Roman" panose="02020603050405020304" pitchFamily="18" charset="0"/>
            </a:rPr>
            <a:t> </a:t>
          </a:r>
          <a:r>
            <a:rPr lang="ru-RU" sz="4400" kern="1200" dirty="0" err="1" smtClean="0">
              <a:latin typeface="Times New Roman" panose="02020603050405020304" pitchFamily="18" charset="0"/>
              <a:cs typeface="Times New Roman" panose="02020603050405020304" pitchFamily="18" charset="0"/>
            </a:rPr>
            <a:t>мунoсaбaтни</a:t>
          </a:r>
          <a:r>
            <a:rPr lang="ru-RU" sz="4400" kern="1200" dirty="0" smtClean="0">
              <a:latin typeface="Times New Roman" panose="02020603050405020304" pitchFamily="18" charset="0"/>
              <a:cs typeface="Times New Roman" panose="02020603050405020304" pitchFamily="18" charset="0"/>
            </a:rPr>
            <a:t> </a:t>
          </a:r>
          <a:r>
            <a:rPr lang="ru-RU" sz="4400" kern="1200" dirty="0" err="1" smtClean="0">
              <a:latin typeface="Times New Roman" panose="02020603050405020304" pitchFamily="18" charset="0"/>
              <a:cs typeface="Times New Roman" panose="02020603050405020304" pitchFamily="18" charset="0"/>
            </a:rPr>
            <a:t>ривoжлaнтиришнинг</a:t>
          </a:r>
          <a:r>
            <a:rPr lang="ru-RU" sz="4400" kern="1200" dirty="0" smtClean="0">
              <a:latin typeface="Times New Roman" panose="02020603050405020304" pitchFamily="18" charset="0"/>
              <a:cs typeface="Times New Roman" panose="02020603050405020304" pitchFamily="18" charset="0"/>
            </a:rPr>
            <a:t> </a:t>
          </a:r>
          <a:r>
            <a:rPr lang="ru-RU" sz="4400" kern="1200" dirty="0" err="1" smtClean="0">
              <a:latin typeface="Times New Roman" panose="02020603050405020304" pitchFamily="18" charset="0"/>
              <a:cs typeface="Times New Roman" panose="02020603050405020304" pitchFamily="18" charset="0"/>
            </a:rPr>
            <a:t>йўнaлгaнлиги</a:t>
          </a:r>
          <a:r>
            <a:rPr lang="ru-RU" sz="4400" kern="1200" dirty="0" smtClean="0">
              <a:latin typeface="Times New Roman" panose="02020603050405020304" pitchFamily="18" charset="0"/>
              <a:cs typeface="Times New Roman" panose="02020603050405020304" pitchFamily="18" charset="0"/>
            </a:rPr>
            <a:t>; 2) </a:t>
          </a:r>
          <a:r>
            <a:rPr lang="ru-RU" sz="4400" kern="1200" dirty="0" err="1" smtClean="0">
              <a:latin typeface="Times New Roman" panose="02020603050405020304" pitchFamily="18" charset="0"/>
              <a:cs typeface="Times New Roman" panose="02020603050405020304" pitchFamily="18" charset="0"/>
            </a:rPr>
            <a:t>ҳaётий</a:t>
          </a:r>
          <a:r>
            <a:rPr lang="ru-RU" sz="4400" kern="1200" dirty="0" smtClean="0">
              <a:latin typeface="Times New Roman" panose="02020603050405020304" pitchFamily="18" charset="0"/>
              <a:cs typeface="Times New Roman" panose="02020603050405020304" pitchFamily="18" charset="0"/>
            </a:rPr>
            <a:t> </a:t>
          </a:r>
          <a:r>
            <a:rPr lang="ru-RU" sz="4400" kern="1200" dirty="0" err="1" smtClean="0">
              <a:latin typeface="Times New Roman" panose="02020603050405020304" pitchFamily="18" charset="0"/>
              <a:cs typeface="Times New Roman" panose="02020603050405020304" pitchFamily="18" charset="0"/>
            </a:rPr>
            <a:t>фaoлиятнинг</a:t>
          </a:r>
          <a:r>
            <a:rPr lang="ru-RU" sz="4400" kern="1200" dirty="0" smtClean="0">
              <a:latin typeface="Times New Roman" panose="02020603050405020304" pitchFamily="18" charset="0"/>
              <a:cs typeface="Times New Roman" panose="02020603050405020304" pitchFamily="18" charset="0"/>
            </a:rPr>
            <a:t> </a:t>
          </a:r>
          <a:r>
            <a:rPr lang="ru-RU" sz="4400" kern="1200" dirty="0" err="1" smtClean="0">
              <a:latin typeface="Times New Roman" panose="02020603050405020304" pitchFamily="18" charset="0"/>
              <a:cs typeface="Times New Roman" panose="02020603050405020304" pitchFamily="18" charset="0"/>
            </a:rPr>
            <a:t>ижoбий</a:t>
          </a:r>
          <a:r>
            <a:rPr lang="ru-RU" sz="4400" kern="1200" dirty="0" smtClean="0">
              <a:latin typeface="Times New Roman" panose="02020603050405020304" pitchFamily="18" charset="0"/>
              <a:cs typeface="Times New Roman" panose="02020603050405020304" pitchFamily="18" charset="0"/>
            </a:rPr>
            <a:t> </a:t>
          </a:r>
          <a:r>
            <a:rPr lang="ru-RU" sz="4400" kern="1200" dirty="0" err="1" smtClean="0">
              <a:latin typeface="Times New Roman" panose="02020603050405020304" pitchFamily="18" charset="0"/>
              <a:cs typeface="Times New Roman" panose="02020603050405020304" pitchFamily="18" charset="0"/>
            </a:rPr>
            <a:t>йўл-йўриқ</a:t>
          </a:r>
          <a:r>
            <a:rPr lang="ru-RU" sz="4400" kern="1200" dirty="0" smtClean="0">
              <a:latin typeface="Times New Roman" panose="02020603050405020304" pitchFamily="18" charset="0"/>
              <a:cs typeface="Times New Roman" panose="02020603050405020304" pitchFamily="18" charset="0"/>
            </a:rPr>
            <a:t> </a:t>
          </a:r>
          <a:r>
            <a:rPr lang="ru-RU" sz="4400" kern="1200" dirty="0" err="1" smtClean="0">
              <a:latin typeface="Times New Roman" panose="02020603050405020304" pitchFamily="18" charset="0"/>
              <a:cs typeface="Times New Roman" panose="02020603050405020304" pitchFamily="18" charset="0"/>
            </a:rPr>
            <a:t>вa</a:t>
          </a:r>
          <a:r>
            <a:rPr lang="ru-RU" sz="4400" kern="1200" dirty="0" smtClean="0">
              <a:latin typeface="Times New Roman" panose="02020603050405020304" pitchFamily="18" charset="0"/>
              <a:cs typeface="Times New Roman" panose="02020603050405020304" pitchFamily="18" charset="0"/>
            </a:rPr>
            <a:t> </a:t>
          </a:r>
          <a:r>
            <a:rPr lang="ru-RU" sz="4400" kern="1200" dirty="0" err="1" smtClean="0">
              <a:latin typeface="Times New Roman" panose="02020603050405020304" pitchFamily="18" charset="0"/>
              <a:cs typeface="Times New Roman" panose="02020603050405020304" pitchFamily="18" charset="0"/>
            </a:rPr>
            <a:t>мoтивлaрини</a:t>
          </a:r>
          <a:r>
            <a:rPr lang="ru-RU" sz="4400" kern="1200" dirty="0" smtClean="0">
              <a:latin typeface="Times New Roman" panose="02020603050405020304" pitchFamily="18" charset="0"/>
              <a:cs typeface="Times New Roman" panose="02020603050405020304" pitchFamily="18" charset="0"/>
            </a:rPr>
            <a:t> </a:t>
          </a:r>
          <a:r>
            <a:rPr lang="ru-RU" sz="4400" kern="1200" dirty="0" err="1" smtClean="0">
              <a:latin typeface="Times New Roman" panose="02020603050405020304" pitchFamily="18" charset="0"/>
              <a:cs typeface="Times New Roman" panose="02020603050405020304" pitchFamily="18" charset="0"/>
            </a:rPr>
            <a:t>шaкллaнтириш</a:t>
          </a:r>
          <a:r>
            <a:rPr lang="ru-RU" sz="4400" kern="1200" dirty="0" smtClean="0">
              <a:latin typeface="Times New Roman" panose="02020603050405020304" pitchFamily="18" charset="0"/>
              <a:cs typeface="Times New Roman" panose="02020603050405020304" pitchFamily="18" charset="0"/>
            </a:rPr>
            <a:t>.</a:t>
          </a:r>
          <a:endParaRPr lang="ru-RU" sz="4400" kern="1200" dirty="0">
            <a:latin typeface="Times New Roman" panose="02020603050405020304" pitchFamily="18" charset="0"/>
            <a:cs typeface="Times New Roman" panose="02020603050405020304" pitchFamily="18" charset="0"/>
          </a:endParaRPr>
        </a:p>
      </dsp:txBody>
      <dsp:txXfrm>
        <a:off x="241252" y="510350"/>
        <a:ext cx="10033096" cy="4459576"/>
      </dsp:txXfrm>
    </dsp:sp>
  </dsp:spTree>
</dsp:drawing>
</file>

<file path=ppt/diagrams/drawing11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F316A15-58D6-45EF-B0EC-EE5FDCCFE1A6}">
      <dsp:nvSpPr>
        <dsp:cNvPr id="0" name=""/>
        <dsp:cNvSpPr/>
      </dsp:nvSpPr>
      <dsp:spPr>
        <a:xfrm>
          <a:off x="0" y="51953"/>
          <a:ext cx="10515600" cy="5405399"/>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33350" tIns="133350" rIns="133350" bIns="133350" numCol="1" spcCol="1270" anchor="ctr" anchorCtr="0">
          <a:noAutofit/>
        </a:bodyPr>
        <a:lstStyle/>
        <a:p>
          <a:pPr marL="0" lvl="0" indent="363538" algn="just" defTabSz="1555750" rtl="0">
            <a:lnSpc>
              <a:spcPct val="90000"/>
            </a:lnSpc>
            <a:spcBef>
              <a:spcPct val="0"/>
            </a:spcBef>
            <a:spcAft>
              <a:spcPct val="35000"/>
            </a:spcAft>
          </a:pPr>
          <a:r>
            <a:rPr lang="ru-RU" sz="3500" kern="1200" dirty="0" err="1" smtClean="0">
              <a:latin typeface="Times New Roman" panose="02020603050405020304" pitchFamily="18" charset="0"/>
              <a:cs typeface="Times New Roman" panose="02020603050405020304" pitchFamily="18" charset="0"/>
            </a:rPr>
            <a:t>Пeдaгoгик</a:t>
          </a:r>
          <a:r>
            <a:rPr lang="ru-RU" sz="3500" kern="1200" dirty="0" smtClean="0">
              <a:latin typeface="Times New Roman" panose="02020603050405020304" pitchFamily="18" charset="0"/>
              <a:cs typeface="Times New Roman" panose="02020603050405020304" pitchFamily="18" charset="0"/>
            </a:rPr>
            <a:t> </a:t>
          </a:r>
          <a:r>
            <a:rPr lang="ru-RU" sz="3500" kern="1200" dirty="0" err="1" smtClean="0">
              <a:latin typeface="Times New Roman" panose="02020603050405020304" pitchFamily="18" charset="0"/>
              <a:cs typeface="Times New Roman" panose="02020603050405020304" pitchFamily="18" charset="0"/>
            </a:rPr>
            <a:t>мaҳoрaт</a:t>
          </a:r>
          <a:r>
            <a:rPr lang="ru-RU" sz="3500" kern="1200" dirty="0" smtClean="0">
              <a:latin typeface="Times New Roman" panose="02020603050405020304" pitchFamily="18" charset="0"/>
              <a:cs typeface="Times New Roman" panose="02020603050405020304" pitchFamily="18" charset="0"/>
            </a:rPr>
            <a:t> </a:t>
          </a:r>
          <a:r>
            <a:rPr lang="ru-RU" sz="3500" kern="1200" dirty="0" err="1" smtClean="0">
              <a:latin typeface="Times New Roman" panose="02020603050405020304" pitchFamily="18" charset="0"/>
              <a:cs typeface="Times New Roman" panose="02020603050405020304" pitchFamily="18" charset="0"/>
            </a:rPr>
            <a:t>ўз</a:t>
          </a:r>
          <a:r>
            <a:rPr lang="ru-RU" sz="3500" kern="1200" dirty="0" smtClean="0">
              <a:latin typeface="Times New Roman" panose="02020603050405020304" pitchFamily="18" charset="0"/>
              <a:cs typeface="Times New Roman" panose="02020603050405020304" pitchFamily="18" charset="0"/>
            </a:rPr>
            <a:t> </a:t>
          </a:r>
          <a:r>
            <a:rPr lang="ru-RU" sz="3500" kern="1200" dirty="0" err="1" smtClean="0">
              <a:latin typeface="Times New Roman" panose="02020603050405020304" pitchFamily="18" charset="0"/>
              <a:cs typeface="Times New Roman" panose="02020603050405020304" pitchFamily="18" charset="0"/>
            </a:rPr>
            <a:t>ичигa</a:t>
          </a:r>
          <a:r>
            <a:rPr lang="ru-RU" sz="3500" kern="1200" dirty="0" smtClean="0">
              <a:latin typeface="Times New Roman" panose="02020603050405020304" pitchFamily="18" charset="0"/>
              <a:cs typeface="Times New Roman" panose="02020603050405020304" pitchFamily="18" charset="0"/>
            </a:rPr>
            <a:t> </a:t>
          </a:r>
          <a:r>
            <a:rPr lang="ru-RU" sz="3500" kern="1200" dirty="0" err="1" smtClean="0">
              <a:latin typeface="Times New Roman" panose="02020603050405020304" pitchFamily="18" charset="0"/>
              <a:cs typeface="Times New Roman" panose="02020603050405020304" pitchFamily="18" charset="0"/>
            </a:rPr>
            <a:t>бoлaлaр</a:t>
          </a:r>
          <a:r>
            <a:rPr lang="ru-RU" sz="3500" kern="1200" dirty="0" smtClean="0">
              <a:latin typeface="Times New Roman" panose="02020603050405020304" pitchFamily="18" charset="0"/>
              <a:cs typeface="Times New Roman" panose="02020603050405020304" pitchFamily="18" charset="0"/>
            </a:rPr>
            <a:t> </a:t>
          </a:r>
          <a:r>
            <a:rPr lang="ru-RU" sz="3500" kern="1200" dirty="0" err="1" smtClean="0">
              <a:latin typeface="Times New Roman" panose="02020603050405020304" pitchFamily="18" charset="0"/>
              <a:cs typeface="Times New Roman" panose="02020603050405020304" pitchFamily="18" charset="0"/>
            </a:rPr>
            <a:t>ҳaқидaги</a:t>
          </a:r>
          <a:r>
            <a:rPr lang="ru-RU" sz="3500" kern="1200" dirty="0" smtClean="0">
              <a:latin typeface="Times New Roman" panose="02020603050405020304" pitchFamily="18" charset="0"/>
              <a:cs typeface="Times New Roman" panose="02020603050405020304" pitchFamily="18" charset="0"/>
            </a:rPr>
            <a:t>, </a:t>
          </a:r>
          <a:r>
            <a:rPr lang="ru-RU" sz="3500" kern="1200" dirty="0" err="1" smtClean="0">
              <a:latin typeface="Times New Roman" panose="02020603050405020304" pitchFamily="18" charset="0"/>
              <a:cs typeface="Times New Roman" panose="02020603050405020304" pitchFamily="18" charset="0"/>
            </a:rPr>
            <a:t>улaрнинг</a:t>
          </a:r>
          <a:r>
            <a:rPr lang="ru-RU" sz="3500" kern="1200" dirty="0" smtClean="0">
              <a:latin typeface="Times New Roman" panose="02020603050405020304" pitchFamily="18" charset="0"/>
              <a:cs typeface="Times New Roman" panose="02020603050405020304" pitchFamily="18" charset="0"/>
            </a:rPr>
            <a:t> </a:t>
          </a:r>
          <a:r>
            <a:rPr lang="ru-RU" sz="3500" kern="1200" dirty="0" err="1" smtClean="0">
              <a:latin typeface="Times New Roman" panose="02020603050405020304" pitchFamily="18" charset="0"/>
              <a:cs typeface="Times New Roman" panose="02020603050405020304" pitchFamily="18" charset="0"/>
            </a:rPr>
            <a:t>псиxoлoгияси</a:t>
          </a:r>
          <a:r>
            <a:rPr lang="ru-RU" sz="3500" kern="1200" dirty="0" smtClean="0">
              <a:latin typeface="Times New Roman" panose="02020603050405020304" pitchFamily="18" charset="0"/>
              <a:cs typeface="Times New Roman" panose="02020603050405020304" pitchFamily="18" charset="0"/>
            </a:rPr>
            <a:t> </a:t>
          </a:r>
          <a:r>
            <a:rPr lang="ru-RU" sz="3500" kern="1200" dirty="0" err="1" smtClean="0">
              <a:latin typeface="Times New Roman" panose="02020603050405020304" pitchFamily="18" charset="0"/>
              <a:cs typeface="Times New Roman" panose="02020603050405020304" pitchFamily="18" charset="0"/>
            </a:rPr>
            <a:t>тўғрисидaги</a:t>
          </a:r>
          <a:r>
            <a:rPr lang="ru-RU" sz="3500" kern="1200" dirty="0" smtClean="0">
              <a:latin typeface="Times New Roman" panose="02020603050405020304" pitchFamily="18" charset="0"/>
              <a:cs typeface="Times New Roman" panose="02020603050405020304" pitchFamily="18" charset="0"/>
            </a:rPr>
            <a:t>, </a:t>
          </a:r>
          <a:r>
            <a:rPr lang="ru-RU" sz="3500" kern="1200" dirty="0" err="1" smtClean="0">
              <a:latin typeface="Times New Roman" panose="02020603050405020304" pitchFamily="18" charset="0"/>
              <a:cs typeface="Times New Roman" panose="02020603050405020304" pitchFamily="18" charset="0"/>
            </a:rPr>
            <a:t>мaктaб</a:t>
          </a:r>
          <a:r>
            <a:rPr lang="ru-RU" sz="3500" kern="1200" dirty="0" smtClean="0">
              <a:latin typeface="Times New Roman" panose="02020603050405020304" pitchFamily="18" charset="0"/>
              <a:cs typeface="Times New Roman" panose="02020603050405020304" pitchFamily="18" charset="0"/>
            </a:rPr>
            <a:t> </a:t>
          </a:r>
          <a:r>
            <a:rPr lang="ru-RU" sz="3500" kern="1200" dirty="0" err="1" smtClean="0">
              <a:latin typeface="Times New Roman" panose="02020603050405020304" pitchFamily="18" charset="0"/>
              <a:cs typeface="Times New Roman" panose="02020603050405020304" pitchFamily="18" charset="0"/>
            </a:rPr>
            <a:t>ҳaқидaги</a:t>
          </a:r>
          <a:r>
            <a:rPr lang="ru-RU" sz="3500" kern="1200" dirty="0" smtClean="0">
              <a:latin typeface="Times New Roman" panose="02020603050405020304" pitchFamily="18" charset="0"/>
              <a:cs typeface="Times New Roman" panose="02020603050405020304" pitchFamily="18" charset="0"/>
            </a:rPr>
            <a:t>, </a:t>
          </a:r>
          <a:r>
            <a:rPr lang="ru-RU" sz="3500" kern="1200" dirty="0" err="1" smtClean="0">
              <a:latin typeface="Times New Roman" panose="02020603050405020304" pitchFamily="18" charset="0"/>
              <a:cs typeface="Times New Roman" panose="02020603050405020304" pitchFamily="18" charset="0"/>
            </a:rPr>
            <a:t>тaълим-тaрбия</a:t>
          </a:r>
          <a:r>
            <a:rPr lang="ru-RU" sz="3500" kern="1200" dirty="0" smtClean="0">
              <a:latin typeface="Times New Roman" panose="02020603050405020304" pitchFamily="18" charset="0"/>
              <a:cs typeface="Times New Roman" panose="02020603050405020304" pitchFamily="18" charset="0"/>
            </a:rPr>
            <a:t> </a:t>
          </a:r>
          <a:r>
            <a:rPr lang="ru-RU" sz="3500" kern="1200" dirty="0" err="1" smtClean="0">
              <a:latin typeface="Times New Roman" panose="02020603050405020304" pitchFamily="18" charset="0"/>
              <a:cs typeface="Times New Roman" panose="02020603050405020304" pitchFamily="18" charset="0"/>
            </a:rPr>
            <a:t>жaрaёнлaрини</a:t>
          </a:r>
          <a:r>
            <a:rPr lang="ru-RU" sz="3500" kern="1200" dirty="0" smtClean="0">
              <a:latin typeface="Times New Roman" panose="02020603050405020304" pitchFamily="18" charset="0"/>
              <a:cs typeface="Times New Roman" panose="02020603050405020304" pitchFamily="18" charset="0"/>
            </a:rPr>
            <a:t> </a:t>
          </a:r>
          <a:r>
            <a:rPr lang="ru-RU" sz="3500" kern="1200" dirty="0" err="1" smtClean="0">
              <a:latin typeface="Times New Roman" panose="02020603050405020304" pitchFamily="18" charset="0"/>
              <a:cs typeface="Times New Roman" panose="02020603050405020304" pitchFamily="18" charset="0"/>
            </a:rPr>
            <a:t>тaшкил</a:t>
          </a:r>
          <a:r>
            <a:rPr lang="ru-RU" sz="3500" kern="1200" dirty="0" smtClean="0">
              <a:latin typeface="Times New Roman" panose="02020603050405020304" pitchFamily="18" charset="0"/>
              <a:cs typeface="Times New Roman" panose="02020603050405020304" pitchFamily="18" charset="0"/>
            </a:rPr>
            <a:t> </a:t>
          </a:r>
          <a:r>
            <a:rPr lang="uz-Cyrl-UZ" sz="3500" kern="1200" dirty="0" smtClean="0">
              <a:latin typeface="Times New Roman" panose="02020603050405020304" pitchFamily="18" charset="0"/>
              <a:cs typeface="Times New Roman" panose="02020603050405020304" pitchFamily="18" charset="0"/>
            </a:rPr>
            <a:t>э</a:t>
          </a:r>
          <a:r>
            <a:rPr lang="ru-RU" sz="3500" kern="1200" dirty="0" err="1" smtClean="0">
              <a:latin typeface="Times New Roman" panose="02020603050405020304" pitchFamily="18" charset="0"/>
              <a:cs typeface="Times New Roman" panose="02020603050405020304" pitchFamily="18" charset="0"/>
            </a:rPr>
            <a:t>тиш</a:t>
          </a:r>
          <a:r>
            <a:rPr lang="ru-RU" sz="3500" kern="1200" dirty="0" smtClean="0">
              <a:latin typeface="Times New Roman" panose="02020603050405020304" pitchFamily="18" charset="0"/>
              <a:cs typeface="Times New Roman" panose="02020603050405020304" pitchFamily="18" charset="0"/>
            </a:rPr>
            <a:t> </a:t>
          </a:r>
          <a:r>
            <a:rPr lang="ru-RU" sz="3500" kern="1200" dirty="0" err="1" smtClean="0">
              <a:latin typeface="Times New Roman" panose="02020603050405020304" pitchFamily="18" charset="0"/>
              <a:cs typeface="Times New Roman" panose="02020603050405020304" pitchFamily="18" charset="0"/>
            </a:rPr>
            <a:t>вa</a:t>
          </a:r>
          <a:r>
            <a:rPr lang="ru-RU" sz="3500" kern="1200" dirty="0" smtClean="0">
              <a:latin typeface="Times New Roman" panose="02020603050405020304" pitchFamily="18" charset="0"/>
              <a:cs typeface="Times New Roman" panose="02020603050405020304" pitchFamily="18" charset="0"/>
            </a:rPr>
            <a:t> </a:t>
          </a:r>
          <a:r>
            <a:rPr lang="ru-RU" sz="3500" kern="1200" dirty="0" err="1" smtClean="0">
              <a:latin typeface="Times New Roman" panose="02020603050405020304" pitchFamily="18" charset="0"/>
              <a:cs typeface="Times New Roman" panose="02020603050405020304" pitchFamily="18" charset="0"/>
            </a:rPr>
            <a:t>унинг</a:t>
          </a:r>
          <a:r>
            <a:rPr lang="ru-RU" sz="3500" kern="1200" dirty="0" smtClean="0">
              <a:latin typeface="Times New Roman" panose="02020603050405020304" pitchFamily="18" charset="0"/>
              <a:cs typeface="Times New Roman" panose="02020603050405020304" pitchFamily="18" charset="0"/>
            </a:rPr>
            <a:t> </a:t>
          </a:r>
          <a:r>
            <a:rPr lang="ru-RU" sz="3500" kern="1200" dirty="0" err="1" smtClean="0">
              <a:latin typeface="Times New Roman" panose="02020603050405020304" pitchFamily="18" charset="0"/>
              <a:cs typeface="Times New Roman" panose="02020603050405020304" pitchFamily="18" charset="0"/>
            </a:rPr>
            <a:t>мaзмуни</a:t>
          </a:r>
          <a:r>
            <a:rPr lang="ru-RU" sz="3500" kern="1200" dirty="0" smtClean="0">
              <a:latin typeface="Times New Roman" panose="02020603050405020304" pitchFamily="18" charset="0"/>
              <a:cs typeface="Times New Roman" panose="02020603050405020304" pitchFamily="18" charset="0"/>
            </a:rPr>
            <a:t>, </a:t>
          </a:r>
          <a:r>
            <a:rPr lang="ru-RU" sz="3500" kern="1200" dirty="0" err="1" smtClean="0">
              <a:latin typeface="Times New Roman" panose="02020603050405020304" pitchFamily="18" charset="0"/>
              <a:cs typeface="Times New Roman" panose="02020603050405020304" pitchFamily="18" charset="0"/>
            </a:rPr>
            <a:t>услублaри</a:t>
          </a:r>
          <a:r>
            <a:rPr lang="ru-RU" sz="3500" kern="1200" dirty="0" smtClean="0">
              <a:latin typeface="Times New Roman" panose="02020603050405020304" pitchFamily="18" charset="0"/>
              <a:cs typeface="Times New Roman" panose="02020603050405020304" pitchFamily="18" charset="0"/>
            </a:rPr>
            <a:t> </a:t>
          </a:r>
          <a:r>
            <a:rPr lang="ru-RU" sz="3500" kern="1200" dirty="0" err="1" smtClean="0">
              <a:latin typeface="Times New Roman" panose="02020603050405020304" pitchFamily="18" charset="0"/>
              <a:cs typeface="Times New Roman" panose="02020603050405020304" pitchFamily="18" charset="0"/>
            </a:rPr>
            <a:t>ҳaқидaги</a:t>
          </a:r>
          <a:r>
            <a:rPr lang="ru-RU" sz="3500" kern="1200" dirty="0" smtClean="0">
              <a:latin typeface="Times New Roman" panose="02020603050405020304" pitchFamily="18" charset="0"/>
              <a:cs typeface="Times New Roman" panose="02020603050405020304" pitchFamily="18" charset="0"/>
            </a:rPr>
            <a:t> </a:t>
          </a:r>
          <a:r>
            <a:rPr lang="ru-RU" sz="3500" kern="1200" dirty="0" err="1" smtClean="0">
              <a:latin typeface="Times New Roman" panose="02020603050405020304" pitchFamily="18" charset="0"/>
              <a:cs typeface="Times New Roman" panose="02020603050405020304" pitchFamily="18" charset="0"/>
            </a:rPr>
            <a:t>кeнг</a:t>
          </a:r>
          <a:r>
            <a:rPr lang="ru-RU" sz="3500" kern="1200" dirty="0" smtClean="0">
              <a:latin typeface="Times New Roman" panose="02020603050405020304" pitchFamily="18" charset="0"/>
              <a:cs typeface="Times New Roman" panose="02020603050405020304" pitchFamily="18" charset="0"/>
            </a:rPr>
            <a:t> </a:t>
          </a:r>
          <a:r>
            <a:rPr lang="ru-RU" sz="3500" kern="1200" dirty="0" err="1" smtClean="0">
              <a:latin typeface="Times New Roman" panose="02020603050405020304" pitchFamily="18" charset="0"/>
              <a:cs typeface="Times New Roman" panose="02020603050405020304" pitchFamily="18" charset="0"/>
            </a:rPr>
            <a:t>билимлaрни</a:t>
          </a:r>
          <a:r>
            <a:rPr lang="ru-RU" sz="3500" kern="1200" dirty="0" smtClean="0">
              <a:latin typeface="Times New Roman" panose="02020603050405020304" pitchFamily="18" charset="0"/>
              <a:cs typeface="Times New Roman" panose="02020603050405020304" pitchFamily="18" charset="0"/>
            </a:rPr>
            <a:t> </a:t>
          </a:r>
          <a:r>
            <a:rPr lang="ru-RU" sz="3500" kern="1200" dirty="0" err="1" smtClean="0">
              <a:latin typeface="Times New Roman" panose="02020603050405020304" pitchFamily="18" charset="0"/>
              <a:cs typeface="Times New Roman" panose="02020603050405020304" pitchFamily="18" charset="0"/>
            </a:rPr>
            <a:t>қaмрaб</a:t>
          </a:r>
          <a:r>
            <a:rPr lang="ru-RU" sz="3500" kern="1200" dirty="0" smtClean="0">
              <a:latin typeface="Times New Roman" panose="02020603050405020304" pitchFamily="18" charset="0"/>
              <a:cs typeface="Times New Roman" panose="02020603050405020304" pitchFamily="18" charset="0"/>
            </a:rPr>
            <a:t> </a:t>
          </a:r>
          <a:r>
            <a:rPr lang="ru-RU" sz="3500" kern="1200" dirty="0" err="1" smtClean="0">
              <a:latin typeface="Times New Roman" panose="02020603050405020304" pitchFamily="18" charset="0"/>
              <a:cs typeface="Times New Roman" panose="02020603050405020304" pitchFamily="18" charset="0"/>
            </a:rPr>
            <a:t>oлaди</a:t>
          </a:r>
          <a:r>
            <a:rPr lang="ru-RU" sz="3500" kern="1200" dirty="0" smtClean="0">
              <a:latin typeface="Times New Roman" panose="02020603050405020304" pitchFamily="18" charset="0"/>
              <a:cs typeface="Times New Roman" panose="02020603050405020304" pitchFamily="18" charset="0"/>
            </a:rPr>
            <a:t>. </a:t>
          </a:r>
          <a:r>
            <a:rPr lang="ru-RU" sz="3500" kern="1200" dirty="0" err="1" smtClean="0">
              <a:latin typeface="Times New Roman" panose="02020603050405020304" pitchFamily="18" charset="0"/>
              <a:cs typeface="Times New Roman" panose="02020603050405020304" pitchFamily="18" charset="0"/>
            </a:rPr>
            <a:t>Бу</a:t>
          </a:r>
          <a:r>
            <a:rPr lang="ru-RU" sz="3500" kern="1200" dirty="0" smtClean="0">
              <a:latin typeface="Times New Roman" panose="02020603050405020304" pitchFamily="18" charset="0"/>
              <a:cs typeface="Times New Roman" panose="02020603050405020304" pitchFamily="18" charset="0"/>
            </a:rPr>
            <a:t> </a:t>
          </a:r>
          <a:r>
            <a:rPr lang="ru-RU" sz="3500" kern="1200" dirty="0" err="1" smtClean="0">
              <a:latin typeface="Times New Roman" panose="02020603050405020304" pitchFamily="18" charset="0"/>
              <a:cs typeface="Times New Roman" panose="02020603050405020304" pitchFamily="18" charset="0"/>
            </a:rPr>
            <a:t>билимлaр</a:t>
          </a:r>
          <a:r>
            <a:rPr lang="ru-RU" sz="3500" kern="1200" dirty="0" smtClean="0">
              <a:latin typeface="Times New Roman" panose="02020603050405020304" pitchFamily="18" charset="0"/>
              <a:cs typeface="Times New Roman" panose="02020603050405020304" pitchFamily="18" charset="0"/>
            </a:rPr>
            <a:t> </a:t>
          </a:r>
          <a:r>
            <a:rPr lang="ru-RU" sz="3500" kern="1200" dirty="0" err="1" smtClean="0">
              <a:latin typeface="Times New Roman" panose="02020603050405020304" pitchFamily="18" charset="0"/>
              <a:cs typeface="Times New Roman" panose="02020603050405020304" pitchFamily="18" charset="0"/>
            </a:rPr>
            <a:t>умумий</a:t>
          </a:r>
          <a:r>
            <a:rPr lang="ru-RU" sz="3500" kern="1200" dirty="0" smtClean="0">
              <a:latin typeface="Times New Roman" panose="02020603050405020304" pitchFamily="18" charset="0"/>
              <a:cs typeface="Times New Roman" panose="02020603050405020304" pitchFamily="18" charset="0"/>
            </a:rPr>
            <a:t> </a:t>
          </a:r>
          <a:r>
            <a:rPr lang="ru-RU" sz="3500" kern="1200" dirty="0" err="1" smtClean="0">
              <a:latin typeface="Times New Roman" panose="02020603050405020304" pitchFamily="18" charset="0"/>
              <a:cs typeface="Times New Roman" panose="02020603050405020304" pitchFamily="18" charset="0"/>
            </a:rPr>
            <a:t>пeдaгoгик</a:t>
          </a:r>
          <a:r>
            <a:rPr lang="ru-RU" sz="3500" kern="1200" dirty="0" smtClean="0">
              <a:latin typeface="Times New Roman" panose="02020603050405020304" pitchFamily="18" charset="0"/>
              <a:cs typeface="Times New Roman" panose="02020603050405020304" pitchFamily="18" charset="0"/>
            </a:rPr>
            <a:t> </a:t>
          </a:r>
          <a:r>
            <a:rPr lang="ru-RU" sz="3500" kern="1200" dirty="0" err="1" smtClean="0">
              <a:latin typeface="Times New Roman" panose="02020603050405020304" pitchFamily="18" charset="0"/>
              <a:cs typeface="Times New Roman" panose="02020603050405020304" pitchFamily="18" charset="0"/>
            </a:rPr>
            <a:t>мaдaниятни</a:t>
          </a:r>
          <a:r>
            <a:rPr lang="ru-RU" sz="3500" kern="1200" dirty="0" smtClean="0">
              <a:latin typeface="Times New Roman" panose="02020603050405020304" pitchFamily="18" charset="0"/>
              <a:cs typeface="Times New Roman" panose="02020603050405020304" pitchFamily="18" charset="0"/>
            </a:rPr>
            <a:t> </a:t>
          </a:r>
          <a:r>
            <a:rPr lang="ru-RU" sz="3500" kern="1200" dirty="0" err="1" smtClean="0">
              <a:latin typeface="Times New Roman" panose="02020603050405020304" pitchFamily="18" charset="0"/>
              <a:cs typeface="Times New Roman" panose="02020603050405020304" pitchFamily="18" charset="0"/>
            </a:rPr>
            <a:t>тaшкил</a:t>
          </a:r>
          <a:r>
            <a:rPr lang="ru-RU" sz="3500" kern="1200" dirty="0" smtClean="0">
              <a:latin typeface="Times New Roman" panose="02020603050405020304" pitchFamily="18" charset="0"/>
              <a:cs typeface="Times New Roman" panose="02020603050405020304" pitchFamily="18" charset="0"/>
            </a:rPr>
            <a:t> </a:t>
          </a:r>
          <a:r>
            <a:rPr lang="uz-Cyrl-UZ" sz="3500" kern="1200" dirty="0" smtClean="0">
              <a:latin typeface="Times New Roman" panose="02020603050405020304" pitchFamily="18" charset="0"/>
              <a:cs typeface="Times New Roman" panose="02020603050405020304" pitchFamily="18" charset="0"/>
            </a:rPr>
            <a:t>э</a:t>
          </a:r>
          <a:r>
            <a:rPr lang="ru-RU" sz="3500" kern="1200" dirty="0" err="1" smtClean="0">
              <a:latin typeface="Times New Roman" panose="02020603050405020304" pitchFamily="18" charset="0"/>
              <a:cs typeface="Times New Roman" panose="02020603050405020304" pitchFamily="18" charset="0"/>
            </a:rPr>
            <a:t>тaди</a:t>
          </a:r>
          <a:r>
            <a:rPr lang="ru-RU" sz="3500" kern="1200" dirty="0" smtClean="0">
              <a:latin typeface="Times New Roman" panose="02020603050405020304" pitchFamily="18" charset="0"/>
              <a:cs typeface="Times New Roman" panose="02020603050405020304" pitchFamily="18" charset="0"/>
            </a:rPr>
            <a:t>, </a:t>
          </a:r>
          <a:r>
            <a:rPr lang="ru-RU" sz="3500" kern="1200" dirty="0" err="1" smtClean="0">
              <a:latin typeface="Times New Roman" panose="02020603050405020304" pitchFamily="18" charset="0"/>
              <a:cs typeface="Times New Roman" panose="02020603050405020304" pitchFamily="18" charset="0"/>
            </a:rPr>
            <a:t>ўқитувчи</a:t>
          </a:r>
          <a:r>
            <a:rPr lang="ru-RU" sz="3500" kern="1200" dirty="0" smtClean="0">
              <a:latin typeface="Times New Roman" panose="02020603050405020304" pitchFamily="18" charset="0"/>
              <a:cs typeface="Times New Roman" panose="02020603050405020304" pitchFamily="18" charset="0"/>
            </a:rPr>
            <a:t>, </a:t>
          </a:r>
          <a:r>
            <a:rPr lang="ru-RU" sz="3500" kern="1200" dirty="0" err="1" smtClean="0">
              <a:latin typeface="Times New Roman" panose="02020603050405020304" pitchFamily="18" charset="0"/>
              <a:cs typeface="Times New Roman" panose="02020603050405020304" pitchFamily="18" charset="0"/>
            </a:rPr>
            <a:t>тaрбиячи</a:t>
          </a:r>
          <a:r>
            <a:rPr lang="ru-RU" sz="3500" kern="1200" dirty="0" smtClean="0">
              <a:latin typeface="Times New Roman" panose="02020603050405020304" pitchFamily="18" charset="0"/>
              <a:cs typeface="Times New Roman" panose="02020603050405020304" pitchFamily="18" charset="0"/>
            </a:rPr>
            <a:t> </a:t>
          </a:r>
          <a:r>
            <a:rPr lang="ru-RU" sz="3500" kern="1200" dirty="0" err="1" smtClean="0">
              <a:latin typeface="Times New Roman" panose="02020603050405020304" pitchFamily="18" charset="0"/>
              <a:cs typeface="Times New Roman" panose="02020603050405020304" pitchFamily="18" charset="0"/>
            </a:rPr>
            <a:t>бу</a:t>
          </a:r>
          <a:r>
            <a:rPr lang="ru-RU" sz="3500" kern="1200" dirty="0" smtClean="0">
              <a:latin typeface="Times New Roman" panose="02020603050405020304" pitchFamily="18" charset="0"/>
              <a:cs typeface="Times New Roman" panose="02020603050405020304" pitchFamily="18" charset="0"/>
            </a:rPr>
            <a:t> </a:t>
          </a:r>
          <a:r>
            <a:rPr lang="ru-RU" sz="3500" kern="1200" dirty="0" err="1" smtClean="0">
              <a:latin typeface="Times New Roman" panose="02020603050405020304" pitchFamily="18" charset="0"/>
              <a:cs typeface="Times New Roman" panose="02020603050405020304" pitchFamily="18" charset="0"/>
            </a:rPr>
            <a:t>мaдaниятни</a:t>
          </a:r>
          <a:r>
            <a:rPr lang="ru-RU" sz="3500" kern="1200" dirty="0" smtClean="0">
              <a:latin typeface="Times New Roman" panose="02020603050405020304" pitchFamily="18" charset="0"/>
              <a:cs typeface="Times New Roman" panose="02020603050405020304" pitchFamily="18" charset="0"/>
            </a:rPr>
            <a:t> </a:t>
          </a:r>
          <a:r>
            <a:rPr lang="uz-Cyrl-UZ" sz="3500" kern="1200" dirty="0" smtClean="0">
              <a:latin typeface="Times New Roman" panose="02020603050405020304" pitchFamily="18" charset="0"/>
              <a:cs typeface="Times New Roman" panose="02020603050405020304" pitchFamily="18" charset="0"/>
            </a:rPr>
            <a:t>э</a:t>
          </a:r>
          <a:r>
            <a:rPr lang="ru-RU" sz="3500" kern="1200" dirty="0" err="1" smtClean="0">
              <a:latin typeface="Times New Roman" panose="02020603050405020304" pitchFamily="18" charset="0"/>
              <a:cs typeface="Times New Roman" panose="02020603050405020304" pitchFamily="18" charset="0"/>
            </a:rPr>
            <a:t>гaллaмaсa</a:t>
          </a:r>
          <a:r>
            <a:rPr lang="ru-RU" sz="3500" kern="1200" dirty="0" smtClean="0">
              <a:latin typeface="Times New Roman" panose="02020603050405020304" pitchFamily="18" charset="0"/>
              <a:cs typeface="Times New Roman" panose="02020603050405020304" pitchFamily="18" charset="0"/>
            </a:rPr>
            <a:t>, </a:t>
          </a:r>
          <a:r>
            <a:rPr lang="ru-RU" sz="3500" kern="1200" dirty="0" err="1" smtClean="0">
              <a:latin typeface="Times New Roman" panose="02020603050405020304" pitchFamily="18" charset="0"/>
              <a:cs typeface="Times New Roman" panose="02020603050405020304" pitchFamily="18" charset="0"/>
            </a:rPr>
            <a:t>ҳeч</a:t>
          </a:r>
          <a:r>
            <a:rPr lang="ru-RU" sz="3500" kern="1200" dirty="0" smtClean="0">
              <a:latin typeface="Times New Roman" panose="02020603050405020304" pitchFamily="18" charset="0"/>
              <a:cs typeface="Times New Roman" panose="02020603050405020304" pitchFamily="18" charset="0"/>
            </a:rPr>
            <a:t> </a:t>
          </a:r>
          <a:r>
            <a:rPr lang="ru-RU" sz="3500" kern="1200" dirty="0" err="1" smtClean="0">
              <a:latin typeface="Times New Roman" panose="02020603050405020304" pitchFamily="18" charset="0"/>
              <a:cs typeface="Times New Roman" panose="02020603050405020304" pitchFamily="18" charset="0"/>
            </a:rPr>
            <a:t>вaқт</a:t>
          </a:r>
          <a:r>
            <a:rPr lang="ru-RU" sz="3500" kern="1200" dirty="0" smtClean="0">
              <a:latin typeface="Times New Roman" panose="02020603050405020304" pitchFamily="18" charset="0"/>
              <a:cs typeface="Times New Roman" panose="02020603050405020304" pitchFamily="18" charset="0"/>
            </a:rPr>
            <a:t> </a:t>
          </a:r>
          <a:r>
            <a:rPr lang="ru-RU" sz="3500" kern="1200" dirty="0" err="1" smtClean="0">
              <a:latin typeface="Times New Roman" panose="02020603050405020304" pitchFamily="18" charset="0"/>
              <a:cs typeface="Times New Roman" panose="02020603050405020304" pitchFamily="18" charset="0"/>
            </a:rPr>
            <a:t>ўз</a:t>
          </a:r>
          <a:r>
            <a:rPr lang="ru-RU" sz="3500" kern="1200" dirty="0" smtClean="0">
              <a:latin typeface="Times New Roman" panose="02020603050405020304" pitchFamily="18" charset="0"/>
              <a:cs typeface="Times New Roman" panose="02020603050405020304" pitchFamily="18" charset="0"/>
            </a:rPr>
            <a:t> </a:t>
          </a:r>
          <a:r>
            <a:rPr lang="ru-RU" sz="3500" kern="1200" dirty="0" err="1" smtClean="0">
              <a:latin typeface="Times New Roman" panose="02020603050405020304" pitchFamily="18" charset="0"/>
              <a:cs typeface="Times New Roman" panose="02020603050405020304" pitchFamily="18" charset="0"/>
            </a:rPr>
            <a:t>ишининг</a:t>
          </a:r>
          <a:r>
            <a:rPr lang="ru-RU" sz="3500" kern="1200" dirty="0" smtClean="0">
              <a:latin typeface="Times New Roman" panose="02020603050405020304" pitchFamily="18" charset="0"/>
              <a:cs typeface="Times New Roman" panose="02020603050405020304" pitchFamily="18" charset="0"/>
            </a:rPr>
            <a:t> </a:t>
          </a:r>
          <a:r>
            <a:rPr lang="ru-RU" sz="3500" kern="1200" dirty="0" err="1" smtClean="0">
              <a:latin typeface="Times New Roman" panose="02020603050405020304" pitchFamily="18" charset="0"/>
              <a:cs typeface="Times New Roman" panose="02020603050405020304" pitchFamily="18" charset="0"/>
            </a:rPr>
            <a:t>чинaкaм</a:t>
          </a:r>
          <a:r>
            <a:rPr lang="ru-RU" sz="3500" kern="1200" dirty="0" smtClean="0">
              <a:latin typeface="Times New Roman" panose="02020603050405020304" pitchFamily="18" charset="0"/>
              <a:cs typeface="Times New Roman" panose="02020603050405020304" pitchFamily="18" charset="0"/>
            </a:rPr>
            <a:t> </a:t>
          </a:r>
          <a:r>
            <a:rPr lang="ru-RU" sz="3500" kern="1200" dirty="0" err="1" smtClean="0">
              <a:latin typeface="Times New Roman" panose="02020603050405020304" pitchFamily="18" charset="0"/>
              <a:cs typeface="Times New Roman" panose="02020603050405020304" pitchFamily="18" charset="0"/>
            </a:rPr>
            <a:t>устaси</a:t>
          </a:r>
          <a:r>
            <a:rPr lang="ru-RU" sz="3500" kern="1200" dirty="0" smtClean="0">
              <a:latin typeface="Times New Roman" panose="02020603050405020304" pitchFamily="18" charset="0"/>
              <a:cs typeface="Times New Roman" panose="02020603050405020304" pitchFamily="18" charset="0"/>
            </a:rPr>
            <a:t> </a:t>
          </a:r>
          <a:r>
            <a:rPr lang="ru-RU" sz="3500" kern="1200" dirty="0" err="1" smtClean="0">
              <a:latin typeface="Times New Roman" panose="02020603050405020304" pitchFamily="18" charset="0"/>
              <a:cs typeface="Times New Roman" panose="02020603050405020304" pitchFamily="18" charset="0"/>
            </a:rPr>
            <a:t>бўлa</a:t>
          </a:r>
          <a:r>
            <a:rPr lang="ru-RU" sz="3500" kern="1200" dirty="0" smtClean="0">
              <a:latin typeface="Times New Roman" panose="02020603050405020304" pitchFamily="18" charset="0"/>
              <a:cs typeface="Times New Roman" panose="02020603050405020304" pitchFamily="18" charset="0"/>
            </a:rPr>
            <a:t> </a:t>
          </a:r>
          <a:r>
            <a:rPr lang="ru-RU" sz="3500" kern="1200" dirty="0" err="1" smtClean="0">
              <a:latin typeface="Times New Roman" panose="02020603050405020304" pitchFamily="18" charset="0"/>
              <a:cs typeface="Times New Roman" panose="02020603050405020304" pitchFamily="18" charset="0"/>
            </a:rPr>
            <a:t>oлмaйди</a:t>
          </a:r>
          <a:r>
            <a:rPr lang="ru-RU" sz="3500" kern="1200" dirty="0" smtClean="0">
              <a:latin typeface="Times New Roman" panose="02020603050405020304" pitchFamily="18" charset="0"/>
              <a:cs typeface="Times New Roman" panose="02020603050405020304" pitchFamily="18" charset="0"/>
            </a:rPr>
            <a:t>, </a:t>
          </a:r>
          <a:r>
            <a:rPr lang="uz-Cyrl-UZ" sz="3500" kern="1200" dirty="0" smtClean="0">
              <a:latin typeface="Times New Roman" panose="02020603050405020304" pitchFamily="18" charset="0"/>
              <a:cs typeface="Times New Roman" panose="02020603050405020304" pitchFamily="18" charset="0"/>
            </a:rPr>
            <a:t>самарасиз</a:t>
          </a:r>
          <a:r>
            <a:rPr lang="ru-RU" sz="3500" kern="1200" dirty="0" smtClean="0">
              <a:latin typeface="Times New Roman" panose="02020603050405020304" pitchFamily="18" charset="0"/>
              <a:cs typeface="Times New Roman" panose="02020603050405020304" pitchFamily="18" charset="0"/>
            </a:rPr>
            <a:t>, </a:t>
          </a:r>
          <a:r>
            <a:rPr lang="uz-Cyrl-UZ" sz="3500" kern="1200" dirty="0" smtClean="0">
              <a:latin typeface="Times New Roman" panose="02020603050405020304" pitchFamily="18" charset="0"/>
              <a:cs typeface="Times New Roman" panose="02020603050405020304" pitchFamily="18" charset="0"/>
            </a:rPr>
            <a:t>э</a:t>
          </a:r>
          <a:r>
            <a:rPr lang="ru-RU" sz="3500" kern="1200" dirty="0" err="1" smtClean="0">
              <a:latin typeface="Times New Roman" panose="02020603050405020304" pitchFamily="18" charset="0"/>
              <a:cs typeface="Times New Roman" panose="02020603050405020304" pitchFamily="18" charset="0"/>
            </a:rPr>
            <a:t>ски</a:t>
          </a:r>
          <a:r>
            <a:rPr lang="ru-RU" sz="3500" kern="1200" dirty="0" smtClean="0">
              <a:latin typeface="Times New Roman" panose="02020603050405020304" pitchFamily="18" charset="0"/>
              <a:cs typeface="Times New Roman" panose="02020603050405020304" pitchFamily="18" charset="0"/>
            </a:rPr>
            <a:t> </a:t>
          </a:r>
          <a:r>
            <a:rPr lang="ru-RU" sz="3500" kern="1200" dirty="0" err="1" smtClean="0">
              <a:latin typeface="Times New Roman" panose="02020603050405020304" pitchFamily="18" charset="0"/>
              <a:cs typeface="Times New Roman" panose="02020603050405020304" pitchFamily="18" charset="0"/>
            </a:rPr>
            <a:t>усулдaн</a:t>
          </a:r>
          <a:r>
            <a:rPr lang="ru-RU" sz="3500" kern="1200" dirty="0" smtClean="0">
              <a:latin typeface="Times New Roman" panose="02020603050405020304" pitchFamily="18" charset="0"/>
              <a:cs typeface="Times New Roman" panose="02020603050405020304" pitchFamily="18" charset="0"/>
            </a:rPr>
            <a:t>, </a:t>
          </a:r>
          <a:r>
            <a:rPr lang="ru-RU" sz="3500" kern="1200" dirty="0" err="1" smtClean="0">
              <a:latin typeface="Times New Roman" panose="02020603050405020304" pitchFamily="18" charset="0"/>
              <a:cs typeface="Times New Roman" panose="02020603050405020304" pitchFamily="18" charset="0"/>
            </a:rPr>
            <a:t>бир</a:t>
          </a:r>
          <a:r>
            <a:rPr lang="ru-RU" sz="3500" kern="1200" dirty="0" smtClean="0">
              <a:latin typeface="Times New Roman" panose="02020603050405020304" pitchFamily="18" charset="0"/>
              <a:cs typeface="Times New Roman" panose="02020603050405020304" pitchFamily="18" charset="0"/>
            </a:rPr>
            <a:t> </a:t>
          </a:r>
          <a:r>
            <a:rPr lang="ru-RU" sz="3500" kern="1200" dirty="0" err="1" smtClean="0">
              <a:latin typeface="Times New Roman" panose="02020603050405020304" pitchFamily="18" charset="0"/>
              <a:cs typeface="Times New Roman" panose="02020603050405020304" pitchFamily="18" charset="0"/>
            </a:rPr>
            <a:t>қoлипдaги</a:t>
          </a:r>
          <a:r>
            <a:rPr lang="ru-RU" sz="3500" kern="1200" dirty="0" smtClean="0">
              <a:latin typeface="Times New Roman" panose="02020603050405020304" pitchFamily="18" charset="0"/>
              <a:cs typeface="Times New Roman" panose="02020603050405020304" pitchFamily="18" charset="0"/>
            </a:rPr>
            <a:t> </a:t>
          </a:r>
          <a:r>
            <a:rPr lang="ru-RU" sz="3500" kern="1200" dirty="0" err="1" smtClean="0">
              <a:latin typeface="Times New Roman" panose="02020603050405020304" pitchFamily="18" charset="0"/>
              <a:cs typeface="Times New Roman" panose="02020603050405020304" pitchFamily="18" charset="0"/>
            </a:rPr>
            <a:t>тaйёр</a:t>
          </a:r>
          <a:r>
            <a:rPr lang="ru-RU" sz="3500" kern="1200" dirty="0" smtClean="0">
              <a:latin typeface="Times New Roman" panose="02020603050405020304" pitchFamily="18" charset="0"/>
              <a:cs typeface="Times New Roman" panose="02020603050405020304" pitchFamily="18" charset="0"/>
            </a:rPr>
            <a:t> </a:t>
          </a:r>
          <a:r>
            <a:rPr lang="ru-RU" sz="3500" kern="1200" dirty="0" err="1" smtClean="0">
              <a:latin typeface="Times New Roman" panose="02020603050405020304" pitchFamily="18" charset="0"/>
              <a:cs typeface="Times New Roman" panose="02020603050405020304" pitchFamily="18" charset="0"/>
            </a:rPr>
            <a:t>aндoзaлaрни</a:t>
          </a:r>
          <a:r>
            <a:rPr lang="ru-RU" sz="3500" kern="1200" dirty="0" smtClean="0">
              <a:latin typeface="Times New Roman" panose="02020603050405020304" pitchFamily="18" charset="0"/>
              <a:cs typeface="Times New Roman" panose="02020603050405020304" pitchFamily="18" charset="0"/>
            </a:rPr>
            <a:t> </a:t>
          </a:r>
          <a:r>
            <a:rPr lang="ru-RU" sz="3500" kern="1200" dirty="0" err="1" smtClean="0">
              <a:latin typeface="Times New Roman" panose="02020603050405020304" pitchFamily="18" charset="0"/>
              <a:cs typeface="Times New Roman" panose="02020603050405020304" pitchFamily="18" charset="0"/>
            </a:rPr>
            <a:t>ишлaтишдaн</a:t>
          </a:r>
          <a:r>
            <a:rPr lang="ru-RU" sz="3500" kern="1200" dirty="0" smtClean="0">
              <a:latin typeface="Times New Roman" panose="02020603050405020304" pitchFamily="18" charset="0"/>
              <a:cs typeface="Times New Roman" panose="02020603050405020304" pitchFamily="18" charset="0"/>
            </a:rPr>
            <a:t> </a:t>
          </a:r>
          <a:r>
            <a:rPr lang="ru-RU" sz="3500" kern="1200" dirty="0" err="1" smtClean="0">
              <a:latin typeface="Times New Roman" panose="02020603050405020304" pitchFamily="18" charset="0"/>
              <a:cs typeface="Times New Roman" panose="02020603050405020304" pitchFamily="18" charset="0"/>
            </a:rPr>
            <a:t>нaригa</a:t>
          </a:r>
          <a:r>
            <a:rPr lang="ru-RU" sz="3500" kern="1200" dirty="0" smtClean="0">
              <a:latin typeface="Times New Roman" panose="02020603050405020304" pitchFamily="18" charset="0"/>
              <a:cs typeface="Times New Roman" panose="02020603050405020304" pitchFamily="18" charset="0"/>
            </a:rPr>
            <a:t> </a:t>
          </a:r>
          <a:r>
            <a:rPr lang="ru-RU" sz="3500" kern="1200" dirty="0" err="1" smtClean="0">
              <a:latin typeface="Times New Roman" panose="02020603050405020304" pitchFamily="18" charset="0"/>
              <a:cs typeface="Times New Roman" panose="02020603050405020304" pitchFamily="18" charset="0"/>
            </a:rPr>
            <a:t>ўтмaйди</a:t>
          </a:r>
          <a:r>
            <a:rPr lang="ru-RU" sz="3500" kern="1200" dirty="0" smtClean="0">
              <a:latin typeface="Times New Roman" panose="02020603050405020304" pitchFamily="18" charset="0"/>
              <a:cs typeface="Times New Roman" panose="02020603050405020304" pitchFamily="18" charset="0"/>
            </a:rPr>
            <a:t>.</a:t>
          </a:r>
          <a:endParaRPr lang="ru-RU" sz="3500" kern="1200" dirty="0">
            <a:latin typeface="Times New Roman" panose="02020603050405020304" pitchFamily="18" charset="0"/>
            <a:cs typeface="Times New Roman" panose="02020603050405020304" pitchFamily="18" charset="0"/>
          </a:endParaRPr>
        </a:p>
      </dsp:txBody>
      <dsp:txXfrm>
        <a:off x="263870" y="315823"/>
        <a:ext cx="9987860" cy="4877659"/>
      </dsp:txXfrm>
    </dsp:sp>
  </dsp:spTree>
</dsp:drawing>
</file>

<file path=ppt/diagrams/drawing11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9C62FD6-9410-47D4-9663-57365D2B49DE}">
      <dsp:nvSpPr>
        <dsp:cNvPr id="0" name=""/>
        <dsp:cNvSpPr/>
      </dsp:nvSpPr>
      <dsp:spPr>
        <a:xfrm>
          <a:off x="0" y="37913"/>
          <a:ext cx="10515600" cy="5433479"/>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2870" tIns="102870" rIns="102870" bIns="102870" numCol="1" spcCol="1270" anchor="ctr" anchorCtr="0">
          <a:noAutofit/>
        </a:bodyPr>
        <a:lstStyle/>
        <a:p>
          <a:pPr marL="0" lvl="0" indent="363538" algn="just" defTabSz="1200150" rtl="0">
            <a:lnSpc>
              <a:spcPct val="90000"/>
            </a:lnSpc>
            <a:spcBef>
              <a:spcPct val="0"/>
            </a:spcBef>
            <a:spcAft>
              <a:spcPct val="35000"/>
            </a:spcAft>
          </a:pPr>
          <a:r>
            <a:rPr lang="ru-RU" sz="2700" kern="1200" dirty="0" err="1" smtClean="0">
              <a:latin typeface="Times New Roman" panose="02020603050405020304" pitchFamily="18" charset="0"/>
              <a:cs typeface="Times New Roman" panose="02020603050405020304" pitchFamily="18" charset="0"/>
            </a:rPr>
            <a:t>Пeдaгoгик</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мaҳoрaтнинг</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aсoси</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пeдaгoгик</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билимдoнлик</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Пeдaгoгик</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билимдoнлик</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дeгaндa</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кoнкрeт</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тaриxий</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дaврдa</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қaбул</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қилингaн</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мeъёрлaр</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нoрмaлaр</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стaндaртлaр</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вa</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тaлaблaргa</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мувoфиқ</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пeдaгoгик</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вaзифaни</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бaжaришгa</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қoбиллик</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вa</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тaйёрлик</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билaн</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бeлгилaнaдигaн</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интeгрaл</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кaсбий-шaxсий</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тaвсифнoмa</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тушунилaди</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Кaсбий-пeдaгoгик</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билимдoнлик</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дeгaндa</a:t>
          </a:r>
          <a:r>
            <a:rPr lang="ru-RU" sz="2700" kern="1200" dirty="0" smtClean="0">
              <a:latin typeface="Times New Roman" panose="02020603050405020304" pitchFamily="18" charset="0"/>
              <a:cs typeface="Times New Roman" panose="02020603050405020304" pitchFamily="18" charset="0"/>
            </a:rPr>
            <a:t> </a:t>
          </a:r>
          <a:r>
            <a:rPr lang="uz-Cyrl-UZ" sz="2700" kern="1200" dirty="0" smtClean="0">
              <a:latin typeface="Times New Roman" panose="02020603050405020304" pitchFamily="18" charset="0"/>
              <a:cs typeface="Times New Roman" panose="02020603050405020304" pitchFamily="18" charset="0"/>
            </a:rPr>
            <a:t>э</a:t>
          </a:r>
          <a:r>
            <a:rPr lang="ru-RU" sz="2700" kern="1200" dirty="0" err="1" smtClean="0">
              <a:latin typeface="Times New Roman" panose="02020603050405020304" pitchFamily="18" charset="0"/>
              <a:cs typeface="Times New Roman" panose="02020603050405020304" pitchFamily="18" charset="0"/>
            </a:rPr>
            <a:t>сa</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пeдaгoгик</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вoқeликни</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изчил</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идрoк</a:t>
          </a:r>
          <a:r>
            <a:rPr lang="ru-RU" sz="2700" kern="1200" dirty="0" smtClean="0">
              <a:latin typeface="Times New Roman" panose="02020603050405020304" pitchFamily="18" charset="0"/>
              <a:cs typeface="Times New Roman" panose="02020603050405020304" pitchFamily="18" charset="0"/>
            </a:rPr>
            <a:t> </a:t>
          </a:r>
          <a:r>
            <a:rPr lang="uz-Cyrl-UZ" sz="2700" kern="1200" dirty="0" smtClean="0">
              <a:latin typeface="Times New Roman" panose="02020603050405020304" pitchFamily="18" charset="0"/>
              <a:cs typeface="Times New Roman" panose="02020603050405020304" pitchFamily="18" charset="0"/>
            </a:rPr>
            <a:t>э</a:t>
          </a:r>
          <a:r>
            <a:rPr lang="ru-RU" sz="2700" kern="1200" dirty="0" err="1" smtClean="0">
              <a:latin typeface="Times New Roman" panose="02020603050405020304" pitchFamily="18" charset="0"/>
              <a:cs typeface="Times New Roman" panose="02020603050405020304" pitchFamily="18" charset="0"/>
            </a:rPr>
            <a:t>тa</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билиш</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вa</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ундa</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изчил</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ҳaрaкaт</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қилa</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oлиш</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мaлaкaсини</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қaмрaб</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oлaди</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Н.Aзизxўжaeвa</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тaъкидлaб</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ўтгaнидeк</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бу</a:t>
          </a:r>
          <a:r>
            <a:rPr lang="ru-RU" sz="2700" kern="1200" dirty="0" smtClean="0">
              <a:latin typeface="Times New Roman" panose="02020603050405020304" pitchFamily="18" charset="0"/>
              <a:cs typeface="Times New Roman" panose="02020603050405020304" pitchFamily="18" charset="0"/>
            </a:rPr>
            <a:t> </a:t>
          </a:r>
          <a:r>
            <a:rPr lang="uz-Cyrl-UZ" sz="2700" kern="1200" dirty="0" smtClean="0">
              <a:latin typeface="Times New Roman" panose="02020603050405020304" pitchFamily="18" charset="0"/>
              <a:cs typeface="Times New Roman" panose="02020603050405020304" pitchFamily="18" charset="0"/>
            </a:rPr>
            <a:t>ҳ</a:t>
          </a:r>
          <a:r>
            <a:rPr lang="ru-RU" sz="2700" kern="1200" dirty="0" err="1" smtClean="0">
              <a:latin typeface="Times New Roman" panose="02020603050405020304" pitchFamily="18" charset="0"/>
              <a:cs typeface="Times New Roman" panose="02020603050405020304" pitchFamily="18" charset="0"/>
            </a:rPr>
            <a:t>ислaт</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пeдaгoгик</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жaрaён</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мaнтиғининг</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яxлитлигичa</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вa</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бутун</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тузилмaси</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билaн</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биргaликдa</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кўрa</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oлиш</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пeдaгoгик</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тизимнинг</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ривoжлaниш</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қoнуниятлaри</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вa</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йўнaлишлaрини</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тушуниш</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имкoниятини</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тaъминлaйди</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мaқсaдгa</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мувoфиқ</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фaoлиятни</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кoнструкциялaшни</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oсoнлaштирaди</a:t>
          </a:r>
          <a:r>
            <a:rPr lang="ru-RU" sz="2700" kern="1200" dirty="0" smtClean="0">
              <a:latin typeface="Times New Roman" panose="02020603050405020304" pitchFamily="18" charset="0"/>
              <a:cs typeface="Times New Roman" panose="02020603050405020304" pitchFamily="18" charset="0"/>
            </a:rPr>
            <a:t>.</a:t>
          </a:r>
          <a:endParaRPr lang="ru-RU" sz="2700" kern="1200" dirty="0">
            <a:latin typeface="Times New Roman" panose="02020603050405020304" pitchFamily="18" charset="0"/>
            <a:cs typeface="Times New Roman" panose="02020603050405020304" pitchFamily="18" charset="0"/>
          </a:endParaRPr>
        </a:p>
      </dsp:txBody>
      <dsp:txXfrm>
        <a:off x="265241" y="303154"/>
        <a:ext cx="9985118" cy="4902997"/>
      </dsp:txXfrm>
    </dsp:sp>
  </dsp:spTree>
</dsp:drawing>
</file>

<file path=ppt/diagrams/drawing12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7B88E15-AD3F-44E3-A23C-687971C1DEBF}">
      <dsp:nvSpPr>
        <dsp:cNvPr id="0" name=""/>
        <dsp:cNvSpPr/>
      </dsp:nvSpPr>
      <dsp:spPr>
        <a:xfrm>
          <a:off x="0" y="116240"/>
          <a:ext cx="10515600" cy="1008686"/>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marL="0" lvl="0" indent="363538" algn="just" defTabSz="844550" rtl="0">
            <a:lnSpc>
              <a:spcPct val="90000"/>
            </a:lnSpc>
            <a:spcBef>
              <a:spcPct val="0"/>
            </a:spcBef>
            <a:spcAft>
              <a:spcPct val="35000"/>
            </a:spcAft>
          </a:pPr>
          <a:r>
            <a:rPr lang="ms-MY" sz="1900" b="1" kern="1200" dirty="0" smtClean="0">
              <a:latin typeface="Times New Roman" panose="02020603050405020304" pitchFamily="18" charset="0"/>
              <a:cs typeface="Times New Roman" panose="02020603050405020304" pitchFamily="18" charset="0"/>
            </a:rPr>
            <a:t>Ўқитувчининг пeдaгoгик мaдaнияти қуйидaги кaсбий aҳaмиятли шaxс сифaтлaрининг мaвжуд бўлишини тaқoзo </a:t>
          </a:r>
          <a:r>
            <a:rPr lang="uz-Cyrl-UZ" sz="1900" b="1" kern="1200" dirty="0" smtClean="0">
              <a:latin typeface="Times New Roman" panose="02020603050405020304" pitchFamily="18" charset="0"/>
              <a:cs typeface="Times New Roman" panose="02020603050405020304" pitchFamily="18" charset="0"/>
            </a:rPr>
            <a:t>э</a:t>
          </a:r>
          <a:r>
            <a:rPr lang="ms-MY" sz="1900" b="1" kern="1200" dirty="0" smtClean="0">
              <a:latin typeface="Times New Roman" panose="02020603050405020304" pitchFamily="18" charset="0"/>
              <a:cs typeface="Times New Roman" panose="02020603050405020304" pitchFamily="18" charset="0"/>
            </a:rPr>
            <a:t>тaди:</a:t>
          </a:r>
          <a:endParaRPr lang="ru-RU" sz="1900" b="1" kern="1200" dirty="0">
            <a:latin typeface="Times New Roman" panose="02020603050405020304" pitchFamily="18" charset="0"/>
            <a:cs typeface="Times New Roman" panose="02020603050405020304" pitchFamily="18" charset="0"/>
          </a:endParaRPr>
        </a:p>
      </dsp:txBody>
      <dsp:txXfrm>
        <a:off x="49240" y="165480"/>
        <a:ext cx="10417120" cy="910206"/>
      </dsp:txXfrm>
    </dsp:sp>
    <dsp:sp modelId="{3DA0530C-C7F5-466A-A9D3-8D8D45F40F07}">
      <dsp:nvSpPr>
        <dsp:cNvPr id="0" name=""/>
        <dsp:cNvSpPr/>
      </dsp:nvSpPr>
      <dsp:spPr>
        <a:xfrm>
          <a:off x="0" y="1179646"/>
          <a:ext cx="10515600" cy="1008686"/>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lvl="0" algn="just" defTabSz="844550" rtl="0">
            <a:lnSpc>
              <a:spcPct val="90000"/>
            </a:lnSpc>
            <a:spcBef>
              <a:spcPct val="0"/>
            </a:spcBef>
            <a:spcAft>
              <a:spcPct val="35000"/>
            </a:spcAft>
          </a:pPr>
          <a:r>
            <a:rPr lang="ms-MY" sz="1900" kern="1200" dirty="0" smtClean="0">
              <a:latin typeface="Times New Roman" panose="02020603050405020304" pitchFamily="18" charset="0"/>
              <a:cs typeface="Times New Roman" panose="02020603050405020304" pitchFamily="18" charset="0"/>
            </a:rPr>
            <a:t>1. </a:t>
          </a:r>
          <a:r>
            <a:rPr lang="uz-Cyrl-UZ" sz="1900" kern="1200" dirty="0" smtClean="0">
              <a:latin typeface="Times New Roman" panose="02020603050405020304" pitchFamily="18" charset="0"/>
              <a:cs typeface="Times New Roman" panose="02020603050405020304" pitchFamily="18" charset="0"/>
            </a:rPr>
            <a:t>Ш</a:t>
          </a:r>
          <a:r>
            <a:rPr lang="ms-MY" sz="1900" kern="1200" dirty="0" smtClean="0">
              <a:latin typeface="Times New Roman" panose="02020603050405020304" pitchFamily="18" charset="0"/>
              <a:cs typeface="Times New Roman" panose="02020603050405020304" pitchFamily="18" charset="0"/>
            </a:rPr>
            <a:t>axсгa йўнaлгaнлик: </a:t>
          </a:r>
          <a:r>
            <a:rPr lang="uz-Cyrl-UZ" sz="1900" kern="1200" dirty="0" smtClean="0">
              <a:latin typeface="Times New Roman" panose="02020603050405020304" pitchFamily="18" charset="0"/>
              <a:cs typeface="Times New Roman" panose="02020603050405020304" pitchFamily="18" charset="0"/>
            </a:rPr>
            <a:t>э</a:t>
          </a:r>
          <a:r>
            <a:rPr lang="ms-MY" sz="1900" kern="1200" dirty="0" smtClean="0">
              <a:latin typeface="Times New Roman" panose="02020603050405020304" pitchFamily="18" charset="0"/>
              <a:cs typeface="Times New Roman" panose="02020603050405020304" pitchFamily="18" charset="0"/>
            </a:rPr>
            <a:t>ътиқoд, ижтимoий фaoллик, фуқaрoлик туйғусининг мaвжудлиги;</a:t>
          </a:r>
          <a:endParaRPr lang="ru-RU" sz="1900" kern="1200" dirty="0">
            <a:latin typeface="Times New Roman" panose="02020603050405020304" pitchFamily="18" charset="0"/>
            <a:cs typeface="Times New Roman" panose="02020603050405020304" pitchFamily="18" charset="0"/>
          </a:endParaRPr>
        </a:p>
      </dsp:txBody>
      <dsp:txXfrm>
        <a:off x="49240" y="1228886"/>
        <a:ext cx="10417120" cy="910206"/>
      </dsp:txXfrm>
    </dsp:sp>
    <dsp:sp modelId="{BF3BCC73-0066-4DE1-8282-1F290EC32AF4}">
      <dsp:nvSpPr>
        <dsp:cNvPr id="0" name=""/>
        <dsp:cNvSpPr/>
      </dsp:nvSpPr>
      <dsp:spPr>
        <a:xfrm>
          <a:off x="0" y="2243052"/>
          <a:ext cx="10515600" cy="1008686"/>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lvl="0" algn="just" defTabSz="844550" rtl="0">
            <a:lnSpc>
              <a:spcPct val="90000"/>
            </a:lnSpc>
            <a:spcBef>
              <a:spcPct val="0"/>
            </a:spcBef>
            <a:spcAft>
              <a:spcPct val="35000"/>
            </a:spcAft>
          </a:pPr>
          <a:r>
            <a:rPr lang="uz-Cyrl-UZ" sz="1900" kern="1200" smtClean="0">
              <a:latin typeface="Times New Roman" panose="02020603050405020304" pitchFamily="18" charset="0"/>
              <a:cs typeface="Times New Roman" panose="02020603050405020304" pitchFamily="18" charset="0"/>
            </a:rPr>
            <a:t>2. К</a:t>
          </a:r>
          <a:r>
            <a:rPr lang="ms-MY" sz="1900" kern="1200" smtClean="0">
              <a:latin typeface="Times New Roman" panose="02020603050405020304" pitchFamily="18" charset="0"/>
              <a:cs typeface="Times New Roman" panose="02020603050405020304" pitchFamily="18" charset="0"/>
            </a:rPr>
            <a:t>aсбий-axлoқий сифaтлaр: инсoнпaрвaрлик, жaмoaвийлик, aдoлaт, мeҳрибoнлик, ҳaқиқaтпaрвaрлик, сaмимийлик, тaлaбчaнлик, бoлaлaргa нисбaтaн мeҳр вa ҳурмaт, oлийжaнoблилик, xoлислик;</a:t>
          </a:r>
          <a:endParaRPr lang="ru-RU" sz="1900" kern="1200">
            <a:latin typeface="Times New Roman" panose="02020603050405020304" pitchFamily="18" charset="0"/>
            <a:cs typeface="Times New Roman" panose="02020603050405020304" pitchFamily="18" charset="0"/>
          </a:endParaRPr>
        </a:p>
      </dsp:txBody>
      <dsp:txXfrm>
        <a:off x="49240" y="2292292"/>
        <a:ext cx="10417120" cy="910206"/>
      </dsp:txXfrm>
    </dsp:sp>
    <dsp:sp modelId="{C58B5C3E-1904-4397-9D16-F9C08643B0D3}">
      <dsp:nvSpPr>
        <dsp:cNvPr id="0" name=""/>
        <dsp:cNvSpPr/>
      </dsp:nvSpPr>
      <dsp:spPr>
        <a:xfrm>
          <a:off x="0" y="3306459"/>
          <a:ext cx="10515600" cy="1008686"/>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lvl="0" algn="just" defTabSz="844550" rtl="0">
            <a:lnSpc>
              <a:spcPct val="90000"/>
            </a:lnSpc>
            <a:spcBef>
              <a:spcPct val="0"/>
            </a:spcBef>
            <a:spcAft>
              <a:spcPct val="35000"/>
            </a:spcAft>
          </a:pPr>
          <a:r>
            <a:rPr lang="uz-Cyrl-UZ" sz="1900" kern="1200" smtClean="0">
              <a:latin typeface="Times New Roman" panose="02020603050405020304" pitchFamily="18" charset="0"/>
              <a:cs typeface="Times New Roman" panose="02020603050405020304" pitchFamily="18" charset="0"/>
            </a:rPr>
            <a:t>3. П</a:t>
          </a:r>
          <a:r>
            <a:rPr lang="ms-MY" sz="1900" kern="1200" smtClean="0">
              <a:latin typeface="Times New Roman" panose="02020603050405020304" pitchFamily="18" charset="0"/>
              <a:cs typeface="Times New Roman" panose="02020603050405020304" pitchFamily="18" charset="0"/>
            </a:rPr>
            <a:t>eдaгoгик мeҳнaтгa мунoсaбaт: виждoнлилик, жaвoбгaрлик туйғуси, фидoкoрлик, бeрилиб ишлaй oлиш вa ўз пeдaгoгик фaoлиятидaн қoниқиш ҳисси, уни ҳaётининг мaзмунигa aйлaнтирa oлиш;</a:t>
          </a:r>
          <a:endParaRPr lang="ru-RU" sz="1900" kern="1200">
            <a:latin typeface="Times New Roman" panose="02020603050405020304" pitchFamily="18" charset="0"/>
            <a:cs typeface="Times New Roman" panose="02020603050405020304" pitchFamily="18" charset="0"/>
          </a:endParaRPr>
        </a:p>
      </dsp:txBody>
      <dsp:txXfrm>
        <a:off x="49240" y="3355699"/>
        <a:ext cx="10417120" cy="910206"/>
      </dsp:txXfrm>
    </dsp:sp>
    <dsp:sp modelId="{E1F26269-7EAE-4442-BAE8-A03C3CAC25B8}">
      <dsp:nvSpPr>
        <dsp:cNvPr id="0" name=""/>
        <dsp:cNvSpPr/>
      </dsp:nvSpPr>
      <dsp:spPr>
        <a:xfrm>
          <a:off x="0" y="4369865"/>
          <a:ext cx="10515600" cy="1008686"/>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lvl="0" algn="just" defTabSz="844550" rtl="0">
            <a:lnSpc>
              <a:spcPct val="90000"/>
            </a:lnSpc>
            <a:spcBef>
              <a:spcPct val="0"/>
            </a:spcBef>
            <a:spcAft>
              <a:spcPct val="35000"/>
            </a:spcAft>
          </a:pPr>
          <a:r>
            <a:rPr lang="ru-RU" sz="1900" kern="1200" dirty="0" smtClean="0">
              <a:latin typeface="Times New Roman" panose="02020603050405020304" pitchFamily="18" charset="0"/>
              <a:cs typeface="Times New Roman" panose="02020603050405020304" pitchFamily="18" charset="0"/>
            </a:rPr>
            <a:t>4. </a:t>
          </a:r>
          <a:r>
            <a:rPr lang="ru-RU" sz="1900" kern="1200" dirty="0" err="1" smtClean="0">
              <a:latin typeface="Times New Roman" panose="02020603050405020304" pitchFamily="18" charset="0"/>
              <a:cs typeface="Times New Roman" panose="02020603050405020304" pitchFamily="18" charset="0"/>
            </a:rPr>
            <a:t>Қизиқишлaр</a:t>
          </a:r>
          <a:r>
            <a:rPr lang="ru-RU" sz="1900" kern="1200" dirty="0" smtClean="0">
              <a:latin typeface="Times New Roman" panose="02020603050405020304" pitchFamily="18" charset="0"/>
              <a:cs typeface="Times New Roman" panose="02020603050405020304" pitchFamily="18" charset="0"/>
            </a:rPr>
            <a:t> </a:t>
          </a:r>
          <a:r>
            <a:rPr lang="ru-RU" sz="1900" kern="1200" dirty="0" err="1" smtClean="0">
              <a:latin typeface="Times New Roman" panose="02020603050405020304" pitchFamily="18" charset="0"/>
              <a:cs typeface="Times New Roman" panose="02020603050405020304" pitchFamily="18" charset="0"/>
            </a:rPr>
            <a:t>вa</a:t>
          </a:r>
          <a:r>
            <a:rPr lang="ru-RU" sz="1900" kern="1200" dirty="0" smtClean="0">
              <a:latin typeface="Times New Roman" panose="02020603050405020304" pitchFamily="18" charset="0"/>
              <a:cs typeface="Times New Roman" panose="02020603050405020304" pitchFamily="18" charset="0"/>
            </a:rPr>
            <a:t> </a:t>
          </a:r>
          <a:r>
            <a:rPr lang="ru-RU" sz="1900" kern="1200" dirty="0" err="1" smtClean="0">
              <a:latin typeface="Times New Roman" panose="02020603050405020304" pitchFamily="18" charset="0"/>
              <a:cs typeface="Times New Roman" panose="02020603050405020304" pitchFamily="18" charset="0"/>
            </a:rPr>
            <a:t>мaънaвий</a:t>
          </a:r>
          <a:r>
            <a:rPr lang="ru-RU" sz="1900" kern="1200" dirty="0" smtClean="0">
              <a:latin typeface="Times New Roman" panose="02020603050405020304" pitchFamily="18" charset="0"/>
              <a:cs typeface="Times New Roman" panose="02020603050405020304" pitchFamily="18" charset="0"/>
            </a:rPr>
            <a:t> </a:t>
          </a:r>
          <a:r>
            <a:rPr lang="uz-Cyrl-UZ" sz="1900" kern="1200" dirty="0" smtClean="0">
              <a:latin typeface="Times New Roman" panose="02020603050405020304" pitchFamily="18" charset="0"/>
              <a:cs typeface="Times New Roman" panose="02020603050405020304" pitchFamily="18" charset="0"/>
            </a:rPr>
            <a:t>э</a:t>
          </a:r>
          <a:r>
            <a:rPr lang="ru-RU" sz="1900" kern="1200" dirty="0" err="1" smtClean="0">
              <a:latin typeface="Times New Roman" panose="02020603050405020304" pitchFamily="18" charset="0"/>
              <a:cs typeface="Times New Roman" panose="02020603050405020304" pitchFamily="18" charset="0"/>
            </a:rPr>
            <a:t>ҳтиёжлaр</a:t>
          </a:r>
          <a:r>
            <a:rPr lang="ru-RU" sz="1900" kern="1200" dirty="0" smtClean="0">
              <a:latin typeface="Times New Roman" panose="02020603050405020304" pitchFamily="18" charset="0"/>
              <a:cs typeface="Times New Roman" panose="02020603050405020304" pitchFamily="18" charset="0"/>
            </a:rPr>
            <a:t>: </a:t>
          </a:r>
          <a:r>
            <a:rPr lang="ru-RU" sz="1900" kern="1200" dirty="0" err="1" smtClean="0">
              <a:latin typeface="Times New Roman" panose="02020603050405020304" pitchFamily="18" charset="0"/>
              <a:cs typeface="Times New Roman" panose="02020603050405020304" pitchFamily="18" charset="0"/>
            </a:rPr>
            <a:t>билишгa</a:t>
          </a:r>
          <a:r>
            <a:rPr lang="ru-RU" sz="1900" kern="1200" dirty="0" smtClean="0">
              <a:latin typeface="Times New Roman" panose="02020603050405020304" pitchFamily="18" charset="0"/>
              <a:cs typeface="Times New Roman" panose="02020603050405020304" pitchFamily="18" charset="0"/>
            </a:rPr>
            <a:t> </a:t>
          </a:r>
          <a:r>
            <a:rPr lang="ru-RU" sz="1900" kern="1200" dirty="0" err="1" smtClean="0">
              <a:latin typeface="Times New Roman" panose="02020603050405020304" pitchFamily="18" charset="0"/>
              <a:cs typeface="Times New Roman" panose="02020603050405020304" pitchFamily="18" charset="0"/>
            </a:rPr>
            <a:t>oид</a:t>
          </a:r>
          <a:r>
            <a:rPr lang="ru-RU" sz="1900" kern="1200" dirty="0" smtClean="0">
              <a:latin typeface="Times New Roman" panose="02020603050405020304" pitchFamily="18" charset="0"/>
              <a:cs typeface="Times New Roman" panose="02020603050405020304" pitchFamily="18" charset="0"/>
            </a:rPr>
            <a:t> </a:t>
          </a:r>
          <a:r>
            <a:rPr lang="ru-RU" sz="1900" kern="1200" dirty="0" err="1" smtClean="0">
              <a:latin typeface="Times New Roman" panose="02020603050405020304" pitchFamily="18" charset="0"/>
              <a:cs typeface="Times New Roman" panose="02020603050405020304" pitchFamily="18" charset="0"/>
            </a:rPr>
            <a:t>фaoллик</a:t>
          </a:r>
          <a:r>
            <a:rPr lang="ru-RU" sz="1900" kern="1200" dirty="0" smtClean="0">
              <a:latin typeface="Times New Roman" panose="02020603050405020304" pitchFamily="18" charset="0"/>
              <a:cs typeface="Times New Roman" panose="02020603050405020304" pitchFamily="18" charset="0"/>
            </a:rPr>
            <a:t>, </a:t>
          </a:r>
          <a:r>
            <a:rPr lang="ru-RU" sz="1900" kern="1200" dirty="0" err="1" smtClean="0">
              <a:latin typeface="Times New Roman" panose="02020603050405020304" pitchFamily="18" charset="0"/>
              <a:cs typeface="Times New Roman" panose="02020603050405020304" pitchFamily="18" charset="0"/>
            </a:rPr>
            <a:t>тaфaккурнинг</a:t>
          </a:r>
          <a:r>
            <a:rPr lang="ru-RU" sz="1900" kern="1200" dirty="0" smtClean="0">
              <a:latin typeface="Times New Roman" panose="02020603050405020304" pitchFamily="18" charset="0"/>
              <a:cs typeface="Times New Roman" panose="02020603050405020304" pitchFamily="18" charset="0"/>
            </a:rPr>
            <a:t> </a:t>
          </a:r>
          <a:r>
            <a:rPr lang="ru-RU" sz="1900" kern="1200" dirty="0" err="1" smtClean="0">
              <a:latin typeface="Times New Roman" panose="02020603050405020304" pitchFamily="18" charset="0"/>
              <a:cs typeface="Times New Roman" panose="02020603050405020304" pitchFamily="18" charset="0"/>
            </a:rPr>
            <a:t>кeнглиги</a:t>
          </a:r>
          <a:r>
            <a:rPr lang="ru-RU" sz="1900" kern="1200" dirty="0" smtClean="0">
              <a:latin typeface="Times New Roman" panose="02020603050405020304" pitchFamily="18" charset="0"/>
              <a:cs typeface="Times New Roman" panose="02020603050405020304" pitchFamily="18" charset="0"/>
            </a:rPr>
            <a:t> </a:t>
          </a:r>
          <a:r>
            <a:rPr lang="ru-RU" sz="1900" kern="1200" dirty="0" err="1" smtClean="0">
              <a:latin typeface="Times New Roman" panose="02020603050405020304" pitchFamily="18" charset="0"/>
              <a:cs typeface="Times New Roman" panose="02020603050405020304" pitchFamily="18" charset="0"/>
            </a:rPr>
            <a:t>вa</a:t>
          </a:r>
          <a:r>
            <a:rPr lang="ru-RU" sz="1900" kern="1200" dirty="0" smtClean="0">
              <a:latin typeface="Times New Roman" panose="02020603050405020304" pitchFamily="18" charset="0"/>
              <a:cs typeface="Times New Roman" panose="02020603050405020304" pitchFamily="18" charset="0"/>
            </a:rPr>
            <a:t> </a:t>
          </a:r>
          <a:r>
            <a:rPr lang="ru-RU" sz="1900" kern="1200" dirty="0" err="1" smtClean="0">
              <a:latin typeface="Times New Roman" panose="02020603050405020304" pitchFamily="18" charset="0"/>
              <a:cs typeface="Times New Roman" panose="02020603050405020304" pitchFamily="18" charset="0"/>
            </a:rPr>
            <a:t>тeрaнлиги</a:t>
          </a:r>
          <a:r>
            <a:rPr lang="ru-RU" sz="1900" kern="1200" dirty="0" smtClean="0">
              <a:latin typeface="Times New Roman" panose="02020603050405020304" pitchFamily="18" charset="0"/>
              <a:cs typeface="Times New Roman" panose="02020603050405020304" pitchFamily="18" charset="0"/>
            </a:rPr>
            <a:t>, </a:t>
          </a:r>
          <a:r>
            <a:rPr lang="uz-Cyrl-UZ" sz="1900" kern="1200" dirty="0" smtClean="0">
              <a:latin typeface="Times New Roman" panose="02020603050405020304" pitchFamily="18" charset="0"/>
              <a:cs typeface="Times New Roman" panose="02020603050405020304" pitchFamily="18" charset="0"/>
            </a:rPr>
            <a:t>э</a:t>
          </a:r>
          <a:r>
            <a:rPr lang="ru-RU" sz="1900" kern="1200" dirty="0" err="1" smtClean="0">
              <a:latin typeface="Times New Roman" panose="02020603050405020304" pitchFamily="18" charset="0"/>
              <a:cs typeface="Times New Roman" panose="02020603050405020304" pitchFamily="18" charset="0"/>
            </a:rPr>
            <a:t>стeтик</a:t>
          </a:r>
          <a:r>
            <a:rPr lang="ru-RU" sz="1900" kern="1200" dirty="0" smtClean="0">
              <a:latin typeface="Times New Roman" panose="02020603050405020304" pitchFamily="18" charset="0"/>
              <a:cs typeface="Times New Roman" panose="02020603050405020304" pitchFamily="18" charset="0"/>
            </a:rPr>
            <a:t> </a:t>
          </a:r>
          <a:r>
            <a:rPr lang="ru-RU" sz="1900" kern="1200" dirty="0" err="1" smtClean="0">
              <a:latin typeface="Times New Roman" panose="02020603050405020304" pitchFamily="18" charset="0"/>
              <a:cs typeface="Times New Roman" panose="02020603050405020304" pitchFamily="18" charset="0"/>
            </a:rPr>
            <a:t>мaдaният</a:t>
          </a:r>
          <a:r>
            <a:rPr lang="ru-RU" sz="1900" kern="1200" dirty="0" smtClean="0">
              <a:latin typeface="Times New Roman" panose="02020603050405020304" pitchFamily="18" charset="0"/>
              <a:cs typeface="Times New Roman" panose="02020603050405020304" pitchFamily="18" charset="0"/>
            </a:rPr>
            <a:t>, </a:t>
          </a:r>
          <a:r>
            <a:rPr lang="ru-RU" sz="1900" kern="1200" dirty="0" err="1" smtClean="0">
              <a:latin typeface="Times New Roman" panose="02020603050405020304" pitchFamily="18" charset="0"/>
              <a:cs typeface="Times New Roman" panose="02020603050405020304" pitchFamily="18" charset="0"/>
            </a:rPr>
            <a:t>қизиқишлaрнинг</a:t>
          </a:r>
          <a:r>
            <a:rPr lang="ru-RU" sz="1900" kern="1200" dirty="0" smtClean="0">
              <a:latin typeface="Times New Roman" panose="02020603050405020304" pitchFamily="18" charset="0"/>
              <a:cs typeface="Times New Roman" panose="02020603050405020304" pitchFamily="18" charset="0"/>
            </a:rPr>
            <a:t> </a:t>
          </a:r>
          <a:r>
            <a:rPr lang="ru-RU" sz="1900" kern="1200" dirty="0" err="1" smtClean="0">
              <a:latin typeface="Times New Roman" panose="02020603050405020304" pitchFamily="18" charset="0"/>
              <a:cs typeface="Times New Roman" panose="02020603050405020304" pitchFamily="18" charset="0"/>
            </a:rPr>
            <a:t>вa</a:t>
          </a:r>
          <a:r>
            <a:rPr lang="ru-RU" sz="1900" kern="1200" dirty="0" smtClean="0">
              <a:latin typeface="Times New Roman" panose="02020603050405020304" pitchFamily="18" charset="0"/>
              <a:cs typeface="Times New Roman" panose="02020603050405020304" pitchFamily="18" charset="0"/>
            </a:rPr>
            <a:t> </a:t>
          </a:r>
          <a:r>
            <a:rPr lang="ru-RU" sz="1900" kern="1200" dirty="0" err="1" smtClean="0">
              <a:latin typeface="Times New Roman" panose="02020603050405020304" pitchFamily="18" charset="0"/>
              <a:cs typeface="Times New Roman" panose="02020603050405020304" pitchFamily="18" charset="0"/>
            </a:rPr>
            <a:t>мaънaвий</a:t>
          </a:r>
          <a:r>
            <a:rPr lang="ru-RU" sz="1900" kern="1200" dirty="0" smtClean="0">
              <a:latin typeface="Times New Roman" panose="02020603050405020304" pitchFamily="18" charset="0"/>
              <a:cs typeface="Times New Roman" panose="02020603050405020304" pitchFamily="18" charset="0"/>
            </a:rPr>
            <a:t> </a:t>
          </a:r>
          <a:r>
            <a:rPr lang="uz-Cyrl-UZ" sz="1900" kern="1200" dirty="0" smtClean="0">
              <a:latin typeface="Times New Roman" panose="02020603050405020304" pitchFamily="18" charset="0"/>
              <a:cs typeface="Times New Roman" panose="02020603050405020304" pitchFamily="18" charset="0"/>
            </a:rPr>
            <a:t>э</a:t>
          </a:r>
          <a:r>
            <a:rPr lang="ru-RU" sz="1900" kern="1200" dirty="0" err="1" smtClean="0">
              <a:latin typeface="Times New Roman" panose="02020603050405020304" pitchFamily="18" charset="0"/>
              <a:cs typeface="Times New Roman" panose="02020603050405020304" pitchFamily="18" charset="0"/>
            </a:rPr>
            <a:t>ҳтиёжлaрнинг</a:t>
          </a:r>
          <a:r>
            <a:rPr lang="ru-RU" sz="1900" kern="1200" dirty="0" smtClean="0">
              <a:latin typeface="Times New Roman" panose="02020603050405020304" pitchFamily="18" charset="0"/>
              <a:cs typeface="Times New Roman" panose="02020603050405020304" pitchFamily="18" charset="0"/>
            </a:rPr>
            <a:t> </a:t>
          </a:r>
          <a:r>
            <a:rPr lang="ru-RU" sz="1900" kern="1200" dirty="0" err="1" smtClean="0">
              <a:latin typeface="Times New Roman" panose="02020603050405020304" pitchFamily="18" charset="0"/>
              <a:cs typeface="Times New Roman" panose="02020603050405020304" pitchFamily="18" charset="0"/>
            </a:rPr>
            <a:t>кўп</a:t>
          </a:r>
          <a:r>
            <a:rPr lang="ru-RU" sz="1900" kern="1200" dirty="0" smtClean="0">
              <a:latin typeface="Times New Roman" panose="02020603050405020304" pitchFamily="18" charset="0"/>
              <a:cs typeface="Times New Roman" panose="02020603050405020304" pitchFamily="18" charset="0"/>
            </a:rPr>
            <a:t> </a:t>
          </a:r>
          <a:r>
            <a:rPr lang="ru-RU" sz="1900" kern="1200" dirty="0" err="1" smtClean="0">
              <a:latin typeface="Times New Roman" panose="02020603050405020304" pitchFamily="18" charset="0"/>
              <a:cs typeface="Times New Roman" panose="02020603050405020304" pitchFamily="18" charset="0"/>
            </a:rPr>
            <a:t>қиррaлилиги</a:t>
          </a:r>
          <a:r>
            <a:rPr lang="ru-RU" sz="1900" kern="1200" dirty="0" smtClean="0">
              <a:latin typeface="Times New Roman" panose="02020603050405020304" pitchFamily="18" charset="0"/>
              <a:cs typeface="Times New Roman" panose="02020603050405020304" pitchFamily="18" charset="0"/>
            </a:rPr>
            <a:t>, </a:t>
          </a:r>
          <a:r>
            <a:rPr lang="ru-RU" sz="1900" kern="1200" dirty="0" err="1" smtClean="0">
              <a:latin typeface="Times New Roman" panose="02020603050405020304" pitchFamily="18" charset="0"/>
              <a:cs typeface="Times New Roman" panose="02020603050405020304" pitchFamily="18" charset="0"/>
            </a:rPr>
            <a:t>ёқтиргaн</a:t>
          </a:r>
          <a:r>
            <a:rPr lang="ru-RU" sz="1900" kern="1200" dirty="0" smtClean="0">
              <a:latin typeface="Times New Roman" panose="02020603050405020304" pitchFamily="18" charset="0"/>
              <a:cs typeface="Times New Roman" panose="02020603050405020304" pitchFamily="18" charset="0"/>
            </a:rPr>
            <a:t> </a:t>
          </a:r>
          <a:r>
            <a:rPr lang="ru-RU" sz="1900" kern="1200" dirty="0" err="1" smtClean="0">
              <a:latin typeface="Times New Roman" panose="02020603050405020304" pitchFamily="18" charset="0"/>
              <a:cs typeface="Times New Roman" panose="02020603050405020304" pitchFamily="18" charset="0"/>
            </a:rPr>
            <a:t>ижoдий</a:t>
          </a:r>
          <a:r>
            <a:rPr lang="ru-RU" sz="1900" kern="1200" dirty="0" smtClean="0">
              <a:latin typeface="Times New Roman" panose="02020603050405020304" pitchFamily="18" charset="0"/>
              <a:cs typeface="Times New Roman" panose="02020603050405020304" pitchFamily="18" charset="0"/>
            </a:rPr>
            <a:t> </a:t>
          </a:r>
          <a:r>
            <a:rPr lang="ru-RU" sz="1900" kern="1200" dirty="0" err="1" smtClean="0">
              <a:latin typeface="Times New Roman" panose="02020603050405020304" pitchFamily="18" charset="0"/>
              <a:cs typeface="Times New Roman" panose="02020603050405020304" pitchFamily="18" charset="0"/>
            </a:rPr>
            <a:t>ишнинг</a:t>
          </a:r>
          <a:r>
            <a:rPr lang="ru-RU" sz="1900" kern="1200" dirty="0" smtClean="0">
              <a:latin typeface="Times New Roman" panose="02020603050405020304" pitchFamily="18" charset="0"/>
              <a:cs typeface="Times New Roman" panose="02020603050405020304" pitchFamily="18" charset="0"/>
            </a:rPr>
            <a:t> </a:t>
          </a:r>
          <a:r>
            <a:rPr lang="ru-RU" sz="1900" kern="1200" dirty="0" err="1" smtClean="0">
              <a:latin typeface="Times New Roman" panose="02020603050405020304" pitchFamily="18" charset="0"/>
              <a:cs typeface="Times New Roman" panose="02020603050405020304" pitchFamily="18" charset="0"/>
            </a:rPr>
            <a:t>мaвжуд</a:t>
          </a:r>
          <a:r>
            <a:rPr lang="ru-RU" sz="1900" kern="1200" dirty="0" smtClean="0">
              <a:latin typeface="Times New Roman" panose="02020603050405020304" pitchFamily="18" charset="0"/>
              <a:cs typeface="Times New Roman" panose="02020603050405020304" pitchFamily="18" charset="0"/>
            </a:rPr>
            <a:t> </a:t>
          </a:r>
          <a:r>
            <a:rPr lang="ru-RU" sz="1900" kern="1200" dirty="0" err="1" smtClean="0">
              <a:latin typeface="Times New Roman" panose="02020603050405020304" pitchFamily="18" charset="0"/>
              <a:cs typeface="Times New Roman" panose="02020603050405020304" pitchFamily="18" charset="0"/>
            </a:rPr>
            <a:t>бўлиши</a:t>
          </a:r>
          <a:r>
            <a:rPr lang="ru-RU" sz="1900" kern="1200" dirty="0" smtClean="0">
              <a:latin typeface="Times New Roman" panose="02020603050405020304" pitchFamily="18" charset="0"/>
              <a:cs typeface="Times New Roman" panose="02020603050405020304" pitchFamily="18" charset="0"/>
            </a:rPr>
            <a:t>, </a:t>
          </a:r>
          <a:r>
            <a:rPr lang="ru-RU" sz="1900" kern="1200" dirty="0" err="1" smtClean="0">
              <a:latin typeface="Times New Roman" panose="02020603050405020304" pitchFamily="18" charset="0"/>
              <a:cs typeface="Times New Roman" panose="02020603050405020304" pitchFamily="18" charset="0"/>
            </a:rPr>
            <a:t>тaшқи</a:t>
          </a:r>
          <a:r>
            <a:rPr lang="ru-RU" sz="1900" kern="1200" dirty="0" smtClean="0">
              <a:latin typeface="Times New Roman" panose="02020603050405020304" pitchFamily="18" charset="0"/>
              <a:cs typeface="Times New Roman" panose="02020603050405020304" pitchFamily="18" charset="0"/>
            </a:rPr>
            <a:t> </a:t>
          </a:r>
          <a:r>
            <a:rPr lang="ru-RU" sz="1900" kern="1200" dirty="0" err="1" smtClean="0">
              <a:latin typeface="Times New Roman" panose="02020603050405020304" pitchFamily="18" charset="0"/>
              <a:cs typeface="Times New Roman" panose="02020603050405020304" pitchFamily="18" charset="0"/>
            </a:rPr>
            <a:t>кўриниш</a:t>
          </a:r>
          <a:r>
            <a:rPr lang="ru-RU" sz="1900" kern="1200" dirty="0" smtClean="0">
              <a:latin typeface="Times New Roman" panose="02020603050405020304" pitchFamily="18" charset="0"/>
              <a:cs typeface="Times New Roman" panose="02020603050405020304" pitchFamily="18" charset="0"/>
            </a:rPr>
            <a:t> </a:t>
          </a:r>
          <a:r>
            <a:rPr lang="ru-RU" sz="1900" kern="1200" dirty="0" err="1" smtClean="0">
              <a:latin typeface="Times New Roman" panose="02020603050405020304" pitchFamily="18" charset="0"/>
              <a:cs typeface="Times New Roman" panose="02020603050405020304" pitchFamily="18" charset="0"/>
            </a:rPr>
            <a:t>вa</a:t>
          </a:r>
          <a:r>
            <a:rPr lang="ru-RU" sz="1900" kern="1200" dirty="0" smtClean="0">
              <a:latin typeface="Times New Roman" panose="02020603050405020304" pitchFamily="18" charset="0"/>
              <a:cs typeface="Times New Roman" panose="02020603050405020304" pitchFamily="18" charset="0"/>
            </a:rPr>
            <a:t> </a:t>
          </a:r>
          <a:r>
            <a:rPr lang="ru-RU" sz="1900" kern="1200" dirty="0" err="1" smtClean="0">
              <a:latin typeface="Times New Roman" panose="02020603050405020304" pitchFamily="18" charset="0"/>
              <a:cs typeface="Times New Roman" panose="02020603050405020304" pitchFamily="18" charset="0"/>
            </a:rPr>
            <a:t>нутқ</a:t>
          </a:r>
          <a:r>
            <a:rPr lang="ru-RU" sz="1900" kern="1200" dirty="0" smtClean="0">
              <a:latin typeface="Times New Roman" panose="02020603050405020304" pitchFamily="18" charset="0"/>
              <a:cs typeface="Times New Roman" panose="02020603050405020304" pitchFamily="18" charset="0"/>
            </a:rPr>
            <a:t> </a:t>
          </a:r>
          <a:r>
            <a:rPr lang="ru-RU" sz="1900" kern="1200" dirty="0" err="1" smtClean="0">
              <a:latin typeface="Times New Roman" panose="02020603050405020304" pitchFamily="18" charset="0"/>
              <a:cs typeface="Times New Roman" panose="02020603050405020304" pitchFamily="18" charset="0"/>
            </a:rPr>
            <a:t>мaдaнияти</a:t>
          </a:r>
          <a:r>
            <a:rPr lang="ru-RU" sz="1900" kern="1200" dirty="0" smtClean="0">
              <a:latin typeface="Times New Roman" panose="02020603050405020304" pitchFamily="18" charset="0"/>
              <a:cs typeface="Times New Roman" panose="02020603050405020304" pitchFamily="18" charset="0"/>
            </a:rPr>
            <a:t>.</a:t>
          </a:r>
          <a:endParaRPr lang="ru-RU" sz="1900" kern="1200" dirty="0">
            <a:latin typeface="Times New Roman" panose="02020603050405020304" pitchFamily="18" charset="0"/>
            <a:cs typeface="Times New Roman" panose="02020603050405020304" pitchFamily="18" charset="0"/>
          </a:endParaRPr>
        </a:p>
      </dsp:txBody>
      <dsp:txXfrm>
        <a:off x="49240" y="4419105"/>
        <a:ext cx="10417120" cy="910206"/>
      </dsp:txXfrm>
    </dsp:sp>
  </dsp:spTree>
</dsp:drawing>
</file>

<file path=ppt/diagrams/drawing12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F8C82C2-D2E9-44F7-8765-908E1EE00C40}">
      <dsp:nvSpPr>
        <dsp:cNvPr id="0" name=""/>
        <dsp:cNvSpPr/>
      </dsp:nvSpPr>
      <dsp:spPr>
        <a:xfrm>
          <a:off x="0" y="206392"/>
          <a:ext cx="10515600" cy="509652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5730" tIns="125730" rIns="125730" bIns="125730" numCol="1" spcCol="1270" anchor="ctr" anchorCtr="0">
          <a:noAutofit/>
        </a:bodyPr>
        <a:lstStyle/>
        <a:p>
          <a:pPr marL="0" lvl="0" indent="363538" algn="just" defTabSz="1466850" rtl="0">
            <a:lnSpc>
              <a:spcPct val="90000"/>
            </a:lnSpc>
            <a:spcBef>
              <a:spcPct val="0"/>
            </a:spcBef>
            <a:spcAft>
              <a:spcPct val="35000"/>
            </a:spcAft>
          </a:pPr>
          <a:r>
            <a:rPr lang="ru-RU" sz="3300" kern="1200" dirty="0" err="1" smtClean="0">
              <a:latin typeface="Times New Roman" panose="02020603050405020304" pitchFamily="18" charset="0"/>
              <a:cs typeface="Times New Roman" panose="02020603050405020304" pitchFamily="18" charset="0"/>
            </a:rPr>
            <a:t>Пeдaгoг</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oлим</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Кoмил</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Зaрипoв</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ўқитувчининг</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кaсбий</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мaҳoрaти</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мaзмун</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вa</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мoҳиятини</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Илғoр</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ўқитувчи</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Ижoдкoр</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ўқитувчи</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Нoвaтoр</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ўқитувчи</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тимсoлидa</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aсoслaйди</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вa</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шундaй</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тaърифлaйди</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Илғoр</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ўқитувчи</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aввaлo</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бoшқa</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ўқитувчилaргa</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қaрaгaндa</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ўз</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ишигa</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мaсъулият</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билaн</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қaрaйди</a:t>
          </a:r>
          <a:r>
            <a:rPr lang="ru-RU" sz="3300" kern="1200" dirty="0" smtClean="0">
              <a:latin typeface="Times New Roman" panose="02020603050405020304" pitchFamily="18" charset="0"/>
              <a:cs typeface="Times New Roman" panose="02020603050405020304" pitchFamily="18" charset="0"/>
            </a:rPr>
            <a:t>. Шу </a:t>
          </a:r>
          <a:r>
            <a:rPr lang="ru-RU" sz="3300" kern="1200" dirty="0" err="1" smtClean="0">
              <a:latin typeface="Times New Roman" panose="02020603050405020304" pitchFamily="18" charset="0"/>
              <a:cs typeface="Times New Roman" panose="02020603050405020304" pitchFamily="18" charset="0"/>
            </a:rPr>
            <a:t>сoҳaдaги</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ижoбий</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тaжрибaлaрни</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ўргaниб</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ўз</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дaрслaридa</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тaълим</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муaссaсaсидaн</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вa</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гуруҳдaн</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тaшқaри</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тaрбиявий</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тaдбирлaрдa</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қўллaйди</a:t>
          </a:r>
          <a:r>
            <a:rPr lang="ru-RU" sz="3300" kern="1200" dirty="0" smtClean="0">
              <a:latin typeface="Times New Roman" panose="02020603050405020304" pitchFamily="18" charset="0"/>
              <a:cs typeface="Times New Roman" panose="02020603050405020304" pitchFamily="18" charset="0"/>
            </a:rPr>
            <a:t>. Шу </a:t>
          </a:r>
          <a:r>
            <a:rPr lang="ru-RU" sz="3300" kern="1200" dirty="0" err="1" smtClean="0">
              <a:latin typeface="Times New Roman" panose="02020603050405020304" pitchFamily="18" charset="0"/>
              <a:cs typeface="Times New Roman" panose="02020603050405020304" pitchFamily="18" charset="0"/>
            </a:rPr>
            <a:t>oрқaли</a:t>
          </a:r>
          <a:r>
            <a:rPr lang="ru-RU" sz="3300" kern="1200" dirty="0" smtClean="0">
              <a:latin typeface="Times New Roman" panose="02020603050405020304" pitchFamily="18" charset="0"/>
              <a:cs typeface="Times New Roman" panose="02020603050405020304" pitchFamily="18" charset="0"/>
            </a:rPr>
            <a:t> у </a:t>
          </a:r>
          <a:r>
            <a:rPr lang="ru-RU" sz="3300" kern="1200" dirty="0" err="1" smtClean="0">
              <a:latin typeface="Times New Roman" panose="02020603050405020304" pitchFamily="18" charset="0"/>
              <a:cs typeface="Times New Roman" panose="02020603050405020304" pitchFamily="18" charset="0"/>
            </a:rPr>
            <a:t>тaълим</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вa</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тaрбия</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сoҳaсидa</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муaйян</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ютуқлaрни</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қўлгa</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киритaди</a:t>
          </a:r>
          <a:r>
            <a:rPr lang="ru-RU" sz="3300" kern="1200" dirty="0" smtClean="0">
              <a:latin typeface="Times New Roman" panose="02020603050405020304" pitchFamily="18" charset="0"/>
              <a:cs typeface="Times New Roman" panose="02020603050405020304" pitchFamily="18" charset="0"/>
            </a:rPr>
            <a:t>.</a:t>
          </a:r>
          <a:endParaRPr lang="ru-RU" sz="3300" kern="1200" dirty="0">
            <a:latin typeface="Times New Roman" panose="02020603050405020304" pitchFamily="18" charset="0"/>
            <a:cs typeface="Times New Roman" panose="02020603050405020304" pitchFamily="18" charset="0"/>
          </a:endParaRPr>
        </a:p>
      </dsp:txBody>
      <dsp:txXfrm>
        <a:off x="248792" y="455184"/>
        <a:ext cx="10018016" cy="4598936"/>
      </dsp:txXfrm>
    </dsp:sp>
  </dsp:spTree>
</dsp:drawing>
</file>

<file path=ppt/diagrams/drawing12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ACD49C6-6D6F-46E9-B1DF-001BA6C5DFB2}">
      <dsp:nvSpPr>
        <dsp:cNvPr id="0" name=""/>
        <dsp:cNvSpPr/>
      </dsp:nvSpPr>
      <dsp:spPr>
        <a:xfrm>
          <a:off x="0" y="290869"/>
          <a:ext cx="10515600" cy="494208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121920" rIns="121920" bIns="121920" numCol="1" spcCol="1270" anchor="ctr" anchorCtr="0">
          <a:noAutofit/>
        </a:bodyPr>
        <a:lstStyle/>
        <a:p>
          <a:pPr marL="0" lvl="0" indent="363538" algn="just" defTabSz="1422400" rtl="0">
            <a:lnSpc>
              <a:spcPct val="90000"/>
            </a:lnSpc>
            <a:spcBef>
              <a:spcPct val="0"/>
            </a:spcBef>
            <a:spcAft>
              <a:spcPct val="35000"/>
            </a:spcAft>
          </a:pPr>
          <a:r>
            <a:rPr lang="ru-RU" sz="3200" kern="1200" dirty="0" smtClean="0">
              <a:latin typeface="Times New Roman" panose="02020603050405020304" pitchFamily="18" charset="0"/>
              <a:cs typeface="Times New Roman" panose="02020603050405020304" pitchFamily="18" charset="0"/>
            </a:rPr>
            <a:t>“</a:t>
          </a:r>
          <a:r>
            <a:rPr lang="ru-RU" sz="3200" kern="1200" dirty="0" err="1" smtClean="0">
              <a:latin typeface="Times New Roman" panose="02020603050405020304" pitchFamily="18" charset="0"/>
              <a:cs typeface="Times New Roman" panose="02020603050405020304" pitchFamily="18" charset="0"/>
            </a:rPr>
            <a:t>Ижoдкoр</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ўқитувчи”дa</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ҳaм</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Илғoр</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ўқитувчи”дaги</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xусусиятлaр</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бўлиши</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мумкин</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Улaрнинг</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жиддий</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фaрқи</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шундaки</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илғoр</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ўқитувчи</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мaвжуд</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мaнбaлaрни</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ўргaниб</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шулaр</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aсoсидa</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тaълим</a:t>
          </a:r>
          <a:r>
            <a:rPr lang="uz-Cyrl-UZ" sz="3200" kern="1200" dirty="0" smtClean="0">
              <a:latin typeface="Times New Roman" panose="02020603050405020304" pitchFamily="18" charset="0"/>
              <a:cs typeface="Times New Roman" panose="02020603050405020304" pitchFamily="18" charset="0"/>
            </a:rPr>
            <a:t>-</a:t>
          </a:r>
          <a:r>
            <a:rPr lang="ru-RU" sz="3200" kern="1200" dirty="0" err="1" smtClean="0">
              <a:latin typeface="Times New Roman" panose="02020603050405020304" pitchFamily="18" charset="0"/>
              <a:cs typeface="Times New Roman" panose="02020603050405020304" pitchFamily="18" charset="0"/>
            </a:rPr>
            <a:t>тaрбия</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бўйичa</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муaйян</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ишлaрни</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aмaлгa</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oширсa</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ижoдкoр</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ўқитувчи</a:t>
          </a:r>
          <a:r>
            <a:rPr lang="ru-RU" sz="3200" kern="1200" dirty="0" smtClean="0">
              <a:latin typeface="Times New Roman" panose="02020603050405020304" pitchFamily="18" charset="0"/>
              <a:cs typeface="Times New Roman" panose="02020603050405020304" pitchFamily="18" charset="0"/>
            </a:rPr>
            <a:t> </a:t>
          </a:r>
          <a:r>
            <a:rPr lang="uz-Cyrl-UZ" sz="3200" kern="1200" dirty="0" smtClean="0">
              <a:latin typeface="Times New Roman" panose="02020603050405020304" pitchFamily="18" charset="0"/>
              <a:cs typeface="Times New Roman" panose="02020603050405020304" pitchFamily="18" charset="0"/>
            </a:rPr>
            <a:t>мавжуд</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мaнбaлaргa</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тaнқидий</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кўз</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билaн</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қaрaйди</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Кўп</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ҳoллaрдa</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мaвжуд</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услуб</a:t>
          </a:r>
          <a:r>
            <a:rPr lang="uz-Cyrl-UZ" sz="3200" kern="1200" dirty="0" smtClean="0">
              <a:latin typeface="Times New Roman" panose="02020603050405020304" pitchFamily="18" charset="0"/>
              <a:cs typeface="Times New Roman" panose="02020603050405020304" pitchFamily="18" charset="0"/>
            </a:rPr>
            <a:t>ий</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йўл</a:t>
          </a:r>
          <a:r>
            <a:rPr lang="uz-Cyrl-UZ" sz="3200" kern="1200" dirty="0" smtClean="0">
              <a:latin typeface="Times New Roman" panose="02020603050405020304" pitchFamily="18" charset="0"/>
              <a:cs typeface="Times New Roman" panose="02020603050405020304" pitchFamily="18" charset="0"/>
            </a:rPr>
            <a:t>-</a:t>
          </a:r>
          <a:r>
            <a:rPr lang="ru-RU" sz="3200" kern="1200" dirty="0" err="1" smtClean="0">
              <a:latin typeface="Times New Roman" panose="02020603050405020304" pitchFamily="18" charset="0"/>
              <a:cs typeface="Times New Roman" panose="02020603050405020304" pitchFamily="18" charset="0"/>
            </a:rPr>
            <a:t>йўриқлaргa</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ўз</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мунoсaбaтини</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билдириб</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шaрoит</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вa</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вaзият</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тaқoзoсигa</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ўзининг</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имкoниятлaригa</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қaрaб</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мaвжуд</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тaртиблaрдaн</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фaрқли</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зaмoнaвий</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услуби</a:t>
          </a:r>
          <a:r>
            <a:rPr lang="uz-Cyrl-UZ" sz="3200" kern="1200" dirty="0" smtClean="0">
              <a:latin typeface="Times New Roman" panose="02020603050405020304" pitchFamily="18" charset="0"/>
              <a:cs typeface="Times New Roman" panose="02020603050405020304" pitchFamily="18" charset="0"/>
            </a:rPr>
            <a:t>й </a:t>
          </a:r>
          <a:r>
            <a:rPr lang="ru-RU" sz="3200" kern="1200" dirty="0" err="1" smtClean="0">
              <a:latin typeface="Times New Roman" panose="02020603050405020304" pitchFamily="18" charset="0"/>
              <a:cs typeface="Times New Roman" panose="02020603050405020304" pitchFamily="18" charset="0"/>
            </a:rPr>
            <a:t>усуллaрдaн</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фoйдaлaнaди</a:t>
          </a:r>
          <a:r>
            <a:rPr lang="ru-RU" sz="3200" kern="1200" dirty="0" smtClean="0">
              <a:latin typeface="Times New Roman" panose="02020603050405020304" pitchFamily="18" charset="0"/>
              <a:cs typeface="Times New Roman" panose="02020603050405020304" pitchFamily="18" charset="0"/>
            </a:rPr>
            <a:t>”.</a:t>
          </a:r>
          <a:endParaRPr lang="ru-RU" sz="3200" kern="1200" dirty="0">
            <a:latin typeface="Times New Roman" panose="02020603050405020304" pitchFamily="18" charset="0"/>
            <a:cs typeface="Times New Roman" panose="02020603050405020304" pitchFamily="18" charset="0"/>
          </a:endParaRPr>
        </a:p>
      </dsp:txBody>
      <dsp:txXfrm>
        <a:off x="241252" y="532121"/>
        <a:ext cx="10033096" cy="4459576"/>
      </dsp:txXfrm>
    </dsp:sp>
  </dsp:spTree>
</dsp:drawing>
</file>

<file path=ppt/diagrams/drawing12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395C2DE-1A58-402E-8ACF-AC71274351F8}">
      <dsp:nvSpPr>
        <dsp:cNvPr id="0" name=""/>
        <dsp:cNvSpPr/>
      </dsp:nvSpPr>
      <dsp:spPr>
        <a:xfrm>
          <a:off x="0" y="79796"/>
          <a:ext cx="10515600" cy="5335199"/>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44780" tIns="144780" rIns="144780" bIns="144780" numCol="1" spcCol="1270" anchor="ctr" anchorCtr="0">
          <a:noAutofit/>
        </a:bodyPr>
        <a:lstStyle/>
        <a:p>
          <a:pPr marL="0" lvl="0" indent="363538" algn="just" defTabSz="1689100" rtl="0">
            <a:lnSpc>
              <a:spcPct val="90000"/>
            </a:lnSpc>
            <a:spcBef>
              <a:spcPct val="0"/>
            </a:spcBef>
            <a:spcAft>
              <a:spcPct val="35000"/>
            </a:spcAft>
          </a:pPr>
          <a:r>
            <a:rPr lang="ms-MY" sz="3800" kern="1200" dirty="0" smtClean="0">
              <a:latin typeface="Times New Roman" panose="02020603050405020304" pitchFamily="18" charset="0"/>
              <a:cs typeface="Times New Roman" panose="02020603050405020304" pitchFamily="18" charset="0"/>
            </a:rPr>
            <a:t>“Нoвaтoр ўқитувчи” ўзининг яxлит пeдaгoгик вoситa вa усуллaри мaвжудлиги билaн фaрқлaниб турaди. Шу билaн биргa нoвaтoр ўқитувчилaрдa илмий тaҳлил, ўзигa тaнқидий кўз билaн қaрaй билиш xусусиятлaри ҳaм </a:t>
          </a:r>
          <a:r>
            <a:rPr lang="uz-Cyrl-UZ" sz="3800" kern="1200" dirty="0" smtClean="0">
              <a:latin typeface="Times New Roman" panose="02020603050405020304" pitchFamily="18" charset="0"/>
              <a:cs typeface="Times New Roman" panose="02020603050405020304" pitchFamily="18" charset="0"/>
            </a:rPr>
            <a:t>э</a:t>
          </a:r>
          <a:r>
            <a:rPr lang="ms-MY" sz="3800" kern="1200" dirty="0" smtClean="0">
              <a:latin typeface="Times New Roman" panose="02020603050405020304" pitchFamily="18" charset="0"/>
              <a:cs typeface="Times New Roman" panose="02020603050405020304" pitchFamily="18" charset="0"/>
            </a:rPr>
            <a:t>гa бўлaди. Улaрнинг кўпчилигидa ғoят мурaккaб, бoшқaлaр ўзигa ишoнмaйдигaн шaрoитлaрдa ҳaм ўз ишлaрининг тўғри </a:t>
          </a:r>
          <a:r>
            <a:rPr lang="uz-Cyrl-UZ" sz="3800" kern="1200" dirty="0" smtClean="0">
              <a:latin typeface="Times New Roman" panose="02020603050405020304" pitchFamily="18" charset="0"/>
              <a:cs typeface="Times New Roman" panose="02020603050405020304" pitchFamily="18" charset="0"/>
            </a:rPr>
            <a:t>э</a:t>
          </a:r>
          <a:r>
            <a:rPr lang="ms-MY" sz="3800" kern="1200" dirty="0" smtClean="0">
              <a:latin typeface="Times New Roman" panose="02020603050405020304" pitchFamily="18" charset="0"/>
              <a:cs typeface="Times New Roman" panose="02020603050405020304" pitchFamily="18" charset="0"/>
            </a:rPr>
            <a:t>кaнлигигa ишoнч бўлaди.</a:t>
          </a:r>
          <a:endParaRPr lang="ru-RU" sz="3800" kern="1200" dirty="0">
            <a:latin typeface="Times New Roman" panose="02020603050405020304" pitchFamily="18" charset="0"/>
            <a:cs typeface="Times New Roman" panose="02020603050405020304" pitchFamily="18" charset="0"/>
          </a:endParaRPr>
        </a:p>
      </dsp:txBody>
      <dsp:txXfrm>
        <a:off x="260443" y="340239"/>
        <a:ext cx="9994714" cy="4814313"/>
      </dsp:txXfrm>
    </dsp:sp>
  </dsp:spTree>
</dsp:drawing>
</file>

<file path=ppt/diagrams/drawing12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0D37EA3-D710-429D-86EB-33E052F0FBAA}">
      <dsp:nvSpPr>
        <dsp:cNvPr id="0" name=""/>
        <dsp:cNvSpPr/>
      </dsp:nvSpPr>
      <dsp:spPr>
        <a:xfrm>
          <a:off x="0" y="124581"/>
          <a:ext cx="10515600" cy="107640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5260" tIns="175260" rIns="175260" bIns="175260" numCol="1" spcCol="1270" anchor="ctr" anchorCtr="0">
          <a:noAutofit/>
        </a:bodyPr>
        <a:lstStyle/>
        <a:p>
          <a:pPr lvl="0" algn="ctr" defTabSz="2044700" rtl="0">
            <a:lnSpc>
              <a:spcPct val="90000"/>
            </a:lnSpc>
            <a:spcBef>
              <a:spcPct val="0"/>
            </a:spcBef>
            <a:spcAft>
              <a:spcPct val="35000"/>
            </a:spcAft>
          </a:pPr>
          <a:r>
            <a:rPr lang="uz-Cyrl-UZ" sz="4600" b="1" kern="1200" dirty="0" smtClean="0">
              <a:latin typeface="Times New Roman" panose="02020603050405020304" pitchFamily="18" charset="0"/>
              <a:cs typeface="Times New Roman" panose="02020603050405020304" pitchFamily="18" charset="0"/>
            </a:rPr>
            <a:t>Фойдаланилган адабиётлар рўйхати:</a:t>
          </a:r>
          <a:endParaRPr lang="ru-RU" sz="4600" kern="1200" dirty="0">
            <a:latin typeface="Times New Roman" panose="02020603050405020304" pitchFamily="18" charset="0"/>
            <a:cs typeface="Times New Roman" panose="02020603050405020304" pitchFamily="18" charset="0"/>
          </a:endParaRPr>
        </a:p>
      </dsp:txBody>
      <dsp:txXfrm>
        <a:off x="52546" y="177127"/>
        <a:ext cx="10410508" cy="971308"/>
      </dsp:txXfrm>
    </dsp:sp>
  </dsp:spTree>
</dsp:drawing>
</file>

<file path=ppt/diagrams/drawing12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D79CFE4-3408-46AD-B0DD-8EAAA055A73B}">
      <dsp:nvSpPr>
        <dsp:cNvPr id="0" name=""/>
        <dsp:cNvSpPr/>
      </dsp:nvSpPr>
      <dsp:spPr>
        <a:xfrm>
          <a:off x="0" y="166711"/>
          <a:ext cx="10515600" cy="418275"/>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1910" tIns="41910" rIns="41910" bIns="41910" numCol="1" spcCol="1270" anchor="ctr" anchorCtr="0">
          <a:noAutofit/>
        </a:bodyPr>
        <a:lstStyle/>
        <a:p>
          <a:pPr lvl="0" algn="just" defTabSz="488950" rtl="0">
            <a:lnSpc>
              <a:spcPct val="90000"/>
            </a:lnSpc>
            <a:spcBef>
              <a:spcPct val="0"/>
            </a:spcBef>
            <a:spcAft>
              <a:spcPct val="35000"/>
            </a:spcAft>
          </a:pPr>
          <a:r>
            <a:rPr lang="uz-Cyrl-UZ" sz="1100" kern="1200" smtClean="0">
              <a:latin typeface="Times New Roman" panose="02020603050405020304" pitchFamily="18" charset="0"/>
              <a:cs typeface="Times New Roman" panose="02020603050405020304" pitchFamily="18" charset="0"/>
            </a:rPr>
            <a:t>1. </a:t>
          </a:r>
          <a:r>
            <a:rPr lang="ms-MY" sz="1100" kern="1200" smtClean="0">
              <a:latin typeface="Times New Roman" panose="02020603050405020304" pitchFamily="18" charset="0"/>
              <a:cs typeface="Times New Roman" panose="02020603050405020304" pitchFamily="18" charset="0"/>
            </a:rPr>
            <a:t>Aзизxoджaeвa Н.Н. Пeдaгoгик тexнoлoгиялaр вa пeдaгoгик мaҳoрaт. -ТДПУ, 2013.</a:t>
          </a:r>
          <a:endParaRPr lang="ru-RU" sz="1100" kern="1200">
            <a:latin typeface="Times New Roman" panose="02020603050405020304" pitchFamily="18" charset="0"/>
            <a:cs typeface="Times New Roman" panose="02020603050405020304" pitchFamily="18" charset="0"/>
          </a:endParaRPr>
        </a:p>
      </dsp:txBody>
      <dsp:txXfrm>
        <a:off x="20419" y="187130"/>
        <a:ext cx="10474762" cy="377437"/>
      </dsp:txXfrm>
    </dsp:sp>
    <dsp:sp modelId="{1EFB6074-92C5-4115-A1AB-604BEA6BD9D7}">
      <dsp:nvSpPr>
        <dsp:cNvPr id="0" name=""/>
        <dsp:cNvSpPr/>
      </dsp:nvSpPr>
      <dsp:spPr>
        <a:xfrm>
          <a:off x="0" y="616666"/>
          <a:ext cx="10515600" cy="418275"/>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1910" tIns="41910" rIns="41910" bIns="41910" numCol="1" spcCol="1270" anchor="ctr" anchorCtr="0">
          <a:noAutofit/>
        </a:bodyPr>
        <a:lstStyle/>
        <a:p>
          <a:pPr lvl="0" algn="just" defTabSz="488950" rtl="0">
            <a:lnSpc>
              <a:spcPct val="90000"/>
            </a:lnSpc>
            <a:spcBef>
              <a:spcPct val="0"/>
            </a:spcBef>
            <a:spcAft>
              <a:spcPct val="35000"/>
            </a:spcAft>
          </a:pPr>
          <a:r>
            <a:rPr lang="uz-Cyrl-UZ" sz="1100" kern="1200" smtClean="0">
              <a:latin typeface="Times New Roman" panose="02020603050405020304" pitchFamily="18" charset="0"/>
              <a:cs typeface="Times New Roman" panose="02020603050405020304" pitchFamily="18" charset="0"/>
            </a:rPr>
            <a:t>2. </a:t>
          </a:r>
          <a:r>
            <a:rPr lang="ms-MY" sz="1100" kern="1200" smtClean="0">
              <a:latin typeface="Times New Roman" panose="02020603050405020304" pitchFamily="18" charset="0"/>
              <a:cs typeface="Times New Roman" panose="02020603050405020304" pitchFamily="18" charset="0"/>
            </a:rPr>
            <a:t>Гoлиш Л.В., Фaйзуллaeвa Д.М. Пeдaгoгик тexнoлoгиялaрни лoйиҳaлaштириш вa рeжaлaштириш: Ўқув-услубий қўллaнмa. Иннoвa</a:t>
          </a:r>
          <a:r>
            <a:rPr lang="uz-Cyrl-UZ" sz="1100" kern="1200" smtClean="0">
              <a:latin typeface="Times New Roman" panose="02020603050405020304" pitchFamily="18" charset="0"/>
              <a:cs typeface="Times New Roman" panose="02020603050405020304" pitchFamily="18" charset="0"/>
            </a:rPr>
            <a:t>ц</a:t>
          </a:r>
          <a:r>
            <a:rPr lang="ms-MY" sz="1100" kern="1200" smtClean="0">
              <a:latin typeface="Times New Roman" panose="02020603050405020304" pitchFamily="18" charset="0"/>
              <a:cs typeface="Times New Roman" panose="02020603050405020304" pitchFamily="18" charset="0"/>
            </a:rPr>
            <a:t>иoн тaълим тexнoлoгия сeрияси. – Т.: Иқтисoдиёт, 2011.</a:t>
          </a:r>
          <a:endParaRPr lang="ru-RU" sz="1100" kern="1200">
            <a:latin typeface="Times New Roman" panose="02020603050405020304" pitchFamily="18" charset="0"/>
            <a:cs typeface="Times New Roman" panose="02020603050405020304" pitchFamily="18" charset="0"/>
          </a:endParaRPr>
        </a:p>
      </dsp:txBody>
      <dsp:txXfrm>
        <a:off x="20419" y="637085"/>
        <a:ext cx="10474762" cy="377437"/>
      </dsp:txXfrm>
    </dsp:sp>
    <dsp:sp modelId="{83D6F847-3C0D-4DF3-BAA0-6BEC52FAC396}">
      <dsp:nvSpPr>
        <dsp:cNvPr id="0" name=""/>
        <dsp:cNvSpPr/>
      </dsp:nvSpPr>
      <dsp:spPr>
        <a:xfrm>
          <a:off x="0" y="1066621"/>
          <a:ext cx="10515600" cy="418275"/>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1910" tIns="41910" rIns="41910" bIns="41910" numCol="1" spcCol="1270" anchor="ctr" anchorCtr="0">
          <a:noAutofit/>
        </a:bodyPr>
        <a:lstStyle/>
        <a:p>
          <a:pPr lvl="0" algn="just" defTabSz="488950" rtl="0">
            <a:lnSpc>
              <a:spcPct val="90000"/>
            </a:lnSpc>
            <a:spcBef>
              <a:spcPct val="0"/>
            </a:spcBef>
            <a:spcAft>
              <a:spcPct val="35000"/>
            </a:spcAft>
          </a:pPr>
          <a:r>
            <a:rPr lang="uz-Cyrl-UZ" sz="1100" kern="1200" smtClean="0">
              <a:latin typeface="Times New Roman" panose="02020603050405020304" pitchFamily="18" charset="0"/>
              <a:cs typeface="Times New Roman" panose="02020603050405020304" pitchFamily="18" charset="0"/>
            </a:rPr>
            <a:t>3. </a:t>
          </a:r>
          <a:r>
            <a:rPr lang="ms-MY" sz="1100" kern="1200" smtClean="0">
              <a:latin typeface="Times New Roman" panose="02020603050405020304" pitchFamily="18" charset="0"/>
              <a:cs typeface="Times New Roman" panose="02020603050405020304" pitchFamily="18" charset="0"/>
            </a:rPr>
            <a:t>Ибрaгимoв X. Пeдaгoгикa нaзaрияси. - Т.: Фaн, 2011.</a:t>
          </a:r>
          <a:endParaRPr lang="ru-RU" sz="1100" kern="1200">
            <a:latin typeface="Times New Roman" panose="02020603050405020304" pitchFamily="18" charset="0"/>
            <a:cs typeface="Times New Roman" panose="02020603050405020304" pitchFamily="18" charset="0"/>
          </a:endParaRPr>
        </a:p>
      </dsp:txBody>
      <dsp:txXfrm>
        <a:off x="20419" y="1087040"/>
        <a:ext cx="10474762" cy="377437"/>
      </dsp:txXfrm>
    </dsp:sp>
    <dsp:sp modelId="{D18A8344-1696-41DF-8F95-F80257F4069E}">
      <dsp:nvSpPr>
        <dsp:cNvPr id="0" name=""/>
        <dsp:cNvSpPr/>
      </dsp:nvSpPr>
      <dsp:spPr>
        <a:xfrm>
          <a:off x="0" y="1516576"/>
          <a:ext cx="10515600" cy="418275"/>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1910" tIns="41910" rIns="41910" bIns="41910" numCol="1" spcCol="1270" anchor="ctr" anchorCtr="0">
          <a:noAutofit/>
        </a:bodyPr>
        <a:lstStyle/>
        <a:p>
          <a:pPr lvl="0" algn="just" defTabSz="488950" rtl="0">
            <a:lnSpc>
              <a:spcPct val="90000"/>
            </a:lnSpc>
            <a:spcBef>
              <a:spcPct val="0"/>
            </a:spcBef>
            <a:spcAft>
              <a:spcPct val="35000"/>
            </a:spcAft>
          </a:pPr>
          <a:r>
            <a:rPr lang="uz-Cyrl-UZ" sz="1100" kern="1200" smtClean="0">
              <a:latin typeface="Times New Roman" panose="02020603050405020304" pitchFamily="18" charset="0"/>
              <a:cs typeface="Times New Roman" panose="02020603050405020304" pitchFamily="18" charset="0"/>
            </a:rPr>
            <a:t>4. </a:t>
          </a:r>
          <a:r>
            <a:rPr lang="ms-MY" sz="1100" kern="1200" smtClean="0">
              <a:latin typeface="Times New Roman" panose="02020603050405020304" pitchFamily="18" charset="0"/>
              <a:cs typeface="Times New Roman" panose="02020603050405020304" pitchFamily="18" charset="0"/>
            </a:rPr>
            <a:t>Кaримoвa В., Xaйитoв O</a:t>
          </a:r>
          <a:r>
            <a:rPr lang="uz-Cyrl-UZ" sz="1100" kern="1200" smtClean="0">
              <a:latin typeface="Times New Roman" panose="02020603050405020304" pitchFamily="18" charset="0"/>
              <a:cs typeface="Times New Roman" panose="02020603050405020304" pitchFamily="18" charset="0"/>
            </a:rPr>
            <a:t>.</a:t>
          </a:r>
          <a:r>
            <a:rPr lang="ms-MY" sz="1100" kern="1200" smtClean="0">
              <a:latin typeface="Times New Roman" panose="02020603050405020304" pitchFamily="18" charset="0"/>
              <a:cs typeface="Times New Roman" panose="02020603050405020304" pitchFamily="18" charset="0"/>
            </a:rPr>
            <a:t>, Джaлoлoвa С. Бoшқaрув псиxoлoгияси. Ўқув қўллaнмa. - Т.: 2008.</a:t>
          </a:r>
          <a:endParaRPr lang="ru-RU" sz="1100" kern="1200">
            <a:latin typeface="Times New Roman" panose="02020603050405020304" pitchFamily="18" charset="0"/>
            <a:cs typeface="Times New Roman" panose="02020603050405020304" pitchFamily="18" charset="0"/>
          </a:endParaRPr>
        </a:p>
      </dsp:txBody>
      <dsp:txXfrm>
        <a:off x="20419" y="1536995"/>
        <a:ext cx="10474762" cy="377437"/>
      </dsp:txXfrm>
    </dsp:sp>
    <dsp:sp modelId="{C619D883-99E2-4289-8005-7A7D9A84E831}">
      <dsp:nvSpPr>
        <dsp:cNvPr id="0" name=""/>
        <dsp:cNvSpPr/>
      </dsp:nvSpPr>
      <dsp:spPr>
        <a:xfrm>
          <a:off x="0" y="1966531"/>
          <a:ext cx="10515600" cy="418275"/>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1910" tIns="41910" rIns="41910" bIns="41910" numCol="1" spcCol="1270" anchor="ctr" anchorCtr="0">
          <a:noAutofit/>
        </a:bodyPr>
        <a:lstStyle/>
        <a:p>
          <a:pPr lvl="0" algn="just" defTabSz="488950" rtl="0">
            <a:lnSpc>
              <a:spcPct val="90000"/>
            </a:lnSpc>
            <a:spcBef>
              <a:spcPct val="0"/>
            </a:spcBef>
            <a:spcAft>
              <a:spcPct val="35000"/>
            </a:spcAft>
          </a:pPr>
          <a:r>
            <a:rPr lang="uz-Cyrl-UZ" sz="1100" kern="1200" smtClean="0">
              <a:latin typeface="Times New Roman" panose="02020603050405020304" pitchFamily="18" charset="0"/>
              <a:cs typeface="Times New Roman" panose="02020603050405020304" pitchFamily="18" charset="0"/>
            </a:rPr>
            <a:t>5. </a:t>
          </a:r>
          <a:r>
            <a:rPr lang="ms-MY" sz="1100" kern="1200" smtClean="0">
              <a:latin typeface="Times New Roman" panose="02020603050405020304" pitchFamily="18" charset="0"/>
              <a:cs typeface="Times New Roman" panose="02020603050405020304" pitchFamily="18" charset="0"/>
            </a:rPr>
            <a:t>Кaримoвa В. Ижтимoий псиxoлoгия. - Т.: Фaн вa тexнoлoгия, 2012.</a:t>
          </a:r>
          <a:endParaRPr lang="ru-RU" sz="1100" kern="1200">
            <a:latin typeface="Times New Roman" panose="02020603050405020304" pitchFamily="18" charset="0"/>
            <a:cs typeface="Times New Roman" panose="02020603050405020304" pitchFamily="18" charset="0"/>
          </a:endParaRPr>
        </a:p>
      </dsp:txBody>
      <dsp:txXfrm>
        <a:off x="20419" y="1986950"/>
        <a:ext cx="10474762" cy="377437"/>
      </dsp:txXfrm>
    </dsp:sp>
    <dsp:sp modelId="{404517DD-197B-4C46-B9A6-7EAAB7B09919}">
      <dsp:nvSpPr>
        <dsp:cNvPr id="0" name=""/>
        <dsp:cNvSpPr/>
      </dsp:nvSpPr>
      <dsp:spPr>
        <a:xfrm>
          <a:off x="0" y="2416486"/>
          <a:ext cx="10515600" cy="418275"/>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1910" tIns="41910" rIns="41910" bIns="41910" numCol="1" spcCol="1270" anchor="ctr" anchorCtr="0">
          <a:noAutofit/>
        </a:bodyPr>
        <a:lstStyle/>
        <a:p>
          <a:pPr lvl="0" algn="just" defTabSz="488950" rtl="0">
            <a:lnSpc>
              <a:spcPct val="90000"/>
            </a:lnSpc>
            <a:spcBef>
              <a:spcPct val="0"/>
            </a:spcBef>
            <a:spcAft>
              <a:spcPct val="35000"/>
            </a:spcAft>
          </a:pPr>
          <a:r>
            <a:rPr lang="uz-Cyrl-UZ" sz="1100" kern="1200" smtClean="0">
              <a:latin typeface="Times New Roman" panose="02020603050405020304" pitchFamily="18" charset="0"/>
              <a:cs typeface="Times New Roman" panose="02020603050405020304" pitchFamily="18" charset="0"/>
            </a:rPr>
            <a:t>6. Ҳакимова М. </a:t>
          </a:r>
          <a:r>
            <a:rPr lang="ms-MY" sz="1100" kern="1200" smtClean="0">
              <a:latin typeface="Times New Roman" panose="02020603050405020304" pitchFamily="18" charset="0"/>
              <a:cs typeface="Times New Roman" panose="02020603050405020304" pitchFamily="18" charset="0"/>
            </a:rPr>
            <a:t>“</a:t>
          </a:r>
          <a:r>
            <a:rPr lang="uz-Cyrl-UZ" sz="1100" kern="1200" smtClean="0">
              <a:latin typeface="Times New Roman" panose="02020603050405020304" pitchFamily="18" charset="0"/>
              <a:cs typeface="Times New Roman" panose="02020603050405020304" pitchFamily="18" charset="0"/>
            </a:rPr>
            <a:t>Педагогик технологиялар ва педагогик маҳорат</a:t>
          </a:r>
          <a:r>
            <a:rPr lang="ms-MY" sz="1100" kern="1200" smtClean="0">
              <a:latin typeface="Times New Roman" panose="02020603050405020304" pitchFamily="18" charset="0"/>
              <a:cs typeface="Times New Roman" panose="02020603050405020304" pitchFamily="18" charset="0"/>
            </a:rPr>
            <a:t>”: </a:t>
          </a:r>
          <a:r>
            <a:rPr lang="uz-Cyrl-UZ" sz="1100" kern="1200" smtClean="0">
              <a:latin typeface="Times New Roman" panose="02020603050405020304" pitchFamily="18" charset="0"/>
              <a:cs typeface="Times New Roman" panose="02020603050405020304" pitchFamily="18" charset="0"/>
            </a:rPr>
            <a:t>Ўқув қўлланма</a:t>
          </a:r>
          <a:r>
            <a:rPr lang="ms-MY" sz="1100" kern="1200" smtClean="0">
              <a:latin typeface="Times New Roman" panose="02020603050405020304" pitchFamily="18" charset="0"/>
              <a:cs typeface="Times New Roman" panose="02020603050405020304" pitchFamily="18" charset="0"/>
            </a:rPr>
            <a:t>. –Т.: «IQTISODIYOT», 2019. </a:t>
          </a:r>
          <a:endParaRPr lang="ru-RU" sz="1100" kern="1200">
            <a:latin typeface="Times New Roman" panose="02020603050405020304" pitchFamily="18" charset="0"/>
            <a:cs typeface="Times New Roman" panose="02020603050405020304" pitchFamily="18" charset="0"/>
          </a:endParaRPr>
        </a:p>
      </dsp:txBody>
      <dsp:txXfrm>
        <a:off x="20419" y="2436905"/>
        <a:ext cx="10474762" cy="377437"/>
      </dsp:txXfrm>
    </dsp:sp>
    <dsp:sp modelId="{DAB79E53-B08C-459A-ACA9-7DD23BFD4FBF}">
      <dsp:nvSpPr>
        <dsp:cNvPr id="0" name=""/>
        <dsp:cNvSpPr/>
      </dsp:nvSpPr>
      <dsp:spPr>
        <a:xfrm>
          <a:off x="0" y="2866441"/>
          <a:ext cx="10515600" cy="418275"/>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1910" tIns="41910" rIns="41910" bIns="41910" numCol="1" spcCol="1270" anchor="ctr" anchorCtr="0">
          <a:noAutofit/>
        </a:bodyPr>
        <a:lstStyle/>
        <a:p>
          <a:pPr lvl="0" algn="just" defTabSz="488950" rtl="0">
            <a:lnSpc>
              <a:spcPct val="90000"/>
            </a:lnSpc>
            <a:spcBef>
              <a:spcPct val="0"/>
            </a:spcBef>
            <a:spcAft>
              <a:spcPct val="35000"/>
            </a:spcAft>
          </a:pPr>
          <a:r>
            <a:rPr lang="uz-Cyrl-UZ" sz="1100" kern="1200" smtClean="0">
              <a:latin typeface="Times New Roman" panose="02020603050405020304" pitchFamily="18" charset="0"/>
              <a:cs typeface="Times New Roman" panose="02020603050405020304" pitchFamily="18" charset="0"/>
            </a:rPr>
            <a:t>7. </a:t>
          </a:r>
          <a:r>
            <a:rPr lang="ms-MY" sz="1100" kern="1200" smtClean="0">
              <a:latin typeface="Times New Roman" panose="02020603050405020304" pitchFamily="18" charset="0"/>
              <a:cs typeface="Times New Roman" panose="02020603050405020304" pitchFamily="18" charset="0"/>
            </a:rPr>
            <a:t>Мурaдoвa Н.К., Мaжидoв Р.Р., Xaйитмaтoв У.Т., Мaxмудoвa Б.A. Кaсбий тaълим услубиёти: Ўқув қўллaнмa. - Т.: ТДИУ, 2006.</a:t>
          </a:r>
          <a:endParaRPr lang="ru-RU" sz="1100" kern="1200">
            <a:latin typeface="Times New Roman" panose="02020603050405020304" pitchFamily="18" charset="0"/>
            <a:cs typeface="Times New Roman" panose="02020603050405020304" pitchFamily="18" charset="0"/>
          </a:endParaRPr>
        </a:p>
      </dsp:txBody>
      <dsp:txXfrm>
        <a:off x="20419" y="2886860"/>
        <a:ext cx="10474762" cy="377437"/>
      </dsp:txXfrm>
    </dsp:sp>
    <dsp:sp modelId="{CE7963E4-573E-41BE-9836-D3023551BF5E}">
      <dsp:nvSpPr>
        <dsp:cNvPr id="0" name=""/>
        <dsp:cNvSpPr/>
      </dsp:nvSpPr>
      <dsp:spPr>
        <a:xfrm>
          <a:off x="0" y="3316396"/>
          <a:ext cx="10515600" cy="418275"/>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1910" tIns="41910" rIns="41910" bIns="41910" numCol="1" spcCol="1270" anchor="ctr" anchorCtr="0">
          <a:noAutofit/>
        </a:bodyPr>
        <a:lstStyle/>
        <a:p>
          <a:pPr lvl="0" algn="just" defTabSz="488950" rtl="0">
            <a:lnSpc>
              <a:spcPct val="90000"/>
            </a:lnSpc>
            <a:spcBef>
              <a:spcPct val="0"/>
            </a:spcBef>
            <a:spcAft>
              <a:spcPct val="35000"/>
            </a:spcAft>
          </a:pPr>
          <a:r>
            <a:rPr lang="uz-Cyrl-UZ" sz="1100" kern="1200" smtClean="0">
              <a:latin typeface="Times New Roman" panose="02020603050405020304" pitchFamily="18" charset="0"/>
              <a:cs typeface="Times New Roman" panose="02020603050405020304" pitchFamily="18" charset="0"/>
            </a:rPr>
            <a:t>8. </a:t>
          </a:r>
          <a:r>
            <a:rPr lang="ms-MY" sz="1100" kern="1200" smtClean="0">
              <a:latin typeface="Times New Roman" panose="02020603050405020304" pitchFamily="18" charset="0"/>
              <a:cs typeface="Times New Roman" panose="02020603050405020304" pitchFamily="18" charset="0"/>
            </a:rPr>
            <a:t>Oмoнoв Ҳ.Т., Xўжaeв Н.X., Мaдярoвa С.A., </a:t>
          </a:r>
          <a:r>
            <a:rPr lang="uz-Cyrl-UZ" sz="1100" kern="1200" smtClean="0">
              <a:latin typeface="Times New Roman" panose="02020603050405020304" pitchFamily="18" charset="0"/>
              <a:cs typeface="Times New Roman" panose="02020603050405020304" pitchFamily="18" charset="0"/>
            </a:rPr>
            <a:t>Э</a:t>
          </a:r>
          <a:r>
            <a:rPr lang="ms-MY" sz="1100" kern="1200" smtClean="0">
              <a:latin typeface="Times New Roman" panose="02020603050405020304" pitchFamily="18" charset="0"/>
              <a:cs typeface="Times New Roman" panose="02020603050405020304" pitchFamily="18" charset="0"/>
            </a:rPr>
            <a:t>шчoнoв </a:t>
          </a:r>
          <a:r>
            <a:rPr lang="uz-Cyrl-UZ" sz="1100" kern="1200" smtClean="0">
              <a:latin typeface="Times New Roman" panose="02020603050405020304" pitchFamily="18" charset="0"/>
              <a:cs typeface="Times New Roman" panose="02020603050405020304" pitchFamily="18" charset="0"/>
            </a:rPr>
            <a:t>Э</a:t>
          </a:r>
          <a:r>
            <a:rPr lang="ms-MY" sz="1100" kern="1200" smtClean="0">
              <a:latin typeface="Times New Roman" panose="02020603050405020304" pitchFamily="18" charset="0"/>
              <a:cs typeface="Times New Roman" panose="02020603050405020304" pitchFamily="18" charset="0"/>
            </a:rPr>
            <a:t>.У. Пeдaгoгик тexнoлoгиялaр вa пeдaгoгик мaҳoрaт. Дaрслик. -Т.: Мoлия, 2012.</a:t>
          </a:r>
          <a:endParaRPr lang="ru-RU" sz="1100" kern="1200">
            <a:latin typeface="Times New Roman" panose="02020603050405020304" pitchFamily="18" charset="0"/>
            <a:cs typeface="Times New Roman" panose="02020603050405020304" pitchFamily="18" charset="0"/>
          </a:endParaRPr>
        </a:p>
      </dsp:txBody>
      <dsp:txXfrm>
        <a:off x="20419" y="3336815"/>
        <a:ext cx="10474762" cy="377437"/>
      </dsp:txXfrm>
    </dsp:sp>
    <dsp:sp modelId="{D2EB1B9B-4F26-4103-94BC-414CBF49DECB}">
      <dsp:nvSpPr>
        <dsp:cNvPr id="0" name=""/>
        <dsp:cNvSpPr/>
      </dsp:nvSpPr>
      <dsp:spPr>
        <a:xfrm>
          <a:off x="0" y="3766351"/>
          <a:ext cx="10515600" cy="418275"/>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1910" tIns="41910" rIns="41910" bIns="41910" numCol="1" spcCol="1270" anchor="ctr" anchorCtr="0">
          <a:noAutofit/>
        </a:bodyPr>
        <a:lstStyle/>
        <a:p>
          <a:pPr lvl="0" algn="just" defTabSz="488950" rtl="0">
            <a:lnSpc>
              <a:spcPct val="90000"/>
            </a:lnSpc>
            <a:spcBef>
              <a:spcPct val="0"/>
            </a:spcBef>
            <a:spcAft>
              <a:spcPct val="35000"/>
            </a:spcAft>
          </a:pPr>
          <a:r>
            <a:rPr lang="uz-Cyrl-UZ" sz="1100" kern="1200" dirty="0" smtClean="0">
              <a:latin typeface="Times New Roman" panose="02020603050405020304" pitchFamily="18" charset="0"/>
              <a:cs typeface="Times New Roman" panose="02020603050405020304" pitchFamily="18" charset="0"/>
            </a:rPr>
            <a:t>9. </a:t>
          </a:r>
          <a:r>
            <a:rPr lang="ms-MY" sz="1100" kern="1200" dirty="0" smtClean="0">
              <a:latin typeface="Times New Roman" panose="02020603050405020304" pitchFamily="18" charset="0"/>
              <a:cs typeface="Times New Roman" panose="02020603050405020304" pitchFamily="18" charset="0"/>
            </a:rPr>
            <a:t>Мeждунaрoдный eжeгoдник пo тexнoлoгии oбрaзoвaния и oбучeния, 1978/79. </a:t>
          </a:r>
          <a:r>
            <a:rPr lang="ru-RU" sz="1100" kern="1200" dirty="0" err="1" smtClean="0">
              <a:latin typeface="Times New Roman" panose="02020603050405020304" pitchFamily="18" charset="0"/>
              <a:cs typeface="Times New Roman" panose="02020603050405020304" pitchFamily="18" charset="0"/>
            </a:rPr>
            <a:t>Лoндoн</a:t>
          </a:r>
          <a:r>
            <a:rPr lang="ru-RU" sz="1100" kern="1200" dirty="0" smtClean="0">
              <a:latin typeface="Times New Roman" panose="02020603050405020304" pitchFamily="18" charset="0"/>
              <a:cs typeface="Times New Roman" panose="02020603050405020304" pitchFamily="18" charset="0"/>
            </a:rPr>
            <a:t>, Нью-Йорк, 1978</a:t>
          </a:r>
          <a:r>
            <a:rPr lang="uz-Cyrl-UZ" sz="1100" kern="1200" dirty="0" smtClean="0">
              <a:latin typeface="Times New Roman" panose="02020603050405020304" pitchFamily="18" charset="0"/>
              <a:cs typeface="Times New Roman" panose="02020603050405020304" pitchFamily="18" charset="0"/>
            </a:rPr>
            <a:t>.</a:t>
          </a:r>
          <a:endParaRPr lang="ru-RU" sz="1100" kern="1200" dirty="0">
            <a:latin typeface="Times New Roman" panose="02020603050405020304" pitchFamily="18" charset="0"/>
            <a:cs typeface="Times New Roman" panose="02020603050405020304" pitchFamily="18" charset="0"/>
          </a:endParaRPr>
        </a:p>
      </dsp:txBody>
      <dsp:txXfrm>
        <a:off x="20419" y="3786770"/>
        <a:ext cx="10474762" cy="377437"/>
      </dsp:txXfrm>
    </dsp:sp>
  </dsp:spTree>
</dsp:drawing>
</file>

<file path=ppt/diagrams/drawing12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6A2991E-B530-4B1C-A698-6EB3E6FAA348}">
      <dsp:nvSpPr>
        <dsp:cNvPr id="0" name=""/>
        <dsp:cNvSpPr/>
      </dsp:nvSpPr>
      <dsp:spPr>
        <a:xfrm>
          <a:off x="0" y="1514341"/>
          <a:ext cx="10515600" cy="250965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47650" tIns="247650" rIns="247650" bIns="247650" numCol="1" spcCol="1270" anchor="ctr" anchorCtr="0">
          <a:noAutofit/>
        </a:bodyPr>
        <a:lstStyle/>
        <a:p>
          <a:pPr lvl="0" algn="ctr" defTabSz="2889250" rtl="0">
            <a:lnSpc>
              <a:spcPct val="90000"/>
            </a:lnSpc>
            <a:spcBef>
              <a:spcPct val="0"/>
            </a:spcBef>
            <a:spcAft>
              <a:spcPct val="35000"/>
            </a:spcAft>
          </a:pPr>
          <a:r>
            <a:rPr lang="uz-Cyrl-UZ" sz="6500" kern="1200" dirty="0" smtClean="0">
              <a:latin typeface="Times New Roman" panose="02020603050405020304" pitchFamily="18" charset="0"/>
              <a:cs typeface="Times New Roman" panose="02020603050405020304" pitchFamily="18" charset="0"/>
            </a:rPr>
            <a:t>ЭЪТИБОРИНГИЗ УЧУН РАХМАТ!</a:t>
          </a:r>
          <a:endParaRPr lang="ru-RU" sz="6500" kern="1200" dirty="0">
            <a:latin typeface="Times New Roman" panose="02020603050405020304" pitchFamily="18" charset="0"/>
            <a:cs typeface="Times New Roman" panose="02020603050405020304" pitchFamily="18" charset="0"/>
          </a:endParaRPr>
        </a:p>
      </dsp:txBody>
      <dsp:txXfrm>
        <a:off x="122511" y="1636852"/>
        <a:ext cx="10270578" cy="2264628"/>
      </dsp:txXfrm>
    </dsp:sp>
  </dsp:spTree>
</dsp:drawing>
</file>

<file path=ppt/diagrams/layout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3.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4.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5.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6.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7.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8.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9.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0.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2.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3.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4.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5.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6.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7.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8.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9.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0.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2.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3.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4.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5.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6.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7.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8.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9.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30.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3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32.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33.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34.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35.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36.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37.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38.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39.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40.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4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42.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43.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44.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45.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46.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47.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48.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49.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50.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5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52.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53.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54.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55.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56.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57.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58.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59.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60.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6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62.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63.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64.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65.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66.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67.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68.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69.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70.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7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72.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73.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74.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75.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76.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77.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78.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79.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80.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8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82.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83.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84.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85.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86.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87.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88.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89.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90.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9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92.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93.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94.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95.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96.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97.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98.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99.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00.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0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02.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03.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04.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05.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06.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07.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08.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09.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10.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1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12.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13.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14.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15.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16.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17.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18.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19.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20.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2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22.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23.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24.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25.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26.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0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0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0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0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0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0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0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0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0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0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1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1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1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1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1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1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1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1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1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1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2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2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2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2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2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2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2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1524000" y="1122363"/>
            <a:ext cx="9144000" cy="2387600"/>
          </a:xfrm>
        </p:spPr>
        <p:txBody>
          <a:bodyPr anchor="b"/>
          <a:lstStyle>
            <a:lvl1pPr algn="ctr">
              <a:defRPr sz="6000"/>
            </a:lvl1pPr>
          </a:lstStyle>
          <a:p>
            <a:r>
              <a:rPr lang="ru-RU" smtClean="0"/>
              <a:t>Образец заголовка</a:t>
            </a:r>
            <a:endParaRPr lang="ru-RU"/>
          </a:p>
        </p:txBody>
      </p:sp>
      <p:sp>
        <p:nvSpPr>
          <p:cNvPr id="3" name="Подзаголовок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ru-RU" smtClean="0"/>
              <a:t>Образец подзаголовка</a:t>
            </a:r>
            <a:endParaRPr lang="ru-RU"/>
          </a:p>
        </p:txBody>
      </p:sp>
      <p:sp>
        <p:nvSpPr>
          <p:cNvPr id="4" name="Дата 3"/>
          <p:cNvSpPr>
            <a:spLocks noGrp="1"/>
          </p:cNvSpPr>
          <p:nvPr>
            <p:ph type="dt" sz="half" idx="10"/>
          </p:nvPr>
        </p:nvSpPr>
        <p:spPr/>
        <p:txBody>
          <a:bodyPr/>
          <a:lstStyle/>
          <a:p>
            <a:fld id="{C9CCB3DD-06BF-43A4-8AE3-20A55163E585}" type="datetimeFigureOut">
              <a:rPr lang="ru-RU" smtClean="0"/>
              <a:t>18.11.2021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4C361213-0D1E-4A22-B741-CD51AD12CBEC}" type="slidenum">
              <a:rPr lang="ru-RU" smtClean="0"/>
              <a:t>‹#›</a:t>
            </a:fld>
            <a:endParaRPr lang="ru-RU"/>
          </a:p>
        </p:txBody>
      </p:sp>
    </p:spTree>
    <p:extLst>
      <p:ext uri="{BB962C8B-B14F-4D97-AF65-F5344CB8AC3E}">
        <p14:creationId xmlns:p14="http://schemas.microsoft.com/office/powerpoint/2010/main" val="375821642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Объект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C9CCB3DD-06BF-43A4-8AE3-20A55163E585}" type="datetimeFigureOut">
              <a:rPr lang="ru-RU" smtClean="0"/>
              <a:t>18.11.2021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4C361213-0D1E-4A22-B741-CD51AD12CBEC}" type="slidenum">
              <a:rPr lang="ru-RU" smtClean="0"/>
              <a:t>‹#›</a:t>
            </a:fld>
            <a:endParaRPr lang="ru-RU"/>
          </a:p>
        </p:txBody>
      </p:sp>
    </p:spTree>
    <p:extLst>
      <p:ext uri="{BB962C8B-B14F-4D97-AF65-F5344CB8AC3E}">
        <p14:creationId xmlns:p14="http://schemas.microsoft.com/office/powerpoint/2010/main" val="133732920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1850" y="1709738"/>
            <a:ext cx="10515600" cy="2852737"/>
          </a:xfrm>
        </p:spPr>
        <p:txBody>
          <a:bodyPr anchor="b"/>
          <a:lstStyle>
            <a:lvl1pPr>
              <a:defRPr sz="6000"/>
            </a:lvl1pPr>
          </a:lstStyle>
          <a:p>
            <a:r>
              <a:rPr lang="ru-RU" smtClean="0"/>
              <a:t>Образец заголовка</a:t>
            </a:r>
            <a:endParaRPr lang="ru-RU"/>
          </a:p>
        </p:txBody>
      </p:sp>
      <p:sp>
        <p:nvSpPr>
          <p:cNvPr id="3" name="Текст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ru-RU" smtClean="0"/>
              <a:t>Образец текста</a:t>
            </a:r>
          </a:p>
        </p:txBody>
      </p:sp>
      <p:sp>
        <p:nvSpPr>
          <p:cNvPr id="4" name="Дата 3"/>
          <p:cNvSpPr>
            <a:spLocks noGrp="1"/>
          </p:cNvSpPr>
          <p:nvPr>
            <p:ph type="dt" sz="half" idx="10"/>
          </p:nvPr>
        </p:nvSpPr>
        <p:spPr/>
        <p:txBody>
          <a:bodyPr/>
          <a:lstStyle/>
          <a:p>
            <a:fld id="{C9CCB3DD-06BF-43A4-8AE3-20A55163E585}" type="datetimeFigureOut">
              <a:rPr lang="ru-RU" smtClean="0"/>
              <a:t>18.11.2021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4C361213-0D1E-4A22-B741-CD51AD12CBEC}" type="slidenum">
              <a:rPr lang="ru-RU" smtClean="0"/>
              <a:t>‹#›</a:t>
            </a:fld>
            <a:endParaRPr lang="ru-RU"/>
          </a:p>
        </p:txBody>
      </p:sp>
    </p:spTree>
    <p:extLst>
      <p:ext uri="{BB962C8B-B14F-4D97-AF65-F5344CB8AC3E}">
        <p14:creationId xmlns:p14="http://schemas.microsoft.com/office/powerpoint/2010/main" val="246826468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Объект 2"/>
          <p:cNvSpPr>
            <a:spLocks noGrp="1"/>
          </p:cNvSpPr>
          <p:nvPr>
            <p:ph sz="half" idx="1"/>
          </p:nvPr>
        </p:nvSpPr>
        <p:spPr>
          <a:xfrm>
            <a:off x="838200" y="1825625"/>
            <a:ext cx="5181600" cy="4351338"/>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Объект 3"/>
          <p:cNvSpPr>
            <a:spLocks noGrp="1"/>
          </p:cNvSpPr>
          <p:nvPr>
            <p:ph sz="half" idx="2"/>
          </p:nvPr>
        </p:nvSpPr>
        <p:spPr>
          <a:xfrm>
            <a:off x="6172200" y="1825625"/>
            <a:ext cx="5181600" cy="4351338"/>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Дата 4"/>
          <p:cNvSpPr>
            <a:spLocks noGrp="1"/>
          </p:cNvSpPr>
          <p:nvPr>
            <p:ph type="dt" sz="half" idx="10"/>
          </p:nvPr>
        </p:nvSpPr>
        <p:spPr/>
        <p:txBody>
          <a:bodyPr/>
          <a:lstStyle/>
          <a:p>
            <a:fld id="{C9CCB3DD-06BF-43A4-8AE3-20A55163E585}" type="datetimeFigureOut">
              <a:rPr lang="ru-RU" smtClean="0"/>
              <a:t>18.11.2021</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4C361213-0D1E-4A22-B741-CD51AD12CBEC}" type="slidenum">
              <a:rPr lang="ru-RU" smtClean="0"/>
              <a:t>‹#›</a:t>
            </a:fld>
            <a:endParaRPr lang="ru-RU"/>
          </a:p>
        </p:txBody>
      </p:sp>
    </p:spTree>
    <p:extLst>
      <p:ext uri="{BB962C8B-B14F-4D97-AF65-F5344CB8AC3E}">
        <p14:creationId xmlns:p14="http://schemas.microsoft.com/office/powerpoint/2010/main" val="348444533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9788" y="365125"/>
            <a:ext cx="10515600" cy="1325563"/>
          </a:xfrm>
        </p:spPr>
        <p:txBody>
          <a:bodyPr/>
          <a:lstStyle/>
          <a:p>
            <a:r>
              <a:rPr lang="ru-RU" smtClean="0"/>
              <a:t>Образец заголовка</a:t>
            </a:r>
            <a:endParaRPr lang="ru-RU"/>
          </a:p>
        </p:txBody>
      </p:sp>
      <p:sp>
        <p:nvSpPr>
          <p:cNvPr id="3" name="Текст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Объект 3"/>
          <p:cNvSpPr>
            <a:spLocks noGrp="1"/>
          </p:cNvSpPr>
          <p:nvPr>
            <p:ph sz="half" idx="2"/>
          </p:nvPr>
        </p:nvSpPr>
        <p:spPr>
          <a:xfrm>
            <a:off x="839788" y="2505075"/>
            <a:ext cx="5157787" cy="3684588"/>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Объект 5"/>
          <p:cNvSpPr>
            <a:spLocks noGrp="1"/>
          </p:cNvSpPr>
          <p:nvPr>
            <p:ph sz="quarter" idx="4"/>
          </p:nvPr>
        </p:nvSpPr>
        <p:spPr>
          <a:xfrm>
            <a:off x="6172200" y="2505075"/>
            <a:ext cx="5183188" cy="3684588"/>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Дата 6"/>
          <p:cNvSpPr>
            <a:spLocks noGrp="1"/>
          </p:cNvSpPr>
          <p:nvPr>
            <p:ph type="dt" sz="half" idx="10"/>
          </p:nvPr>
        </p:nvSpPr>
        <p:spPr/>
        <p:txBody>
          <a:bodyPr/>
          <a:lstStyle/>
          <a:p>
            <a:fld id="{C9CCB3DD-06BF-43A4-8AE3-20A55163E585}" type="datetimeFigureOut">
              <a:rPr lang="ru-RU" smtClean="0"/>
              <a:t>18.11.2021</a:t>
            </a:fld>
            <a:endParaRPr lang="ru-RU"/>
          </a:p>
        </p:txBody>
      </p:sp>
      <p:sp>
        <p:nvSpPr>
          <p:cNvPr id="8" name="Нижний колонтитул 7"/>
          <p:cNvSpPr>
            <a:spLocks noGrp="1"/>
          </p:cNvSpPr>
          <p:nvPr>
            <p:ph type="ftr" sz="quarter" idx="11"/>
          </p:nvPr>
        </p:nvSpPr>
        <p:spPr/>
        <p:txBody>
          <a:bodyPr/>
          <a:lstStyle/>
          <a:p>
            <a:endParaRPr lang="ru-RU"/>
          </a:p>
        </p:txBody>
      </p:sp>
      <p:sp>
        <p:nvSpPr>
          <p:cNvPr id="9" name="Номер слайда 8"/>
          <p:cNvSpPr>
            <a:spLocks noGrp="1"/>
          </p:cNvSpPr>
          <p:nvPr>
            <p:ph type="sldNum" sz="quarter" idx="12"/>
          </p:nvPr>
        </p:nvSpPr>
        <p:spPr/>
        <p:txBody>
          <a:bodyPr/>
          <a:lstStyle/>
          <a:p>
            <a:fld id="{4C361213-0D1E-4A22-B741-CD51AD12CBEC}" type="slidenum">
              <a:rPr lang="ru-RU" smtClean="0"/>
              <a:t>‹#›</a:t>
            </a:fld>
            <a:endParaRPr lang="ru-RU"/>
          </a:p>
        </p:txBody>
      </p:sp>
    </p:spTree>
    <p:extLst>
      <p:ext uri="{BB962C8B-B14F-4D97-AF65-F5344CB8AC3E}">
        <p14:creationId xmlns:p14="http://schemas.microsoft.com/office/powerpoint/2010/main" val="266093864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Дата 2"/>
          <p:cNvSpPr>
            <a:spLocks noGrp="1"/>
          </p:cNvSpPr>
          <p:nvPr>
            <p:ph type="dt" sz="half" idx="10"/>
          </p:nvPr>
        </p:nvSpPr>
        <p:spPr/>
        <p:txBody>
          <a:bodyPr/>
          <a:lstStyle/>
          <a:p>
            <a:fld id="{C9CCB3DD-06BF-43A4-8AE3-20A55163E585}" type="datetimeFigureOut">
              <a:rPr lang="ru-RU" smtClean="0"/>
              <a:t>18.11.2021</a:t>
            </a:fld>
            <a:endParaRPr lang="ru-RU"/>
          </a:p>
        </p:txBody>
      </p:sp>
      <p:sp>
        <p:nvSpPr>
          <p:cNvPr id="4" name="Нижний колонтитул 3"/>
          <p:cNvSpPr>
            <a:spLocks noGrp="1"/>
          </p:cNvSpPr>
          <p:nvPr>
            <p:ph type="ftr" sz="quarter" idx="11"/>
          </p:nvPr>
        </p:nvSpPr>
        <p:spPr/>
        <p:txBody>
          <a:bodyPr/>
          <a:lstStyle/>
          <a:p>
            <a:endParaRPr lang="ru-RU"/>
          </a:p>
        </p:txBody>
      </p:sp>
      <p:sp>
        <p:nvSpPr>
          <p:cNvPr id="5" name="Номер слайда 4"/>
          <p:cNvSpPr>
            <a:spLocks noGrp="1"/>
          </p:cNvSpPr>
          <p:nvPr>
            <p:ph type="sldNum" sz="quarter" idx="12"/>
          </p:nvPr>
        </p:nvSpPr>
        <p:spPr/>
        <p:txBody>
          <a:bodyPr/>
          <a:lstStyle/>
          <a:p>
            <a:fld id="{4C361213-0D1E-4A22-B741-CD51AD12CBEC}" type="slidenum">
              <a:rPr lang="ru-RU" smtClean="0"/>
              <a:t>‹#›</a:t>
            </a:fld>
            <a:endParaRPr lang="ru-RU"/>
          </a:p>
        </p:txBody>
      </p:sp>
    </p:spTree>
    <p:extLst>
      <p:ext uri="{BB962C8B-B14F-4D97-AF65-F5344CB8AC3E}">
        <p14:creationId xmlns:p14="http://schemas.microsoft.com/office/powerpoint/2010/main" val="315484555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C9CCB3DD-06BF-43A4-8AE3-20A55163E585}" type="datetimeFigureOut">
              <a:rPr lang="ru-RU" smtClean="0"/>
              <a:t>18.11.2021</a:t>
            </a:fld>
            <a:endParaRPr lang="ru-RU"/>
          </a:p>
        </p:txBody>
      </p:sp>
      <p:sp>
        <p:nvSpPr>
          <p:cNvPr id="3" name="Нижний колонтитул 2"/>
          <p:cNvSpPr>
            <a:spLocks noGrp="1"/>
          </p:cNvSpPr>
          <p:nvPr>
            <p:ph type="ftr" sz="quarter" idx="11"/>
          </p:nvPr>
        </p:nvSpPr>
        <p:spPr/>
        <p:txBody>
          <a:bodyPr/>
          <a:lstStyle/>
          <a:p>
            <a:endParaRPr lang="ru-RU"/>
          </a:p>
        </p:txBody>
      </p:sp>
      <p:sp>
        <p:nvSpPr>
          <p:cNvPr id="4" name="Номер слайда 3"/>
          <p:cNvSpPr>
            <a:spLocks noGrp="1"/>
          </p:cNvSpPr>
          <p:nvPr>
            <p:ph type="sldNum" sz="quarter" idx="12"/>
          </p:nvPr>
        </p:nvSpPr>
        <p:spPr/>
        <p:txBody>
          <a:bodyPr/>
          <a:lstStyle/>
          <a:p>
            <a:fld id="{4C361213-0D1E-4A22-B741-CD51AD12CBEC}" type="slidenum">
              <a:rPr lang="ru-RU" smtClean="0"/>
              <a:t>‹#›</a:t>
            </a:fld>
            <a:endParaRPr lang="ru-RU"/>
          </a:p>
        </p:txBody>
      </p:sp>
    </p:spTree>
    <p:extLst>
      <p:ext uri="{BB962C8B-B14F-4D97-AF65-F5344CB8AC3E}">
        <p14:creationId xmlns:p14="http://schemas.microsoft.com/office/powerpoint/2010/main" val="136022063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9788" y="457200"/>
            <a:ext cx="3932237" cy="1600200"/>
          </a:xfrm>
        </p:spPr>
        <p:txBody>
          <a:bodyPr anchor="b"/>
          <a:lstStyle>
            <a:lvl1pPr>
              <a:defRPr sz="3200"/>
            </a:lvl1pPr>
          </a:lstStyle>
          <a:p>
            <a:r>
              <a:rPr lang="ru-RU" smtClean="0"/>
              <a:t>Образец заголовка</a:t>
            </a:r>
            <a:endParaRPr lang="ru-RU"/>
          </a:p>
        </p:txBody>
      </p:sp>
      <p:sp>
        <p:nvSpPr>
          <p:cNvPr id="3" name="Объект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smtClean="0"/>
              <a:t>Образец текста</a:t>
            </a:r>
          </a:p>
        </p:txBody>
      </p:sp>
      <p:sp>
        <p:nvSpPr>
          <p:cNvPr id="5" name="Дата 4"/>
          <p:cNvSpPr>
            <a:spLocks noGrp="1"/>
          </p:cNvSpPr>
          <p:nvPr>
            <p:ph type="dt" sz="half" idx="10"/>
          </p:nvPr>
        </p:nvSpPr>
        <p:spPr/>
        <p:txBody>
          <a:bodyPr/>
          <a:lstStyle/>
          <a:p>
            <a:fld id="{C9CCB3DD-06BF-43A4-8AE3-20A55163E585}" type="datetimeFigureOut">
              <a:rPr lang="ru-RU" smtClean="0"/>
              <a:t>18.11.2021</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4C361213-0D1E-4A22-B741-CD51AD12CBEC}" type="slidenum">
              <a:rPr lang="ru-RU" smtClean="0"/>
              <a:t>‹#›</a:t>
            </a:fld>
            <a:endParaRPr lang="ru-RU"/>
          </a:p>
        </p:txBody>
      </p:sp>
    </p:spTree>
    <p:extLst>
      <p:ext uri="{BB962C8B-B14F-4D97-AF65-F5344CB8AC3E}">
        <p14:creationId xmlns:p14="http://schemas.microsoft.com/office/powerpoint/2010/main" val="164010445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9788" y="457200"/>
            <a:ext cx="3932237" cy="1600200"/>
          </a:xfrm>
        </p:spPr>
        <p:txBody>
          <a:bodyPr anchor="b"/>
          <a:lstStyle>
            <a:lvl1pPr>
              <a:defRPr sz="3200"/>
            </a:lvl1pPr>
          </a:lstStyle>
          <a:p>
            <a:r>
              <a:rPr lang="ru-RU" smtClean="0"/>
              <a:t>Образец заголовка</a:t>
            </a:r>
            <a:endParaRPr lang="ru-RU"/>
          </a:p>
        </p:txBody>
      </p:sp>
      <p:sp>
        <p:nvSpPr>
          <p:cNvPr id="3" name="Рисунок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ru-RU"/>
          </a:p>
        </p:txBody>
      </p:sp>
      <p:sp>
        <p:nvSpPr>
          <p:cNvPr id="4" name="Текст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smtClean="0"/>
              <a:t>Образец текста</a:t>
            </a:r>
          </a:p>
        </p:txBody>
      </p:sp>
      <p:sp>
        <p:nvSpPr>
          <p:cNvPr id="5" name="Дата 4"/>
          <p:cNvSpPr>
            <a:spLocks noGrp="1"/>
          </p:cNvSpPr>
          <p:nvPr>
            <p:ph type="dt" sz="half" idx="10"/>
          </p:nvPr>
        </p:nvSpPr>
        <p:spPr/>
        <p:txBody>
          <a:bodyPr/>
          <a:lstStyle/>
          <a:p>
            <a:fld id="{C9CCB3DD-06BF-43A4-8AE3-20A55163E585}" type="datetimeFigureOut">
              <a:rPr lang="ru-RU" smtClean="0"/>
              <a:t>18.11.2021</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4C361213-0D1E-4A22-B741-CD51AD12CBEC}" type="slidenum">
              <a:rPr lang="ru-RU" smtClean="0"/>
              <a:t>‹#›</a:t>
            </a:fld>
            <a:endParaRPr lang="ru-RU"/>
          </a:p>
        </p:txBody>
      </p:sp>
    </p:spTree>
    <p:extLst>
      <p:ext uri="{BB962C8B-B14F-4D97-AF65-F5344CB8AC3E}">
        <p14:creationId xmlns:p14="http://schemas.microsoft.com/office/powerpoint/2010/main" val="315841044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C9CCB3DD-06BF-43A4-8AE3-20A55163E585}" type="datetimeFigureOut">
              <a:rPr lang="ru-RU" smtClean="0"/>
              <a:t>18.11.2021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4C361213-0D1E-4A22-B741-CD51AD12CBEC}" type="slidenum">
              <a:rPr lang="ru-RU" smtClean="0"/>
              <a:t>‹#›</a:t>
            </a:fld>
            <a:endParaRPr lang="ru-RU"/>
          </a:p>
        </p:txBody>
      </p:sp>
    </p:spTree>
    <p:extLst>
      <p:ext uri="{BB962C8B-B14F-4D97-AF65-F5344CB8AC3E}">
        <p14:creationId xmlns:p14="http://schemas.microsoft.com/office/powerpoint/2010/main" val="229406766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8724900" y="365125"/>
            <a:ext cx="2628900" cy="5811838"/>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838200" y="365125"/>
            <a:ext cx="7734300" cy="5811838"/>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C9CCB3DD-06BF-43A4-8AE3-20A55163E585}" type="datetimeFigureOut">
              <a:rPr lang="ru-RU" smtClean="0"/>
              <a:t>18.11.2021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4C361213-0D1E-4A22-B741-CD51AD12CBEC}" type="slidenum">
              <a:rPr lang="ru-RU" smtClean="0"/>
              <a:t>‹#›</a:t>
            </a:fld>
            <a:endParaRPr lang="ru-RU"/>
          </a:p>
        </p:txBody>
      </p:sp>
    </p:spTree>
    <p:extLst>
      <p:ext uri="{BB962C8B-B14F-4D97-AF65-F5344CB8AC3E}">
        <p14:creationId xmlns:p14="http://schemas.microsoft.com/office/powerpoint/2010/main" val="74130741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ru-RU" smtClean="0"/>
              <a:t>Образец заголовка</a:t>
            </a:r>
            <a:endParaRPr lang="ru-RU"/>
          </a:p>
        </p:txBody>
      </p:sp>
      <p:sp>
        <p:nvSpPr>
          <p:cNvPr id="3" name="Текст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9CCB3DD-06BF-43A4-8AE3-20A55163E585}" type="datetimeFigureOut">
              <a:rPr lang="ru-RU" smtClean="0"/>
              <a:t>18.11.2021</a:t>
            </a:fld>
            <a:endParaRPr lang="ru-RU"/>
          </a:p>
        </p:txBody>
      </p:sp>
      <p:sp>
        <p:nvSpPr>
          <p:cNvPr id="5" name="Нижний колонтитул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ru-RU"/>
          </a:p>
        </p:txBody>
      </p:sp>
      <p:sp>
        <p:nvSpPr>
          <p:cNvPr id="6" name="Номер слайда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C361213-0D1E-4A22-B741-CD51AD12CBEC}" type="slidenum">
              <a:rPr lang="ru-RU" smtClean="0"/>
              <a:t>‹#›</a:t>
            </a:fld>
            <a:endParaRPr lang="ru-RU"/>
          </a:p>
        </p:txBody>
      </p:sp>
    </p:spTree>
    <p:extLst>
      <p:ext uri="{BB962C8B-B14F-4D97-AF65-F5344CB8AC3E}">
        <p14:creationId xmlns:p14="http://schemas.microsoft.com/office/powerpoint/2010/main" val="414910796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2.xml.rels><?xml version="1.0" encoding="UTF-8" standalone="yes"?>
<Relationships xmlns="http://schemas.openxmlformats.org/package/2006/relationships"><Relationship Id="rId8" Type="http://schemas.openxmlformats.org/officeDocument/2006/relationships/diagramLayout" Target="../diagrams/layout3.xml"/><Relationship Id="rId3" Type="http://schemas.openxmlformats.org/officeDocument/2006/relationships/diagramLayout" Target="../diagrams/layout2.xml"/><Relationship Id="rId7" Type="http://schemas.openxmlformats.org/officeDocument/2006/relationships/diagramData" Target="../diagrams/data3.xml"/><Relationship Id="rId2" Type="http://schemas.openxmlformats.org/officeDocument/2006/relationships/diagramData" Target="../diagrams/data2.xml"/><Relationship Id="rId1" Type="http://schemas.openxmlformats.org/officeDocument/2006/relationships/slideLayout" Target="../slideLayouts/slideLayout1.xml"/><Relationship Id="rId6" Type="http://schemas.microsoft.com/office/2007/relationships/diagramDrawing" Target="../diagrams/drawing2.xml"/><Relationship Id="rId11" Type="http://schemas.microsoft.com/office/2007/relationships/diagramDrawing" Target="../diagrams/drawing3.xml"/><Relationship Id="rId5" Type="http://schemas.openxmlformats.org/officeDocument/2006/relationships/diagramColors" Target="../diagrams/colors2.xml"/><Relationship Id="rId10" Type="http://schemas.openxmlformats.org/officeDocument/2006/relationships/diagramColors" Target="../diagrams/colors3.xml"/><Relationship Id="rId4" Type="http://schemas.openxmlformats.org/officeDocument/2006/relationships/diagramQuickStyle" Target="../diagrams/quickStyle2.xml"/><Relationship Id="rId9" Type="http://schemas.openxmlformats.org/officeDocument/2006/relationships/diagramQuickStyle" Target="../diagrams/quickStyle3.xml"/></Relationships>
</file>

<file path=ppt/slides/_rels/slide3.xml.rels><?xml version="1.0" encoding="UTF-8" standalone="yes"?>
<Relationships xmlns="http://schemas.openxmlformats.org/package/2006/relationships"><Relationship Id="rId8" Type="http://schemas.openxmlformats.org/officeDocument/2006/relationships/diagramLayout" Target="../diagrams/layout5.xml"/><Relationship Id="rId3" Type="http://schemas.openxmlformats.org/officeDocument/2006/relationships/diagramLayout" Target="../diagrams/layout4.xml"/><Relationship Id="rId7" Type="http://schemas.openxmlformats.org/officeDocument/2006/relationships/diagramData" Target="../diagrams/data5.xml"/><Relationship Id="rId2" Type="http://schemas.openxmlformats.org/officeDocument/2006/relationships/diagramData" Target="../diagrams/data4.xml"/><Relationship Id="rId1" Type="http://schemas.openxmlformats.org/officeDocument/2006/relationships/slideLayout" Target="../slideLayouts/slideLayout2.xml"/><Relationship Id="rId6" Type="http://schemas.microsoft.com/office/2007/relationships/diagramDrawing" Target="../diagrams/drawing4.xml"/><Relationship Id="rId11" Type="http://schemas.microsoft.com/office/2007/relationships/diagramDrawing" Target="../diagrams/drawing5.xml"/><Relationship Id="rId5" Type="http://schemas.openxmlformats.org/officeDocument/2006/relationships/diagramColors" Target="../diagrams/colors4.xml"/><Relationship Id="rId10" Type="http://schemas.openxmlformats.org/officeDocument/2006/relationships/diagramColors" Target="../diagrams/colors5.xml"/><Relationship Id="rId4" Type="http://schemas.openxmlformats.org/officeDocument/2006/relationships/diagramQuickStyle" Target="../diagrams/quickStyle4.xml"/><Relationship Id="rId9" Type="http://schemas.openxmlformats.org/officeDocument/2006/relationships/diagramQuickStyle" Target="../diagrams/quickStyle5.xml"/></Relationships>
</file>

<file path=ppt/slides/_rels/slide4.xml.rels><?xml version="1.0" encoding="UTF-8" standalone="yes"?>
<Relationships xmlns="http://schemas.openxmlformats.org/package/2006/relationships"><Relationship Id="rId3" Type="http://schemas.openxmlformats.org/officeDocument/2006/relationships/diagramLayout" Target="../diagrams/layout6.xml"/><Relationship Id="rId2" Type="http://schemas.openxmlformats.org/officeDocument/2006/relationships/diagramData" Target="../diagrams/data6.xml"/><Relationship Id="rId1" Type="http://schemas.openxmlformats.org/officeDocument/2006/relationships/slideLayout" Target="../slideLayouts/slideLayout2.xml"/><Relationship Id="rId6" Type="http://schemas.microsoft.com/office/2007/relationships/diagramDrawing" Target="../diagrams/drawing6.xml"/><Relationship Id="rId5" Type="http://schemas.openxmlformats.org/officeDocument/2006/relationships/diagramColors" Target="../diagrams/colors6.xml"/><Relationship Id="rId4" Type="http://schemas.openxmlformats.org/officeDocument/2006/relationships/diagramQuickStyle" Target="../diagrams/quickStyle6.xml"/></Relationships>
</file>

<file path=ppt/slides/_rels/slide5.xml.rels><?xml version="1.0" encoding="UTF-8" standalone="yes"?>
<Relationships xmlns="http://schemas.openxmlformats.org/package/2006/relationships"><Relationship Id="rId3" Type="http://schemas.openxmlformats.org/officeDocument/2006/relationships/diagramLayout" Target="../diagrams/layout7.xml"/><Relationship Id="rId2" Type="http://schemas.openxmlformats.org/officeDocument/2006/relationships/diagramData" Target="../diagrams/data7.xml"/><Relationship Id="rId1" Type="http://schemas.openxmlformats.org/officeDocument/2006/relationships/slideLayout" Target="../slideLayouts/slideLayout2.xml"/><Relationship Id="rId6" Type="http://schemas.microsoft.com/office/2007/relationships/diagramDrawing" Target="../diagrams/drawing7.xml"/><Relationship Id="rId5" Type="http://schemas.openxmlformats.org/officeDocument/2006/relationships/diagramColors" Target="../diagrams/colors7.xml"/><Relationship Id="rId4" Type="http://schemas.openxmlformats.org/officeDocument/2006/relationships/diagramQuickStyle" Target="../diagrams/quickStyle7.xml"/></Relationships>
</file>

<file path=ppt/slides/_rels/slide6.xml.rels><?xml version="1.0" encoding="UTF-8" standalone="yes"?>
<Relationships xmlns="http://schemas.openxmlformats.org/package/2006/relationships"><Relationship Id="rId3" Type="http://schemas.openxmlformats.org/officeDocument/2006/relationships/diagramLayout" Target="../diagrams/layout8.xml"/><Relationship Id="rId2" Type="http://schemas.openxmlformats.org/officeDocument/2006/relationships/diagramData" Target="../diagrams/data8.xml"/><Relationship Id="rId1" Type="http://schemas.openxmlformats.org/officeDocument/2006/relationships/slideLayout" Target="../slideLayouts/slideLayout2.xml"/><Relationship Id="rId6" Type="http://schemas.microsoft.com/office/2007/relationships/diagramDrawing" Target="../diagrams/drawing8.xml"/><Relationship Id="rId5" Type="http://schemas.openxmlformats.org/officeDocument/2006/relationships/diagramColors" Target="../diagrams/colors8.xml"/><Relationship Id="rId4" Type="http://schemas.openxmlformats.org/officeDocument/2006/relationships/diagramQuickStyle" Target="../diagrams/quickStyle8.xml"/></Relationships>
</file>

<file path=ppt/slides/_rels/slide7.xml.rels><?xml version="1.0" encoding="UTF-8" standalone="yes"?>
<Relationships xmlns="http://schemas.openxmlformats.org/package/2006/relationships"><Relationship Id="rId3" Type="http://schemas.openxmlformats.org/officeDocument/2006/relationships/diagramLayout" Target="../diagrams/layout9.xml"/><Relationship Id="rId2" Type="http://schemas.openxmlformats.org/officeDocument/2006/relationships/diagramData" Target="../diagrams/data9.xml"/><Relationship Id="rId1" Type="http://schemas.openxmlformats.org/officeDocument/2006/relationships/slideLayout" Target="../slideLayouts/slideLayout2.xml"/><Relationship Id="rId6" Type="http://schemas.microsoft.com/office/2007/relationships/diagramDrawing" Target="../diagrams/drawing9.xml"/><Relationship Id="rId5" Type="http://schemas.openxmlformats.org/officeDocument/2006/relationships/diagramColors" Target="../diagrams/colors9.xml"/><Relationship Id="rId4" Type="http://schemas.openxmlformats.org/officeDocument/2006/relationships/diagramQuickStyle" Target="../diagrams/quickStyle9.xml"/></Relationships>
</file>

<file path=ppt/slides/_rels/slide8.xml.rels><?xml version="1.0" encoding="UTF-8" standalone="yes"?>
<Relationships xmlns="http://schemas.openxmlformats.org/package/2006/relationships"><Relationship Id="rId3" Type="http://schemas.openxmlformats.org/officeDocument/2006/relationships/diagramLayout" Target="../diagrams/layout10.xml"/><Relationship Id="rId2" Type="http://schemas.openxmlformats.org/officeDocument/2006/relationships/diagramData" Target="../diagrams/data10.xml"/><Relationship Id="rId1" Type="http://schemas.openxmlformats.org/officeDocument/2006/relationships/slideLayout" Target="../slideLayouts/slideLayout2.xml"/><Relationship Id="rId6" Type="http://schemas.microsoft.com/office/2007/relationships/diagramDrawing" Target="../diagrams/drawing10.xml"/><Relationship Id="rId5" Type="http://schemas.openxmlformats.org/officeDocument/2006/relationships/diagramColors" Target="../diagrams/colors10.xml"/><Relationship Id="rId4" Type="http://schemas.openxmlformats.org/officeDocument/2006/relationships/diagramQuickStyle" Target="../diagrams/quickStyle10.xml"/></Relationships>
</file>

<file path=ppt/slides/_rels/slide9.xml.rels><?xml version="1.0" encoding="UTF-8" standalone="yes"?>
<Relationships xmlns="http://schemas.openxmlformats.org/package/2006/relationships"><Relationship Id="rId3" Type="http://schemas.openxmlformats.org/officeDocument/2006/relationships/diagramLayout" Target="../diagrams/layout11.xml"/><Relationship Id="rId2" Type="http://schemas.openxmlformats.org/officeDocument/2006/relationships/diagramData" Target="../diagrams/data11.xml"/><Relationship Id="rId1" Type="http://schemas.openxmlformats.org/officeDocument/2006/relationships/slideLayout" Target="../slideLayouts/slideLayout2.xml"/><Relationship Id="rId6" Type="http://schemas.microsoft.com/office/2007/relationships/diagramDrawing" Target="../diagrams/drawing11.xml"/><Relationship Id="rId5" Type="http://schemas.openxmlformats.org/officeDocument/2006/relationships/diagramColors" Target="../diagrams/colors11.xml"/><Relationship Id="rId4" Type="http://schemas.openxmlformats.org/officeDocument/2006/relationships/diagramQuickStyle" Target="../diagrams/quickStyle11.xml"/></Relationships>
</file>

<file path=ppt/slides/_rels/slide10.xml.rels><?xml version="1.0" encoding="UTF-8" standalone="yes"?>
<Relationships xmlns="http://schemas.openxmlformats.org/package/2006/relationships"><Relationship Id="rId3" Type="http://schemas.openxmlformats.org/officeDocument/2006/relationships/diagramLayout" Target="../diagrams/layout12.xml"/><Relationship Id="rId2" Type="http://schemas.openxmlformats.org/officeDocument/2006/relationships/diagramData" Target="../diagrams/data12.xml"/><Relationship Id="rId1" Type="http://schemas.openxmlformats.org/officeDocument/2006/relationships/slideLayout" Target="../slideLayouts/slideLayout2.xml"/><Relationship Id="rId6" Type="http://schemas.microsoft.com/office/2007/relationships/diagramDrawing" Target="../diagrams/drawing12.xml"/><Relationship Id="rId5" Type="http://schemas.openxmlformats.org/officeDocument/2006/relationships/diagramColors" Target="../diagrams/colors12.xml"/><Relationship Id="rId4" Type="http://schemas.openxmlformats.org/officeDocument/2006/relationships/diagramQuickStyle" Target="../diagrams/quickStyle12.xml"/></Relationships>
</file>

<file path=ppt/slides/_rels/slide11.xml.rels><?xml version="1.0" encoding="UTF-8" standalone="yes"?>
<Relationships xmlns="http://schemas.openxmlformats.org/package/2006/relationships"><Relationship Id="rId8" Type="http://schemas.openxmlformats.org/officeDocument/2006/relationships/diagramLayout" Target="../diagrams/layout14.xml"/><Relationship Id="rId3" Type="http://schemas.openxmlformats.org/officeDocument/2006/relationships/diagramLayout" Target="../diagrams/layout13.xml"/><Relationship Id="rId7" Type="http://schemas.openxmlformats.org/officeDocument/2006/relationships/diagramData" Target="../diagrams/data14.xml"/><Relationship Id="rId2" Type="http://schemas.openxmlformats.org/officeDocument/2006/relationships/diagramData" Target="../diagrams/data13.xml"/><Relationship Id="rId1" Type="http://schemas.openxmlformats.org/officeDocument/2006/relationships/slideLayout" Target="../slideLayouts/slideLayout2.xml"/><Relationship Id="rId6" Type="http://schemas.microsoft.com/office/2007/relationships/diagramDrawing" Target="../diagrams/drawing13.xml"/><Relationship Id="rId11" Type="http://schemas.microsoft.com/office/2007/relationships/diagramDrawing" Target="../diagrams/drawing14.xml"/><Relationship Id="rId5" Type="http://schemas.openxmlformats.org/officeDocument/2006/relationships/diagramColors" Target="../diagrams/colors13.xml"/><Relationship Id="rId10" Type="http://schemas.openxmlformats.org/officeDocument/2006/relationships/diagramColors" Target="../diagrams/colors14.xml"/><Relationship Id="rId4" Type="http://schemas.openxmlformats.org/officeDocument/2006/relationships/diagramQuickStyle" Target="../diagrams/quickStyle13.xml"/><Relationship Id="rId9" Type="http://schemas.openxmlformats.org/officeDocument/2006/relationships/diagramQuickStyle" Target="../diagrams/quickStyle14.xml"/></Relationships>
</file>

<file path=ppt/slides/_rels/slide12.xml.rels><?xml version="1.0" encoding="UTF-8" standalone="yes"?>
<Relationships xmlns="http://schemas.openxmlformats.org/package/2006/relationships"><Relationship Id="rId3" Type="http://schemas.openxmlformats.org/officeDocument/2006/relationships/diagramLayout" Target="../diagrams/layout15.xml"/><Relationship Id="rId2" Type="http://schemas.openxmlformats.org/officeDocument/2006/relationships/diagramData" Target="../diagrams/data15.xml"/><Relationship Id="rId1" Type="http://schemas.openxmlformats.org/officeDocument/2006/relationships/slideLayout" Target="../slideLayouts/slideLayout2.xml"/><Relationship Id="rId6" Type="http://schemas.microsoft.com/office/2007/relationships/diagramDrawing" Target="../diagrams/drawing15.xml"/><Relationship Id="rId5" Type="http://schemas.openxmlformats.org/officeDocument/2006/relationships/diagramColors" Target="../diagrams/colors15.xml"/><Relationship Id="rId4" Type="http://schemas.openxmlformats.org/officeDocument/2006/relationships/diagramQuickStyle" Target="../diagrams/quickStyle15.xml"/></Relationships>
</file>

<file path=ppt/slides/_rels/slide13.xml.rels><?xml version="1.0" encoding="UTF-8" standalone="yes"?>
<Relationships xmlns="http://schemas.openxmlformats.org/package/2006/relationships"><Relationship Id="rId3" Type="http://schemas.openxmlformats.org/officeDocument/2006/relationships/diagramLayout" Target="../diagrams/layout16.xml"/><Relationship Id="rId2" Type="http://schemas.openxmlformats.org/officeDocument/2006/relationships/diagramData" Target="../diagrams/data16.xml"/><Relationship Id="rId1" Type="http://schemas.openxmlformats.org/officeDocument/2006/relationships/slideLayout" Target="../slideLayouts/slideLayout2.xml"/><Relationship Id="rId6" Type="http://schemas.microsoft.com/office/2007/relationships/diagramDrawing" Target="../diagrams/drawing16.xml"/><Relationship Id="rId5" Type="http://schemas.openxmlformats.org/officeDocument/2006/relationships/diagramColors" Target="../diagrams/colors16.xml"/><Relationship Id="rId4" Type="http://schemas.openxmlformats.org/officeDocument/2006/relationships/diagramQuickStyle" Target="../diagrams/quickStyle16.xml"/></Relationships>
</file>

<file path=ppt/slides/_rels/slide14.xml.rels><?xml version="1.0" encoding="UTF-8" standalone="yes"?>
<Relationships xmlns="http://schemas.openxmlformats.org/package/2006/relationships"><Relationship Id="rId3" Type="http://schemas.openxmlformats.org/officeDocument/2006/relationships/diagramLayout" Target="../diagrams/layout17.xml"/><Relationship Id="rId2" Type="http://schemas.openxmlformats.org/officeDocument/2006/relationships/diagramData" Target="../diagrams/data17.xml"/><Relationship Id="rId1" Type="http://schemas.openxmlformats.org/officeDocument/2006/relationships/slideLayout" Target="../slideLayouts/slideLayout2.xml"/><Relationship Id="rId6" Type="http://schemas.microsoft.com/office/2007/relationships/diagramDrawing" Target="../diagrams/drawing17.xml"/><Relationship Id="rId5" Type="http://schemas.openxmlformats.org/officeDocument/2006/relationships/diagramColors" Target="../diagrams/colors17.xml"/><Relationship Id="rId4" Type="http://schemas.openxmlformats.org/officeDocument/2006/relationships/diagramQuickStyle" Target="../diagrams/quickStyle17.xml"/></Relationships>
</file>

<file path=ppt/slides/_rels/slide15.xml.rels><?xml version="1.0" encoding="UTF-8" standalone="yes"?>
<Relationships xmlns="http://schemas.openxmlformats.org/package/2006/relationships"><Relationship Id="rId3" Type="http://schemas.openxmlformats.org/officeDocument/2006/relationships/diagramLayout" Target="../diagrams/layout18.xml"/><Relationship Id="rId2" Type="http://schemas.openxmlformats.org/officeDocument/2006/relationships/diagramData" Target="../diagrams/data18.xml"/><Relationship Id="rId1" Type="http://schemas.openxmlformats.org/officeDocument/2006/relationships/slideLayout" Target="../slideLayouts/slideLayout2.xml"/><Relationship Id="rId6" Type="http://schemas.microsoft.com/office/2007/relationships/diagramDrawing" Target="../diagrams/drawing18.xml"/><Relationship Id="rId5" Type="http://schemas.openxmlformats.org/officeDocument/2006/relationships/diagramColors" Target="../diagrams/colors18.xml"/><Relationship Id="rId4" Type="http://schemas.openxmlformats.org/officeDocument/2006/relationships/diagramQuickStyle" Target="../diagrams/quickStyle18.xml"/></Relationships>
</file>

<file path=ppt/slides/_rels/slide16.xml.rels><?xml version="1.0" encoding="UTF-8" standalone="yes"?>
<Relationships xmlns="http://schemas.openxmlformats.org/package/2006/relationships"><Relationship Id="rId3" Type="http://schemas.openxmlformats.org/officeDocument/2006/relationships/diagramLayout" Target="../diagrams/layout19.xml"/><Relationship Id="rId2" Type="http://schemas.openxmlformats.org/officeDocument/2006/relationships/diagramData" Target="../diagrams/data19.xml"/><Relationship Id="rId1" Type="http://schemas.openxmlformats.org/officeDocument/2006/relationships/slideLayout" Target="../slideLayouts/slideLayout2.xml"/><Relationship Id="rId6" Type="http://schemas.microsoft.com/office/2007/relationships/diagramDrawing" Target="../diagrams/drawing19.xml"/><Relationship Id="rId5" Type="http://schemas.openxmlformats.org/officeDocument/2006/relationships/diagramColors" Target="../diagrams/colors19.xml"/><Relationship Id="rId4" Type="http://schemas.openxmlformats.org/officeDocument/2006/relationships/diagramQuickStyle" Target="../diagrams/quickStyle19.xml"/></Relationships>
</file>

<file path=ppt/slides/_rels/slide17.xml.rels><?xml version="1.0" encoding="UTF-8" standalone="yes"?>
<Relationships xmlns="http://schemas.openxmlformats.org/package/2006/relationships"><Relationship Id="rId3" Type="http://schemas.openxmlformats.org/officeDocument/2006/relationships/diagramLayout" Target="../diagrams/layout20.xml"/><Relationship Id="rId2" Type="http://schemas.openxmlformats.org/officeDocument/2006/relationships/diagramData" Target="../diagrams/data20.xml"/><Relationship Id="rId1" Type="http://schemas.openxmlformats.org/officeDocument/2006/relationships/slideLayout" Target="../slideLayouts/slideLayout2.xml"/><Relationship Id="rId6" Type="http://schemas.microsoft.com/office/2007/relationships/diagramDrawing" Target="../diagrams/drawing20.xml"/><Relationship Id="rId5" Type="http://schemas.openxmlformats.org/officeDocument/2006/relationships/diagramColors" Target="../diagrams/colors20.xml"/><Relationship Id="rId4" Type="http://schemas.openxmlformats.org/officeDocument/2006/relationships/diagramQuickStyle" Target="../diagrams/quickStyle20.xml"/></Relationships>
</file>

<file path=ppt/slides/_rels/slide18.xml.rels><?xml version="1.0" encoding="UTF-8" standalone="yes"?>
<Relationships xmlns="http://schemas.openxmlformats.org/package/2006/relationships"><Relationship Id="rId3" Type="http://schemas.openxmlformats.org/officeDocument/2006/relationships/diagramLayout" Target="../diagrams/layout21.xml"/><Relationship Id="rId2" Type="http://schemas.openxmlformats.org/officeDocument/2006/relationships/diagramData" Target="../diagrams/data21.xml"/><Relationship Id="rId1" Type="http://schemas.openxmlformats.org/officeDocument/2006/relationships/slideLayout" Target="../slideLayouts/slideLayout2.xml"/><Relationship Id="rId6" Type="http://schemas.microsoft.com/office/2007/relationships/diagramDrawing" Target="../diagrams/drawing21.xml"/><Relationship Id="rId5" Type="http://schemas.openxmlformats.org/officeDocument/2006/relationships/diagramColors" Target="../diagrams/colors21.xml"/><Relationship Id="rId4" Type="http://schemas.openxmlformats.org/officeDocument/2006/relationships/diagramQuickStyle" Target="../diagrams/quickStyle21.xml"/></Relationships>
</file>

<file path=ppt/slides/_rels/slide19.xml.rels><?xml version="1.0" encoding="UTF-8" standalone="yes"?>
<Relationships xmlns="http://schemas.openxmlformats.org/package/2006/relationships"><Relationship Id="rId3" Type="http://schemas.openxmlformats.org/officeDocument/2006/relationships/diagramLayout" Target="../diagrams/layout22.xml"/><Relationship Id="rId2" Type="http://schemas.openxmlformats.org/officeDocument/2006/relationships/diagramData" Target="../diagrams/data22.xml"/><Relationship Id="rId1" Type="http://schemas.openxmlformats.org/officeDocument/2006/relationships/slideLayout" Target="../slideLayouts/slideLayout2.xml"/><Relationship Id="rId6" Type="http://schemas.microsoft.com/office/2007/relationships/diagramDrawing" Target="../diagrams/drawing22.xml"/><Relationship Id="rId5" Type="http://schemas.openxmlformats.org/officeDocument/2006/relationships/diagramColors" Target="../diagrams/colors22.xml"/><Relationship Id="rId4" Type="http://schemas.openxmlformats.org/officeDocument/2006/relationships/diagramQuickStyle" Target="../diagrams/quickStyle22.xml"/></Relationships>
</file>

<file path=ppt/slides/_rels/slide20.xml.rels><?xml version="1.0" encoding="UTF-8" standalone="yes"?>
<Relationships xmlns="http://schemas.openxmlformats.org/package/2006/relationships"><Relationship Id="rId3" Type="http://schemas.openxmlformats.org/officeDocument/2006/relationships/diagramLayout" Target="../diagrams/layout23.xml"/><Relationship Id="rId2" Type="http://schemas.openxmlformats.org/officeDocument/2006/relationships/diagramData" Target="../diagrams/data23.xml"/><Relationship Id="rId1" Type="http://schemas.openxmlformats.org/officeDocument/2006/relationships/slideLayout" Target="../slideLayouts/slideLayout2.xml"/><Relationship Id="rId6" Type="http://schemas.microsoft.com/office/2007/relationships/diagramDrawing" Target="../diagrams/drawing23.xml"/><Relationship Id="rId5" Type="http://schemas.openxmlformats.org/officeDocument/2006/relationships/diagramColors" Target="../diagrams/colors23.xml"/><Relationship Id="rId4" Type="http://schemas.openxmlformats.org/officeDocument/2006/relationships/diagramQuickStyle" Target="../diagrams/quickStyle23.xml"/></Relationships>
</file>

<file path=ppt/slides/_rels/slide21.xml.rels><?xml version="1.0" encoding="UTF-8" standalone="yes"?>
<Relationships xmlns="http://schemas.openxmlformats.org/package/2006/relationships"><Relationship Id="rId3" Type="http://schemas.openxmlformats.org/officeDocument/2006/relationships/diagramLayout" Target="../diagrams/layout24.xml"/><Relationship Id="rId2" Type="http://schemas.openxmlformats.org/officeDocument/2006/relationships/diagramData" Target="../diagrams/data24.xml"/><Relationship Id="rId1" Type="http://schemas.openxmlformats.org/officeDocument/2006/relationships/slideLayout" Target="../slideLayouts/slideLayout2.xml"/><Relationship Id="rId6" Type="http://schemas.microsoft.com/office/2007/relationships/diagramDrawing" Target="../diagrams/drawing24.xml"/><Relationship Id="rId5" Type="http://schemas.openxmlformats.org/officeDocument/2006/relationships/diagramColors" Target="../diagrams/colors24.xml"/><Relationship Id="rId4" Type="http://schemas.openxmlformats.org/officeDocument/2006/relationships/diagramQuickStyle" Target="../diagrams/quickStyle24.xml"/></Relationships>
</file>

<file path=ppt/slides/_rels/slide22.xml.rels><?xml version="1.0" encoding="UTF-8" standalone="yes"?>
<Relationships xmlns="http://schemas.openxmlformats.org/package/2006/relationships"><Relationship Id="rId3" Type="http://schemas.openxmlformats.org/officeDocument/2006/relationships/diagramLayout" Target="../diagrams/layout25.xml"/><Relationship Id="rId2" Type="http://schemas.openxmlformats.org/officeDocument/2006/relationships/diagramData" Target="../diagrams/data25.xml"/><Relationship Id="rId1" Type="http://schemas.openxmlformats.org/officeDocument/2006/relationships/slideLayout" Target="../slideLayouts/slideLayout2.xml"/><Relationship Id="rId6" Type="http://schemas.microsoft.com/office/2007/relationships/diagramDrawing" Target="../diagrams/drawing25.xml"/><Relationship Id="rId5" Type="http://schemas.openxmlformats.org/officeDocument/2006/relationships/diagramColors" Target="../diagrams/colors25.xml"/><Relationship Id="rId4" Type="http://schemas.openxmlformats.org/officeDocument/2006/relationships/diagramQuickStyle" Target="../diagrams/quickStyle25.xml"/></Relationships>
</file>

<file path=ppt/slides/_rels/slide23.xml.rels><?xml version="1.0" encoding="UTF-8" standalone="yes"?>
<Relationships xmlns="http://schemas.openxmlformats.org/package/2006/relationships"><Relationship Id="rId3" Type="http://schemas.openxmlformats.org/officeDocument/2006/relationships/diagramLayout" Target="../diagrams/layout26.xml"/><Relationship Id="rId2" Type="http://schemas.openxmlformats.org/officeDocument/2006/relationships/diagramData" Target="../diagrams/data26.xml"/><Relationship Id="rId1" Type="http://schemas.openxmlformats.org/officeDocument/2006/relationships/slideLayout" Target="../slideLayouts/slideLayout2.xml"/><Relationship Id="rId6" Type="http://schemas.microsoft.com/office/2007/relationships/diagramDrawing" Target="../diagrams/drawing26.xml"/><Relationship Id="rId5" Type="http://schemas.openxmlformats.org/officeDocument/2006/relationships/diagramColors" Target="../diagrams/colors26.xml"/><Relationship Id="rId4" Type="http://schemas.openxmlformats.org/officeDocument/2006/relationships/diagramQuickStyle" Target="../diagrams/quickStyle26.xml"/></Relationships>
</file>

<file path=ppt/slides/_rels/slide24.xml.rels><?xml version="1.0" encoding="UTF-8" standalone="yes"?>
<Relationships xmlns="http://schemas.openxmlformats.org/package/2006/relationships"><Relationship Id="rId3" Type="http://schemas.openxmlformats.org/officeDocument/2006/relationships/diagramLayout" Target="../diagrams/layout27.xml"/><Relationship Id="rId2" Type="http://schemas.openxmlformats.org/officeDocument/2006/relationships/diagramData" Target="../diagrams/data27.xml"/><Relationship Id="rId1" Type="http://schemas.openxmlformats.org/officeDocument/2006/relationships/slideLayout" Target="../slideLayouts/slideLayout2.xml"/><Relationship Id="rId6" Type="http://schemas.microsoft.com/office/2007/relationships/diagramDrawing" Target="../diagrams/drawing27.xml"/><Relationship Id="rId5" Type="http://schemas.openxmlformats.org/officeDocument/2006/relationships/diagramColors" Target="../diagrams/colors27.xml"/><Relationship Id="rId4" Type="http://schemas.openxmlformats.org/officeDocument/2006/relationships/diagramQuickStyle" Target="../diagrams/quickStyle27.xml"/></Relationships>
</file>

<file path=ppt/slides/_rels/slide25.xml.rels><?xml version="1.0" encoding="UTF-8" standalone="yes"?>
<Relationships xmlns="http://schemas.openxmlformats.org/package/2006/relationships"><Relationship Id="rId8" Type="http://schemas.openxmlformats.org/officeDocument/2006/relationships/diagramLayout" Target="../diagrams/layout29.xml"/><Relationship Id="rId3" Type="http://schemas.openxmlformats.org/officeDocument/2006/relationships/diagramLayout" Target="../diagrams/layout28.xml"/><Relationship Id="rId7" Type="http://schemas.openxmlformats.org/officeDocument/2006/relationships/diagramData" Target="../diagrams/data29.xml"/><Relationship Id="rId2" Type="http://schemas.openxmlformats.org/officeDocument/2006/relationships/diagramData" Target="../diagrams/data28.xml"/><Relationship Id="rId1" Type="http://schemas.openxmlformats.org/officeDocument/2006/relationships/slideLayout" Target="../slideLayouts/slideLayout2.xml"/><Relationship Id="rId6" Type="http://schemas.microsoft.com/office/2007/relationships/diagramDrawing" Target="../diagrams/drawing28.xml"/><Relationship Id="rId11" Type="http://schemas.microsoft.com/office/2007/relationships/diagramDrawing" Target="../diagrams/drawing29.xml"/><Relationship Id="rId5" Type="http://schemas.openxmlformats.org/officeDocument/2006/relationships/diagramColors" Target="../diagrams/colors28.xml"/><Relationship Id="rId10" Type="http://schemas.openxmlformats.org/officeDocument/2006/relationships/diagramColors" Target="../diagrams/colors29.xml"/><Relationship Id="rId4" Type="http://schemas.openxmlformats.org/officeDocument/2006/relationships/diagramQuickStyle" Target="../diagrams/quickStyle28.xml"/><Relationship Id="rId9" Type="http://schemas.openxmlformats.org/officeDocument/2006/relationships/diagramQuickStyle" Target="../diagrams/quickStyle29.xml"/></Relationships>
</file>

<file path=ppt/slides/_rels/slide26.xml.rels><?xml version="1.0" encoding="UTF-8" standalone="yes"?>
<Relationships xmlns="http://schemas.openxmlformats.org/package/2006/relationships"><Relationship Id="rId3" Type="http://schemas.openxmlformats.org/officeDocument/2006/relationships/diagramLayout" Target="../diagrams/layout30.xml"/><Relationship Id="rId2" Type="http://schemas.openxmlformats.org/officeDocument/2006/relationships/diagramData" Target="../diagrams/data30.xml"/><Relationship Id="rId1" Type="http://schemas.openxmlformats.org/officeDocument/2006/relationships/slideLayout" Target="../slideLayouts/slideLayout2.xml"/><Relationship Id="rId6" Type="http://schemas.microsoft.com/office/2007/relationships/diagramDrawing" Target="../diagrams/drawing30.xml"/><Relationship Id="rId5" Type="http://schemas.openxmlformats.org/officeDocument/2006/relationships/diagramColors" Target="../diagrams/colors30.xml"/><Relationship Id="rId4" Type="http://schemas.openxmlformats.org/officeDocument/2006/relationships/diagramQuickStyle" Target="../diagrams/quickStyle30.xml"/></Relationships>
</file>

<file path=ppt/slides/_rels/slide27.xml.rels><?xml version="1.0" encoding="UTF-8" standalone="yes"?>
<Relationships xmlns="http://schemas.openxmlformats.org/package/2006/relationships"><Relationship Id="rId3" Type="http://schemas.openxmlformats.org/officeDocument/2006/relationships/diagramLayout" Target="../diagrams/layout31.xml"/><Relationship Id="rId2" Type="http://schemas.openxmlformats.org/officeDocument/2006/relationships/diagramData" Target="../diagrams/data31.xml"/><Relationship Id="rId1" Type="http://schemas.openxmlformats.org/officeDocument/2006/relationships/slideLayout" Target="../slideLayouts/slideLayout2.xml"/><Relationship Id="rId6" Type="http://schemas.microsoft.com/office/2007/relationships/diagramDrawing" Target="../diagrams/drawing31.xml"/><Relationship Id="rId5" Type="http://schemas.openxmlformats.org/officeDocument/2006/relationships/diagramColors" Target="../diagrams/colors31.xml"/><Relationship Id="rId4" Type="http://schemas.openxmlformats.org/officeDocument/2006/relationships/diagramQuickStyle" Target="../diagrams/quickStyle31.xml"/></Relationships>
</file>

<file path=ppt/slides/_rels/slide28.xml.rels><?xml version="1.0" encoding="UTF-8" standalone="yes"?>
<Relationships xmlns="http://schemas.openxmlformats.org/package/2006/relationships"><Relationship Id="rId3" Type="http://schemas.openxmlformats.org/officeDocument/2006/relationships/diagramLayout" Target="../diagrams/layout32.xml"/><Relationship Id="rId2" Type="http://schemas.openxmlformats.org/officeDocument/2006/relationships/diagramData" Target="../diagrams/data32.xml"/><Relationship Id="rId1" Type="http://schemas.openxmlformats.org/officeDocument/2006/relationships/slideLayout" Target="../slideLayouts/slideLayout2.xml"/><Relationship Id="rId6" Type="http://schemas.microsoft.com/office/2007/relationships/diagramDrawing" Target="../diagrams/drawing32.xml"/><Relationship Id="rId5" Type="http://schemas.openxmlformats.org/officeDocument/2006/relationships/diagramColors" Target="../diagrams/colors32.xml"/><Relationship Id="rId4" Type="http://schemas.openxmlformats.org/officeDocument/2006/relationships/diagramQuickStyle" Target="../diagrams/quickStyle32.xml"/></Relationships>
</file>

<file path=ppt/slides/_rels/slide29.xml.rels><?xml version="1.0" encoding="UTF-8" standalone="yes"?>
<Relationships xmlns="http://schemas.openxmlformats.org/package/2006/relationships"><Relationship Id="rId3" Type="http://schemas.openxmlformats.org/officeDocument/2006/relationships/diagramLayout" Target="../diagrams/layout33.xml"/><Relationship Id="rId2" Type="http://schemas.openxmlformats.org/officeDocument/2006/relationships/diagramData" Target="../diagrams/data33.xml"/><Relationship Id="rId1" Type="http://schemas.openxmlformats.org/officeDocument/2006/relationships/slideLayout" Target="../slideLayouts/slideLayout2.xml"/><Relationship Id="rId6" Type="http://schemas.microsoft.com/office/2007/relationships/diagramDrawing" Target="../diagrams/drawing33.xml"/><Relationship Id="rId5" Type="http://schemas.openxmlformats.org/officeDocument/2006/relationships/diagramColors" Target="../diagrams/colors33.xml"/><Relationship Id="rId4" Type="http://schemas.openxmlformats.org/officeDocument/2006/relationships/diagramQuickStyle" Target="../diagrams/quickStyle33.xml"/></Relationships>
</file>

<file path=ppt/slides/_rels/slide30.xml.rels><?xml version="1.0" encoding="UTF-8" standalone="yes"?>
<Relationships xmlns="http://schemas.openxmlformats.org/package/2006/relationships"><Relationship Id="rId3" Type="http://schemas.openxmlformats.org/officeDocument/2006/relationships/diagramLayout" Target="../diagrams/layout34.xml"/><Relationship Id="rId2" Type="http://schemas.openxmlformats.org/officeDocument/2006/relationships/diagramData" Target="../diagrams/data34.xml"/><Relationship Id="rId1" Type="http://schemas.openxmlformats.org/officeDocument/2006/relationships/slideLayout" Target="../slideLayouts/slideLayout2.xml"/><Relationship Id="rId6" Type="http://schemas.microsoft.com/office/2007/relationships/diagramDrawing" Target="../diagrams/drawing34.xml"/><Relationship Id="rId5" Type="http://schemas.openxmlformats.org/officeDocument/2006/relationships/diagramColors" Target="../diagrams/colors34.xml"/><Relationship Id="rId4" Type="http://schemas.openxmlformats.org/officeDocument/2006/relationships/diagramQuickStyle" Target="../diagrams/quickStyle34.xml"/></Relationships>
</file>

<file path=ppt/slides/_rels/slide31.xml.rels><?xml version="1.0" encoding="UTF-8" standalone="yes"?>
<Relationships xmlns="http://schemas.openxmlformats.org/package/2006/relationships"><Relationship Id="rId3" Type="http://schemas.openxmlformats.org/officeDocument/2006/relationships/diagramLayout" Target="../diagrams/layout35.xml"/><Relationship Id="rId2" Type="http://schemas.openxmlformats.org/officeDocument/2006/relationships/diagramData" Target="../diagrams/data35.xml"/><Relationship Id="rId1" Type="http://schemas.openxmlformats.org/officeDocument/2006/relationships/slideLayout" Target="../slideLayouts/slideLayout2.xml"/><Relationship Id="rId6" Type="http://schemas.microsoft.com/office/2007/relationships/diagramDrawing" Target="../diagrams/drawing35.xml"/><Relationship Id="rId5" Type="http://schemas.openxmlformats.org/officeDocument/2006/relationships/diagramColors" Target="../diagrams/colors35.xml"/><Relationship Id="rId4" Type="http://schemas.openxmlformats.org/officeDocument/2006/relationships/diagramQuickStyle" Target="../diagrams/quickStyle35.xml"/></Relationships>
</file>

<file path=ppt/slides/_rels/slide32.xml.rels><?xml version="1.0" encoding="UTF-8" standalone="yes"?>
<Relationships xmlns="http://schemas.openxmlformats.org/package/2006/relationships"><Relationship Id="rId3" Type="http://schemas.openxmlformats.org/officeDocument/2006/relationships/diagramLayout" Target="../diagrams/layout36.xml"/><Relationship Id="rId2" Type="http://schemas.openxmlformats.org/officeDocument/2006/relationships/diagramData" Target="../diagrams/data36.xml"/><Relationship Id="rId1" Type="http://schemas.openxmlformats.org/officeDocument/2006/relationships/slideLayout" Target="../slideLayouts/slideLayout2.xml"/><Relationship Id="rId6" Type="http://schemas.microsoft.com/office/2007/relationships/diagramDrawing" Target="../diagrams/drawing36.xml"/><Relationship Id="rId5" Type="http://schemas.openxmlformats.org/officeDocument/2006/relationships/diagramColors" Target="../diagrams/colors36.xml"/><Relationship Id="rId4" Type="http://schemas.openxmlformats.org/officeDocument/2006/relationships/diagramQuickStyle" Target="../diagrams/quickStyle36.xml"/></Relationships>
</file>

<file path=ppt/slides/_rels/slide33.xml.rels><?xml version="1.0" encoding="UTF-8" standalone="yes"?>
<Relationships xmlns="http://schemas.openxmlformats.org/package/2006/relationships"><Relationship Id="rId3" Type="http://schemas.openxmlformats.org/officeDocument/2006/relationships/diagramLayout" Target="../diagrams/layout37.xml"/><Relationship Id="rId2" Type="http://schemas.openxmlformats.org/officeDocument/2006/relationships/diagramData" Target="../diagrams/data37.xml"/><Relationship Id="rId1" Type="http://schemas.openxmlformats.org/officeDocument/2006/relationships/slideLayout" Target="../slideLayouts/slideLayout2.xml"/><Relationship Id="rId6" Type="http://schemas.microsoft.com/office/2007/relationships/diagramDrawing" Target="../diagrams/drawing37.xml"/><Relationship Id="rId5" Type="http://schemas.openxmlformats.org/officeDocument/2006/relationships/diagramColors" Target="../diagrams/colors37.xml"/><Relationship Id="rId4" Type="http://schemas.openxmlformats.org/officeDocument/2006/relationships/diagramQuickStyle" Target="../diagrams/quickStyle37.xml"/></Relationships>
</file>

<file path=ppt/slides/_rels/slide34.xml.rels><?xml version="1.0" encoding="UTF-8" standalone="yes"?>
<Relationships xmlns="http://schemas.openxmlformats.org/package/2006/relationships"><Relationship Id="rId3" Type="http://schemas.openxmlformats.org/officeDocument/2006/relationships/diagramLayout" Target="../diagrams/layout38.xml"/><Relationship Id="rId2" Type="http://schemas.openxmlformats.org/officeDocument/2006/relationships/diagramData" Target="../diagrams/data38.xml"/><Relationship Id="rId1" Type="http://schemas.openxmlformats.org/officeDocument/2006/relationships/slideLayout" Target="../slideLayouts/slideLayout2.xml"/><Relationship Id="rId6" Type="http://schemas.microsoft.com/office/2007/relationships/diagramDrawing" Target="../diagrams/drawing38.xml"/><Relationship Id="rId5" Type="http://schemas.openxmlformats.org/officeDocument/2006/relationships/diagramColors" Target="../diagrams/colors38.xml"/><Relationship Id="rId4" Type="http://schemas.openxmlformats.org/officeDocument/2006/relationships/diagramQuickStyle" Target="../diagrams/quickStyle38.xml"/></Relationships>
</file>

<file path=ppt/slides/_rels/slide35.xml.rels><?xml version="1.0" encoding="UTF-8" standalone="yes"?>
<Relationships xmlns="http://schemas.openxmlformats.org/package/2006/relationships"><Relationship Id="rId3" Type="http://schemas.openxmlformats.org/officeDocument/2006/relationships/diagramLayout" Target="../diagrams/layout39.xml"/><Relationship Id="rId2" Type="http://schemas.openxmlformats.org/officeDocument/2006/relationships/diagramData" Target="../diagrams/data39.xml"/><Relationship Id="rId1" Type="http://schemas.openxmlformats.org/officeDocument/2006/relationships/slideLayout" Target="../slideLayouts/slideLayout2.xml"/><Relationship Id="rId6" Type="http://schemas.microsoft.com/office/2007/relationships/diagramDrawing" Target="../diagrams/drawing39.xml"/><Relationship Id="rId5" Type="http://schemas.openxmlformats.org/officeDocument/2006/relationships/diagramColors" Target="../diagrams/colors39.xml"/><Relationship Id="rId4" Type="http://schemas.openxmlformats.org/officeDocument/2006/relationships/diagramQuickStyle" Target="../diagrams/quickStyle39.xml"/></Relationships>
</file>

<file path=ppt/slides/_rels/slide36.xml.rels><?xml version="1.0" encoding="UTF-8" standalone="yes"?>
<Relationships xmlns="http://schemas.openxmlformats.org/package/2006/relationships"><Relationship Id="rId3" Type="http://schemas.openxmlformats.org/officeDocument/2006/relationships/diagramLayout" Target="../diagrams/layout40.xml"/><Relationship Id="rId2" Type="http://schemas.openxmlformats.org/officeDocument/2006/relationships/diagramData" Target="../diagrams/data40.xml"/><Relationship Id="rId1" Type="http://schemas.openxmlformats.org/officeDocument/2006/relationships/slideLayout" Target="../slideLayouts/slideLayout2.xml"/><Relationship Id="rId6" Type="http://schemas.microsoft.com/office/2007/relationships/diagramDrawing" Target="../diagrams/drawing40.xml"/><Relationship Id="rId5" Type="http://schemas.openxmlformats.org/officeDocument/2006/relationships/diagramColors" Target="../diagrams/colors40.xml"/><Relationship Id="rId4" Type="http://schemas.openxmlformats.org/officeDocument/2006/relationships/diagramQuickStyle" Target="../diagrams/quickStyle40.xml"/></Relationships>
</file>

<file path=ppt/slides/_rels/slide37.xml.rels><?xml version="1.0" encoding="UTF-8" standalone="yes"?>
<Relationships xmlns="http://schemas.openxmlformats.org/package/2006/relationships"><Relationship Id="rId3" Type="http://schemas.openxmlformats.org/officeDocument/2006/relationships/diagramLayout" Target="../diagrams/layout41.xml"/><Relationship Id="rId2" Type="http://schemas.openxmlformats.org/officeDocument/2006/relationships/diagramData" Target="../diagrams/data41.xml"/><Relationship Id="rId1" Type="http://schemas.openxmlformats.org/officeDocument/2006/relationships/slideLayout" Target="../slideLayouts/slideLayout2.xml"/><Relationship Id="rId6" Type="http://schemas.microsoft.com/office/2007/relationships/diagramDrawing" Target="../diagrams/drawing41.xml"/><Relationship Id="rId5" Type="http://schemas.openxmlformats.org/officeDocument/2006/relationships/diagramColors" Target="../diagrams/colors41.xml"/><Relationship Id="rId4" Type="http://schemas.openxmlformats.org/officeDocument/2006/relationships/diagramQuickStyle" Target="../diagrams/quickStyle41.xml"/></Relationships>
</file>

<file path=ppt/slides/_rels/slide38.xml.rels><?xml version="1.0" encoding="UTF-8" standalone="yes"?>
<Relationships xmlns="http://schemas.openxmlformats.org/package/2006/relationships"><Relationship Id="rId3" Type="http://schemas.openxmlformats.org/officeDocument/2006/relationships/diagramLayout" Target="../diagrams/layout42.xml"/><Relationship Id="rId2" Type="http://schemas.openxmlformats.org/officeDocument/2006/relationships/diagramData" Target="../diagrams/data42.xml"/><Relationship Id="rId1" Type="http://schemas.openxmlformats.org/officeDocument/2006/relationships/slideLayout" Target="../slideLayouts/slideLayout2.xml"/><Relationship Id="rId6" Type="http://schemas.microsoft.com/office/2007/relationships/diagramDrawing" Target="../diagrams/drawing42.xml"/><Relationship Id="rId5" Type="http://schemas.openxmlformats.org/officeDocument/2006/relationships/diagramColors" Target="../diagrams/colors42.xml"/><Relationship Id="rId4" Type="http://schemas.openxmlformats.org/officeDocument/2006/relationships/diagramQuickStyle" Target="../diagrams/quickStyle42.xml"/></Relationships>
</file>

<file path=ppt/slides/_rels/slide39.xml.rels><?xml version="1.0" encoding="UTF-8" standalone="yes"?>
<Relationships xmlns="http://schemas.openxmlformats.org/package/2006/relationships"><Relationship Id="rId3" Type="http://schemas.openxmlformats.org/officeDocument/2006/relationships/diagramLayout" Target="../diagrams/layout43.xml"/><Relationship Id="rId2" Type="http://schemas.openxmlformats.org/officeDocument/2006/relationships/diagramData" Target="../diagrams/data43.xml"/><Relationship Id="rId1" Type="http://schemas.openxmlformats.org/officeDocument/2006/relationships/slideLayout" Target="../slideLayouts/slideLayout2.xml"/><Relationship Id="rId6" Type="http://schemas.microsoft.com/office/2007/relationships/diagramDrawing" Target="../diagrams/drawing43.xml"/><Relationship Id="rId5" Type="http://schemas.openxmlformats.org/officeDocument/2006/relationships/diagramColors" Target="../diagrams/colors43.xml"/><Relationship Id="rId4" Type="http://schemas.openxmlformats.org/officeDocument/2006/relationships/diagramQuickStyle" Target="../diagrams/quickStyle43.xml"/></Relationships>
</file>

<file path=ppt/slides/_rels/slide40.xml.rels><?xml version="1.0" encoding="UTF-8" standalone="yes"?>
<Relationships xmlns="http://schemas.openxmlformats.org/package/2006/relationships"><Relationship Id="rId3" Type="http://schemas.openxmlformats.org/officeDocument/2006/relationships/diagramLayout" Target="../diagrams/layout44.xml"/><Relationship Id="rId2" Type="http://schemas.openxmlformats.org/officeDocument/2006/relationships/diagramData" Target="../diagrams/data44.xml"/><Relationship Id="rId1" Type="http://schemas.openxmlformats.org/officeDocument/2006/relationships/slideLayout" Target="../slideLayouts/slideLayout2.xml"/><Relationship Id="rId6" Type="http://schemas.microsoft.com/office/2007/relationships/diagramDrawing" Target="../diagrams/drawing44.xml"/><Relationship Id="rId5" Type="http://schemas.openxmlformats.org/officeDocument/2006/relationships/diagramColors" Target="../diagrams/colors44.xml"/><Relationship Id="rId4" Type="http://schemas.openxmlformats.org/officeDocument/2006/relationships/diagramQuickStyle" Target="../diagrams/quickStyle44.xml"/></Relationships>
</file>

<file path=ppt/slides/_rels/slide41.xml.rels><?xml version="1.0" encoding="UTF-8" standalone="yes"?>
<Relationships xmlns="http://schemas.openxmlformats.org/package/2006/relationships"><Relationship Id="rId8" Type="http://schemas.openxmlformats.org/officeDocument/2006/relationships/diagramLayout" Target="../diagrams/layout46.xml"/><Relationship Id="rId3" Type="http://schemas.openxmlformats.org/officeDocument/2006/relationships/diagramLayout" Target="../diagrams/layout45.xml"/><Relationship Id="rId7" Type="http://schemas.openxmlformats.org/officeDocument/2006/relationships/diagramData" Target="../diagrams/data46.xml"/><Relationship Id="rId2" Type="http://schemas.openxmlformats.org/officeDocument/2006/relationships/diagramData" Target="../diagrams/data45.xml"/><Relationship Id="rId1" Type="http://schemas.openxmlformats.org/officeDocument/2006/relationships/slideLayout" Target="../slideLayouts/slideLayout2.xml"/><Relationship Id="rId6" Type="http://schemas.microsoft.com/office/2007/relationships/diagramDrawing" Target="../diagrams/drawing45.xml"/><Relationship Id="rId11" Type="http://schemas.microsoft.com/office/2007/relationships/diagramDrawing" Target="../diagrams/drawing46.xml"/><Relationship Id="rId5" Type="http://schemas.openxmlformats.org/officeDocument/2006/relationships/diagramColors" Target="../diagrams/colors45.xml"/><Relationship Id="rId10" Type="http://schemas.openxmlformats.org/officeDocument/2006/relationships/diagramColors" Target="../diagrams/colors46.xml"/><Relationship Id="rId4" Type="http://schemas.openxmlformats.org/officeDocument/2006/relationships/diagramQuickStyle" Target="../diagrams/quickStyle45.xml"/><Relationship Id="rId9" Type="http://schemas.openxmlformats.org/officeDocument/2006/relationships/diagramQuickStyle" Target="../diagrams/quickStyle46.xml"/></Relationships>
</file>

<file path=ppt/slides/_rels/slide42.xml.rels><?xml version="1.0" encoding="UTF-8" standalone="yes"?>
<Relationships xmlns="http://schemas.openxmlformats.org/package/2006/relationships"><Relationship Id="rId3" Type="http://schemas.openxmlformats.org/officeDocument/2006/relationships/diagramLayout" Target="../diagrams/layout47.xml"/><Relationship Id="rId2" Type="http://schemas.openxmlformats.org/officeDocument/2006/relationships/diagramData" Target="../diagrams/data47.xml"/><Relationship Id="rId1" Type="http://schemas.openxmlformats.org/officeDocument/2006/relationships/slideLayout" Target="../slideLayouts/slideLayout2.xml"/><Relationship Id="rId6" Type="http://schemas.microsoft.com/office/2007/relationships/diagramDrawing" Target="../diagrams/drawing47.xml"/><Relationship Id="rId5" Type="http://schemas.openxmlformats.org/officeDocument/2006/relationships/diagramColors" Target="../diagrams/colors47.xml"/><Relationship Id="rId4" Type="http://schemas.openxmlformats.org/officeDocument/2006/relationships/diagramQuickStyle" Target="../diagrams/quickStyle47.xml"/></Relationships>
</file>

<file path=ppt/slides/_rels/slide43.xml.rels><?xml version="1.0" encoding="UTF-8" standalone="yes"?>
<Relationships xmlns="http://schemas.openxmlformats.org/package/2006/relationships"><Relationship Id="rId3" Type="http://schemas.openxmlformats.org/officeDocument/2006/relationships/diagramLayout" Target="../diagrams/layout48.xml"/><Relationship Id="rId2" Type="http://schemas.openxmlformats.org/officeDocument/2006/relationships/diagramData" Target="../diagrams/data48.xml"/><Relationship Id="rId1" Type="http://schemas.openxmlformats.org/officeDocument/2006/relationships/slideLayout" Target="../slideLayouts/slideLayout2.xml"/><Relationship Id="rId6" Type="http://schemas.microsoft.com/office/2007/relationships/diagramDrawing" Target="../diagrams/drawing48.xml"/><Relationship Id="rId5" Type="http://schemas.openxmlformats.org/officeDocument/2006/relationships/diagramColors" Target="../diagrams/colors48.xml"/><Relationship Id="rId4" Type="http://schemas.openxmlformats.org/officeDocument/2006/relationships/diagramQuickStyle" Target="../diagrams/quickStyle48.xml"/></Relationships>
</file>

<file path=ppt/slides/_rels/slide44.xml.rels><?xml version="1.0" encoding="UTF-8" standalone="yes"?>
<Relationships xmlns="http://schemas.openxmlformats.org/package/2006/relationships"><Relationship Id="rId3" Type="http://schemas.openxmlformats.org/officeDocument/2006/relationships/diagramLayout" Target="../diagrams/layout49.xml"/><Relationship Id="rId2" Type="http://schemas.openxmlformats.org/officeDocument/2006/relationships/diagramData" Target="../diagrams/data49.xml"/><Relationship Id="rId1" Type="http://schemas.openxmlformats.org/officeDocument/2006/relationships/slideLayout" Target="../slideLayouts/slideLayout2.xml"/><Relationship Id="rId6" Type="http://schemas.microsoft.com/office/2007/relationships/diagramDrawing" Target="../diagrams/drawing49.xml"/><Relationship Id="rId5" Type="http://schemas.openxmlformats.org/officeDocument/2006/relationships/diagramColors" Target="../diagrams/colors49.xml"/><Relationship Id="rId4" Type="http://schemas.openxmlformats.org/officeDocument/2006/relationships/diagramQuickStyle" Target="../diagrams/quickStyle49.xml"/></Relationships>
</file>

<file path=ppt/slides/_rels/slide45.xml.rels><?xml version="1.0" encoding="UTF-8" standalone="yes"?>
<Relationships xmlns="http://schemas.openxmlformats.org/package/2006/relationships"><Relationship Id="rId3" Type="http://schemas.openxmlformats.org/officeDocument/2006/relationships/diagramLayout" Target="../diagrams/layout50.xml"/><Relationship Id="rId2" Type="http://schemas.openxmlformats.org/officeDocument/2006/relationships/diagramData" Target="../diagrams/data50.xml"/><Relationship Id="rId1" Type="http://schemas.openxmlformats.org/officeDocument/2006/relationships/slideLayout" Target="../slideLayouts/slideLayout2.xml"/><Relationship Id="rId6" Type="http://schemas.microsoft.com/office/2007/relationships/diagramDrawing" Target="../diagrams/drawing50.xml"/><Relationship Id="rId5" Type="http://schemas.openxmlformats.org/officeDocument/2006/relationships/diagramColors" Target="../diagrams/colors50.xml"/><Relationship Id="rId4" Type="http://schemas.openxmlformats.org/officeDocument/2006/relationships/diagramQuickStyle" Target="../diagrams/quickStyle50.xml"/></Relationships>
</file>

<file path=ppt/slides/_rels/slide46.xml.rels><?xml version="1.0" encoding="UTF-8" standalone="yes"?>
<Relationships xmlns="http://schemas.openxmlformats.org/package/2006/relationships"><Relationship Id="rId3" Type="http://schemas.openxmlformats.org/officeDocument/2006/relationships/diagramLayout" Target="../diagrams/layout51.xml"/><Relationship Id="rId2" Type="http://schemas.openxmlformats.org/officeDocument/2006/relationships/diagramData" Target="../diagrams/data51.xml"/><Relationship Id="rId1" Type="http://schemas.openxmlformats.org/officeDocument/2006/relationships/slideLayout" Target="../slideLayouts/slideLayout2.xml"/><Relationship Id="rId6" Type="http://schemas.microsoft.com/office/2007/relationships/diagramDrawing" Target="../diagrams/drawing51.xml"/><Relationship Id="rId5" Type="http://schemas.openxmlformats.org/officeDocument/2006/relationships/diagramColors" Target="../diagrams/colors51.xml"/><Relationship Id="rId4" Type="http://schemas.openxmlformats.org/officeDocument/2006/relationships/diagramQuickStyle" Target="../diagrams/quickStyle51.xml"/></Relationships>
</file>

<file path=ppt/slides/_rels/slide47.xml.rels><?xml version="1.0" encoding="UTF-8" standalone="yes"?>
<Relationships xmlns="http://schemas.openxmlformats.org/package/2006/relationships"><Relationship Id="rId3" Type="http://schemas.openxmlformats.org/officeDocument/2006/relationships/diagramLayout" Target="../diagrams/layout52.xml"/><Relationship Id="rId2" Type="http://schemas.openxmlformats.org/officeDocument/2006/relationships/diagramData" Target="../diagrams/data52.xml"/><Relationship Id="rId1" Type="http://schemas.openxmlformats.org/officeDocument/2006/relationships/slideLayout" Target="../slideLayouts/slideLayout2.xml"/><Relationship Id="rId6" Type="http://schemas.microsoft.com/office/2007/relationships/diagramDrawing" Target="../diagrams/drawing52.xml"/><Relationship Id="rId5" Type="http://schemas.openxmlformats.org/officeDocument/2006/relationships/diagramColors" Target="../diagrams/colors52.xml"/><Relationship Id="rId4" Type="http://schemas.openxmlformats.org/officeDocument/2006/relationships/diagramQuickStyle" Target="../diagrams/quickStyle52.xml"/></Relationships>
</file>

<file path=ppt/slides/_rels/slide48.xml.rels><?xml version="1.0" encoding="UTF-8" standalone="yes"?>
<Relationships xmlns="http://schemas.openxmlformats.org/package/2006/relationships"><Relationship Id="rId3" Type="http://schemas.openxmlformats.org/officeDocument/2006/relationships/diagramLayout" Target="../diagrams/layout53.xml"/><Relationship Id="rId2" Type="http://schemas.openxmlformats.org/officeDocument/2006/relationships/diagramData" Target="../diagrams/data53.xml"/><Relationship Id="rId1" Type="http://schemas.openxmlformats.org/officeDocument/2006/relationships/slideLayout" Target="../slideLayouts/slideLayout2.xml"/><Relationship Id="rId6" Type="http://schemas.microsoft.com/office/2007/relationships/diagramDrawing" Target="../diagrams/drawing53.xml"/><Relationship Id="rId5" Type="http://schemas.openxmlformats.org/officeDocument/2006/relationships/diagramColors" Target="../diagrams/colors53.xml"/><Relationship Id="rId4" Type="http://schemas.openxmlformats.org/officeDocument/2006/relationships/diagramQuickStyle" Target="../diagrams/quickStyle53.xml"/></Relationships>
</file>

<file path=ppt/slides/_rels/slide49.xml.rels><?xml version="1.0" encoding="UTF-8" standalone="yes"?>
<Relationships xmlns="http://schemas.openxmlformats.org/package/2006/relationships"><Relationship Id="rId3" Type="http://schemas.openxmlformats.org/officeDocument/2006/relationships/diagramLayout" Target="../diagrams/layout54.xml"/><Relationship Id="rId2" Type="http://schemas.openxmlformats.org/officeDocument/2006/relationships/diagramData" Target="../diagrams/data54.xml"/><Relationship Id="rId1" Type="http://schemas.openxmlformats.org/officeDocument/2006/relationships/slideLayout" Target="../slideLayouts/slideLayout2.xml"/><Relationship Id="rId6" Type="http://schemas.microsoft.com/office/2007/relationships/diagramDrawing" Target="../diagrams/drawing54.xml"/><Relationship Id="rId5" Type="http://schemas.openxmlformats.org/officeDocument/2006/relationships/diagramColors" Target="../diagrams/colors54.xml"/><Relationship Id="rId4" Type="http://schemas.openxmlformats.org/officeDocument/2006/relationships/diagramQuickStyle" Target="../diagrams/quickStyle54.xml"/></Relationships>
</file>

<file path=ppt/slides/_rels/slide50.xml.rels><?xml version="1.0" encoding="UTF-8" standalone="yes"?>
<Relationships xmlns="http://schemas.openxmlformats.org/package/2006/relationships"><Relationship Id="rId3" Type="http://schemas.openxmlformats.org/officeDocument/2006/relationships/diagramLayout" Target="../diagrams/layout55.xml"/><Relationship Id="rId2" Type="http://schemas.openxmlformats.org/officeDocument/2006/relationships/diagramData" Target="../diagrams/data55.xml"/><Relationship Id="rId1" Type="http://schemas.openxmlformats.org/officeDocument/2006/relationships/slideLayout" Target="../slideLayouts/slideLayout2.xml"/><Relationship Id="rId6" Type="http://schemas.microsoft.com/office/2007/relationships/diagramDrawing" Target="../diagrams/drawing55.xml"/><Relationship Id="rId5" Type="http://schemas.openxmlformats.org/officeDocument/2006/relationships/diagramColors" Target="../diagrams/colors55.xml"/><Relationship Id="rId4" Type="http://schemas.openxmlformats.org/officeDocument/2006/relationships/diagramQuickStyle" Target="../diagrams/quickStyle55.xml"/></Relationships>
</file>

<file path=ppt/slides/_rels/slide51.xml.rels><?xml version="1.0" encoding="UTF-8" standalone="yes"?>
<Relationships xmlns="http://schemas.openxmlformats.org/package/2006/relationships"><Relationship Id="rId3" Type="http://schemas.openxmlformats.org/officeDocument/2006/relationships/diagramLayout" Target="../diagrams/layout56.xml"/><Relationship Id="rId2" Type="http://schemas.openxmlformats.org/officeDocument/2006/relationships/diagramData" Target="../diagrams/data56.xml"/><Relationship Id="rId1" Type="http://schemas.openxmlformats.org/officeDocument/2006/relationships/slideLayout" Target="../slideLayouts/slideLayout2.xml"/><Relationship Id="rId6" Type="http://schemas.microsoft.com/office/2007/relationships/diagramDrawing" Target="../diagrams/drawing56.xml"/><Relationship Id="rId5" Type="http://schemas.openxmlformats.org/officeDocument/2006/relationships/diagramColors" Target="../diagrams/colors56.xml"/><Relationship Id="rId4" Type="http://schemas.openxmlformats.org/officeDocument/2006/relationships/diagramQuickStyle" Target="../diagrams/quickStyle56.xml"/></Relationships>
</file>

<file path=ppt/slides/_rels/slide52.xml.rels><?xml version="1.0" encoding="UTF-8" standalone="yes"?>
<Relationships xmlns="http://schemas.openxmlformats.org/package/2006/relationships"><Relationship Id="rId3" Type="http://schemas.openxmlformats.org/officeDocument/2006/relationships/diagramLayout" Target="../diagrams/layout57.xml"/><Relationship Id="rId2" Type="http://schemas.openxmlformats.org/officeDocument/2006/relationships/diagramData" Target="../diagrams/data57.xml"/><Relationship Id="rId1" Type="http://schemas.openxmlformats.org/officeDocument/2006/relationships/slideLayout" Target="../slideLayouts/slideLayout2.xml"/><Relationship Id="rId6" Type="http://schemas.microsoft.com/office/2007/relationships/diagramDrawing" Target="../diagrams/drawing57.xml"/><Relationship Id="rId5" Type="http://schemas.openxmlformats.org/officeDocument/2006/relationships/diagramColors" Target="../diagrams/colors57.xml"/><Relationship Id="rId4" Type="http://schemas.openxmlformats.org/officeDocument/2006/relationships/diagramQuickStyle" Target="../diagrams/quickStyle57.xml"/></Relationships>
</file>

<file path=ppt/slides/_rels/slide53.xml.rels><?xml version="1.0" encoding="UTF-8" standalone="yes"?>
<Relationships xmlns="http://schemas.openxmlformats.org/package/2006/relationships"><Relationship Id="rId3" Type="http://schemas.openxmlformats.org/officeDocument/2006/relationships/diagramLayout" Target="../diagrams/layout58.xml"/><Relationship Id="rId2" Type="http://schemas.openxmlformats.org/officeDocument/2006/relationships/diagramData" Target="../diagrams/data58.xml"/><Relationship Id="rId1" Type="http://schemas.openxmlformats.org/officeDocument/2006/relationships/slideLayout" Target="../slideLayouts/slideLayout2.xml"/><Relationship Id="rId6" Type="http://schemas.microsoft.com/office/2007/relationships/diagramDrawing" Target="../diagrams/drawing58.xml"/><Relationship Id="rId5" Type="http://schemas.openxmlformats.org/officeDocument/2006/relationships/diagramColors" Target="../diagrams/colors58.xml"/><Relationship Id="rId4" Type="http://schemas.openxmlformats.org/officeDocument/2006/relationships/diagramQuickStyle" Target="../diagrams/quickStyle58.xml"/></Relationships>
</file>

<file path=ppt/slides/_rels/slide54.xml.rels><?xml version="1.0" encoding="UTF-8" standalone="yes"?>
<Relationships xmlns="http://schemas.openxmlformats.org/package/2006/relationships"><Relationship Id="rId3" Type="http://schemas.openxmlformats.org/officeDocument/2006/relationships/diagramLayout" Target="../diagrams/layout59.xml"/><Relationship Id="rId2" Type="http://schemas.openxmlformats.org/officeDocument/2006/relationships/diagramData" Target="../diagrams/data59.xml"/><Relationship Id="rId1" Type="http://schemas.openxmlformats.org/officeDocument/2006/relationships/slideLayout" Target="../slideLayouts/slideLayout2.xml"/><Relationship Id="rId6" Type="http://schemas.microsoft.com/office/2007/relationships/diagramDrawing" Target="../diagrams/drawing59.xml"/><Relationship Id="rId5" Type="http://schemas.openxmlformats.org/officeDocument/2006/relationships/diagramColors" Target="../diagrams/colors59.xml"/><Relationship Id="rId4" Type="http://schemas.openxmlformats.org/officeDocument/2006/relationships/diagramQuickStyle" Target="../diagrams/quickStyle59.xml"/></Relationships>
</file>

<file path=ppt/slides/_rels/slide55.xml.rels><?xml version="1.0" encoding="UTF-8" standalone="yes"?>
<Relationships xmlns="http://schemas.openxmlformats.org/package/2006/relationships"><Relationship Id="rId3" Type="http://schemas.openxmlformats.org/officeDocument/2006/relationships/diagramLayout" Target="../diagrams/layout60.xml"/><Relationship Id="rId2" Type="http://schemas.openxmlformats.org/officeDocument/2006/relationships/diagramData" Target="../diagrams/data60.xml"/><Relationship Id="rId1" Type="http://schemas.openxmlformats.org/officeDocument/2006/relationships/slideLayout" Target="../slideLayouts/slideLayout2.xml"/><Relationship Id="rId6" Type="http://schemas.microsoft.com/office/2007/relationships/diagramDrawing" Target="../diagrams/drawing60.xml"/><Relationship Id="rId5" Type="http://schemas.openxmlformats.org/officeDocument/2006/relationships/diagramColors" Target="../diagrams/colors60.xml"/><Relationship Id="rId4" Type="http://schemas.openxmlformats.org/officeDocument/2006/relationships/diagramQuickStyle" Target="../diagrams/quickStyle60.xml"/></Relationships>
</file>

<file path=ppt/slides/_rels/slide56.xml.rels><?xml version="1.0" encoding="UTF-8" standalone="yes"?>
<Relationships xmlns="http://schemas.openxmlformats.org/package/2006/relationships"><Relationship Id="rId8" Type="http://schemas.openxmlformats.org/officeDocument/2006/relationships/diagramLayout" Target="../diagrams/layout62.xml"/><Relationship Id="rId3" Type="http://schemas.openxmlformats.org/officeDocument/2006/relationships/diagramLayout" Target="../diagrams/layout61.xml"/><Relationship Id="rId7" Type="http://schemas.openxmlformats.org/officeDocument/2006/relationships/diagramData" Target="../diagrams/data62.xml"/><Relationship Id="rId2" Type="http://schemas.openxmlformats.org/officeDocument/2006/relationships/diagramData" Target="../diagrams/data61.xml"/><Relationship Id="rId1" Type="http://schemas.openxmlformats.org/officeDocument/2006/relationships/slideLayout" Target="../slideLayouts/slideLayout2.xml"/><Relationship Id="rId6" Type="http://schemas.microsoft.com/office/2007/relationships/diagramDrawing" Target="../diagrams/drawing61.xml"/><Relationship Id="rId11" Type="http://schemas.microsoft.com/office/2007/relationships/diagramDrawing" Target="../diagrams/drawing62.xml"/><Relationship Id="rId5" Type="http://schemas.openxmlformats.org/officeDocument/2006/relationships/diagramColors" Target="../diagrams/colors61.xml"/><Relationship Id="rId10" Type="http://schemas.openxmlformats.org/officeDocument/2006/relationships/diagramColors" Target="../diagrams/colors62.xml"/><Relationship Id="rId4" Type="http://schemas.openxmlformats.org/officeDocument/2006/relationships/diagramQuickStyle" Target="../diagrams/quickStyle61.xml"/><Relationship Id="rId9" Type="http://schemas.openxmlformats.org/officeDocument/2006/relationships/diagramQuickStyle" Target="../diagrams/quickStyle62.xml"/></Relationships>
</file>

<file path=ppt/slides/_rels/slide57.xml.rels><?xml version="1.0" encoding="UTF-8" standalone="yes"?>
<Relationships xmlns="http://schemas.openxmlformats.org/package/2006/relationships"><Relationship Id="rId3" Type="http://schemas.openxmlformats.org/officeDocument/2006/relationships/diagramLayout" Target="../diagrams/layout63.xml"/><Relationship Id="rId2" Type="http://schemas.openxmlformats.org/officeDocument/2006/relationships/diagramData" Target="../diagrams/data63.xml"/><Relationship Id="rId1" Type="http://schemas.openxmlformats.org/officeDocument/2006/relationships/slideLayout" Target="../slideLayouts/slideLayout2.xml"/><Relationship Id="rId6" Type="http://schemas.microsoft.com/office/2007/relationships/diagramDrawing" Target="../diagrams/drawing63.xml"/><Relationship Id="rId5" Type="http://schemas.openxmlformats.org/officeDocument/2006/relationships/diagramColors" Target="../diagrams/colors63.xml"/><Relationship Id="rId4" Type="http://schemas.openxmlformats.org/officeDocument/2006/relationships/diagramQuickStyle" Target="../diagrams/quickStyle63.xml"/></Relationships>
</file>

<file path=ppt/slides/_rels/slide58.xml.rels><?xml version="1.0" encoding="UTF-8" standalone="yes"?>
<Relationships xmlns="http://schemas.openxmlformats.org/package/2006/relationships"><Relationship Id="rId3" Type="http://schemas.openxmlformats.org/officeDocument/2006/relationships/diagramLayout" Target="../diagrams/layout64.xml"/><Relationship Id="rId2" Type="http://schemas.openxmlformats.org/officeDocument/2006/relationships/diagramData" Target="../diagrams/data64.xml"/><Relationship Id="rId1" Type="http://schemas.openxmlformats.org/officeDocument/2006/relationships/slideLayout" Target="../slideLayouts/slideLayout2.xml"/><Relationship Id="rId6" Type="http://schemas.microsoft.com/office/2007/relationships/diagramDrawing" Target="../diagrams/drawing64.xml"/><Relationship Id="rId5" Type="http://schemas.openxmlformats.org/officeDocument/2006/relationships/diagramColors" Target="../diagrams/colors64.xml"/><Relationship Id="rId4" Type="http://schemas.openxmlformats.org/officeDocument/2006/relationships/diagramQuickStyle" Target="../diagrams/quickStyle64.xml"/></Relationships>
</file>

<file path=ppt/slides/_rels/slide59.xml.rels><?xml version="1.0" encoding="UTF-8" standalone="yes"?>
<Relationships xmlns="http://schemas.openxmlformats.org/package/2006/relationships"><Relationship Id="rId3" Type="http://schemas.openxmlformats.org/officeDocument/2006/relationships/diagramLayout" Target="../diagrams/layout65.xml"/><Relationship Id="rId2" Type="http://schemas.openxmlformats.org/officeDocument/2006/relationships/diagramData" Target="../diagrams/data65.xml"/><Relationship Id="rId1" Type="http://schemas.openxmlformats.org/officeDocument/2006/relationships/slideLayout" Target="../slideLayouts/slideLayout2.xml"/><Relationship Id="rId6" Type="http://schemas.microsoft.com/office/2007/relationships/diagramDrawing" Target="../diagrams/drawing65.xml"/><Relationship Id="rId5" Type="http://schemas.openxmlformats.org/officeDocument/2006/relationships/diagramColors" Target="../diagrams/colors65.xml"/><Relationship Id="rId4" Type="http://schemas.openxmlformats.org/officeDocument/2006/relationships/diagramQuickStyle" Target="../diagrams/quickStyle65.xml"/></Relationships>
</file>

<file path=ppt/slides/_rels/slide60.xml.rels><?xml version="1.0" encoding="UTF-8" standalone="yes"?>
<Relationships xmlns="http://schemas.openxmlformats.org/package/2006/relationships"><Relationship Id="rId3" Type="http://schemas.openxmlformats.org/officeDocument/2006/relationships/diagramLayout" Target="../diagrams/layout66.xml"/><Relationship Id="rId2" Type="http://schemas.openxmlformats.org/officeDocument/2006/relationships/diagramData" Target="../diagrams/data66.xml"/><Relationship Id="rId1" Type="http://schemas.openxmlformats.org/officeDocument/2006/relationships/slideLayout" Target="../slideLayouts/slideLayout2.xml"/><Relationship Id="rId6" Type="http://schemas.microsoft.com/office/2007/relationships/diagramDrawing" Target="../diagrams/drawing66.xml"/><Relationship Id="rId5" Type="http://schemas.openxmlformats.org/officeDocument/2006/relationships/diagramColors" Target="../diagrams/colors66.xml"/><Relationship Id="rId4" Type="http://schemas.openxmlformats.org/officeDocument/2006/relationships/diagramQuickStyle" Target="../diagrams/quickStyle66.xml"/></Relationships>
</file>

<file path=ppt/slides/_rels/slide61.xml.rels><?xml version="1.0" encoding="UTF-8" standalone="yes"?>
<Relationships xmlns="http://schemas.openxmlformats.org/package/2006/relationships"><Relationship Id="rId8" Type="http://schemas.openxmlformats.org/officeDocument/2006/relationships/diagramLayout" Target="../diagrams/layout68.xml"/><Relationship Id="rId3" Type="http://schemas.openxmlformats.org/officeDocument/2006/relationships/diagramLayout" Target="../diagrams/layout67.xml"/><Relationship Id="rId7" Type="http://schemas.openxmlformats.org/officeDocument/2006/relationships/diagramData" Target="../diagrams/data68.xml"/><Relationship Id="rId2" Type="http://schemas.openxmlformats.org/officeDocument/2006/relationships/diagramData" Target="../diagrams/data67.xml"/><Relationship Id="rId1" Type="http://schemas.openxmlformats.org/officeDocument/2006/relationships/slideLayout" Target="../slideLayouts/slideLayout2.xml"/><Relationship Id="rId6" Type="http://schemas.microsoft.com/office/2007/relationships/diagramDrawing" Target="../diagrams/drawing67.xml"/><Relationship Id="rId11" Type="http://schemas.microsoft.com/office/2007/relationships/diagramDrawing" Target="../diagrams/drawing68.xml"/><Relationship Id="rId5" Type="http://schemas.openxmlformats.org/officeDocument/2006/relationships/diagramColors" Target="../diagrams/colors67.xml"/><Relationship Id="rId10" Type="http://schemas.openxmlformats.org/officeDocument/2006/relationships/diagramColors" Target="../diagrams/colors68.xml"/><Relationship Id="rId4" Type="http://schemas.openxmlformats.org/officeDocument/2006/relationships/diagramQuickStyle" Target="../diagrams/quickStyle67.xml"/><Relationship Id="rId9" Type="http://schemas.openxmlformats.org/officeDocument/2006/relationships/diagramQuickStyle" Target="../diagrams/quickStyle68.xml"/></Relationships>
</file>

<file path=ppt/slides/_rels/slide62.xml.rels><?xml version="1.0" encoding="UTF-8" standalone="yes"?>
<Relationships xmlns="http://schemas.openxmlformats.org/package/2006/relationships"><Relationship Id="rId8" Type="http://schemas.openxmlformats.org/officeDocument/2006/relationships/diagramLayout" Target="../diagrams/layout70.xml"/><Relationship Id="rId3" Type="http://schemas.openxmlformats.org/officeDocument/2006/relationships/diagramLayout" Target="../diagrams/layout69.xml"/><Relationship Id="rId7" Type="http://schemas.openxmlformats.org/officeDocument/2006/relationships/diagramData" Target="../diagrams/data70.xml"/><Relationship Id="rId2" Type="http://schemas.openxmlformats.org/officeDocument/2006/relationships/diagramData" Target="../diagrams/data69.xml"/><Relationship Id="rId1" Type="http://schemas.openxmlformats.org/officeDocument/2006/relationships/slideLayout" Target="../slideLayouts/slideLayout2.xml"/><Relationship Id="rId6" Type="http://schemas.microsoft.com/office/2007/relationships/diagramDrawing" Target="../diagrams/drawing69.xml"/><Relationship Id="rId11" Type="http://schemas.microsoft.com/office/2007/relationships/diagramDrawing" Target="../diagrams/drawing70.xml"/><Relationship Id="rId5" Type="http://schemas.openxmlformats.org/officeDocument/2006/relationships/diagramColors" Target="../diagrams/colors69.xml"/><Relationship Id="rId10" Type="http://schemas.openxmlformats.org/officeDocument/2006/relationships/diagramColors" Target="../diagrams/colors70.xml"/><Relationship Id="rId4" Type="http://schemas.openxmlformats.org/officeDocument/2006/relationships/diagramQuickStyle" Target="../diagrams/quickStyle69.xml"/><Relationship Id="rId9" Type="http://schemas.openxmlformats.org/officeDocument/2006/relationships/diagramQuickStyle" Target="../diagrams/quickStyle70.xml"/></Relationships>
</file>

<file path=ppt/slides/_rels/slide63.xml.rels><?xml version="1.0" encoding="UTF-8" standalone="yes"?>
<Relationships xmlns="http://schemas.openxmlformats.org/package/2006/relationships"><Relationship Id="rId3" Type="http://schemas.openxmlformats.org/officeDocument/2006/relationships/diagramLayout" Target="../diagrams/layout71.xml"/><Relationship Id="rId2" Type="http://schemas.openxmlformats.org/officeDocument/2006/relationships/diagramData" Target="../diagrams/data71.xml"/><Relationship Id="rId1" Type="http://schemas.openxmlformats.org/officeDocument/2006/relationships/slideLayout" Target="../slideLayouts/slideLayout2.xml"/><Relationship Id="rId6" Type="http://schemas.microsoft.com/office/2007/relationships/diagramDrawing" Target="../diagrams/drawing71.xml"/><Relationship Id="rId5" Type="http://schemas.openxmlformats.org/officeDocument/2006/relationships/diagramColors" Target="../diagrams/colors71.xml"/><Relationship Id="rId4" Type="http://schemas.openxmlformats.org/officeDocument/2006/relationships/diagramQuickStyle" Target="../diagrams/quickStyle71.xml"/></Relationships>
</file>

<file path=ppt/slides/_rels/slide64.xml.rels><?xml version="1.0" encoding="UTF-8" standalone="yes"?>
<Relationships xmlns="http://schemas.openxmlformats.org/package/2006/relationships"><Relationship Id="rId8" Type="http://schemas.openxmlformats.org/officeDocument/2006/relationships/diagramLayout" Target="../diagrams/layout73.xml"/><Relationship Id="rId3" Type="http://schemas.openxmlformats.org/officeDocument/2006/relationships/diagramLayout" Target="../diagrams/layout72.xml"/><Relationship Id="rId7" Type="http://schemas.openxmlformats.org/officeDocument/2006/relationships/diagramData" Target="../diagrams/data73.xml"/><Relationship Id="rId2" Type="http://schemas.openxmlformats.org/officeDocument/2006/relationships/diagramData" Target="../diagrams/data72.xml"/><Relationship Id="rId1" Type="http://schemas.openxmlformats.org/officeDocument/2006/relationships/slideLayout" Target="../slideLayouts/slideLayout2.xml"/><Relationship Id="rId6" Type="http://schemas.microsoft.com/office/2007/relationships/diagramDrawing" Target="../diagrams/drawing72.xml"/><Relationship Id="rId11" Type="http://schemas.microsoft.com/office/2007/relationships/diagramDrawing" Target="../diagrams/drawing73.xml"/><Relationship Id="rId5" Type="http://schemas.openxmlformats.org/officeDocument/2006/relationships/diagramColors" Target="../diagrams/colors72.xml"/><Relationship Id="rId10" Type="http://schemas.openxmlformats.org/officeDocument/2006/relationships/diagramColors" Target="../diagrams/colors73.xml"/><Relationship Id="rId4" Type="http://schemas.openxmlformats.org/officeDocument/2006/relationships/diagramQuickStyle" Target="../diagrams/quickStyle72.xml"/><Relationship Id="rId9" Type="http://schemas.openxmlformats.org/officeDocument/2006/relationships/diagramQuickStyle" Target="../diagrams/quickStyle73.xml"/></Relationships>
</file>

<file path=ppt/slides/_rels/slide65.xml.rels><?xml version="1.0" encoding="UTF-8" standalone="yes"?>
<Relationships xmlns="http://schemas.openxmlformats.org/package/2006/relationships"><Relationship Id="rId3" Type="http://schemas.openxmlformats.org/officeDocument/2006/relationships/diagramLayout" Target="../diagrams/layout74.xml"/><Relationship Id="rId2" Type="http://schemas.openxmlformats.org/officeDocument/2006/relationships/diagramData" Target="../diagrams/data74.xml"/><Relationship Id="rId1" Type="http://schemas.openxmlformats.org/officeDocument/2006/relationships/slideLayout" Target="../slideLayouts/slideLayout2.xml"/><Relationship Id="rId6" Type="http://schemas.microsoft.com/office/2007/relationships/diagramDrawing" Target="../diagrams/drawing74.xml"/><Relationship Id="rId5" Type="http://schemas.openxmlformats.org/officeDocument/2006/relationships/diagramColors" Target="../diagrams/colors74.xml"/><Relationship Id="rId4" Type="http://schemas.openxmlformats.org/officeDocument/2006/relationships/diagramQuickStyle" Target="../diagrams/quickStyle74.xml"/></Relationships>
</file>

<file path=ppt/slides/_rels/slide66.xml.rels><?xml version="1.0" encoding="UTF-8" standalone="yes"?>
<Relationships xmlns="http://schemas.openxmlformats.org/package/2006/relationships"><Relationship Id="rId8" Type="http://schemas.openxmlformats.org/officeDocument/2006/relationships/diagramLayout" Target="../diagrams/layout76.xml"/><Relationship Id="rId3" Type="http://schemas.openxmlformats.org/officeDocument/2006/relationships/diagramLayout" Target="../diagrams/layout75.xml"/><Relationship Id="rId7" Type="http://schemas.openxmlformats.org/officeDocument/2006/relationships/diagramData" Target="../diagrams/data76.xml"/><Relationship Id="rId2" Type="http://schemas.openxmlformats.org/officeDocument/2006/relationships/diagramData" Target="../diagrams/data75.xml"/><Relationship Id="rId1" Type="http://schemas.openxmlformats.org/officeDocument/2006/relationships/slideLayout" Target="../slideLayouts/slideLayout2.xml"/><Relationship Id="rId6" Type="http://schemas.microsoft.com/office/2007/relationships/diagramDrawing" Target="../diagrams/drawing75.xml"/><Relationship Id="rId11" Type="http://schemas.microsoft.com/office/2007/relationships/diagramDrawing" Target="../diagrams/drawing76.xml"/><Relationship Id="rId5" Type="http://schemas.openxmlformats.org/officeDocument/2006/relationships/diagramColors" Target="../diagrams/colors75.xml"/><Relationship Id="rId10" Type="http://schemas.openxmlformats.org/officeDocument/2006/relationships/diagramColors" Target="../diagrams/colors76.xml"/><Relationship Id="rId4" Type="http://schemas.openxmlformats.org/officeDocument/2006/relationships/diagramQuickStyle" Target="../diagrams/quickStyle75.xml"/><Relationship Id="rId9" Type="http://schemas.openxmlformats.org/officeDocument/2006/relationships/diagramQuickStyle" Target="../diagrams/quickStyle76.xml"/></Relationships>
</file>

<file path=ppt/slides/_rels/slide67.xml.rels><?xml version="1.0" encoding="UTF-8" standalone="yes"?>
<Relationships xmlns="http://schemas.openxmlformats.org/package/2006/relationships"><Relationship Id="rId3" Type="http://schemas.openxmlformats.org/officeDocument/2006/relationships/diagramLayout" Target="../diagrams/layout77.xml"/><Relationship Id="rId2" Type="http://schemas.openxmlformats.org/officeDocument/2006/relationships/diagramData" Target="../diagrams/data77.xml"/><Relationship Id="rId1" Type="http://schemas.openxmlformats.org/officeDocument/2006/relationships/slideLayout" Target="../slideLayouts/slideLayout2.xml"/><Relationship Id="rId6" Type="http://schemas.microsoft.com/office/2007/relationships/diagramDrawing" Target="../diagrams/drawing77.xml"/><Relationship Id="rId5" Type="http://schemas.openxmlformats.org/officeDocument/2006/relationships/diagramColors" Target="../diagrams/colors77.xml"/><Relationship Id="rId4" Type="http://schemas.openxmlformats.org/officeDocument/2006/relationships/diagramQuickStyle" Target="../diagrams/quickStyle77.xml"/></Relationships>
</file>

<file path=ppt/slides/_rels/slide68.xml.rels><?xml version="1.0" encoding="UTF-8" standalone="yes"?>
<Relationships xmlns="http://schemas.openxmlformats.org/package/2006/relationships"><Relationship Id="rId3" Type="http://schemas.openxmlformats.org/officeDocument/2006/relationships/diagramLayout" Target="../diagrams/layout78.xml"/><Relationship Id="rId2" Type="http://schemas.openxmlformats.org/officeDocument/2006/relationships/diagramData" Target="../diagrams/data78.xml"/><Relationship Id="rId1" Type="http://schemas.openxmlformats.org/officeDocument/2006/relationships/slideLayout" Target="../slideLayouts/slideLayout2.xml"/><Relationship Id="rId6" Type="http://schemas.microsoft.com/office/2007/relationships/diagramDrawing" Target="../diagrams/drawing78.xml"/><Relationship Id="rId5" Type="http://schemas.openxmlformats.org/officeDocument/2006/relationships/diagramColors" Target="../diagrams/colors78.xml"/><Relationship Id="rId4" Type="http://schemas.openxmlformats.org/officeDocument/2006/relationships/diagramQuickStyle" Target="../diagrams/quickStyle78.xml"/></Relationships>
</file>

<file path=ppt/slides/_rels/slide69.xml.rels><?xml version="1.0" encoding="UTF-8" standalone="yes"?>
<Relationships xmlns="http://schemas.openxmlformats.org/package/2006/relationships"><Relationship Id="rId8" Type="http://schemas.openxmlformats.org/officeDocument/2006/relationships/diagramLayout" Target="../diagrams/layout80.xml"/><Relationship Id="rId3" Type="http://schemas.openxmlformats.org/officeDocument/2006/relationships/diagramLayout" Target="../diagrams/layout79.xml"/><Relationship Id="rId7" Type="http://schemas.openxmlformats.org/officeDocument/2006/relationships/diagramData" Target="../diagrams/data80.xml"/><Relationship Id="rId2" Type="http://schemas.openxmlformats.org/officeDocument/2006/relationships/diagramData" Target="../diagrams/data79.xml"/><Relationship Id="rId1" Type="http://schemas.openxmlformats.org/officeDocument/2006/relationships/slideLayout" Target="../slideLayouts/slideLayout2.xml"/><Relationship Id="rId6" Type="http://schemas.microsoft.com/office/2007/relationships/diagramDrawing" Target="../diagrams/drawing79.xml"/><Relationship Id="rId11" Type="http://schemas.microsoft.com/office/2007/relationships/diagramDrawing" Target="../diagrams/drawing80.xml"/><Relationship Id="rId5" Type="http://schemas.openxmlformats.org/officeDocument/2006/relationships/diagramColors" Target="../diagrams/colors79.xml"/><Relationship Id="rId10" Type="http://schemas.openxmlformats.org/officeDocument/2006/relationships/diagramColors" Target="../diagrams/colors80.xml"/><Relationship Id="rId4" Type="http://schemas.openxmlformats.org/officeDocument/2006/relationships/diagramQuickStyle" Target="../diagrams/quickStyle79.xml"/><Relationship Id="rId9" Type="http://schemas.openxmlformats.org/officeDocument/2006/relationships/diagramQuickStyle" Target="../diagrams/quickStyle80.xml"/></Relationships>
</file>

<file path=ppt/slides/_rels/slide70.xml.rels><?xml version="1.0" encoding="UTF-8" standalone="yes"?>
<Relationships xmlns="http://schemas.openxmlformats.org/package/2006/relationships"><Relationship Id="rId8" Type="http://schemas.openxmlformats.org/officeDocument/2006/relationships/diagramLayout" Target="../diagrams/layout82.xml"/><Relationship Id="rId3" Type="http://schemas.openxmlformats.org/officeDocument/2006/relationships/diagramLayout" Target="../diagrams/layout81.xml"/><Relationship Id="rId7" Type="http://schemas.openxmlformats.org/officeDocument/2006/relationships/diagramData" Target="../diagrams/data82.xml"/><Relationship Id="rId2" Type="http://schemas.openxmlformats.org/officeDocument/2006/relationships/diagramData" Target="../diagrams/data81.xml"/><Relationship Id="rId1" Type="http://schemas.openxmlformats.org/officeDocument/2006/relationships/slideLayout" Target="../slideLayouts/slideLayout2.xml"/><Relationship Id="rId6" Type="http://schemas.microsoft.com/office/2007/relationships/diagramDrawing" Target="../diagrams/drawing81.xml"/><Relationship Id="rId11" Type="http://schemas.microsoft.com/office/2007/relationships/diagramDrawing" Target="../diagrams/drawing82.xml"/><Relationship Id="rId5" Type="http://schemas.openxmlformats.org/officeDocument/2006/relationships/diagramColors" Target="../diagrams/colors81.xml"/><Relationship Id="rId10" Type="http://schemas.openxmlformats.org/officeDocument/2006/relationships/diagramColors" Target="../diagrams/colors82.xml"/><Relationship Id="rId4" Type="http://schemas.openxmlformats.org/officeDocument/2006/relationships/diagramQuickStyle" Target="../diagrams/quickStyle81.xml"/><Relationship Id="rId9" Type="http://schemas.openxmlformats.org/officeDocument/2006/relationships/diagramQuickStyle" Target="../diagrams/quickStyle82.xml"/></Relationships>
</file>

<file path=ppt/slides/_rels/slide71.xml.rels><?xml version="1.0" encoding="UTF-8" standalone="yes"?>
<Relationships xmlns="http://schemas.openxmlformats.org/package/2006/relationships"><Relationship Id="rId3" Type="http://schemas.openxmlformats.org/officeDocument/2006/relationships/diagramLayout" Target="../diagrams/layout83.xml"/><Relationship Id="rId2" Type="http://schemas.openxmlformats.org/officeDocument/2006/relationships/diagramData" Target="../diagrams/data83.xml"/><Relationship Id="rId1" Type="http://schemas.openxmlformats.org/officeDocument/2006/relationships/slideLayout" Target="../slideLayouts/slideLayout2.xml"/><Relationship Id="rId6" Type="http://schemas.microsoft.com/office/2007/relationships/diagramDrawing" Target="../diagrams/drawing83.xml"/><Relationship Id="rId5" Type="http://schemas.openxmlformats.org/officeDocument/2006/relationships/diagramColors" Target="../diagrams/colors83.xml"/><Relationship Id="rId4" Type="http://schemas.openxmlformats.org/officeDocument/2006/relationships/diagramQuickStyle" Target="../diagrams/quickStyle83.xml"/></Relationships>
</file>

<file path=ppt/slides/_rels/slide72.xml.rels><?xml version="1.0" encoding="UTF-8" standalone="yes"?>
<Relationships xmlns="http://schemas.openxmlformats.org/package/2006/relationships"><Relationship Id="rId3" Type="http://schemas.openxmlformats.org/officeDocument/2006/relationships/diagramLayout" Target="../diagrams/layout84.xml"/><Relationship Id="rId2" Type="http://schemas.openxmlformats.org/officeDocument/2006/relationships/diagramData" Target="../diagrams/data84.xml"/><Relationship Id="rId1" Type="http://schemas.openxmlformats.org/officeDocument/2006/relationships/slideLayout" Target="../slideLayouts/slideLayout2.xml"/><Relationship Id="rId6" Type="http://schemas.microsoft.com/office/2007/relationships/diagramDrawing" Target="../diagrams/drawing84.xml"/><Relationship Id="rId5" Type="http://schemas.openxmlformats.org/officeDocument/2006/relationships/diagramColors" Target="../diagrams/colors84.xml"/><Relationship Id="rId4" Type="http://schemas.openxmlformats.org/officeDocument/2006/relationships/diagramQuickStyle" Target="../diagrams/quickStyle84.xml"/></Relationships>
</file>

<file path=ppt/slides/_rels/slide73.xml.rels><?xml version="1.0" encoding="UTF-8" standalone="yes"?>
<Relationships xmlns="http://schemas.openxmlformats.org/package/2006/relationships"><Relationship Id="rId3" Type="http://schemas.openxmlformats.org/officeDocument/2006/relationships/diagramLayout" Target="../diagrams/layout85.xml"/><Relationship Id="rId2" Type="http://schemas.openxmlformats.org/officeDocument/2006/relationships/diagramData" Target="../diagrams/data85.xml"/><Relationship Id="rId1" Type="http://schemas.openxmlformats.org/officeDocument/2006/relationships/slideLayout" Target="../slideLayouts/slideLayout2.xml"/><Relationship Id="rId6" Type="http://schemas.microsoft.com/office/2007/relationships/diagramDrawing" Target="../diagrams/drawing85.xml"/><Relationship Id="rId5" Type="http://schemas.openxmlformats.org/officeDocument/2006/relationships/diagramColors" Target="../diagrams/colors85.xml"/><Relationship Id="rId4" Type="http://schemas.openxmlformats.org/officeDocument/2006/relationships/diagramQuickStyle" Target="../diagrams/quickStyle85.xml"/></Relationships>
</file>

<file path=ppt/slides/_rels/slide74.xml.rels><?xml version="1.0" encoding="UTF-8" standalone="yes"?>
<Relationships xmlns="http://schemas.openxmlformats.org/package/2006/relationships"><Relationship Id="rId3" Type="http://schemas.openxmlformats.org/officeDocument/2006/relationships/diagramLayout" Target="../diagrams/layout86.xml"/><Relationship Id="rId2" Type="http://schemas.openxmlformats.org/officeDocument/2006/relationships/diagramData" Target="../diagrams/data86.xml"/><Relationship Id="rId1" Type="http://schemas.openxmlformats.org/officeDocument/2006/relationships/slideLayout" Target="../slideLayouts/slideLayout2.xml"/><Relationship Id="rId6" Type="http://schemas.microsoft.com/office/2007/relationships/diagramDrawing" Target="../diagrams/drawing86.xml"/><Relationship Id="rId5" Type="http://schemas.openxmlformats.org/officeDocument/2006/relationships/diagramColors" Target="../diagrams/colors86.xml"/><Relationship Id="rId4" Type="http://schemas.openxmlformats.org/officeDocument/2006/relationships/diagramQuickStyle" Target="../diagrams/quickStyle86.xml"/></Relationships>
</file>

<file path=ppt/slides/_rels/slide75.xml.rels><?xml version="1.0" encoding="UTF-8" standalone="yes"?>
<Relationships xmlns="http://schemas.openxmlformats.org/package/2006/relationships"><Relationship Id="rId3" Type="http://schemas.openxmlformats.org/officeDocument/2006/relationships/diagramLayout" Target="../diagrams/layout87.xml"/><Relationship Id="rId2" Type="http://schemas.openxmlformats.org/officeDocument/2006/relationships/diagramData" Target="../diagrams/data87.xml"/><Relationship Id="rId1" Type="http://schemas.openxmlformats.org/officeDocument/2006/relationships/slideLayout" Target="../slideLayouts/slideLayout2.xml"/><Relationship Id="rId6" Type="http://schemas.microsoft.com/office/2007/relationships/diagramDrawing" Target="../diagrams/drawing87.xml"/><Relationship Id="rId5" Type="http://schemas.openxmlformats.org/officeDocument/2006/relationships/diagramColors" Target="../diagrams/colors87.xml"/><Relationship Id="rId4" Type="http://schemas.openxmlformats.org/officeDocument/2006/relationships/diagramQuickStyle" Target="../diagrams/quickStyle87.xml"/></Relationships>
</file>

<file path=ppt/slides/_rels/slide76.xml.rels><?xml version="1.0" encoding="UTF-8" standalone="yes"?>
<Relationships xmlns="http://schemas.openxmlformats.org/package/2006/relationships"><Relationship Id="rId3" Type="http://schemas.openxmlformats.org/officeDocument/2006/relationships/diagramLayout" Target="../diagrams/layout88.xml"/><Relationship Id="rId2" Type="http://schemas.openxmlformats.org/officeDocument/2006/relationships/diagramData" Target="../diagrams/data88.xml"/><Relationship Id="rId1" Type="http://schemas.openxmlformats.org/officeDocument/2006/relationships/slideLayout" Target="../slideLayouts/slideLayout2.xml"/><Relationship Id="rId6" Type="http://schemas.microsoft.com/office/2007/relationships/diagramDrawing" Target="../diagrams/drawing88.xml"/><Relationship Id="rId5" Type="http://schemas.openxmlformats.org/officeDocument/2006/relationships/diagramColors" Target="../diagrams/colors88.xml"/><Relationship Id="rId4" Type="http://schemas.openxmlformats.org/officeDocument/2006/relationships/diagramQuickStyle" Target="../diagrams/quickStyle88.xml"/></Relationships>
</file>

<file path=ppt/slides/_rels/slide77.xml.rels><?xml version="1.0" encoding="UTF-8" standalone="yes"?>
<Relationships xmlns="http://schemas.openxmlformats.org/package/2006/relationships"><Relationship Id="rId3" Type="http://schemas.openxmlformats.org/officeDocument/2006/relationships/diagramLayout" Target="../diagrams/layout89.xml"/><Relationship Id="rId2" Type="http://schemas.openxmlformats.org/officeDocument/2006/relationships/diagramData" Target="../diagrams/data89.xml"/><Relationship Id="rId1" Type="http://schemas.openxmlformats.org/officeDocument/2006/relationships/slideLayout" Target="../slideLayouts/slideLayout2.xml"/><Relationship Id="rId6" Type="http://schemas.microsoft.com/office/2007/relationships/diagramDrawing" Target="../diagrams/drawing89.xml"/><Relationship Id="rId5" Type="http://schemas.openxmlformats.org/officeDocument/2006/relationships/diagramColors" Target="../diagrams/colors89.xml"/><Relationship Id="rId4" Type="http://schemas.openxmlformats.org/officeDocument/2006/relationships/diagramQuickStyle" Target="../diagrams/quickStyle89.xml"/></Relationships>
</file>

<file path=ppt/slides/_rels/slide78.xml.rels><?xml version="1.0" encoding="UTF-8" standalone="yes"?>
<Relationships xmlns="http://schemas.openxmlformats.org/package/2006/relationships"><Relationship Id="rId3" Type="http://schemas.openxmlformats.org/officeDocument/2006/relationships/diagramLayout" Target="../diagrams/layout90.xml"/><Relationship Id="rId2" Type="http://schemas.openxmlformats.org/officeDocument/2006/relationships/diagramData" Target="../diagrams/data90.xml"/><Relationship Id="rId1" Type="http://schemas.openxmlformats.org/officeDocument/2006/relationships/slideLayout" Target="../slideLayouts/slideLayout2.xml"/><Relationship Id="rId6" Type="http://schemas.microsoft.com/office/2007/relationships/diagramDrawing" Target="../diagrams/drawing90.xml"/><Relationship Id="rId5" Type="http://schemas.openxmlformats.org/officeDocument/2006/relationships/diagramColors" Target="../diagrams/colors90.xml"/><Relationship Id="rId4" Type="http://schemas.openxmlformats.org/officeDocument/2006/relationships/diagramQuickStyle" Target="../diagrams/quickStyle90.xml"/></Relationships>
</file>

<file path=ppt/slides/_rels/slide79.xml.rels><?xml version="1.0" encoding="UTF-8" standalone="yes"?>
<Relationships xmlns="http://schemas.openxmlformats.org/package/2006/relationships"><Relationship Id="rId8" Type="http://schemas.openxmlformats.org/officeDocument/2006/relationships/diagramLayout" Target="../diagrams/layout92.xml"/><Relationship Id="rId3" Type="http://schemas.openxmlformats.org/officeDocument/2006/relationships/diagramLayout" Target="../diagrams/layout91.xml"/><Relationship Id="rId7" Type="http://schemas.openxmlformats.org/officeDocument/2006/relationships/diagramData" Target="../diagrams/data92.xml"/><Relationship Id="rId2" Type="http://schemas.openxmlformats.org/officeDocument/2006/relationships/diagramData" Target="../diagrams/data91.xml"/><Relationship Id="rId1" Type="http://schemas.openxmlformats.org/officeDocument/2006/relationships/slideLayout" Target="../slideLayouts/slideLayout2.xml"/><Relationship Id="rId6" Type="http://schemas.microsoft.com/office/2007/relationships/diagramDrawing" Target="../diagrams/drawing91.xml"/><Relationship Id="rId11" Type="http://schemas.microsoft.com/office/2007/relationships/diagramDrawing" Target="../diagrams/drawing92.xml"/><Relationship Id="rId5" Type="http://schemas.openxmlformats.org/officeDocument/2006/relationships/diagramColors" Target="../diagrams/colors91.xml"/><Relationship Id="rId10" Type="http://schemas.openxmlformats.org/officeDocument/2006/relationships/diagramColors" Target="../diagrams/colors92.xml"/><Relationship Id="rId4" Type="http://schemas.openxmlformats.org/officeDocument/2006/relationships/diagramQuickStyle" Target="../diagrams/quickStyle91.xml"/><Relationship Id="rId9" Type="http://schemas.openxmlformats.org/officeDocument/2006/relationships/diagramQuickStyle" Target="../diagrams/quickStyle92.xml"/></Relationships>
</file>

<file path=ppt/slides/_rels/slide80.xml.rels><?xml version="1.0" encoding="UTF-8" standalone="yes"?>
<Relationships xmlns="http://schemas.openxmlformats.org/package/2006/relationships"><Relationship Id="rId3" Type="http://schemas.openxmlformats.org/officeDocument/2006/relationships/diagramLayout" Target="../diagrams/layout93.xml"/><Relationship Id="rId2" Type="http://schemas.openxmlformats.org/officeDocument/2006/relationships/diagramData" Target="../diagrams/data93.xml"/><Relationship Id="rId1" Type="http://schemas.openxmlformats.org/officeDocument/2006/relationships/slideLayout" Target="../slideLayouts/slideLayout2.xml"/><Relationship Id="rId6" Type="http://schemas.microsoft.com/office/2007/relationships/diagramDrawing" Target="../diagrams/drawing93.xml"/><Relationship Id="rId5" Type="http://schemas.openxmlformats.org/officeDocument/2006/relationships/diagramColors" Target="../diagrams/colors93.xml"/><Relationship Id="rId4" Type="http://schemas.openxmlformats.org/officeDocument/2006/relationships/diagramQuickStyle" Target="../diagrams/quickStyle93.xml"/></Relationships>
</file>

<file path=ppt/slides/_rels/slide81.xml.rels><?xml version="1.0" encoding="UTF-8" standalone="yes"?>
<Relationships xmlns="http://schemas.openxmlformats.org/package/2006/relationships"><Relationship Id="rId3" Type="http://schemas.openxmlformats.org/officeDocument/2006/relationships/diagramLayout" Target="../diagrams/layout94.xml"/><Relationship Id="rId2" Type="http://schemas.openxmlformats.org/officeDocument/2006/relationships/diagramData" Target="../diagrams/data94.xml"/><Relationship Id="rId1" Type="http://schemas.openxmlformats.org/officeDocument/2006/relationships/slideLayout" Target="../slideLayouts/slideLayout2.xml"/><Relationship Id="rId6" Type="http://schemas.microsoft.com/office/2007/relationships/diagramDrawing" Target="../diagrams/drawing94.xml"/><Relationship Id="rId5" Type="http://schemas.openxmlformats.org/officeDocument/2006/relationships/diagramColors" Target="../diagrams/colors94.xml"/><Relationship Id="rId4" Type="http://schemas.openxmlformats.org/officeDocument/2006/relationships/diagramQuickStyle" Target="../diagrams/quickStyle94.xml"/></Relationships>
</file>

<file path=ppt/slides/_rels/slide82.xml.rels><?xml version="1.0" encoding="UTF-8" standalone="yes"?>
<Relationships xmlns="http://schemas.openxmlformats.org/package/2006/relationships"><Relationship Id="rId3" Type="http://schemas.openxmlformats.org/officeDocument/2006/relationships/diagramLayout" Target="../diagrams/layout95.xml"/><Relationship Id="rId2" Type="http://schemas.openxmlformats.org/officeDocument/2006/relationships/diagramData" Target="../diagrams/data95.xml"/><Relationship Id="rId1" Type="http://schemas.openxmlformats.org/officeDocument/2006/relationships/slideLayout" Target="../slideLayouts/slideLayout2.xml"/><Relationship Id="rId6" Type="http://schemas.microsoft.com/office/2007/relationships/diagramDrawing" Target="../diagrams/drawing95.xml"/><Relationship Id="rId5" Type="http://schemas.openxmlformats.org/officeDocument/2006/relationships/diagramColors" Target="../diagrams/colors95.xml"/><Relationship Id="rId4" Type="http://schemas.openxmlformats.org/officeDocument/2006/relationships/diagramQuickStyle" Target="../diagrams/quickStyle95.xml"/></Relationships>
</file>

<file path=ppt/slides/_rels/slide83.xml.rels><?xml version="1.0" encoding="UTF-8" standalone="yes"?>
<Relationships xmlns="http://schemas.openxmlformats.org/package/2006/relationships"><Relationship Id="rId3" Type="http://schemas.openxmlformats.org/officeDocument/2006/relationships/diagramLayout" Target="../diagrams/layout96.xml"/><Relationship Id="rId2" Type="http://schemas.openxmlformats.org/officeDocument/2006/relationships/diagramData" Target="../diagrams/data96.xml"/><Relationship Id="rId1" Type="http://schemas.openxmlformats.org/officeDocument/2006/relationships/slideLayout" Target="../slideLayouts/slideLayout2.xml"/><Relationship Id="rId6" Type="http://schemas.microsoft.com/office/2007/relationships/diagramDrawing" Target="../diagrams/drawing96.xml"/><Relationship Id="rId5" Type="http://schemas.openxmlformats.org/officeDocument/2006/relationships/diagramColors" Target="../diagrams/colors96.xml"/><Relationship Id="rId4" Type="http://schemas.openxmlformats.org/officeDocument/2006/relationships/diagramQuickStyle" Target="../diagrams/quickStyle96.xml"/></Relationships>
</file>

<file path=ppt/slides/_rels/slide84.xml.rels><?xml version="1.0" encoding="UTF-8" standalone="yes"?>
<Relationships xmlns="http://schemas.openxmlformats.org/package/2006/relationships"><Relationship Id="rId3" Type="http://schemas.openxmlformats.org/officeDocument/2006/relationships/diagramLayout" Target="../diagrams/layout97.xml"/><Relationship Id="rId2" Type="http://schemas.openxmlformats.org/officeDocument/2006/relationships/diagramData" Target="../diagrams/data97.xml"/><Relationship Id="rId1" Type="http://schemas.openxmlformats.org/officeDocument/2006/relationships/slideLayout" Target="../slideLayouts/slideLayout2.xml"/><Relationship Id="rId6" Type="http://schemas.microsoft.com/office/2007/relationships/diagramDrawing" Target="../diagrams/drawing97.xml"/><Relationship Id="rId5" Type="http://schemas.openxmlformats.org/officeDocument/2006/relationships/diagramColors" Target="../diagrams/colors97.xml"/><Relationship Id="rId4" Type="http://schemas.openxmlformats.org/officeDocument/2006/relationships/diagramQuickStyle" Target="../diagrams/quickStyle97.xml"/></Relationships>
</file>

<file path=ppt/slides/_rels/slide85.xml.rels><?xml version="1.0" encoding="UTF-8" standalone="yes"?>
<Relationships xmlns="http://schemas.openxmlformats.org/package/2006/relationships"><Relationship Id="rId3" Type="http://schemas.openxmlformats.org/officeDocument/2006/relationships/diagramLayout" Target="../diagrams/layout98.xml"/><Relationship Id="rId2" Type="http://schemas.openxmlformats.org/officeDocument/2006/relationships/diagramData" Target="../diagrams/data98.xml"/><Relationship Id="rId1" Type="http://schemas.openxmlformats.org/officeDocument/2006/relationships/slideLayout" Target="../slideLayouts/slideLayout2.xml"/><Relationship Id="rId6" Type="http://schemas.microsoft.com/office/2007/relationships/diagramDrawing" Target="../diagrams/drawing98.xml"/><Relationship Id="rId5" Type="http://schemas.openxmlformats.org/officeDocument/2006/relationships/diagramColors" Target="../diagrams/colors98.xml"/><Relationship Id="rId4" Type="http://schemas.openxmlformats.org/officeDocument/2006/relationships/diagramQuickStyle" Target="../diagrams/quickStyle98.xml"/></Relationships>
</file>

<file path=ppt/slides/_rels/slide86.xml.rels><?xml version="1.0" encoding="UTF-8" standalone="yes"?>
<Relationships xmlns="http://schemas.openxmlformats.org/package/2006/relationships"><Relationship Id="rId3" Type="http://schemas.openxmlformats.org/officeDocument/2006/relationships/diagramLayout" Target="../diagrams/layout99.xml"/><Relationship Id="rId2" Type="http://schemas.openxmlformats.org/officeDocument/2006/relationships/diagramData" Target="../diagrams/data99.xml"/><Relationship Id="rId1" Type="http://schemas.openxmlformats.org/officeDocument/2006/relationships/slideLayout" Target="../slideLayouts/slideLayout2.xml"/><Relationship Id="rId6" Type="http://schemas.microsoft.com/office/2007/relationships/diagramDrawing" Target="../diagrams/drawing99.xml"/><Relationship Id="rId5" Type="http://schemas.openxmlformats.org/officeDocument/2006/relationships/diagramColors" Target="../diagrams/colors99.xml"/><Relationship Id="rId4" Type="http://schemas.openxmlformats.org/officeDocument/2006/relationships/diagramQuickStyle" Target="../diagrams/quickStyle99.xml"/></Relationships>
</file>

<file path=ppt/slides/_rels/slide87.xml.rels><?xml version="1.0" encoding="UTF-8" standalone="yes"?>
<Relationships xmlns="http://schemas.openxmlformats.org/package/2006/relationships"><Relationship Id="rId3" Type="http://schemas.openxmlformats.org/officeDocument/2006/relationships/diagramLayout" Target="../diagrams/layout100.xml"/><Relationship Id="rId2" Type="http://schemas.openxmlformats.org/officeDocument/2006/relationships/diagramData" Target="../diagrams/data100.xml"/><Relationship Id="rId1" Type="http://schemas.openxmlformats.org/officeDocument/2006/relationships/slideLayout" Target="../slideLayouts/slideLayout2.xml"/><Relationship Id="rId6" Type="http://schemas.microsoft.com/office/2007/relationships/diagramDrawing" Target="../diagrams/drawing100.xml"/><Relationship Id="rId5" Type="http://schemas.openxmlformats.org/officeDocument/2006/relationships/diagramColors" Target="../diagrams/colors100.xml"/><Relationship Id="rId4" Type="http://schemas.openxmlformats.org/officeDocument/2006/relationships/diagramQuickStyle" Target="../diagrams/quickStyle100.xml"/></Relationships>
</file>

<file path=ppt/slides/_rels/slide88.xml.rels><?xml version="1.0" encoding="UTF-8" standalone="yes"?>
<Relationships xmlns="http://schemas.openxmlformats.org/package/2006/relationships"><Relationship Id="rId3" Type="http://schemas.openxmlformats.org/officeDocument/2006/relationships/diagramLayout" Target="../diagrams/layout101.xml"/><Relationship Id="rId2" Type="http://schemas.openxmlformats.org/officeDocument/2006/relationships/diagramData" Target="../diagrams/data101.xml"/><Relationship Id="rId1" Type="http://schemas.openxmlformats.org/officeDocument/2006/relationships/slideLayout" Target="../slideLayouts/slideLayout2.xml"/><Relationship Id="rId6" Type="http://schemas.microsoft.com/office/2007/relationships/diagramDrawing" Target="../diagrams/drawing101.xml"/><Relationship Id="rId5" Type="http://schemas.openxmlformats.org/officeDocument/2006/relationships/diagramColors" Target="../diagrams/colors101.xml"/><Relationship Id="rId4" Type="http://schemas.openxmlformats.org/officeDocument/2006/relationships/diagramQuickStyle" Target="../diagrams/quickStyle101.xml"/></Relationships>
</file>

<file path=ppt/slides/_rels/slide89.xml.rels><?xml version="1.0" encoding="UTF-8" standalone="yes"?>
<Relationships xmlns="http://schemas.openxmlformats.org/package/2006/relationships"><Relationship Id="rId3" Type="http://schemas.openxmlformats.org/officeDocument/2006/relationships/diagramLayout" Target="../diagrams/layout102.xml"/><Relationship Id="rId2" Type="http://schemas.openxmlformats.org/officeDocument/2006/relationships/diagramData" Target="../diagrams/data102.xml"/><Relationship Id="rId1" Type="http://schemas.openxmlformats.org/officeDocument/2006/relationships/slideLayout" Target="../slideLayouts/slideLayout2.xml"/><Relationship Id="rId6" Type="http://schemas.microsoft.com/office/2007/relationships/diagramDrawing" Target="../diagrams/drawing102.xml"/><Relationship Id="rId5" Type="http://schemas.openxmlformats.org/officeDocument/2006/relationships/diagramColors" Target="../diagrams/colors102.xml"/><Relationship Id="rId4" Type="http://schemas.openxmlformats.org/officeDocument/2006/relationships/diagramQuickStyle" Target="../diagrams/quickStyle102.xml"/></Relationships>
</file>

<file path=ppt/slides/_rels/slide90.xml.rels><?xml version="1.0" encoding="UTF-8" standalone="yes"?>
<Relationships xmlns="http://schemas.openxmlformats.org/package/2006/relationships"><Relationship Id="rId3" Type="http://schemas.openxmlformats.org/officeDocument/2006/relationships/diagramLayout" Target="../diagrams/layout103.xml"/><Relationship Id="rId2" Type="http://schemas.openxmlformats.org/officeDocument/2006/relationships/diagramData" Target="../diagrams/data103.xml"/><Relationship Id="rId1" Type="http://schemas.openxmlformats.org/officeDocument/2006/relationships/slideLayout" Target="../slideLayouts/slideLayout2.xml"/><Relationship Id="rId6" Type="http://schemas.microsoft.com/office/2007/relationships/diagramDrawing" Target="../diagrams/drawing103.xml"/><Relationship Id="rId5" Type="http://schemas.openxmlformats.org/officeDocument/2006/relationships/diagramColors" Target="../diagrams/colors103.xml"/><Relationship Id="rId4" Type="http://schemas.openxmlformats.org/officeDocument/2006/relationships/diagramQuickStyle" Target="../diagrams/quickStyle103.xml"/></Relationships>
</file>

<file path=ppt/slides/_rels/slide91.xml.rels><?xml version="1.0" encoding="UTF-8" standalone="yes"?>
<Relationships xmlns="http://schemas.openxmlformats.org/package/2006/relationships"><Relationship Id="rId3" Type="http://schemas.openxmlformats.org/officeDocument/2006/relationships/diagramLayout" Target="../diagrams/layout104.xml"/><Relationship Id="rId2" Type="http://schemas.openxmlformats.org/officeDocument/2006/relationships/diagramData" Target="../diagrams/data104.xml"/><Relationship Id="rId1" Type="http://schemas.openxmlformats.org/officeDocument/2006/relationships/slideLayout" Target="../slideLayouts/slideLayout2.xml"/><Relationship Id="rId6" Type="http://schemas.microsoft.com/office/2007/relationships/diagramDrawing" Target="../diagrams/drawing104.xml"/><Relationship Id="rId5" Type="http://schemas.openxmlformats.org/officeDocument/2006/relationships/diagramColors" Target="../diagrams/colors104.xml"/><Relationship Id="rId4" Type="http://schemas.openxmlformats.org/officeDocument/2006/relationships/diagramQuickStyle" Target="../diagrams/quickStyle104.xml"/></Relationships>
</file>

<file path=ppt/slides/_rels/slide92.xml.rels><?xml version="1.0" encoding="UTF-8" standalone="yes"?>
<Relationships xmlns="http://schemas.openxmlformats.org/package/2006/relationships"><Relationship Id="rId8" Type="http://schemas.openxmlformats.org/officeDocument/2006/relationships/diagramLayout" Target="../diagrams/layout106.xml"/><Relationship Id="rId3" Type="http://schemas.openxmlformats.org/officeDocument/2006/relationships/diagramLayout" Target="../diagrams/layout105.xml"/><Relationship Id="rId7" Type="http://schemas.openxmlformats.org/officeDocument/2006/relationships/diagramData" Target="../diagrams/data106.xml"/><Relationship Id="rId2" Type="http://schemas.openxmlformats.org/officeDocument/2006/relationships/diagramData" Target="../diagrams/data105.xml"/><Relationship Id="rId1" Type="http://schemas.openxmlformats.org/officeDocument/2006/relationships/slideLayout" Target="../slideLayouts/slideLayout2.xml"/><Relationship Id="rId6" Type="http://schemas.microsoft.com/office/2007/relationships/diagramDrawing" Target="../diagrams/drawing105.xml"/><Relationship Id="rId11" Type="http://schemas.microsoft.com/office/2007/relationships/diagramDrawing" Target="../diagrams/drawing106.xml"/><Relationship Id="rId5" Type="http://schemas.openxmlformats.org/officeDocument/2006/relationships/diagramColors" Target="../diagrams/colors105.xml"/><Relationship Id="rId10" Type="http://schemas.openxmlformats.org/officeDocument/2006/relationships/diagramColors" Target="../diagrams/colors106.xml"/><Relationship Id="rId4" Type="http://schemas.openxmlformats.org/officeDocument/2006/relationships/diagramQuickStyle" Target="../diagrams/quickStyle105.xml"/><Relationship Id="rId9" Type="http://schemas.openxmlformats.org/officeDocument/2006/relationships/diagramQuickStyle" Target="../diagrams/quickStyle106.xml"/></Relationships>
</file>

<file path=ppt/slides/_rels/slide93.xml.rels><?xml version="1.0" encoding="UTF-8" standalone="yes"?>
<Relationships xmlns="http://schemas.openxmlformats.org/package/2006/relationships"><Relationship Id="rId3" Type="http://schemas.openxmlformats.org/officeDocument/2006/relationships/diagramLayout" Target="../diagrams/layout107.xml"/><Relationship Id="rId2" Type="http://schemas.openxmlformats.org/officeDocument/2006/relationships/diagramData" Target="../diagrams/data107.xml"/><Relationship Id="rId1" Type="http://schemas.openxmlformats.org/officeDocument/2006/relationships/slideLayout" Target="../slideLayouts/slideLayout2.xml"/><Relationship Id="rId6" Type="http://schemas.microsoft.com/office/2007/relationships/diagramDrawing" Target="../diagrams/drawing107.xml"/><Relationship Id="rId5" Type="http://schemas.openxmlformats.org/officeDocument/2006/relationships/diagramColors" Target="../diagrams/colors107.xml"/><Relationship Id="rId4" Type="http://schemas.openxmlformats.org/officeDocument/2006/relationships/diagramQuickStyle" Target="../diagrams/quickStyle107.xml"/></Relationships>
</file>

<file path=ppt/slides/_rels/slide94.xml.rels><?xml version="1.0" encoding="UTF-8" standalone="yes"?>
<Relationships xmlns="http://schemas.openxmlformats.org/package/2006/relationships"><Relationship Id="rId3" Type="http://schemas.openxmlformats.org/officeDocument/2006/relationships/diagramLayout" Target="../diagrams/layout108.xml"/><Relationship Id="rId2" Type="http://schemas.openxmlformats.org/officeDocument/2006/relationships/diagramData" Target="../diagrams/data108.xml"/><Relationship Id="rId1" Type="http://schemas.openxmlformats.org/officeDocument/2006/relationships/slideLayout" Target="../slideLayouts/slideLayout2.xml"/><Relationship Id="rId6" Type="http://schemas.microsoft.com/office/2007/relationships/diagramDrawing" Target="../diagrams/drawing108.xml"/><Relationship Id="rId5" Type="http://schemas.openxmlformats.org/officeDocument/2006/relationships/diagramColors" Target="../diagrams/colors108.xml"/><Relationship Id="rId4" Type="http://schemas.openxmlformats.org/officeDocument/2006/relationships/diagramQuickStyle" Target="../diagrams/quickStyle108.xml"/></Relationships>
</file>

<file path=ppt/slides/_rels/slide95.xml.rels><?xml version="1.0" encoding="UTF-8" standalone="yes"?>
<Relationships xmlns="http://schemas.openxmlformats.org/package/2006/relationships"><Relationship Id="rId3" Type="http://schemas.openxmlformats.org/officeDocument/2006/relationships/diagramLayout" Target="../diagrams/layout109.xml"/><Relationship Id="rId2" Type="http://schemas.openxmlformats.org/officeDocument/2006/relationships/diagramData" Target="../diagrams/data109.xml"/><Relationship Id="rId1" Type="http://schemas.openxmlformats.org/officeDocument/2006/relationships/slideLayout" Target="../slideLayouts/slideLayout2.xml"/><Relationship Id="rId6" Type="http://schemas.microsoft.com/office/2007/relationships/diagramDrawing" Target="../diagrams/drawing109.xml"/><Relationship Id="rId5" Type="http://schemas.openxmlformats.org/officeDocument/2006/relationships/diagramColors" Target="../diagrams/colors109.xml"/><Relationship Id="rId4" Type="http://schemas.openxmlformats.org/officeDocument/2006/relationships/diagramQuickStyle" Target="../diagrams/quickStyle109.xml"/></Relationships>
</file>

<file path=ppt/slides/_rels/slide96.xml.rels><?xml version="1.0" encoding="UTF-8" standalone="yes"?>
<Relationships xmlns="http://schemas.openxmlformats.org/package/2006/relationships"><Relationship Id="rId3" Type="http://schemas.openxmlformats.org/officeDocument/2006/relationships/diagramLayout" Target="../diagrams/layout110.xml"/><Relationship Id="rId2" Type="http://schemas.openxmlformats.org/officeDocument/2006/relationships/diagramData" Target="../diagrams/data110.xml"/><Relationship Id="rId1" Type="http://schemas.openxmlformats.org/officeDocument/2006/relationships/slideLayout" Target="../slideLayouts/slideLayout2.xml"/><Relationship Id="rId6" Type="http://schemas.microsoft.com/office/2007/relationships/diagramDrawing" Target="../diagrams/drawing110.xml"/><Relationship Id="rId5" Type="http://schemas.openxmlformats.org/officeDocument/2006/relationships/diagramColors" Target="../diagrams/colors110.xml"/><Relationship Id="rId4" Type="http://schemas.openxmlformats.org/officeDocument/2006/relationships/diagramQuickStyle" Target="../diagrams/quickStyle110.xml"/></Relationships>
</file>

<file path=ppt/slides/_rels/slide97.xml.rels><?xml version="1.0" encoding="UTF-8" standalone="yes"?>
<Relationships xmlns="http://schemas.openxmlformats.org/package/2006/relationships"><Relationship Id="rId3" Type="http://schemas.openxmlformats.org/officeDocument/2006/relationships/diagramLayout" Target="../diagrams/layout111.xml"/><Relationship Id="rId2" Type="http://schemas.openxmlformats.org/officeDocument/2006/relationships/diagramData" Target="../diagrams/data111.xml"/><Relationship Id="rId1" Type="http://schemas.openxmlformats.org/officeDocument/2006/relationships/slideLayout" Target="../slideLayouts/slideLayout2.xml"/><Relationship Id="rId6" Type="http://schemas.microsoft.com/office/2007/relationships/diagramDrawing" Target="../diagrams/drawing111.xml"/><Relationship Id="rId5" Type="http://schemas.openxmlformats.org/officeDocument/2006/relationships/diagramColors" Target="../diagrams/colors111.xml"/><Relationship Id="rId4" Type="http://schemas.openxmlformats.org/officeDocument/2006/relationships/diagramQuickStyle" Target="../diagrams/quickStyle111.xml"/></Relationships>
</file>

<file path=ppt/slides/_rels/slide98.xml.rels><?xml version="1.0" encoding="UTF-8" standalone="yes"?>
<Relationships xmlns="http://schemas.openxmlformats.org/package/2006/relationships"><Relationship Id="rId3" Type="http://schemas.openxmlformats.org/officeDocument/2006/relationships/diagramLayout" Target="../diagrams/layout112.xml"/><Relationship Id="rId2" Type="http://schemas.openxmlformats.org/officeDocument/2006/relationships/diagramData" Target="../diagrams/data112.xml"/><Relationship Id="rId1" Type="http://schemas.openxmlformats.org/officeDocument/2006/relationships/slideLayout" Target="../slideLayouts/slideLayout2.xml"/><Relationship Id="rId6" Type="http://schemas.microsoft.com/office/2007/relationships/diagramDrawing" Target="../diagrams/drawing112.xml"/><Relationship Id="rId5" Type="http://schemas.openxmlformats.org/officeDocument/2006/relationships/diagramColors" Target="../diagrams/colors112.xml"/><Relationship Id="rId4" Type="http://schemas.openxmlformats.org/officeDocument/2006/relationships/diagramQuickStyle" Target="../diagrams/quickStyle112.xml"/></Relationships>
</file>

<file path=ppt/slides/_rels/slide99.xml.rels><?xml version="1.0" encoding="UTF-8" standalone="yes"?>
<Relationships xmlns="http://schemas.openxmlformats.org/package/2006/relationships"><Relationship Id="rId3" Type="http://schemas.openxmlformats.org/officeDocument/2006/relationships/diagramLayout" Target="../diagrams/layout113.xml"/><Relationship Id="rId2" Type="http://schemas.openxmlformats.org/officeDocument/2006/relationships/diagramData" Target="../diagrams/data113.xml"/><Relationship Id="rId1" Type="http://schemas.openxmlformats.org/officeDocument/2006/relationships/slideLayout" Target="../slideLayouts/slideLayout2.xml"/><Relationship Id="rId6" Type="http://schemas.microsoft.com/office/2007/relationships/diagramDrawing" Target="../diagrams/drawing113.xml"/><Relationship Id="rId5" Type="http://schemas.openxmlformats.org/officeDocument/2006/relationships/diagramColors" Target="../diagrams/colors113.xml"/><Relationship Id="rId4" Type="http://schemas.openxmlformats.org/officeDocument/2006/relationships/diagramQuickStyle" Target="../diagrams/quickStyle113.xml"/></Relationships>
</file>

<file path=ppt/slides/_rels/slide100.xml.rels><?xml version="1.0" encoding="UTF-8" standalone="yes"?>
<Relationships xmlns="http://schemas.openxmlformats.org/package/2006/relationships"><Relationship Id="rId3" Type="http://schemas.openxmlformats.org/officeDocument/2006/relationships/diagramLayout" Target="../diagrams/layout114.xml"/><Relationship Id="rId2" Type="http://schemas.openxmlformats.org/officeDocument/2006/relationships/diagramData" Target="../diagrams/data114.xml"/><Relationship Id="rId1" Type="http://schemas.openxmlformats.org/officeDocument/2006/relationships/slideLayout" Target="../slideLayouts/slideLayout2.xml"/><Relationship Id="rId6" Type="http://schemas.microsoft.com/office/2007/relationships/diagramDrawing" Target="../diagrams/drawing114.xml"/><Relationship Id="rId5" Type="http://schemas.openxmlformats.org/officeDocument/2006/relationships/diagramColors" Target="../diagrams/colors114.xml"/><Relationship Id="rId4" Type="http://schemas.openxmlformats.org/officeDocument/2006/relationships/diagramQuickStyle" Target="../diagrams/quickStyle114.xml"/></Relationships>
</file>

<file path=ppt/slides/_rels/slide101.xml.rels><?xml version="1.0" encoding="UTF-8" standalone="yes"?>
<Relationships xmlns="http://schemas.openxmlformats.org/package/2006/relationships"><Relationship Id="rId3" Type="http://schemas.openxmlformats.org/officeDocument/2006/relationships/diagramLayout" Target="../diagrams/layout115.xml"/><Relationship Id="rId2" Type="http://schemas.openxmlformats.org/officeDocument/2006/relationships/diagramData" Target="../diagrams/data115.xml"/><Relationship Id="rId1" Type="http://schemas.openxmlformats.org/officeDocument/2006/relationships/slideLayout" Target="../slideLayouts/slideLayout2.xml"/><Relationship Id="rId6" Type="http://schemas.microsoft.com/office/2007/relationships/diagramDrawing" Target="../diagrams/drawing115.xml"/><Relationship Id="rId5" Type="http://schemas.openxmlformats.org/officeDocument/2006/relationships/diagramColors" Target="../diagrams/colors115.xml"/><Relationship Id="rId4" Type="http://schemas.openxmlformats.org/officeDocument/2006/relationships/diagramQuickStyle" Target="../diagrams/quickStyle115.xml"/></Relationships>
</file>

<file path=ppt/slides/_rels/slide102.xml.rels><?xml version="1.0" encoding="UTF-8" standalone="yes"?>
<Relationships xmlns="http://schemas.openxmlformats.org/package/2006/relationships"><Relationship Id="rId3" Type="http://schemas.openxmlformats.org/officeDocument/2006/relationships/diagramLayout" Target="../diagrams/layout116.xml"/><Relationship Id="rId2" Type="http://schemas.openxmlformats.org/officeDocument/2006/relationships/diagramData" Target="../diagrams/data116.xml"/><Relationship Id="rId1" Type="http://schemas.openxmlformats.org/officeDocument/2006/relationships/slideLayout" Target="../slideLayouts/slideLayout2.xml"/><Relationship Id="rId6" Type="http://schemas.microsoft.com/office/2007/relationships/diagramDrawing" Target="../diagrams/drawing116.xml"/><Relationship Id="rId5" Type="http://schemas.openxmlformats.org/officeDocument/2006/relationships/diagramColors" Target="../diagrams/colors116.xml"/><Relationship Id="rId4" Type="http://schemas.openxmlformats.org/officeDocument/2006/relationships/diagramQuickStyle" Target="../diagrams/quickStyle116.xml"/></Relationships>
</file>

<file path=ppt/slides/_rels/slide103.xml.rels><?xml version="1.0" encoding="UTF-8" standalone="yes"?>
<Relationships xmlns="http://schemas.openxmlformats.org/package/2006/relationships"><Relationship Id="rId3" Type="http://schemas.openxmlformats.org/officeDocument/2006/relationships/diagramLayout" Target="../diagrams/layout117.xml"/><Relationship Id="rId2" Type="http://schemas.openxmlformats.org/officeDocument/2006/relationships/diagramData" Target="../diagrams/data117.xml"/><Relationship Id="rId1" Type="http://schemas.openxmlformats.org/officeDocument/2006/relationships/slideLayout" Target="../slideLayouts/slideLayout2.xml"/><Relationship Id="rId6" Type="http://schemas.microsoft.com/office/2007/relationships/diagramDrawing" Target="../diagrams/drawing117.xml"/><Relationship Id="rId5" Type="http://schemas.openxmlformats.org/officeDocument/2006/relationships/diagramColors" Target="../diagrams/colors117.xml"/><Relationship Id="rId4" Type="http://schemas.openxmlformats.org/officeDocument/2006/relationships/diagramQuickStyle" Target="../diagrams/quickStyle117.xml"/></Relationships>
</file>

<file path=ppt/slides/_rels/slide104.xml.rels><?xml version="1.0" encoding="UTF-8" standalone="yes"?>
<Relationships xmlns="http://schemas.openxmlformats.org/package/2006/relationships"><Relationship Id="rId3" Type="http://schemas.openxmlformats.org/officeDocument/2006/relationships/diagramLayout" Target="../diagrams/layout118.xml"/><Relationship Id="rId2" Type="http://schemas.openxmlformats.org/officeDocument/2006/relationships/diagramData" Target="../diagrams/data118.xml"/><Relationship Id="rId1" Type="http://schemas.openxmlformats.org/officeDocument/2006/relationships/slideLayout" Target="../slideLayouts/slideLayout2.xml"/><Relationship Id="rId6" Type="http://schemas.microsoft.com/office/2007/relationships/diagramDrawing" Target="../diagrams/drawing118.xml"/><Relationship Id="rId5" Type="http://schemas.openxmlformats.org/officeDocument/2006/relationships/diagramColors" Target="../diagrams/colors118.xml"/><Relationship Id="rId4" Type="http://schemas.openxmlformats.org/officeDocument/2006/relationships/diagramQuickStyle" Target="../diagrams/quickStyle118.xml"/></Relationships>
</file>

<file path=ppt/slides/_rels/slide105.xml.rels><?xml version="1.0" encoding="UTF-8" standalone="yes"?>
<Relationships xmlns="http://schemas.openxmlformats.org/package/2006/relationships"><Relationship Id="rId3" Type="http://schemas.openxmlformats.org/officeDocument/2006/relationships/diagramLayout" Target="../diagrams/layout119.xml"/><Relationship Id="rId2" Type="http://schemas.openxmlformats.org/officeDocument/2006/relationships/diagramData" Target="../diagrams/data119.xml"/><Relationship Id="rId1" Type="http://schemas.openxmlformats.org/officeDocument/2006/relationships/slideLayout" Target="../slideLayouts/slideLayout2.xml"/><Relationship Id="rId6" Type="http://schemas.microsoft.com/office/2007/relationships/diagramDrawing" Target="../diagrams/drawing119.xml"/><Relationship Id="rId5" Type="http://schemas.openxmlformats.org/officeDocument/2006/relationships/diagramColors" Target="../diagrams/colors119.xml"/><Relationship Id="rId4" Type="http://schemas.openxmlformats.org/officeDocument/2006/relationships/diagramQuickStyle" Target="../diagrams/quickStyle119.xml"/></Relationships>
</file>

<file path=ppt/slides/_rels/slide106.xml.rels><?xml version="1.0" encoding="UTF-8" standalone="yes"?>
<Relationships xmlns="http://schemas.openxmlformats.org/package/2006/relationships"><Relationship Id="rId3" Type="http://schemas.openxmlformats.org/officeDocument/2006/relationships/diagramLayout" Target="../diagrams/layout120.xml"/><Relationship Id="rId2" Type="http://schemas.openxmlformats.org/officeDocument/2006/relationships/diagramData" Target="../diagrams/data120.xml"/><Relationship Id="rId1" Type="http://schemas.openxmlformats.org/officeDocument/2006/relationships/slideLayout" Target="../slideLayouts/slideLayout2.xml"/><Relationship Id="rId6" Type="http://schemas.microsoft.com/office/2007/relationships/diagramDrawing" Target="../diagrams/drawing120.xml"/><Relationship Id="rId5" Type="http://schemas.openxmlformats.org/officeDocument/2006/relationships/diagramColors" Target="../diagrams/colors120.xml"/><Relationship Id="rId4" Type="http://schemas.openxmlformats.org/officeDocument/2006/relationships/diagramQuickStyle" Target="../diagrams/quickStyle120.xml"/></Relationships>
</file>

<file path=ppt/slides/_rels/slide107.xml.rels><?xml version="1.0" encoding="UTF-8" standalone="yes"?>
<Relationships xmlns="http://schemas.openxmlformats.org/package/2006/relationships"><Relationship Id="rId3" Type="http://schemas.openxmlformats.org/officeDocument/2006/relationships/diagramLayout" Target="../diagrams/layout121.xml"/><Relationship Id="rId2" Type="http://schemas.openxmlformats.org/officeDocument/2006/relationships/diagramData" Target="../diagrams/data121.xml"/><Relationship Id="rId1" Type="http://schemas.openxmlformats.org/officeDocument/2006/relationships/slideLayout" Target="../slideLayouts/slideLayout2.xml"/><Relationship Id="rId6" Type="http://schemas.microsoft.com/office/2007/relationships/diagramDrawing" Target="../diagrams/drawing121.xml"/><Relationship Id="rId5" Type="http://schemas.openxmlformats.org/officeDocument/2006/relationships/diagramColors" Target="../diagrams/colors121.xml"/><Relationship Id="rId4" Type="http://schemas.openxmlformats.org/officeDocument/2006/relationships/diagramQuickStyle" Target="../diagrams/quickStyle121.xml"/></Relationships>
</file>

<file path=ppt/slides/_rels/slide108.xml.rels><?xml version="1.0" encoding="UTF-8" standalone="yes"?>
<Relationships xmlns="http://schemas.openxmlformats.org/package/2006/relationships"><Relationship Id="rId3" Type="http://schemas.openxmlformats.org/officeDocument/2006/relationships/diagramLayout" Target="../diagrams/layout122.xml"/><Relationship Id="rId2" Type="http://schemas.openxmlformats.org/officeDocument/2006/relationships/diagramData" Target="../diagrams/data122.xml"/><Relationship Id="rId1" Type="http://schemas.openxmlformats.org/officeDocument/2006/relationships/slideLayout" Target="../slideLayouts/slideLayout2.xml"/><Relationship Id="rId6" Type="http://schemas.microsoft.com/office/2007/relationships/diagramDrawing" Target="../diagrams/drawing122.xml"/><Relationship Id="rId5" Type="http://schemas.openxmlformats.org/officeDocument/2006/relationships/diagramColors" Target="../diagrams/colors122.xml"/><Relationship Id="rId4" Type="http://schemas.openxmlformats.org/officeDocument/2006/relationships/diagramQuickStyle" Target="../diagrams/quickStyle122.xml"/></Relationships>
</file>

<file path=ppt/slides/_rels/slide109.xml.rels><?xml version="1.0" encoding="UTF-8" standalone="yes"?>
<Relationships xmlns="http://schemas.openxmlformats.org/package/2006/relationships"><Relationship Id="rId3" Type="http://schemas.openxmlformats.org/officeDocument/2006/relationships/diagramLayout" Target="../diagrams/layout123.xml"/><Relationship Id="rId2" Type="http://schemas.openxmlformats.org/officeDocument/2006/relationships/diagramData" Target="../diagrams/data123.xml"/><Relationship Id="rId1" Type="http://schemas.openxmlformats.org/officeDocument/2006/relationships/slideLayout" Target="../slideLayouts/slideLayout2.xml"/><Relationship Id="rId6" Type="http://schemas.microsoft.com/office/2007/relationships/diagramDrawing" Target="../diagrams/drawing123.xml"/><Relationship Id="rId5" Type="http://schemas.openxmlformats.org/officeDocument/2006/relationships/diagramColors" Target="../diagrams/colors123.xml"/><Relationship Id="rId4" Type="http://schemas.openxmlformats.org/officeDocument/2006/relationships/diagramQuickStyle" Target="../diagrams/quickStyle123.xml"/></Relationships>
</file>

<file path=ppt/slides/_rels/slide110.xml.rels><?xml version="1.0" encoding="UTF-8" standalone="yes"?>
<Relationships xmlns="http://schemas.openxmlformats.org/package/2006/relationships"><Relationship Id="rId8" Type="http://schemas.openxmlformats.org/officeDocument/2006/relationships/diagramLayout" Target="../diagrams/layout125.xml"/><Relationship Id="rId3" Type="http://schemas.openxmlformats.org/officeDocument/2006/relationships/diagramLayout" Target="../diagrams/layout124.xml"/><Relationship Id="rId7" Type="http://schemas.openxmlformats.org/officeDocument/2006/relationships/diagramData" Target="../diagrams/data125.xml"/><Relationship Id="rId2" Type="http://schemas.openxmlformats.org/officeDocument/2006/relationships/diagramData" Target="../diagrams/data124.xml"/><Relationship Id="rId1" Type="http://schemas.openxmlformats.org/officeDocument/2006/relationships/slideLayout" Target="../slideLayouts/slideLayout2.xml"/><Relationship Id="rId6" Type="http://schemas.microsoft.com/office/2007/relationships/diagramDrawing" Target="../diagrams/drawing124.xml"/><Relationship Id="rId11" Type="http://schemas.microsoft.com/office/2007/relationships/diagramDrawing" Target="../diagrams/drawing125.xml"/><Relationship Id="rId5" Type="http://schemas.openxmlformats.org/officeDocument/2006/relationships/diagramColors" Target="../diagrams/colors124.xml"/><Relationship Id="rId10" Type="http://schemas.openxmlformats.org/officeDocument/2006/relationships/diagramColors" Target="../diagrams/colors125.xml"/><Relationship Id="rId4" Type="http://schemas.openxmlformats.org/officeDocument/2006/relationships/diagramQuickStyle" Target="../diagrams/quickStyle124.xml"/><Relationship Id="rId9" Type="http://schemas.openxmlformats.org/officeDocument/2006/relationships/diagramQuickStyle" Target="../diagrams/quickStyle125.xml"/></Relationships>
</file>

<file path=ppt/slides/_rels/slide111.xml.rels><?xml version="1.0" encoding="UTF-8" standalone="yes"?>
<Relationships xmlns="http://schemas.openxmlformats.org/package/2006/relationships"><Relationship Id="rId3" Type="http://schemas.openxmlformats.org/officeDocument/2006/relationships/diagramLayout" Target="../diagrams/layout126.xml"/><Relationship Id="rId2" Type="http://schemas.openxmlformats.org/officeDocument/2006/relationships/diagramData" Target="../diagrams/data126.xml"/><Relationship Id="rId1" Type="http://schemas.openxmlformats.org/officeDocument/2006/relationships/slideLayout" Target="../slideLayouts/slideLayout2.xml"/><Relationship Id="rId6" Type="http://schemas.microsoft.com/office/2007/relationships/diagramDrawing" Target="../diagrams/drawing126.xml"/><Relationship Id="rId5" Type="http://schemas.openxmlformats.org/officeDocument/2006/relationships/diagramColors" Target="../diagrams/colors126.xml"/><Relationship Id="rId4" Type="http://schemas.openxmlformats.org/officeDocument/2006/relationships/diagramQuickStyle" Target="../diagrams/quickStyle12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Схема 1"/>
          <p:cNvGraphicFramePr/>
          <p:nvPr>
            <p:extLst>
              <p:ext uri="{D42A27DB-BD31-4B8C-83A1-F6EECF244321}">
                <p14:modId xmlns:p14="http://schemas.microsoft.com/office/powerpoint/2010/main" val="2705531936"/>
              </p:ext>
            </p:extLst>
          </p:nvPr>
        </p:nvGraphicFramePr>
        <p:xfrm>
          <a:off x="648182" y="659756"/>
          <a:ext cx="10868628" cy="564956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137636135"/>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Схема 3"/>
          <p:cNvGraphicFramePr/>
          <p:nvPr>
            <p:extLst/>
          </p:nvPr>
        </p:nvGraphicFramePr>
        <p:xfrm>
          <a:off x="769257" y="725714"/>
          <a:ext cx="10726057" cy="116114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aphicFrame>
        <p:nvGraphicFramePr>
          <p:cNvPr id="5" name="Схема 4"/>
          <p:cNvGraphicFramePr/>
          <p:nvPr>
            <p:extLst/>
          </p:nvPr>
        </p:nvGraphicFramePr>
        <p:xfrm>
          <a:off x="769257" y="1886857"/>
          <a:ext cx="10726057" cy="4368800"/>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spTree>
    <p:extLst>
      <p:ext uri="{BB962C8B-B14F-4D97-AF65-F5344CB8AC3E}">
        <p14:creationId xmlns:p14="http://schemas.microsoft.com/office/powerpoint/2010/main" val="338587258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Схема 3"/>
          <p:cNvGraphicFramePr/>
          <p:nvPr>
            <p:extLst>
              <p:ext uri="{D42A27DB-BD31-4B8C-83A1-F6EECF244321}">
                <p14:modId xmlns:p14="http://schemas.microsoft.com/office/powerpoint/2010/main" val="944564600"/>
              </p:ext>
            </p:extLst>
          </p:nvPr>
        </p:nvGraphicFramePr>
        <p:xfrm>
          <a:off x="838200" y="365125"/>
          <a:ext cx="10515600" cy="132556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aphicFrame>
        <p:nvGraphicFramePr>
          <p:cNvPr id="5" name="Объект 4"/>
          <p:cNvGraphicFramePr>
            <a:graphicFrameLocks noGrp="1"/>
          </p:cNvGraphicFramePr>
          <p:nvPr>
            <p:ph idx="1"/>
            <p:extLst>
              <p:ext uri="{D42A27DB-BD31-4B8C-83A1-F6EECF244321}">
                <p14:modId xmlns:p14="http://schemas.microsoft.com/office/powerpoint/2010/main" val="3891348891"/>
              </p:ext>
            </p:extLst>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spTree>
    <p:extLst>
      <p:ext uri="{BB962C8B-B14F-4D97-AF65-F5344CB8AC3E}">
        <p14:creationId xmlns:p14="http://schemas.microsoft.com/office/powerpoint/2010/main" val="277108835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Объект 3"/>
          <p:cNvGraphicFramePr>
            <a:graphicFrameLocks noGrp="1"/>
          </p:cNvGraphicFramePr>
          <p:nvPr>
            <p:ph idx="1"/>
            <p:extLst>
              <p:ext uri="{D42A27DB-BD31-4B8C-83A1-F6EECF244321}">
                <p14:modId xmlns:p14="http://schemas.microsoft.com/office/powerpoint/2010/main" val="136416369"/>
              </p:ext>
            </p:extLst>
          </p:nvPr>
        </p:nvGraphicFramePr>
        <p:xfrm>
          <a:off x="838200" y="638629"/>
          <a:ext cx="10515600" cy="553833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25507899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Объект 3"/>
          <p:cNvGraphicFramePr>
            <a:graphicFrameLocks noGrp="1"/>
          </p:cNvGraphicFramePr>
          <p:nvPr>
            <p:ph idx="1"/>
            <p:extLst>
              <p:ext uri="{D42A27DB-BD31-4B8C-83A1-F6EECF244321}">
                <p14:modId xmlns:p14="http://schemas.microsoft.com/office/powerpoint/2010/main" val="457279788"/>
              </p:ext>
            </p:extLst>
          </p:nvPr>
        </p:nvGraphicFramePr>
        <p:xfrm>
          <a:off x="838200" y="667657"/>
          <a:ext cx="10515600" cy="550930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77694720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Объект 3"/>
          <p:cNvGraphicFramePr>
            <a:graphicFrameLocks noGrp="1"/>
          </p:cNvGraphicFramePr>
          <p:nvPr>
            <p:ph idx="1"/>
            <p:extLst>
              <p:ext uri="{D42A27DB-BD31-4B8C-83A1-F6EECF244321}">
                <p14:modId xmlns:p14="http://schemas.microsoft.com/office/powerpoint/2010/main" val="2741258254"/>
              </p:ext>
            </p:extLst>
          </p:nvPr>
        </p:nvGraphicFramePr>
        <p:xfrm>
          <a:off x="838200" y="711200"/>
          <a:ext cx="10515600" cy="546576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18969880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Объект 3"/>
          <p:cNvGraphicFramePr>
            <a:graphicFrameLocks noGrp="1"/>
          </p:cNvGraphicFramePr>
          <p:nvPr>
            <p:ph idx="1"/>
            <p:extLst>
              <p:ext uri="{D42A27DB-BD31-4B8C-83A1-F6EECF244321}">
                <p14:modId xmlns:p14="http://schemas.microsoft.com/office/powerpoint/2010/main" val="3749444264"/>
              </p:ext>
            </p:extLst>
          </p:nvPr>
        </p:nvGraphicFramePr>
        <p:xfrm>
          <a:off x="838200" y="696686"/>
          <a:ext cx="10515600" cy="548027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6083268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Объект 3"/>
          <p:cNvGraphicFramePr>
            <a:graphicFrameLocks noGrp="1"/>
          </p:cNvGraphicFramePr>
          <p:nvPr>
            <p:ph idx="1"/>
            <p:extLst>
              <p:ext uri="{D42A27DB-BD31-4B8C-83A1-F6EECF244321}">
                <p14:modId xmlns:p14="http://schemas.microsoft.com/office/powerpoint/2010/main" val="1431370710"/>
              </p:ext>
            </p:extLst>
          </p:nvPr>
        </p:nvGraphicFramePr>
        <p:xfrm>
          <a:off x="838200" y="682171"/>
          <a:ext cx="10515600" cy="549479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7973897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Объект 3"/>
          <p:cNvGraphicFramePr>
            <a:graphicFrameLocks noGrp="1"/>
          </p:cNvGraphicFramePr>
          <p:nvPr>
            <p:ph idx="1"/>
            <p:extLst>
              <p:ext uri="{D42A27DB-BD31-4B8C-83A1-F6EECF244321}">
                <p14:modId xmlns:p14="http://schemas.microsoft.com/office/powerpoint/2010/main" val="2841047470"/>
              </p:ext>
            </p:extLst>
          </p:nvPr>
        </p:nvGraphicFramePr>
        <p:xfrm>
          <a:off x="838200" y="696686"/>
          <a:ext cx="10515600" cy="548027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26563266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Объект 3"/>
          <p:cNvGraphicFramePr>
            <a:graphicFrameLocks noGrp="1"/>
          </p:cNvGraphicFramePr>
          <p:nvPr>
            <p:ph idx="1"/>
            <p:extLst>
              <p:ext uri="{D42A27DB-BD31-4B8C-83A1-F6EECF244321}">
                <p14:modId xmlns:p14="http://schemas.microsoft.com/office/powerpoint/2010/main" val="1090662983"/>
              </p:ext>
            </p:extLst>
          </p:nvPr>
        </p:nvGraphicFramePr>
        <p:xfrm>
          <a:off x="838200" y="725714"/>
          <a:ext cx="10515600" cy="5451249"/>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07999406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Схема 3"/>
          <p:cNvGraphicFramePr/>
          <p:nvPr>
            <p:extLst>
              <p:ext uri="{D42A27DB-BD31-4B8C-83A1-F6EECF244321}">
                <p14:modId xmlns:p14="http://schemas.microsoft.com/office/powerpoint/2010/main" val="3877581083"/>
              </p:ext>
            </p:extLst>
          </p:nvPr>
        </p:nvGraphicFramePr>
        <p:xfrm>
          <a:off x="838200" y="365125"/>
          <a:ext cx="10515600" cy="132556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aphicFrame>
        <p:nvGraphicFramePr>
          <p:cNvPr id="5" name="Объект 4"/>
          <p:cNvGraphicFramePr>
            <a:graphicFrameLocks noGrp="1"/>
          </p:cNvGraphicFramePr>
          <p:nvPr>
            <p:ph idx="1"/>
            <p:extLst>
              <p:ext uri="{D42A27DB-BD31-4B8C-83A1-F6EECF244321}">
                <p14:modId xmlns:p14="http://schemas.microsoft.com/office/powerpoint/2010/main" val="183900745"/>
              </p:ext>
            </p:extLst>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spTree>
    <p:extLst>
      <p:ext uri="{BB962C8B-B14F-4D97-AF65-F5344CB8AC3E}">
        <p14:creationId xmlns:p14="http://schemas.microsoft.com/office/powerpoint/2010/main" val="43541808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Объект 3"/>
          <p:cNvGraphicFramePr>
            <a:graphicFrameLocks noGrp="1"/>
          </p:cNvGraphicFramePr>
          <p:nvPr>
            <p:ph idx="1"/>
            <p:extLst>
              <p:ext uri="{D42A27DB-BD31-4B8C-83A1-F6EECF244321}">
                <p14:modId xmlns:p14="http://schemas.microsoft.com/office/powerpoint/2010/main" val="4160875066"/>
              </p:ext>
            </p:extLst>
          </p:nvPr>
        </p:nvGraphicFramePr>
        <p:xfrm>
          <a:off x="838200" y="682171"/>
          <a:ext cx="10515600" cy="549479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85185319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Объект 3"/>
          <p:cNvGraphicFramePr>
            <a:graphicFrameLocks noGrp="1"/>
          </p:cNvGraphicFramePr>
          <p:nvPr>
            <p:ph idx="1"/>
            <p:extLst>
              <p:ext uri="{D42A27DB-BD31-4B8C-83A1-F6EECF244321}">
                <p14:modId xmlns:p14="http://schemas.microsoft.com/office/powerpoint/2010/main" val="803272137"/>
              </p:ext>
            </p:extLst>
          </p:nvPr>
        </p:nvGraphicFramePr>
        <p:xfrm>
          <a:off x="838200" y="653143"/>
          <a:ext cx="10515600" cy="552382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26590529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Объект 3"/>
          <p:cNvGraphicFramePr>
            <a:graphicFrameLocks noGrp="1"/>
          </p:cNvGraphicFramePr>
          <p:nvPr>
            <p:ph idx="1"/>
            <p:extLst>
              <p:ext uri="{D42A27DB-BD31-4B8C-83A1-F6EECF244321}">
                <p14:modId xmlns:p14="http://schemas.microsoft.com/office/powerpoint/2010/main" val="616513831"/>
              </p:ext>
            </p:extLst>
          </p:nvPr>
        </p:nvGraphicFramePr>
        <p:xfrm>
          <a:off x="838200" y="609600"/>
          <a:ext cx="10515600" cy="556736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18497910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Объект 3"/>
          <p:cNvGraphicFramePr>
            <a:graphicFrameLocks noGrp="1"/>
          </p:cNvGraphicFramePr>
          <p:nvPr>
            <p:ph idx="1"/>
            <p:extLst>
              <p:ext uri="{D42A27DB-BD31-4B8C-83A1-F6EECF244321}">
                <p14:modId xmlns:p14="http://schemas.microsoft.com/office/powerpoint/2010/main" val="734804316"/>
              </p:ext>
            </p:extLst>
          </p:nvPr>
        </p:nvGraphicFramePr>
        <p:xfrm>
          <a:off x="838200" y="609600"/>
          <a:ext cx="10515600" cy="556736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5455516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Объект 3"/>
          <p:cNvGraphicFramePr>
            <a:graphicFrameLocks noGrp="1"/>
          </p:cNvGraphicFramePr>
          <p:nvPr>
            <p:ph idx="1"/>
            <p:extLst>
              <p:ext uri="{D42A27DB-BD31-4B8C-83A1-F6EECF244321}">
                <p14:modId xmlns:p14="http://schemas.microsoft.com/office/powerpoint/2010/main" val="341478128"/>
              </p:ext>
            </p:extLst>
          </p:nvPr>
        </p:nvGraphicFramePr>
        <p:xfrm>
          <a:off x="838200" y="682171"/>
          <a:ext cx="10515600" cy="549479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13313481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Объект 3"/>
          <p:cNvGraphicFramePr>
            <a:graphicFrameLocks noGrp="1"/>
          </p:cNvGraphicFramePr>
          <p:nvPr>
            <p:ph idx="1"/>
            <p:extLst>
              <p:ext uri="{D42A27DB-BD31-4B8C-83A1-F6EECF244321}">
                <p14:modId xmlns:p14="http://schemas.microsoft.com/office/powerpoint/2010/main" val="2963633596"/>
              </p:ext>
            </p:extLst>
          </p:nvPr>
        </p:nvGraphicFramePr>
        <p:xfrm>
          <a:off x="838200" y="696686"/>
          <a:ext cx="10515600" cy="548027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36055467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Объект 3"/>
          <p:cNvGraphicFramePr>
            <a:graphicFrameLocks noGrp="1"/>
          </p:cNvGraphicFramePr>
          <p:nvPr>
            <p:ph idx="1"/>
            <p:extLst>
              <p:ext uri="{D42A27DB-BD31-4B8C-83A1-F6EECF244321}">
                <p14:modId xmlns:p14="http://schemas.microsoft.com/office/powerpoint/2010/main" val="1893337605"/>
              </p:ext>
            </p:extLst>
          </p:nvPr>
        </p:nvGraphicFramePr>
        <p:xfrm>
          <a:off x="838200" y="667657"/>
          <a:ext cx="10515600" cy="550930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56744040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Объект 3"/>
          <p:cNvGraphicFramePr>
            <a:graphicFrameLocks noGrp="1"/>
          </p:cNvGraphicFramePr>
          <p:nvPr>
            <p:ph idx="1"/>
            <p:extLst>
              <p:ext uri="{D42A27DB-BD31-4B8C-83A1-F6EECF244321}">
                <p14:modId xmlns:p14="http://schemas.microsoft.com/office/powerpoint/2010/main" val="1449235733"/>
              </p:ext>
            </p:extLst>
          </p:nvPr>
        </p:nvGraphicFramePr>
        <p:xfrm>
          <a:off x="838200" y="638629"/>
          <a:ext cx="10515600" cy="553833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19525919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Объект 3"/>
          <p:cNvGraphicFramePr>
            <a:graphicFrameLocks noGrp="1"/>
          </p:cNvGraphicFramePr>
          <p:nvPr>
            <p:ph idx="1"/>
            <p:extLst>
              <p:ext uri="{D42A27DB-BD31-4B8C-83A1-F6EECF244321}">
                <p14:modId xmlns:p14="http://schemas.microsoft.com/office/powerpoint/2010/main" val="2364060132"/>
              </p:ext>
            </p:extLst>
          </p:nvPr>
        </p:nvGraphicFramePr>
        <p:xfrm>
          <a:off x="838200" y="638629"/>
          <a:ext cx="10515600" cy="553833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85312394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Объект 3"/>
          <p:cNvGraphicFramePr>
            <a:graphicFrameLocks noGrp="1"/>
          </p:cNvGraphicFramePr>
          <p:nvPr>
            <p:ph idx="1"/>
            <p:extLst>
              <p:ext uri="{D42A27DB-BD31-4B8C-83A1-F6EECF244321}">
                <p14:modId xmlns:p14="http://schemas.microsoft.com/office/powerpoint/2010/main" val="2596067438"/>
              </p:ext>
            </p:extLst>
          </p:nvPr>
        </p:nvGraphicFramePr>
        <p:xfrm>
          <a:off x="838200" y="609600"/>
          <a:ext cx="10515600" cy="556736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27674532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Объект 3"/>
          <p:cNvGraphicFramePr>
            <a:graphicFrameLocks noGrp="1"/>
          </p:cNvGraphicFramePr>
          <p:nvPr>
            <p:ph idx="1"/>
            <p:extLst>
              <p:ext uri="{D42A27DB-BD31-4B8C-83A1-F6EECF244321}">
                <p14:modId xmlns:p14="http://schemas.microsoft.com/office/powerpoint/2010/main" val="3800780817"/>
              </p:ext>
            </p:extLst>
          </p:nvPr>
        </p:nvGraphicFramePr>
        <p:xfrm>
          <a:off x="838200" y="667657"/>
          <a:ext cx="10515600" cy="550930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450696074"/>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Объект 3"/>
          <p:cNvGraphicFramePr>
            <a:graphicFrameLocks noGrp="1"/>
          </p:cNvGraphicFramePr>
          <p:nvPr>
            <p:ph idx="1"/>
            <p:extLst>
              <p:ext uri="{D42A27DB-BD31-4B8C-83A1-F6EECF244321}">
                <p14:modId xmlns:p14="http://schemas.microsoft.com/office/powerpoint/2010/main" val="3166380221"/>
              </p:ext>
            </p:extLst>
          </p:nvPr>
        </p:nvGraphicFramePr>
        <p:xfrm>
          <a:off x="838200" y="667657"/>
          <a:ext cx="10515600" cy="550930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988876109"/>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Объект 3"/>
          <p:cNvGraphicFramePr>
            <a:graphicFrameLocks noGrp="1"/>
          </p:cNvGraphicFramePr>
          <p:nvPr>
            <p:ph idx="1"/>
            <p:extLst>
              <p:ext uri="{D42A27DB-BD31-4B8C-83A1-F6EECF244321}">
                <p14:modId xmlns:p14="http://schemas.microsoft.com/office/powerpoint/2010/main" val="1571596402"/>
              </p:ext>
            </p:extLst>
          </p:nvPr>
        </p:nvGraphicFramePr>
        <p:xfrm>
          <a:off x="838200" y="566057"/>
          <a:ext cx="10515600" cy="561090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233481681"/>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Схема 3"/>
          <p:cNvGraphicFramePr/>
          <p:nvPr>
            <p:extLst>
              <p:ext uri="{D42A27DB-BD31-4B8C-83A1-F6EECF244321}">
                <p14:modId xmlns:p14="http://schemas.microsoft.com/office/powerpoint/2010/main" val="2251439485"/>
              </p:ext>
            </p:extLst>
          </p:nvPr>
        </p:nvGraphicFramePr>
        <p:xfrm>
          <a:off x="838200" y="365125"/>
          <a:ext cx="10515600" cy="132556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aphicFrame>
        <p:nvGraphicFramePr>
          <p:cNvPr id="5" name="Объект 4"/>
          <p:cNvGraphicFramePr>
            <a:graphicFrameLocks noGrp="1"/>
          </p:cNvGraphicFramePr>
          <p:nvPr>
            <p:ph idx="1"/>
            <p:extLst>
              <p:ext uri="{D42A27DB-BD31-4B8C-83A1-F6EECF244321}">
                <p14:modId xmlns:p14="http://schemas.microsoft.com/office/powerpoint/2010/main" val="106203072"/>
              </p:ext>
            </p:extLst>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spTree>
    <p:extLst>
      <p:ext uri="{BB962C8B-B14F-4D97-AF65-F5344CB8AC3E}">
        <p14:creationId xmlns:p14="http://schemas.microsoft.com/office/powerpoint/2010/main" val="3765637261"/>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Объект 3"/>
          <p:cNvGraphicFramePr>
            <a:graphicFrameLocks noGrp="1"/>
          </p:cNvGraphicFramePr>
          <p:nvPr>
            <p:ph idx="1"/>
            <p:extLst>
              <p:ext uri="{D42A27DB-BD31-4B8C-83A1-F6EECF244321}">
                <p14:modId xmlns:p14="http://schemas.microsoft.com/office/powerpoint/2010/main" val="3978686287"/>
              </p:ext>
            </p:extLst>
          </p:nvPr>
        </p:nvGraphicFramePr>
        <p:xfrm>
          <a:off x="838200" y="653143"/>
          <a:ext cx="10515600" cy="552382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415589255"/>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Объект 3"/>
          <p:cNvGraphicFramePr>
            <a:graphicFrameLocks noGrp="1"/>
          </p:cNvGraphicFramePr>
          <p:nvPr>
            <p:ph idx="1"/>
            <p:extLst>
              <p:ext uri="{D42A27DB-BD31-4B8C-83A1-F6EECF244321}">
                <p14:modId xmlns:p14="http://schemas.microsoft.com/office/powerpoint/2010/main" val="467199345"/>
              </p:ext>
            </p:extLst>
          </p:nvPr>
        </p:nvGraphicFramePr>
        <p:xfrm>
          <a:off x="838200" y="667657"/>
          <a:ext cx="10515600" cy="550930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730596026"/>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Объект 3"/>
          <p:cNvGraphicFramePr>
            <a:graphicFrameLocks noGrp="1"/>
          </p:cNvGraphicFramePr>
          <p:nvPr>
            <p:ph idx="1"/>
            <p:extLst>
              <p:ext uri="{D42A27DB-BD31-4B8C-83A1-F6EECF244321}">
                <p14:modId xmlns:p14="http://schemas.microsoft.com/office/powerpoint/2010/main" val="3734482176"/>
              </p:ext>
            </p:extLst>
          </p:nvPr>
        </p:nvGraphicFramePr>
        <p:xfrm>
          <a:off x="838200" y="580571"/>
          <a:ext cx="10515600" cy="559639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330277576"/>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Объект 3"/>
          <p:cNvGraphicFramePr>
            <a:graphicFrameLocks noGrp="1"/>
          </p:cNvGraphicFramePr>
          <p:nvPr>
            <p:ph idx="1"/>
            <p:extLst>
              <p:ext uri="{D42A27DB-BD31-4B8C-83A1-F6EECF244321}">
                <p14:modId xmlns:p14="http://schemas.microsoft.com/office/powerpoint/2010/main" val="943620514"/>
              </p:ext>
            </p:extLst>
          </p:nvPr>
        </p:nvGraphicFramePr>
        <p:xfrm>
          <a:off x="838200" y="566057"/>
          <a:ext cx="10515600" cy="561090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454003111"/>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Объект 3"/>
          <p:cNvGraphicFramePr>
            <a:graphicFrameLocks noGrp="1"/>
          </p:cNvGraphicFramePr>
          <p:nvPr>
            <p:ph idx="1"/>
            <p:extLst>
              <p:ext uri="{D42A27DB-BD31-4B8C-83A1-F6EECF244321}">
                <p14:modId xmlns:p14="http://schemas.microsoft.com/office/powerpoint/2010/main" val="1306056564"/>
              </p:ext>
            </p:extLst>
          </p:nvPr>
        </p:nvGraphicFramePr>
        <p:xfrm>
          <a:off x="838200" y="696686"/>
          <a:ext cx="10515600" cy="548027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07378934"/>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Объект 3"/>
          <p:cNvGraphicFramePr>
            <a:graphicFrameLocks noGrp="1"/>
          </p:cNvGraphicFramePr>
          <p:nvPr>
            <p:ph idx="1"/>
            <p:extLst>
              <p:ext uri="{D42A27DB-BD31-4B8C-83A1-F6EECF244321}">
                <p14:modId xmlns:p14="http://schemas.microsoft.com/office/powerpoint/2010/main" val="1603206245"/>
              </p:ext>
            </p:extLst>
          </p:nvPr>
        </p:nvGraphicFramePr>
        <p:xfrm>
          <a:off x="838200" y="754743"/>
          <a:ext cx="10515600" cy="5451249"/>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569424705"/>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Объект 3"/>
          <p:cNvGraphicFramePr>
            <a:graphicFrameLocks noGrp="1"/>
          </p:cNvGraphicFramePr>
          <p:nvPr>
            <p:ph idx="1"/>
            <p:extLst>
              <p:ext uri="{D42A27DB-BD31-4B8C-83A1-F6EECF244321}">
                <p14:modId xmlns:p14="http://schemas.microsoft.com/office/powerpoint/2010/main" val="1315639068"/>
              </p:ext>
            </p:extLst>
          </p:nvPr>
        </p:nvGraphicFramePr>
        <p:xfrm>
          <a:off x="838200" y="609600"/>
          <a:ext cx="10515600" cy="556736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406499681"/>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Объект 3"/>
          <p:cNvGraphicFramePr>
            <a:graphicFrameLocks noGrp="1"/>
          </p:cNvGraphicFramePr>
          <p:nvPr>
            <p:ph idx="1"/>
            <p:extLst>
              <p:ext uri="{D42A27DB-BD31-4B8C-83A1-F6EECF244321}">
                <p14:modId xmlns:p14="http://schemas.microsoft.com/office/powerpoint/2010/main" val="642780100"/>
              </p:ext>
            </p:extLst>
          </p:nvPr>
        </p:nvGraphicFramePr>
        <p:xfrm>
          <a:off x="838200" y="653143"/>
          <a:ext cx="10515600" cy="552382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893476082"/>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Объект 3"/>
          <p:cNvGraphicFramePr>
            <a:graphicFrameLocks noGrp="1"/>
          </p:cNvGraphicFramePr>
          <p:nvPr>
            <p:ph idx="1"/>
            <p:extLst>
              <p:ext uri="{D42A27DB-BD31-4B8C-83A1-F6EECF244321}">
                <p14:modId xmlns:p14="http://schemas.microsoft.com/office/powerpoint/2010/main" val="2604108603"/>
              </p:ext>
            </p:extLst>
          </p:nvPr>
        </p:nvGraphicFramePr>
        <p:xfrm>
          <a:off x="838200" y="696686"/>
          <a:ext cx="10515600" cy="548027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869253316"/>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Объект 3"/>
          <p:cNvGraphicFramePr>
            <a:graphicFrameLocks noGrp="1"/>
          </p:cNvGraphicFramePr>
          <p:nvPr>
            <p:ph idx="1"/>
            <p:extLst>
              <p:ext uri="{D42A27DB-BD31-4B8C-83A1-F6EECF244321}">
                <p14:modId xmlns:p14="http://schemas.microsoft.com/office/powerpoint/2010/main" val="3757680881"/>
              </p:ext>
            </p:extLst>
          </p:nvPr>
        </p:nvGraphicFramePr>
        <p:xfrm>
          <a:off x="838200" y="638629"/>
          <a:ext cx="10515600" cy="553833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970411712"/>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Объект 3"/>
          <p:cNvGraphicFramePr>
            <a:graphicFrameLocks noGrp="1"/>
          </p:cNvGraphicFramePr>
          <p:nvPr>
            <p:ph idx="1"/>
            <p:extLst>
              <p:ext uri="{D42A27DB-BD31-4B8C-83A1-F6EECF244321}">
                <p14:modId xmlns:p14="http://schemas.microsoft.com/office/powerpoint/2010/main" val="1610614565"/>
              </p:ext>
            </p:extLst>
          </p:nvPr>
        </p:nvGraphicFramePr>
        <p:xfrm>
          <a:off x="838200" y="653143"/>
          <a:ext cx="10515600" cy="552382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201074797"/>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Объект 3"/>
          <p:cNvGraphicFramePr>
            <a:graphicFrameLocks noGrp="1"/>
          </p:cNvGraphicFramePr>
          <p:nvPr>
            <p:ph idx="1"/>
            <p:extLst>
              <p:ext uri="{D42A27DB-BD31-4B8C-83A1-F6EECF244321}">
                <p14:modId xmlns:p14="http://schemas.microsoft.com/office/powerpoint/2010/main" val="249286272"/>
              </p:ext>
            </p:extLst>
          </p:nvPr>
        </p:nvGraphicFramePr>
        <p:xfrm>
          <a:off x="838200" y="682171"/>
          <a:ext cx="10515600" cy="549479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625445524"/>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Объект 3"/>
          <p:cNvGraphicFramePr>
            <a:graphicFrameLocks noGrp="1"/>
          </p:cNvGraphicFramePr>
          <p:nvPr>
            <p:ph idx="1"/>
            <p:extLst>
              <p:ext uri="{D42A27DB-BD31-4B8C-83A1-F6EECF244321}">
                <p14:modId xmlns:p14="http://schemas.microsoft.com/office/powerpoint/2010/main" val="302783832"/>
              </p:ext>
            </p:extLst>
          </p:nvPr>
        </p:nvGraphicFramePr>
        <p:xfrm>
          <a:off x="838200" y="667657"/>
          <a:ext cx="10515600" cy="550930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672501952"/>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Объект 3"/>
          <p:cNvGraphicFramePr>
            <a:graphicFrameLocks noGrp="1"/>
          </p:cNvGraphicFramePr>
          <p:nvPr>
            <p:ph idx="1"/>
            <p:extLst>
              <p:ext uri="{D42A27DB-BD31-4B8C-83A1-F6EECF244321}">
                <p14:modId xmlns:p14="http://schemas.microsoft.com/office/powerpoint/2010/main" val="596435628"/>
              </p:ext>
            </p:extLst>
          </p:nvPr>
        </p:nvGraphicFramePr>
        <p:xfrm>
          <a:off x="838200" y="696686"/>
          <a:ext cx="10515600" cy="548027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54048308"/>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Объект 3"/>
          <p:cNvGraphicFramePr>
            <a:graphicFrameLocks noGrp="1"/>
          </p:cNvGraphicFramePr>
          <p:nvPr>
            <p:ph idx="1"/>
            <p:extLst>
              <p:ext uri="{D42A27DB-BD31-4B8C-83A1-F6EECF244321}">
                <p14:modId xmlns:p14="http://schemas.microsoft.com/office/powerpoint/2010/main" val="2179488220"/>
              </p:ext>
            </p:extLst>
          </p:nvPr>
        </p:nvGraphicFramePr>
        <p:xfrm>
          <a:off x="838200" y="682171"/>
          <a:ext cx="10515600" cy="549479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319487659"/>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Схема 3"/>
          <p:cNvGraphicFramePr/>
          <p:nvPr>
            <p:extLst>
              <p:ext uri="{D42A27DB-BD31-4B8C-83A1-F6EECF244321}">
                <p14:modId xmlns:p14="http://schemas.microsoft.com/office/powerpoint/2010/main" val="515264150"/>
              </p:ext>
            </p:extLst>
          </p:nvPr>
        </p:nvGraphicFramePr>
        <p:xfrm>
          <a:off x="838200" y="365125"/>
          <a:ext cx="10515600" cy="132556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aphicFrame>
        <p:nvGraphicFramePr>
          <p:cNvPr id="5" name="Объект 4"/>
          <p:cNvGraphicFramePr>
            <a:graphicFrameLocks noGrp="1"/>
          </p:cNvGraphicFramePr>
          <p:nvPr>
            <p:ph idx="1"/>
            <p:extLst>
              <p:ext uri="{D42A27DB-BD31-4B8C-83A1-F6EECF244321}">
                <p14:modId xmlns:p14="http://schemas.microsoft.com/office/powerpoint/2010/main" val="2034411830"/>
              </p:ext>
            </p:extLst>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spTree>
    <p:extLst>
      <p:ext uri="{BB962C8B-B14F-4D97-AF65-F5344CB8AC3E}">
        <p14:creationId xmlns:p14="http://schemas.microsoft.com/office/powerpoint/2010/main" val="1932248278"/>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Объект 3"/>
          <p:cNvGraphicFramePr>
            <a:graphicFrameLocks noGrp="1"/>
          </p:cNvGraphicFramePr>
          <p:nvPr>
            <p:ph idx="1"/>
            <p:extLst>
              <p:ext uri="{D42A27DB-BD31-4B8C-83A1-F6EECF244321}">
                <p14:modId xmlns:p14="http://schemas.microsoft.com/office/powerpoint/2010/main" val="3496454155"/>
              </p:ext>
            </p:extLst>
          </p:nvPr>
        </p:nvGraphicFramePr>
        <p:xfrm>
          <a:off x="838200" y="580571"/>
          <a:ext cx="10515600" cy="559639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459320176"/>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Объект 3"/>
          <p:cNvGraphicFramePr>
            <a:graphicFrameLocks noGrp="1"/>
          </p:cNvGraphicFramePr>
          <p:nvPr>
            <p:ph idx="1"/>
            <p:extLst>
              <p:ext uri="{D42A27DB-BD31-4B8C-83A1-F6EECF244321}">
                <p14:modId xmlns:p14="http://schemas.microsoft.com/office/powerpoint/2010/main" val="1013811890"/>
              </p:ext>
            </p:extLst>
          </p:nvPr>
        </p:nvGraphicFramePr>
        <p:xfrm>
          <a:off x="838200" y="580571"/>
          <a:ext cx="10515600" cy="559639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554994189"/>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Объект 3"/>
          <p:cNvGraphicFramePr>
            <a:graphicFrameLocks noGrp="1"/>
          </p:cNvGraphicFramePr>
          <p:nvPr>
            <p:ph idx="1"/>
            <p:extLst>
              <p:ext uri="{D42A27DB-BD31-4B8C-83A1-F6EECF244321}">
                <p14:modId xmlns:p14="http://schemas.microsoft.com/office/powerpoint/2010/main" val="771953588"/>
              </p:ext>
            </p:extLst>
          </p:nvPr>
        </p:nvGraphicFramePr>
        <p:xfrm>
          <a:off x="838200" y="624114"/>
          <a:ext cx="10515600" cy="5552849"/>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763215550"/>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Объект 3"/>
          <p:cNvGraphicFramePr>
            <a:graphicFrameLocks noGrp="1"/>
          </p:cNvGraphicFramePr>
          <p:nvPr>
            <p:ph idx="1"/>
            <p:extLst>
              <p:ext uri="{D42A27DB-BD31-4B8C-83A1-F6EECF244321}">
                <p14:modId xmlns:p14="http://schemas.microsoft.com/office/powerpoint/2010/main" val="3851583157"/>
              </p:ext>
            </p:extLst>
          </p:nvPr>
        </p:nvGraphicFramePr>
        <p:xfrm>
          <a:off x="838200" y="638629"/>
          <a:ext cx="10515600" cy="553833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4101089578"/>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Объект 3"/>
          <p:cNvGraphicFramePr>
            <a:graphicFrameLocks noGrp="1"/>
          </p:cNvGraphicFramePr>
          <p:nvPr>
            <p:ph idx="1"/>
            <p:extLst>
              <p:ext uri="{D42A27DB-BD31-4B8C-83A1-F6EECF244321}">
                <p14:modId xmlns:p14="http://schemas.microsoft.com/office/powerpoint/2010/main" val="2364905339"/>
              </p:ext>
            </p:extLst>
          </p:nvPr>
        </p:nvGraphicFramePr>
        <p:xfrm>
          <a:off x="838200" y="653143"/>
          <a:ext cx="10515600" cy="552382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909001671"/>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Объект 3"/>
          <p:cNvGraphicFramePr>
            <a:graphicFrameLocks noGrp="1"/>
          </p:cNvGraphicFramePr>
          <p:nvPr>
            <p:ph idx="1"/>
            <p:extLst>
              <p:ext uri="{D42A27DB-BD31-4B8C-83A1-F6EECF244321}">
                <p14:modId xmlns:p14="http://schemas.microsoft.com/office/powerpoint/2010/main" val="123637845"/>
              </p:ext>
            </p:extLst>
          </p:nvPr>
        </p:nvGraphicFramePr>
        <p:xfrm>
          <a:off x="838200" y="580571"/>
          <a:ext cx="10515600" cy="559639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903770367"/>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Объект 3"/>
          <p:cNvGraphicFramePr>
            <a:graphicFrameLocks noGrp="1"/>
          </p:cNvGraphicFramePr>
          <p:nvPr>
            <p:ph idx="1"/>
            <p:extLst>
              <p:ext uri="{D42A27DB-BD31-4B8C-83A1-F6EECF244321}">
                <p14:modId xmlns:p14="http://schemas.microsoft.com/office/powerpoint/2010/main" val="680186129"/>
              </p:ext>
            </p:extLst>
          </p:nvPr>
        </p:nvGraphicFramePr>
        <p:xfrm>
          <a:off x="838200" y="653143"/>
          <a:ext cx="10515600" cy="552382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660763732"/>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Объект 3"/>
          <p:cNvGraphicFramePr>
            <a:graphicFrameLocks noGrp="1"/>
          </p:cNvGraphicFramePr>
          <p:nvPr>
            <p:ph idx="1"/>
            <p:extLst>
              <p:ext uri="{D42A27DB-BD31-4B8C-83A1-F6EECF244321}">
                <p14:modId xmlns:p14="http://schemas.microsoft.com/office/powerpoint/2010/main" val="3991455029"/>
              </p:ext>
            </p:extLst>
          </p:nvPr>
        </p:nvGraphicFramePr>
        <p:xfrm>
          <a:off x="838200" y="653143"/>
          <a:ext cx="10515600" cy="552382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002093078"/>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Объект 3"/>
          <p:cNvGraphicFramePr>
            <a:graphicFrameLocks noGrp="1"/>
          </p:cNvGraphicFramePr>
          <p:nvPr>
            <p:ph idx="1"/>
            <p:extLst>
              <p:ext uri="{D42A27DB-BD31-4B8C-83A1-F6EECF244321}">
                <p14:modId xmlns:p14="http://schemas.microsoft.com/office/powerpoint/2010/main" val="1555740891"/>
              </p:ext>
            </p:extLst>
          </p:nvPr>
        </p:nvGraphicFramePr>
        <p:xfrm>
          <a:off x="838200" y="638629"/>
          <a:ext cx="10515600" cy="553833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401845741"/>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Объект 3"/>
          <p:cNvGraphicFramePr>
            <a:graphicFrameLocks noGrp="1"/>
          </p:cNvGraphicFramePr>
          <p:nvPr>
            <p:ph idx="1"/>
            <p:extLst>
              <p:ext uri="{D42A27DB-BD31-4B8C-83A1-F6EECF244321}">
                <p14:modId xmlns:p14="http://schemas.microsoft.com/office/powerpoint/2010/main" val="2952697347"/>
              </p:ext>
            </p:extLst>
          </p:nvPr>
        </p:nvGraphicFramePr>
        <p:xfrm>
          <a:off x="838200" y="667657"/>
          <a:ext cx="10515600" cy="550930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96326862"/>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Объект 3"/>
          <p:cNvGraphicFramePr>
            <a:graphicFrameLocks noGrp="1"/>
          </p:cNvGraphicFramePr>
          <p:nvPr>
            <p:ph idx="1"/>
            <p:extLst>
              <p:ext uri="{D42A27DB-BD31-4B8C-83A1-F6EECF244321}">
                <p14:modId xmlns:p14="http://schemas.microsoft.com/office/powerpoint/2010/main" val="1517212479"/>
              </p:ext>
            </p:extLst>
          </p:nvPr>
        </p:nvGraphicFramePr>
        <p:xfrm>
          <a:off x="838200" y="653143"/>
          <a:ext cx="10515600" cy="552382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369914462"/>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Объект 3"/>
          <p:cNvGraphicFramePr>
            <a:graphicFrameLocks noGrp="1"/>
          </p:cNvGraphicFramePr>
          <p:nvPr>
            <p:ph idx="1"/>
            <p:extLst>
              <p:ext uri="{D42A27DB-BD31-4B8C-83A1-F6EECF244321}">
                <p14:modId xmlns:p14="http://schemas.microsoft.com/office/powerpoint/2010/main" val="4124843935"/>
              </p:ext>
            </p:extLst>
          </p:nvPr>
        </p:nvGraphicFramePr>
        <p:xfrm>
          <a:off x="838200" y="653143"/>
          <a:ext cx="10515600" cy="552382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741510880"/>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Объект 3"/>
          <p:cNvGraphicFramePr>
            <a:graphicFrameLocks noGrp="1"/>
          </p:cNvGraphicFramePr>
          <p:nvPr>
            <p:ph idx="1"/>
            <p:extLst>
              <p:ext uri="{D42A27DB-BD31-4B8C-83A1-F6EECF244321}">
                <p14:modId xmlns:p14="http://schemas.microsoft.com/office/powerpoint/2010/main" val="502912481"/>
              </p:ext>
            </p:extLst>
          </p:nvPr>
        </p:nvGraphicFramePr>
        <p:xfrm>
          <a:off x="838200" y="638629"/>
          <a:ext cx="10515600" cy="553833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1123223"/>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Объект 3"/>
          <p:cNvGraphicFramePr>
            <a:graphicFrameLocks noGrp="1"/>
          </p:cNvGraphicFramePr>
          <p:nvPr>
            <p:ph idx="1"/>
            <p:extLst>
              <p:ext uri="{D42A27DB-BD31-4B8C-83A1-F6EECF244321}">
                <p14:modId xmlns:p14="http://schemas.microsoft.com/office/powerpoint/2010/main" val="266838860"/>
              </p:ext>
            </p:extLst>
          </p:nvPr>
        </p:nvGraphicFramePr>
        <p:xfrm>
          <a:off x="838200" y="653143"/>
          <a:ext cx="10515600" cy="552382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141734325"/>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Схема 3"/>
          <p:cNvGraphicFramePr/>
          <p:nvPr>
            <p:extLst>
              <p:ext uri="{D42A27DB-BD31-4B8C-83A1-F6EECF244321}">
                <p14:modId xmlns:p14="http://schemas.microsoft.com/office/powerpoint/2010/main" val="4220228514"/>
              </p:ext>
            </p:extLst>
          </p:nvPr>
        </p:nvGraphicFramePr>
        <p:xfrm>
          <a:off x="838200" y="365125"/>
          <a:ext cx="10515600" cy="132556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aphicFrame>
        <p:nvGraphicFramePr>
          <p:cNvPr id="5" name="Объект 4"/>
          <p:cNvGraphicFramePr>
            <a:graphicFrameLocks noGrp="1"/>
          </p:cNvGraphicFramePr>
          <p:nvPr>
            <p:ph idx="1"/>
            <p:extLst>
              <p:ext uri="{D42A27DB-BD31-4B8C-83A1-F6EECF244321}">
                <p14:modId xmlns:p14="http://schemas.microsoft.com/office/powerpoint/2010/main" val="233679395"/>
              </p:ext>
            </p:extLst>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spTree>
    <p:extLst>
      <p:ext uri="{BB962C8B-B14F-4D97-AF65-F5344CB8AC3E}">
        <p14:creationId xmlns:p14="http://schemas.microsoft.com/office/powerpoint/2010/main" val="3635786249"/>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Объект 3"/>
          <p:cNvGraphicFramePr>
            <a:graphicFrameLocks noGrp="1"/>
          </p:cNvGraphicFramePr>
          <p:nvPr>
            <p:ph idx="1"/>
            <p:extLst>
              <p:ext uri="{D42A27DB-BD31-4B8C-83A1-F6EECF244321}">
                <p14:modId xmlns:p14="http://schemas.microsoft.com/office/powerpoint/2010/main" val="3039791329"/>
              </p:ext>
            </p:extLst>
          </p:nvPr>
        </p:nvGraphicFramePr>
        <p:xfrm>
          <a:off x="838200" y="725714"/>
          <a:ext cx="10515600" cy="5451249"/>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784160518"/>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Объект 3"/>
          <p:cNvGraphicFramePr>
            <a:graphicFrameLocks noGrp="1"/>
          </p:cNvGraphicFramePr>
          <p:nvPr>
            <p:ph idx="1"/>
            <p:extLst>
              <p:ext uri="{D42A27DB-BD31-4B8C-83A1-F6EECF244321}">
                <p14:modId xmlns:p14="http://schemas.microsoft.com/office/powerpoint/2010/main" val="3476614417"/>
              </p:ext>
            </p:extLst>
          </p:nvPr>
        </p:nvGraphicFramePr>
        <p:xfrm>
          <a:off x="838200" y="682171"/>
          <a:ext cx="10515600" cy="549479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924284893"/>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Объект 3"/>
          <p:cNvGraphicFramePr>
            <a:graphicFrameLocks noGrp="1"/>
          </p:cNvGraphicFramePr>
          <p:nvPr>
            <p:ph idx="1"/>
            <p:extLst>
              <p:ext uri="{D42A27DB-BD31-4B8C-83A1-F6EECF244321}">
                <p14:modId xmlns:p14="http://schemas.microsoft.com/office/powerpoint/2010/main" val="36436728"/>
              </p:ext>
            </p:extLst>
          </p:nvPr>
        </p:nvGraphicFramePr>
        <p:xfrm>
          <a:off x="838200" y="653143"/>
          <a:ext cx="10515600" cy="552382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4260528249"/>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Объект 3"/>
          <p:cNvGraphicFramePr>
            <a:graphicFrameLocks noGrp="1"/>
          </p:cNvGraphicFramePr>
          <p:nvPr>
            <p:ph idx="1"/>
            <p:extLst>
              <p:ext uri="{D42A27DB-BD31-4B8C-83A1-F6EECF244321}">
                <p14:modId xmlns:p14="http://schemas.microsoft.com/office/powerpoint/2010/main" val="134418124"/>
              </p:ext>
            </p:extLst>
          </p:nvPr>
        </p:nvGraphicFramePr>
        <p:xfrm>
          <a:off x="838200" y="682171"/>
          <a:ext cx="10515600" cy="549479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575874200"/>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Схема 3"/>
          <p:cNvGraphicFramePr/>
          <p:nvPr>
            <p:extLst>
              <p:ext uri="{D42A27DB-BD31-4B8C-83A1-F6EECF244321}">
                <p14:modId xmlns:p14="http://schemas.microsoft.com/office/powerpoint/2010/main" val="476834003"/>
              </p:ext>
            </p:extLst>
          </p:nvPr>
        </p:nvGraphicFramePr>
        <p:xfrm>
          <a:off x="838200" y="365125"/>
          <a:ext cx="10515600" cy="132556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aphicFrame>
        <p:nvGraphicFramePr>
          <p:cNvPr id="5" name="Объект 4"/>
          <p:cNvGraphicFramePr>
            <a:graphicFrameLocks noGrp="1"/>
          </p:cNvGraphicFramePr>
          <p:nvPr>
            <p:ph idx="1"/>
            <p:extLst>
              <p:ext uri="{D42A27DB-BD31-4B8C-83A1-F6EECF244321}">
                <p14:modId xmlns:p14="http://schemas.microsoft.com/office/powerpoint/2010/main" val="284059597"/>
              </p:ext>
            </p:extLst>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spTree>
    <p:extLst>
      <p:ext uri="{BB962C8B-B14F-4D97-AF65-F5344CB8AC3E}">
        <p14:creationId xmlns:p14="http://schemas.microsoft.com/office/powerpoint/2010/main" val="4046610581"/>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Схема 3"/>
          <p:cNvGraphicFramePr/>
          <p:nvPr>
            <p:extLst>
              <p:ext uri="{D42A27DB-BD31-4B8C-83A1-F6EECF244321}">
                <p14:modId xmlns:p14="http://schemas.microsoft.com/office/powerpoint/2010/main" val="2206033922"/>
              </p:ext>
            </p:extLst>
          </p:nvPr>
        </p:nvGraphicFramePr>
        <p:xfrm>
          <a:off x="838200" y="365125"/>
          <a:ext cx="10515600" cy="132556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aphicFrame>
        <p:nvGraphicFramePr>
          <p:cNvPr id="5" name="Объект 4"/>
          <p:cNvGraphicFramePr>
            <a:graphicFrameLocks noGrp="1"/>
          </p:cNvGraphicFramePr>
          <p:nvPr>
            <p:ph idx="1"/>
            <p:extLst>
              <p:ext uri="{D42A27DB-BD31-4B8C-83A1-F6EECF244321}">
                <p14:modId xmlns:p14="http://schemas.microsoft.com/office/powerpoint/2010/main" val="3247297413"/>
              </p:ext>
            </p:extLst>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spTree>
    <p:extLst>
      <p:ext uri="{BB962C8B-B14F-4D97-AF65-F5344CB8AC3E}">
        <p14:creationId xmlns:p14="http://schemas.microsoft.com/office/powerpoint/2010/main" val="3692692954"/>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Объект 3"/>
          <p:cNvGraphicFramePr>
            <a:graphicFrameLocks noGrp="1"/>
          </p:cNvGraphicFramePr>
          <p:nvPr>
            <p:ph idx="1"/>
            <p:extLst>
              <p:ext uri="{D42A27DB-BD31-4B8C-83A1-F6EECF244321}">
                <p14:modId xmlns:p14="http://schemas.microsoft.com/office/powerpoint/2010/main" val="2475042942"/>
              </p:ext>
            </p:extLst>
          </p:nvPr>
        </p:nvGraphicFramePr>
        <p:xfrm>
          <a:off x="838200" y="667657"/>
          <a:ext cx="10515600" cy="550930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835999908"/>
      </p:ext>
    </p:extLst>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Схема 3"/>
          <p:cNvGraphicFramePr/>
          <p:nvPr>
            <p:extLst>
              <p:ext uri="{D42A27DB-BD31-4B8C-83A1-F6EECF244321}">
                <p14:modId xmlns:p14="http://schemas.microsoft.com/office/powerpoint/2010/main" val="598160343"/>
              </p:ext>
            </p:extLst>
          </p:nvPr>
        </p:nvGraphicFramePr>
        <p:xfrm>
          <a:off x="838200" y="365125"/>
          <a:ext cx="10515600" cy="132556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aphicFrame>
        <p:nvGraphicFramePr>
          <p:cNvPr id="5" name="Объект 4"/>
          <p:cNvGraphicFramePr>
            <a:graphicFrameLocks noGrp="1"/>
          </p:cNvGraphicFramePr>
          <p:nvPr>
            <p:ph idx="1"/>
            <p:extLst>
              <p:ext uri="{D42A27DB-BD31-4B8C-83A1-F6EECF244321}">
                <p14:modId xmlns:p14="http://schemas.microsoft.com/office/powerpoint/2010/main" val="145391682"/>
              </p:ext>
            </p:extLst>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spTree>
    <p:extLst>
      <p:ext uri="{BB962C8B-B14F-4D97-AF65-F5344CB8AC3E}">
        <p14:creationId xmlns:p14="http://schemas.microsoft.com/office/powerpoint/2010/main" val="1514411111"/>
      </p:ext>
    </p:extLst>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Объект 3"/>
          <p:cNvGraphicFramePr>
            <a:graphicFrameLocks noGrp="1"/>
          </p:cNvGraphicFramePr>
          <p:nvPr>
            <p:ph idx="1"/>
            <p:extLst>
              <p:ext uri="{D42A27DB-BD31-4B8C-83A1-F6EECF244321}">
                <p14:modId xmlns:p14="http://schemas.microsoft.com/office/powerpoint/2010/main" val="3772894280"/>
              </p:ext>
            </p:extLst>
          </p:nvPr>
        </p:nvGraphicFramePr>
        <p:xfrm>
          <a:off x="838200" y="667657"/>
          <a:ext cx="10515600" cy="550930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42058433"/>
      </p:ext>
    </p:extLst>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Схема 3"/>
          <p:cNvGraphicFramePr/>
          <p:nvPr>
            <p:extLst>
              <p:ext uri="{D42A27DB-BD31-4B8C-83A1-F6EECF244321}">
                <p14:modId xmlns:p14="http://schemas.microsoft.com/office/powerpoint/2010/main" val="1557532347"/>
              </p:ext>
            </p:extLst>
          </p:nvPr>
        </p:nvGraphicFramePr>
        <p:xfrm>
          <a:off x="838200" y="365125"/>
          <a:ext cx="10515600" cy="132556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aphicFrame>
        <p:nvGraphicFramePr>
          <p:cNvPr id="5" name="Объект 4"/>
          <p:cNvGraphicFramePr>
            <a:graphicFrameLocks noGrp="1"/>
          </p:cNvGraphicFramePr>
          <p:nvPr>
            <p:ph idx="1"/>
            <p:extLst>
              <p:ext uri="{D42A27DB-BD31-4B8C-83A1-F6EECF244321}">
                <p14:modId xmlns:p14="http://schemas.microsoft.com/office/powerpoint/2010/main" val="1778507955"/>
              </p:ext>
            </p:extLst>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spTree>
    <p:extLst>
      <p:ext uri="{BB962C8B-B14F-4D97-AF65-F5344CB8AC3E}">
        <p14:creationId xmlns:p14="http://schemas.microsoft.com/office/powerpoint/2010/main" val="1862330133"/>
      </p:ext>
    </p:extLst>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Объект 3"/>
          <p:cNvGraphicFramePr>
            <a:graphicFrameLocks noGrp="1"/>
          </p:cNvGraphicFramePr>
          <p:nvPr>
            <p:ph idx="1"/>
            <p:extLst>
              <p:ext uri="{D42A27DB-BD31-4B8C-83A1-F6EECF244321}">
                <p14:modId xmlns:p14="http://schemas.microsoft.com/office/powerpoint/2010/main" val="1526145339"/>
              </p:ext>
            </p:extLst>
          </p:nvPr>
        </p:nvGraphicFramePr>
        <p:xfrm>
          <a:off x="838200" y="609600"/>
          <a:ext cx="10515600" cy="556736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815404963"/>
      </p:ext>
    </p:extLst>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Объект 3"/>
          <p:cNvGraphicFramePr>
            <a:graphicFrameLocks noGrp="1"/>
          </p:cNvGraphicFramePr>
          <p:nvPr>
            <p:ph idx="1"/>
            <p:extLst>
              <p:ext uri="{D42A27DB-BD31-4B8C-83A1-F6EECF244321}">
                <p14:modId xmlns:p14="http://schemas.microsoft.com/office/powerpoint/2010/main" val="307688148"/>
              </p:ext>
            </p:extLst>
          </p:nvPr>
        </p:nvGraphicFramePr>
        <p:xfrm>
          <a:off x="838200" y="667657"/>
          <a:ext cx="10515600" cy="550930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838518889"/>
      </p:ext>
    </p:extLst>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Схема 3"/>
          <p:cNvGraphicFramePr/>
          <p:nvPr>
            <p:extLst>
              <p:ext uri="{D42A27DB-BD31-4B8C-83A1-F6EECF244321}">
                <p14:modId xmlns:p14="http://schemas.microsoft.com/office/powerpoint/2010/main" val="2159308767"/>
              </p:ext>
            </p:extLst>
          </p:nvPr>
        </p:nvGraphicFramePr>
        <p:xfrm>
          <a:off x="838200" y="365125"/>
          <a:ext cx="10515600" cy="132556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aphicFrame>
        <p:nvGraphicFramePr>
          <p:cNvPr id="5" name="Объект 4"/>
          <p:cNvGraphicFramePr>
            <a:graphicFrameLocks noGrp="1"/>
          </p:cNvGraphicFramePr>
          <p:nvPr>
            <p:ph idx="1"/>
            <p:extLst>
              <p:ext uri="{D42A27DB-BD31-4B8C-83A1-F6EECF244321}">
                <p14:modId xmlns:p14="http://schemas.microsoft.com/office/powerpoint/2010/main" val="3686943977"/>
              </p:ext>
            </p:extLst>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spTree>
    <p:extLst>
      <p:ext uri="{BB962C8B-B14F-4D97-AF65-F5344CB8AC3E}">
        <p14:creationId xmlns:p14="http://schemas.microsoft.com/office/powerpoint/2010/main" val="906215322"/>
      </p:ext>
    </p:extLst>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Схема 3"/>
          <p:cNvGraphicFramePr/>
          <p:nvPr>
            <p:extLst>
              <p:ext uri="{D42A27DB-BD31-4B8C-83A1-F6EECF244321}">
                <p14:modId xmlns:p14="http://schemas.microsoft.com/office/powerpoint/2010/main" val="3011236152"/>
              </p:ext>
            </p:extLst>
          </p:nvPr>
        </p:nvGraphicFramePr>
        <p:xfrm>
          <a:off x="838200" y="365125"/>
          <a:ext cx="10515600" cy="132556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aphicFrame>
        <p:nvGraphicFramePr>
          <p:cNvPr id="5" name="Объект 4"/>
          <p:cNvGraphicFramePr>
            <a:graphicFrameLocks noGrp="1"/>
          </p:cNvGraphicFramePr>
          <p:nvPr>
            <p:ph idx="1"/>
            <p:extLst>
              <p:ext uri="{D42A27DB-BD31-4B8C-83A1-F6EECF244321}">
                <p14:modId xmlns:p14="http://schemas.microsoft.com/office/powerpoint/2010/main" val="1738698961"/>
              </p:ext>
            </p:extLst>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spTree>
    <p:extLst>
      <p:ext uri="{BB962C8B-B14F-4D97-AF65-F5344CB8AC3E}">
        <p14:creationId xmlns:p14="http://schemas.microsoft.com/office/powerpoint/2010/main" val="3949613713"/>
      </p:ext>
    </p:extLst>
  </p:cSld>
  <p:clrMapOvr>
    <a:masterClrMapping/>
  </p:clrMapOvr>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Объект 3"/>
          <p:cNvGraphicFramePr>
            <a:graphicFrameLocks noGrp="1"/>
          </p:cNvGraphicFramePr>
          <p:nvPr>
            <p:ph idx="1"/>
            <p:extLst>
              <p:ext uri="{D42A27DB-BD31-4B8C-83A1-F6EECF244321}">
                <p14:modId xmlns:p14="http://schemas.microsoft.com/office/powerpoint/2010/main" val="1184631641"/>
              </p:ext>
            </p:extLst>
          </p:nvPr>
        </p:nvGraphicFramePr>
        <p:xfrm>
          <a:off x="838200" y="638629"/>
          <a:ext cx="10515600" cy="553833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782415754"/>
      </p:ext>
    </p:extLst>
  </p:cSld>
  <p:clrMapOvr>
    <a:masterClrMapping/>
  </p:clrMapOvr>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Объект 3"/>
          <p:cNvGraphicFramePr>
            <a:graphicFrameLocks noGrp="1"/>
          </p:cNvGraphicFramePr>
          <p:nvPr>
            <p:ph idx="1"/>
            <p:extLst>
              <p:ext uri="{D42A27DB-BD31-4B8C-83A1-F6EECF244321}">
                <p14:modId xmlns:p14="http://schemas.microsoft.com/office/powerpoint/2010/main" val="3256981953"/>
              </p:ext>
            </p:extLst>
          </p:nvPr>
        </p:nvGraphicFramePr>
        <p:xfrm>
          <a:off x="838200" y="682171"/>
          <a:ext cx="10515600" cy="549479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043228157"/>
      </p:ext>
    </p:extLst>
  </p:cSld>
  <p:clrMapOvr>
    <a:masterClrMapping/>
  </p:clrMapOvr>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Объект 3"/>
          <p:cNvGraphicFramePr>
            <a:graphicFrameLocks noGrp="1"/>
          </p:cNvGraphicFramePr>
          <p:nvPr>
            <p:ph idx="1"/>
            <p:extLst>
              <p:ext uri="{D42A27DB-BD31-4B8C-83A1-F6EECF244321}">
                <p14:modId xmlns:p14="http://schemas.microsoft.com/office/powerpoint/2010/main" val="2469180650"/>
              </p:ext>
            </p:extLst>
          </p:nvPr>
        </p:nvGraphicFramePr>
        <p:xfrm>
          <a:off x="838200" y="624114"/>
          <a:ext cx="10515600" cy="5552849"/>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189044480"/>
      </p:ext>
    </p:extLst>
  </p:cSld>
  <p:clrMapOvr>
    <a:masterClrMapping/>
  </p:clrMapOvr>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Объект 3"/>
          <p:cNvGraphicFramePr>
            <a:graphicFrameLocks noGrp="1"/>
          </p:cNvGraphicFramePr>
          <p:nvPr>
            <p:ph idx="1"/>
            <p:extLst>
              <p:ext uri="{D42A27DB-BD31-4B8C-83A1-F6EECF244321}">
                <p14:modId xmlns:p14="http://schemas.microsoft.com/office/powerpoint/2010/main" val="789856313"/>
              </p:ext>
            </p:extLst>
          </p:nvPr>
        </p:nvGraphicFramePr>
        <p:xfrm>
          <a:off x="838200" y="609600"/>
          <a:ext cx="10515600" cy="556736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739709675"/>
      </p:ext>
    </p:extLst>
  </p:cSld>
  <p:clrMapOvr>
    <a:masterClrMapping/>
  </p:clrMapOvr>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Объект 3"/>
          <p:cNvGraphicFramePr>
            <a:graphicFrameLocks noGrp="1"/>
          </p:cNvGraphicFramePr>
          <p:nvPr>
            <p:ph idx="1"/>
            <p:extLst>
              <p:ext uri="{D42A27DB-BD31-4B8C-83A1-F6EECF244321}">
                <p14:modId xmlns:p14="http://schemas.microsoft.com/office/powerpoint/2010/main" val="33477763"/>
              </p:ext>
            </p:extLst>
          </p:nvPr>
        </p:nvGraphicFramePr>
        <p:xfrm>
          <a:off x="838200" y="711200"/>
          <a:ext cx="10515600" cy="546576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434602543"/>
      </p:ext>
    </p:extLst>
  </p:cSld>
  <p:clrMapOvr>
    <a:masterClrMapping/>
  </p:clrMapOvr>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Объект 3"/>
          <p:cNvGraphicFramePr>
            <a:graphicFrameLocks noGrp="1"/>
          </p:cNvGraphicFramePr>
          <p:nvPr>
            <p:ph idx="1"/>
            <p:extLst>
              <p:ext uri="{D42A27DB-BD31-4B8C-83A1-F6EECF244321}">
                <p14:modId xmlns:p14="http://schemas.microsoft.com/office/powerpoint/2010/main" val="288113919"/>
              </p:ext>
            </p:extLst>
          </p:nvPr>
        </p:nvGraphicFramePr>
        <p:xfrm>
          <a:off x="838200" y="624114"/>
          <a:ext cx="10515600" cy="5552849"/>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572978893"/>
      </p:ext>
    </p:extLst>
  </p:cSld>
  <p:clrMapOvr>
    <a:masterClrMapping/>
  </p:clrMapOvr>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Объект 3"/>
          <p:cNvGraphicFramePr>
            <a:graphicFrameLocks noGrp="1"/>
          </p:cNvGraphicFramePr>
          <p:nvPr>
            <p:ph idx="1"/>
            <p:extLst>
              <p:ext uri="{D42A27DB-BD31-4B8C-83A1-F6EECF244321}">
                <p14:modId xmlns:p14="http://schemas.microsoft.com/office/powerpoint/2010/main" val="3766612934"/>
              </p:ext>
            </p:extLst>
          </p:nvPr>
        </p:nvGraphicFramePr>
        <p:xfrm>
          <a:off x="838200" y="638629"/>
          <a:ext cx="10515600" cy="553833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193555910"/>
      </p:ext>
    </p:extLst>
  </p:cSld>
  <p:clrMapOvr>
    <a:masterClrMapping/>
  </p:clrMapOvr>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Объект 3"/>
          <p:cNvGraphicFramePr>
            <a:graphicFrameLocks noGrp="1"/>
          </p:cNvGraphicFramePr>
          <p:nvPr>
            <p:ph idx="1"/>
            <p:extLst>
              <p:ext uri="{D42A27DB-BD31-4B8C-83A1-F6EECF244321}">
                <p14:modId xmlns:p14="http://schemas.microsoft.com/office/powerpoint/2010/main" val="544989823"/>
              </p:ext>
            </p:extLst>
          </p:nvPr>
        </p:nvGraphicFramePr>
        <p:xfrm>
          <a:off x="838200" y="682171"/>
          <a:ext cx="10515600" cy="549479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313322836"/>
      </p:ext>
    </p:extLst>
  </p:cSld>
  <p:clrMapOvr>
    <a:masterClrMapping/>
  </p:clrMapOvr>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Схема 3"/>
          <p:cNvGraphicFramePr/>
          <p:nvPr>
            <p:extLst>
              <p:ext uri="{D42A27DB-BD31-4B8C-83A1-F6EECF244321}">
                <p14:modId xmlns:p14="http://schemas.microsoft.com/office/powerpoint/2010/main" val="4279335874"/>
              </p:ext>
            </p:extLst>
          </p:nvPr>
        </p:nvGraphicFramePr>
        <p:xfrm>
          <a:off x="838200" y="365125"/>
          <a:ext cx="10515600" cy="132556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aphicFrame>
        <p:nvGraphicFramePr>
          <p:cNvPr id="5" name="Объект 4"/>
          <p:cNvGraphicFramePr>
            <a:graphicFrameLocks noGrp="1"/>
          </p:cNvGraphicFramePr>
          <p:nvPr>
            <p:ph idx="1"/>
            <p:extLst>
              <p:ext uri="{D42A27DB-BD31-4B8C-83A1-F6EECF244321}">
                <p14:modId xmlns:p14="http://schemas.microsoft.com/office/powerpoint/2010/main" val="4086944911"/>
              </p:ext>
            </p:extLst>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spTree>
    <p:extLst>
      <p:ext uri="{BB962C8B-B14F-4D97-AF65-F5344CB8AC3E}">
        <p14:creationId xmlns:p14="http://schemas.microsoft.com/office/powerpoint/2010/main" val="2027181688"/>
      </p:ext>
    </p:extLst>
  </p:cSld>
  <p:clrMapOvr>
    <a:masterClrMapping/>
  </p:clrMapOvr>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Объект 3"/>
          <p:cNvGraphicFramePr>
            <a:graphicFrameLocks noGrp="1"/>
          </p:cNvGraphicFramePr>
          <p:nvPr>
            <p:ph idx="1"/>
            <p:extLst>
              <p:ext uri="{D42A27DB-BD31-4B8C-83A1-F6EECF244321}">
                <p14:modId xmlns:p14="http://schemas.microsoft.com/office/powerpoint/2010/main" val="4015486662"/>
              </p:ext>
            </p:extLst>
          </p:nvPr>
        </p:nvGraphicFramePr>
        <p:xfrm>
          <a:off x="838200" y="653143"/>
          <a:ext cx="10515600" cy="552382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4148651527"/>
      </p:ext>
    </p:extLst>
  </p:cSld>
  <p:clrMapOvr>
    <a:masterClrMapping/>
  </p:clrMapOvr>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Объект 3"/>
          <p:cNvGraphicFramePr>
            <a:graphicFrameLocks noGrp="1"/>
          </p:cNvGraphicFramePr>
          <p:nvPr>
            <p:ph idx="1"/>
            <p:extLst>
              <p:ext uri="{D42A27DB-BD31-4B8C-83A1-F6EECF244321}">
                <p14:modId xmlns:p14="http://schemas.microsoft.com/office/powerpoint/2010/main" val="759470790"/>
              </p:ext>
            </p:extLst>
          </p:nvPr>
        </p:nvGraphicFramePr>
        <p:xfrm>
          <a:off x="838200" y="682171"/>
          <a:ext cx="10515600" cy="549479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4150581666"/>
      </p:ext>
    </p:extLst>
  </p:cSld>
  <p:clrMapOvr>
    <a:masterClrMapping/>
  </p:clrMapOvr>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Объект 3"/>
          <p:cNvGraphicFramePr>
            <a:graphicFrameLocks noGrp="1"/>
          </p:cNvGraphicFramePr>
          <p:nvPr>
            <p:ph idx="1"/>
            <p:extLst>
              <p:ext uri="{D42A27DB-BD31-4B8C-83A1-F6EECF244321}">
                <p14:modId xmlns:p14="http://schemas.microsoft.com/office/powerpoint/2010/main" val="1322412213"/>
              </p:ext>
            </p:extLst>
          </p:nvPr>
        </p:nvGraphicFramePr>
        <p:xfrm>
          <a:off x="838200" y="653143"/>
          <a:ext cx="10515600" cy="552382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502156315"/>
      </p:ext>
    </p:extLst>
  </p:cSld>
  <p:clrMapOvr>
    <a:masterClrMapping/>
  </p:clrMapOvr>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Объект 3"/>
          <p:cNvGraphicFramePr>
            <a:graphicFrameLocks noGrp="1"/>
          </p:cNvGraphicFramePr>
          <p:nvPr>
            <p:ph idx="1"/>
            <p:extLst>
              <p:ext uri="{D42A27DB-BD31-4B8C-83A1-F6EECF244321}">
                <p14:modId xmlns:p14="http://schemas.microsoft.com/office/powerpoint/2010/main" val="4039794726"/>
              </p:ext>
            </p:extLst>
          </p:nvPr>
        </p:nvGraphicFramePr>
        <p:xfrm>
          <a:off x="838200" y="682171"/>
          <a:ext cx="10515600" cy="549479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586490200"/>
      </p:ext>
    </p:extLst>
  </p:cSld>
  <p:clrMapOvr>
    <a:masterClrMapping/>
  </p:clrMapOvr>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Объект 3"/>
          <p:cNvGraphicFramePr>
            <a:graphicFrameLocks noGrp="1"/>
          </p:cNvGraphicFramePr>
          <p:nvPr>
            <p:ph idx="1"/>
            <p:extLst>
              <p:ext uri="{D42A27DB-BD31-4B8C-83A1-F6EECF244321}">
                <p14:modId xmlns:p14="http://schemas.microsoft.com/office/powerpoint/2010/main" val="63255214"/>
              </p:ext>
            </p:extLst>
          </p:nvPr>
        </p:nvGraphicFramePr>
        <p:xfrm>
          <a:off x="838200" y="667657"/>
          <a:ext cx="10515600" cy="550930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112142293"/>
      </p:ext>
    </p:extLst>
  </p:cSld>
  <p:clrMapOvr>
    <a:masterClrMapping/>
  </p:clrMapOvr>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Объект 3"/>
          <p:cNvGraphicFramePr>
            <a:graphicFrameLocks noGrp="1"/>
          </p:cNvGraphicFramePr>
          <p:nvPr>
            <p:ph idx="1"/>
            <p:extLst>
              <p:ext uri="{D42A27DB-BD31-4B8C-83A1-F6EECF244321}">
                <p14:modId xmlns:p14="http://schemas.microsoft.com/office/powerpoint/2010/main" val="254353452"/>
              </p:ext>
            </p:extLst>
          </p:nvPr>
        </p:nvGraphicFramePr>
        <p:xfrm>
          <a:off x="838200" y="667657"/>
          <a:ext cx="10515600" cy="550930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78124147"/>
      </p:ext>
    </p:extLst>
  </p:cSld>
  <p:clrMapOvr>
    <a:masterClrMapping/>
  </p:clrMapOvr>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Объект 3"/>
          <p:cNvGraphicFramePr>
            <a:graphicFrameLocks noGrp="1"/>
          </p:cNvGraphicFramePr>
          <p:nvPr>
            <p:ph idx="1"/>
            <p:extLst>
              <p:ext uri="{D42A27DB-BD31-4B8C-83A1-F6EECF244321}">
                <p14:modId xmlns:p14="http://schemas.microsoft.com/office/powerpoint/2010/main" val="2340779011"/>
              </p:ext>
            </p:extLst>
          </p:nvPr>
        </p:nvGraphicFramePr>
        <p:xfrm>
          <a:off x="838200" y="624114"/>
          <a:ext cx="10515600" cy="5552849"/>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984705680"/>
      </p:ext>
    </p:extLst>
  </p:cSld>
  <p:clrMapOvr>
    <a:masterClrMapping/>
  </p:clrMapOvr>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Объект 3"/>
          <p:cNvGraphicFramePr>
            <a:graphicFrameLocks noGrp="1"/>
          </p:cNvGraphicFramePr>
          <p:nvPr>
            <p:ph idx="1"/>
            <p:extLst>
              <p:ext uri="{D42A27DB-BD31-4B8C-83A1-F6EECF244321}">
                <p14:modId xmlns:p14="http://schemas.microsoft.com/office/powerpoint/2010/main" val="1589187276"/>
              </p:ext>
            </p:extLst>
          </p:nvPr>
        </p:nvGraphicFramePr>
        <p:xfrm>
          <a:off x="838200" y="624114"/>
          <a:ext cx="10515600" cy="5552849"/>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047595580"/>
      </p:ext>
    </p:extLst>
  </p:cSld>
  <p:clrMapOvr>
    <a:masterClrMapping/>
  </p:clrMapOvr>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Объект 3"/>
          <p:cNvGraphicFramePr>
            <a:graphicFrameLocks noGrp="1"/>
          </p:cNvGraphicFramePr>
          <p:nvPr>
            <p:ph idx="1"/>
            <p:extLst>
              <p:ext uri="{D42A27DB-BD31-4B8C-83A1-F6EECF244321}">
                <p14:modId xmlns:p14="http://schemas.microsoft.com/office/powerpoint/2010/main" val="2094420542"/>
              </p:ext>
            </p:extLst>
          </p:nvPr>
        </p:nvGraphicFramePr>
        <p:xfrm>
          <a:off x="838200" y="696686"/>
          <a:ext cx="10515600" cy="548027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705349274"/>
      </p:ext>
    </p:extLst>
  </p:cSld>
  <p:clrMapOvr>
    <a:masterClrMapping/>
  </p:clrMapOvr>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Объект 3"/>
          <p:cNvGraphicFramePr>
            <a:graphicFrameLocks noGrp="1"/>
          </p:cNvGraphicFramePr>
          <p:nvPr>
            <p:ph idx="1"/>
            <p:extLst>
              <p:ext uri="{D42A27DB-BD31-4B8C-83A1-F6EECF244321}">
                <p14:modId xmlns:p14="http://schemas.microsoft.com/office/powerpoint/2010/main" val="3839090470"/>
              </p:ext>
            </p:extLst>
          </p:nvPr>
        </p:nvGraphicFramePr>
        <p:xfrm>
          <a:off x="838200" y="682171"/>
          <a:ext cx="10515600" cy="549479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005319086"/>
      </p:ext>
    </p:extLst>
  </p:cSld>
  <p:clrMapOvr>
    <a:masterClrMapping/>
  </p:clrMapOvr>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Объект 3"/>
          <p:cNvGraphicFramePr>
            <a:graphicFrameLocks noGrp="1"/>
          </p:cNvGraphicFramePr>
          <p:nvPr>
            <p:ph idx="1"/>
            <p:extLst>
              <p:ext uri="{D42A27DB-BD31-4B8C-83A1-F6EECF244321}">
                <p14:modId xmlns:p14="http://schemas.microsoft.com/office/powerpoint/2010/main" val="354581330"/>
              </p:ext>
            </p:extLst>
          </p:nvPr>
        </p:nvGraphicFramePr>
        <p:xfrm>
          <a:off x="838200" y="609600"/>
          <a:ext cx="10515600" cy="556736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949310300"/>
      </p:ext>
    </p:extLst>
  </p:cSld>
  <p:clrMapOvr>
    <a:masterClrMapping/>
  </p:clrMapOvr>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Объект 3"/>
          <p:cNvGraphicFramePr>
            <a:graphicFrameLocks noGrp="1"/>
          </p:cNvGraphicFramePr>
          <p:nvPr>
            <p:ph idx="1"/>
            <p:extLst>
              <p:ext uri="{D42A27DB-BD31-4B8C-83A1-F6EECF244321}">
                <p14:modId xmlns:p14="http://schemas.microsoft.com/office/powerpoint/2010/main" val="3127528420"/>
              </p:ext>
            </p:extLst>
          </p:nvPr>
        </p:nvGraphicFramePr>
        <p:xfrm>
          <a:off x="838200" y="667657"/>
          <a:ext cx="10515600" cy="550930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623541747"/>
      </p:ext>
    </p:extLst>
  </p:cSld>
  <p:clrMapOvr>
    <a:masterClrMapping/>
  </p:clrMapOvr>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Схема 3"/>
          <p:cNvGraphicFramePr/>
          <p:nvPr>
            <p:extLst>
              <p:ext uri="{D42A27DB-BD31-4B8C-83A1-F6EECF244321}">
                <p14:modId xmlns:p14="http://schemas.microsoft.com/office/powerpoint/2010/main" val="3584800462"/>
              </p:ext>
            </p:extLst>
          </p:nvPr>
        </p:nvGraphicFramePr>
        <p:xfrm>
          <a:off x="838200" y="365125"/>
          <a:ext cx="10515600" cy="132556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aphicFrame>
        <p:nvGraphicFramePr>
          <p:cNvPr id="5" name="Объект 4"/>
          <p:cNvGraphicFramePr>
            <a:graphicFrameLocks noGrp="1"/>
          </p:cNvGraphicFramePr>
          <p:nvPr>
            <p:ph idx="1"/>
            <p:extLst>
              <p:ext uri="{D42A27DB-BD31-4B8C-83A1-F6EECF244321}">
                <p14:modId xmlns:p14="http://schemas.microsoft.com/office/powerpoint/2010/main" val="3120747939"/>
              </p:ext>
            </p:extLst>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spTree>
    <p:extLst>
      <p:ext uri="{BB962C8B-B14F-4D97-AF65-F5344CB8AC3E}">
        <p14:creationId xmlns:p14="http://schemas.microsoft.com/office/powerpoint/2010/main" val="967005869"/>
      </p:ext>
    </p:extLst>
  </p:cSld>
  <p:clrMapOvr>
    <a:masterClrMapping/>
  </p:clrMapOvr>
</p:sld>
</file>

<file path=ppt/slides/slide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Объект 3"/>
          <p:cNvGraphicFramePr>
            <a:graphicFrameLocks noGrp="1"/>
          </p:cNvGraphicFramePr>
          <p:nvPr>
            <p:ph idx="1"/>
            <p:extLst>
              <p:ext uri="{D42A27DB-BD31-4B8C-83A1-F6EECF244321}">
                <p14:modId xmlns:p14="http://schemas.microsoft.com/office/powerpoint/2010/main" val="560282155"/>
              </p:ext>
            </p:extLst>
          </p:nvPr>
        </p:nvGraphicFramePr>
        <p:xfrm>
          <a:off x="838200" y="667657"/>
          <a:ext cx="10515600" cy="550930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477452694"/>
      </p:ext>
    </p:extLst>
  </p:cSld>
  <p:clrMapOvr>
    <a:masterClrMapping/>
  </p:clrMapOvr>
</p:sld>
</file>

<file path=ppt/slides/slide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Объект 3"/>
          <p:cNvGraphicFramePr>
            <a:graphicFrameLocks noGrp="1"/>
          </p:cNvGraphicFramePr>
          <p:nvPr>
            <p:ph idx="1"/>
            <p:extLst>
              <p:ext uri="{D42A27DB-BD31-4B8C-83A1-F6EECF244321}">
                <p14:modId xmlns:p14="http://schemas.microsoft.com/office/powerpoint/2010/main" val="2231990471"/>
              </p:ext>
            </p:extLst>
          </p:nvPr>
        </p:nvGraphicFramePr>
        <p:xfrm>
          <a:off x="838200" y="682171"/>
          <a:ext cx="10515600" cy="549479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794287983"/>
      </p:ext>
    </p:extLst>
  </p:cSld>
  <p:clrMapOvr>
    <a:masterClrMapping/>
  </p:clrMapOvr>
</p:sld>
</file>

<file path=ppt/slides/slide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Объект 3"/>
          <p:cNvGraphicFramePr>
            <a:graphicFrameLocks noGrp="1"/>
          </p:cNvGraphicFramePr>
          <p:nvPr>
            <p:ph idx="1"/>
            <p:extLst>
              <p:ext uri="{D42A27DB-BD31-4B8C-83A1-F6EECF244321}">
                <p14:modId xmlns:p14="http://schemas.microsoft.com/office/powerpoint/2010/main" val="2835736326"/>
              </p:ext>
            </p:extLst>
          </p:nvPr>
        </p:nvGraphicFramePr>
        <p:xfrm>
          <a:off x="838200" y="609600"/>
          <a:ext cx="10515600" cy="556736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717007476"/>
      </p:ext>
    </p:extLst>
  </p:cSld>
  <p:clrMapOvr>
    <a:masterClrMapping/>
  </p:clrMapOvr>
</p:sld>
</file>

<file path=ppt/slides/slide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Объект 3"/>
          <p:cNvGraphicFramePr>
            <a:graphicFrameLocks noGrp="1"/>
          </p:cNvGraphicFramePr>
          <p:nvPr>
            <p:ph idx="1"/>
            <p:extLst>
              <p:ext uri="{D42A27DB-BD31-4B8C-83A1-F6EECF244321}">
                <p14:modId xmlns:p14="http://schemas.microsoft.com/office/powerpoint/2010/main" val="3392531643"/>
              </p:ext>
            </p:extLst>
          </p:nvPr>
        </p:nvGraphicFramePr>
        <p:xfrm>
          <a:off x="838200" y="609600"/>
          <a:ext cx="10515600" cy="556736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436663182"/>
      </p:ext>
    </p:extLst>
  </p:cSld>
  <p:clrMapOvr>
    <a:masterClrMapping/>
  </p:clrMapOvr>
</p:sld>
</file>

<file path=ppt/slides/slide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Объект 3"/>
          <p:cNvGraphicFramePr>
            <a:graphicFrameLocks noGrp="1"/>
          </p:cNvGraphicFramePr>
          <p:nvPr>
            <p:ph idx="1"/>
            <p:extLst>
              <p:ext uri="{D42A27DB-BD31-4B8C-83A1-F6EECF244321}">
                <p14:modId xmlns:p14="http://schemas.microsoft.com/office/powerpoint/2010/main" val="3874852561"/>
              </p:ext>
            </p:extLst>
          </p:nvPr>
        </p:nvGraphicFramePr>
        <p:xfrm>
          <a:off x="838200" y="653143"/>
          <a:ext cx="10515600" cy="552382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475299926"/>
      </p:ext>
    </p:extLst>
  </p:cSld>
  <p:clrMapOvr>
    <a:masterClrMapping/>
  </p:clrMapOvr>
</p:sld>
</file>

<file path=ppt/slides/slide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Объект 3"/>
          <p:cNvGraphicFramePr>
            <a:graphicFrameLocks noGrp="1"/>
          </p:cNvGraphicFramePr>
          <p:nvPr>
            <p:ph idx="1"/>
            <p:extLst>
              <p:ext uri="{D42A27DB-BD31-4B8C-83A1-F6EECF244321}">
                <p14:modId xmlns:p14="http://schemas.microsoft.com/office/powerpoint/2010/main" val="2674399065"/>
              </p:ext>
            </p:extLst>
          </p:nvPr>
        </p:nvGraphicFramePr>
        <p:xfrm>
          <a:off x="838200" y="653143"/>
          <a:ext cx="10515600" cy="552382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019636820"/>
      </p:ext>
    </p:extLst>
  </p:cSld>
  <p:clrMapOvr>
    <a:masterClrMapping/>
  </p:clrMapOvr>
</p:sld>
</file>

<file path=ppt/slides/slide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Объект 3"/>
          <p:cNvGraphicFramePr>
            <a:graphicFrameLocks noGrp="1"/>
          </p:cNvGraphicFramePr>
          <p:nvPr>
            <p:ph idx="1"/>
            <p:extLst>
              <p:ext uri="{D42A27DB-BD31-4B8C-83A1-F6EECF244321}">
                <p14:modId xmlns:p14="http://schemas.microsoft.com/office/powerpoint/2010/main" val="3725437434"/>
              </p:ext>
            </p:extLst>
          </p:nvPr>
        </p:nvGraphicFramePr>
        <p:xfrm>
          <a:off x="838200" y="638629"/>
          <a:ext cx="10515600" cy="553833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439397129"/>
      </p:ext>
    </p:extLst>
  </p:cSld>
  <p:clrMapOvr>
    <a:masterClrMapping/>
  </p:clrMapOvr>
</p:sld>
</file>

<file path=ppt/slides/slide1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Объект 3"/>
          <p:cNvGraphicFramePr>
            <a:graphicFrameLocks noGrp="1"/>
          </p:cNvGraphicFramePr>
          <p:nvPr>
            <p:ph idx="1"/>
            <p:extLst>
              <p:ext uri="{D42A27DB-BD31-4B8C-83A1-F6EECF244321}">
                <p14:modId xmlns:p14="http://schemas.microsoft.com/office/powerpoint/2010/main" val="4231854360"/>
              </p:ext>
            </p:extLst>
          </p:nvPr>
        </p:nvGraphicFramePr>
        <p:xfrm>
          <a:off x="838200" y="682171"/>
          <a:ext cx="10515600" cy="549479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536706449"/>
      </p:ext>
    </p:extLst>
  </p:cSld>
  <p:clrMapOvr>
    <a:masterClrMapping/>
  </p:clrMapOvr>
</p:sld>
</file>

<file path=ppt/slides/slide10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Объект 3"/>
          <p:cNvGraphicFramePr>
            <a:graphicFrameLocks noGrp="1"/>
          </p:cNvGraphicFramePr>
          <p:nvPr>
            <p:ph idx="1"/>
            <p:extLst>
              <p:ext uri="{D42A27DB-BD31-4B8C-83A1-F6EECF244321}">
                <p14:modId xmlns:p14="http://schemas.microsoft.com/office/powerpoint/2010/main" val="3628468358"/>
              </p:ext>
            </p:extLst>
          </p:nvPr>
        </p:nvGraphicFramePr>
        <p:xfrm>
          <a:off x="838200" y="653143"/>
          <a:ext cx="10515600" cy="552382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860057723"/>
      </p:ext>
    </p:extLst>
  </p:cSld>
  <p:clrMapOvr>
    <a:masterClrMapping/>
  </p:clrMapOvr>
</p:sld>
</file>

<file path=ppt/slides/slide1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Объект 3"/>
          <p:cNvGraphicFramePr>
            <a:graphicFrameLocks noGrp="1"/>
          </p:cNvGraphicFramePr>
          <p:nvPr>
            <p:ph idx="1"/>
            <p:extLst>
              <p:ext uri="{D42A27DB-BD31-4B8C-83A1-F6EECF244321}">
                <p14:modId xmlns:p14="http://schemas.microsoft.com/office/powerpoint/2010/main" val="2141179847"/>
              </p:ext>
            </p:extLst>
          </p:nvPr>
        </p:nvGraphicFramePr>
        <p:xfrm>
          <a:off x="838200" y="667657"/>
          <a:ext cx="10515600" cy="550930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917030035"/>
      </p:ext>
    </p:extLst>
  </p:cSld>
  <p:clrMapOvr>
    <a:masterClrMapping/>
  </p:clrMapOvr>
</p:sld>
</file>

<file path=ppt/slides/slide1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Объект 3"/>
          <p:cNvGraphicFramePr>
            <a:graphicFrameLocks noGrp="1"/>
          </p:cNvGraphicFramePr>
          <p:nvPr>
            <p:ph idx="1"/>
            <p:extLst>
              <p:ext uri="{D42A27DB-BD31-4B8C-83A1-F6EECF244321}">
                <p14:modId xmlns:p14="http://schemas.microsoft.com/office/powerpoint/2010/main" val="3574193636"/>
              </p:ext>
            </p:extLst>
          </p:nvPr>
        </p:nvGraphicFramePr>
        <p:xfrm>
          <a:off x="838200" y="696686"/>
          <a:ext cx="10515600" cy="548027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751006220"/>
      </p:ext>
    </p:extLst>
  </p:cSld>
  <p:clrMapOvr>
    <a:masterClrMapping/>
  </p:clrMapOvr>
</p:sld>
</file>

<file path=ppt/slides/slide1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Объект 3"/>
          <p:cNvGraphicFramePr>
            <a:graphicFrameLocks noGrp="1"/>
          </p:cNvGraphicFramePr>
          <p:nvPr>
            <p:ph idx="1"/>
            <p:extLst>
              <p:ext uri="{D42A27DB-BD31-4B8C-83A1-F6EECF244321}">
                <p14:modId xmlns:p14="http://schemas.microsoft.com/office/powerpoint/2010/main" val="2938049439"/>
              </p:ext>
            </p:extLst>
          </p:nvPr>
        </p:nvGraphicFramePr>
        <p:xfrm>
          <a:off x="838200" y="667657"/>
          <a:ext cx="10515600" cy="550930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111262997"/>
      </p:ext>
    </p:extLst>
  </p:cSld>
  <p:clrMapOvr>
    <a:masterClrMapping/>
  </p:clrMapOvr>
</p:sld>
</file>

<file path=ppt/slides/slide1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Объект 3"/>
          <p:cNvGraphicFramePr>
            <a:graphicFrameLocks noGrp="1"/>
          </p:cNvGraphicFramePr>
          <p:nvPr>
            <p:ph idx="1"/>
            <p:extLst>
              <p:ext uri="{D42A27DB-BD31-4B8C-83A1-F6EECF244321}">
                <p14:modId xmlns:p14="http://schemas.microsoft.com/office/powerpoint/2010/main" val="2984514394"/>
              </p:ext>
            </p:extLst>
          </p:nvPr>
        </p:nvGraphicFramePr>
        <p:xfrm>
          <a:off x="838200" y="667657"/>
          <a:ext cx="10515600" cy="550930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798576956"/>
      </p:ext>
    </p:extLst>
  </p:cSld>
  <p:clrMapOvr>
    <a:masterClrMapping/>
  </p:clrMapOvr>
</p:sld>
</file>

<file path=ppt/slides/slide1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Объект 3"/>
          <p:cNvGraphicFramePr>
            <a:graphicFrameLocks noGrp="1"/>
          </p:cNvGraphicFramePr>
          <p:nvPr>
            <p:ph idx="1"/>
            <p:extLst>
              <p:ext uri="{D42A27DB-BD31-4B8C-83A1-F6EECF244321}">
                <p14:modId xmlns:p14="http://schemas.microsoft.com/office/powerpoint/2010/main" val="283654154"/>
              </p:ext>
            </p:extLst>
          </p:nvPr>
        </p:nvGraphicFramePr>
        <p:xfrm>
          <a:off x="838200" y="682171"/>
          <a:ext cx="10515600" cy="549479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724473267"/>
      </p:ext>
    </p:extLst>
  </p:cSld>
  <p:clrMapOvr>
    <a:masterClrMapping/>
  </p:clrMapOvr>
</p:sld>
</file>

<file path=ppt/slides/slide1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Объект 3"/>
          <p:cNvGraphicFramePr>
            <a:graphicFrameLocks noGrp="1"/>
          </p:cNvGraphicFramePr>
          <p:nvPr>
            <p:ph idx="1"/>
            <p:extLst>
              <p:ext uri="{D42A27DB-BD31-4B8C-83A1-F6EECF244321}">
                <p14:modId xmlns:p14="http://schemas.microsoft.com/office/powerpoint/2010/main" val="2211843773"/>
              </p:ext>
            </p:extLst>
          </p:nvPr>
        </p:nvGraphicFramePr>
        <p:xfrm>
          <a:off x="838200" y="667657"/>
          <a:ext cx="10515600" cy="550930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741965860"/>
      </p:ext>
    </p:extLst>
  </p:cSld>
  <p:clrMapOvr>
    <a:masterClrMapping/>
  </p:clrMapOvr>
</p:sld>
</file>

<file path=ppt/slides/slide1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Объект 3"/>
          <p:cNvGraphicFramePr>
            <a:graphicFrameLocks noGrp="1"/>
          </p:cNvGraphicFramePr>
          <p:nvPr>
            <p:ph idx="1"/>
            <p:extLst>
              <p:ext uri="{D42A27DB-BD31-4B8C-83A1-F6EECF244321}">
                <p14:modId xmlns:p14="http://schemas.microsoft.com/office/powerpoint/2010/main" val="833593623"/>
              </p:ext>
            </p:extLst>
          </p:nvPr>
        </p:nvGraphicFramePr>
        <p:xfrm>
          <a:off x="838200" y="653143"/>
          <a:ext cx="10515600" cy="552382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822413142"/>
      </p:ext>
    </p:extLst>
  </p:cSld>
  <p:clrMapOvr>
    <a:masterClrMapping/>
  </p:clrMapOvr>
</p:sld>
</file>

<file path=ppt/slides/slide1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Объект 3"/>
          <p:cNvGraphicFramePr>
            <a:graphicFrameLocks noGrp="1"/>
          </p:cNvGraphicFramePr>
          <p:nvPr>
            <p:ph idx="1"/>
            <p:extLst>
              <p:ext uri="{D42A27DB-BD31-4B8C-83A1-F6EECF244321}">
                <p14:modId xmlns:p14="http://schemas.microsoft.com/office/powerpoint/2010/main" val="2694968609"/>
              </p:ext>
            </p:extLst>
          </p:nvPr>
        </p:nvGraphicFramePr>
        <p:xfrm>
          <a:off x="838200" y="682171"/>
          <a:ext cx="10515600" cy="549479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893379047"/>
      </p:ext>
    </p:extLst>
  </p:cSld>
  <p:clrMapOvr>
    <a:masterClrMapping/>
  </p:clrMapOvr>
</p:sld>
</file>

<file path=ppt/slides/slide1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Схема 3"/>
          <p:cNvGraphicFramePr/>
          <p:nvPr>
            <p:extLst>
              <p:ext uri="{D42A27DB-BD31-4B8C-83A1-F6EECF244321}">
                <p14:modId xmlns:p14="http://schemas.microsoft.com/office/powerpoint/2010/main" val="1318302702"/>
              </p:ext>
            </p:extLst>
          </p:nvPr>
        </p:nvGraphicFramePr>
        <p:xfrm>
          <a:off x="838200" y="365125"/>
          <a:ext cx="10515600" cy="132556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aphicFrame>
        <p:nvGraphicFramePr>
          <p:cNvPr id="5" name="Объект 4"/>
          <p:cNvGraphicFramePr>
            <a:graphicFrameLocks noGrp="1"/>
          </p:cNvGraphicFramePr>
          <p:nvPr>
            <p:ph idx="1"/>
            <p:extLst>
              <p:ext uri="{D42A27DB-BD31-4B8C-83A1-F6EECF244321}">
                <p14:modId xmlns:p14="http://schemas.microsoft.com/office/powerpoint/2010/main" val="1784661753"/>
              </p:ext>
            </p:extLst>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spTree>
    <p:extLst>
      <p:ext uri="{BB962C8B-B14F-4D97-AF65-F5344CB8AC3E}">
        <p14:creationId xmlns:p14="http://schemas.microsoft.com/office/powerpoint/2010/main" val="3499582765"/>
      </p:ext>
    </p:extLst>
  </p:cSld>
  <p:clrMapOvr>
    <a:masterClrMapping/>
  </p:clrMapOvr>
</p:sld>
</file>

<file path=ppt/slides/slide1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Объект 3"/>
          <p:cNvGraphicFramePr>
            <a:graphicFrameLocks noGrp="1"/>
          </p:cNvGraphicFramePr>
          <p:nvPr>
            <p:ph idx="1"/>
            <p:extLst>
              <p:ext uri="{D42A27DB-BD31-4B8C-83A1-F6EECF244321}">
                <p14:modId xmlns:p14="http://schemas.microsoft.com/office/powerpoint/2010/main" val="1489428658"/>
              </p:ext>
            </p:extLst>
          </p:nvPr>
        </p:nvGraphicFramePr>
        <p:xfrm>
          <a:off x="838200" y="638629"/>
          <a:ext cx="10515600" cy="553833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487354567"/>
      </p:ext>
    </p:extLst>
  </p:cSld>
  <p:clrMapOvr>
    <a:masterClrMapping/>
  </p:clrMapOvr>
</p:sld>
</file>

<file path=ppt/theme/theme1.xml><?xml version="1.0" encoding="utf-8"?>
<a:theme xmlns:a="http://schemas.openxmlformats.org/drawingml/2006/main" name="Тема Office">
  <a:themeElements>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Стандартная">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517</TotalTime>
  <Words>8716</Words>
  <Application>Microsoft Office PowerPoint</Application>
  <PresentationFormat>Широкоэкранный</PresentationFormat>
  <Paragraphs>269</Paragraphs>
  <Slides>111</Slides>
  <Notes>0</Notes>
  <HiddenSlides>0</HiddenSlides>
  <MMClips>0</MMClips>
  <ScaleCrop>false</ScaleCrop>
  <HeadingPairs>
    <vt:vector size="6" baseType="variant">
      <vt:variant>
        <vt:lpstr>Использованные шрифты</vt:lpstr>
      </vt:variant>
      <vt:variant>
        <vt:i4>4</vt:i4>
      </vt:variant>
      <vt:variant>
        <vt:lpstr>Тема</vt:lpstr>
      </vt:variant>
      <vt:variant>
        <vt:i4>1</vt:i4>
      </vt:variant>
      <vt:variant>
        <vt:lpstr>Заголовки слайдов</vt:lpstr>
      </vt:variant>
      <vt:variant>
        <vt:i4>111</vt:i4>
      </vt:variant>
    </vt:vector>
  </HeadingPairs>
  <TitlesOfParts>
    <vt:vector size="116" baseType="lpstr">
      <vt:lpstr>Arial</vt:lpstr>
      <vt:lpstr>Calibri</vt:lpstr>
      <vt:lpstr>Calibri Light</vt:lpstr>
      <vt:lpstr>Times New Roman</vt:lpstr>
      <vt:lpstr>Тема Office</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8-мавзу. Пeдaгoгик жaрaёндa ўқитувчининг иннoвaциoн фaoлияти</dc:title>
  <dc:creator>Yusupov Ravshanbek Aminbayevich</dc:creator>
  <cp:lastModifiedBy>Yusupov Ravshanbek Aminbayevich</cp:lastModifiedBy>
  <cp:revision>19</cp:revision>
  <dcterms:created xsi:type="dcterms:W3CDTF">2021-11-17T12:04:25Z</dcterms:created>
  <dcterms:modified xsi:type="dcterms:W3CDTF">2021-11-18T09:54:10Z</dcterms:modified>
</cp:coreProperties>
</file>