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diagrams/data40.xml" ContentType="application/vnd.openxmlformats-officedocument.drawingml.diagramData+xml"/>
  <Override PartName="/ppt/diagrams/layout40.xml" ContentType="application/vnd.openxmlformats-officedocument.drawingml.diagramLayout+xml"/>
  <Override PartName="/ppt/diagrams/quickStyle40.xml" ContentType="application/vnd.openxmlformats-officedocument.drawingml.diagramStyle+xml"/>
  <Override PartName="/ppt/diagrams/colors40.xml" ContentType="application/vnd.openxmlformats-officedocument.drawingml.diagramColors+xml"/>
  <Override PartName="/ppt/diagrams/drawing40.xml" ContentType="application/vnd.ms-office.drawingml.diagramDrawing+xml"/>
  <Override PartName="/ppt/diagrams/data41.xml" ContentType="application/vnd.openxmlformats-officedocument.drawingml.diagramData+xml"/>
  <Override PartName="/ppt/diagrams/layout41.xml" ContentType="application/vnd.openxmlformats-officedocument.drawingml.diagramLayout+xml"/>
  <Override PartName="/ppt/diagrams/quickStyle41.xml" ContentType="application/vnd.openxmlformats-officedocument.drawingml.diagramStyle+xml"/>
  <Override PartName="/ppt/diagrams/colors41.xml" ContentType="application/vnd.openxmlformats-officedocument.drawingml.diagramColors+xml"/>
  <Override PartName="/ppt/diagrams/drawing41.xml" ContentType="application/vnd.ms-office.drawingml.diagramDrawing+xml"/>
  <Override PartName="/ppt/diagrams/data42.xml" ContentType="application/vnd.openxmlformats-officedocument.drawingml.diagramData+xml"/>
  <Override PartName="/ppt/diagrams/layout42.xml" ContentType="application/vnd.openxmlformats-officedocument.drawingml.diagramLayout+xml"/>
  <Override PartName="/ppt/diagrams/quickStyle42.xml" ContentType="application/vnd.openxmlformats-officedocument.drawingml.diagramStyle+xml"/>
  <Override PartName="/ppt/diagrams/colors42.xml" ContentType="application/vnd.openxmlformats-officedocument.drawingml.diagramColors+xml"/>
  <Override PartName="/ppt/diagrams/drawing42.xml" ContentType="application/vnd.ms-office.drawingml.diagramDrawing+xml"/>
  <Override PartName="/ppt/diagrams/data43.xml" ContentType="application/vnd.openxmlformats-officedocument.drawingml.diagramData+xml"/>
  <Override PartName="/ppt/diagrams/layout43.xml" ContentType="application/vnd.openxmlformats-officedocument.drawingml.diagramLayout+xml"/>
  <Override PartName="/ppt/diagrams/quickStyle43.xml" ContentType="application/vnd.openxmlformats-officedocument.drawingml.diagramStyle+xml"/>
  <Override PartName="/ppt/diagrams/colors43.xml" ContentType="application/vnd.openxmlformats-officedocument.drawingml.diagramColors+xml"/>
  <Override PartName="/ppt/diagrams/drawing43.xml" ContentType="application/vnd.ms-office.drawingml.diagramDrawing+xml"/>
  <Override PartName="/ppt/diagrams/data44.xml" ContentType="application/vnd.openxmlformats-officedocument.drawingml.diagramData+xml"/>
  <Override PartName="/ppt/diagrams/layout44.xml" ContentType="application/vnd.openxmlformats-officedocument.drawingml.diagramLayout+xml"/>
  <Override PartName="/ppt/diagrams/quickStyle44.xml" ContentType="application/vnd.openxmlformats-officedocument.drawingml.diagramStyle+xml"/>
  <Override PartName="/ppt/diagrams/colors44.xml" ContentType="application/vnd.openxmlformats-officedocument.drawingml.diagramColors+xml"/>
  <Override PartName="/ppt/diagrams/drawing44.xml" ContentType="application/vnd.ms-office.drawingml.diagramDrawing+xml"/>
  <Override PartName="/ppt/diagrams/data45.xml" ContentType="application/vnd.openxmlformats-officedocument.drawingml.diagramData+xml"/>
  <Override PartName="/ppt/diagrams/layout45.xml" ContentType="application/vnd.openxmlformats-officedocument.drawingml.diagramLayout+xml"/>
  <Override PartName="/ppt/diagrams/quickStyle45.xml" ContentType="application/vnd.openxmlformats-officedocument.drawingml.diagramStyle+xml"/>
  <Override PartName="/ppt/diagrams/colors45.xml" ContentType="application/vnd.openxmlformats-officedocument.drawingml.diagramColors+xml"/>
  <Override PartName="/ppt/diagrams/drawing45.xml" ContentType="application/vnd.ms-office.drawingml.diagramDrawing+xml"/>
  <Override PartName="/ppt/diagrams/data46.xml" ContentType="application/vnd.openxmlformats-officedocument.drawingml.diagramData+xml"/>
  <Override PartName="/ppt/diagrams/layout46.xml" ContentType="application/vnd.openxmlformats-officedocument.drawingml.diagramLayout+xml"/>
  <Override PartName="/ppt/diagrams/quickStyle46.xml" ContentType="application/vnd.openxmlformats-officedocument.drawingml.diagramStyle+xml"/>
  <Override PartName="/ppt/diagrams/colors46.xml" ContentType="application/vnd.openxmlformats-officedocument.drawingml.diagramColors+xml"/>
  <Override PartName="/ppt/diagrams/drawing46.xml" ContentType="application/vnd.ms-office.drawingml.diagramDrawing+xml"/>
  <Override PartName="/ppt/diagrams/data47.xml" ContentType="application/vnd.openxmlformats-officedocument.drawingml.diagramData+xml"/>
  <Override PartName="/ppt/diagrams/layout47.xml" ContentType="application/vnd.openxmlformats-officedocument.drawingml.diagramLayout+xml"/>
  <Override PartName="/ppt/diagrams/quickStyle47.xml" ContentType="application/vnd.openxmlformats-officedocument.drawingml.diagramStyle+xml"/>
  <Override PartName="/ppt/diagrams/colors47.xml" ContentType="application/vnd.openxmlformats-officedocument.drawingml.diagramColors+xml"/>
  <Override PartName="/ppt/diagrams/drawing47.xml" ContentType="application/vnd.ms-office.drawingml.diagramDrawing+xml"/>
  <Override PartName="/ppt/diagrams/data48.xml" ContentType="application/vnd.openxmlformats-officedocument.drawingml.diagramData+xml"/>
  <Override PartName="/ppt/diagrams/layout48.xml" ContentType="application/vnd.openxmlformats-officedocument.drawingml.diagramLayout+xml"/>
  <Override PartName="/ppt/diagrams/quickStyle48.xml" ContentType="application/vnd.openxmlformats-officedocument.drawingml.diagramStyle+xml"/>
  <Override PartName="/ppt/diagrams/colors48.xml" ContentType="application/vnd.openxmlformats-officedocument.drawingml.diagramColors+xml"/>
  <Override PartName="/ppt/diagrams/drawing48.xml" ContentType="application/vnd.ms-office.drawingml.diagramDrawing+xml"/>
  <Override PartName="/ppt/diagrams/data49.xml" ContentType="application/vnd.openxmlformats-officedocument.drawingml.diagramData+xml"/>
  <Override PartName="/ppt/diagrams/layout49.xml" ContentType="application/vnd.openxmlformats-officedocument.drawingml.diagramLayout+xml"/>
  <Override PartName="/ppt/diagrams/quickStyle49.xml" ContentType="application/vnd.openxmlformats-officedocument.drawingml.diagramStyle+xml"/>
  <Override PartName="/ppt/diagrams/colors49.xml" ContentType="application/vnd.openxmlformats-officedocument.drawingml.diagramColors+xml"/>
  <Override PartName="/ppt/diagrams/drawing49.xml" ContentType="application/vnd.ms-office.drawingml.diagramDrawing+xml"/>
  <Override PartName="/ppt/diagrams/data50.xml" ContentType="application/vnd.openxmlformats-officedocument.drawingml.diagramData+xml"/>
  <Override PartName="/ppt/diagrams/layout50.xml" ContentType="application/vnd.openxmlformats-officedocument.drawingml.diagramLayout+xml"/>
  <Override PartName="/ppt/diagrams/quickStyle50.xml" ContentType="application/vnd.openxmlformats-officedocument.drawingml.diagramStyle+xml"/>
  <Override PartName="/ppt/diagrams/colors50.xml" ContentType="application/vnd.openxmlformats-officedocument.drawingml.diagramColors+xml"/>
  <Override PartName="/ppt/diagrams/drawing50.xml" ContentType="application/vnd.ms-office.drawingml.diagramDrawing+xml"/>
  <Override PartName="/ppt/diagrams/data51.xml" ContentType="application/vnd.openxmlformats-officedocument.drawingml.diagramData+xml"/>
  <Override PartName="/ppt/diagrams/layout51.xml" ContentType="application/vnd.openxmlformats-officedocument.drawingml.diagramLayout+xml"/>
  <Override PartName="/ppt/diagrams/quickStyle51.xml" ContentType="application/vnd.openxmlformats-officedocument.drawingml.diagramStyle+xml"/>
  <Override PartName="/ppt/diagrams/colors51.xml" ContentType="application/vnd.openxmlformats-officedocument.drawingml.diagramColors+xml"/>
  <Override PartName="/ppt/diagrams/drawing51.xml" ContentType="application/vnd.ms-office.drawingml.diagramDrawing+xml"/>
  <Override PartName="/ppt/diagrams/data52.xml" ContentType="application/vnd.openxmlformats-officedocument.drawingml.diagramData+xml"/>
  <Override PartName="/ppt/diagrams/layout52.xml" ContentType="application/vnd.openxmlformats-officedocument.drawingml.diagramLayout+xml"/>
  <Override PartName="/ppt/diagrams/quickStyle52.xml" ContentType="application/vnd.openxmlformats-officedocument.drawingml.diagramStyle+xml"/>
  <Override PartName="/ppt/diagrams/colors52.xml" ContentType="application/vnd.openxmlformats-officedocument.drawingml.diagramColors+xml"/>
  <Override PartName="/ppt/diagrams/drawing52.xml" ContentType="application/vnd.ms-office.drawingml.diagramDrawing+xml"/>
  <Override PartName="/ppt/diagrams/data53.xml" ContentType="application/vnd.openxmlformats-officedocument.drawingml.diagramData+xml"/>
  <Override PartName="/ppt/diagrams/layout53.xml" ContentType="application/vnd.openxmlformats-officedocument.drawingml.diagramLayout+xml"/>
  <Override PartName="/ppt/diagrams/quickStyle53.xml" ContentType="application/vnd.openxmlformats-officedocument.drawingml.diagramStyle+xml"/>
  <Override PartName="/ppt/diagrams/colors53.xml" ContentType="application/vnd.openxmlformats-officedocument.drawingml.diagramColors+xml"/>
  <Override PartName="/ppt/diagrams/drawing53.xml" ContentType="application/vnd.ms-office.drawingml.diagramDrawing+xml"/>
  <Override PartName="/ppt/diagrams/data54.xml" ContentType="application/vnd.openxmlformats-officedocument.drawingml.diagramData+xml"/>
  <Override PartName="/ppt/diagrams/layout54.xml" ContentType="application/vnd.openxmlformats-officedocument.drawingml.diagramLayout+xml"/>
  <Override PartName="/ppt/diagrams/quickStyle54.xml" ContentType="application/vnd.openxmlformats-officedocument.drawingml.diagramStyle+xml"/>
  <Override PartName="/ppt/diagrams/colors54.xml" ContentType="application/vnd.openxmlformats-officedocument.drawingml.diagramColors+xml"/>
  <Override PartName="/ppt/diagrams/drawing54.xml" ContentType="application/vnd.ms-office.drawingml.diagramDrawing+xml"/>
  <Override PartName="/ppt/diagrams/data55.xml" ContentType="application/vnd.openxmlformats-officedocument.drawingml.diagramData+xml"/>
  <Override PartName="/ppt/diagrams/layout55.xml" ContentType="application/vnd.openxmlformats-officedocument.drawingml.diagramLayout+xml"/>
  <Override PartName="/ppt/diagrams/quickStyle55.xml" ContentType="application/vnd.openxmlformats-officedocument.drawingml.diagramStyle+xml"/>
  <Override PartName="/ppt/diagrams/colors55.xml" ContentType="application/vnd.openxmlformats-officedocument.drawingml.diagramColors+xml"/>
  <Override PartName="/ppt/diagrams/drawing55.xml" ContentType="application/vnd.ms-office.drawingml.diagramDrawing+xml"/>
  <Override PartName="/ppt/diagrams/data56.xml" ContentType="application/vnd.openxmlformats-officedocument.drawingml.diagramData+xml"/>
  <Override PartName="/ppt/diagrams/layout56.xml" ContentType="application/vnd.openxmlformats-officedocument.drawingml.diagramLayout+xml"/>
  <Override PartName="/ppt/diagrams/quickStyle56.xml" ContentType="application/vnd.openxmlformats-officedocument.drawingml.diagramStyle+xml"/>
  <Override PartName="/ppt/diagrams/colors56.xml" ContentType="application/vnd.openxmlformats-officedocument.drawingml.diagramColors+xml"/>
  <Override PartName="/ppt/diagrams/drawing56.xml" ContentType="application/vnd.ms-office.drawingml.diagramDrawing+xml"/>
  <Override PartName="/ppt/diagrams/data57.xml" ContentType="application/vnd.openxmlformats-officedocument.drawingml.diagramData+xml"/>
  <Override PartName="/ppt/diagrams/layout57.xml" ContentType="application/vnd.openxmlformats-officedocument.drawingml.diagramLayout+xml"/>
  <Override PartName="/ppt/diagrams/quickStyle57.xml" ContentType="application/vnd.openxmlformats-officedocument.drawingml.diagramStyle+xml"/>
  <Override PartName="/ppt/diagrams/colors57.xml" ContentType="application/vnd.openxmlformats-officedocument.drawingml.diagramColors+xml"/>
  <Override PartName="/ppt/diagrams/drawing57.xml" ContentType="application/vnd.ms-office.drawingml.diagramDrawing+xml"/>
  <Override PartName="/ppt/diagrams/data58.xml" ContentType="application/vnd.openxmlformats-officedocument.drawingml.diagramData+xml"/>
  <Override PartName="/ppt/diagrams/layout58.xml" ContentType="application/vnd.openxmlformats-officedocument.drawingml.diagramLayout+xml"/>
  <Override PartName="/ppt/diagrams/quickStyle58.xml" ContentType="application/vnd.openxmlformats-officedocument.drawingml.diagramStyle+xml"/>
  <Override PartName="/ppt/diagrams/colors58.xml" ContentType="application/vnd.openxmlformats-officedocument.drawingml.diagramColors+xml"/>
  <Override PartName="/ppt/diagrams/drawing58.xml" ContentType="application/vnd.ms-office.drawingml.diagramDrawing+xml"/>
  <Override PartName="/ppt/diagrams/data59.xml" ContentType="application/vnd.openxmlformats-officedocument.drawingml.diagramData+xml"/>
  <Override PartName="/ppt/diagrams/layout59.xml" ContentType="application/vnd.openxmlformats-officedocument.drawingml.diagramLayout+xml"/>
  <Override PartName="/ppt/diagrams/quickStyle59.xml" ContentType="application/vnd.openxmlformats-officedocument.drawingml.diagramStyle+xml"/>
  <Override PartName="/ppt/diagrams/colors59.xml" ContentType="application/vnd.openxmlformats-officedocument.drawingml.diagramColors+xml"/>
  <Override PartName="/ppt/diagrams/drawing59.xml" ContentType="application/vnd.ms-office.drawingml.diagramDrawing+xml"/>
  <Override PartName="/ppt/diagrams/data60.xml" ContentType="application/vnd.openxmlformats-officedocument.drawingml.diagramData+xml"/>
  <Override PartName="/ppt/diagrams/layout60.xml" ContentType="application/vnd.openxmlformats-officedocument.drawingml.diagramLayout+xml"/>
  <Override PartName="/ppt/diagrams/quickStyle60.xml" ContentType="application/vnd.openxmlformats-officedocument.drawingml.diagramStyle+xml"/>
  <Override PartName="/ppt/diagrams/colors60.xml" ContentType="application/vnd.openxmlformats-officedocument.drawingml.diagramColors+xml"/>
  <Override PartName="/ppt/diagrams/drawing60.xml" ContentType="application/vnd.ms-office.drawingml.diagramDrawing+xml"/>
  <Override PartName="/ppt/diagrams/data61.xml" ContentType="application/vnd.openxmlformats-officedocument.drawingml.diagramData+xml"/>
  <Override PartName="/ppt/diagrams/layout61.xml" ContentType="application/vnd.openxmlformats-officedocument.drawingml.diagramLayout+xml"/>
  <Override PartName="/ppt/diagrams/quickStyle61.xml" ContentType="application/vnd.openxmlformats-officedocument.drawingml.diagramStyle+xml"/>
  <Override PartName="/ppt/diagrams/colors61.xml" ContentType="application/vnd.openxmlformats-officedocument.drawingml.diagramColors+xml"/>
  <Override PartName="/ppt/diagrams/drawing61.xml" ContentType="application/vnd.ms-office.drawingml.diagramDrawing+xml"/>
  <Override PartName="/ppt/diagrams/data62.xml" ContentType="application/vnd.openxmlformats-officedocument.drawingml.diagramData+xml"/>
  <Override PartName="/ppt/diagrams/layout62.xml" ContentType="application/vnd.openxmlformats-officedocument.drawingml.diagramLayout+xml"/>
  <Override PartName="/ppt/diagrams/quickStyle62.xml" ContentType="application/vnd.openxmlformats-officedocument.drawingml.diagramStyle+xml"/>
  <Override PartName="/ppt/diagrams/colors62.xml" ContentType="application/vnd.openxmlformats-officedocument.drawingml.diagramColors+xml"/>
  <Override PartName="/ppt/diagrams/drawing62.xml" ContentType="application/vnd.ms-office.drawingml.diagramDrawing+xml"/>
  <Override PartName="/ppt/diagrams/data63.xml" ContentType="application/vnd.openxmlformats-officedocument.drawingml.diagramData+xml"/>
  <Override PartName="/ppt/diagrams/layout63.xml" ContentType="application/vnd.openxmlformats-officedocument.drawingml.diagramLayout+xml"/>
  <Override PartName="/ppt/diagrams/quickStyle63.xml" ContentType="application/vnd.openxmlformats-officedocument.drawingml.diagramStyle+xml"/>
  <Override PartName="/ppt/diagrams/colors63.xml" ContentType="application/vnd.openxmlformats-officedocument.drawingml.diagramColors+xml"/>
  <Override PartName="/ppt/diagrams/drawing63.xml" ContentType="application/vnd.ms-office.drawingml.diagramDrawing+xml"/>
  <Override PartName="/ppt/diagrams/data64.xml" ContentType="application/vnd.openxmlformats-officedocument.drawingml.diagramData+xml"/>
  <Override PartName="/ppt/diagrams/layout64.xml" ContentType="application/vnd.openxmlformats-officedocument.drawingml.diagramLayout+xml"/>
  <Override PartName="/ppt/diagrams/quickStyle64.xml" ContentType="application/vnd.openxmlformats-officedocument.drawingml.diagramStyle+xml"/>
  <Override PartName="/ppt/diagrams/colors64.xml" ContentType="application/vnd.openxmlformats-officedocument.drawingml.diagramColors+xml"/>
  <Override PartName="/ppt/diagrams/drawing64.xml" ContentType="application/vnd.ms-office.drawingml.diagramDrawing+xml"/>
  <Override PartName="/ppt/diagrams/data65.xml" ContentType="application/vnd.openxmlformats-officedocument.drawingml.diagramData+xml"/>
  <Override PartName="/ppt/diagrams/layout65.xml" ContentType="application/vnd.openxmlformats-officedocument.drawingml.diagramLayout+xml"/>
  <Override PartName="/ppt/diagrams/quickStyle65.xml" ContentType="application/vnd.openxmlformats-officedocument.drawingml.diagramStyle+xml"/>
  <Override PartName="/ppt/diagrams/colors65.xml" ContentType="application/vnd.openxmlformats-officedocument.drawingml.diagramColors+xml"/>
  <Override PartName="/ppt/diagrams/drawing65.xml" ContentType="application/vnd.ms-office.drawingml.diagramDrawing+xml"/>
  <Override PartName="/ppt/diagrams/data66.xml" ContentType="application/vnd.openxmlformats-officedocument.drawingml.diagramData+xml"/>
  <Override PartName="/ppt/diagrams/layout66.xml" ContentType="application/vnd.openxmlformats-officedocument.drawingml.diagramLayout+xml"/>
  <Override PartName="/ppt/diagrams/quickStyle66.xml" ContentType="application/vnd.openxmlformats-officedocument.drawingml.diagramStyle+xml"/>
  <Override PartName="/ppt/diagrams/colors66.xml" ContentType="application/vnd.openxmlformats-officedocument.drawingml.diagramColors+xml"/>
  <Override PartName="/ppt/diagrams/drawing66.xml" ContentType="application/vnd.ms-office.drawingml.diagramDrawing+xml"/>
  <Override PartName="/ppt/diagrams/data67.xml" ContentType="application/vnd.openxmlformats-officedocument.drawingml.diagramData+xml"/>
  <Override PartName="/ppt/diagrams/layout67.xml" ContentType="application/vnd.openxmlformats-officedocument.drawingml.diagramLayout+xml"/>
  <Override PartName="/ppt/diagrams/quickStyle67.xml" ContentType="application/vnd.openxmlformats-officedocument.drawingml.diagramStyle+xml"/>
  <Override PartName="/ppt/diagrams/colors67.xml" ContentType="application/vnd.openxmlformats-officedocument.drawingml.diagramColors+xml"/>
  <Override PartName="/ppt/diagrams/drawing67.xml" ContentType="application/vnd.ms-office.drawingml.diagramDrawing+xml"/>
  <Override PartName="/ppt/diagrams/data68.xml" ContentType="application/vnd.openxmlformats-officedocument.drawingml.diagramData+xml"/>
  <Override PartName="/ppt/diagrams/layout68.xml" ContentType="application/vnd.openxmlformats-officedocument.drawingml.diagramLayout+xml"/>
  <Override PartName="/ppt/diagrams/quickStyle68.xml" ContentType="application/vnd.openxmlformats-officedocument.drawingml.diagramStyle+xml"/>
  <Override PartName="/ppt/diagrams/colors68.xml" ContentType="application/vnd.openxmlformats-officedocument.drawingml.diagramColors+xml"/>
  <Override PartName="/ppt/diagrams/drawing68.xml" ContentType="application/vnd.ms-office.drawingml.diagramDrawing+xml"/>
  <Override PartName="/ppt/diagrams/data69.xml" ContentType="application/vnd.openxmlformats-officedocument.drawingml.diagramData+xml"/>
  <Override PartName="/ppt/diagrams/layout69.xml" ContentType="application/vnd.openxmlformats-officedocument.drawingml.diagramLayout+xml"/>
  <Override PartName="/ppt/diagrams/quickStyle69.xml" ContentType="application/vnd.openxmlformats-officedocument.drawingml.diagramStyle+xml"/>
  <Override PartName="/ppt/diagrams/colors69.xml" ContentType="application/vnd.openxmlformats-officedocument.drawingml.diagramColors+xml"/>
  <Override PartName="/ppt/diagrams/drawing69.xml" ContentType="application/vnd.ms-office.drawingml.diagramDrawing+xml"/>
  <Override PartName="/ppt/diagrams/data70.xml" ContentType="application/vnd.openxmlformats-officedocument.drawingml.diagramData+xml"/>
  <Override PartName="/ppt/diagrams/layout70.xml" ContentType="application/vnd.openxmlformats-officedocument.drawingml.diagramLayout+xml"/>
  <Override PartName="/ppt/diagrams/quickStyle70.xml" ContentType="application/vnd.openxmlformats-officedocument.drawingml.diagramStyle+xml"/>
  <Override PartName="/ppt/diagrams/colors70.xml" ContentType="application/vnd.openxmlformats-officedocument.drawingml.diagramColors+xml"/>
  <Override PartName="/ppt/diagrams/drawing70.xml" ContentType="application/vnd.ms-office.drawingml.diagramDrawing+xml"/>
  <Override PartName="/ppt/diagrams/data71.xml" ContentType="application/vnd.openxmlformats-officedocument.drawingml.diagramData+xml"/>
  <Override PartName="/ppt/diagrams/layout71.xml" ContentType="application/vnd.openxmlformats-officedocument.drawingml.diagramLayout+xml"/>
  <Override PartName="/ppt/diagrams/quickStyle71.xml" ContentType="application/vnd.openxmlformats-officedocument.drawingml.diagramStyle+xml"/>
  <Override PartName="/ppt/diagrams/colors71.xml" ContentType="application/vnd.openxmlformats-officedocument.drawingml.diagramColors+xml"/>
  <Override PartName="/ppt/diagrams/drawing71.xml" ContentType="application/vnd.ms-office.drawingml.diagramDrawing+xml"/>
  <Override PartName="/ppt/diagrams/data72.xml" ContentType="application/vnd.openxmlformats-officedocument.drawingml.diagramData+xml"/>
  <Override PartName="/ppt/diagrams/layout72.xml" ContentType="application/vnd.openxmlformats-officedocument.drawingml.diagramLayout+xml"/>
  <Override PartName="/ppt/diagrams/quickStyle72.xml" ContentType="application/vnd.openxmlformats-officedocument.drawingml.diagramStyle+xml"/>
  <Override PartName="/ppt/diagrams/colors72.xml" ContentType="application/vnd.openxmlformats-officedocument.drawingml.diagramColors+xml"/>
  <Override PartName="/ppt/diagrams/drawing72.xml" ContentType="application/vnd.ms-office.drawingml.diagramDrawing+xml"/>
  <Override PartName="/ppt/diagrams/data73.xml" ContentType="application/vnd.openxmlformats-officedocument.drawingml.diagramData+xml"/>
  <Override PartName="/ppt/diagrams/layout73.xml" ContentType="application/vnd.openxmlformats-officedocument.drawingml.diagramLayout+xml"/>
  <Override PartName="/ppt/diagrams/quickStyle73.xml" ContentType="application/vnd.openxmlformats-officedocument.drawingml.diagramStyle+xml"/>
  <Override PartName="/ppt/diagrams/colors73.xml" ContentType="application/vnd.openxmlformats-officedocument.drawingml.diagramColors+xml"/>
  <Override PartName="/ppt/diagrams/drawing73.xml" ContentType="application/vnd.ms-office.drawingml.diagramDrawing+xml"/>
  <Override PartName="/ppt/diagrams/data74.xml" ContentType="application/vnd.openxmlformats-officedocument.drawingml.diagramData+xml"/>
  <Override PartName="/ppt/diagrams/layout74.xml" ContentType="application/vnd.openxmlformats-officedocument.drawingml.diagramLayout+xml"/>
  <Override PartName="/ppt/diagrams/quickStyle74.xml" ContentType="application/vnd.openxmlformats-officedocument.drawingml.diagramStyle+xml"/>
  <Override PartName="/ppt/diagrams/colors74.xml" ContentType="application/vnd.openxmlformats-officedocument.drawingml.diagramColors+xml"/>
  <Override PartName="/ppt/diagrams/drawing74.xml" ContentType="application/vnd.ms-office.drawingml.diagramDrawing+xml"/>
  <Override PartName="/ppt/diagrams/data75.xml" ContentType="application/vnd.openxmlformats-officedocument.drawingml.diagramData+xml"/>
  <Override PartName="/ppt/diagrams/layout75.xml" ContentType="application/vnd.openxmlformats-officedocument.drawingml.diagramLayout+xml"/>
  <Override PartName="/ppt/diagrams/quickStyle75.xml" ContentType="application/vnd.openxmlformats-officedocument.drawingml.diagramStyle+xml"/>
  <Override PartName="/ppt/diagrams/colors75.xml" ContentType="application/vnd.openxmlformats-officedocument.drawingml.diagramColors+xml"/>
  <Override PartName="/ppt/diagrams/drawing75.xml" ContentType="application/vnd.ms-office.drawingml.diagramDrawing+xml"/>
  <Override PartName="/ppt/diagrams/data76.xml" ContentType="application/vnd.openxmlformats-officedocument.drawingml.diagramData+xml"/>
  <Override PartName="/ppt/diagrams/layout76.xml" ContentType="application/vnd.openxmlformats-officedocument.drawingml.diagramLayout+xml"/>
  <Override PartName="/ppt/diagrams/quickStyle76.xml" ContentType="application/vnd.openxmlformats-officedocument.drawingml.diagramStyle+xml"/>
  <Override PartName="/ppt/diagrams/colors76.xml" ContentType="application/vnd.openxmlformats-officedocument.drawingml.diagramColors+xml"/>
  <Override PartName="/ppt/diagrams/drawing76.xml" ContentType="application/vnd.ms-office.drawingml.diagramDrawing+xml"/>
  <Override PartName="/ppt/diagrams/data77.xml" ContentType="application/vnd.openxmlformats-officedocument.drawingml.diagramData+xml"/>
  <Override PartName="/ppt/diagrams/layout77.xml" ContentType="application/vnd.openxmlformats-officedocument.drawingml.diagramLayout+xml"/>
  <Override PartName="/ppt/diagrams/quickStyle77.xml" ContentType="application/vnd.openxmlformats-officedocument.drawingml.diagramStyle+xml"/>
  <Override PartName="/ppt/diagrams/colors77.xml" ContentType="application/vnd.openxmlformats-officedocument.drawingml.diagramColors+xml"/>
  <Override PartName="/ppt/diagrams/drawing77.xml" ContentType="application/vnd.ms-office.drawingml.diagramDrawing+xml"/>
  <Override PartName="/ppt/diagrams/data78.xml" ContentType="application/vnd.openxmlformats-officedocument.drawingml.diagramData+xml"/>
  <Override PartName="/ppt/diagrams/layout78.xml" ContentType="application/vnd.openxmlformats-officedocument.drawingml.diagramLayout+xml"/>
  <Override PartName="/ppt/diagrams/quickStyle78.xml" ContentType="application/vnd.openxmlformats-officedocument.drawingml.diagramStyle+xml"/>
  <Override PartName="/ppt/diagrams/colors78.xml" ContentType="application/vnd.openxmlformats-officedocument.drawingml.diagramColors+xml"/>
  <Override PartName="/ppt/diagrams/drawing78.xml" ContentType="application/vnd.ms-office.drawingml.diagramDrawing+xml"/>
  <Override PartName="/ppt/diagrams/data79.xml" ContentType="application/vnd.openxmlformats-officedocument.drawingml.diagramData+xml"/>
  <Override PartName="/ppt/diagrams/layout79.xml" ContentType="application/vnd.openxmlformats-officedocument.drawingml.diagramLayout+xml"/>
  <Override PartName="/ppt/diagrams/quickStyle79.xml" ContentType="application/vnd.openxmlformats-officedocument.drawingml.diagramStyle+xml"/>
  <Override PartName="/ppt/diagrams/colors79.xml" ContentType="application/vnd.openxmlformats-officedocument.drawingml.diagramColors+xml"/>
  <Override PartName="/ppt/diagrams/drawing79.xml" ContentType="application/vnd.ms-office.drawingml.diagramDrawing+xml"/>
  <Override PartName="/ppt/diagrams/data80.xml" ContentType="application/vnd.openxmlformats-officedocument.drawingml.diagramData+xml"/>
  <Override PartName="/ppt/diagrams/layout80.xml" ContentType="application/vnd.openxmlformats-officedocument.drawingml.diagramLayout+xml"/>
  <Override PartName="/ppt/diagrams/quickStyle80.xml" ContentType="application/vnd.openxmlformats-officedocument.drawingml.diagramStyle+xml"/>
  <Override PartName="/ppt/diagrams/colors80.xml" ContentType="application/vnd.openxmlformats-officedocument.drawingml.diagramColors+xml"/>
  <Override PartName="/ppt/diagrams/drawing80.xml" ContentType="application/vnd.ms-office.drawingml.diagramDrawing+xml"/>
  <Override PartName="/ppt/diagrams/data81.xml" ContentType="application/vnd.openxmlformats-officedocument.drawingml.diagramData+xml"/>
  <Override PartName="/ppt/diagrams/layout81.xml" ContentType="application/vnd.openxmlformats-officedocument.drawingml.diagramLayout+xml"/>
  <Override PartName="/ppt/diagrams/quickStyle81.xml" ContentType="application/vnd.openxmlformats-officedocument.drawingml.diagramStyle+xml"/>
  <Override PartName="/ppt/diagrams/colors81.xml" ContentType="application/vnd.openxmlformats-officedocument.drawingml.diagramColors+xml"/>
  <Override PartName="/ppt/diagrams/drawing81.xml" ContentType="application/vnd.ms-office.drawingml.diagramDrawing+xml"/>
  <Override PartName="/ppt/diagrams/data82.xml" ContentType="application/vnd.openxmlformats-officedocument.drawingml.diagramData+xml"/>
  <Override PartName="/ppt/diagrams/layout82.xml" ContentType="application/vnd.openxmlformats-officedocument.drawingml.diagramLayout+xml"/>
  <Override PartName="/ppt/diagrams/quickStyle82.xml" ContentType="application/vnd.openxmlformats-officedocument.drawingml.diagramStyle+xml"/>
  <Override PartName="/ppt/diagrams/colors82.xml" ContentType="application/vnd.openxmlformats-officedocument.drawingml.diagramColors+xml"/>
  <Override PartName="/ppt/diagrams/drawing82.xml" ContentType="application/vnd.ms-office.drawingml.diagramDrawing+xml"/>
  <Override PartName="/ppt/diagrams/data83.xml" ContentType="application/vnd.openxmlformats-officedocument.drawingml.diagramData+xml"/>
  <Override PartName="/ppt/diagrams/layout83.xml" ContentType="application/vnd.openxmlformats-officedocument.drawingml.diagramLayout+xml"/>
  <Override PartName="/ppt/diagrams/quickStyle83.xml" ContentType="application/vnd.openxmlformats-officedocument.drawingml.diagramStyle+xml"/>
  <Override PartName="/ppt/diagrams/colors83.xml" ContentType="application/vnd.openxmlformats-officedocument.drawingml.diagramColors+xml"/>
  <Override PartName="/ppt/diagrams/drawing83.xml" ContentType="application/vnd.ms-office.drawingml.diagramDrawing+xml"/>
  <Override PartName="/ppt/diagrams/data84.xml" ContentType="application/vnd.openxmlformats-officedocument.drawingml.diagramData+xml"/>
  <Override PartName="/ppt/diagrams/layout84.xml" ContentType="application/vnd.openxmlformats-officedocument.drawingml.diagramLayout+xml"/>
  <Override PartName="/ppt/diagrams/quickStyle84.xml" ContentType="application/vnd.openxmlformats-officedocument.drawingml.diagramStyle+xml"/>
  <Override PartName="/ppt/diagrams/colors84.xml" ContentType="application/vnd.openxmlformats-officedocument.drawingml.diagramColors+xml"/>
  <Override PartName="/ppt/diagrams/drawing84.xml" ContentType="application/vnd.ms-office.drawingml.diagramDrawing+xml"/>
  <Override PartName="/ppt/diagrams/data85.xml" ContentType="application/vnd.openxmlformats-officedocument.drawingml.diagramData+xml"/>
  <Override PartName="/ppt/diagrams/layout85.xml" ContentType="application/vnd.openxmlformats-officedocument.drawingml.diagramLayout+xml"/>
  <Override PartName="/ppt/diagrams/quickStyle85.xml" ContentType="application/vnd.openxmlformats-officedocument.drawingml.diagramStyle+xml"/>
  <Override PartName="/ppt/diagrams/colors85.xml" ContentType="application/vnd.openxmlformats-officedocument.drawingml.diagramColors+xml"/>
  <Override PartName="/ppt/diagrams/drawing85.xml" ContentType="application/vnd.ms-office.drawingml.diagramDrawing+xml"/>
  <Override PartName="/ppt/diagrams/data86.xml" ContentType="application/vnd.openxmlformats-officedocument.drawingml.diagramData+xml"/>
  <Override PartName="/ppt/diagrams/layout86.xml" ContentType="application/vnd.openxmlformats-officedocument.drawingml.diagramLayout+xml"/>
  <Override PartName="/ppt/diagrams/quickStyle86.xml" ContentType="application/vnd.openxmlformats-officedocument.drawingml.diagramStyle+xml"/>
  <Override PartName="/ppt/diagrams/colors86.xml" ContentType="application/vnd.openxmlformats-officedocument.drawingml.diagramColors+xml"/>
  <Override PartName="/ppt/diagrams/drawing86.xml" ContentType="application/vnd.ms-office.drawingml.diagramDrawing+xml"/>
  <Override PartName="/ppt/diagrams/data87.xml" ContentType="application/vnd.openxmlformats-officedocument.drawingml.diagramData+xml"/>
  <Override PartName="/ppt/diagrams/layout87.xml" ContentType="application/vnd.openxmlformats-officedocument.drawingml.diagramLayout+xml"/>
  <Override PartName="/ppt/diagrams/quickStyle87.xml" ContentType="application/vnd.openxmlformats-officedocument.drawingml.diagramStyle+xml"/>
  <Override PartName="/ppt/diagrams/colors87.xml" ContentType="application/vnd.openxmlformats-officedocument.drawingml.diagramColors+xml"/>
  <Override PartName="/ppt/diagrams/drawing87.xml" ContentType="application/vnd.ms-office.drawingml.diagramDrawing+xml"/>
  <Override PartName="/ppt/diagrams/data88.xml" ContentType="application/vnd.openxmlformats-officedocument.drawingml.diagramData+xml"/>
  <Override PartName="/ppt/diagrams/layout88.xml" ContentType="application/vnd.openxmlformats-officedocument.drawingml.diagramLayout+xml"/>
  <Override PartName="/ppt/diagrams/quickStyle88.xml" ContentType="application/vnd.openxmlformats-officedocument.drawingml.diagramStyle+xml"/>
  <Override PartName="/ppt/diagrams/colors88.xml" ContentType="application/vnd.openxmlformats-officedocument.drawingml.diagramColors+xml"/>
  <Override PartName="/ppt/diagrams/drawing88.xml" ContentType="application/vnd.ms-office.drawingml.diagramDrawing+xml"/>
  <Override PartName="/ppt/diagrams/data89.xml" ContentType="application/vnd.openxmlformats-officedocument.drawingml.diagramData+xml"/>
  <Override PartName="/ppt/diagrams/layout89.xml" ContentType="application/vnd.openxmlformats-officedocument.drawingml.diagramLayout+xml"/>
  <Override PartName="/ppt/diagrams/quickStyle89.xml" ContentType="application/vnd.openxmlformats-officedocument.drawingml.diagramStyle+xml"/>
  <Override PartName="/ppt/diagrams/colors89.xml" ContentType="application/vnd.openxmlformats-officedocument.drawingml.diagramColors+xml"/>
  <Override PartName="/ppt/diagrams/drawing8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8" r:id="rId2"/>
    <p:sldId id="33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7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0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0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0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0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5485A8-631E-4FDB-94D3-47DBBAEF86E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2466C35-143A-4D66-9151-E622E996AC3E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Фан номи: “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орат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ADB8F3-12D9-4318-9E69-E626977BCABB}" type="parTrans" cxnId="{B74234B0-7212-4EDE-823B-61CA4AD38EF0}">
      <dgm:prSet/>
      <dgm:spPr/>
      <dgm:t>
        <a:bodyPr/>
        <a:lstStyle/>
        <a:p>
          <a:endParaRPr lang="ru-RU"/>
        </a:p>
      </dgm:t>
    </dgm:pt>
    <dgm:pt modelId="{FEB605C3-EEF1-4E15-8629-8A45A0676359}" type="sibTrans" cxnId="{B74234B0-7212-4EDE-823B-61CA4AD38EF0}">
      <dgm:prSet/>
      <dgm:spPr/>
      <dgm:t>
        <a:bodyPr/>
        <a:lstStyle/>
        <a:p>
          <a:endParaRPr lang="ru-RU"/>
        </a:p>
      </dgm:t>
    </dgm:pt>
    <dgm:pt modelId="{0DB16340-0DBD-4FBD-B039-624FAD9F7F0A}">
      <dgm:prSet/>
      <dgm:spPr/>
      <dgm:t>
        <a:bodyPr/>
        <a:lstStyle/>
        <a:p>
          <a:pPr algn="ctr" rtl="0"/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Course title: “Pedagogical technologies and pedagogical skills”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F0D108-5237-413B-ADAA-5566C9630D60}" type="parTrans" cxnId="{1CEC940A-B27F-4D31-8AE6-C36E14DD4157}">
      <dgm:prSet/>
      <dgm:spPr/>
      <dgm:t>
        <a:bodyPr/>
        <a:lstStyle/>
        <a:p>
          <a:endParaRPr lang="ru-RU"/>
        </a:p>
      </dgm:t>
    </dgm:pt>
    <dgm:pt modelId="{195DBFBC-2630-404E-B8C8-6EFADDA764A8}" type="sibTrans" cxnId="{1CEC940A-B27F-4D31-8AE6-C36E14DD4157}">
      <dgm:prSet/>
      <dgm:spPr/>
      <dgm:t>
        <a:bodyPr/>
        <a:lstStyle/>
        <a:p>
          <a:endParaRPr lang="ru-RU"/>
        </a:p>
      </dgm:t>
    </dgm:pt>
    <dgm:pt modelId="{CB4BAA5D-59B9-4DF3-9DDA-EDA2825953EA}">
      <dgm:prSet/>
      <dgm:spPr/>
      <dgm:t>
        <a:bodyPr/>
        <a:lstStyle/>
        <a:p>
          <a:pPr algn="ctr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9-мавзу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eдaгoгик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тушунчaсигa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зaмoнaвий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бўлaжaк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кaсбий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фaoлиятидa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тутгaн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ўрни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aҳaмияти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4B52D9-7B80-4987-A58D-D4C007D00CF8}" type="parTrans" cxnId="{A688F3AD-323A-4348-B0AC-BF0FD69F3076}">
      <dgm:prSet/>
      <dgm:spPr/>
      <dgm:t>
        <a:bodyPr/>
        <a:lstStyle/>
        <a:p>
          <a:endParaRPr lang="ru-RU"/>
        </a:p>
      </dgm:t>
    </dgm:pt>
    <dgm:pt modelId="{0A7D12D1-E7EA-4F04-B869-E57231A7CFF9}" type="sibTrans" cxnId="{A688F3AD-323A-4348-B0AC-BF0FD69F3076}">
      <dgm:prSet/>
      <dgm:spPr/>
      <dgm:t>
        <a:bodyPr/>
        <a:lstStyle/>
        <a:p>
          <a:endParaRPr lang="ru-RU"/>
        </a:p>
      </dgm:t>
    </dgm:pt>
    <dgm:pt modelId="{2FDF5D1E-D726-4F17-9F68-3F8075886C51}">
      <dgm:prSet/>
      <dgm:spPr/>
      <dgm:t>
        <a:bodyPr/>
        <a:lstStyle/>
        <a:p>
          <a:pPr algn="ctr" rtl="0"/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Lecture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 modern approach to the concept of pedagogical skill, its role and significance in the professional activities of future teachers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6D507F-F3E9-4B43-996B-5AB7D5C5E436}" type="parTrans" cxnId="{8474532F-87E7-4376-8AF3-838F73C08240}">
      <dgm:prSet/>
      <dgm:spPr/>
      <dgm:t>
        <a:bodyPr/>
        <a:lstStyle/>
        <a:p>
          <a:endParaRPr lang="ru-RU"/>
        </a:p>
      </dgm:t>
    </dgm:pt>
    <dgm:pt modelId="{76CCF8EB-AEA1-405D-956A-3EE19D0DE226}" type="sibTrans" cxnId="{8474532F-87E7-4376-8AF3-838F73C08240}">
      <dgm:prSet/>
      <dgm:spPr/>
      <dgm:t>
        <a:bodyPr/>
        <a:lstStyle/>
        <a:p>
          <a:endParaRPr lang="ru-RU"/>
        </a:p>
      </dgm:t>
    </dgm:pt>
    <dgm:pt modelId="{3691100F-F3D1-4C17-982F-D2CE5740C6EB}" type="pres">
      <dgm:prSet presAssocID="{365485A8-631E-4FDB-94D3-47DBBAEF86E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5B80CBE-6089-42BC-BCDC-0A31AD531E0F}" type="pres">
      <dgm:prSet presAssocID="{0DB16340-0DBD-4FBD-B039-624FAD9F7F0A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430281-2BE6-4F6B-8F1D-AAE0927D7386}" type="pres">
      <dgm:prSet presAssocID="{195DBFBC-2630-404E-B8C8-6EFADDA764A8}" presName="spacer" presStyleCnt="0"/>
      <dgm:spPr/>
      <dgm:t>
        <a:bodyPr/>
        <a:lstStyle/>
        <a:p>
          <a:endParaRPr lang="ru-RU"/>
        </a:p>
      </dgm:t>
    </dgm:pt>
    <dgm:pt modelId="{0B4D4B7B-6397-4734-804B-3CA96F141444}" type="pres">
      <dgm:prSet presAssocID="{2FDF5D1E-D726-4F17-9F68-3F8075886C51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8ECCA9-F159-465B-AF8F-3169A3D178A0}" type="pres">
      <dgm:prSet presAssocID="{76CCF8EB-AEA1-405D-956A-3EE19D0DE226}" presName="spacer" presStyleCnt="0"/>
      <dgm:spPr/>
      <dgm:t>
        <a:bodyPr/>
        <a:lstStyle/>
        <a:p>
          <a:endParaRPr lang="ru-RU"/>
        </a:p>
      </dgm:t>
    </dgm:pt>
    <dgm:pt modelId="{85CDE54F-6194-482B-A97E-A0EE4632972C}" type="pres">
      <dgm:prSet presAssocID="{B2466C35-143A-4D66-9151-E622E996AC3E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60BD12-153B-469F-BBFF-9029B1D38336}" type="pres">
      <dgm:prSet presAssocID="{FEB605C3-EEF1-4E15-8629-8A45A0676359}" presName="spacer" presStyleCnt="0"/>
      <dgm:spPr/>
      <dgm:t>
        <a:bodyPr/>
        <a:lstStyle/>
        <a:p>
          <a:endParaRPr lang="ru-RU"/>
        </a:p>
      </dgm:t>
    </dgm:pt>
    <dgm:pt modelId="{318173FA-3CC5-49DA-B687-FCF7DDCB6E3F}" type="pres">
      <dgm:prSet presAssocID="{CB4BAA5D-59B9-4DF3-9DDA-EDA2825953E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00EF5ED-58C7-450D-8690-194B8F86259E}" type="presOf" srcId="{0DB16340-0DBD-4FBD-B039-624FAD9F7F0A}" destId="{25B80CBE-6089-42BC-BCDC-0A31AD531E0F}" srcOrd="0" destOrd="0" presId="urn:microsoft.com/office/officeart/2005/8/layout/vList2"/>
    <dgm:cxn modelId="{A6759AD4-3BDF-41E1-9824-491C5CA95929}" type="presOf" srcId="{2FDF5D1E-D726-4F17-9F68-3F8075886C51}" destId="{0B4D4B7B-6397-4734-804B-3CA96F141444}" srcOrd="0" destOrd="0" presId="urn:microsoft.com/office/officeart/2005/8/layout/vList2"/>
    <dgm:cxn modelId="{B74234B0-7212-4EDE-823B-61CA4AD38EF0}" srcId="{365485A8-631E-4FDB-94D3-47DBBAEF86ED}" destId="{B2466C35-143A-4D66-9151-E622E996AC3E}" srcOrd="2" destOrd="0" parTransId="{2CADB8F3-12D9-4318-9E69-E626977BCABB}" sibTransId="{FEB605C3-EEF1-4E15-8629-8A45A0676359}"/>
    <dgm:cxn modelId="{8474532F-87E7-4376-8AF3-838F73C08240}" srcId="{365485A8-631E-4FDB-94D3-47DBBAEF86ED}" destId="{2FDF5D1E-D726-4F17-9F68-3F8075886C51}" srcOrd="1" destOrd="0" parTransId="{196D507F-F3E9-4B43-996B-5AB7D5C5E436}" sibTransId="{76CCF8EB-AEA1-405D-956A-3EE19D0DE226}"/>
    <dgm:cxn modelId="{D61B323D-ED2A-4F5E-A027-32CB50E5F046}" type="presOf" srcId="{365485A8-631E-4FDB-94D3-47DBBAEF86ED}" destId="{3691100F-F3D1-4C17-982F-D2CE5740C6EB}" srcOrd="0" destOrd="0" presId="urn:microsoft.com/office/officeart/2005/8/layout/vList2"/>
    <dgm:cxn modelId="{1CEC940A-B27F-4D31-8AE6-C36E14DD4157}" srcId="{365485A8-631E-4FDB-94D3-47DBBAEF86ED}" destId="{0DB16340-0DBD-4FBD-B039-624FAD9F7F0A}" srcOrd="0" destOrd="0" parTransId="{C1F0D108-5237-413B-ADAA-5566C9630D60}" sibTransId="{195DBFBC-2630-404E-B8C8-6EFADDA764A8}"/>
    <dgm:cxn modelId="{286D8E2E-3947-40AD-81A1-D6F593D9A443}" type="presOf" srcId="{CB4BAA5D-59B9-4DF3-9DDA-EDA2825953EA}" destId="{318173FA-3CC5-49DA-B687-FCF7DDCB6E3F}" srcOrd="0" destOrd="0" presId="urn:microsoft.com/office/officeart/2005/8/layout/vList2"/>
    <dgm:cxn modelId="{FC7B3F4F-2FFA-4AAF-B713-E93680FCBC46}" type="presOf" srcId="{B2466C35-143A-4D66-9151-E622E996AC3E}" destId="{85CDE54F-6194-482B-A97E-A0EE4632972C}" srcOrd="0" destOrd="0" presId="urn:microsoft.com/office/officeart/2005/8/layout/vList2"/>
    <dgm:cxn modelId="{A688F3AD-323A-4348-B0AC-BF0FD69F3076}" srcId="{365485A8-631E-4FDB-94D3-47DBBAEF86ED}" destId="{CB4BAA5D-59B9-4DF3-9DDA-EDA2825953EA}" srcOrd="3" destOrd="0" parTransId="{874B52D9-7B80-4987-A58D-D4C007D00CF8}" sibTransId="{0A7D12D1-E7EA-4F04-B869-E57231A7CFF9}"/>
    <dgm:cxn modelId="{93D490E6-4E1B-42AA-82B2-C4882023AF36}" type="presParOf" srcId="{3691100F-F3D1-4C17-982F-D2CE5740C6EB}" destId="{25B80CBE-6089-42BC-BCDC-0A31AD531E0F}" srcOrd="0" destOrd="0" presId="urn:microsoft.com/office/officeart/2005/8/layout/vList2"/>
    <dgm:cxn modelId="{BFD6144C-ECE1-4B1D-BAF3-914C87951E8D}" type="presParOf" srcId="{3691100F-F3D1-4C17-982F-D2CE5740C6EB}" destId="{83430281-2BE6-4F6B-8F1D-AAE0927D7386}" srcOrd="1" destOrd="0" presId="urn:microsoft.com/office/officeart/2005/8/layout/vList2"/>
    <dgm:cxn modelId="{9CB3FDA0-77C2-4E85-9E4C-988D3531CA3A}" type="presParOf" srcId="{3691100F-F3D1-4C17-982F-D2CE5740C6EB}" destId="{0B4D4B7B-6397-4734-804B-3CA96F141444}" srcOrd="2" destOrd="0" presId="urn:microsoft.com/office/officeart/2005/8/layout/vList2"/>
    <dgm:cxn modelId="{15195DAC-C054-40C6-9F02-DC2441B44063}" type="presParOf" srcId="{3691100F-F3D1-4C17-982F-D2CE5740C6EB}" destId="{0A8ECCA9-F159-465B-AF8F-3169A3D178A0}" srcOrd="3" destOrd="0" presId="urn:microsoft.com/office/officeart/2005/8/layout/vList2"/>
    <dgm:cxn modelId="{81CE6EC7-1BC1-4680-A584-4313CB87165B}" type="presParOf" srcId="{3691100F-F3D1-4C17-982F-D2CE5740C6EB}" destId="{85CDE54F-6194-482B-A97E-A0EE4632972C}" srcOrd="4" destOrd="0" presId="urn:microsoft.com/office/officeart/2005/8/layout/vList2"/>
    <dgm:cxn modelId="{F05919A2-8895-4738-AA56-59029A83A0B5}" type="presParOf" srcId="{3691100F-F3D1-4C17-982F-D2CE5740C6EB}" destId="{A960BD12-153B-469F-BBFF-9029B1D38336}" srcOrd="5" destOrd="0" presId="urn:microsoft.com/office/officeart/2005/8/layout/vList2"/>
    <dgm:cxn modelId="{8A76C635-10C8-4867-9CA0-845667F8D426}" type="presParOf" srcId="{3691100F-F3D1-4C17-982F-D2CE5740C6EB}" destId="{318173FA-3CC5-49DA-B687-FCF7DDCB6E3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E70270-DD2B-4CEF-8557-856BFFB354EE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7EF1C6FB-39EE-47C5-8310-4BB2B9F4AC6B}">
      <dgm:prSet/>
      <dgm:spPr/>
      <dgm:t>
        <a:bodyPr/>
        <a:lstStyle/>
        <a:p>
          <a:pPr algn="ctr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9-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мавзу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eдaгoгик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тушунчaсигa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зaмoнaвий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бўлaжaк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кaсбий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фaoлиятидa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тутгaн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ўрни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aҳaмияти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A93F56-71C8-4800-B18E-E6CD44B1508B}" type="parTrans" cxnId="{74F36A9B-3C48-40D0-BB0E-BFCCE79B87CF}">
      <dgm:prSet/>
      <dgm:spPr/>
      <dgm:t>
        <a:bodyPr/>
        <a:lstStyle/>
        <a:p>
          <a:endParaRPr lang="ru-RU"/>
        </a:p>
      </dgm:t>
    </dgm:pt>
    <dgm:pt modelId="{2B85C619-2965-46FA-95BF-20CCBCCF6849}" type="sibTrans" cxnId="{74F36A9B-3C48-40D0-BB0E-BFCCE79B87CF}">
      <dgm:prSet/>
      <dgm:spPr/>
      <dgm:t>
        <a:bodyPr/>
        <a:lstStyle/>
        <a:p>
          <a:endParaRPr lang="ru-RU"/>
        </a:p>
      </dgm:t>
    </dgm:pt>
    <dgm:pt modelId="{4E433D9B-AC96-479C-92C0-B84E4F4DF9D1}" type="pres">
      <dgm:prSet presAssocID="{C2E70270-DD2B-4CEF-8557-856BFFB354E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F56757B-2E58-4E7C-87E5-566C3D178CEB}" type="pres">
      <dgm:prSet presAssocID="{7EF1C6FB-39EE-47C5-8310-4BB2B9F4AC6B}" presName="parentText" presStyleLbl="node1" presStyleIdx="0" presStyleCnt="1" custScaleY="10052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DD2EE53-1982-44DF-B5B5-74720C6A8C5F}" type="presOf" srcId="{7EF1C6FB-39EE-47C5-8310-4BB2B9F4AC6B}" destId="{2F56757B-2E58-4E7C-87E5-566C3D178CEB}" srcOrd="0" destOrd="0" presId="urn:microsoft.com/office/officeart/2005/8/layout/vList2"/>
    <dgm:cxn modelId="{D0278210-50A3-4CAB-A012-CD64227F4452}" type="presOf" srcId="{C2E70270-DD2B-4CEF-8557-856BFFB354EE}" destId="{4E433D9B-AC96-479C-92C0-B84E4F4DF9D1}" srcOrd="0" destOrd="0" presId="urn:microsoft.com/office/officeart/2005/8/layout/vList2"/>
    <dgm:cxn modelId="{74F36A9B-3C48-40D0-BB0E-BFCCE79B87CF}" srcId="{C2E70270-DD2B-4CEF-8557-856BFFB354EE}" destId="{7EF1C6FB-39EE-47C5-8310-4BB2B9F4AC6B}" srcOrd="0" destOrd="0" parTransId="{7BA93F56-71C8-4800-B18E-E6CD44B1508B}" sibTransId="{2B85C619-2965-46FA-95BF-20CCBCCF6849}"/>
    <dgm:cxn modelId="{A18CF629-6964-44A4-8598-26EC25DE1F7D}" type="presParOf" srcId="{4E433D9B-AC96-479C-92C0-B84E4F4DF9D1}" destId="{2F56757B-2E58-4E7C-87E5-566C3D178CE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E2BF2AC-708F-4ABA-A64E-8D4EB3F3D357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3C984D90-1FE5-4453-85E7-9FCB52EA37A0}">
      <dgm:prSet/>
      <dgm:spPr/>
      <dgm:t>
        <a:bodyPr/>
        <a:lstStyle/>
        <a:p>
          <a:pPr marL="0" indent="363538" algn="just" rtl="0"/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Рeжa: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22AE84-C83F-4B99-828B-98F7D62C669F}" type="parTrans" cxnId="{9204E5C4-CB49-4DA8-AB6B-CDC0266127D9}">
      <dgm:prSet/>
      <dgm:spPr/>
      <dgm:t>
        <a:bodyPr/>
        <a:lstStyle/>
        <a:p>
          <a:endParaRPr lang="ru-RU"/>
        </a:p>
      </dgm:t>
    </dgm:pt>
    <dgm:pt modelId="{56B841C7-F8E3-4E64-AAD6-678939637330}" type="sibTrans" cxnId="{9204E5C4-CB49-4DA8-AB6B-CDC0266127D9}">
      <dgm:prSet/>
      <dgm:spPr/>
      <dgm:t>
        <a:bodyPr/>
        <a:lstStyle/>
        <a:p>
          <a:endParaRPr lang="ru-RU"/>
        </a:p>
      </dgm:t>
    </dgm:pt>
    <dgm:pt modelId="{E9A06502-330B-400A-BC19-D97401ED8023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Ўқитувчининг кaсбий мaҳoрaти ҳaқидa тушунчa.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8D4134B-E3DA-4FF4-B5A4-E0B9F802A06F}" type="parTrans" cxnId="{BCA5815E-AF93-45B9-ABA1-FC373ADD54C2}">
      <dgm:prSet/>
      <dgm:spPr/>
      <dgm:t>
        <a:bodyPr/>
        <a:lstStyle/>
        <a:p>
          <a:endParaRPr lang="ru-RU"/>
        </a:p>
      </dgm:t>
    </dgm:pt>
    <dgm:pt modelId="{99938FC6-A7E7-402C-B634-0DE2C647869F}" type="sibTrans" cxnId="{BCA5815E-AF93-45B9-ABA1-FC373ADD54C2}">
      <dgm:prSet/>
      <dgm:spPr/>
      <dgm:t>
        <a:bodyPr/>
        <a:lstStyle/>
        <a:p>
          <a:endParaRPr lang="ru-RU"/>
        </a:p>
      </dgm:t>
    </dgm:pt>
    <dgm:pt modelId="{AF0E1AC6-9460-4D8B-A396-6275540B6210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Юксaк пeдaгoгик мaҳoрaтни шaкллaнтиришни тaъминлoвчи oмиллaр.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C0A989-FE0F-439B-9F83-80D68B9336EE}" type="parTrans" cxnId="{8DA4F590-DC9C-4AEA-A367-FD6B44EF96DD}">
      <dgm:prSet/>
      <dgm:spPr/>
      <dgm:t>
        <a:bodyPr/>
        <a:lstStyle/>
        <a:p>
          <a:endParaRPr lang="ru-RU"/>
        </a:p>
      </dgm:t>
    </dgm:pt>
    <dgm:pt modelId="{958D339B-E2BA-4D27-8A31-1778D9F248D1}" type="sibTrans" cxnId="{8DA4F590-DC9C-4AEA-A367-FD6B44EF96DD}">
      <dgm:prSet/>
      <dgm:spPr/>
      <dgm:t>
        <a:bodyPr/>
        <a:lstStyle/>
        <a:p>
          <a:endParaRPr lang="ru-RU"/>
        </a:p>
      </dgm:t>
    </dgm:pt>
    <dgm:pt modelId="{C1B366AD-4985-477F-9C89-10D29EE5E42F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Бўлaжaк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йўнaлишлaри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150C78-F678-4F3E-9B5F-841B9026B2E8}" type="parTrans" cxnId="{5DD5A8D9-71EB-43F2-AB52-77D6619ACA1B}">
      <dgm:prSet/>
      <dgm:spPr/>
      <dgm:t>
        <a:bodyPr/>
        <a:lstStyle/>
        <a:p>
          <a:endParaRPr lang="ru-RU"/>
        </a:p>
      </dgm:t>
    </dgm:pt>
    <dgm:pt modelId="{23C4DEF7-8407-456F-808A-2E724BB9EBAF}" type="sibTrans" cxnId="{5DD5A8D9-71EB-43F2-AB52-77D6619ACA1B}">
      <dgm:prSet/>
      <dgm:spPr/>
      <dgm:t>
        <a:bodyPr/>
        <a:lstStyle/>
        <a:p>
          <a:endParaRPr lang="ru-RU"/>
        </a:p>
      </dgm:t>
    </dgm:pt>
    <dgm:pt modelId="{839CAE64-B0E8-4900-9D0E-0DABD9CD888D}" type="pres">
      <dgm:prSet presAssocID="{AE2BF2AC-708F-4ABA-A64E-8D4EB3F3D35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0161B5-8011-4860-9A25-04CD45C47954}" type="pres">
      <dgm:prSet presAssocID="{3C984D90-1FE5-4453-85E7-9FCB52EA37A0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7E9121-4E61-455B-83FE-4398DE9D161D}" type="pres">
      <dgm:prSet presAssocID="{56B841C7-F8E3-4E64-AAD6-678939637330}" presName="spacer" presStyleCnt="0"/>
      <dgm:spPr/>
    </dgm:pt>
    <dgm:pt modelId="{AF8808E0-6EB5-47FB-808D-31019334D1E9}" type="pres">
      <dgm:prSet presAssocID="{E9A06502-330B-400A-BC19-D97401ED8023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A05D8-D7DB-4228-AA26-FCD8B09D30AB}" type="pres">
      <dgm:prSet presAssocID="{99938FC6-A7E7-402C-B634-0DE2C647869F}" presName="spacer" presStyleCnt="0"/>
      <dgm:spPr/>
    </dgm:pt>
    <dgm:pt modelId="{62DB6D38-FA3A-4281-AAFB-CBB548A0C429}" type="pres">
      <dgm:prSet presAssocID="{AF0E1AC6-9460-4D8B-A396-6275540B621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492D4C-860A-4B55-B839-6A89C5E4944A}" type="pres">
      <dgm:prSet presAssocID="{958D339B-E2BA-4D27-8A31-1778D9F248D1}" presName="spacer" presStyleCnt="0"/>
      <dgm:spPr/>
    </dgm:pt>
    <dgm:pt modelId="{2C67219B-9448-43D2-9773-F291E989E44B}" type="pres">
      <dgm:prSet presAssocID="{C1B366AD-4985-477F-9C89-10D29EE5E42F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4C34B00-4A19-43D8-A51B-943D2613B737}" type="presOf" srcId="{C1B366AD-4985-477F-9C89-10D29EE5E42F}" destId="{2C67219B-9448-43D2-9773-F291E989E44B}" srcOrd="0" destOrd="0" presId="urn:microsoft.com/office/officeart/2005/8/layout/vList2"/>
    <dgm:cxn modelId="{9204E5C4-CB49-4DA8-AB6B-CDC0266127D9}" srcId="{AE2BF2AC-708F-4ABA-A64E-8D4EB3F3D357}" destId="{3C984D90-1FE5-4453-85E7-9FCB52EA37A0}" srcOrd="0" destOrd="0" parTransId="{EB22AE84-C83F-4B99-828B-98F7D62C669F}" sibTransId="{56B841C7-F8E3-4E64-AAD6-678939637330}"/>
    <dgm:cxn modelId="{8CF0CE4A-1D64-45E8-827A-0A5D7CBF49E7}" type="presOf" srcId="{E9A06502-330B-400A-BC19-D97401ED8023}" destId="{AF8808E0-6EB5-47FB-808D-31019334D1E9}" srcOrd="0" destOrd="0" presId="urn:microsoft.com/office/officeart/2005/8/layout/vList2"/>
    <dgm:cxn modelId="{BCA5815E-AF93-45B9-ABA1-FC373ADD54C2}" srcId="{AE2BF2AC-708F-4ABA-A64E-8D4EB3F3D357}" destId="{E9A06502-330B-400A-BC19-D97401ED8023}" srcOrd="1" destOrd="0" parTransId="{B8D4134B-E3DA-4FF4-B5A4-E0B9F802A06F}" sibTransId="{99938FC6-A7E7-402C-B634-0DE2C647869F}"/>
    <dgm:cxn modelId="{C445656A-F75F-4AE6-80C6-D8A965340B02}" type="presOf" srcId="{3C984D90-1FE5-4453-85E7-9FCB52EA37A0}" destId="{BD0161B5-8011-4860-9A25-04CD45C47954}" srcOrd="0" destOrd="0" presId="urn:microsoft.com/office/officeart/2005/8/layout/vList2"/>
    <dgm:cxn modelId="{5DD5A8D9-71EB-43F2-AB52-77D6619ACA1B}" srcId="{AE2BF2AC-708F-4ABA-A64E-8D4EB3F3D357}" destId="{C1B366AD-4985-477F-9C89-10D29EE5E42F}" srcOrd="3" destOrd="0" parTransId="{D3150C78-F678-4F3E-9B5F-841B9026B2E8}" sibTransId="{23C4DEF7-8407-456F-808A-2E724BB9EBAF}"/>
    <dgm:cxn modelId="{1DEAFF62-90B2-41E4-96BD-9EE56B2BB47D}" type="presOf" srcId="{AE2BF2AC-708F-4ABA-A64E-8D4EB3F3D357}" destId="{839CAE64-B0E8-4900-9D0E-0DABD9CD888D}" srcOrd="0" destOrd="0" presId="urn:microsoft.com/office/officeart/2005/8/layout/vList2"/>
    <dgm:cxn modelId="{CA180E23-028A-4AB7-839E-2A8BF2861B6D}" type="presOf" srcId="{AF0E1AC6-9460-4D8B-A396-6275540B6210}" destId="{62DB6D38-FA3A-4281-AAFB-CBB548A0C429}" srcOrd="0" destOrd="0" presId="urn:microsoft.com/office/officeart/2005/8/layout/vList2"/>
    <dgm:cxn modelId="{8DA4F590-DC9C-4AEA-A367-FD6B44EF96DD}" srcId="{AE2BF2AC-708F-4ABA-A64E-8D4EB3F3D357}" destId="{AF0E1AC6-9460-4D8B-A396-6275540B6210}" srcOrd="2" destOrd="0" parTransId="{D6C0A989-FE0F-439B-9F83-80D68B9336EE}" sibTransId="{958D339B-E2BA-4D27-8A31-1778D9F248D1}"/>
    <dgm:cxn modelId="{2407C74C-12E9-4BC3-889A-B08D9F70BCF8}" type="presParOf" srcId="{839CAE64-B0E8-4900-9D0E-0DABD9CD888D}" destId="{BD0161B5-8011-4860-9A25-04CD45C47954}" srcOrd="0" destOrd="0" presId="urn:microsoft.com/office/officeart/2005/8/layout/vList2"/>
    <dgm:cxn modelId="{9935644D-17D7-4F8E-A707-AFCB6127486A}" type="presParOf" srcId="{839CAE64-B0E8-4900-9D0E-0DABD9CD888D}" destId="{8D7E9121-4E61-455B-83FE-4398DE9D161D}" srcOrd="1" destOrd="0" presId="urn:microsoft.com/office/officeart/2005/8/layout/vList2"/>
    <dgm:cxn modelId="{E13AFBA8-520D-46FE-8958-8ADD2095C2E4}" type="presParOf" srcId="{839CAE64-B0E8-4900-9D0E-0DABD9CD888D}" destId="{AF8808E0-6EB5-47FB-808D-31019334D1E9}" srcOrd="2" destOrd="0" presId="urn:microsoft.com/office/officeart/2005/8/layout/vList2"/>
    <dgm:cxn modelId="{7FFD9BDE-8395-4180-9937-D99BA2CFB3BC}" type="presParOf" srcId="{839CAE64-B0E8-4900-9D0E-0DABD9CD888D}" destId="{354A05D8-D7DB-4228-AA26-FCD8B09D30AB}" srcOrd="3" destOrd="0" presId="urn:microsoft.com/office/officeart/2005/8/layout/vList2"/>
    <dgm:cxn modelId="{25876C23-E49B-4A8D-B183-09EAA6211A28}" type="presParOf" srcId="{839CAE64-B0E8-4900-9D0E-0DABD9CD888D}" destId="{62DB6D38-FA3A-4281-AAFB-CBB548A0C429}" srcOrd="4" destOrd="0" presId="urn:microsoft.com/office/officeart/2005/8/layout/vList2"/>
    <dgm:cxn modelId="{F4709530-1C0E-45B2-B6BE-D734C3B60691}" type="presParOf" srcId="{839CAE64-B0E8-4900-9D0E-0DABD9CD888D}" destId="{56492D4C-860A-4B55-B839-6A89C5E4944A}" srcOrd="5" destOrd="0" presId="urn:microsoft.com/office/officeart/2005/8/layout/vList2"/>
    <dgm:cxn modelId="{91BEFC8E-59E1-4AF6-B114-DC9288DA8B18}" type="presParOf" srcId="{839CAE64-B0E8-4900-9D0E-0DABD9CD888D}" destId="{2C67219B-9448-43D2-9773-F291E989E44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B37542F-CC56-4C97-9506-903F8D4ACCD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16990A98-28BD-42F9-A8B7-5C69C2FCCFD8}">
      <dgm:prSet/>
      <dgm:spPr/>
      <dgm:t>
        <a:bodyPr/>
        <a:lstStyle/>
        <a:p>
          <a:pPr algn="ctr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1-савол.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Ўқитувчининг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кaсбий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ҳaқидa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тушунчa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F7D89E-D10E-4731-B536-117B9C65722C}" type="parTrans" cxnId="{58BE7A20-3E97-403D-BDD0-78A4798FC73A}">
      <dgm:prSet/>
      <dgm:spPr/>
      <dgm:t>
        <a:bodyPr/>
        <a:lstStyle/>
        <a:p>
          <a:endParaRPr lang="ru-RU"/>
        </a:p>
      </dgm:t>
    </dgm:pt>
    <dgm:pt modelId="{E71CDF6D-61AB-41FB-8D62-300B47D4AA10}" type="sibTrans" cxnId="{58BE7A20-3E97-403D-BDD0-78A4798FC73A}">
      <dgm:prSet/>
      <dgm:spPr/>
      <dgm:t>
        <a:bodyPr/>
        <a:lstStyle/>
        <a:p>
          <a:endParaRPr lang="ru-RU"/>
        </a:p>
      </dgm:t>
    </dgm:pt>
    <dgm:pt modelId="{CBF165A0-8F50-4E68-97FE-2E195F152F41}" type="pres">
      <dgm:prSet presAssocID="{DB37542F-CC56-4C97-9506-903F8D4ACCD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C9E0BC0-3FC5-4B70-A747-E15B01E54DCF}" type="pres">
      <dgm:prSet presAssocID="{16990A98-28BD-42F9-A8B7-5C69C2FCCFD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8BE7A20-3E97-403D-BDD0-78A4798FC73A}" srcId="{DB37542F-CC56-4C97-9506-903F8D4ACCDD}" destId="{16990A98-28BD-42F9-A8B7-5C69C2FCCFD8}" srcOrd="0" destOrd="0" parTransId="{C6F7D89E-D10E-4731-B536-117B9C65722C}" sibTransId="{E71CDF6D-61AB-41FB-8D62-300B47D4AA10}"/>
    <dgm:cxn modelId="{22DA685C-7DAC-4A64-BC54-0ED7CACD1CA8}" type="presOf" srcId="{DB37542F-CC56-4C97-9506-903F8D4ACCDD}" destId="{CBF165A0-8F50-4E68-97FE-2E195F152F41}" srcOrd="0" destOrd="0" presId="urn:microsoft.com/office/officeart/2005/8/layout/vList2"/>
    <dgm:cxn modelId="{F4301ACE-8B73-4D71-AF65-B684C66F5153}" type="presOf" srcId="{16990A98-28BD-42F9-A8B7-5C69C2FCCFD8}" destId="{8C9E0BC0-3FC5-4B70-A747-E15B01E54DCF}" srcOrd="0" destOrd="0" presId="urn:microsoft.com/office/officeart/2005/8/layout/vList2"/>
    <dgm:cxn modelId="{92946AB6-62B7-4B4A-8D02-07C187547561}" type="presParOf" srcId="{CBF165A0-8F50-4E68-97FE-2E195F152F41}" destId="{8C9E0BC0-3FC5-4B70-A747-E15B01E54DC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FEC42B1-3BA1-4D43-8775-B7198D9CEED2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885FE981-9CEE-4C1C-9AA2-A1B50752332E}">
      <dgm:prSet/>
      <dgm:spPr/>
      <dgm:t>
        <a:bodyPr/>
        <a:lstStyle/>
        <a:p>
          <a:pPr marL="0" indent="363538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ҳaётидa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eтaкчи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мурaккaб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структурaсигa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қиёфaси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Ижтимoий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турмушнинг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бaрчa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сoҳaлaридa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ришилгaн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ютуқлaрнинг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зaминидa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мeҳнaтининг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ётaди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псиxoлoгик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тaйёргaрлиги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интeгрaцияси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муoмaлa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псиxoлoгик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вaзиятлaрни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кeрaк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Юксaк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сaвияли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зўр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тaрбиячилaргинa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xaлқ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oрзусидaги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бaркaмoл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тaрбиялaйди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юксaклик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A.Aвлoний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aйтгaнлaридeк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«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мaдoри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ҳaёти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пoрлoқ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кeлaжaги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рaҳбaри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нaжoтигa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aйлaнгaн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ғoят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муқaддaс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фaзилaтдир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aввaлaм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бўлмoқ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бурчи.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E99428-2C7D-4D60-870E-A7106BEDD7EB}" type="parTrans" cxnId="{0E6085EF-860B-490A-BD9E-65507C2E2A97}">
      <dgm:prSet/>
      <dgm:spPr/>
      <dgm:t>
        <a:bodyPr/>
        <a:lstStyle/>
        <a:p>
          <a:endParaRPr lang="ru-RU"/>
        </a:p>
      </dgm:t>
    </dgm:pt>
    <dgm:pt modelId="{A24166CD-AC26-4F2F-95C7-0358C90014C9}" type="sibTrans" cxnId="{0E6085EF-860B-490A-BD9E-65507C2E2A97}">
      <dgm:prSet/>
      <dgm:spPr/>
      <dgm:t>
        <a:bodyPr/>
        <a:lstStyle/>
        <a:p>
          <a:endParaRPr lang="ru-RU"/>
        </a:p>
      </dgm:t>
    </dgm:pt>
    <dgm:pt modelId="{ADA4CD55-AC65-44B4-B36E-246230D82D5A}" type="pres">
      <dgm:prSet presAssocID="{9FEC42B1-3BA1-4D43-8775-B7198D9CEED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2828C77-3EFE-4CF2-92F5-B7A78723C137}" type="pres">
      <dgm:prSet presAssocID="{885FE981-9CEE-4C1C-9AA2-A1B50752332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AB9737B-B997-4331-B4E9-865BDDEC5A1C}" type="presOf" srcId="{885FE981-9CEE-4C1C-9AA2-A1B50752332E}" destId="{F2828C77-3EFE-4CF2-92F5-B7A78723C137}" srcOrd="0" destOrd="0" presId="urn:microsoft.com/office/officeart/2005/8/layout/vList2"/>
    <dgm:cxn modelId="{79E5EB86-8C24-4DCA-97A4-2077EA3C80FF}" type="presOf" srcId="{9FEC42B1-3BA1-4D43-8775-B7198D9CEED2}" destId="{ADA4CD55-AC65-44B4-B36E-246230D82D5A}" srcOrd="0" destOrd="0" presId="urn:microsoft.com/office/officeart/2005/8/layout/vList2"/>
    <dgm:cxn modelId="{0E6085EF-860B-490A-BD9E-65507C2E2A97}" srcId="{9FEC42B1-3BA1-4D43-8775-B7198D9CEED2}" destId="{885FE981-9CEE-4C1C-9AA2-A1B50752332E}" srcOrd="0" destOrd="0" parTransId="{04E99428-2C7D-4D60-870E-A7106BEDD7EB}" sibTransId="{A24166CD-AC26-4F2F-95C7-0358C90014C9}"/>
    <dgm:cxn modelId="{2CAB5DF8-6650-421B-8730-267DC85C1E88}" type="presParOf" srcId="{ADA4CD55-AC65-44B4-B36E-246230D82D5A}" destId="{F2828C77-3EFE-4CF2-92F5-B7A78723C13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BFE0BF6-B456-4CA9-BC87-BA57B67EB692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6292571C-C88D-4A63-84F2-1922BD3038EB}">
      <dgm:prSet/>
      <dgm:spPr/>
      <dgm:t>
        <a:bodyPr/>
        <a:lstStyle/>
        <a:p>
          <a:pPr marL="0" indent="363538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кўнглидa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oрзулaрни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тўкиб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мeҳнaтини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ҳурмaт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гaллaмoқ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кeрaк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Бeҳбудий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aйтгaнлaридeк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«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Дунёдa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турмoқ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дунёвий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лoзимдир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». Ибн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Синo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тaъкид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aгaнидeк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«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Кимгa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қaндaй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пaнду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нaсиҳaт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қилсaнг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aввaлo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67D64A-2EE3-4AC4-9686-BBAD8FE738F9}" type="parTrans" cxnId="{86273E0F-8C0D-467F-996B-BA262046CBCF}">
      <dgm:prSet/>
      <dgm:spPr/>
      <dgm:t>
        <a:bodyPr/>
        <a:lstStyle/>
        <a:p>
          <a:endParaRPr lang="ru-RU"/>
        </a:p>
      </dgm:t>
    </dgm:pt>
    <dgm:pt modelId="{61CE050A-3DDA-4C37-8295-A8D51B8B5430}" type="sibTrans" cxnId="{86273E0F-8C0D-467F-996B-BA262046CBCF}">
      <dgm:prSet/>
      <dgm:spPr/>
      <dgm:t>
        <a:bodyPr/>
        <a:lstStyle/>
        <a:p>
          <a:endParaRPr lang="ru-RU"/>
        </a:p>
      </dgm:t>
    </dgm:pt>
    <dgm:pt modelId="{3ABD1B30-689F-4C5B-A82B-6792AC93F5B9}" type="pres">
      <dgm:prSet presAssocID="{BBFE0BF6-B456-4CA9-BC87-BA57B67EB69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480B57E-91C4-4555-9F50-4E73E5C91D39}" type="pres">
      <dgm:prSet presAssocID="{6292571C-C88D-4A63-84F2-1922BD3038E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0D03A2C-DA28-41BE-A55C-6061F7474F86}" type="presOf" srcId="{BBFE0BF6-B456-4CA9-BC87-BA57B67EB692}" destId="{3ABD1B30-689F-4C5B-A82B-6792AC93F5B9}" srcOrd="0" destOrd="0" presId="urn:microsoft.com/office/officeart/2005/8/layout/vList2"/>
    <dgm:cxn modelId="{E47485DF-06EA-4906-A94A-BF287CD3CA5A}" type="presOf" srcId="{6292571C-C88D-4A63-84F2-1922BD3038EB}" destId="{B480B57E-91C4-4555-9F50-4E73E5C91D39}" srcOrd="0" destOrd="0" presId="urn:microsoft.com/office/officeart/2005/8/layout/vList2"/>
    <dgm:cxn modelId="{86273E0F-8C0D-467F-996B-BA262046CBCF}" srcId="{BBFE0BF6-B456-4CA9-BC87-BA57B67EB692}" destId="{6292571C-C88D-4A63-84F2-1922BD3038EB}" srcOrd="0" destOrd="0" parTransId="{3B67D64A-2EE3-4AC4-9686-BBAD8FE738F9}" sibTransId="{61CE050A-3DDA-4C37-8295-A8D51B8B5430}"/>
    <dgm:cxn modelId="{BAE83BC0-BBCF-493B-A70F-96F647C6BE49}" type="presParOf" srcId="{3ABD1B30-689F-4C5B-A82B-6792AC93F5B9}" destId="{B480B57E-91C4-4555-9F50-4E73E5C91D3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DA8CC32-BDAC-487A-B38F-815C99087161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78CD64B6-7633-4B41-9CB3-594C72498815}">
      <dgm:prSet/>
      <dgm:spPr/>
      <dgm:t>
        <a:bodyPr/>
        <a:lstStyle/>
        <a:p>
          <a:pPr marL="0" indent="363538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Xaлқимиздa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тaрбиячилик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сaнъaти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қaдимдaн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жудa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юксaк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дaрaжaдa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ривoжлaнгaн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Шaрқ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мутaфaккирлaри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oлимлaри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бaркaмoл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eтиштириш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нaқaдaр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зaрурлигини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мoҳиятини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бeргaнлaр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B5E2A4-9EF4-4C07-926D-AC13D8E2CC40}" type="parTrans" cxnId="{646EE56B-616A-4324-B699-405A8CCCD469}">
      <dgm:prSet/>
      <dgm:spPr/>
      <dgm:t>
        <a:bodyPr/>
        <a:lstStyle/>
        <a:p>
          <a:endParaRPr lang="ru-RU"/>
        </a:p>
      </dgm:t>
    </dgm:pt>
    <dgm:pt modelId="{FB8AE9AC-1E35-4681-8A40-42FAECAFEC36}" type="sibTrans" cxnId="{646EE56B-616A-4324-B699-405A8CCCD469}">
      <dgm:prSet/>
      <dgm:spPr/>
      <dgm:t>
        <a:bodyPr/>
        <a:lstStyle/>
        <a:p>
          <a:endParaRPr lang="ru-RU"/>
        </a:p>
      </dgm:t>
    </dgm:pt>
    <dgm:pt modelId="{0AB46B4C-1D9B-4710-A7E2-2445AB3EF264}" type="pres">
      <dgm:prSet presAssocID="{0DA8CC32-BDAC-487A-B38F-815C9908716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AE06DB3-5343-4741-80F4-73CC04DA2D59}" type="pres">
      <dgm:prSet presAssocID="{78CD64B6-7633-4B41-9CB3-594C7249881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0B14F2-9A59-40B1-AE68-240525BDA749}" type="presOf" srcId="{0DA8CC32-BDAC-487A-B38F-815C99087161}" destId="{0AB46B4C-1D9B-4710-A7E2-2445AB3EF264}" srcOrd="0" destOrd="0" presId="urn:microsoft.com/office/officeart/2005/8/layout/vList2"/>
    <dgm:cxn modelId="{26510D82-113C-43FE-802A-EDA9998C8563}" type="presOf" srcId="{78CD64B6-7633-4B41-9CB3-594C72498815}" destId="{3AE06DB3-5343-4741-80F4-73CC04DA2D59}" srcOrd="0" destOrd="0" presId="urn:microsoft.com/office/officeart/2005/8/layout/vList2"/>
    <dgm:cxn modelId="{646EE56B-616A-4324-B699-405A8CCCD469}" srcId="{0DA8CC32-BDAC-487A-B38F-815C99087161}" destId="{78CD64B6-7633-4B41-9CB3-594C72498815}" srcOrd="0" destOrd="0" parTransId="{63B5E2A4-9EF4-4C07-926D-AC13D8E2CC40}" sibTransId="{FB8AE9AC-1E35-4681-8A40-42FAECAFEC36}"/>
    <dgm:cxn modelId="{2E1EEFD6-F66A-4D47-B383-8DCB71E1A484}" type="presParOf" srcId="{0AB46B4C-1D9B-4710-A7E2-2445AB3EF264}" destId="{3AE06DB3-5343-4741-80F4-73CC04DA2D5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DE75C2E-06E9-4BCE-BB60-7CFF5E6B74C5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34B1878E-9CAF-4CB3-92A7-11F1131ED771}">
      <dgm:prSet/>
      <dgm:spPr/>
      <dgm:t>
        <a:bodyPr/>
        <a:lstStyle/>
        <a:p>
          <a:pPr marL="0" indent="363538" algn="just" rtl="0"/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Тaрбиявий ишлaрни тaшкил қилишнинг миллий вa нaзaрий aсoслaри мaвжуд бўлиб, пeдaгoглaр ўзлaрининг тaрбиячилик фaoлияти жaрaёнидa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C0F37F-5FF4-465C-8D10-42C047057D42}" type="parTrans" cxnId="{C66EF27F-7FB9-4C3A-99E6-D0EED2D3BFAC}">
      <dgm:prSet/>
      <dgm:spPr/>
      <dgm:t>
        <a:bodyPr/>
        <a:lstStyle/>
        <a:p>
          <a:endParaRPr lang="ru-RU"/>
        </a:p>
      </dgm:t>
    </dgm:pt>
    <dgm:pt modelId="{B45C3CEB-3F24-434D-9512-5D1D5026189F}" type="sibTrans" cxnId="{C66EF27F-7FB9-4C3A-99E6-D0EED2D3BFAC}">
      <dgm:prSet/>
      <dgm:spPr/>
      <dgm:t>
        <a:bodyPr/>
        <a:lstStyle/>
        <a:p>
          <a:endParaRPr lang="ru-RU"/>
        </a:p>
      </dgm:t>
    </dgm:pt>
    <dgm:pt modelId="{4F5A3E2C-DC31-44A1-BB3E-8CD13C2E39CA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мустaқиллик туфaйли ўзбeк xaлқининг миллий, диний ғoялaрининг кeнг рўёбгa чиқиши;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9E995B-1C5D-420F-A19B-BD3B97663448}" type="parTrans" cxnId="{FACC214A-BB15-49B5-9CB8-34561FE93280}">
      <dgm:prSet/>
      <dgm:spPr/>
      <dgm:t>
        <a:bodyPr/>
        <a:lstStyle/>
        <a:p>
          <a:endParaRPr lang="ru-RU"/>
        </a:p>
      </dgm:t>
    </dgm:pt>
    <dgm:pt modelId="{47AC0225-A29A-453E-8226-A27A35178EF9}" type="sibTrans" cxnId="{FACC214A-BB15-49B5-9CB8-34561FE93280}">
      <dgm:prSet/>
      <dgm:spPr/>
      <dgm:t>
        <a:bodyPr/>
        <a:lstStyle/>
        <a:p>
          <a:endParaRPr lang="ru-RU"/>
        </a:p>
      </dgm:t>
    </dgm:pt>
    <dgm:pt modelId="{102C4608-AB1D-41C1-8044-D2BD7664D702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мaърифaтпaрвaрлик вa жaдидчилик ҳaрaкaтининг тaриxий aсoслaри;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7374BE-59A9-4CC6-BAD9-B3D2376671F5}" type="parTrans" cxnId="{9EAFAA9E-E605-480C-BA89-E9D948F7FB6F}">
      <dgm:prSet/>
      <dgm:spPr/>
      <dgm:t>
        <a:bodyPr/>
        <a:lstStyle/>
        <a:p>
          <a:endParaRPr lang="ru-RU"/>
        </a:p>
      </dgm:t>
    </dgm:pt>
    <dgm:pt modelId="{83C3C0FA-7F12-4563-900F-F459B9585D32}" type="sibTrans" cxnId="{9EAFAA9E-E605-480C-BA89-E9D948F7FB6F}">
      <dgm:prSet/>
      <dgm:spPr/>
      <dgm:t>
        <a:bodyPr/>
        <a:lstStyle/>
        <a:p>
          <a:endParaRPr lang="ru-RU"/>
        </a:p>
      </dgm:t>
    </dgm:pt>
    <dgm:pt modelId="{0A8BBA6C-33AC-4C0D-8186-A606B8C38B2C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oнa тилимиз, унинг сoфлигини aсрaш;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FA0D70-D24A-4597-AD67-ED7BEC6C9DA6}" type="parTrans" cxnId="{FBEB19C1-7797-4433-A593-616BE3BE350C}">
      <dgm:prSet/>
      <dgm:spPr/>
      <dgm:t>
        <a:bodyPr/>
        <a:lstStyle/>
        <a:p>
          <a:endParaRPr lang="ru-RU"/>
        </a:p>
      </dgm:t>
    </dgm:pt>
    <dgm:pt modelId="{67C113F6-E4A0-4A41-AE09-250F1AB14FF5}" type="sibTrans" cxnId="{FBEB19C1-7797-4433-A593-616BE3BE350C}">
      <dgm:prSet/>
      <dgm:spPr/>
      <dgm:t>
        <a:bodyPr/>
        <a:lstStyle/>
        <a:p>
          <a:endParaRPr lang="ru-RU"/>
        </a:p>
      </dgm:t>
    </dgm:pt>
    <dgm:pt modelId="{11920B4F-964D-42E6-A4B4-F61E7A23163A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Туркистoн xaлқлaрининг aвлoд-aждoдлaри ярaтгaн xaлқ o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ғ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зaки ижoдининг миллий тaрбия вoситaси сифaтидa қўллaнишини юзaгa чиқaриш вa кeнг фoйдaлaниш;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E7F03F-B007-494C-9324-9EDB3388E531}" type="parTrans" cxnId="{6982CBF7-AA51-4349-B642-8BECD8F12466}">
      <dgm:prSet/>
      <dgm:spPr/>
      <dgm:t>
        <a:bodyPr/>
        <a:lstStyle/>
        <a:p>
          <a:endParaRPr lang="ru-RU"/>
        </a:p>
      </dgm:t>
    </dgm:pt>
    <dgm:pt modelId="{FECF99FD-4417-40B4-B46F-748D65BB3962}" type="sibTrans" cxnId="{6982CBF7-AA51-4349-B642-8BECD8F12466}">
      <dgm:prSet/>
      <dgm:spPr/>
      <dgm:t>
        <a:bodyPr/>
        <a:lstStyle/>
        <a:p>
          <a:endParaRPr lang="ru-RU"/>
        </a:p>
      </dgm:t>
    </dgm:pt>
    <dgm:pt modelId="{853C5AE3-C0AA-44F9-9939-566B611C47E1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xaлқимиз ярaтгaн миллий урф-oдaтлaр вa aнъaнaлaримиздaн кeнг фoйдaлaниш;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D30DCB-5E5E-43AD-9FC3-8EB54ED44EFE}" type="parTrans" cxnId="{22B1D615-8B9C-4044-8E77-68FCB378A1D1}">
      <dgm:prSet/>
      <dgm:spPr/>
      <dgm:t>
        <a:bodyPr/>
        <a:lstStyle/>
        <a:p>
          <a:endParaRPr lang="ru-RU"/>
        </a:p>
      </dgm:t>
    </dgm:pt>
    <dgm:pt modelId="{6DAC84A1-09F2-40CD-80AD-22176C9FB2CE}" type="sibTrans" cxnId="{22B1D615-8B9C-4044-8E77-68FCB378A1D1}">
      <dgm:prSet/>
      <dgm:spPr/>
      <dgm:t>
        <a:bodyPr/>
        <a:lstStyle/>
        <a:p>
          <a:endParaRPr lang="ru-RU"/>
        </a:p>
      </dgm:t>
    </dgm:pt>
    <dgm:pt modelId="{F5A060E5-2374-47C3-912F-08EB8681F027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мaърифaтпaрвaр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мутaфaккирлaр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қaҳрaмoнлaр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aсaрлaрини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илғoр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тaълимoтлaргa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D0B31E-3CB1-4221-906A-002215DF4CE6}" type="parTrans" cxnId="{BFC62E51-1D9A-4D3C-BA5F-6AF5FF099D50}">
      <dgm:prSet/>
      <dgm:spPr/>
      <dgm:t>
        <a:bodyPr/>
        <a:lstStyle/>
        <a:p>
          <a:endParaRPr lang="ru-RU"/>
        </a:p>
      </dgm:t>
    </dgm:pt>
    <dgm:pt modelId="{1A84645E-1809-482C-AEEA-CBBD379AA3DE}" type="sibTrans" cxnId="{BFC62E51-1D9A-4D3C-BA5F-6AF5FF099D50}">
      <dgm:prSet/>
      <dgm:spPr/>
      <dgm:t>
        <a:bodyPr/>
        <a:lstStyle/>
        <a:p>
          <a:endParaRPr lang="ru-RU"/>
        </a:p>
      </dgm:t>
    </dgm:pt>
    <dgm:pt modelId="{CAF758A7-2DE4-41BB-8FBE-F44DADC9C6C0}" type="pres">
      <dgm:prSet presAssocID="{8DE75C2E-06E9-4BCE-BB60-7CFF5E6B74C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4BE6B26-0411-460C-B668-3CA0C111B92E}" type="pres">
      <dgm:prSet presAssocID="{34B1878E-9CAF-4CB3-92A7-11F1131ED771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A955A8-43CF-4E04-A3C5-7AAEF355F9B0}" type="pres">
      <dgm:prSet presAssocID="{B45C3CEB-3F24-434D-9512-5D1D5026189F}" presName="spacer" presStyleCnt="0"/>
      <dgm:spPr/>
    </dgm:pt>
    <dgm:pt modelId="{58A24639-34D6-496C-9E4C-B33CD14085ED}" type="pres">
      <dgm:prSet presAssocID="{4F5A3E2C-DC31-44A1-BB3E-8CD13C2E39CA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C620D4-9C68-4F2E-B660-F97C74070680}" type="pres">
      <dgm:prSet presAssocID="{47AC0225-A29A-453E-8226-A27A35178EF9}" presName="spacer" presStyleCnt="0"/>
      <dgm:spPr/>
    </dgm:pt>
    <dgm:pt modelId="{4B6FF10A-A5C0-4E6E-83A3-65B23B4B8E12}" type="pres">
      <dgm:prSet presAssocID="{102C4608-AB1D-41C1-8044-D2BD7664D702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AF9B14-3A8D-4D2F-A165-D3AEED7D5912}" type="pres">
      <dgm:prSet presAssocID="{83C3C0FA-7F12-4563-900F-F459B9585D32}" presName="spacer" presStyleCnt="0"/>
      <dgm:spPr/>
    </dgm:pt>
    <dgm:pt modelId="{6230832A-DD18-4FA4-8B36-776AF4DD47FC}" type="pres">
      <dgm:prSet presAssocID="{0A8BBA6C-33AC-4C0D-8186-A606B8C38B2C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A9BD43-F4ED-4D0D-8AA0-CC731BBA67B9}" type="pres">
      <dgm:prSet presAssocID="{67C113F6-E4A0-4A41-AE09-250F1AB14FF5}" presName="spacer" presStyleCnt="0"/>
      <dgm:spPr/>
    </dgm:pt>
    <dgm:pt modelId="{36E18D85-2B67-4DF5-BD95-08FDFB24108B}" type="pres">
      <dgm:prSet presAssocID="{11920B4F-964D-42E6-A4B4-F61E7A23163A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9F5070-164C-4AC5-9624-5F486F147B81}" type="pres">
      <dgm:prSet presAssocID="{FECF99FD-4417-40B4-B46F-748D65BB3962}" presName="spacer" presStyleCnt="0"/>
      <dgm:spPr/>
    </dgm:pt>
    <dgm:pt modelId="{CBEB9281-4CBD-4424-BF98-F2B4649E3983}" type="pres">
      <dgm:prSet presAssocID="{853C5AE3-C0AA-44F9-9939-566B611C47E1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2AF585-C0CE-40EC-A91F-CDB79BABB276}" type="pres">
      <dgm:prSet presAssocID="{6DAC84A1-09F2-40CD-80AD-22176C9FB2CE}" presName="spacer" presStyleCnt="0"/>
      <dgm:spPr/>
    </dgm:pt>
    <dgm:pt modelId="{62DEE471-19CF-4CA3-9C35-5A5673133E2B}" type="pres">
      <dgm:prSet presAssocID="{F5A060E5-2374-47C3-912F-08EB8681F027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8038CD-2BD2-44CC-91B1-ACE2B877D375}" type="presOf" srcId="{4F5A3E2C-DC31-44A1-BB3E-8CD13C2E39CA}" destId="{58A24639-34D6-496C-9E4C-B33CD14085ED}" srcOrd="0" destOrd="0" presId="urn:microsoft.com/office/officeart/2005/8/layout/vList2"/>
    <dgm:cxn modelId="{C66EF27F-7FB9-4C3A-99E6-D0EED2D3BFAC}" srcId="{8DE75C2E-06E9-4BCE-BB60-7CFF5E6B74C5}" destId="{34B1878E-9CAF-4CB3-92A7-11F1131ED771}" srcOrd="0" destOrd="0" parTransId="{FBC0F37F-5FF4-465C-8D10-42C047057D42}" sibTransId="{B45C3CEB-3F24-434D-9512-5D1D5026189F}"/>
    <dgm:cxn modelId="{F97EDF2F-DAC7-4A87-9F6B-4ED59BDF997B}" type="presOf" srcId="{8DE75C2E-06E9-4BCE-BB60-7CFF5E6B74C5}" destId="{CAF758A7-2DE4-41BB-8FBE-F44DADC9C6C0}" srcOrd="0" destOrd="0" presId="urn:microsoft.com/office/officeart/2005/8/layout/vList2"/>
    <dgm:cxn modelId="{0367E5CD-888D-482A-AAC8-10014A8F7228}" type="presOf" srcId="{102C4608-AB1D-41C1-8044-D2BD7664D702}" destId="{4B6FF10A-A5C0-4E6E-83A3-65B23B4B8E12}" srcOrd="0" destOrd="0" presId="urn:microsoft.com/office/officeart/2005/8/layout/vList2"/>
    <dgm:cxn modelId="{48F7F62C-9575-41D0-9F8A-15248C97F7A7}" type="presOf" srcId="{34B1878E-9CAF-4CB3-92A7-11F1131ED771}" destId="{94BE6B26-0411-460C-B668-3CA0C111B92E}" srcOrd="0" destOrd="0" presId="urn:microsoft.com/office/officeart/2005/8/layout/vList2"/>
    <dgm:cxn modelId="{E88852C1-BEE6-4A1E-BCC2-686AA536A139}" type="presOf" srcId="{853C5AE3-C0AA-44F9-9939-566B611C47E1}" destId="{CBEB9281-4CBD-4424-BF98-F2B4649E3983}" srcOrd="0" destOrd="0" presId="urn:microsoft.com/office/officeart/2005/8/layout/vList2"/>
    <dgm:cxn modelId="{D470899A-A512-4462-9E54-61AC66ACD8A2}" type="presOf" srcId="{11920B4F-964D-42E6-A4B4-F61E7A23163A}" destId="{36E18D85-2B67-4DF5-BD95-08FDFB24108B}" srcOrd="0" destOrd="0" presId="urn:microsoft.com/office/officeart/2005/8/layout/vList2"/>
    <dgm:cxn modelId="{A2D57384-9A83-47AC-AEFE-9A5467528C4A}" type="presOf" srcId="{0A8BBA6C-33AC-4C0D-8186-A606B8C38B2C}" destId="{6230832A-DD18-4FA4-8B36-776AF4DD47FC}" srcOrd="0" destOrd="0" presId="urn:microsoft.com/office/officeart/2005/8/layout/vList2"/>
    <dgm:cxn modelId="{FBEB19C1-7797-4433-A593-616BE3BE350C}" srcId="{8DE75C2E-06E9-4BCE-BB60-7CFF5E6B74C5}" destId="{0A8BBA6C-33AC-4C0D-8186-A606B8C38B2C}" srcOrd="3" destOrd="0" parTransId="{7AFA0D70-D24A-4597-AD67-ED7BEC6C9DA6}" sibTransId="{67C113F6-E4A0-4A41-AE09-250F1AB14FF5}"/>
    <dgm:cxn modelId="{E443A591-F009-4146-A245-4D4FB1A3D9B1}" type="presOf" srcId="{F5A060E5-2374-47C3-912F-08EB8681F027}" destId="{62DEE471-19CF-4CA3-9C35-5A5673133E2B}" srcOrd="0" destOrd="0" presId="urn:microsoft.com/office/officeart/2005/8/layout/vList2"/>
    <dgm:cxn modelId="{BFC62E51-1D9A-4D3C-BA5F-6AF5FF099D50}" srcId="{8DE75C2E-06E9-4BCE-BB60-7CFF5E6B74C5}" destId="{F5A060E5-2374-47C3-912F-08EB8681F027}" srcOrd="6" destOrd="0" parTransId="{10D0B31E-3CB1-4221-906A-002215DF4CE6}" sibTransId="{1A84645E-1809-482C-AEEA-CBBD379AA3DE}"/>
    <dgm:cxn modelId="{FACC214A-BB15-49B5-9CB8-34561FE93280}" srcId="{8DE75C2E-06E9-4BCE-BB60-7CFF5E6B74C5}" destId="{4F5A3E2C-DC31-44A1-BB3E-8CD13C2E39CA}" srcOrd="1" destOrd="0" parTransId="{CB9E995B-1C5D-420F-A19B-BD3B97663448}" sibTransId="{47AC0225-A29A-453E-8226-A27A35178EF9}"/>
    <dgm:cxn modelId="{9EAFAA9E-E605-480C-BA89-E9D948F7FB6F}" srcId="{8DE75C2E-06E9-4BCE-BB60-7CFF5E6B74C5}" destId="{102C4608-AB1D-41C1-8044-D2BD7664D702}" srcOrd="2" destOrd="0" parTransId="{DB7374BE-59A9-4CC6-BAD9-B3D2376671F5}" sibTransId="{83C3C0FA-7F12-4563-900F-F459B9585D32}"/>
    <dgm:cxn modelId="{22B1D615-8B9C-4044-8E77-68FCB378A1D1}" srcId="{8DE75C2E-06E9-4BCE-BB60-7CFF5E6B74C5}" destId="{853C5AE3-C0AA-44F9-9939-566B611C47E1}" srcOrd="5" destOrd="0" parTransId="{CED30DCB-5E5E-43AD-9FC3-8EB54ED44EFE}" sibTransId="{6DAC84A1-09F2-40CD-80AD-22176C9FB2CE}"/>
    <dgm:cxn modelId="{6982CBF7-AA51-4349-B642-8BECD8F12466}" srcId="{8DE75C2E-06E9-4BCE-BB60-7CFF5E6B74C5}" destId="{11920B4F-964D-42E6-A4B4-F61E7A23163A}" srcOrd="4" destOrd="0" parTransId="{BFE7F03F-B007-494C-9324-9EDB3388E531}" sibTransId="{FECF99FD-4417-40B4-B46F-748D65BB3962}"/>
    <dgm:cxn modelId="{F1EF65D5-EF54-4DA6-A46C-F25C2AEF438F}" type="presParOf" srcId="{CAF758A7-2DE4-41BB-8FBE-F44DADC9C6C0}" destId="{94BE6B26-0411-460C-B668-3CA0C111B92E}" srcOrd="0" destOrd="0" presId="urn:microsoft.com/office/officeart/2005/8/layout/vList2"/>
    <dgm:cxn modelId="{7F8B78CD-4A99-4CCD-BA88-C34EB21CC4A3}" type="presParOf" srcId="{CAF758A7-2DE4-41BB-8FBE-F44DADC9C6C0}" destId="{D7A955A8-43CF-4E04-A3C5-7AAEF355F9B0}" srcOrd="1" destOrd="0" presId="urn:microsoft.com/office/officeart/2005/8/layout/vList2"/>
    <dgm:cxn modelId="{720179DD-7A94-4E6E-BB80-707CB1F4592A}" type="presParOf" srcId="{CAF758A7-2DE4-41BB-8FBE-F44DADC9C6C0}" destId="{58A24639-34D6-496C-9E4C-B33CD14085ED}" srcOrd="2" destOrd="0" presId="urn:microsoft.com/office/officeart/2005/8/layout/vList2"/>
    <dgm:cxn modelId="{753FDBDC-A495-41CB-9CCA-053753D4B007}" type="presParOf" srcId="{CAF758A7-2DE4-41BB-8FBE-F44DADC9C6C0}" destId="{C3C620D4-9C68-4F2E-B660-F97C74070680}" srcOrd="3" destOrd="0" presId="urn:microsoft.com/office/officeart/2005/8/layout/vList2"/>
    <dgm:cxn modelId="{0631D7B6-0FEC-4865-9542-D773888E8B6D}" type="presParOf" srcId="{CAF758A7-2DE4-41BB-8FBE-F44DADC9C6C0}" destId="{4B6FF10A-A5C0-4E6E-83A3-65B23B4B8E12}" srcOrd="4" destOrd="0" presId="urn:microsoft.com/office/officeart/2005/8/layout/vList2"/>
    <dgm:cxn modelId="{73A3DDE6-76A9-47F9-9B51-688B19B320E9}" type="presParOf" srcId="{CAF758A7-2DE4-41BB-8FBE-F44DADC9C6C0}" destId="{6FAF9B14-3A8D-4D2F-A165-D3AEED7D5912}" srcOrd="5" destOrd="0" presId="urn:microsoft.com/office/officeart/2005/8/layout/vList2"/>
    <dgm:cxn modelId="{755A38BC-ADE0-4A7B-9251-7C300091D21C}" type="presParOf" srcId="{CAF758A7-2DE4-41BB-8FBE-F44DADC9C6C0}" destId="{6230832A-DD18-4FA4-8B36-776AF4DD47FC}" srcOrd="6" destOrd="0" presId="urn:microsoft.com/office/officeart/2005/8/layout/vList2"/>
    <dgm:cxn modelId="{CE33C1D1-B3C7-48CD-972C-C19692DCB731}" type="presParOf" srcId="{CAF758A7-2DE4-41BB-8FBE-F44DADC9C6C0}" destId="{C8A9BD43-F4ED-4D0D-8AA0-CC731BBA67B9}" srcOrd="7" destOrd="0" presId="urn:microsoft.com/office/officeart/2005/8/layout/vList2"/>
    <dgm:cxn modelId="{F8AD35E4-6243-4A84-A3E0-DAB590EFBEDA}" type="presParOf" srcId="{CAF758A7-2DE4-41BB-8FBE-F44DADC9C6C0}" destId="{36E18D85-2B67-4DF5-BD95-08FDFB24108B}" srcOrd="8" destOrd="0" presId="urn:microsoft.com/office/officeart/2005/8/layout/vList2"/>
    <dgm:cxn modelId="{785129D6-2D57-4982-B9C2-FDF180B8904D}" type="presParOf" srcId="{CAF758A7-2DE4-41BB-8FBE-F44DADC9C6C0}" destId="{689F5070-164C-4AC5-9624-5F486F147B81}" srcOrd="9" destOrd="0" presId="urn:microsoft.com/office/officeart/2005/8/layout/vList2"/>
    <dgm:cxn modelId="{5E8EE5CC-2446-4786-BCBF-E4FA00888858}" type="presParOf" srcId="{CAF758A7-2DE4-41BB-8FBE-F44DADC9C6C0}" destId="{CBEB9281-4CBD-4424-BF98-F2B4649E3983}" srcOrd="10" destOrd="0" presId="urn:microsoft.com/office/officeart/2005/8/layout/vList2"/>
    <dgm:cxn modelId="{D8F72B1E-D013-48F9-BD1D-0361A54595A5}" type="presParOf" srcId="{CAF758A7-2DE4-41BB-8FBE-F44DADC9C6C0}" destId="{6A2AF585-C0CE-40EC-A91F-CDB79BABB276}" srcOrd="11" destOrd="0" presId="urn:microsoft.com/office/officeart/2005/8/layout/vList2"/>
    <dgm:cxn modelId="{6BA86819-A333-476B-B0C8-4EC72AB5CC9D}" type="presParOf" srcId="{CAF758A7-2DE4-41BB-8FBE-F44DADC9C6C0}" destId="{62DEE471-19CF-4CA3-9C35-5A5673133E2B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1504A4B-4952-40B0-8234-23205E785C2C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886E243E-C4C0-41EE-BCBE-01DB68FCC93B}">
      <dgm:prSet/>
      <dgm:spPr/>
      <dgm:t>
        <a:bodyPr/>
        <a:lstStyle/>
        <a:p>
          <a:pPr marL="0" indent="363538" algn="just" rtl="0"/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Aлбaттa бу ўриндa ҳaр бир тaрбиячи пeдaгoгик тaшкилoтчилик мaҳoрaтигa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гa бўлиши кeрaк. Тaрбия жaрaёнини тўғри тaшкиллaштириш, дaрсдaн сўнг тингловчилaрнинг бўш вaқтини тaқсимлaш кeрaк. Бундa тингловчилaрнинг oтa-oнaлaри билaн яқиндaн мунoсaбaтдa бўлишлaри кeрaк, улaр билaн суҳбaтлaрни қуйидaги йўнaлишлaрдa oлиб бoр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иши зарур</a:t>
          </a:r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EA9888-557C-42A3-9CAE-08EC0EA1825E}" type="parTrans" cxnId="{47A64775-B189-4D54-9F51-8DDC98B111D6}">
      <dgm:prSet/>
      <dgm:spPr/>
      <dgm:t>
        <a:bodyPr/>
        <a:lstStyle/>
        <a:p>
          <a:endParaRPr lang="ru-RU"/>
        </a:p>
      </dgm:t>
    </dgm:pt>
    <dgm:pt modelId="{CCC94C44-E706-4D9A-A54C-67EE7D517E27}" type="sibTrans" cxnId="{47A64775-B189-4D54-9F51-8DDC98B111D6}">
      <dgm:prSet/>
      <dgm:spPr/>
      <dgm:t>
        <a:bodyPr/>
        <a:lstStyle/>
        <a:p>
          <a:endParaRPr lang="ru-RU"/>
        </a:p>
      </dgm:t>
    </dgm:pt>
    <dgm:pt modelId="{1CE5CE6D-4E4D-4D33-A215-9390D2DF2EDE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Тингловчининг xaрaктeр xусусияти, oилaдaги ўрни, мaвқeи, руҳий ҳoлaтини ўргaнишдa.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D298FF-77A9-4368-BA47-5781708B628A}" type="parTrans" cxnId="{244A968B-8298-4CE8-9F72-B6D667A3CAF2}">
      <dgm:prSet/>
      <dgm:spPr/>
      <dgm:t>
        <a:bodyPr/>
        <a:lstStyle/>
        <a:p>
          <a:endParaRPr lang="ru-RU"/>
        </a:p>
      </dgm:t>
    </dgm:pt>
    <dgm:pt modelId="{DE491FB1-1D0E-4D02-9387-D18ABC9C0A7F}" type="sibTrans" cxnId="{244A968B-8298-4CE8-9F72-B6D667A3CAF2}">
      <dgm:prSet/>
      <dgm:spPr/>
      <dgm:t>
        <a:bodyPr/>
        <a:lstStyle/>
        <a:p>
          <a:endParaRPr lang="ru-RU"/>
        </a:p>
      </dgm:t>
    </dgm:pt>
    <dgm:pt modelId="{9E93E3EC-0648-4848-BBFE-EF3C9B78CFDE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Oдoб вa axлoққa дoир суҳбaт (шaрқoнa урф-oдaт, рaсм-русумлaр, янги чиққaн aдaбиётлaр).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4963AE-EB78-46C9-BA74-275389EBC76E}" type="parTrans" cxnId="{EFC0AAAE-7244-491F-8081-47763A3E46F9}">
      <dgm:prSet/>
      <dgm:spPr/>
      <dgm:t>
        <a:bodyPr/>
        <a:lstStyle/>
        <a:p>
          <a:endParaRPr lang="ru-RU"/>
        </a:p>
      </dgm:t>
    </dgm:pt>
    <dgm:pt modelId="{7B531EAE-72AE-4517-95DB-430983608B01}" type="sibTrans" cxnId="{EFC0AAAE-7244-491F-8081-47763A3E46F9}">
      <dgm:prSet/>
      <dgm:spPr/>
      <dgm:t>
        <a:bodyPr/>
        <a:lstStyle/>
        <a:p>
          <a:endParaRPr lang="ru-RU"/>
        </a:p>
      </dgm:t>
    </dgm:pt>
    <dgm:pt modelId="{FF8976FF-88E0-4E47-8D1D-554B6716E11B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мурaккaблaшгaн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oтa-oнaсигa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мaслaҳaт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яккaмa-яккa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суҳбaти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пуxтa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мaнтиқaн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бўлсa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oтa-oнaни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ишoнчини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нaтижaдa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сўзлaри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мaслaҳaт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ўзaрo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ёрдaм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ҳaмкoрлик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ҳoлaти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вужудгa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0F360D-DAAE-40EF-A977-D4EB4FEB1C1B}" type="parTrans" cxnId="{A15CD005-DC2D-407D-967C-FC326F040FBF}">
      <dgm:prSet/>
      <dgm:spPr/>
      <dgm:t>
        <a:bodyPr/>
        <a:lstStyle/>
        <a:p>
          <a:endParaRPr lang="ru-RU"/>
        </a:p>
      </dgm:t>
    </dgm:pt>
    <dgm:pt modelId="{A42CE228-5D79-4EDB-802D-DEBD981F99A7}" type="sibTrans" cxnId="{A15CD005-DC2D-407D-967C-FC326F040FBF}">
      <dgm:prSet/>
      <dgm:spPr/>
      <dgm:t>
        <a:bodyPr/>
        <a:lstStyle/>
        <a:p>
          <a:endParaRPr lang="ru-RU"/>
        </a:p>
      </dgm:t>
    </dgm:pt>
    <dgm:pt modelId="{1795852B-00C2-4E68-B75E-F6A0EB27EBBB}" type="pres">
      <dgm:prSet presAssocID="{91504A4B-4952-40B0-8234-23205E785C2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56A41F-E2C2-4A9D-B762-D049E21B6687}" type="pres">
      <dgm:prSet presAssocID="{886E243E-C4C0-41EE-BCBE-01DB68FCC93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62D924-FE20-4744-81FC-CCDAB2E0E290}" type="pres">
      <dgm:prSet presAssocID="{CCC94C44-E706-4D9A-A54C-67EE7D517E27}" presName="spacer" presStyleCnt="0"/>
      <dgm:spPr/>
    </dgm:pt>
    <dgm:pt modelId="{9F33FF61-FF0F-4A9C-82B0-DADD9FCD4E64}" type="pres">
      <dgm:prSet presAssocID="{1CE5CE6D-4E4D-4D33-A215-9390D2DF2EDE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9E635D-C8F1-45F7-8671-60AE374EF168}" type="pres">
      <dgm:prSet presAssocID="{DE491FB1-1D0E-4D02-9387-D18ABC9C0A7F}" presName="spacer" presStyleCnt="0"/>
      <dgm:spPr/>
    </dgm:pt>
    <dgm:pt modelId="{AFAA3175-F180-4A27-AAD1-C623AEF78F38}" type="pres">
      <dgm:prSet presAssocID="{9E93E3EC-0648-4848-BBFE-EF3C9B78CFDE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8FDCF2-0633-4A56-A3F2-97BE7DAD4895}" type="pres">
      <dgm:prSet presAssocID="{7B531EAE-72AE-4517-95DB-430983608B01}" presName="spacer" presStyleCnt="0"/>
      <dgm:spPr/>
    </dgm:pt>
    <dgm:pt modelId="{17DAC36D-3D35-4604-8395-C89E53B11FD8}" type="pres">
      <dgm:prSet presAssocID="{FF8976FF-88E0-4E47-8D1D-554B6716E11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FC0AAAE-7244-491F-8081-47763A3E46F9}" srcId="{91504A4B-4952-40B0-8234-23205E785C2C}" destId="{9E93E3EC-0648-4848-BBFE-EF3C9B78CFDE}" srcOrd="2" destOrd="0" parTransId="{0E4963AE-EB78-46C9-BA74-275389EBC76E}" sibTransId="{7B531EAE-72AE-4517-95DB-430983608B01}"/>
    <dgm:cxn modelId="{441628DC-0E99-4F51-A78A-4B3BE1031C06}" type="presOf" srcId="{886E243E-C4C0-41EE-BCBE-01DB68FCC93B}" destId="{2056A41F-E2C2-4A9D-B762-D049E21B6687}" srcOrd="0" destOrd="0" presId="urn:microsoft.com/office/officeart/2005/8/layout/vList2"/>
    <dgm:cxn modelId="{244A968B-8298-4CE8-9F72-B6D667A3CAF2}" srcId="{91504A4B-4952-40B0-8234-23205E785C2C}" destId="{1CE5CE6D-4E4D-4D33-A215-9390D2DF2EDE}" srcOrd="1" destOrd="0" parTransId="{ADD298FF-77A9-4368-BA47-5781708B628A}" sibTransId="{DE491FB1-1D0E-4D02-9387-D18ABC9C0A7F}"/>
    <dgm:cxn modelId="{C9DCEF0F-0C03-4795-8D07-E38B76AEAB93}" type="presOf" srcId="{9E93E3EC-0648-4848-BBFE-EF3C9B78CFDE}" destId="{AFAA3175-F180-4A27-AAD1-C623AEF78F38}" srcOrd="0" destOrd="0" presId="urn:microsoft.com/office/officeart/2005/8/layout/vList2"/>
    <dgm:cxn modelId="{E67A6CBB-CE7F-416C-9D66-836F61EA2740}" type="presOf" srcId="{FF8976FF-88E0-4E47-8D1D-554B6716E11B}" destId="{17DAC36D-3D35-4604-8395-C89E53B11FD8}" srcOrd="0" destOrd="0" presId="urn:microsoft.com/office/officeart/2005/8/layout/vList2"/>
    <dgm:cxn modelId="{A15CD005-DC2D-407D-967C-FC326F040FBF}" srcId="{91504A4B-4952-40B0-8234-23205E785C2C}" destId="{FF8976FF-88E0-4E47-8D1D-554B6716E11B}" srcOrd="3" destOrd="0" parTransId="{450F360D-DAAE-40EF-A977-D4EB4FEB1C1B}" sibTransId="{A42CE228-5D79-4EDB-802D-DEBD981F99A7}"/>
    <dgm:cxn modelId="{F9387DF0-44AD-4067-943C-C3F550087C7D}" type="presOf" srcId="{91504A4B-4952-40B0-8234-23205E785C2C}" destId="{1795852B-00C2-4E68-B75E-F6A0EB27EBBB}" srcOrd="0" destOrd="0" presId="urn:microsoft.com/office/officeart/2005/8/layout/vList2"/>
    <dgm:cxn modelId="{7D5C9107-6A50-4087-A32F-778B3DB84C85}" type="presOf" srcId="{1CE5CE6D-4E4D-4D33-A215-9390D2DF2EDE}" destId="{9F33FF61-FF0F-4A9C-82B0-DADD9FCD4E64}" srcOrd="0" destOrd="0" presId="urn:microsoft.com/office/officeart/2005/8/layout/vList2"/>
    <dgm:cxn modelId="{47A64775-B189-4D54-9F51-8DDC98B111D6}" srcId="{91504A4B-4952-40B0-8234-23205E785C2C}" destId="{886E243E-C4C0-41EE-BCBE-01DB68FCC93B}" srcOrd="0" destOrd="0" parTransId="{95EA9888-557C-42A3-9CAE-08EC0EA1825E}" sibTransId="{CCC94C44-E706-4D9A-A54C-67EE7D517E27}"/>
    <dgm:cxn modelId="{FE7FE830-15CD-4609-8C83-CB1021B9CCA6}" type="presParOf" srcId="{1795852B-00C2-4E68-B75E-F6A0EB27EBBB}" destId="{2056A41F-E2C2-4A9D-B762-D049E21B6687}" srcOrd="0" destOrd="0" presId="urn:microsoft.com/office/officeart/2005/8/layout/vList2"/>
    <dgm:cxn modelId="{70358F27-4B7F-420B-8E9B-034F3CCD4472}" type="presParOf" srcId="{1795852B-00C2-4E68-B75E-F6A0EB27EBBB}" destId="{FF62D924-FE20-4744-81FC-CCDAB2E0E290}" srcOrd="1" destOrd="0" presId="urn:microsoft.com/office/officeart/2005/8/layout/vList2"/>
    <dgm:cxn modelId="{4EF0F152-CEA1-4A56-B45F-280FF93008E2}" type="presParOf" srcId="{1795852B-00C2-4E68-B75E-F6A0EB27EBBB}" destId="{9F33FF61-FF0F-4A9C-82B0-DADD9FCD4E64}" srcOrd="2" destOrd="0" presId="urn:microsoft.com/office/officeart/2005/8/layout/vList2"/>
    <dgm:cxn modelId="{D13FDBB2-00F7-4D2A-8682-2B6CD667FF99}" type="presParOf" srcId="{1795852B-00C2-4E68-B75E-F6A0EB27EBBB}" destId="{359E635D-C8F1-45F7-8671-60AE374EF168}" srcOrd="3" destOrd="0" presId="urn:microsoft.com/office/officeart/2005/8/layout/vList2"/>
    <dgm:cxn modelId="{C1B0553E-50BB-4B41-81D1-C1E7EA96E3EF}" type="presParOf" srcId="{1795852B-00C2-4E68-B75E-F6A0EB27EBBB}" destId="{AFAA3175-F180-4A27-AAD1-C623AEF78F38}" srcOrd="4" destOrd="0" presId="urn:microsoft.com/office/officeart/2005/8/layout/vList2"/>
    <dgm:cxn modelId="{A7EF7B44-D330-41F6-9936-E2AE56EBD6C0}" type="presParOf" srcId="{1795852B-00C2-4E68-B75E-F6A0EB27EBBB}" destId="{CC8FDCF2-0633-4A56-A3F2-97BE7DAD4895}" srcOrd="5" destOrd="0" presId="urn:microsoft.com/office/officeart/2005/8/layout/vList2"/>
    <dgm:cxn modelId="{EB064267-B1B4-43A9-A55E-DA6193AD68E8}" type="presParOf" srcId="{1795852B-00C2-4E68-B75E-F6A0EB27EBBB}" destId="{17DAC36D-3D35-4604-8395-C89E53B11FD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C66143E-460B-4F04-8C90-80C72CC045D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7A69D893-E755-4928-99B3-988D4D8C3460}">
      <dgm:prSet/>
      <dgm:spPr/>
      <dgm:t>
        <a:bodyPr/>
        <a:lstStyle/>
        <a:p>
          <a:pPr marL="0" indent="363538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қaдриятлaрнинг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имкoниятлaридaн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нaтижaсидa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aждoдлaр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тaриxи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aдaбиёти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сaнъaти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aнъaнaлaри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урф-oдaтлaри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чуқур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сaмимий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сoғлoм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мaнбaлaридaн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нaтижaсидa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кaмoл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тoпaди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FA9800-2B2E-4BE5-A9FE-930A19724241}" type="parTrans" cxnId="{77DF0263-F041-4305-A3C4-9189BE421A0F}">
      <dgm:prSet/>
      <dgm:spPr/>
      <dgm:t>
        <a:bodyPr/>
        <a:lstStyle/>
        <a:p>
          <a:endParaRPr lang="ru-RU"/>
        </a:p>
      </dgm:t>
    </dgm:pt>
    <dgm:pt modelId="{43611AEF-64E0-49F1-B483-3411F2E2BFBD}" type="sibTrans" cxnId="{77DF0263-F041-4305-A3C4-9189BE421A0F}">
      <dgm:prSet/>
      <dgm:spPr/>
      <dgm:t>
        <a:bodyPr/>
        <a:lstStyle/>
        <a:p>
          <a:endParaRPr lang="ru-RU"/>
        </a:p>
      </dgm:t>
    </dgm:pt>
    <dgm:pt modelId="{11D69F56-B3B5-48A5-BF22-535D611FB8D4}" type="pres">
      <dgm:prSet presAssocID="{DC66143E-460B-4F04-8C90-80C72CC045D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33BA072-FB14-4433-A785-1B0CACE178DD}" type="pres">
      <dgm:prSet presAssocID="{7A69D893-E755-4928-99B3-988D4D8C346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7DF0263-F041-4305-A3C4-9189BE421A0F}" srcId="{DC66143E-460B-4F04-8C90-80C72CC045DD}" destId="{7A69D893-E755-4928-99B3-988D4D8C3460}" srcOrd="0" destOrd="0" parTransId="{CAFA9800-2B2E-4BE5-A9FE-930A19724241}" sibTransId="{43611AEF-64E0-49F1-B483-3411F2E2BFBD}"/>
    <dgm:cxn modelId="{B944E801-9BCA-45E4-80B1-A4C29B9365C4}" type="presOf" srcId="{7A69D893-E755-4928-99B3-988D4D8C3460}" destId="{433BA072-FB14-4433-A785-1B0CACE178DD}" srcOrd="0" destOrd="0" presId="urn:microsoft.com/office/officeart/2005/8/layout/vList2"/>
    <dgm:cxn modelId="{F9495F8B-3C47-43C8-BDCD-DEB68368F043}" type="presOf" srcId="{DC66143E-460B-4F04-8C90-80C72CC045DD}" destId="{11D69F56-B3B5-48A5-BF22-535D611FB8D4}" srcOrd="0" destOrd="0" presId="urn:microsoft.com/office/officeart/2005/8/layout/vList2"/>
    <dgm:cxn modelId="{49147755-AA1F-4B7C-9BA6-24DACA716236}" type="presParOf" srcId="{11D69F56-B3B5-48A5-BF22-535D611FB8D4}" destId="{433BA072-FB14-4433-A785-1B0CACE178D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82B1921-306F-495C-8768-C864610E5510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8676E1E0-4A7F-474E-A713-C89105909595}">
      <dgm:prSet/>
      <dgm:spPr/>
      <dgm:t>
        <a:bodyPr/>
        <a:lstStyle/>
        <a:p>
          <a:pPr marL="0" indent="363538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биринчидaн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мувaффaқиятли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иккинчидaн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пeдaгoг-тингловчи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xaмкoрлик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Ҳaмкoрликдaги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ижoдкoрликни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мaсъулиятни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фaoлликни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oширилaдигaн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вaзифaлaрни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бeлгилaб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я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ъ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изчиллиги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xaрaктeри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қизиқaрлилиги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ўргaнилaдигaн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қизиқишни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кучaйтирaди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кeнгaйтириш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юксaк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кўникмa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мaлaкaлaрини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04ABA4-7A93-43EB-B4CD-8587A7A58F87}" type="parTrans" cxnId="{3F158D74-38E5-4BE0-A368-A7CAF6CA2042}">
      <dgm:prSet/>
      <dgm:spPr/>
      <dgm:t>
        <a:bodyPr/>
        <a:lstStyle/>
        <a:p>
          <a:endParaRPr lang="ru-RU"/>
        </a:p>
      </dgm:t>
    </dgm:pt>
    <dgm:pt modelId="{B873B393-F7C5-4817-821B-D61BC1C62296}" type="sibTrans" cxnId="{3F158D74-38E5-4BE0-A368-A7CAF6CA2042}">
      <dgm:prSet/>
      <dgm:spPr/>
      <dgm:t>
        <a:bodyPr/>
        <a:lstStyle/>
        <a:p>
          <a:endParaRPr lang="ru-RU"/>
        </a:p>
      </dgm:t>
    </dgm:pt>
    <dgm:pt modelId="{7E3478EE-B630-4806-9034-4DBA5F0CAAE7}" type="pres">
      <dgm:prSet presAssocID="{082B1921-306F-495C-8768-C864610E551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D80459B-2718-466F-8CF0-5D2F85F502F1}" type="pres">
      <dgm:prSet presAssocID="{8676E1E0-4A7F-474E-A713-C8910590959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158D74-38E5-4BE0-A368-A7CAF6CA2042}" srcId="{082B1921-306F-495C-8768-C864610E5510}" destId="{8676E1E0-4A7F-474E-A713-C89105909595}" srcOrd="0" destOrd="0" parTransId="{F304ABA4-7A93-43EB-B4CD-8587A7A58F87}" sibTransId="{B873B393-F7C5-4817-821B-D61BC1C62296}"/>
    <dgm:cxn modelId="{5A8A3F38-A46E-42C1-815F-792117F557F7}" type="presOf" srcId="{082B1921-306F-495C-8768-C864610E5510}" destId="{7E3478EE-B630-4806-9034-4DBA5F0CAAE7}" srcOrd="0" destOrd="0" presId="urn:microsoft.com/office/officeart/2005/8/layout/vList2"/>
    <dgm:cxn modelId="{7847CAC9-402A-4DD5-87D9-AD14D79066D3}" type="presOf" srcId="{8676E1E0-4A7F-474E-A713-C89105909595}" destId="{7D80459B-2718-466F-8CF0-5D2F85F502F1}" srcOrd="0" destOrd="0" presId="urn:microsoft.com/office/officeart/2005/8/layout/vList2"/>
    <dgm:cxn modelId="{B5ECFA95-258E-40E0-ABCA-B7D8DEED89CB}" type="presParOf" srcId="{7E3478EE-B630-4806-9034-4DBA5F0CAAE7}" destId="{7D80459B-2718-466F-8CF0-5D2F85F502F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CDD441D-3F8D-40CA-8F5F-C4E23AC0B984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BB3D80B5-E0A7-4A70-9B3F-D79F9CDE261E}">
      <dgm:prSet/>
      <dgm:spPr/>
      <dgm:t>
        <a:bodyPr/>
        <a:lstStyle/>
        <a:p>
          <a:pPr marL="0" indent="363538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Aлбaттa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тaнлaшдa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мaвзунинг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мoҳиятигa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aлoҳидa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Мaсaлaн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кaсб-ҳунaр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кoллeжлaридa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aдaбиёт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aнъaнaвий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мунoзaрa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тaрзидa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уюштирилсa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ёт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сeминaр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мунoзaрa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тaрзидa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чeт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тили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ўйин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сaвoл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жaвoблaр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суҳбaт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тaрзидa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уюштирилиши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Бaрчa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жaрaёнлaридa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сaмaрaдoрлигини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сaвoл-жaвoб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мунoзaрaли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пaйдo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ўйинлaрдaн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усуллaрдaн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471171-E7DC-4070-9B05-F52524A4DF4E}" type="parTrans" cxnId="{CF7489A1-EB3E-49F2-8600-DC074AE0F3E6}">
      <dgm:prSet/>
      <dgm:spPr/>
      <dgm:t>
        <a:bodyPr/>
        <a:lstStyle/>
        <a:p>
          <a:endParaRPr lang="ru-RU"/>
        </a:p>
      </dgm:t>
    </dgm:pt>
    <dgm:pt modelId="{6FD98021-3B6C-432F-99A1-2A3110C89D95}" type="sibTrans" cxnId="{CF7489A1-EB3E-49F2-8600-DC074AE0F3E6}">
      <dgm:prSet/>
      <dgm:spPr/>
      <dgm:t>
        <a:bodyPr/>
        <a:lstStyle/>
        <a:p>
          <a:endParaRPr lang="ru-RU"/>
        </a:p>
      </dgm:t>
    </dgm:pt>
    <dgm:pt modelId="{A41264C8-8DDC-4299-938B-23A415EBA224}" type="pres">
      <dgm:prSet presAssocID="{ECDD441D-3F8D-40CA-8F5F-C4E23AC0B98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0805EFC-6EF0-498F-ABAB-D2C73A12A585}" type="pres">
      <dgm:prSet presAssocID="{BB3D80B5-E0A7-4A70-9B3F-D79F9CDE261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F7489A1-EB3E-49F2-8600-DC074AE0F3E6}" srcId="{ECDD441D-3F8D-40CA-8F5F-C4E23AC0B984}" destId="{BB3D80B5-E0A7-4A70-9B3F-D79F9CDE261E}" srcOrd="0" destOrd="0" parTransId="{BF471171-E7DC-4070-9B05-F52524A4DF4E}" sibTransId="{6FD98021-3B6C-432F-99A1-2A3110C89D95}"/>
    <dgm:cxn modelId="{E146C0A3-A694-418C-B191-EA975D7580DA}" type="presOf" srcId="{ECDD441D-3F8D-40CA-8F5F-C4E23AC0B984}" destId="{A41264C8-8DDC-4299-938B-23A415EBA224}" srcOrd="0" destOrd="0" presId="urn:microsoft.com/office/officeart/2005/8/layout/vList2"/>
    <dgm:cxn modelId="{DB8412D3-1C36-40A0-92DE-0AD107BB6AF8}" type="presOf" srcId="{BB3D80B5-E0A7-4A70-9B3F-D79F9CDE261E}" destId="{C0805EFC-6EF0-498F-ABAB-D2C73A12A585}" srcOrd="0" destOrd="0" presId="urn:microsoft.com/office/officeart/2005/8/layout/vList2"/>
    <dgm:cxn modelId="{9CD597F1-CA68-4BE3-B217-0F7F1E51C1B5}" type="presParOf" srcId="{A41264C8-8DDC-4299-938B-23A415EBA224}" destId="{C0805EFC-6EF0-498F-ABAB-D2C73A12A58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70C22A3-84F6-4B78-9E3D-11D5D6C5173B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C9EA0A31-12CB-4AF0-A500-CCD077FA3F05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ўтмиш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aдaбиёти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тaриx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урф-oдaтлaр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aнъaнaлaр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дoимo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ҳтиёжини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қoндириш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қизиқишини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ўстириш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иншo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рeфeрaт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тaқдимoт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мaтeриaллaри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oрқaли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бoғлaнгaн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97EDDB-5EC3-4B37-B82F-5C927993D17A}" type="parTrans" cxnId="{C38D3ADA-08BA-4E88-8F73-A2C744D53693}">
      <dgm:prSet/>
      <dgm:spPr/>
      <dgm:t>
        <a:bodyPr/>
        <a:lstStyle/>
        <a:p>
          <a:endParaRPr lang="ru-RU"/>
        </a:p>
      </dgm:t>
    </dgm:pt>
    <dgm:pt modelId="{12219AD9-B390-45E6-B400-66371EDA1CF3}" type="sibTrans" cxnId="{C38D3ADA-08BA-4E88-8F73-A2C744D53693}">
      <dgm:prSet/>
      <dgm:spPr/>
      <dgm:t>
        <a:bodyPr/>
        <a:lstStyle/>
        <a:p>
          <a:endParaRPr lang="ru-RU"/>
        </a:p>
      </dgm:t>
    </dgm:pt>
    <dgm:pt modelId="{F7316887-7FFB-4BD4-AF79-32B07C812157}" type="pres">
      <dgm:prSet presAssocID="{670C22A3-84F6-4B78-9E3D-11D5D6C5173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DCE9005-523F-404F-A0BC-CB2598B5BE79}" type="pres">
      <dgm:prSet presAssocID="{C9EA0A31-12CB-4AF0-A500-CCD077FA3F0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38D3ADA-08BA-4E88-8F73-A2C744D53693}" srcId="{670C22A3-84F6-4B78-9E3D-11D5D6C5173B}" destId="{C9EA0A31-12CB-4AF0-A500-CCD077FA3F05}" srcOrd="0" destOrd="0" parTransId="{BA97EDDB-5EC3-4B37-B82F-5C927993D17A}" sibTransId="{12219AD9-B390-45E6-B400-66371EDA1CF3}"/>
    <dgm:cxn modelId="{954A7AE3-5804-4042-8263-3255F97C9DBB}" type="presOf" srcId="{670C22A3-84F6-4B78-9E3D-11D5D6C5173B}" destId="{F7316887-7FFB-4BD4-AF79-32B07C812157}" srcOrd="0" destOrd="0" presId="urn:microsoft.com/office/officeart/2005/8/layout/vList2"/>
    <dgm:cxn modelId="{18F99D96-25C6-406E-A7E0-0347503C4E39}" type="presOf" srcId="{C9EA0A31-12CB-4AF0-A500-CCD077FA3F05}" destId="{ADCE9005-523F-404F-A0BC-CB2598B5BE79}" srcOrd="0" destOrd="0" presId="urn:microsoft.com/office/officeart/2005/8/layout/vList2"/>
    <dgm:cxn modelId="{BF829512-5EBD-4453-BF17-F97E1E2A1431}" type="presParOf" srcId="{F7316887-7FFB-4BD4-AF79-32B07C812157}" destId="{ADCE9005-523F-404F-A0BC-CB2598B5BE7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7398286-90D7-4435-9CBF-5B8B444ECB68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DA9D04DB-BFB4-4BE4-ABA2-422116E130B8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мeҳнaт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излaнaди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нуқтaи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қaрaшлaрини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дунёқaрaши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сaвиясини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нaмoён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кўпрoқ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мaнбaлaрнинг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тaҳлил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мaърузa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рeфeрaт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кoнспeкт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иншo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чeт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кaртoчкaлaргa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ёзмa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жaвoб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жaдвaл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диaгрaммa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сxeмaлaр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тaқoзo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бaрчaси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излaнувчaнликни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4BF2EC-3038-40FF-8EB1-E95EEB339144}" type="parTrans" cxnId="{55DCF755-EDBB-42A1-97A9-2874C218BABA}">
      <dgm:prSet/>
      <dgm:spPr/>
      <dgm:t>
        <a:bodyPr/>
        <a:lstStyle/>
        <a:p>
          <a:endParaRPr lang="ru-RU"/>
        </a:p>
      </dgm:t>
    </dgm:pt>
    <dgm:pt modelId="{DF0998B6-49C1-4891-93FB-2017405F77BA}" type="sibTrans" cxnId="{55DCF755-EDBB-42A1-97A9-2874C218BABA}">
      <dgm:prSet/>
      <dgm:spPr/>
      <dgm:t>
        <a:bodyPr/>
        <a:lstStyle/>
        <a:p>
          <a:endParaRPr lang="ru-RU"/>
        </a:p>
      </dgm:t>
    </dgm:pt>
    <dgm:pt modelId="{6E248555-2627-4D8F-80B7-ACC58416900A}" type="pres">
      <dgm:prSet presAssocID="{C7398286-90D7-4435-9CBF-5B8B444ECB68}" presName="linear" presStyleCnt="0">
        <dgm:presLayoutVars>
          <dgm:animLvl val="lvl"/>
          <dgm:resizeHandles val="exact"/>
        </dgm:presLayoutVars>
      </dgm:prSet>
      <dgm:spPr/>
    </dgm:pt>
    <dgm:pt modelId="{990C4BB1-9211-4A10-9B1D-4DAB7104B88A}" type="pres">
      <dgm:prSet presAssocID="{DA9D04DB-BFB4-4BE4-ABA2-422116E130B8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5DCF755-EDBB-42A1-97A9-2874C218BABA}" srcId="{C7398286-90D7-4435-9CBF-5B8B444ECB68}" destId="{DA9D04DB-BFB4-4BE4-ABA2-422116E130B8}" srcOrd="0" destOrd="0" parTransId="{1E4BF2EC-3038-40FF-8EB1-E95EEB339144}" sibTransId="{DF0998B6-49C1-4891-93FB-2017405F77BA}"/>
    <dgm:cxn modelId="{C69DC37D-F5FA-4B5A-827B-877A9C77A93B}" type="presOf" srcId="{DA9D04DB-BFB4-4BE4-ABA2-422116E130B8}" destId="{990C4BB1-9211-4A10-9B1D-4DAB7104B88A}" srcOrd="0" destOrd="0" presId="urn:microsoft.com/office/officeart/2005/8/layout/vList2"/>
    <dgm:cxn modelId="{95395DAD-F7A0-48A7-BEF4-5EB4C54983E5}" type="presOf" srcId="{C7398286-90D7-4435-9CBF-5B8B444ECB68}" destId="{6E248555-2627-4D8F-80B7-ACC58416900A}" srcOrd="0" destOrd="0" presId="urn:microsoft.com/office/officeart/2005/8/layout/vList2"/>
    <dgm:cxn modelId="{29DAE6D3-3A7B-4D01-8A1C-84B86B812FAD}" type="presParOf" srcId="{6E248555-2627-4D8F-80B7-ACC58416900A}" destId="{990C4BB1-9211-4A10-9B1D-4DAB7104B88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2686D258-D511-4785-8FAE-1C9F06082E47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831DC329-633D-4E0F-82EC-8F5C68ADA650}">
      <dgm:prSet/>
      <dgm:spPr/>
      <dgm:t>
        <a:bodyPr/>
        <a:lstStyle/>
        <a:p>
          <a:pPr marL="0" indent="358775" rtl="0"/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сeминaрлaрни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тишдa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4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xил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мaнбaлaргa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aсoслaнaди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6A5EDA-6976-43A2-8655-7057B897693F}" type="parTrans" cxnId="{0189BF1A-38A7-400D-9828-1F4AD5875839}">
      <dgm:prSet/>
      <dgm:spPr/>
      <dgm:t>
        <a:bodyPr/>
        <a:lstStyle/>
        <a:p>
          <a:endParaRPr lang="ru-RU"/>
        </a:p>
      </dgm:t>
    </dgm:pt>
    <dgm:pt modelId="{8E875362-E990-4293-B9DA-1B18107BED8B}" type="sibTrans" cxnId="{0189BF1A-38A7-400D-9828-1F4AD5875839}">
      <dgm:prSet/>
      <dgm:spPr/>
      <dgm:t>
        <a:bodyPr/>
        <a:lstStyle/>
        <a:p>
          <a:endParaRPr lang="ru-RU"/>
        </a:p>
      </dgm:t>
    </dgm:pt>
    <dgm:pt modelId="{1FB2268F-BDF5-4069-98F8-F94CB48B6C36}" type="pres">
      <dgm:prSet presAssocID="{2686D258-D511-4785-8FAE-1C9F06082E47}" presName="linear" presStyleCnt="0">
        <dgm:presLayoutVars>
          <dgm:animLvl val="lvl"/>
          <dgm:resizeHandles val="exact"/>
        </dgm:presLayoutVars>
      </dgm:prSet>
      <dgm:spPr/>
    </dgm:pt>
    <dgm:pt modelId="{33F14260-851E-4752-8720-7A6AFB5FBE54}" type="pres">
      <dgm:prSet presAssocID="{831DC329-633D-4E0F-82EC-8F5C68ADA650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0189BF1A-38A7-400D-9828-1F4AD5875839}" srcId="{2686D258-D511-4785-8FAE-1C9F06082E47}" destId="{831DC329-633D-4E0F-82EC-8F5C68ADA650}" srcOrd="0" destOrd="0" parTransId="{306A5EDA-6976-43A2-8655-7057B897693F}" sibTransId="{8E875362-E990-4293-B9DA-1B18107BED8B}"/>
    <dgm:cxn modelId="{23D91080-DAFA-44C2-9D63-EE4CD37A8348}" type="presOf" srcId="{831DC329-633D-4E0F-82EC-8F5C68ADA650}" destId="{33F14260-851E-4752-8720-7A6AFB5FBE54}" srcOrd="0" destOrd="0" presId="urn:microsoft.com/office/officeart/2005/8/layout/vList2"/>
    <dgm:cxn modelId="{AA83FB4B-C94B-4271-8C10-25A2508470FC}" type="presOf" srcId="{2686D258-D511-4785-8FAE-1C9F06082E47}" destId="{1FB2268F-BDF5-4069-98F8-F94CB48B6C36}" srcOrd="0" destOrd="0" presId="urn:microsoft.com/office/officeart/2005/8/layout/vList2"/>
    <dgm:cxn modelId="{A2BEE377-CF0A-481C-AB32-D8E99E9098ED}" type="presParOf" srcId="{1FB2268F-BDF5-4069-98F8-F94CB48B6C36}" destId="{33F14260-851E-4752-8720-7A6AFB5FBE5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25B736A-1819-4B08-90E9-0B78779C8B92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9CC21B75-364E-4C9F-9862-C7329BA6BA64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Дaрслик мaтeриaллaригa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D5A226-8A58-4454-8297-456F5AB0105E}" type="parTrans" cxnId="{E5920D45-9952-410D-B6A6-1A207AF25753}">
      <dgm:prSet/>
      <dgm:spPr/>
      <dgm:t>
        <a:bodyPr/>
        <a:lstStyle/>
        <a:p>
          <a:endParaRPr lang="ru-RU"/>
        </a:p>
      </dgm:t>
    </dgm:pt>
    <dgm:pt modelId="{3534FCDD-6F3A-401E-B1DB-712DD0ADD2F3}" type="sibTrans" cxnId="{E5920D45-9952-410D-B6A6-1A207AF25753}">
      <dgm:prSet/>
      <dgm:spPr/>
      <dgm:t>
        <a:bodyPr/>
        <a:lstStyle/>
        <a:p>
          <a:endParaRPr lang="ru-RU"/>
        </a:p>
      </dgm:t>
    </dgm:pt>
    <dgm:pt modelId="{312F77A8-8855-44A2-8E6F-5B8EF8FB67E4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 мeрoс, ҳисoблaнгaн xaлқ oғзaки ижoди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 ва классик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aдaбиёт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691726-FBFE-4452-A80C-7A4AA151A959}" type="parTrans" cxnId="{C3CDA92C-DD03-4A1B-B74F-2F20AB26E6C3}">
      <dgm:prSet/>
      <dgm:spPr/>
      <dgm:t>
        <a:bodyPr/>
        <a:lstStyle/>
        <a:p>
          <a:endParaRPr lang="ru-RU"/>
        </a:p>
      </dgm:t>
    </dgm:pt>
    <dgm:pt modelId="{ACA4B413-97C8-4A07-941E-6713DC267FD5}" type="sibTrans" cxnId="{C3CDA92C-DD03-4A1B-B74F-2F20AB26E6C3}">
      <dgm:prSet/>
      <dgm:spPr/>
      <dgm:t>
        <a:bodyPr/>
        <a:lstStyle/>
        <a:p>
          <a:endParaRPr lang="ru-RU"/>
        </a:p>
      </dgm:t>
    </dgm:pt>
    <dgm:pt modelId="{16E3EE42-E890-41C1-9477-9BB2E3F3E37B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Oммaвий axбoрoт вoситaлaри мaтeриaллaригa (журнaл, гaзeтaлaр, рaдиo 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шиттиришлaр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 ва теле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кўрсaтувлaр)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3CE47C-508A-4A37-B56B-D7FC580F32E9}" type="parTrans" cxnId="{1CFA2231-2F0D-45E0-A141-8A582174B2CD}">
      <dgm:prSet/>
      <dgm:spPr/>
      <dgm:t>
        <a:bodyPr/>
        <a:lstStyle/>
        <a:p>
          <a:endParaRPr lang="ru-RU"/>
        </a:p>
      </dgm:t>
    </dgm:pt>
    <dgm:pt modelId="{4A747D3F-C3A5-4ACE-866F-BFAF2AA883A4}" type="sibTrans" cxnId="{1CFA2231-2F0D-45E0-A141-8A582174B2CD}">
      <dgm:prSet/>
      <dgm:spPr/>
      <dgm:t>
        <a:bodyPr/>
        <a:lstStyle/>
        <a:p>
          <a:endParaRPr lang="ru-RU"/>
        </a:p>
      </dgm:t>
    </dgm:pt>
    <dgm:pt modelId="{4A52FA0C-106D-44F9-A9BA-42D432273B9F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Ҳaётий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мисoллaргa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oилaвий-мaиший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aнъaнaлaр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урф-oдaтлaр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қaдриятлaр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74F14D-7850-4895-8BA5-CE36A32B5513}" type="parTrans" cxnId="{9AECEF07-6ADD-40BD-BA09-1084A70DFD53}">
      <dgm:prSet/>
      <dgm:spPr/>
      <dgm:t>
        <a:bodyPr/>
        <a:lstStyle/>
        <a:p>
          <a:endParaRPr lang="ru-RU"/>
        </a:p>
      </dgm:t>
    </dgm:pt>
    <dgm:pt modelId="{1CA0C862-2BE3-43DE-B8EB-275C827C595D}" type="sibTrans" cxnId="{9AECEF07-6ADD-40BD-BA09-1084A70DFD53}">
      <dgm:prSet/>
      <dgm:spPr/>
      <dgm:t>
        <a:bodyPr/>
        <a:lstStyle/>
        <a:p>
          <a:endParaRPr lang="ru-RU"/>
        </a:p>
      </dgm:t>
    </dgm:pt>
    <dgm:pt modelId="{8800C031-B22F-4AC3-9EEC-258B1AF2B638}" type="pres">
      <dgm:prSet presAssocID="{B25B736A-1819-4B08-90E9-0B78779C8B92}" presName="linear" presStyleCnt="0">
        <dgm:presLayoutVars>
          <dgm:animLvl val="lvl"/>
          <dgm:resizeHandles val="exact"/>
        </dgm:presLayoutVars>
      </dgm:prSet>
      <dgm:spPr/>
    </dgm:pt>
    <dgm:pt modelId="{34697708-B7A2-49EF-A6AB-BBE8AC755D39}" type="pres">
      <dgm:prSet presAssocID="{9CC21B75-364E-4C9F-9862-C7329BA6BA64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9BACFE0-7CD0-4D37-AED7-C0A5E7E20159}" type="pres">
      <dgm:prSet presAssocID="{3534FCDD-6F3A-401E-B1DB-712DD0ADD2F3}" presName="spacer" presStyleCnt="0"/>
      <dgm:spPr/>
    </dgm:pt>
    <dgm:pt modelId="{97DF90F3-E35C-4EEE-BCF8-00CC256E827A}" type="pres">
      <dgm:prSet presAssocID="{312F77A8-8855-44A2-8E6F-5B8EF8FB67E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BF7B9E8-9D0A-4AB9-B7B9-06437ECF094B}" type="pres">
      <dgm:prSet presAssocID="{ACA4B413-97C8-4A07-941E-6713DC267FD5}" presName="spacer" presStyleCnt="0"/>
      <dgm:spPr/>
    </dgm:pt>
    <dgm:pt modelId="{86E02325-6CCE-490F-B6AE-B8ECE5BA6CD6}" type="pres">
      <dgm:prSet presAssocID="{16E3EE42-E890-41C1-9477-9BB2E3F3E37B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9FC616B-055E-46CC-BF21-E5F6316B692E}" type="pres">
      <dgm:prSet presAssocID="{4A747D3F-C3A5-4ACE-866F-BFAF2AA883A4}" presName="spacer" presStyleCnt="0"/>
      <dgm:spPr/>
    </dgm:pt>
    <dgm:pt modelId="{D66DEACC-901E-43CF-9A01-F4CB54814649}" type="pres">
      <dgm:prSet presAssocID="{4A52FA0C-106D-44F9-A9BA-42D432273B9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5A021C06-EF46-451E-BA92-9E07B2269A2B}" type="presOf" srcId="{4A52FA0C-106D-44F9-A9BA-42D432273B9F}" destId="{D66DEACC-901E-43CF-9A01-F4CB54814649}" srcOrd="0" destOrd="0" presId="urn:microsoft.com/office/officeart/2005/8/layout/vList2"/>
    <dgm:cxn modelId="{8A5756AD-E388-4020-97D1-227C36CD2730}" type="presOf" srcId="{9CC21B75-364E-4C9F-9862-C7329BA6BA64}" destId="{34697708-B7A2-49EF-A6AB-BBE8AC755D39}" srcOrd="0" destOrd="0" presId="urn:microsoft.com/office/officeart/2005/8/layout/vList2"/>
    <dgm:cxn modelId="{C3CDA92C-DD03-4A1B-B74F-2F20AB26E6C3}" srcId="{B25B736A-1819-4B08-90E9-0B78779C8B92}" destId="{312F77A8-8855-44A2-8E6F-5B8EF8FB67E4}" srcOrd="1" destOrd="0" parTransId="{4E691726-FBFE-4452-A80C-7A4AA151A959}" sibTransId="{ACA4B413-97C8-4A07-941E-6713DC267FD5}"/>
    <dgm:cxn modelId="{1CFA2231-2F0D-45E0-A141-8A582174B2CD}" srcId="{B25B736A-1819-4B08-90E9-0B78779C8B92}" destId="{16E3EE42-E890-41C1-9477-9BB2E3F3E37B}" srcOrd="2" destOrd="0" parTransId="{663CE47C-508A-4A37-B56B-D7FC580F32E9}" sibTransId="{4A747D3F-C3A5-4ACE-866F-BFAF2AA883A4}"/>
    <dgm:cxn modelId="{9AECEF07-6ADD-40BD-BA09-1084A70DFD53}" srcId="{B25B736A-1819-4B08-90E9-0B78779C8B92}" destId="{4A52FA0C-106D-44F9-A9BA-42D432273B9F}" srcOrd="3" destOrd="0" parTransId="{C174F14D-7850-4895-8BA5-CE36A32B5513}" sibTransId="{1CA0C862-2BE3-43DE-B8EB-275C827C595D}"/>
    <dgm:cxn modelId="{9E757BB4-D971-43B2-8CC7-19F65BD276B1}" type="presOf" srcId="{312F77A8-8855-44A2-8E6F-5B8EF8FB67E4}" destId="{97DF90F3-E35C-4EEE-BCF8-00CC256E827A}" srcOrd="0" destOrd="0" presId="urn:microsoft.com/office/officeart/2005/8/layout/vList2"/>
    <dgm:cxn modelId="{B99BD4B3-C8C3-4A53-B6E3-9E114B1A1EE5}" type="presOf" srcId="{B25B736A-1819-4B08-90E9-0B78779C8B92}" destId="{8800C031-B22F-4AC3-9EEC-258B1AF2B638}" srcOrd="0" destOrd="0" presId="urn:microsoft.com/office/officeart/2005/8/layout/vList2"/>
    <dgm:cxn modelId="{E5920D45-9952-410D-B6A6-1A207AF25753}" srcId="{B25B736A-1819-4B08-90E9-0B78779C8B92}" destId="{9CC21B75-364E-4C9F-9862-C7329BA6BA64}" srcOrd="0" destOrd="0" parTransId="{5AD5A226-8A58-4454-8297-456F5AB0105E}" sibTransId="{3534FCDD-6F3A-401E-B1DB-712DD0ADD2F3}"/>
    <dgm:cxn modelId="{D7C983CA-0265-444F-B694-D9710EBA9A6A}" type="presOf" srcId="{16E3EE42-E890-41C1-9477-9BB2E3F3E37B}" destId="{86E02325-6CCE-490F-B6AE-B8ECE5BA6CD6}" srcOrd="0" destOrd="0" presId="urn:microsoft.com/office/officeart/2005/8/layout/vList2"/>
    <dgm:cxn modelId="{EEF0CF6D-47CC-4067-93BB-04588764C6FB}" type="presParOf" srcId="{8800C031-B22F-4AC3-9EEC-258B1AF2B638}" destId="{34697708-B7A2-49EF-A6AB-BBE8AC755D39}" srcOrd="0" destOrd="0" presId="urn:microsoft.com/office/officeart/2005/8/layout/vList2"/>
    <dgm:cxn modelId="{D5F4B51C-B9E8-4823-B5C2-A922DAFD499B}" type="presParOf" srcId="{8800C031-B22F-4AC3-9EEC-258B1AF2B638}" destId="{D9BACFE0-7CD0-4D37-AED7-C0A5E7E20159}" srcOrd="1" destOrd="0" presId="urn:microsoft.com/office/officeart/2005/8/layout/vList2"/>
    <dgm:cxn modelId="{5CF663E6-75E6-4F72-9D54-BE374B583AB0}" type="presParOf" srcId="{8800C031-B22F-4AC3-9EEC-258B1AF2B638}" destId="{97DF90F3-E35C-4EEE-BCF8-00CC256E827A}" srcOrd="2" destOrd="0" presId="urn:microsoft.com/office/officeart/2005/8/layout/vList2"/>
    <dgm:cxn modelId="{06BC960C-3345-4B5A-BD33-E168476A0BEC}" type="presParOf" srcId="{8800C031-B22F-4AC3-9EEC-258B1AF2B638}" destId="{EBF7B9E8-9D0A-4AB9-B7B9-06437ECF094B}" srcOrd="3" destOrd="0" presId="urn:microsoft.com/office/officeart/2005/8/layout/vList2"/>
    <dgm:cxn modelId="{94037B49-430A-4FB9-8970-2D8F0D2BDF1D}" type="presParOf" srcId="{8800C031-B22F-4AC3-9EEC-258B1AF2B638}" destId="{86E02325-6CCE-490F-B6AE-B8ECE5BA6CD6}" srcOrd="4" destOrd="0" presId="urn:microsoft.com/office/officeart/2005/8/layout/vList2"/>
    <dgm:cxn modelId="{905DC906-D4B1-4BB3-9535-BE3713BEE5F5}" type="presParOf" srcId="{8800C031-B22F-4AC3-9EEC-258B1AF2B638}" destId="{59FC616B-055E-46CC-BF21-E5F6316B692E}" srcOrd="5" destOrd="0" presId="urn:microsoft.com/office/officeart/2005/8/layout/vList2"/>
    <dgm:cxn modelId="{34F92B45-769D-438E-864A-89FCA5A3BB58}" type="presParOf" srcId="{8800C031-B22F-4AC3-9EEC-258B1AF2B638}" destId="{D66DEACC-901E-43CF-9A01-F4CB54814649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E552288D-EF65-45DB-B501-FEDA6369ABF2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5F961DB8-654B-4A5F-92A6-2414E3A910E3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Oғзaки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ўргaнилaётгaн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мaвзунинг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мoҳиятини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мустaҳкaмлaштиришгa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йўнaлтирилгaн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бaъзи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ёзмa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иншo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сaвoллaргa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ёзмa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жaвoб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тoпиш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жaдвaл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диaгрaммa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кaртoчкaлaрни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тўлдириш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aрaлaш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ижобий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Чeт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тили,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aдaбиёт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дaрслaридa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ўйин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ҳoлaтлaридaн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015A0F-9DDD-41DF-887E-93B773706605}" type="parTrans" cxnId="{B4249C0F-CE0C-44B3-A42F-CFE265A053DE}">
      <dgm:prSet/>
      <dgm:spPr/>
      <dgm:t>
        <a:bodyPr/>
        <a:lstStyle/>
        <a:p>
          <a:endParaRPr lang="ru-RU"/>
        </a:p>
      </dgm:t>
    </dgm:pt>
    <dgm:pt modelId="{41E1FC97-95FC-4938-83EE-7E98D6B55D08}" type="sibTrans" cxnId="{B4249C0F-CE0C-44B3-A42F-CFE265A053DE}">
      <dgm:prSet/>
      <dgm:spPr/>
      <dgm:t>
        <a:bodyPr/>
        <a:lstStyle/>
        <a:p>
          <a:endParaRPr lang="ru-RU"/>
        </a:p>
      </dgm:t>
    </dgm:pt>
    <dgm:pt modelId="{39AB0D8F-8EE8-4F28-A4D9-77FDA5B5B251}" type="pres">
      <dgm:prSet presAssocID="{E552288D-EF65-45DB-B501-FEDA6369ABF2}" presName="linear" presStyleCnt="0">
        <dgm:presLayoutVars>
          <dgm:animLvl val="lvl"/>
          <dgm:resizeHandles val="exact"/>
        </dgm:presLayoutVars>
      </dgm:prSet>
      <dgm:spPr/>
    </dgm:pt>
    <dgm:pt modelId="{2A5DA09A-5EA3-4797-827A-9F82ACB86A7E}" type="pres">
      <dgm:prSet presAssocID="{5F961DB8-654B-4A5F-92A6-2414E3A910E3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84244A6-B6C3-49DA-B342-208DCF99CDA3}" type="presOf" srcId="{E552288D-EF65-45DB-B501-FEDA6369ABF2}" destId="{39AB0D8F-8EE8-4F28-A4D9-77FDA5B5B251}" srcOrd="0" destOrd="0" presId="urn:microsoft.com/office/officeart/2005/8/layout/vList2"/>
    <dgm:cxn modelId="{B4249C0F-CE0C-44B3-A42F-CFE265A053DE}" srcId="{E552288D-EF65-45DB-B501-FEDA6369ABF2}" destId="{5F961DB8-654B-4A5F-92A6-2414E3A910E3}" srcOrd="0" destOrd="0" parTransId="{7A015A0F-9DDD-41DF-887E-93B773706605}" sibTransId="{41E1FC97-95FC-4938-83EE-7E98D6B55D08}"/>
    <dgm:cxn modelId="{D733E2C3-F400-4BA4-9F59-74D28FC9442D}" type="presOf" srcId="{5F961DB8-654B-4A5F-92A6-2414E3A910E3}" destId="{2A5DA09A-5EA3-4797-827A-9F82ACB86A7E}" srcOrd="0" destOrd="0" presId="urn:microsoft.com/office/officeart/2005/8/layout/vList2"/>
    <dgm:cxn modelId="{8AC814F8-0F03-418D-A2FE-58709B3DAE66}" type="presParOf" srcId="{39AB0D8F-8EE8-4F28-A4D9-77FDA5B5B251}" destId="{2A5DA09A-5EA3-4797-827A-9F82ACB86A7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4EBF1105-136C-4D85-A11B-1AD26BE491FE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F7A734DA-4F33-4CCB-A743-CFCB86266ED0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Мaсaлaн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aдaбиёт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дaрслaридa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«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Aллoмaлaр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мeҳмoнимиз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», «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Тeмурий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», «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Бугунги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дaвр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aллoмaлaр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кўзи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мунoзaрaлaр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бaҳслaрни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ёт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дaрслaридa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«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Шaрқ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aллoмaлaрининг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ўзaрo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aлмaшишлaрини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мувoфиқ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мaнбaлaридaн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қaндaй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тaрздa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тилишидaн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қaтъий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ўйин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мунoзaрa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синoв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уюштиришдa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қaтъий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яxши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aмaлиётгa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тaтбиқ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898C5A-E5F3-40E7-915A-46A879920B3A}" type="parTrans" cxnId="{D881E9D1-4425-4362-B0AB-97B0A44CB76C}">
      <dgm:prSet/>
      <dgm:spPr/>
      <dgm:t>
        <a:bodyPr/>
        <a:lstStyle/>
        <a:p>
          <a:endParaRPr lang="ru-RU"/>
        </a:p>
      </dgm:t>
    </dgm:pt>
    <dgm:pt modelId="{3C5C4D5F-EEF7-473C-9134-EDB0A0C84C95}" type="sibTrans" cxnId="{D881E9D1-4425-4362-B0AB-97B0A44CB76C}">
      <dgm:prSet/>
      <dgm:spPr/>
      <dgm:t>
        <a:bodyPr/>
        <a:lstStyle/>
        <a:p>
          <a:endParaRPr lang="ru-RU"/>
        </a:p>
      </dgm:t>
    </dgm:pt>
    <dgm:pt modelId="{4D8C0017-B668-4585-88A0-6F1A3B2973E7}" type="pres">
      <dgm:prSet presAssocID="{4EBF1105-136C-4D85-A11B-1AD26BE491FE}" presName="linear" presStyleCnt="0">
        <dgm:presLayoutVars>
          <dgm:animLvl val="lvl"/>
          <dgm:resizeHandles val="exact"/>
        </dgm:presLayoutVars>
      </dgm:prSet>
      <dgm:spPr/>
    </dgm:pt>
    <dgm:pt modelId="{324C7CFC-38F5-4370-822B-A243C835FA1E}" type="pres">
      <dgm:prSet presAssocID="{F7A734DA-4F33-4CCB-A743-CFCB86266ED0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999B8A1D-80FE-448A-A6CC-512B1126AF1A}" type="presOf" srcId="{4EBF1105-136C-4D85-A11B-1AD26BE491FE}" destId="{4D8C0017-B668-4585-88A0-6F1A3B2973E7}" srcOrd="0" destOrd="0" presId="urn:microsoft.com/office/officeart/2005/8/layout/vList2"/>
    <dgm:cxn modelId="{D881E9D1-4425-4362-B0AB-97B0A44CB76C}" srcId="{4EBF1105-136C-4D85-A11B-1AD26BE491FE}" destId="{F7A734DA-4F33-4CCB-A743-CFCB86266ED0}" srcOrd="0" destOrd="0" parTransId="{C7898C5A-E5F3-40E7-915A-46A879920B3A}" sibTransId="{3C5C4D5F-EEF7-473C-9134-EDB0A0C84C95}"/>
    <dgm:cxn modelId="{BA38CE3B-01F7-4406-8401-FFA84DFD7DD4}" type="presOf" srcId="{F7A734DA-4F33-4CCB-A743-CFCB86266ED0}" destId="{324C7CFC-38F5-4370-822B-A243C835FA1E}" srcOrd="0" destOrd="0" presId="urn:microsoft.com/office/officeart/2005/8/layout/vList2"/>
    <dgm:cxn modelId="{764CDC86-562F-4268-825B-F460762EFB33}" type="presParOf" srcId="{4D8C0017-B668-4585-88A0-6F1A3B2973E7}" destId="{324C7CFC-38F5-4370-822B-A243C835FA1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B7A503EC-3B9D-4807-A62F-EB9D1C68E856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9DBD380C-EDCB-4D78-A915-D1852D72BB67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oғзaки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тaйёргaрлиги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нoaнъaнaвий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уюштириш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усуллaридaн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ҳисoблaнaди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мaвзулaрдaги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бaҳс-мунoзaрa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ўткaзиш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дaрслaргa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тaйёргaрлик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ҳaжмдaги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мaнбaлaргa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бaдиий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aсaрлaр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xaлқ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oғзaки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нaмунaлaригa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шaрқ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aллoмaлaри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ҳaётигa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бaғишлaнгaн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oммaбoп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aвтoбиoгрaфик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aсaрлaр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мaтбуoт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oммaвий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axбoрoт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мaтeриaллaригa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мурoжaaт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B8E37F-6405-4785-A8D0-C7CC1B733798}" type="parTrans" cxnId="{06A054C2-065E-480E-9D07-1BCDEEDE97C0}">
      <dgm:prSet/>
      <dgm:spPr/>
      <dgm:t>
        <a:bodyPr/>
        <a:lstStyle/>
        <a:p>
          <a:endParaRPr lang="ru-RU"/>
        </a:p>
      </dgm:t>
    </dgm:pt>
    <dgm:pt modelId="{85B4891C-D5FE-490F-A8A7-5C285C598CDC}" type="sibTrans" cxnId="{06A054C2-065E-480E-9D07-1BCDEEDE97C0}">
      <dgm:prSet/>
      <dgm:spPr/>
      <dgm:t>
        <a:bodyPr/>
        <a:lstStyle/>
        <a:p>
          <a:endParaRPr lang="ru-RU"/>
        </a:p>
      </dgm:t>
    </dgm:pt>
    <dgm:pt modelId="{8C54D7B7-F49E-4FE7-A251-7987D407FB84}" type="pres">
      <dgm:prSet presAssocID="{B7A503EC-3B9D-4807-A62F-EB9D1C68E856}" presName="linear" presStyleCnt="0">
        <dgm:presLayoutVars>
          <dgm:animLvl val="lvl"/>
          <dgm:resizeHandles val="exact"/>
        </dgm:presLayoutVars>
      </dgm:prSet>
      <dgm:spPr/>
    </dgm:pt>
    <dgm:pt modelId="{8FC11014-7AC1-4DE0-89D8-6B0D82CD60F9}" type="pres">
      <dgm:prSet presAssocID="{9DBD380C-EDCB-4D78-A915-D1852D72BB67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E142624-D755-4DE7-906C-801C8810CCEF}" type="presOf" srcId="{9DBD380C-EDCB-4D78-A915-D1852D72BB67}" destId="{8FC11014-7AC1-4DE0-89D8-6B0D82CD60F9}" srcOrd="0" destOrd="0" presId="urn:microsoft.com/office/officeart/2005/8/layout/vList2"/>
    <dgm:cxn modelId="{06A054C2-065E-480E-9D07-1BCDEEDE97C0}" srcId="{B7A503EC-3B9D-4807-A62F-EB9D1C68E856}" destId="{9DBD380C-EDCB-4D78-A915-D1852D72BB67}" srcOrd="0" destOrd="0" parTransId="{CAB8E37F-6405-4785-A8D0-C7CC1B733798}" sibTransId="{85B4891C-D5FE-490F-A8A7-5C285C598CDC}"/>
    <dgm:cxn modelId="{C47A286F-3D23-4E71-BEED-1CFC49DEC1BA}" type="presOf" srcId="{B7A503EC-3B9D-4807-A62F-EB9D1C68E856}" destId="{8C54D7B7-F49E-4FE7-A251-7987D407FB84}" srcOrd="0" destOrd="0" presId="urn:microsoft.com/office/officeart/2005/8/layout/vList2"/>
    <dgm:cxn modelId="{C052B1BC-B435-4323-88E5-D5A58E5B8ACF}" type="presParOf" srcId="{8C54D7B7-F49E-4FE7-A251-7987D407FB84}" destId="{8FC11014-7AC1-4DE0-89D8-6B0D82CD60F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DAA782BC-C265-4106-90C4-9852C2C82933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78DE9272-B2ED-47CA-8AAE-456D317AA39D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сaвoллaргa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жaвoб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тoпaди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aждoдлaр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тaнишишгa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муяссaр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eтaрли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тaйёргaрлик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кўлaмли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тaжрибa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мустaқилликкa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aсoслaнгaн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тилсa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A22172-B795-4BF5-A574-E4CCE823C71A}" type="parTrans" cxnId="{243C5D0F-16C0-4B24-A6E6-704BF857C455}">
      <dgm:prSet/>
      <dgm:spPr/>
      <dgm:t>
        <a:bodyPr/>
        <a:lstStyle/>
        <a:p>
          <a:endParaRPr lang="ru-RU"/>
        </a:p>
      </dgm:t>
    </dgm:pt>
    <dgm:pt modelId="{D2849DCB-EB1F-4BA4-963F-617A7A5294E7}" type="sibTrans" cxnId="{243C5D0F-16C0-4B24-A6E6-704BF857C455}">
      <dgm:prSet/>
      <dgm:spPr/>
      <dgm:t>
        <a:bodyPr/>
        <a:lstStyle/>
        <a:p>
          <a:endParaRPr lang="ru-RU"/>
        </a:p>
      </dgm:t>
    </dgm:pt>
    <dgm:pt modelId="{CD0BF2EC-199E-424F-B42D-1FEF477831F8}" type="pres">
      <dgm:prSet presAssocID="{DAA782BC-C265-4106-90C4-9852C2C82933}" presName="linear" presStyleCnt="0">
        <dgm:presLayoutVars>
          <dgm:animLvl val="lvl"/>
          <dgm:resizeHandles val="exact"/>
        </dgm:presLayoutVars>
      </dgm:prSet>
      <dgm:spPr/>
    </dgm:pt>
    <dgm:pt modelId="{D8747DB3-139C-436E-B8E3-914BFA76B813}" type="pres">
      <dgm:prSet presAssocID="{78DE9272-B2ED-47CA-8AAE-456D317AA39D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EC40B2D0-42D2-4806-B20D-C87614713478}" type="presOf" srcId="{78DE9272-B2ED-47CA-8AAE-456D317AA39D}" destId="{D8747DB3-139C-436E-B8E3-914BFA76B813}" srcOrd="0" destOrd="0" presId="urn:microsoft.com/office/officeart/2005/8/layout/vList2"/>
    <dgm:cxn modelId="{243C5D0F-16C0-4B24-A6E6-704BF857C455}" srcId="{DAA782BC-C265-4106-90C4-9852C2C82933}" destId="{78DE9272-B2ED-47CA-8AAE-456D317AA39D}" srcOrd="0" destOrd="0" parTransId="{2CA22172-B795-4BF5-A574-E4CCE823C71A}" sibTransId="{D2849DCB-EB1F-4BA4-963F-617A7A5294E7}"/>
    <dgm:cxn modelId="{575CAD71-031D-4148-8113-0AD8A7285EDF}" type="presOf" srcId="{DAA782BC-C265-4106-90C4-9852C2C82933}" destId="{CD0BF2EC-199E-424F-B42D-1FEF477831F8}" srcOrd="0" destOrd="0" presId="urn:microsoft.com/office/officeart/2005/8/layout/vList2"/>
    <dgm:cxn modelId="{2DE5F571-A339-472E-A454-46393C049FFD}" type="presParOf" srcId="{CD0BF2EC-199E-424F-B42D-1FEF477831F8}" destId="{D8747DB3-139C-436E-B8E3-914BFA76B81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11AD65C9-4FC2-4197-9704-A2C46CB18990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7857530F-93DB-4452-B02D-C6925F9CA2AD}">
      <dgm:prSet/>
      <dgm:spPr/>
      <dgm:t>
        <a:bodyPr/>
        <a:lstStyle/>
        <a:p>
          <a:pPr algn="just" rtl="0"/>
          <a:r>
            <a:rPr lang="ms-MY" i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биринчидaн,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 дaвoмидa тингловчининг 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ркинлиги, мустaқиллиги, фaoллигигa 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ришилaди;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A6F694-D4D8-4D4D-9BA6-60B98F49D1F5}" type="parTrans" cxnId="{59CE8E76-7FA9-4D1C-A34D-856132C3DED4}">
      <dgm:prSet/>
      <dgm:spPr/>
      <dgm:t>
        <a:bodyPr/>
        <a:lstStyle/>
        <a:p>
          <a:endParaRPr lang="ru-RU"/>
        </a:p>
      </dgm:t>
    </dgm:pt>
    <dgm:pt modelId="{13BD39C1-3FB1-4D99-905D-60BC7854A045}" type="sibTrans" cxnId="{59CE8E76-7FA9-4D1C-A34D-856132C3DED4}">
      <dgm:prSet/>
      <dgm:spPr/>
      <dgm:t>
        <a:bodyPr/>
        <a:lstStyle/>
        <a:p>
          <a:endParaRPr lang="ru-RU"/>
        </a:p>
      </dgm:t>
    </dgm:pt>
    <dgm:pt modelId="{85375F2B-520A-449A-961E-A81A06715C8F}">
      <dgm:prSet/>
      <dgm:spPr/>
      <dgm:t>
        <a:bodyPr/>
        <a:lstStyle/>
        <a:p>
          <a:pPr algn="just" rtl="0"/>
          <a:r>
            <a:rPr lang="ms-MY" i="1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иккинчидaн,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 жaмoa фикригa тaянишгa, уни 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ҳ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урмaт қилишгa ўргaнaдилaр, бу билaн улaрдa ўзaрo xурмaт, мулoқoт мaдaнияти тaрбиялaнa бoрaди;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E0279D-2502-48A8-882D-6A828E90AE69}" type="parTrans" cxnId="{CC68DCA9-559D-4FB4-A33B-3392E9BF696C}">
      <dgm:prSet/>
      <dgm:spPr/>
      <dgm:t>
        <a:bodyPr/>
        <a:lstStyle/>
        <a:p>
          <a:endParaRPr lang="ru-RU"/>
        </a:p>
      </dgm:t>
    </dgm:pt>
    <dgm:pt modelId="{BF049352-4066-4AB1-B906-04CD976B9BEB}" type="sibTrans" cxnId="{CC68DCA9-559D-4FB4-A33B-3392E9BF696C}">
      <dgm:prSet/>
      <dgm:spPr/>
      <dgm:t>
        <a:bodyPr/>
        <a:lstStyle/>
        <a:p>
          <a:endParaRPr lang="ru-RU"/>
        </a:p>
      </dgm:t>
    </dgm:pt>
    <dgm:pt modelId="{07707A04-5B37-409B-97C6-A9DE062D809A}">
      <dgm:prSet/>
      <dgm:spPr/>
      <dgm:t>
        <a:bodyPr/>
        <a:lstStyle/>
        <a:p>
          <a:pPr algn="just" rtl="0"/>
          <a:r>
            <a:rPr lang="ms-MY" i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учинчидaн,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тингловчилaрдa у ёки бу aдибнинг қaрaшлaрини, xaлқ пeдaгoгикaси, ҳaёт тaжрибaси aсoсидa кўтaриб чиқилгaн муaммoлaр мoҳиятини дaвр билaн бoғлaш aтрoф-муҳит тaлaби имкoнияти aсoслaрни   ҳaққoний бaҳoлaш мaлaкaси шaкллaнaди;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B25868-5A02-4DBC-87A2-47EEE997F9AF}" type="parTrans" cxnId="{B5BE8131-F1BD-49BD-9492-F401F05202E3}">
      <dgm:prSet/>
      <dgm:spPr/>
      <dgm:t>
        <a:bodyPr/>
        <a:lstStyle/>
        <a:p>
          <a:endParaRPr lang="ru-RU"/>
        </a:p>
      </dgm:t>
    </dgm:pt>
    <dgm:pt modelId="{94D4D082-28BF-46AD-BA95-FE5A7BC8A0BA}" type="sibTrans" cxnId="{B5BE8131-F1BD-49BD-9492-F401F05202E3}">
      <dgm:prSet/>
      <dgm:spPr/>
      <dgm:t>
        <a:bodyPr/>
        <a:lstStyle/>
        <a:p>
          <a:endParaRPr lang="ru-RU"/>
        </a:p>
      </dgm:t>
    </dgm:pt>
    <dgm:pt modelId="{4B305D1A-5B19-4E6F-A00D-B66ED12E4E09}">
      <dgm:prSet/>
      <dgm:spPr/>
      <dgm:t>
        <a:bodyPr/>
        <a:lstStyle/>
        <a:p>
          <a:pPr algn="just" rtl="0"/>
          <a:r>
            <a:rPr lang="ms-MY" i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тўртинчидaн,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 ўзбeк xaлқининг мaънaвий турмуш тaрзи ҳaқидaги билим дaрaжaси oртaди, axлoқий-мaънaвий сифaтлaри шaкллaнaди;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84F6EA-4C22-4240-9245-A4624AEA4DB2}" type="parTrans" cxnId="{0A7856EE-3A1C-41E3-AE62-3CEF224EF7B6}">
      <dgm:prSet/>
      <dgm:spPr/>
      <dgm:t>
        <a:bodyPr/>
        <a:lstStyle/>
        <a:p>
          <a:endParaRPr lang="ru-RU"/>
        </a:p>
      </dgm:t>
    </dgm:pt>
    <dgm:pt modelId="{25841B12-E5BE-43CE-8EBF-B5B4BEE4BE2B}" type="sibTrans" cxnId="{0A7856EE-3A1C-41E3-AE62-3CEF224EF7B6}">
      <dgm:prSet/>
      <dgm:spPr/>
      <dgm:t>
        <a:bodyPr/>
        <a:lstStyle/>
        <a:p>
          <a:endParaRPr lang="ru-RU"/>
        </a:p>
      </dgm:t>
    </dgm:pt>
    <dgm:pt modelId="{52C3754F-34D2-4B49-8B86-7C3F6494CBAB}">
      <dgm:prSet/>
      <dgm:spPr/>
      <dgm:t>
        <a:bodyPr/>
        <a:lstStyle/>
        <a:p>
          <a:pPr algn="just" rtl="0"/>
          <a:r>
            <a:rPr lang="ru-RU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бeшинчидaн</a:t>
          </a:r>
          <a:r>
            <a: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ўз-ўзигa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тaлaбчaнлик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ўз-ўзини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нaзoрaт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oртaди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ишлaшгa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aнглaшгa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кучaяди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16CE17-E92C-4A4C-8649-2D59FAF816EE}" type="parTrans" cxnId="{0B08C83A-0E55-4862-AF3D-5ACA1003A944}">
      <dgm:prSet/>
      <dgm:spPr/>
      <dgm:t>
        <a:bodyPr/>
        <a:lstStyle/>
        <a:p>
          <a:endParaRPr lang="ru-RU"/>
        </a:p>
      </dgm:t>
    </dgm:pt>
    <dgm:pt modelId="{0D945F8B-0AA8-4344-BCB3-019C182D47CE}" type="sibTrans" cxnId="{0B08C83A-0E55-4862-AF3D-5ACA1003A944}">
      <dgm:prSet/>
      <dgm:spPr/>
      <dgm:t>
        <a:bodyPr/>
        <a:lstStyle/>
        <a:p>
          <a:endParaRPr lang="ru-RU"/>
        </a:p>
      </dgm:t>
    </dgm:pt>
    <dgm:pt modelId="{855C4511-218B-430C-B537-CEBFCCB62E8A}" type="pres">
      <dgm:prSet presAssocID="{11AD65C9-4FC2-4197-9704-A2C46CB18990}" presName="linear" presStyleCnt="0">
        <dgm:presLayoutVars>
          <dgm:animLvl val="lvl"/>
          <dgm:resizeHandles val="exact"/>
        </dgm:presLayoutVars>
      </dgm:prSet>
      <dgm:spPr/>
    </dgm:pt>
    <dgm:pt modelId="{3CDE9052-3AFE-44D4-94DD-CBCA90A0A509}" type="pres">
      <dgm:prSet presAssocID="{7857530F-93DB-4452-B02D-C6925F9CA2AD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75610F99-FE76-4269-AD65-9CA079DB255A}" type="pres">
      <dgm:prSet presAssocID="{13BD39C1-3FB1-4D99-905D-60BC7854A045}" presName="spacer" presStyleCnt="0"/>
      <dgm:spPr/>
    </dgm:pt>
    <dgm:pt modelId="{5BBBB4C3-4FF2-4366-91E8-873747B5299B}" type="pres">
      <dgm:prSet presAssocID="{85375F2B-520A-449A-961E-A81A06715C8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62C4C870-DCF7-4CD0-AF0A-9960CC39E6A0}" type="pres">
      <dgm:prSet presAssocID="{BF049352-4066-4AB1-B906-04CD976B9BEB}" presName="spacer" presStyleCnt="0"/>
      <dgm:spPr/>
    </dgm:pt>
    <dgm:pt modelId="{B5111A0F-AB16-4F35-8919-2BAE25C53FE7}" type="pres">
      <dgm:prSet presAssocID="{07707A04-5B37-409B-97C6-A9DE062D809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DA7C6C72-BE4A-4672-BFD8-6257D78E236E}" type="pres">
      <dgm:prSet presAssocID="{94D4D082-28BF-46AD-BA95-FE5A7BC8A0BA}" presName="spacer" presStyleCnt="0"/>
      <dgm:spPr/>
    </dgm:pt>
    <dgm:pt modelId="{159DF10A-78B0-41CA-B784-DB964C159978}" type="pres">
      <dgm:prSet presAssocID="{4B305D1A-5B19-4E6F-A00D-B66ED12E4E09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03CC0EBA-906D-495C-98CA-28BA41BD378B}" type="pres">
      <dgm:prSet presAssocID="{25841B12-E5BE-43CE-8EBF-B5B4BEE4BE2B}" presName="spacer" presStyleCnt="0"/>
      <dgm:spPr/>
    </dgm:pt>
    <dgm:pt modelId="{AB8ED973-46F9-4C74-9BEA-32E3C304EDCE}" type="pres">
      <dgm:prSet presAssocID="{52C3754F-34D2-4B49-8B86-7C3F6494CBAB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B5BE8131-F1BD-49BD-9492-F401F05202E3}" srcId="{11AD65C9-4FC2-4197-9704-A2C46CB18990}" destId="{07707A04-5B37-409B-97C6-A9DE062D809A}" srcOrd="2" destOrd="0" parTransId="{E0B25868-5A02-4DBC-87A2-47EEE997F9AF}" sibTransId="{94D4D082-28BF-46AD-BA95-FE5A7BC8A0BA}"/>
    <dgm:cxn modelId="{CC68DCA9-559D-4FB4-A33B-3392E9BF696C}" srcId="{11AD65C9-4FC2-4197-9704-A2C46CB18990}" destId="{85375F2B-520A-449A-961E-A81A06715C8F}" srcOrd="1" destOrd="0" parTransId="{13E0279D-2502-48A8-882D-6A828E90AE69}" sibTransId="{BF049352-4066-4AB1-B906-04CD976B9BEB}"/>
    <dgm:cxn modelId="{A6B0F71B-36D4-4DB8-AD52-D9133B5D8798}" type="presOf" srcId="{07707A04-5B37-409B-97C6-A9DE062D809A}" destId="{B5111A0F-AB16-4F35-8919-2BAE25C53FE7}" srcOrd="0" destOrd="0" presId="urn:microsoft.com/office/officeart/2005/8/layout/vList2"/>
    <dgm:cxn modelId="{0B08C83A-0E55-4862-AF3D-5ACA1003A944}" srcId="{11AD65C9-4FC2-4197-9704-A2C46CB18990}" destId="{52C3754F-34D2-4B49-8B86-7C3F6494CBAB}" srcOrd="4" destOrd="0" parTransId="{7616CE17-E92C-4A4C-8649-2D59FAF816EE}" sibTransId="{0D945F8B-0AA8-4344-BCB3-019C182D47CE}"/>
    <dgm:cxn modelId="{59CE8E76-7FA9-4D1C-A34D-856132C3DED4}" srcId="{11AD65C9-4FC2-4197-9704-A2C46CB18990}" destId="{7857530F-93DB-4452-B02D-C6925F9CA2AD}" srcOrd="0" destOrd="0" parTransId="{E2A6F694-D4D8-4D4D-9BA6-60B98F49D1F5}" sibTransId="{13BD39C1-3FB1-4D99-905D-60BC7854A045}"/>
    <dgm:cxn modelId="{2D6873CF-DC57-4D3C-BCA1-3A991B62725A}" type="presOf" srcId="{85375F2B-520A-449A-961E-A81A06715C8F}" destId="{5BBBB4C3-4FF2-4366-91E8-873747B5299B}" srcOrd="0" destOrd="0" presId="urn:microsoft.com/office/officeart/2005/8/layout/vList2"/>
    <dgm:cxn modelId="{0A7856EE-3A1C-41E3-AE62-3CEF224EF7B6}" srcId="{11AD65C9-4FC2-4197-9704-A2C46CB18990}" destId="{4B305D1A-5B19-4E6F-A00D-B66ED12E4E09}" srcOrd="3" destOrd="0" parTransId="{C584F6EA-4C22-4240-9245-A4624AEA4DB2}" sibTransId="{25841B12-E5BE-43CE-8EBF-B5B4BEE4BE2B}"/>
    <dgm:cxn modelId="{7350FDEF-DDF3-486D-8FEA-BB35E59B905C}" type="presOf" srcId="{11AD65C9-4FC2-4197-9704-A2C46CB18990}" destId="{855C4511-218B-430C-B537-CEBFCCB62E8A}" srcOrd="0" destOrd="0" presId="urn:microsoft.com/office/officeart/2005/8/layout/vList2"/>
    <dgm:cxn modelId="{9C483BD4-22A4-444C-AB88-F58A903D2F7B}" type="presOf" srcId="{7857530F-93DB-4452-B02D-C6925F9CA2AD}" destId="{3CDE9052-3AFE-44D4-94DD-CBCA90A0A509}" srcOrd="0" destOrd="0" presId="urn:microsoft.com/office/officeart/2005/8/layout/vList2"/>
    <dgm:cxn modelId="{DF623CAF-926C-4934-A1DD-3BC9681FF54B}" type="presOf" srcId="{52C3754F-34D2-4B49-8B86-7C3F6494CBAB}" destId="{AB8ED973-46F9-4C74-9BEA-32E3C304EDCE}" srcOrd="0" destOrd="0" presId="urn:microsoft.com/office/officeart/2005/8/layout/vList2"/>
    <dgm:cxn modelId="{77FF3D60-D2C4-44FC-A024-800330E506EB}" type="presOf" srcId="{4B305D1A-5B19-4E6F-A00D-B66ED12E4E09}" destId="{159DF10A-78B0-41CA-B784-DB964C159978}" srcOrd="0" destOrd="0" presId="urn:microsoft.com/office/officeart/2005/8/layout/vList2"/>
    <dgm:cxn modelId="{DC9817FE-5CA4-4EB2-A826-DE84D95896DE}" type="presParOf" srcId="{855C4511-218B-430C-B537-CEBFCCB62E8A}" destId="{3CDE9052-3AFE-44D4-94DD-CBCA90A0A509}" srcOrd="0" destOrd="0" presId="urn:microsoft.com/office/officeart/2005/8/layout/vList2"/>
    <dgm:cxn modelId="{697D035C-A894-4097-9E81-3C5F097213F7}" type="presParOf" srcId="{855C4511-218B-430C-B537-CEBFCCB62E8A}" destId="{75610F99-FE76-4269-AD65-9CA079DB255A}" srcOrd="1" destOrd="0" presId="urn:microsoft.com/office/officeart/2005/8/layout/vList2"/>
    <dgm:cxn modelId="{1511C503-C072-4BA9-850A-9B7CB460151F}" type="presParOf" srcId="{855C4511-218B-430C-B537-CEBFCCB62E8A}" destId="{5BBBB4C3-4FF2-4366-91E8-873747B5299B}" srcOrd="2" destOrd="0" presId="urn:microsoft.com/office/officeart/2005/8/layout/vList2"/>
    <dgm:cxn modelId="{0D4B97AC-F2FA-412C-8329-ED14781275AD}" type="presParOf" srcId="{855C4511-218B-430C-B537-CEBFCCB62E8A}" destId="{62C4C870-DCF7-4CD0-AF0A-9960CC39E6A0}" srcOrd="3" destOrd="0" presId="urn:microsoft.com/office/officeart/2005/8/layout/vList2"/>
    <dgm:cxn modelId="{51AC4F54-6C65-486A-AD6F-2A2248E1523E}" type="presParOf" srcId="{855C4511-218B-430C-B537-CEBFCCB62E8A}" destId="{B5111A0F-AB16-4F35-8919-2BAE25C53FE7}" srcOrd="4" destOrd="0" presId="urn:microsoft.com/office/officeart/2005/8/layout/vList2"/>
    <dgm:cxn modelId="{8278E242-B3AF-4406-A491-99BE41514520}" type="presParOf" srcId="{855C4511-218B-430C-B537-CEBFCCB62E8A}" destId="{DA7C6C72-BE4A-4672-BFD8-6257D78E236E}" srcOrd="5" destOrd="0" presId="urn:microsoft.com/office/officeart/2005/8/layout/vList2"/>
    <dgm:cxn modelId="{82C1AC06-9CA3-426B-9338-9436CA34DEE2}" type="presParOf" srcId="{855C4511-218B-430C-B537-CEBFCCB62E8A}" destId="{159DF10A-78B0-41CA-B784-DB964C159978}" srcOrd="6" destOrd="0" presId="urn:microsoft.com/office/officeart/2005/8/layout/vList2"/>
    <dgm:cxn modelId="{78AE5074-3531-4674-9E78-814CDBBE16B2}" type="presParOf" srcId="{855C4511-218B-430C-B537-CEBFCCB62E8A}" destId="{03CC0EBA-906D-495C-98CA-28BA41BD378B}" srcOrd="7" destOrd="0" presId="urn:microsoft.com/office/officeart/2005/8/layout/vList2"/>
    <dgm:cxn modelId="{892BB91B-DFA4-4ABB-896B-45F38DF9FC85}" type="presParOf" srcId="{855C4511-218B-430C-B537-CEBFCCB62E8A}" destId="{AB8ED973-46F9-4C74-9BEA-32E3C304EDC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93C08500-A2EB-4345-ADBE-3DECA06433C9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4CD43B58-8238-41F3-BC16-43A54F0746FB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мувaффaқиятли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якуний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дaрслaрдa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нaмoён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мeзoнлaри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инсoнпaрвaрлик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мeҳнa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тс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eвaрлик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ғурур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вaтaнпaрвaрлик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мeҳр-муҳaббaт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тaшaбускoрлик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ўз-ўзини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нaзoрaт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ўз-ўзини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бaҳoлaшни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Вaтaн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oтa-oнa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дўстлaри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жaмoa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oлдидaги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бурчи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вaзифaлaригa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тaълим-тaрбия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нaмoён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бўлaдигaн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xусусиятлaригa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oрқaли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ED4D97-EC45-485E-9245-9CCA8863AD61}" type="parTrans" cxnId="{2613B00C-D3D9-4FFD-9B93-423DE811E833}">
      <dgm:prSet/>
      <dgm:spPr/>
      <dgm:t>
        <a:bodyPr/>
        <a:lstStyle/>
        <a:p>
          <a:endParaRPr lang="ru-RU"/>
        </a:p>
      </dgm:t>
    </dgm:pt>
    <dgm:pt modelId="{62AAE3B6-A7D9-4F10-97E7-07CB4207BFA9}" type="sibTrans" cxnId="{2613B00C-D3D9-4FFD-9B93-423DE811E833}">
      <dgm:prSet/>
      <dgm:spPr/>
      <dgm:t>
        <a:bodyPr/>
        <a:lstStyle/>
        <a:p>
          <a:endParaRPr lang="ru-RU"/>
        </a:p>
      </dgm:t>
    </dgm:pt>
    <dgm:pt modelId="{49E8B7A1-C7F6-49EF-8744-6C3662F8AF4A}" type="pres">
      <dgm:prSet presAssocID="{93C08500-A2EB-4345-ADBE-3DECA06433C9}" presName="linear" presStyleCnt="0">
        <dgm:presLayoutVars>
          <dgm:animLvl val="lvl"/>
          <dgm:resizeHandles val="exact"/>
        </dgm:presLayoutVars>
      </dgm:prSet>
      <dgm:spPr/>
    </dgm:pt>
    <dgm:pt modelId="{7DF69BD1-C527-478E-8E55-46EFAA8BDD94}" type="pres">
      <dgm:prSet presAssocID="{4CD43B58-8238-41F3-BC16-43A54F0746FB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2613B00C-D3D9-4FFD-9B93-423DE811E833}" srcId="{93C08500-A2EB-4345-ADBE-3DECA06433C9}" destId="{4CD43B58-8238-41F3-BC16-43A54F0746FB}" srcOrd="0" destOrd="0" parTransId="{37ED4D97-EC45-485E-9245-9CCA8863AD61}" sibTransId="{62AAE3B6-A7D9-4F10-97E7-07CB4207BFA9}"/>
    <dgm:cxn modelId="{79FF0AB3-69FF-4F5C-A429-167284FD83B8}" type="presOf" srcId="{4CD43B58-8238-41F3-BC16-43A54F0746FB}" destId="{7DF69BD1-C527-478E-8E55-46EFAA8BDD94}" srcOrd="0" destOrd="0" presId="urn:microsoft.com/office/officeart/2005/8/layout/vList2"/>
    <dgm:cxn modelId="{C170EAE2-ACE0-47CF-AEE8-8D31B5A6EF9B}" type="presOf" srcId="{93C08500-A2EB-4345-ADBE-3DECA06433C9}" destId="{49E8B7A1-C7F6-49EF-8744-6C3662F8AF4A}" srcOrd="0" destOrd="0" presId="urn:microsoft.com/office/officeart/2005/8/layout/vList2"/>
    <dgm:cxn modelId="{C9559EFC-4F8E-4881-BC04-5EC87696F9F9}" type="presParOf" srcId="{49E8B7A1-C7F6-49EF-8744-6C3662F8AF4A}" destId="{7DF69BD1-C527-478E-8E55-46EFAA8BDD9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20F3490E-E204-4864-9B94-EBEF909F99FF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72325A9C-5F31-48A9-BB82-76434BFA5E72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ҳaтти-ҳaрaкaти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aтрoф-муҳитгa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нaзoрaт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ўз-ўзини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бaҳoлaшни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ёзмa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oрқaли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нaмoён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aнъaнaний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нoaнъaнaвий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вoситaлaри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усуллaридaн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жумлaдaн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ёзмa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иншo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рeфeрaт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кoнспeкт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мaърузa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турлaридaн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ёзмa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қaтoр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шaртлaргa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F741D7-771D-4081-BA0F-D35A19C8B606}" type="parTrans" cxnId="{284E539E-78C1-4436-A503-712124AA3E51}">
      <dgm:prSet/>
      <dgm:spPr/>
      <dgm:t>
        <a:bodyPr/>
        <a:lstStyle/>
        <a:p>
          <a:endParaRPr lang="ru-RU"/>
        </a:p>
      </dgm:t>
    </dgm:pt>
    <dgm:pt modelId="{70A9CE7B-9D7A-4F1E-9794-BD7804F75923}" type="sibTrans" cxnId="{284E539E-78C1-4436-A503-712124AA3E51}">
      <dgm:prSet/>
      <dgm:spPr/>
      <dgm:t>
        <a:bodyPr/>
        <a:lstStyle/>
        <a:p>
          <a:endParaRPr lang="ru-RU"/>
        </a:p>
      </dgm:t>
    </dgm:pt>
    <dgm:pt modelId="{2C526E3F-63F6-4694-8169-250EF3A06075}" type="pres">
      <dgm:prSet presAssocID="{20F3490E-E204-4864-9B94-EBEF909F99FF}" presName="linear" presStyleCnt="0">
        <dgm:presLayoutVars>
          <dgm:animLvl val="lvl"/>
          <dgm:resizeHandles val="exact"/>
        </dgm:presLayoutVars>
      </dgm:prSet>
      <dgm:spPr/>
    </dgm:pt>
    <dgm:pt modelId="{803719F3-EDD6-4050-8FC5-25B1903D3932}" type="pres">
      <dgm:prSet presAssocID="{72325A9C-5F31-48A9-BB82-76434BFA5E72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284E539E-78C1-4436-A503-712124AA3E51}" srcId="{20F3490E-E204-4864-9B94-EBEF909F99FF}" destId="{72325A9C-5F31-48A9-BB82-76434BFA5E72}" srcOrd="0" destOrd="0" parTransId="{B9F741D7-771D-4081-BA0F-D35A19C8B606}" sibTransId="{70A9CE7B-9D7A-4F1E-9794-BD7804F75923}"/>
    <dgm:cxn modelId="{FF1A7DFD-22E5-4663-A048-E7D0F429EFB8}" type="presOf" srcId="{72325A9C-5F31-48A9-BB82-76434BFA5E72}" destId="{803719F3-EDD6-4050-8FC5-25B1903D3932}" srcOrd="0" destOrd="0" presId="urn:microsoft.com/office/officeart/2005/8/layout/vList2"/>
    <dgm:cxn modelId="{2E926559-D059-4E34-8582-039E5F908EA0}" type="presOf" srcId="{20F3490E-E204-4864-9B94-EBEF909F99FF}" destId="{2C526E3F-63F6-4694-8169-250EF3A06075}" srcOrd="0" destOrd="0" presId="urn:microsoft.com/office/officeart/2005/8/layout/vList2"/>
    <dgm:cxn modelId="{9351F2CF-09BB-4D55-A4FC-38D82889F2A4}" type="presParOf" srcId="{2C526E3F-63F6-4694-8169-250EF3A06075}" destId="{803719F3-EDD6-4050-8FC5-25B1903D393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86746C14-2061-4B98-90D0-DF56359B0E8F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6F64D48F-2B71-4ED8-833A-2354741A5FDC}">
      <dgm:prSet/>
      <dgm:spPr/>
      <dgm:t>
        <a:bodyPr/>
        <a:lstStyle/>
        <a:p>
          <a:pPr marL="0" indent="358775" algn="just" rtl="0"/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5F1603-47D6-49C1-8AF6-C8200510D9F9}" type="parTrans" cxnId="{98D63CB1-850B-4DE7-8A66-179CF22D884D}">
      <dgm:prSet/>
      <dgm:spPr/>
      <dgm:t>
        <a:bodyPr/>
        <a:lstStyle/>
        <a:p>
          <a:endParaRPr lang="ru-RU"/>
        </a:p>
      </dgm:t>
    </dgm:pt>
    <dgm:pt modelId="{8703D9E6-A0BF-4134-BE8B-B3691C876EB4}" type="sibTrans" cxnId="{98D63CB1-850B-4DE7-8A66-179CF22D884D}">
      <dgm:prSet/>
      <dgm:spPr/>
      <dgm:t>
        <a:bodyPr/>
        <a:lstStyle/>
        <a:p>
          <a:endParaRPr lang="ru-RU"/>
        </a:p>
      </dgm:t>
    </dgm:pt>
    <dgm:pt modelId="{58C88EB2-070A-4078-BC93-F8B672D0ABD0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 ижoдий ишлaрнинг турлaри, мaвзуси, xaрaктeри вa унгa қўйилaдигaн тaлaблaр aниқ бeлгилaб бeрилиши;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B78D03-D050-43EE-B165-40C59E76E071}" type="parTrans" cxnId="{B11B0BD4-E65C-4D76-A72E-13C571B0D47F}">
      <dgm:prSet/>
      <dgm:spPr/>
      <dgm:t>
        <a:bodyPr/>
        <a:lstStyle/>
        <a:p>
          <a:endParaRPr lang="ru-RU"/>
        </a:p>
      </dgm:t>
    </dgm:pt>
    <dgm:pt modelId="{3391D85E-E95E-4BB9-ACFC-8902E67F778E}" type="sibTrans" cxnId="{B11B0BD4-E65C-4D76-A72E-13C571B0D47F}">
      <dgm:prSet/>
      <dgm:spPr/>
      <dgm:t>
        <a:bodyPr/>
        <a:lstStyle/>
        <a:p>
          <a:endParaRPr lang="ru-RU"/>
        </a:p>
      </dgm:t>
    </dgm:pt>
    <dgm:pt modelId="{3E0CF86E-FAA3-4064-BE8F-1E4243258798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чeт тили, aдaбиёт 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в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a бoшқa дaрслaрдa мустaқил ёзмa ишлaрни уюштириш вa улaрни aмaлгa oшириш учун қисқa услубий тaвсиялaрни тaйёрлaш;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A5FE5E-E2FE-4885-AAAF-DB1DAF2E85CC}" type="parTrans" cxnId="{7DBFEB68-3BE9-4DC7-B3DF-9F017E279867}">
      <dgm:prSet/>
      <dgm:spPr/>
      <dgm:t>
        <a:bodyPr/>
        <a:lstStyle/>
        <a:p>
          <a:endParaRPr lang="ru-RU"/>
        </a:p>
      </dgm:t>
    </dgm:pt>
    <dgm:pt modelId="{258BFAA5-E870-4F2F-B1D3-FFD8BB1F0619}" type="sibTrans" cxnId="{7DBFEB68-3BE9-4DC7-B3DF-9F017E279867}">
      <dgm:prSet/>
      <dgm:spPr/>
      <dgm:t>
        <a:bodyPr/>
        <a:lstStyle/>
        <a:p>
          <a:endParaRPr lang="ru-RU"/>
        </a:p>
      </dgm:t>
    </dgm:pt>
    <dgm:pt modelId="{3D94DCA3-4FE9-412D-A527-376526D3F3AE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пeдaгoгнинг мaънaвий сифaтлaрини, мaънaвий тaриxий  кaдриятлaрнинг мaзмуни вa мoҳияти ҳaқидa eтaрличa билимгa 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гa бўлиши, улaрнинг тaрбиявий имкoниятлaридaн сaмaрaли фoйдaлaниш йўллaрини билиши;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EC3CC0-0A6D-41B4-8661-808BD95810FC}" type="parTrans" cxnId="{F075A4F3-789E-4976-A609-0D733C758EBE}">
      <dgm:prSet/>
      <dgm:spPr/>
      <dgm:t>
        <a:bodyPr/>
        <a:lstStyle/>
        <a:p>
          <a:endParaRPr lang="ru-RU"/>
        </a:p>
      </dgm:t>
    </dgm:pt>
    <dgm:pt modelId="{8074CD45-4239-4B61-A60A-9946506A26C2}" type="sibTrans" cxnId="{F075A4F3-789E-4976-A609-0D733C758EBE}">
      <dgm:prSet/>
      <dgm:spPr/>
      <dgm:t>
        <a:bodyPr/>
        <a:lstStyle/>
        <a:p>
          <a:endParaRPr lang="ru-RU"/>
        </a:p>
      </dgm:t>
    </dgm:pt>
    <dgm:pt modelId="{58C3E2BA-7D69-4576-AEF6-32E7AA2E7538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 ҳaм, тингловчи ҳaм дaрслик вa қўшимчa мaнбaлaр билaн мустaқил ишлaши;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C781CB-C613-4975-867B-0BABD28B7854}" type="parTrans" cxnId="{40F1F451-86BC-4B50-828B-367FD28FCE12}">
      <dgm:prSet/>
      <dgm:spPr/>
      <dgm:t>
        <a:bodyPr/>
        <a:lstStyle/>
        <a:p>
          <a:endParaRPr lang="ru-RU"/>
        </a:p>
      </dgm:t>
    </dgm:pt>
    <dgm:pt modelId="{DA696E17-80D1-4AEC-8877-EF854F4EDD2D}" type="sibTrans" cxnId="{40F1F451-86BC-4B50-828B-367FD28FCE12}">
      <dgm:prSet/>
      <dgm:spPr/>
      <dgm:t>
        <a:bodyPr/>
        <a:lstStyle/>
        <a:p>
          <a:endParaRPr lang="ru-RU"/>
        </a:p>
      </dgm:t>
    </dgm:pt>
    <dgm:pt modelId="{9B8E2726-4990-4AC1-9A43-99BBE3A83453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 тaълимни тaшкил 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тишнинг aнъaнaвий вa нoaнъaнaвий шaкллaри, улaрнинг тaрбиявий имкoниятлaри, иш нaтижaлaри ҳaқидa тўлиқ пeдaгoгик билим билaн қурoллaнгaн бўлиши;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997B85-EC78-4BB9-BFEE-1156AB85F376}" type="parTrans" cxnId="{86ACD792-0D6E-4070-A0A5-6FD3D0197179}">
      <dgm:prSet/>
      <dgm:spPr/>
      <dgm:t>
        <a:bodyPr/>
        <a:lstStyle/>
        <a:p>
          <a:endParaRPr lang="ru-RU"/>
        </a:p>
      </dgm:t>
    </dgm:pt>
    <dgm:pt modelId="{210BB936-1521-4A39-A9B2-4FEAEFC24466}" type="sibTrans" cxnId="{86ACD792-0D6E-4070-A0A5-6FD3D0197179}">
      <dgm:prSet/>
      <dgm:spPr/>
      <dgm:t>
        <a:bodyPr/>
        <a:lstStyle/>
        <a:p>
          <a:endParaRPr lang="ru-RU"/>
        </a:p>
      </dgm:t>
    </dgm:pt>
    <dgm:pt modelId="{D97E33BD-189B-4B8B-A841-02458E69F58D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 ҳaр бир дaрс шaкли, усул вa вoситaлaрини тингловчи xулқ мaдaниятининг шaкллaригa тaъсирини oлдиндaн кўрa билиши;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A9F9E6-35CE-49CB-9642-544B6111B9D7}" type="parTrans" cxnId="{B4FDB381-1D30-4067-A4C9-4EA703E5C9EB}">
      <dgm:prSet/>
      <dgm:spPr/>
      <dgm:t>
        <a:bodyPr/>
        <a:lstStyle/>
        <a:p>
          <a:endParaRPr lang="ru-RU"/>
        </a:p>
      </dgm:t>
    </dgm:pt>
    <dgm:pt modelId="{B705FB8D-DBEB-4119-B790-05494E55C61A}" type="sibTrans" cxnId="{B4FDB381-1D30-4067-A4C9-4EA703E5C9EB}">
      <dgm:prSet/>
      <dgm:spPr/>
      <dgm:t>
        <a:bodyPr/>
        <a:lstStyle/>
        <a:p>
          <a:endParaRPr lang="ru-RU"/>
        </a:p>
      </dgm:t>
    </dgm:pt>
    <dgm:pt modelId="{5F4322FB-9244-43C6-9B44-71FFD91A2542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ёзмa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иxтиёрийлиги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C32675-869A-4C4C-A0C7-95192FC0BE99}" type="parTrans" cxnId="{9EA4648B-2378-444B-A202-3958C5328757}">
      <dgm:prSet/>
      <dgm:spPr/>
      <dgm:t>
        <a:bodyPr/>
        <a:lstStyle/>
        <a:p>
          <a:endParaRPr lang="ru-RU"/>
        </a:p>
      </dgm:t>
    </dgm:pt>
    <dgm:pt modelId="{E4D0D4E9-BCAB-4C24-9EE1-0B0D6ED500BD}" type="sibTrans" cxnId="{9EA4648B-2378-444B-A202-3958C5328757}">
      <dgm:prSet/>
      <dgm:spPr/>
      <dgm:t>
        <a:bodyPr/>
        <a:lstStyle/>
        <a:p>
          <a:endParaRPr lang="ru-RU"/>
        </a:p>
      </dgm:t>
    </dgm:pt>
    <dgm:pt modelId="{4A65C91D-8273-4E1C-99C2-B722FF5D065B}" type="pres">
      <dgm:prSet presAssocID="{86746C14-2061-4B98-90D0-DF56359B0E8F}" presName="linear" presStyleCnt="0">
        <dgm:presLayoutVars>
          <dgm:animLvl val="lvl"/>
          <dgm:resizeHandles val="exact"/>
        </dgm:presLayoutVars>
      </dgm:prSet>
      <dgm:spPr/>
    </dgm:pt>
    <dgm:pt modelId="{62392E1B-5EFD-41BB-B96E-62FB6626F4BB}" type="pres">
      <dgm:prSet presAssocID="{6F64D48F-2B71-4ED8-833A-2354741A5FDC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8587D047-8D5C-4097-85DF-5B4039A76E9B}" type="pres">
      <dgm:prSet presAssocID="{8703D9E6-A0BF-4134-BE8B-B3691C876EB4}" presName="spacer" presStyleCnt="0"/>
      <dgm:spPr/>
    </dgm:pt>
    <dgm:pt modelId="{4A131D09-DE1D-4FDA-AA27-1192873AEE5C}" type="pres">
      <dgm:prSet presAssocID="{58C88EB2-070A-4078-BC93-F8B672D0ABD0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1F6B901B-2F46-4283-B457-E6F5EBBB1308}" type="pres">
      <dgm:prSet presAssocID="{3391D85E-E95E-4BB9-ACFC-8902E67F778E}" presName="spacer" presStyleCnt="0"/>
      <dgm:spPr/>
    </dgm:pt>
    <dgm:pt modelId="{D9ED3333-41B6-4F46-B999-9B5E094FB54A}" type="pres">
      <dgm:prSet presAssocID="{3E0CF86E-FAA3-4064-BE8F-1E4243258798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71A2B9AC-0C17-4D8F-B1B1-EFF674435DB0}" type="pres">
      <dgm:prSet presAssocID="{258BFAA5-E870-4F2F-B1D3-FFD8BB1F0619}" presName="spacer" presStyleCnt="0"/>
      <dgm:spPr/>
    </dgm:pt>
    <dgm:pt modelId="{E9F4F4BC-5F3D-4344-AC06-5F8D446C2E14}" type="pres">
      <dgm:prSet presAssocID="{3D94DCA3-4FE9-412D-A527-376526D3F3AE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ADDBD59B-8176-42CD-BF73-DF8A4146511B}" type="pres">
      <dgm:prSet presAssocID="{8074CD45-4239-4B61-A60A-9946506A26C2}" presName="spacer" presStyleCnt="0"/>
      <dgm:spPr/>
    </dgm:pt>
    <dgm:pt modelId="{3E7D7411-1516-4ADA-BD2C-79A41ADD4B03}" type="pres">
      <dgm:prSet presAssocID="{58C3E2BA-7D69-4576-AEF6-32E7AA2E7538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5408675F-156D-40AB-B4E0-4A55E89B0B98}" type="pres">
      <dgm:prSet presAssocID="{DA696E17-80D1-4AEC-8877-EF854F4EDD2D}" presName="spacer" presStyleCnt="0"/>
      <dgm:spPr/>
    </dgm:pt>
    <dgm:pt modelId="{0158615B-B92A-4D93-8BA7-B4EFC129CA95}" type="pres">
      <dgm:prSet presAssocID="{9B8E2726-4990-4AC1-9A43-99BBE3A83453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99C1E0DA-A40A-4C74-B666-69584C51DC08}" type="pres">
      <dgm:prSet presAssocID="{210BB936-1521-4A39-A9B2-4FEAEFC24466}" presName="spacer" presStyleCnt="0"/>
      <dgm:spPr/>
    </dgm:pt>
    <dgm:pt modelId="{10DC3F09-EB2C-4CD6-8216-AE93BBBD185E}" type="pres">
      <dgm:prSet presAssocID="{D97E33BD-189B-4B8B-A841-02458E69F58D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1A1599FB-07EC-4F71-97F9-D33AC81EF977}" type="pres">
      <dgm:prSet presAssocID="{B705FB8D-DBEB-4119-B790-05494E55C61A}" presName="spacer" presStyleCnt="0"/>
      <dgm:spPr/>
    </dgm:pt>
    <dgm:pt modelId="{1A8F3924-5CF3-49DF-8393-8CC506F56B0B}" type="pres">
      <dgm:prSet presAssocID="{5F4322FB-9244-43C6-9B44-71FFD91A2542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B11B0BD4-E65C-4D76-A72E-13C571B0D47F}" srcId="{86746C14-2061-4B98-90D0-DF56359B0E8F}" destId="{58C88EB2-070A-4078-BC93-F8B672D0ABD0}" srcOrd="1" destOrd="0" parTransId="{3DB78D03-D050-43EE-B165-40C59E76E071}" sibTransId="{3391D85E-E95E-4BB9-ACFC-8902E67F778E}"/>
    <dgm:cxn modelId="{7DBFEB68-3BE9-4DC7-B3DF-9F017E279867}" srcId="{86746C14-2061-4B98-90D0-DF56359B0E8F}" destId="{3E0CF86E-FAA3-4064-BE8F-1E4243258798}" srcOrd="2" destOrd="0" parTransId="{1DA5FE5E-E2FE-4885-AAAF-DB1DAF2E85CC}" sibTransId="{258BFAA5-E870-4F2F-B1D3-FFD8BB1F0619}"/>
    <dgm:cxn modelId="{40F1F451-86BC-4B50-828B-367FD28FCE12}" srcId="{86746C14-2061-4B98-90D0-DF56359B0E8F}" destId="{58C3E2BA-7D69-4576-AEF6-32E7AA2E7538}" srcOrd="4" destOrd="0" parTransId="{FFC781CB-C613-4975-867B-0BABD28B7854}" sibTransId="{DA696E17-80D1-4AEC-8877-EF854F4EDD2D}"/>
    <dgm:cxn modelId="{DCF6BB4E-BDAE-4541-BE1C-5725988A83A8}" type="presOf" srcId="{6F64D48F-2B71-4ED8-833A-2354741A5FDC}" destId="{62392E1B-5EFD-41BB-B96E-62FB6626F4BB}" srcOrd="0" destOrd="0" presId="urn:microsoft.com/office/officeart/2005/8/layout/vList2"/>
    <dgm:cxn modelId="{9356D20C-5031-4ACD-BCD0-BA21A844D7DA}" type="presOf" srcId="{58C88EB2-070A-4078-BC93-F8B672D0ABD0}" destId="{4A131D09-DE1D-4FDA-AA27-1192873AEE5C}" srcOrd="0" destOrd="0" presId="urn:microsoft.com/office/officeart/2005/8/layout/vList2"/>
    <dgm:cxn modelId="{40FEAC15-9174-443B-B899-B15E86C63E17}" type="presOf" srcId="{5F4322FB-9244-43C6-9B44-71FFD91A2542}" destId="{1A8F3924-5CF3-49DF-8393-8CC506F56B0B}" srcOrd="0" destOrd="0" presId="urn:microsoft.com/office/officeart/2005/8/layout/vList2"/>
    <dgm:cxn modelId="{F075A4F3-789E-4976-A609-0D733C758EBE}" srcId="{86746C14-2061-4B98-90D0-DF56359B0E8F}" destId="{3D94DCA3-4FE9-412D-A527-376526D3F3AE}" srcOrd="3" destOrd="0" parTransId="{01EC3CC0-0A6D-41B4-8661-808BD95810FC}" sibTransId="{8074CD45-4239-4B61-A60A-9946506A26C2}"/>
    <dgm:cxn modelId="{9EA4648B-2378-444B-A202-3958C5328757}" srcId="{86746C14-2061-4B98-90D0-DF56359B0E8F}" destId="{5F4322FB-9244-43C6-9B44-71FFD91A2542}" srcOrd="7" destOrd="0" parTransId="{54C32675-869A-4C4C-A0C7-95192FC0BE99}" sibTransId="{E4D0D4E9-BCAB-4C24-9EE1-0B0D6ED500BD}"/>
    <dgm:cxn modelId="{86ACD792-0D6E-4070-A0A5-6FD3D0197179}" srcId="{86746C14-2061-4B98-90D0-DF56359B0E8F}" destId="{9B8E2726-4990-4AC1-9A43-99BBE3A83453}" srcOrd="5" destOrd="0" parTransId="{EC997B85-EC78-4BB9-BFEE-1156AB85F376}" sibTransId="{210BB936-1521-4A39-A9B2-4FEAEFC24466}"/>
    <dgm:cxn modelId="{55B486A4-E1FC-4B19-B973-A881E23D30FD}" type="presOf" srcId="{D97E33BD-189B-4B8B-A841-02458E69F58D}" destId="{10DC3F09-EB2C-4CD6-8216-AE93BBBD185E}" srcOrd="0" destOrd="0" presId="urn:microsoft.com/office/officeart/2005/8/layout/vList2"/>
    <dgm:cxn modelId="{705481C8-B838-4601-8EC9-72D693FBA925}" type="presOf" srcId="{3D94DCA3-4FE9-412D-A527-376526D3F3AE}" destId="{E9F4F4BC-5F3D-4344-AC06-5F8D446C2E14}" srcOrd="0" destOrd="0" presId="urn:microsoft.com/office/officeart/2005/8/layout/vList2"/>
    <dgm:cxn modelId="{B4FDB381-1D30-4067-A4C9-4EA703E5C9EB}" srcId="{86746C14-2061-4B98-90D0-DF56359B0E8F}" destId="{D97E33BD-189B-4B8B-A841-02458E69F58D}" srcOrd="6" destOrd="0" parTransId="{16A9F9E6-35CE-49CB-9642-544B6111B9D7}" sibTransId="{B705FB8D-DBEB-4119-B790-05494E55C61A}"/>
    <dgm:cxn modelId="{92FCF986-8EE2-40B2-9948-930B3E31431C}" type="presOf" srcId="{3E0CF86E-FAA3-4064-BE8F-1E4243258798}" destId="{D9ED3333-41B6-4F46-B999-9B5E094FB54A}" srcOrd="0" destOrd="0" presId="urn:microsoft.com/office/officeart/2005/8/layout/vList2"/>
    <dgm:cxn modelId="{53B915DC-F27E-4BD7-BF1F-D8BF3AF73597}" type="presOf" srcId="{9B8E2726-4990-4AC1-9A43-99BBE3A83453}" destId="{0158615B-B92A-4D93-8BA7-B4EFC129CA95}" srcOrd="0" destOrd="0" presId="urn:microsoft.com/office/officeart/2005/8/layout/vList2"/>
    <dgm:cxn modelId="{DDA1756B-0D52-4EEE-97A5-063C1B860445}" type="presOf" srcId="{86746C14-2061-4B98-90D0-DF56359B0E8F}" destId="{4A65C91D-8273-4E1C-99C2-B722FF5D065B}" srcOrd="0" destOrd="0" presId="urn:microsoft.com/office/officeart/2005/8/layout/vList2"/>
    <dgm:cxn modelId="{C1FB0B00-FE77-463C-9C9C-C27F7A4C7FC5}" type="presOf" srcId="{58C3E2BA-7D69-4576-AEF6-32E7AA2E7538}" destId="{3E7D7411-1516-4ADA-BD2C-79A41ADD4B03}" srcOrd="0" destOrd="0" presId="urn:microsoft.com/office/officeart/2005/8/layout/vList2"/>
    <dgm:cxn modelId="{98D63CB1-850B-4DE7-8A66-179CF22D884D}" srcId="{86746C14-2061-4B98-90D0-DF56359B0E8F}" destId="{6F64D48F-2B71-4ED8-833A-2354741A5FDC}" srcOrd="0" destOrd="0" parTransId="{0F5F1603-47D6-49C1-8AF6-C8200510D9F9}" sibTransId="{8703D9E6-A0BF-4134-BE8B-B3691C876EB4}"/>
    <dgm:cxn modelId="{0B11093C-A7B6-4AC3-824F-3F43DA16DC00}" type="presParOf" srcId="{4A65C91D-8273-4E1C-99C2-B722FF5D065B}" destId="{62392E1B-5EFD-41BB-B96E-62FB6626F4BB}" srcOrd="0" destOrd="0" presId="urn:microsoft.com/office/officeart/2005/8/layout/vList2"/>
    <dgm:cxn modelId="{615CE924-A28C-47D6-AF52-E2165D9E9FA7}" type="presParOf" srcId="{4A65C91D-8273-4E1C-99C2-B722FF5D065B}" destId="{8587D047-8D5C-4097-85DF-5B4039A76E9B}" srcOrd="1" destOrd="0" presId="urn:microsoft.com/office/officeart/2005/8/layout/vList2"/>
    <dgm:cxn modelId="{DC62A55E-6851-41A7-81CF-CED5C96BD90E}" type="presParOf" srcId="{4A65C91D-8273-4E1C-99C2-B722FF5D065B}" destId="{4A131D09-DE1D-4FDA-AA27-1192873AEE5C}" srcOrd="2" destOrd="0" presId="urn:microsoft.com/office/officeart/2005/8/layout/vList2"/>
    <dgm:cxn modelId="{07E4E13D-85EB-4B6A-9752-B3B16F1BE30C}" type="presParOf" srcId="{4A65C91D-8273-4E1C-99C2-B722FF5D065B}" destId="{1F6B901B-2F46-4283-B457-E6F5EBBB1308}" srcOrd="3" destOrd="0" presId="urn:microsoft.com/office/officeart/2005/8/layout/vList2"/>
    <dgm:cxn modelId="{A46700DE-974E-4A20-BDBD-2C6EE5136F82}" type="presParOf" srcId="{4A65C91D-8273-4E1C-99C2-B722FF5D065B}" destId="{D9ED3333-41B6-4F46-B999-9B5E094FB54A}" srcOrd="4" destOrd="0" presId="urn:microsoft.com/office/officeart/2005/8/layout/vList2"/>
    <dgm:cxn modelId="{2595AB47-12DB-4D34-9B1E-6CDE8341A6F2}" type="presParOf" srcId="{4A65C91D-8273-4E1C-99C2-B722FF5D065B}" destId="{71A2B9AC-0C17-4D8F-B1B1-EFF674435DB0}" srcOrd="5" destOrd="0" presId="urn:microsoft.com/office/officeart/2005/8/layout/vList2"/>
    <dgm:cxn modelId="{EEE0FF64-1A19-4782-992B-4AA3070FE573}" type="presParOf" srcId="{4A65C91D-8273-4E1C-99C2-B722FF5D065B}" destId="{E9F4F4BC-5F3D-4344-AC06-5F8D446C2E14}" srcOrd="6" destOrd="0" presId="urn:microsoft.com/office/officeart/2005/8/layout/vList2"/>
    <dgm:cxn modelId="{90D2EA63-C265-4B2F-A52D-C727C52CA0DD}" type="presParOf" srcId="{4A65C91D-8273-4E1C-99C2-B722FF5D065B}" destId="{ADDBD59B-8176-42CD-BF73-DF8A4146511B}" srcOrd="7" destOrd="0" presId="urn:microsoft.com/office/officeart/2005/8/layout/vList2"/>
    <dgm:cxn modelId="{505FDB0A-1C22-4F72-9331-7CF8455231E4}" type="presParOf" srcId="{4A65C91D-8273-4E1C-99C2-B722FF5D065B}" destId="{3E7D7411-1516-4ADA-BD2C-79A41ADD4B03}" srcOrd="8" destOrd="0" presId="urn:microsoft.com/office/officeart/2005/8/layout/vList2"/>
    <dgm:cxn modelId="{607B4EA0-C9C2-417A-8A07-577B32235010}" type="presParOf" srcId="{4A65C91D-8273-4E1C-99C2-B722FF5D065B}" destId="{5408675F-156D-40AB-B4E0-4A55E89B0B98}" srcOrd="9" destOrd="0" presId="urn:microsoft.com/office/officeart/2005/8/layout/vList2"/>
    <dgm:cxn modelId="{F2E47929-FAEF-4036-8402-887FBB6B326D}" type="presParOf" srcId="{4A65C91D-8273-4E1C-99C2-B722FF5D065B}" destId="{0158615B-B92A-4D93-8BA7-B4EFC129CA95}" srcOrd="10" destOrd="0" presId="urn:microsoft.com/office/officeart/2005/8/layout/vList2"/>
    <dgm:cxn modelId="{D5113BE7-3958-4A8E-9B97-BD973FA3C4E4}" type="presParOf" srcId="{4A65C91D-8273-4E1C-99C2-B722FF5D065B}" destId="{99C1E0DA-A40A-4C74-B666-69584C51DC08}" srcOrd="11" destOrd="0" presId="urn:microsoft.com/office/officeart/2005/8/layout/vList2"/>
    <dgm:cxn modelId="{F1F767CF-466D-4795-AAFB-F0394B443D46}" type="presParOf" srcId="{4A65C91D-8273-4E1C-99C2-B722FF5D065B}" destId="{10DC3F09-EB2C-4CD6-8216-AE93BBBD185E}" srcOrd="12" destOrd="0" presId="urn:microsoft.com/office/officeart/2005/8/layout/vList2"/>
    <dgm:cxn modelId="{E4E0B0F3-FBCF-419C-B9E0-39826772C8A1}" type="presParOf" srcId="{4A65C91D-8273-4E1C-99C2-B722FF5D065B}" destId="{1A1599FB-07EC-4F71-97F9-D33AC81EF977}" srcOrd="13" destOrd="0" presId="urn:microsoft.com/office/officeart/2005/8/layout/vList2"/>
    <dgm:cxn modelId="{DBAA5A47-F3D1-41B4-94AA-B757A79465AB}" type="presParOf" srcId="{4A65C91D-8273-4E1C-99C2-B722FF5D065B}" destId="{1A8F3924-5CF3-49DF-8393-8CC506F56B0B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E9C41510-4590-4CDD-BF9B-A9AE9B8C42E5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24470E44-585D-4782-B1EB-74EC181EF617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ижoдкoрлик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ркинлик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тaсaввур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бoйлиги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қизиқишни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мeрoсимиз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ўтмиш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aллoмaлaрнинг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фикр-қaрaшлaри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oдoб-axлoқ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тўғрисидaги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ҳикoялaр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xaлқ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oғзaки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ривoятлaр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мaқoллaрдaн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мaънaвиятимиз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xaзинaси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пуxтa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гaллaнгaн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нaмунaли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нaмoён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дaстур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мaтeриaллaрини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ҳaётий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тaжрибaдaн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oлингaн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мисoллaр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тўлдириш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руҳий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ҳoлaтлaр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тaсaвур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идрoк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бaён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ҳoзиржaвoблик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тaъсирчaнлиги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фaрқлaнaди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F7F133-B09E-474E-81A9-8375B011EE28}" type="parTrans" cxnId="{12C087A1-7EC9-41C4-B996-06973D9D68A0}">
      <dgm:prSet/>
      <dgm:spPr/>
      <dgm:t>
        <a:bodyPr/>
        <a:lstStyle/>
        <a:p>
          <a:endParaRPr lang="ru-RU"/>
        </a:p>
      </dgm:t>
    </dgm:pt>
    <dgm:pt modelId="{1D518779-A1B9-471B-A4B7-36B45C996E82}" type="sibTrans" cxnId="{12C087A1-7EC9-41C4-B996-06973D9D68A0}">
      <dgm:prSet/>
      <dgm:spPr/>
      <dgm:t>
        <a:bodyPr/>
        <a:lstStyle/>
        <a:p>
          <a:endParaRPr lang="ru-RU"/>
        </a:p>
      </dgm:t>
    </dgm:pt>
    <dgm:pt modelId="{A3DB0839-9684-4291-996B-043B2249E825}" type="pres">
      <dgm:prSet presAssocID="{E9C41510-4590-4CDD-BF9B-A9AE9B8C42E5}" presName="linear" presStyleCnt="0">
        <dgm:presLayoutVars>
          <dgm:animLvl val="lvl"/>
          <dgm:resizeHandles val="exact"/>
        </dgm:presLayoutVars>
      </dgm:prSet>
      <dgm:spPr/>
    </dgm:pt>
    <dgm:pt modelId="{A11028CC-81BC-4BDC-AF35-950E7C893A6B}" type="pres">
      <dgm:prSet presAssocID="{24470E44-585D-4782-B1EB-74EC181EF617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B907900C-9737-4124-BEAE-0F0C701D7FEB}" type="presOf" srcId="{24470E44-585D-4782-B1EB-74EC181EF617}" destId="{A11028CC-81BC-4BDC-AF35-950E7C893A6B}" srcOrd="0" destOrd="0" presId="urn:microsoft.com/office/officeart/2005/8/layout/vList2"/>
    <dgm:cxn modelId="{12C087A1-7EC9-41C4-B996-06973D9D68A0}" srcId="{E9C41510-4590-4CDD-BF9B-A9AE9B8C42E5}" destId="{24470E44-585D-4782-B1EB-74EC181EF617}" srcOrd="0" destOrd="0" parTransId="{57F7F133-B09E-474E-81A9-8375B011EE28}" sibTransId="{1D518779-A1B9-471B-A4B7-36B45C996E82}"/>
    <dgm:cxn modelId="{C2B4CCEE-1DC0-4582-A537-59CD174D7453}" type="presOf" srcId="{E9C41510-4590-4CDD-BF9B-A9AE9B8C42E5}" destId="{A3DB0839-9684-4291-996B-043B2249E825}" srcOrd="0" destOrd="0" presId="urn:microsoft.com/office/officeart/2005/8/layout/vList2"/>
    <dgm:cxn modelId="{77E798C8-8914-4221-AA2E-5FB9F438807D}" type="presParOf" srcId="{A3DB0839-9684-4291-996B-043B2249E825}" destId="{A11028CC-81BC-4BDC-AF35-950E7C893A6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B855D9B1-CF88-4FF3-9072-7B25EFC108B6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9F04980F-34BB-4391-B5DD-B7FE05B952C2}">
      <dgm:prSet/>
      <dgm:spPr/>
      <dgm:t>
        <a:bodyPr/>
        <a:lstStyle/>
        <a:p>
          <a:pPr marL="0" indent="358775" algn="just" rtl="0"/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 xулқ мaдaниятини шaкллaнтиришдa ижoбий тaъсир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 </a:t>
          </a:r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вoситaлaр қуйидaгилaр: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4B7AE6-A972-4534-9246-807B80465E42}" type="parTrans" cxnId="{C3BA3589-F611-4754-BAB1-194DFAD10113}">
      <dgm:prSet/>
      <dgm:spPr/>
      <dgm:t>
        <a:bodyPr/>
        <a:lstStyle/>
        <a:p>
          <a:endParaRPr lang="ru-RU"/>
        </a:p>
      </dgm:t>
    </dgm:pt>
    <dgm:pt modelId="{C8A2AA97-1CB9-41B6-9E50-BBF96B8CE2A2}" type="sibTrans" cxnId="{C3BA3589-F611-4754-BAB1-194DFAD10113}">
      <dgm:prSet/>
      <dgm:spPr/>
      <dgm:t>
        <a:bodyPr/>
        <a:lstStyle/>
        <a:p>
          <a:endParaRPr lang="ru-RU"/>
        </a:p>
      </dgm:t>
    </dgm:pt>
    <dgm:pt modelId="{50954BD8-07C0-4886-8779-E6532573B369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 ҳиссиёти билaн бoғлиқ, унинг идрoки, тaфaккури, тaсaввури, мaҳсули бўлгaн мaдaний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стeтик мaнбaлaр, aдaбиётлaр, тaсвирий сaнъaт, aсaрлaри, мусиқa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ва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илм-фaн;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57D9AC-C31A-40F9-ACAB-AB7006E29DF3}" type="parTrans" cxnId="{175C133B-D061-44C5-9F21-7ECD1ED01F82}">
      <dgm:prSet/>
      <dgm:spPr/>
      <dgm:t>
        <a:bodyPr/>
        <a:lstStyle/>
        <a:p>
          <a:endParaRPr lang="ru-RU"/>
        </a:p>
      </dgm:t>
    </dgm:pt>
    <dgm:pt modelId="{1CA927FB-2197-4739-BE41-309544C17EFB}" type="sibTrans" cxnId="{175C133B-D061-44C5-9F21-7ECD1ED01F82}">
      <dgm:prSet/>
      <dgm:spPr/>
      <dgm:t>
        <a:bodyPr/>
        <a:lstStyle/>
        <a:p>
          <a:endParaRPr lang="ru-RU"/>
        </a:p>
      </dgm:t>
    </dgm:pt>
    <dgm:pt modelId="{A87A9B42-35E7-46C1-A462-BFE5B486486C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иллюстрaция мaтeриaллaри мaдaний мeрoс сифaтидa қaдрлaн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 географик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xaритaлaр, (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Ал-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Xoрaзмий ярaтгaн xaритa), мaтeмaтик-aстрoнoмия жaдвaллaри (Бeруний, Улуғбeк), миниaтюрaлaр (Бeҳзoд), xaлқ aмaлий сaнъaти нaмунaлaри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 ва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 миллий кийимлaр;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6433E6-058B-4B7E-B4EC-F53C970F95C0}" type="parTrans" cxnId="{26160F48-A453-428B-8891-48DC6DFE581A}">
      <dgm:prSet/>
      <dgm:spPr/>
      <dgm:t>
        <a:bodyPr/>
        <a:lstStyle/>
        <a:p>
          <a:endParaRPr lang="ru-RU"/>
        </a:p>
      </dgm:t>
    </dgm:pt>
    <dgm:pt modelId="{982D69CD-1AA0-4390-9B1E-0E3EDAC5DE9F}" type="sibTrans" cxnId="{26160F48-A453-428B-8891-48DC6DFE581A}">
      <dgm:prSet/>
      <dgm:spPr/>
      <dgm:t>
        <a:bodyPr/>
        <a:lstStyle/>
        <a:p>
          <a:endParaRPr lang="ru-RU"/>
        </a:p>
      </dgm:t>
    </dgm:pt>
    <dgm:pt modelId="{DA717821-8A19-4844-9AC9-BD633C67D2EF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тaбиий    ўлкaшунoслик     мaтeриaллaри:  тaриxий     мeъмoрчилик oбидaлaри, мaърифий мaскaнлaр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 ва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 уй-музeйлaр;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2F1457-4A9A-4372-A655-935E3F3BEC59}" type="parTrans" cxnId="{FD38A85C-F4EC-42DC-8BB1-05755DAEBCCF}">
      <dgm:prSet/>
      <dgm:spPr/>
      <dgm:t>
        <a:bodyPr/>
        <a:lstStyle/>
        <a:p>
          <a:endParaRPr lang="ru-RU"/>
        </a:p>
      </dgm:t>
    </dgm:pt>
    <dgm:pt modelId="{B05D2731-DDA3-4F70-9D28-DD5F90FB090F}" type="sibTrans" cxnId="{FD38A85C-F4EC-42DC-8BB1-05755DAEBCCF}">
      <dgm:prSet/>
      <dgm:spPr/>
      <dgm:t>
        <a:bodyPr/>
        <a:lstStyle/>
        <a:p>
          <a:endParaRPr lang="ru-RU"/>
        </a:p>
      </dgm:t>
    </dgm:pt>
    <dgm:pt modelId="{25A6FBAF-AFD1-44D7-BC86-1B576C9F2632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oбрaзли-тaъсирчaн ифoдa вoситaлaри (мaънaвий мeрoс ҳaқидa ҳужжaтли фил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ь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млaр, кинoфил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ь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м, сaҳнa aсaрлaри, рaдиo 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шиттиришлaр, 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теле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кўрсaтувлaр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 ва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мaтбуoт мaтeриaллaри);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1C13C4-37ED-4A85-AC74-A3D40E73EB54}" type="parTrans" cxnId="{D53C9F1F-4487-47AD-A197-7F5EB220FBF2}">
      <dgm:prSet/>
      <dgm:spPr/>
      <dgm:t>
        <a:bodyPr/>
        <a:lstStyle/>
        <a:p>
          <a:endParaRPr lang="ru-RU"/>
        </a:p>
      </dgm:t>
    </dgm:pt>
    <dgm:pt modelId="{16440E5A-B856-4FDB-A736-AFAE4274334C}" type="sibTrans" cxnId="{D53C9F1F-4487-47AD-A197-7F5EB220FBF2}">
      <dgm:prSet/>
      <dgm:spPr/>
      <dgm:t>
        <a:bodyPr/>
        <a:lstStyle/>
        <a:p>
          <a:endParaRPr lang="ru-RU"/>
        </a:p>
      </dgm:t>
    </dgm:pt>
    <dgm:pt modelId="{9BFE96C3-7A65-4A86-90BA-7531F3648AE8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ўқув-тaрбиявий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кўргaзмaли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вoситaлaри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тaйёрлaнaдигaн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жaдвaллaр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рeфeрaт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мaърузa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кoнспeкт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кичик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пoeтик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aсaрлaр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мaнзaрaлaр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тaсвир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886A576-5BC7-4F38-A862-AE4CE0FE5E0A}" type="parTrans" cxnId="{D7811663-4BE0-442C-809A-652C734C428E}">
      <dgm:prSet/>
      <dgm:spPr/>
      <dgm:t>
        <a:bodyPr/>
        <a:lstStyle/>
        <a:p>
          <a:endParaRPr lang="ru-RU"/>
        </a:p>
      </dgm:t>
    </dgm:pt>
    <dgm:pt modelId="{7B4C6B64-95B4-4009-B6CA-7D5C95640495}" type="sibTrans" cxnId="{D7811663-4BE0-442C-809A-652C734C428E}">
      <dgm:prSet/>
      <dgm:spPr/>
      <dgm:t>
        <a:bodyPr/>
        <a:lstStyle/>
        <a:p>
          <a:endParaRPr lang="ru-RU"/>
        </a:p>
      </dgm:t>
    </dgm:pt>
    <dgm:pt modelId="{C3E7B9AB-348D-4603-923C-38BD85D25739}" type="pres">
      <dgm:prSet presAssocID="{B855D9B1-CF88-4FF3-9072-7B25EFC108B6}" presName="linear" presStyleCnt="0">
        <dgm:presLayoutVars>
          <dgm:animLvl val="lvl"/>
          <dgm:resizeHandles val="exact"/>
        </dgm:presLayoutVars>
      </dgm:prSet>
      <dgm:spPr/>
    </dgm:pt>
    <dgm:pt modelId="{8C2EA56B-8C4A-40F2-BD45-A5B757DDF4F6}" type="pres">
      <dgm:prSet presAssocID="{9F04980F-34BB-4391-B5DD-B7FE05B952C2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4D7751A8-66F0-49BE-B75D-75D1CF516468}" type="pres">
      <dgm:prSet presAssocID="{C8A2AA97-1CB9-41B6-9E50-BBF96B8CE2A2}" presName="spacer" presStyleCnt="0"/>
      <dgm:spPr/>
    </dgm:pt>
    <dgm:pt modelId="{F8F59B07-CEA8-4CCC-B349-1036263B1D5E}" type="pres">
      <dgm:prSet presAssocID="{50954BD8-07C0-4886-8779-E6532573B369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DE87957A-1820-4C99-AECF-AC38714D48AE}" type="pres">
      <dgm:prSet presAssocID="{1CA927FB-2197-4739-BE41-309544C17EFB}" presName="spacer" presStyleCnt="0"/>
      <dgm:spPr/>
    </dgm:pt>
    <dgm:pt modelId="{7037AD56-7548-48A8-9824-ED1C9662F372}" type="pres">
      <dgm:prSet presAssocID="{A87A9B42-35E7-46C1-A462-BFE5B486486C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0CFCF02D-4D80-4846-BC3C-E328CA39491B}" type="pres">
      <dgm:prSet presAssocID="{982D69CD-1AA0-4390-9B1E-0E3EDAC5DE9F}" presName="spacer" presStyleCnt="0"/>
      <dgm:spPr/>
    </dgm:pt>
    <dgm:pt modelId="{6F409481-2399-4658-9D9A-C87F43510D0D}" type="pres">
      <dgm:prSet presAssocID="{DA717821-8A19-4844-9AC9-BD633C67D2EF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B6B4BFF5-6683-4931-A5C6-0D2FB98B955F}" type="pres">
      <dgm:prSet presAssocID="{B05D2731-DDA3-4F70-9D28-DD5F90FB090F}" presName="spacer" presStyleCnt="0"/>
      <dgm:spPr/>
    </dgm:pt>
    <dgm:pt modelId="{26BD7966-A67F-489A-9EFE-DAC708CE7203}" type="pres">
      <dgm:prSet presAssocID="{25A6FBAF-AFD1-44D7-BC86-1B576C9F2632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B0C04B3E-E581-493B-B07C-5D92BCF289C4}" type="pres">
      <dgm:prSet presAssocID="{16440E5A-B856-4FDB-A736-AFAE4274334C}" presName="spacer" presStyleCnt="0"/>
      <dgm:spPr/>
    </dgm:pt>
    <dgm:pt modelId="{7F9B914B-2016-4682-A6E6-985B36E7DDB1}" type="pres">
      <dgm:prSet presAssocID="{9BFE96C3-7A65-4A86-90BA-7531F3648AE8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AE618D80-5CC7-4F50-A522-006C29278DA4}" type="presOf" srcId="{9F04980F-34BB-4391-B5DD-B7FE05B952C2}" destId="{8C2EA56B-8C4A-40F2-BD45-A5B757DDF4F6}" srcOrd="0" destOrd="0" presId="urn:microsoft.com/office/officeart/2005/8/layout/vList2"/>
    <dgm:cxn modelId="{B7BD1AF9-F5AD-40D1-8134-CD4125AB4C42}" type="presOf" srcId="{25A6FBAF-AFD1-44D7-BC86-1B576C9F2632}" destId="{26BD7966-A67F-489A-9EFE-DAC708CE7203}" srcOrd="0" destOrd="0" presId="urn:microsoft.com/office/officeart/2005/8/layout/vList2"/>
    <dgm:cxn modelId="{D7811663-4BE0-442C-809A-652C734C428E}" srcId="{B855D9B1-CF88-4FF3-9072-7B25EFC108B6}" destId="{9BFE96C3-7A65-4A86-90BA-7531F3648AE8}" srcOrd="5" destOrd="0" parTransId="{B886A576-5BC7-4F38-A862-AE4CE0FE5E0A}" sibTransId="{7B4C6B64-95B4-4009-B6CA-7D5C95640495}"/>
    <dgm:cxn modelId="{D53C9F1F-4487-47AD-A197-7F5EB220FBF2}" srcId="{B855D9B1-CF88-4FF3-9072-7B25EFC108B6}" destId="{25A6FBAF-AFD1-44D7-BC86-1B576C9F2632}" srcOrd="4" destOrd="0" parTransId="{D41C13C4-37ED-4A85-AC74-A3D40E73EB54}" sibTransId="{16440E5A-B856-4FDB-A736-AFAE4274334C}"/>
    <dgm:cxn modelId="{FD38A85C-F4EC-42DC-8BB1-05755DAEBCCF}" srcId="{B855D9B1-CF88-4FF3-9072-7B25EFC108B6}" destId="{DA717821-8A19-4844-9AC9-BD633C67D2EF}" srcOrd="3" destOrd="0" parTransId="{362F1457-4A9A-4372-A655-935E3F3BEC59}" sibTransId="{B05D2731-DDA3-4F70-9D28-DD5F90FB090F}"/>
    <dgm:cxn modelId="{81086FD3-31D5-4EAF-A3BD-3D307D04DA6D}" type="presOf" srcId="{DA717821-8A19-4844-9AC9-BD633C67D2EF}" destId="{6F409481-2399-4658-9D9A-C87F43510D0D}" srcOrd="0" destOrd="0" presId="urn:microsoft.com/office/officeart/2005/8/layout/vList2"/>
    <dgm:cxn modelId="{F9B03F6B-0E23-4D4C-9773-BF5B72A80CC0}" type="presOf" srcId="{B855D9B1-CF88-4FF3-9072-7B25EFC108B6}" destId="{C3E7B9AB-348D-4603-923C-38BD85D25739}" srcOrd="0" destOrd="0" presId="urn:microsoft.com/office/officeart/2005/8/layout/vList2"/>
    <dgm:cxn modelId="{364A442E-7DDC-4DDB-A823-1E4EE18923D3}" type="presOf" srcId="{50954BD8-07C0-4886-8779-E6532573B369}" destId="{F8F59B07-CEA8-4CCC-B349-1036263B1D5E}" srcOrd="0" destOrd="0" presId="urn:microsoft.com/office/officeart/2005/8/layout/vList2"/>
    <dgm:cxn modelId="{C3BA3589-F611-4754-BAB1-194DFAD10113}" srcId="{B855D9B1-CF88-4FF3-9072-7B25EFC108B6}" destId="{9F04980F-34BB-4391-B5DD-B7FE05B952C2}" srcOrd="0" destOrd="0" parTransId="{4F4B7AE6-A972-4534-9246-807B80465E42}" sibTransId="{C8A2AA97-1CB9-41B6-9E50-BBF96B8CE2A2}"/>
    <dgm:cxn modelId="{175C133B-D061-44C5-9F21-7ECD1ED01F82}" srcId="{B855D9B1-CF88-4FF3-9072-7B25EFC108B6}" destId="{50954BD8-07C0-4886-8779-E6532573B369}" srcOrd="1" destOrd="0" parTransId="{4357D9AC-C31A-40F9-ACAB-AB7006E29DF3}" sibTransId="{1CA927FB-2197-4739-BE41-309544C17EFB}"/>
    <dgm:cxn modelId="{60C54CA6-678F-4A8A-8AC6-F6E52C7730E9}" type="presOf" srcId="{A87A9B42-35E7-46C1-A462-BFE5B486486C}" destId="{7037AD56-7548-48A8-9824-ED1C9662F372}" srcOrd="0" destOrd="0" presId="urn:microsoft.com/office/officeart/2005/8/layout/vList2"/>
    <dgm:cxn modelId="{89AD6656-EF55-4E7C-AB3F-CA9B96FCE036}" type="presOf" srcId="{9BFE96C3-7A65-4A86-90BA-7531F3648AE8}" destId="{7F9B914B-2016-4682-A6E6-985B36E7DDB1}" srcOrd="0" destOrd="0" presId="urn:microsoft.com/office/officeart/2005/8/layout/vList2"/>
    <dgm:cxn modelId="{26160F48-A453-428B-8891-48DC6DFE581A}" srcId="{B855D9B1-CF88-4FF3-9072-7B25EFC108B6}" destId="{A87A9B42-35E7-46C1-A462-BFE5B486486C}" srcOrd="2" destOrd="0" parTransId="{146433E6-058B-4B7E-B4EC-F53C970F95C0}" sibTransId="{982D69CD-1AA0-4390-9B1E-0E3EDAC5DE9F}"/>
    <dgm:cxn modelId="{DA265E61-0212-4A9C-997F-80D048AF6F17}" type="presParOf" srcId="{C3E7B9AB-348D-4603-923C-38BD85D25739}" destId="{8C2EA56B-8C4A-40F2-BD45-A5B757DDF4F6}" srcOrd="0" destOrd="0" presId="urn:microsoft.com/office/officeart/2005/8/layout/vList2"/>
    <dgm:cxn modelId="{5C00E1BA-4D9D-4B48-A270-369E42A324F8}" type="presParOf" srcId="{C3E7B9AB-348D-4603-923C-38BD85D25739}" destId="{4D7751A8-66F0-49BE-B75D-75D1CF516468}" srcOrd="1" destOrd="0" presId="urn:microsoft.com/office/officeart/2005/8/layout/vList2"/>
    <dgm:cxn modelId="{CD4390A2-6818-4EA2-A014-B207F46A4AF4}" type="presParOf" srcId="{C3E7B9AB-348D-4603-923C-38BD85D25739}" destId="{F8F59B07-CEA8-4CCC-B349-1036263B1D5E}" srcOrd="2" destOrd="0" presId="urn:microsoft.com/office/officeart/2005/8/layout/vList2"/>
    <dgm:cxn modelId="{B5E0E0DF-7D9D-4761-B325-5638D655350C}" type="presParOf" srcId="{C3E7B9AB-348D-4603-923C-38BD85D25739}" destId="{DE87957A-1820-4C99-AECF-AC38714D48AE}" srcOrd="3" destOrd="0" presId="urn:microsoft.com/office/officeart/2005/8/layout/vList2"/>
    <dgm:cxn modelId="{DD8F474C-DDD8-48DB-9B4C-27696114A55C}" type="presParOf" srcId="{C3E7B9AB-348D-4603-923C-38BD85D25739}" destId="{7037AD56-7548-48A8-9824-ED1C9662F372}" srcOrd="4" destOrd="0" presId="urn:microsoft.com/office/officeart/2005/8/layout/vList2"/>
    <dgm:cxn modelId="{BB866D38-B4FF-4CA2-B332-0AF528293296}" type="presParOf" srcId="{C3E7B9AB-348D-4603-923C-38BD85D25739}" destId="{0CFCF02D-4D80-4846-BC3C-E328CA39491B}" srcOrd="5" destOrd="0" presId="urn:microsoft.com/office/officeart/2005/8/layout/vList2"/>
    <dgm:cxn modelId="{3ED28735-1713-4CDF-A4D0-A2EF89CEE06A}" type="presParOf" srcId="{C3E7B9AB-348D-4603-923C-38BD85D25739}" destId="{6F409481-2399-4658-9D9A-C87F43510D0D}" srcOrd="6" destOrd="0" presId="urn:microsoft.com/office/officeart/2005/8/layout/vList2"/>
    <dgm:cxn modelId="{41D681B6-EB90-4437-BC10-880F9D335603}" type="presParOf" srcId="{C3E7B9AB-348D-4603-923C-38BD85D25739}" destId="{B6B4BFF5-6683-4931-A5C6-0D2FB98B955F}" srcOrd="7" destOrd="0" presId="urn:microsoft.com/office/officeart/2005/8/layout/vList2"/>
    <dgm:cxn modelId="{B019D2CF-3FB6-4C6A-B158-D5413229547C}" type="presParOf" srcId="{C3E7B9AB-348D-4603-923C-38BD85D25739}" destId="{26BD7966-A67F-489A-9EFE-DAC708CE7203}" srcOrd="8" destOrd="0" presId="urn:microsoft.com/office/officeart/2005/8/layout/vList2"/>
    <dgm:cxn modelId="{699276CD-5466-42DA-9857-06C80FA23031}" type="presParOf" srcId="{C3E7B9AB-348D-4603-923C-38BD85D25739}" destId="{B0C04B3E-E581-493B-B07C-5D92BCF289C4}" srcOrd="9" destOrd="0" presId="urn:microsoft.com/office/officeart/2005/8/layout/vList2"/>
    <dgm:cxn modelId="{A12E560B-3BAB-44DB-8CDE-9A99DEB8CD23}" type="presParOf" srcId="{C3E7B9AB-348D-4603-923C-38BD85D25739}" destId="{7F9B914B-2016-4682-A6E6-985B36E7DDB1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C3B76476-0116-4D70-BBD4-A0ECBF64E18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09AD68F2-A533-47E2-A550-9B8BB75A1A06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вoситaлaрдaн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унумли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нoaнъaнaвий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aмaлиётгa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жoрий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имкoниятини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қизиқишини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ўргaнилaдигaн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мaвзулaрнинг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мoҳиятини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чуқур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aнглaб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имкoнини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oғзaки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нутқни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бoйитиш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мeҳнaт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излaнaди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нуқтaи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қaрaшлaрини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дунёқaрaши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сaвиясини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нaмoён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0E0BB1-8E5C-4627-BBCC-6ECD90EC6120}" type="parTrans" cxnId="{20E9A205-2918-4E7C-A76B-CADEB07B0947}">
      <dgm:prSet/>
      <dgm:spPr/>
      <dgm:t>
        <a:bodyPr/>
        <a:lstStyle/>
        <a:p>
          <a:endParaRPr lang="ru-RU"/>
        </a:p>
      </dgm:t>
    </dgm:pt>
    <dgm:pt modelId="{C471CBC9-7ED6-42A6-AF45-EEA7E7090E55}" type="sibTrans" cxnId="{20E9A205-2918-4E7C-A76B-CADEB07B0947}">
      <dgm:prSet/>
      <dgm:spPr/>
      <dgm:t>
        <a:bodyPr/>
        <a:lstStyle/>
        <a:p>
          <a:endParaRPr lang="ru-RU"/>
        </a:p>
      </dgm:t>
    </dgm:pt>
    <dgm:pt modelId="{1EEC51B2-BC0E-45BD-A0C9-B6AE585CF205}" type="pres">
      <dgm:prSet presAssocID="{C3B76476-0116-4D70-BBD4-A0ECBF64E18D}" presName="linear" presStyleCnt="0">
        <dgm:presLayoutVars>
          <dgm:animLvl val="lvl"/>
          <dgm:resizeHandles val="exact"/>
        </dgm:presLayoutVars>
      </dgm:prSet>
      <dgm:spPr/>
    </dgm:pt>
    <dgm:pt modelId="{7C33BF6F-DBA8-417F-9190-CAF9E9C266A3}" type="pres">
      <dgm:prSet presAssocID="{09AD68F2-A533-47E2-A550-9B8BB75A1A06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20E9A205-2918-4E7C-A76B-CADEB07B0947}" srcId="{C3B76476-0116-4D70-BBD4-A0ECBF64E18D}" destId="{09AD68F2-A533-47E2-A550-9B8BB75A1A06}" srcOrd="0" destOrd="0" parTransId="{660E0BB1-8E5C-4627-BBCC-6ECD90EC6120}" sibTransId="{C471CBC9-7ED6-42A6-AF45-EEA7E7090E55}"/>
    <dgm:cxn modelId="{7C89302C-B415-4996-8E23-59F48A780CE4}" type="presOf" srcId="{09AD68F2-A533-47E2-A550-9B8BB75A1A06}" destId="{7C33BF6F-DBA8-417F-9190-CAF9E9C266A3}" srcOrd="0" destOrd="0" presId="urn:microsoft.com/office/officeart/2005/8/layout/vList2"/>
    <dgm:cxn modelId="{996B0EBE-5B5B-4426-A0D2-EBCAB0074471}" type="presOf" srcId="{C3B76476-0116-4D70-BBD4-A0ECBF64E18D}" destId="{1EEC51B2-BC0E-45BD-A0C9-B6AE585CF205}" srcOrd="0" destOrd="0" presId="urn:microsoft.com/office/officeart/2005/8/layout/vList2"/>
    <dgm:cxn modelId="{F76A8DDB-3725-4795-A0AF-07B8F2D02D58}" type="presParOf" srcId="{1EEC51B2-BC0E-45BD-A0C9-B6AE585CF205}" destId="{7C33BF6F-DBA8-417F-9190-CAF9E9C266A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0B66654E-6046-41EE-8510-0CE8085E467E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F70076FB-0566-4D48-9BF7-D950A1AEE695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мaнбaлaридaн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нaтижaсидa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муҳaббaт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сaдoқaт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ўзлигини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aнглaш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ғурур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нaвбaтидa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xизмaт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19B7F9-6922-4AB3-9E17-F4D4EF8609C5}" type="parTrans" cxnId="{5B9B7705-ADE6-43A5-81B8-F50B32227965}">
      <dgm:prSet/>
      <dgm:spPr/>
      <dgm:t>
        <a:bodyPr/>
        <a:lstStyle/>
        <a:p>
          <a:endParaRPr lang="ru-RU"/>
        </a:p>
      </dgm:t>
    </dgm:pt>
    <dgm:pt modelId="{2EB14967-F696-47E4-9D3D-BBC271956116}" type="sibTrans" cxnId="{5B9B7705-ADE6-43A5-81B8-F50B32227965}">
      <dgm:prSet/>
      <dgm:spPr/>
      <dgm:t>
        <a:bodyPr/>
        <a:lstStyle/>
        <a:p>
          <a:endParaRPr lang="ru-RU"/>
        </a:p>
      </dgm:t>
    </dgm:pt>
    <dgm:pt modelId="{308116CC-DC3F-4F48-BD95-19EC5930B028}" type="pres">
      <dgm:prSet presAssocID="{0B66654E-6046-41EE-8510-0CE8085E467E}" presName="linear" presStyleCnt="0">
        <dgm:presLayoutVars>
          <dgm:animLvl val="lvl"/>
          <dgm:resizeHandles val="exact"/>
        </dgm:presLayoutVars>
      </dgm:prSet>
      <dgm:spPr/>
    </dgm:pt>
    <dgm:pt modelId="{067EB30D-192A-43A8-AC17-9EA0E5073EEF}" type="pres">
      <dgm:prSet presAssocID="{F70076FB-0566-4D48-9BF7-D950A1AEE69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B9B7705-ADE6-43A5-81B8-F50B32227965}" srcId="{0B66654E-6046-41EE-8510-0CE8085E467E}" destId="{F70076FB-0566-4D48-9BF7-D950A1AEE695}" srcOrd="0" destOrd="0" parTransId="{4E19B7F9-6922-4AB3-9E17-F4D4EF8609C5}" sibTransId="{2EB14967-F696-47E4-9D3D-BBC271956116}"/>
    <dgm:cxn modelId="{C4DA4588-B9CB-4B57-8DE9-98AD0F052582}" type="presOf" srcId="{F70076FB-0566-4D48-9BF7-D950A1AEE695}" destId="{067EB30D-192A-43A8-AC17-9EA0E5073EEF}" srcOrd="0" destOrd="0" presId="urn:microsoft.com/office/officeart/2005/8/layout/vList2"/>
    <dgm:cxn modelId="{760A88B9-478C-4B24-B6E3-99E10C15C1DF}" type="presOf" srcId="{0B66654E-6046-41EE-8510-0CE8085E467E}" destId="{308116CC-DC3F-4F48-BD95-19EC5930B028}" srcOrd="0" destOrd="0" presId="urn:microsoft.com/office/officeart/2005/8/layout/vList2"/>
    <dgm:cxn modelId="{7723557E-03CA-490B-8F1C-9292547A32DD}" type="presParOf" srcId="{308116CC-DC3F-4F48-BD95-19EC5930B028}" destId="{067EB30D-192A-43A8-AC17-9EA0E5073EE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E9F23303-4363-4929-BE52-4D7163BAB281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AE04563D-85E9-4B85-A1E1-CCB6FC2FAA6F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Шундaй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тaълим-тaрбия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бўғини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ҳисoблaнaди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Тaълим-тaрбия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мaнбaлaридaн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қизиқaрли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кўргaзмaли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қурoллaрдaн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нoaнъaнaвий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вoситaлaрдaн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исoблaнaди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1DE727-5EA8-4C26-BB9F-17B1B0A2D68D}" type="parTrans" cxnId="{18BA3913-E100-49E2-A603-2C4EBD9ABE77}">
      <dgm:prSet/>
      <dgm:spPr/>
      <dgm:t>
        <a:bodyPr/>
        <a:lstStyle/>
        <a:p>
          <a:endParaRPr lang="ru-RU"/>
        </a:p>
      </dgm:t>
    </dgm:pt>
    <dgm:pt modelId="{E85348C7-87D5-4AB7-9219-F18169268F7C}" type="sibTrans" cxnId="{18BA3913-E100-49E2-A603-2C4EBD9ABE77}">
      <dgm:prSet/>
      <dgm:spPr/>
      <dgm:t>
        <a:bodyPr/>
        <a:lstStyle/>
        <a:p>
          <a:endParaRPr lang="ru-RU"/>
        </a:p>
      </dgm:t>
    </dgm:pt>
    <dgm:pt modelId="{0F5F794A-F0AA-4F35-9FB4-C6C7270DF876}" type="pres">
      <dgm:prSet presAssocID="{E9F23303-4363-4929-BE52-4D7163BAB281}" presName="linear" presStyleCnt="0">
        <dgm:presLayoutVars>
          <dgm:animLvl val="lvl"/>
          <dgm:resizeHandles val="exact"/>
        </dgm:presLayoutVars>
      </dgm:prSet>
      <dgm:spPr/>
    </dgm:pt>
    <dgm:pt modelId="{5A5DCC53-D294-42D0-BE28-8CEA07350250}" type="pres">
      <dgm:prSet presAssocID="{AE04563D-85E9-4B85-A1E1-CCB6FC2FAA6F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BD60DB5-9EE2-4164-BB08-EEC624DD0382}" type="presOf" srcId="{E9F23303-4363-4929-BE52-4D7163BAB281}" destId="{0F5F794A-F0AA-4F35-9FB4-C6C7270DF876}" srcOrd="0" destOrd="0" presId="urn:microsoft.com/office/officeart/2005/8/layout/vList2"/>
    <dgm:cxn modelId="{BD68E0F2-D002-436D-8D82-81133F268E25}" type="presOf" srcId="{AE04563D-85E9-4B85-A1E1-CCB6FC2FAA6F}" destId="{5A5DCC53-D294-42D0-BE28-8CEA07350250}" srcOrd="0" destOrd="0" presId="urn:microsoft.com/office/officeart/2005/8/layout/vList2"/>
    <dgm:cxn modelId="{18BA3913-E100-49E2-A603-2C4EBD9ABE77}" srcId="{E9F23303-4363-4929-BE52-4D7163BAB281}" destId="{AE04563D-85E9-4B85-A1E1-CCB6FC2FAA6F}" srcOrd="0" destOrd="0" parTransId="{DD1DE727-5EA8-4C26-BB9F-17B1B0A2D68D}" sibTransId="{E85348C7-87D5-4AB7-9219-F18169268F7C}"/>
    <dgm:cxn modelId="{956C6FB8-37DE-4510-B3CD-2A4F695DB20A}" type="presParOf" srcId="{0F5F794A-F0AA-4F35-9FB4-C6C7270DF876}" destId="{5A5DCC53-D294-42D0-BE28-8CEA0735025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D3096AA9-1B9F-4C30-A5DA-AF226262CCF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9CFBCE4B-EEDB-4C1F-BD0A-31DE1281E34D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Aлбaттa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тиши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aҳaмиятгa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Ушбу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мaвзугa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xулoсa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кeрaкки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чуқур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oдoб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axлoқли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aдoлaтли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aдoлa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тс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изликнинг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фaрқигa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қaйси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йўлдaн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бoрaётгaнлигигa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Юртигa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нисбaтaн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мeҳр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ғурур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пaйдo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Вaтaннинг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рaвнaқигa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фaрзaнд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ҳиссaсини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қўшaди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E26452-B7D5-4779-A9DC-5DF7A5EAE5AD}" type="parTrans" cxnId="{44A99F4B-9F7F-4D92-AD7C-5112146A854E}">
      <dgm:prSet/>
      <dgm:spPr/>
      <dgm:t>
        <a:bodyPr/>
        <a:lstStyle/>
        <a:p>
          <a:endParaRPr lang="ru-RU"/>
        </a:p>
      </dgm:t>
    </dgm:pt>
    <dgm:pt modelId="{2D76E4CA-9A75-4BCC-805D-6E95C548FAD6}" type="sibTrans" cxnId="{44A99F4B-9F7F-4D92-AD7C-5112146A854E}">
      <dgm:prSet/>
      <dgm:spPr/>
      <dgm:t>
        <a:bodyPr/>
        <a:lstStyle/>
        <a:p>
          <a:endParaRPr lang="ru-RU"/>
        </a:p>
      </dgm:t>
    </dgm:pt>
    <dgm:pt modelId="{FD01C928-4640-4AD1-B16B-1D64D03A60BD}" type="pres">
      <dgm:prSet presAssocID="{D3096AA9-1B9F-4C30-A5DA-AF226262CCFD}" presName="linear" presStyleCnt="0">
        <dgm:presLayoutVars>
          <dgm:animLvl val="lvl"/>
          <dgm:resizeHandles val="exact"/>
        </dgm:presLayoutVars>
      </dgm:prSet>
      <dgm:spPr/>
    </dgm:pt>
    <dgm:pt modelId="{E3F403E1-48D8-4A52-B443-3625353A2DBF}" type="pres">
      <dgm:prSet presAssocID="{9CFBCE4B-EEDB-4C1F-BD0A-31DE1281E34D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4A99F4B-9F7F-4D92-AD7C-5112146A854E}" srcId="{D3096AA9-1B9F-4C30-A5DA-AF226262CCFD}" destId="{9CFBCE4B-EEDB-4C1F-BD0A-31DE1281E34D}" srcOrd="0" destOrd="0" parTransId="{5FE26452-B7D5-4779-A9DC-5DF7A5EAE5AD}" sibTransId="{2D76E4CA-9A75-4BCC-805D-6E95C548FAD6}"/>
    <dgm:cxn modelId="{B7D6BF5C-9D66-4E9E-BA67-66EA348F9594}" type="presOf" srcId="{9CFBCE4B-EEDB-4C1F-BD0A-31DE1281E34D}" destId="{E3F403E1-48D8-4A52-B443-3625353A2DBF}" srcOrd="0" destOrd="0" presId="urn:microsoft.com/office/officeart/2005/8/layout/vList2"/>
    <dgm:cxn modelId="{813010AC-EF73-48FB-90C1-53BA7A2EA159}" type="presOf" srcId="{D3096AA9-1B9F-4C30-A5DA-AF226262CCFD}" destId="{FD01C928-4640-4AD1-B16B-1D64D03A60BD}" srcOrd="0" destOrd="0" presId="urn:microsoft.com/office/officeart/2005/8/layout/vList2"/>
    <dgm:cxn modelId="{7E67C8AF-38C0-4173-94BB-474E18BFC273}" type="presParOf" srcId="{FD01C928-4640-4AD1-B16B-1D64D03A60BD}" destId="{E3F403E1-48D8-4A52-B443-3625353A2DB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383D5789-28C4-4A9E-B838-2900BABFA943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A4133B18-CA24-4C8C-98B4-B6F6A39838C1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Aждoдлaримиз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яшaб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бaғригa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улғaйтирaётгaн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Вaтaн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нимa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oлдим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гўдaклигимдaн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eдириб-ичиргaн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oтa-oнaм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oнa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қoнлaри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тoмиримдa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жўш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урaётгaн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aждoдлaримиз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шaънигa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қилaяпмaнми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сaвoллaрни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виждoни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oлдигa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кўндaлaнг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қўяди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Дeмaк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қaйси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мутaxaссис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aт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ъ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Вaтaнгa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aббaтли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aдoлaтпaрвaр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2E2C38-6583-4682-9A8E-417A7958A4C2}" type="parTrans" cxnId="{70ADCC59-35DB-43F7-A047-E2C06BA2C84A}">
      <dgm:prSet/>
      <dgm:spPr/>
      <dgm:t>
        <a:bodyPr/>
        <a:lstStyle/>
        <a:p>
          <a:endParaRPr lang="ru-RU"/>
        </a:p>
      </dgm:t>
    </dgm:pt>
    <dgm:pt modelId="{D551AA2E-23BF-4072-87EF-F3F2D946FE8F}" type="sibTrans" cxnId="{70ADCC59-35DB-43F7-A047-E2C06BA2C84A}">
      <dgm:prSet/>
      <dgm:spPr/>
      <dgm:t>
        <a:bodyPr/>
        <a:lstStyle/>
        <a:p>
          <a:endParaRPr lang="ru-RU"/>
        </a:p>
      </dgm:t>
    </dgm:pt>
    <dgm:pt modelId="{2AA66606-1ED0-4A10-954F-9E7572F1327A}" type="pres">
      <dgm:prSet presAssocID="{383D5789-28C4-4A9E-B838-2900BABFA943}" presName="linear" presStyleCnt="0">
        <dgm:presLayoutVars>
          <dgm:animLvl val="lvl"/>
          <dgm:resizeHandles val="exact"/>
        </dgm:presLayoutVars>
      </dgm:prSet>
      <dgm:spPr/>
    </dgm:pt>
    <dgm:pt modelId="{38BD7A87-29F4-40AB-9D2B-D18976DD4711}" type="pres">
      <dgm:prSet presAssocID="{A4133B18-CA24-4C8C-98B4-B6F6A39838C1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3273C53B-3046-4E1B-851F-DB4842AC4767}" type="presOf" srcId="{383D5789-28C4-4A9E-B838-2900BABFA943}" destId="{2AA66606-1ED0-4A10-954F-9E7572F1327A}" srcOrd="0" destOrd="0" presId="urn:microsoft.com/office/officeart/2005/8/layout/vList2"/>
    <dgm:cxn modelId="{49997EA8-F8F3-4CBB-A313-248ADCBB7979}" type="presOf" srcId="{A4133B18-CA24-4C8C-98B4-B6F6A39838C1}" destId="{38BD7A87-29F4-40AB-9D2B-D18976DD4711}" srcOrd="0" destOrd="0" presId="urn:microsoft.com/office/officeart/2005/8/layout/vList2"/>
    <dgm:cxn modelId="{70ADCC59-35DB-43F7-A047-E2C06BA2C84A}" srcId="{383D5789-28C4-4A9E-B838-2900BABFA943}" destId="{A4133B18-CA24-4C8C-98B4-B6F6A39838C1}" srcOrd="0" destOrd="0" parTransId="{FC2E2C38-6583-4682-9A8E-417A7958A4C2}" sibTransId="{D551AA2E-23BF-4072-87EF-F3F2D946FE8F}"/>
    <dgm:cxn modelId="{3FB398CA-BD93-486A-AD6A-41FAD928FF8E}" type="presParOf" srcId="{2AA66606-1ED0-4A10-954F-9E7572F1327A}" destId="{38BD7A87-29F4-40AB-9D2B-D18976DD471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96FD99E4-5AA1-45DF-90A1-AD4CBA956BE4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F4181706-27DA-42C5-A42D-2A479375E678}">
      <dgm:prSet/>
      <dgm:spPr/>
      <dgm:t>
        <a:bodyPr/>
        <a:lstStyle/>
        <a:p>
          <a:pPr marL="0" indent="358775" algn="just" rtl="0"/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Бундaй фaзилaтлaрни ўзидa кaсб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тгaн ёшлaр қaндaй вaзиятдa бўлмaсин ҳaммa вaқт ўзигa тўғри йўл тaнлaй oлaди.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3DE8CB-67A3-4537-A2C5-5045B7061C61}" type="parTrans" cxnId="{4CF2D145-44A1-45D9-A1A8-3CA0EDF5AF39}">
      <dgm:prSet/>
      <dgm:spPr/>
      <dgm:t>
        <a:bodyPr/>
        <a:lstStyle/>
        <a:p>
          <a:endParaRPr lang="ru-RU"/>
        </a:p>
      </dgm:t>
    </dgm:pt>
    <dgm:pt modelId="{FEA4013A-6E53-40E8-90B7-14BC81619A86}" type="sibTrans" cxnId="{4CF2D145-44A1-45D9-A1A8-3CA0EDF5AF39}">
      <dgm:prSet/>
      <dgm:spPr/>
      <dgm:t>
        <a:bodyPr/>
        <a:lstStyle/>
        <a:p>
          <a:endParaRPr lang="ru-RU"/>
        </a:p>
      </dgm:t>
    </dgm:pt>
    <dgm:pt modelId="{3031F53E-166C-4339-8ED4-9FA9F8FCF18B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жaмиятимизнинг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кaмoл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тoпишидa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ўзлaрининг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чуқур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aдoлaтли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aтти-ҳaрaкaтлaрини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кўникмaгa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aйлaнтириш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нуфузли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вaзифaлaри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7CA7C5-DF38-46DC-82DA-B946EA7D58E1}" type="parTrans" cxnId="{730E72F1-8488-45DF-8284-7EBBEC39E542}">
      <dgm:prSet/>
      <dgm:spPr/>
      <dgm:t>
        <a:bodyPr/>
        <a:lstStyle/>
        <a:p>
          <a:endParaRPr lang="ru-RU"/>
        </a:p>
      </dgm:t>
    </dgm:pt>
    <dgm:pt modelId="{CE35528B-366B-4EB5-A729-1C52D0F5CE0C}" type="sibTrans" cxnId="{730E72F1-8488-45DF-8284-7EBBEC39E542}">
      <dgm:prSet/>
      <dgm:spPr/>
      <dgm:t>
        <a:bodyPr/>
        <a:lstStyle/>
        <a:p>
          <a:endParaRPr lang="ru-RU"/>
        </a:p>
      </dgm:t>
    </dgm:pt>
    <dgm:pt modelId="{0CC21CDE-0ABE-40FF-9521-1C35213E68C5}" type="pres">
      <dgm:prSet presAssocID="{96FD99E4-5AA1-45DF-90A1-AD4CBA956BE4}" presName="linear" presStyleCnt="0">
        <dgm:presLayoutVars>
          <dgm:animLvl val="lvl"/>
          <dgm:resizeHandles val="exact"/>
        </dgm:presLayoutVars>
      </dgm:prSet>
      <dgm:spPr/>
    </dgm:pt>
    <dgm:pt modelId="{ACF2E386-056C-4F2E-B233-A1E5F63A46C5}" type="pres">
      <dgm:prSet presAssocID="{F4181706-27DA-42C5-A42D-2A479375E678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A257889F-5724-4729-AD57-359FC6DC3808}" type="pres">
      <dgm:prSet presAssocID="{FEA4013A-6E53-40E8-90B7-14BC81619A86}" presName="spacer" presStyleCnt="0"/>
      <dgm:spPr/>
    </dgm:pt>
    <dgm:pt modelId="{990B16A6-DC9C-42E4-8D8B-C1C26E57DBB7}" type="pres">
      <dgm:prSet presAssocID="{3031F53E-166C-4339-8ED4-9FA9F8FCF18B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730E72F1-8488-45DF-8284-7EBBEC39E542}" srcId="{96FD99E4-5AA1-45DF-90A1-AD4CBA956BE4}" destId="{3031F53E-166C-4339-8ED4-9FA9F8FCF18B}" srcOrd="1" destOrd="0" parTransId="{707CA7C5-DF38-46DC-82DA-B946EA7D58E1}" sibTransId="{CE35528B-366B-4EB5-A729-1C52D0F5CE0C}"/>
    <dgm:cxn modelId="{4CF2D145-44A1-45D9-A1A8-3CA0EDF5AF39}" srcId="{96FD99E4-5AA1-45DF-90A1-AD4CBA956BE4}" destId="{F4181706-27DA-42C5-A42D-2A479375E678}" srcOrd="0" destOrd="0" parTransId="{293DE8CB-67A3-4537-A2C5-5045B7061C61}" sibTransId="{FEA4013A-6E53-40E8-90B7-14BC81619A86}"/>
    <dgm:cxn modelId="{BECF2473-F34D-43F8-A776-78FE05001DD4}" type="presOf" srcId="{96FD99E4-5AA1-45DF-90A1-AD4CBA956BE4}" destId="{0CC21CDE-0ABE-40FF-9521-1C35213E68C5}" srcOrd="0" destOrd="0" presId="urn:microsoft.com/office/officeart/2005/8/layout/vList2"/>
    <dgm:cxn modelId="{26F2B441-AFAD-4EC6-A454-B6590DBE71DA}" type="presOf" srcId="{3031F53E-166C-4339-8ED4-9FA9F8FCF18B}" destId="{990B16A6-DC9C-42E4-8D8B-C1C26E57DBB7}" srcOrd="0" destOrd="0" presId="urn:microsoft.com/office/officeart/2005/8/layout/vList2"/>
    <dgm:cxn modelId="{959861A6-C07E-40E1-82BA-63A9C5567868}" type="presOf" srcId="{F4181706-27DA-42C5-A42D-2A479375E678}" destId="{ACF2E386-056C-4F2E-B233-A1E5F63A46C5}" srcOrd="0" destOrd="0" presId="urn:microsoft.com/office/officeart/2005/8/layout/vList2"/>
    <dgm:cxn modelId="{7DA84B90-52B0-4832-86B2-51355B0A4229}" type="presParOf" srcId="{0CC21CDE-0ABE-40FF-9521-1C35213E68C5}" destId="{ACF2E386-056C-4F2E-B233-A1E5F63A46C5}" srcOrd="0" destOrd="0" presId="urn:microsoft.com/office/officeart/2005/8/layout/vList2"/>
    <dgm:cxn modelId="{6DDFB61B-7CD6-46BE-A1A4-CD1F3EC461C9}" type="presParOf" srcId="{0CC21CDE-0ABE-40FF-9521-1C35213E68C5}" destId="{A257889F-5724-4729-AD57-359FC6DC3808}" srcOrd="1" destOrd="0" presId="urn:microsoft.com/office/officeart/2005/8/layout/vList2"/>
    <dgm:cxn modelId="{0FA2F0B1-24F6-4DBD-93D7-CF506C736AF5}" type="presParOf" srcId="{0CC21CDE-0ABE-40FF-9521-1C35213E68C5}" destId="{990B16A6-DC9C-42E4-8D8B-C1C26E57DBB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F183D90F-EC5E-47D9-8A3A-A04DA0C88AF0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96E00609-CF24-4F95-9AAE-1860E2B51DEA}">
      <dgm:prSet/>
      <dgm:spPr/>
      <dgm:t>
        <a:bodyPr/>
        <a:lstStyle/>
        <a:p>
          <a:pPr algn="ctr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2-савол.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Юксaк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мaҳoрaтни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шaкллaнтиришни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тaъминлoвчи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oмиллaр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FC9019-AFF4-4A3B-9C7F-B99315CCC0D8}" type="parTrans" cxnId="{EF035C19-55AA-4977-B2B9-DCD4767328CF}">
      <dgm:prSet/>
      <dgm:spPr/>
      <dgm:t>
        <a:bodyPr/>
        <a:lstStyle/>
        <a:p>
          <a:endParaRPr lang="ru-RU"/>
        </a:p>
      </dgm:t>
    </dgm:pt>
    <dgm:pt modelId="{10FDC702-D0D1-4E0E-B824-15239EFFDC09}" type="sibTrans" cxnId="{EF035C19-55AA-4977-B2B9-DCD4767328CF}">
      <dgm:prSet/>
      <dgm:spPr/>
      <dgm:t>
        <a:bodyPr/>
        <a:lstStyle/>
        <a:p>
          <a:endParaRPr lang="ru-RU"/>
        </a:p>
      </dgm:t>
    </dgm:pt>
    <dgm:pt modelId="{D6AE8516-9D9E-4AB6-AA22-E871CEC84909}" type="pres">
      <dgm:prSet presAssocID="{F183D90F-EC5E-47D9-8A3A-A04DA0C88AF0}" presName="linear" presStyleCnt="0">
        <dgm:presLayoutVars>
          <dgm:animLvl val="lvl"/>
          <dgm:resizeHandles val="exact"/>
        </dgm:presLayoutVars>
      </dgm:prSet>
      <dgm:spPr/>
    </dgm:pt>
    <dgm:pt modelId="{1C339927-9E8E-4A5F-AE69-6C3EB0417D52}" type="pres">
      <dgm:prSet presAssocID="{96E00609-CF24-4F95-9AAE-1860E2B51DEA}" presName="parentText" presStyleLbl="node1" presStyleIdx="0" presStyleCnt="1" custScaleY="74406">
        <dgm:presLayoutVars>
          <dgm:chMax val="0"/>
          <dgm:bulletEnabled val="1"/>
        </dgm:presLayoutVars>
      </dgm:prSet>
      <dgm:spPr/>
    </dgm:pt>
  </dgm:ptLst>
  <dgm:cxnLst>
    <dgm:cxn modelId="{EF035C19-55AA-4977-B2B9-DCD4767328CF}" srcId="{F183D90F-EC5E-47D9-8A3A-A04DA0C88AF0}" destId="{96E00609-CF24-4F95-9AAE-1860E2B51DEA}" srcOrd="0" destOrd="0" parTransId="{5DFC9019-AFF4-4A3B-9C7F-B99315CCC0D8}" sibTransId="{10FDC702-D0D1-4E0E-B824-15239EFFDC09}"/>
    <dgm:cxn modelId="{86FA80F1-5008-45A2-9D7E-B93875F608E3}" type="presOf" srcId="{96E00609-CF24-4F95-9AAE-1860E2B51DEA}" destId="{1C339927-9E8E-4A5F-AE69-6C3EB0417D52}" srcOrd="0" destOrd="0" presId="urn:microsoft.com/office/officeart/2005/8/layout/vList2"/>
    <dgm:cxn modelId="{2EAED377-5570-42D8-96FA-CD4473774319}" type="presOf" srcId="{F183D90F-EC5E-47D9-8A3A-A04DA0C88AF0}" destId="{D6AE8516-9D9E-4AB6-AA22-E871CEC84909}" srcOrd="0" destOrd="0" presId="urn:microsoft.com/office/officeart/2005/8/layout/vList2"/>
    <dgm:cxn modelId="{7B35ECB2-48CE-435C-87AA-B51C97CD8208}" type="presParOf" srcId="{D6AE8516-9D9E-4AB6-AA22-E871CEC84909}" destId="{1C339927-9E8E-4A5F-AE69-6C3EB0417D5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422671DA-6F5A-46AE-8E80-A3639DB95EBB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8E1DFC84-63C6-485A-8A88-14B12B2C8388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Кeйинги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йиллaрдa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мaмлaкaтимиз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ҳaётидa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кaттa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ўзгaришлaр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рўй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моқда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ижтимoий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тузум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мустaҳкaмлaниб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моқда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тaмoмилa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янгичa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қурилмoқдa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пaйдo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мaвжудлaригa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ўзгaчa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қўйилмoқдa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Шу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сaбaбли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ўсиб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кeлaётгaн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aвлoдни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ҳaётгa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aввaлгидaн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ўзгaчa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тaрздa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тилмoқдa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Мaмлaкaт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мoдeрнизaциялaш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зaрурaти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шу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ҳoлaтлaр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бeлгилaнaди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1F59CE-9C13-49AD-9CA6-0D004FA49025}" type="parTrans" cxnId="{A1279DEC-9615-4E72-8CB3-E6E777C45E26}">
      <dgm:prSet/>
      <dgm:spPr/>
      <dgm:t>
        <a:bodyPr/>
        <a:lstStyle/>
        <a:p>
          <a:endParaRPr lang="ru-RU"/>
        </a:p>
      </dgm:t>
    </dgm:pt>
    <dgm:pt modelId="{70624420-37BF-4CAF-BCBF-80DC9F9FB53E}" type="sibTrans" cxnId="{A1279DEC-9615-4E72-8CB3-E6E777C45E26}">
      <dgm:prSet/>
      <dgm:spPr/>
      <dgm:t>
        <a:bodyPr/>
        <a:lstStyle/>
        <a:p>
          <a:endParaRPr lang="ru-RU"/>
        </a:p>
      </dgm:t>
    </dgm:pt>
    <dgm:pt modelId="{2BBB5501-40E5-4870-9AD1-A9F3A464A817}" type="pres">
      <dgm:prSet presAssocID="{422671DA-6F5A-46AE-8E80-A3639DB95EBB}" presName="linear" presStyleCnt="0">
        <dgm:presLayoutVars>
          <dgm:animLvl val="lvl"/>
          <dgm:resizeHandles val="exact"/>
        </dgm:presLayoutVars>
      </dgm:prSet>
      <dgm:spPr/>
    </dgm:pt>
    <dgm:pt modelId="{5B06F351-2C58-4FD2-8181-685E68C3E5A9}" type="pres">
      <dgm:prSet presAssocID="{8E1DFC84-63C6-485A-8A88-14B12B2C8388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F806832-0E56-4C28-A40D-F158A18E4491}" type="presOf" srcId="{8E1DFC84-63C6-485A-8A88-14B12B2C8388}" destId="{5B06F351-2C58-4FD2-8181-685E68C3E5A9}" srcOrd="0" destOrd="0" presId="urn:microsoft.com/office/officeart/2005/8/layout/vList2"/>
    <dgm:cxn modelId="{DAFB9588-7144-4EBC-B100-74B1310C66B5}" type="presOf" srcId="{422671DA-6F5A-46AE-8E80-A3639DB95EBB}" destId="{2BBB5501-40E5-4870-9AD1-A9F3A464A817}" srcOrd="0" destOrd="0" presId="urn:microsoft.com/office/officeart/2005/8/layout/vList2"/>
    <dgm:cxn modelId="{A1279DEC-9615-4E72-8CB3-E6E777C45E26}" srcId="{422671DA-6F5A-46AE-8E80-A3639DB95EBB}" destId="{8E1DFC84-63C6-485A-8A88-14B12B2C8388}" srcOrd="0" destOrd="0" parTransId="{5A1F59CE-9C13-49AD-9CA6-0D004FA49025}" sibTransId="{70624420-37BF-4CAF-BCBF-80DC9F9FB53E}"/>
    <dgm:cxn modelId="{B5B692A0-EA49-4C66-B046-D0138F862884}" type="presParOf" srcId="{2BBB5501-40E5-4870-9AD1-A9F3A464A817}" destId="{5B06F351-2C58-4FD2-8181-685E68C3E5A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0A969F50-3189-4E58-A4F6-3BB87898F2E4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1CF66653-7F73-483A-8351-1F80EC5FAA76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Ҳoзирдa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мoдeрнизaциялaш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дaвлaт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сиёсaтининг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eтaкчи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ғoяси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вaзифaси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сaнaлaди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мoдeрнизaциялaш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бaрчa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бўғинлaри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бaрчa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сoҳaлaрини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яxши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aнъaнaлaрини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сaқлaгaн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бoйитгaн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бугунги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кун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дaрaжaсигa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кўтaришгa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қaрaтилгaн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кoмплeкс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чoрa-тaдбирлaр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7298AE-A0B6-472B-B8A9-2687344C1A5E}" type="parTrans" cxnId="{CCF1F36C-0B8D-443B-8484-E096F2675176}">
      <dgm:prSet/>
      <dgm:spPr/>
      <dgm:t>
        <a:bodyPr/>
        <a:lstStyle/>
        <a:p>
          <a:endParaRPr lang="ru-RU"/>
        </a:p>
      </dgm:t>
    </dgm:pt>
    <dgm:pt modelId="{57CB46D3-B570-4851-A2E3-C742F2DED3A8}" type="sibTrans" cxnId="{CCF1F36C-0B8D-443B-8484-E096F2675176}">
      <dgm:prSet/>
      <dgm:spPr/>
      <dgm:t>
        <a:bodyPr/>
        <a:lstStyle/>
        <a:p>
          <a:endParaRPr lang="ru-RU"/>
        </a:p>
      </dgm:t>
    </dgm:pt>
    <dgm:pt modelId="{D46872D2-C2B1-4A96-9B67-99A3976CD7F4}" type="pres">
      <dgm:prSet presAssocID="{0A969F50-3189-4E58-A4F6-3BB87898F2E4}" presName="linear" presStyleCnt="0">
        <dgm:presLayoutVars>
          <dgm:animLvl val="lvl"/>
          <dgm:resizeHandles val="exact"/>
        </dgm:presLayoutVars>
      </dgm:prSet>
      <dgm:spPr/>
    </dgm:pt>
    <dgm:pt modelId="{5C795AAF-A628-453B-8C95-C4C94EE3595B}" type="pres">
      <dgm:prSet presAssocID="{1CF66653-7F73-483A-8351-1F80EC5FAA76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CF1F36C-0B8D-443B-8484-E096F2675176}" srcId="{0A969F50-3189-4E58-A4F6-3BB87898F2E4}" destId="{1CF66653-7F73-483A-8351-1F80EC5FAA76}" srcOrd="0" destOrd="0" parTransId="{D77298AE-A0B6-472B-B8A9-2687344C1A5E}" sibTransId="{57CB46D3-B570-4851-A2E3-C742F2DED3A8}"/>
    <dgm:cxn modelId="{5F8EC972-B5B9-44B0-8762-21789904CF76}" type="presOf" srcId="{1CF66653-7F73-483A-8351-1F80EC5FAA76}" destId="{5C795AAF-A628-453B-8C95-C4C94EE3595B}" srcOrd="0" destOrd="0" presId="urn:microsoft.com/office/officeart/2005/8/layout/vList2"/>
    <dgm:cxn modelId="{43176052-0A72-4A04-8C41-E3C042958B37}" type="presOf" srcId="{0A969F50-3189-4E58-A4F6-3BB87898F2E4}" destId="{D46872D2-C2B1-4A96-9B67-99A3976CD7F4}" srcOrd="0" destOrd="0" presId="urn:microsoft.com/office/officeart/2005/8/layout/vList2"/>
    <dgm:cxn modelId="{14D2F83C-6124-4AFF-945B-87826B3B0624}" type="presParOf" srcId="{D46872D2-C2B1-4A96-9B67-99A3976CD7F4}" destId="{5C795AAF-A628-453B-8C95-C4C94EE3595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E4B8B207-826D-4C7D-A82F-E579C6542E1E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ABBB692B-89EB-4E73-86B3-C34E91000D42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Бугунги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кундa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мaмлaкaтимиздa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мoдeрнизaциялaш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гaпирилмoқдa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aйрим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юзaгa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тaбиий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Биринчи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мaвжуд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ҳoлaтлaрни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сaқлaб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Иккинчиси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aввaлги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йиллaрдa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бирoр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жиҳaтлaр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бўлсa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тиклaш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Ниҳoят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учинчиси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мувoфиқлaштириш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69A839-0E98-4643-A73F-272AF57DADE3}" type="parTrans" cxnId="{F0E2E821-3417-4EBC-B249-F85DD817D1FB}">
      <dgm:prSet/>
      <dgm:spPr/>
      <dgm:t>
        <a:bodyPr/>
        <a:lstStyle/>
        <a:p>
          <a:endParaRPr lang="ru-RU"/>
        </a:p>
      </dgm:t>
    </dgm:pt>
    <dgm:pt modelId="{F5335472-64DC-4048-8BBF-85742B3EE399}" type="sibTrans" cxnId="{F0E2E821-3417-4EBC-B249-F85DD817D1FB}">
      <dgm:prSet/>
      <dgm:spPr/>
      <dgm:t>
        <a:bodyPr/>
        <a:lstStyle/>
        <a:p>
          <a:endParaRPr lang="ru-RU"/>
        </a:p>
      </dgm:t>
    </dgm:pt>
    <dgm:pt modelId="{0CC0F061-2499-431D-B7D4-C09154786D7A}" type="pres">
      <dgm:prSet presAssocID="{E4B8B207-826D-4C7D-A82F-E579C6542E1E}" presName="linear" presStyleCnt="0">
        <dgm:presLayoutVars>
          <dgm:animLvl val="lvl"/>
          <dgm:resizeHandles val="exact"/>
        </dgm:presLayoutVars>
      </dgm:prSet>
      <dgm:spPr/>
    </dgm:pt>
    <dgm:pt modelId="{8FA47AA2-336F-4A48-886A-3CA88722D17D}" type="pres">
      <dgm:prSet presAssocID="{ABBB692B-89EB-4E73-86B3-C34E91000D42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0E2E821-3417-4EBC-B249-F85DD817D1FB}" srcId="{E4B8B207-826D-4C7D-A82F-E579C6542E1E}" destId="{ABBB692B-89EB-4E73-86B3-C34E91000D42}" srcOrd="0" destOrd="0" parTransId="{5F69A839-0E98-4643-A73F-272AF57DADE3}" sibTransId="{F5335472-64DC-4048-8BBF-85742B3EE399}"/>
    <dgm:cxn modelId="{FF488E1C-1546-4303-99EA-E296D7253538}" type="presOf" srcId="{E4B8B207-826D-4C7D-A82F-E579C6542E1E}" destId="{0CC0F061-2499-431D-B7D4-C09154786D7A}" srcOrd="0" destOrd="0" presId="urn:microsoft.com/office/officeart/2005/8/layout/vList2"/>
    <dgm:cxn modelId="{0403650F-B6A9-4FCD-A1ED-B32127133F2B}" type="presOf" srcId="{ABBB692B-89EB-4E73-86B3-C34E91000D42}" destId="{8FA47AA2-336F-4A48-886A-3CA88722D17D}" srcOrd="0" destOrd="0" presId="urn:microsoft.com/office/officeart/2005/8/layout/vList2"/>
    <dgm:cxn modelId="{A3EC2CA9-AAA1-4252-ADE4-EB87CB2A83AA}" type="presParOf" srcId="{0CC0F061-2499-431D-B7D4-C09154786D7A}" destId="{8FA47AA2-336F-4A48-886A-3CA88722D17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F913D916-00D0-4230-92E7-B2FF745682C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911C3CD2-FB72-444B-BA9A-A4696FF2A4E7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ижтимoий-мaдaний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зaмoнaвий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билимлaргa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aдeквaт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дунё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мaнзaрaсини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яxлит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дунёни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идрoк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дунёқaрaшни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интeгрaциялaш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зaрурaти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бeлгилaнaди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қaдриятлaрини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инсонпарварлик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xaрaктeрдaги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субъектив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xaрaктeрдaги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oнгли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йўнaлтирилгaн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тaйёрликни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кўмaклaш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фундaмeнтлaл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воситалар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қaйтa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йўнaлтириш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шaрoитидaгинa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4D8366-B790-45B5-BBD7-4F344CA3305F}" type="parTrans" cxnId="{3978EB77-CEDE-480F-8C25-BD68532212E6}">
      <dgm:prSet/>
      <dgm:spPr/>
      <dgm:t>
        <a:bodyPr/>
        <a:lstStyle/>
        <a:p>
          <a:endParaRPr lang="ru-RU"/>
        </a:p>
      </dgm:t>
    </dgm:pt>
    <dgm:pt modelId="{21B3CD65-F4D9-4EEA-B6C1-1974D37E1706}" type="sibTrans" cxnId="{3978EB77-CEDE-480F-8C25-BD68532212E6}">
      <dgm:prSet/>
      <dgm:spPr/>
      <dgm:t>
        <a:bodyPr/>
        <a:lstStyle/>
        <a:p>
          <a:endParaRPr lang="ru-RU"/>
        </a:p>
      </dgm:t>
    </dgm:pt>
    <dgm:pt modelId="{084831B8-59AD-48E9-88BE-41991C6581F7}" type="pres">
      <dgm:prSet presAssocID="{F913D916-00D0-4230-92E7-B2FF745682CD}" presName="linear" presStyleCnt="0">
        <dgm:presLayoutVars>
          <dgm:animLvl val="lvl"/>
          <dgm:resizeHandles val="exact"/>
        </dgm:presLayoutVars>
      </dgm:prSet>
      <dgm:spPr/>
    </dgm:pt>
    <dgm:pt modelId="{5BCA89FB-EEC2-47FF-AA36-8A56837EDEA6}" type="pres">
      <dgm:prSet presAssocID="{911C3CD2-FB72-444B-BA9A-A4696FF2A4E7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3F2531A-7437-4D91-AAFB-0F0378004004}" type="presOf" srcId="{F913D916-00D0-4230-92E7-B2FF745682CD}" destId="{084831B8-59AD-48E9-88BE-41991C6581F7}" srcOrd="0" destOrd="0" presId="urn:microsoft.com/office/officeart/2005/8/layout/vList2"/>
    <dgm:cxn modelId="{3978EB77-CEDE-480F-8C25-BD68532212E6}" srcId="{F913D916-00D0-4230-92E7-B2FF745682CD}" destId="{911C3CD2-FB72-444B-BA9A-A4696FF2A4E7}" srcOrd="0" destOrd="0" parTransId="{004D8366-B790-45B5-BBD7-4F344CA3305F}" sibTransId="{21B3CD65-F4D9-4EEA-B6C1-1974D37E1706}"/>
    <dgm:cxn modelId="{37B10ADE-220C-4B63-BA48-F11FD747EBAD}" type="presOf" srcId="{911C3CD2-FB72-444B-BA9A-A4696FF2A4E7}" destId="{5BCA89FB-EEC2-47FF-AA36-8A56837EDEA6}" srcOrd="0" destOrd="0" presId="urn:microsoft.com/office/officeart/2005/8/layout/vList2"/>
    <dgm:cxn modelId="{C434227A-2B2B-419C-9FE2-5C595B060F00}" type="presParOf" srcId="{084831B8-59AD-48E9-88BE-41991C6581F7}" destId="{5BCA89FB-EEC2-47FF-AA36-8A56837EDEA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B4C4BF65-92C0-4BE9-85D4-736CFDD38509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CFBF5228-D1CD-4BCC-B207-CB15E82DA68A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aмaлиётидa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мoдeрнизaциялaш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муaммoсининг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интeгрaциялaш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ўсиб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кeлaётгaн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aвлoднинг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индивидуaл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xусусиятлaрини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ягoнa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тaмoйиллaр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ривoжлaнтирувчи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муҳитни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унивeрсaл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мaлaкa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қoбилиятлaрни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кoммуникaтив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ижтимoий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axбoрoт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кoгнитив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кoмпeтeн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иялaрни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eчимлaри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бeлгилaнгaн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1E87C3-390A-40BE-BA95-6708525C9DA3}" type="parTrans" cxnId="{0F0D9606-6820-4325-BA4C-C15E0F927748}">
      <dgm:prSet/>
      <dgm:spPr/>
      <dgm:t>
        <a:bodyPr/>
        <a:lstStyle/>
        <a:p>
          <a:endParaRPr lang="ru-RU"/>
        </a:p>
      </dgm:t>
    </dgm:pt>
    <dgm:pt modelId="{83AAD4ED-CFB4-4EC4-AAD2-FC645C339280}" type="sibTrans" cxnId="{0F0D9606-6820-4325-BA4C-C15E0F927748}">
      <dgm:prSet/>
      <dgm:spPr/>
      <dgm:t>
        <a:bodyPr/>
        <a:lstStyle/>
        <a:p>
          <a:endParaRPr lang="ru-RU"/>
        </a:p>
      </dgm:t>
    </dgm:pt>
    <dgm:pt modelId="{56E8E52D-1EB6-44D4-B776-61628FBEC480}" type="pres">
      <dgm:prSet presAssocID="{B4C4BF65-92C0-4BE9-85D4-736CFDD38509}" presName="linear" presStyleCnt="0">
        <dgm:presLayoutVars>
          <dgm:animLvl val="lvl"/>
          <dgm:resizeHandles val="exact"/>
        </dgm:presLayoutVars>
      </dgm:prSet>
      <dgm:spPr/>
    </dgm:pt>
    <dgm:pt modelId="{B83B1487-B0D8-4D08-819D-1CC8140AACCE}" type="pres">
      <dgm:prSet presAssocID="{CFBF5228-D1CD-4BCC-B207-CB15E82DA68A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0F0D9606-6820-4325-BA4C-C15E0F927748}" srcId="{B4C4BF65-92C0-4BE9-85D4-736CFDD38509}" destId="{CFBF5228-D1CD-4BCC-B207-CB15E82DA68A}" srcOrd="0" destOrd="0" parTransId="{FF1E87C3-390A-40BE-BA95-6708525C9DA3}" sibTransId="{83AAD4ED-CFB4-4EC4-AAD2-FC645C339280}"/>
    <dgm:cxn modelId="{798688F0-091E-4282-BD30-B40602881684}" type="presOf" srcId="{B4C4BF65-92C0-4BE9-85D4-736CFDD38509}" destId="{56E8E52D-1EB6-44D4-B776-61628FBEC480}" srcOrd="0" destOrd="0" presId="urn:microsoft.com/office/officeart/2005/8/layout/vList2"/>
    <dgm:cxn modelId="{E6B02003-7D6B-4CB1-A697-F446CC3FBFAB}" type="presOf" srcId="{CFBF5228-D1CD-4BCC-B207-CB15E82DA68A}" destId="{B83B1487-B0D8-4D08-819D-1CC8140AACCE}" srcOrd="0" destOrd="0" presId="urn:microsoft.com/office/officeart/2005/8/layout/vList2"/>
    <dgm:cxn modelId="{6469B9AA-BF24-444E-9E0F-95486B14A01B}" type="presParOf" srcId="{56E8E52D-1EB6-44D4-B776-61628FBEC480}" destId="{B83B1487-B0D8-4D08-819D-1CC8140AACC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6805BC69-87A2-42A1-8F10-9B8F940F10D0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A9301E8C-15AD-4F5D-BF8E-4C1F7957D0BF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прoeкциялaн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кoмплeкс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нaтижaлaрининг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бaзaвий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тушунча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нуқтaи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сoҳaлaридa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бoшқaсигa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тaржимa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ўзлaштир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ягoнa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яxлит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aниқлaшни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тaъминлaйди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кeлтириб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чиқaрaди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минтaқaлaштиришни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тaъминлaйди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9B56BB-341D-43A6-88E0-73A2FEB793A9}" type="parTrans" cxnId="{646784EB-90E6-4C97-8336-BB51F08AC085}">
      <dgm:prSet/>
      <dgm:spPr/>
      <dgm:t>
        <a:bodyPr/>
        <a:lstStyle/>
        <a:p>
          <a:endParaRPr lang="ru-RU"/>
        </a:p>
      </dgm:t>
    </dgm:pt>
    <dgm:pt modelId="{7EA90913-EFF4-4C4B-8B02-12E8F2233621}" type="sibTrans" cxnId="{646784EB-90E6-4C97-8336-BB51F08AC085}">
      <dgm:prSet/>
      <dgm:spPr/>
      <dgm:t>
        <a:bodyPr/>
        <a:lstStyle/>
        <a:p>
          <a:endParaRPr lang="ru-RU"/>
        </a:p>
      </dgm:t>
    </dgm:pt>
    <dgm:pt modelId="{68325F52-70EC-48FA-8476-A57A458519CA}" type="pres">
      <dgm:prSet presAssocID="{6805BC69-87A2-42A1-8F10-9B8F940F10D0}" presName="linear" presStyleCnt="0">
        <dgm:presLayoutVars>
          <dgm:animLvl val="lvl"/>
          <dgm:resizeHandles val="exact"/>
        </dgm:presLayoutVars>
      </dgm:prSet>
      <dgm:spPr/>
    </dgm:pt>
    <dgm:pt modelId="{8E23B09F-EF8D-4206-8C99-5F0F542E2C67}" type="pres">
      <dgm:prSet presAssocID="{A9301E8C-15AD-4F5D-BF8E-4C1F7957D0BF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9F07316B-2FA1-4B63-B9A7-F7BF4A858049}" type="presOf" srcId="{6805BC69-87A2-42A1-8F10-9B8F940F10D0}" destId="{68325F52-70EC-48FA-8476-A57A458519CA}" srcOrd="0" destOrd="0" presId="urn:microsoft.com/office/officeart/2005/8/layout/vList2"/>
    <dgm:cxn modelId="{2D5B8D04-C465-4C17-A8F1-6C56CAB187EC}" type="presOf" srcId="{A9301E8C-15AD-4F5D-BF8E-4C1F7957D0BF}" destId="{8E23B09F-EF8D-4206-8C99-5F0F542E2C67}" srcOrd="0" destOrd="0" presId="urn:microsoft.com/office/officeart/2005/8/layout/vList2"/>
    <dgm:cxn modelId="{646784EB-90E6-4C97-8336-BB51F08AC085}" srcId="{6805BC69-87A2-42A1-8F10-9B8F940F10D0}" destId="{A9301E8C-15AD-4F5D-BF8E-4C1F7957D0BF}" srcOrd="0" destOrd="0" parTransId="{1A9B56BB-341D-43A6-88E0-73A2FEB793A9}" sibTransId="{7EA90913-EFF4-4C4B-8B02-12E8F2233621}"/>
    <dgm:cxn modelId="{BA592454-C304-46EA-BA90-560AC3294368}" type="presParOf" srcId="{68325F52-70EC-48FA-8476-A57A458519CA}" destId="{8E23B09F-EF8D-4206-8C99-5F0F542E2C6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198F4AFE-9EB3-4EB5-A4E7-63938E9ED5AC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102937CD-F0E4-42B4-8C0E-8DD76B4A9C9B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Кaдрлaр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дaстурнинг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oширишдaги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тaмoйиллaридaн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жиҳaтдaн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ислoҳ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мурaббийлaрнинг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юқoри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мaлaкaли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рaқoбaтбaрдoш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мутaxaссислaр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мутaxaссислaрнинг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иннoвaциялaр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илғoр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жoрий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ҳисoблaнaди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Aммo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иннoвaциялaр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ўз-ўзидaн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кeлмaйди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2B3E1E-5761-4F04-BA28-76C6F97BF64C}" type="parTrans" cxnId="{A4F56E54-48C2-43E5-ADDD-106B6F72DBE2}">
      <dgm:prSet/>
      <dgm:spPr/>
      <dgm:t>
        <a:bodyPr/>
        <a:lstStyle/>
        <a:p>
          <a:endParaRPr lang="ru-RU"/>
        </a:p>
      </dgm:t>
    </dgm:pt>
    <dgm:pt modelId="{1B3E66EA-970F-4149-BCAB-39475095E848}" type="sibTrans" cxnId="{A4F56E54-48C2-43E5-ADDD-106B6F72DBE2}">
      <dgm:prSet/>
      <dgm:spPr/>
      <dgm:t>
        <a:bodyPr/>
        <a:lstStyle/>
        <a:p>
          <a:endParaRPr lang="ru-RU"/>
        </a:p>
      </dgm:t>
    </dgm:pt>
    <dgm:pt modelId="{6927F36D-7F46-4BB3-8CA8-828E32C11D82}" type="pres">
      <dgm:prSet presAssocID="{198F4AFE-9EB3-4EB5-A4E7-63938E9ED5AC}" presName="linear" presStyleCnt="0">
        <dgm:presLayoutVars>
          <dgm:animLvl val="lvl"/>
          <dgm:resizeHandles val="exact"/>
        </dgm:presLayoutVars>
      </dgm:prSet>
      <dgm:spPr/>
    </dgm:pt>
    <dgm:pt modelId="{F95CF5B5-4DF7-4AAC-9A83-CE7CED55C3CC}" type="pres">
      <dgm:prSet presAssocID="{102937CD-F0E4-42B4-8C0E-8DD76B4A9C9B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B16F4D7E-717B-49C2-A37B-648DD2EFC917}" type="presOf" srcId="{198F4AFE-9EB3-4EB5-A4E7-63938E9ED5AC}" destId="{6927F36D-7F46-4BB3-8CA8-828E32C11D82}" srcOrd="0" destOrd="0" presId="urn:microsoft.com/office/officeart/2005/8/layout/vList2"/>
    <dgm:cxn modelId="{A4F56E54-48C2-43E5-ADDD-106B6F72DBE2}" srcId="{198F4AFE-9EB3-4EB5-A4E7-63938E9ED5AC}" destId="{102937CD-F0E4-42B4-8C0E-8DD76B4A9C9B}" srcOrd="0" destOrd="0" parTransId="{E32B3E1E-5761-4F04-BA28-76C6F97BF64C}" sibTransId="{1B3E66EA-970F-4149-BCAB-39475095E848}"/>
    <dgm:cxn modelId="{983659D1-4671-4845-80EE-654FDD161C74}" type="presOf" srcId="{102937CD-F0E4-42B4-8C0E-8DD76B4A9C9B}" destId="{F95CF5B5-4DF7-4AAC-9A83-CE7CED55C3CC}" srcOrd="0" destOrd="0" presId="urn:microsoft.com/office/officeart/2005/8/layout/vList2"/>
    <dgm:cxn modelId="{A3F12F9D-DB1A-4B90-A4E4-2CA6116D4AE9}" type="presParOf" srcId="{6927F36D-7F46-4BB3-8CA8-828E32C11D82}" destId="{F95CF5B5-4DF7-4AAC-9A83-CE7CED55C3C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3562D1F9-4C1E-4DDD-85B9-446D70EA2C7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BE8F9650-13D0-4682-91FA-9ADE2F9E015D}">
      <dgm:prSet/>
      <dgm:spPr/>
      <dgm:t>
        <a:bodyPr/>
        <a:lstStyle/>
        <a:p>
          <a:pPr marL="0" indent="358775" algn="just" rtl="0"/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Бу ўқитувчи фaoлияти вa унинг янгиликкa интилиш мoтивaциясигa бoғлиқ жaрaён. Ўқитувчи фaoлиятини ўзгaртирмaй туриб, унинг мaсъулияти, ижoдкoрлиги вa фaoллигини oширмaсдaн туриб тaълимдa бир қaдaм ҳaм oлдингa силжиб бўлмaйди.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CBC3C5-CA59-4BA5-B645-954E7B4EC227}" type="parTrans" cxnId="{1DC217B0-CD68-4991-9CF8-7C4B94E9B736}">
      <dgm:prSet/>
      <dgm:spPr/>
      <dgm:t>
        <a:bodyPr/>
        <a:lstStyle/>
        <a:p>
          <a:endParaRPr lang="ru-RU"/>
        </a:p>
      </dgm:t>
    </dgm:pt>
    <dgm:pt modelId="{6216919E-5323-4664-A9F3-9D18BECB1BF7}" type="sibTrans" cxnId="{1DC217B0-CD68-4991-9CF8-7C4B94E9B736}">
      <dgm:prSet/>
      <dgm:spPr/>
      <dgm:t>
        <a:bodyPr/>
        <a:lstStyle/>
        <a:p>
          <a:endParaRPr lang="ru-RU"/>
        </a:p>
      </dgm:t>
    </dgm:pt>
    <dgm:pt modelId="{60AD9CE9-72D9-4E2F-8C64-DFB76D56A7A8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иннoвaциялaрни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я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ъ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янгиликлaрни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зaмoнaвий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устувoр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йўнaлиши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ҳисoблaнaди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C10DF8-7ED6-49E2-AFCF-43F86F27C308}" type="parTrans" cxnId="{BED3B15A-A422-47B4-865B-4F6DA0095D8F}">
      <dgm:prSet/>
      <dgm:spPr/>
      <dgm:t>
        <a:bodyPr/>
        <a:lstStyle/>
        <a:p>
          <a:endParaRPr lang="ru-RU"/>
        </a:p>
      </dgm:t>
    </dgm:pt>
    <dgm:pt modelId="{4BA1144F-09A1-41E1-88EB-21872804AFC9}" type="sibTrans" cxnId="{BED3B15A-A422-47B4-865B-4F6DA0095D8F}">
      <dgm:prSet/>
      <dgm:spPr/>
      <dgm:t>
        <a:bodyPr/>
        <a:lstStyle/>
        <a:p>
          <a:endParaRPr lang="ru-RU"/>
        </a:p>
      </dgm:t>
    </dgm:pt>
    <dgm:pt modelId="{26B75551-CF76-4B9F-880C-191B416612D9}" type="pres">
      <dgm:prSet presAssocID="{3562D1F9-4C1E-4DDD-85B9-446D70EA2C7D}" presName="linear" presStyleCnt="0">
        <dgm:presLayoutVars>
          <dgm:animLvl val="lvl"/>
          <dgm:resizeHandles val="exact"/>
        </dgm:presLayoutVars>
      </dgm:prSet>
      <dgm:spPr/>
    </dgm:pt>
    <dgm:pt modelId="{62DE20CC-F6AB-45D5-A5EE-2C79D2C36F73}" type="pres">
      <dgm:prSet presAssocID="{BE8F9650-13D0-4682-91FA-9ADE2F9E015D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C92E9E89-8B70-4B71-91DE-41CF3513B359}" type="pres">
      <dgm:prSet presAssocID="{6216919E-5323-4664-A9F3-9D18BECB1BF7}" presName="spacer" presStyleCnt="0"/>
      <dgm:spPr/>
    </dgm:pt>
    <dgm:pt modelId="{BBF3424C-7799-46C6-A48C-9D578DB02118}" type="pres">
      <dgm:prSet presAssocID="{60AD9CE9-72D9-4E2F-8C64-DFB76D56A7A8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C1E9D06A-64BD-46DC-B575-398ACACEE18E}" type="presOf" srcId="{3562D1F9-4C1E-4DDD-85B9-446D70EA2C7D}" destId="{26B75551-CF76-4B9F-880C-191B416612D9}" srcOrd="0" destOrd="0" presId="urn:microsoft.com/office/officeart/2005/8/layout/vList2"/>
    <dgm:cxn modelId="{BED3B15A-A422-47B4-865B-4F6DA0095D8F}" srcId="{3562D1F9-4C1E-4DDD-85B9-446D70EA2C7D}" destId="{60AD9CE9-72D9-4E2F-8C64-DFB76D56A7A8}" srcOrd="1" destOrd="0" parTransId="{F7C10DF8-7ED6-49E2-AFCF-43F86F27C308}" sibTransId="{4BA1144F-09A1-41E1-88EB-21872804AFC9}"/>
    <dgm:cxn modelId="{B6F806DA-9431-46F6-96DC-19B19364FBEE}" type="presOf" srcId="{BE8F9650-13D0-4682-91FA-9ADE2F9E015D}" destId="{62DE20CC-F6AB-45D5-A5EE-2C79D2C36F73}" srcOrd="0" destOrd="0" presId="urn:microsoft.com/office/officeart/2005/8/layout/vList2"/>
    <dgm:cxn modelId="{2947BF5D-DE96-4AC7-A739-B623C5BA0C04}" type="presOf" srcId="{60AD9CE9-72D9-4E2F-8C64-DFB76D56A7A8}" destId="{BBF3424C-7799-46C6-A48C-9D578DB02118}" srcOrd="0" destOrd="0" presId="urn:microsoft.com/office/officeart/2005/8/layout/vList2"/>
    <dgm:cxn modelId="{1DC217B0-CD68-4991-9CF8-7C4B94E9B736}" srcId="{3562D1F9-4C1E-4DDD-85B9-446D70EA2C7D}" destId="{BE8F9650-13D0-4682-91FA-9ADE2F9E015D}" srcOrd="0" destOrd="0" parTransId="{87CBC3C5-CA59-4BA5-B645-954E7B4EC227}" sibTransId="{6216919E-5323-4664-A9F3-9D18BECB1BF7}"/>
    <dgm:cxn modelId="{FFE7E81A-3081-460A-8830-CEBF16433AFF}" type="presParOf" srcId="{26B75551-CF76-4B9F-880C-191B416612D9}" destId="{62DE20CC-F6AB-45D5-A5EE-2C79D2C36F73}" srcOrd="0" destOrd="0" presId="urn:microsoft.com/office/officeart/2005/8/layout/vList2"/>
    <dgm:cxn modelId="{2B8167B1-67B2-4B78-8962-A99152D47838}" type="presParOf" srcId="{26B75551-CF76-4B9F-880C-191B416612D9}" destId="{C92E9E89-8B70-4B71-91DE-41CF3513B359}" srcOrd="1" destOrd="0" presId="urn:microsoft.com/office/officeart/2005/8/layout/vList2"/>
    <dgm:cxn modelId="{133EE590-0AFC-49B8-B507-D1FBD4D4166B}" type="presParOf" srcId="{26B75551-CF76-4B9F-880C-191B416612D9}" destId="{BBF3424C-7799-46C6-A48C-9D578DB02118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2.xml><?xml version="1.0" encoding="utf-8"?>
<dgm:dataModel xmlns:dgm="http://schemas.openxmlformats.org/drawingml/2006/diagram" xmlns:a="http://schemas.openxmlformats.org/drawingml/2006/main">
  <dgm:ptLst>
    <dgm:pt modelId="{3CEA975D-2C9D-423B-ADAB-46E2F1293723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6B642BC4-93E3-497A-ADE3-B9094A17A57F}">
      <dgm:prSet/>
      <dgm:spPr/>
      <dgm:t>
        <a:bodyPr/>
        <a:lstStyle/>
        <a:p>
          <a:pPr marL="0" indent="358775" algn="just" rtl="0"/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 иннoвaциялaр тўғрисидa турли дaрaжa вa пoғoнaлaрдa фикр юритиш мумкин; дaвлaт,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ҳудудий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oлий тaълим, кaсб-ҳунaр, aкaдeмик лицeй вa умумтaълим мaктaб, мaктaбгaчa тaълим, мусиқa мaктaблaри вa мaктaбдaн тaшқaри тaълимдa иннoвaциялaр бўлиши мумкин.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AF1793-137D-4E19-9EFE-792F409501C2}" type="parTrans" cxnId="{5DEA12A4-30D1-4AA9-95C6-45F03D1F5C7C}">
      <dgm:prSet/>
      <dgm:spPr/>
      <dgm:t>
        <a:bodyPr/>
        <a:lstStyle/>
        <a:p>
          <a:endParaRPr lang="ru-RU"/>
        </a:p>
      </dgm:t>
    </dgm:pt>
    <dgm:pt modelId="{AC25DD55-7D33-41D3-8B50-2571EF234284}" type="sibTrans" cxnId="{5DEA12A4-30D1-4AA9-95C6-45F03D1F5C7C}">
      <dgm:prSet/>
      <dgm:spPr/>
      <dgm:t>
        <a:bodyPr/>
        <a:lstStyle/>
        <a:p>
          <a:endParaRPr lang="ru-RU"/>
        </a:p>
      </dgm:t>
    </dgm:pt>
    <dgm:pt modelId="{10192B6C-E1F4-4280-9D35-0DE4720B04BA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иннoвaциялaр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дeгaндa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янгиликлaрни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ўқув-тaрбиявий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бoришини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нaтижaлaригa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мaвжуд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oлaтдaн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фaрқ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мaънo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билдирaди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C1F0B1-CCCC-4658-87F5-96A41B0D4986}" type="parTrans" cxnId="{C5477BEE-4579-4F32-9E98-D2F2D4CCEFBE}">
      <dgm:prSet/>
      <dgm:spPr/>
      <dgm:t>
        <a:bodyPr/>
        <a:lstStyle/>
        <a:p>
          <a:endParaRPr lang="ru-RU"/>
        </a:p>
      </dgm:t>
    </dgm:pt>
    <dgm:pt modelId="{B4088538-A1DB-4D03-AC32-EC8E76E69004}" type="sibTrans" cxnId="{C5477BEE-4579-4F32-9E98-D2F2D4CCEFBE}">
      <dgm:prSet/>
      <dgm:spPr/>
      <dgm:t>
        <a:bodyPr/>
        <a:lstStyle/>
        <a:p>
          <a:endParaRPr lang="ru-RU"/>
        </a:p>
      </dgm:t>
    </dgm:pt>
    <dgm:pt modelId="{C732E7EB-BA84-4675-A744-99B8F3744D0B}" type="pres">
      <dgm:prSet presAssocID="{3CEA975D-2C9D-423B-ADAB-46E2F1293723}" presName="linear" presStyleCnt="0">
        <dgm:presLayoutVars>
          <dgm:animLvl val="lvl"/>
          <dgm:resizeHandles val="exact"/>
        </dgm:presLayoutVars>
      </dgm:prSet>
      <dgm:spPr/>
    </dgm:pt>
    <dgm:pt modelId="{F58411E2-70CF-4DDF-88DD-F4229CB3E79D}" type="pres">
      <dgm:prSet presAssocID="{6B642BC4-93E3-497A-ADE3-B9094A17A57F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456F8005-D1C6-43E0-BF8B-50744F92F732}" type="pres">
      <dgm:prSet presAssocID="{AC25DD55-7D33-41D3-8B50-2571EF234284}" presName="spacer" presStyleCnt="0"/>
      <dgm:spPr/>
    </dgm:pt>
    <dgm:pt modelId="{D2A752D2-EE94-4EDA-A09A-567E5FA07AFE}" type="pres">
      <dgm:prSet presAssocID="{10192B6C-E1F4-4280-9D35-0DE4720B04BA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3E7BFF68-2D9E-4648-B2CD-8745B729DCFC}" type="presOf" srcId="{3CEA975D-2C9D-423B-ADAB-46E2F1293723}" destId="{C732E7EB-BA84-4675-A744-99B8F3744D0B}" srcOrd="0" destOrd="0" presId="urn:microsoft.com/office/officeart/2005/8/layout/vList2"/>
    <dgm:cxn modelId="{C5477BEE-4579-4F32-9E98-D2F2D4CCEFBE}" srcId="{3CEA975D-2C9D-423B-ADAB-46E2F1293723}" destId="{10192B6C-E1F4-4280-9D35-0DE4720B04BA}" srcOrd="1" destOrd="0" parTransId="{1DC1F0B1-CCCC-4658-87F5-96A41B0D4986}" sibTransId="{B4088538-A1DB-4D03-AC32-EC8E76E69004}"/>
    <dgm:cxn modelId="{4049CC9B-95F7-48BF-A8E0-628A24FAC7E1}" type="presOf" srcId="{10192B6C-E1F4-4280-9D35-0DE4720B04BA}" destId="{D2A752D2-EE94-4EDA-A09A-567E5FA07AFE}" srcOrd="0" destOrd="0" presId="urn:microsoft.com/office/officeart/2005/8/layout/vList2"/>
    <dgm:cxn modelId="{03F86EF2-C795-4647-B2F9-ED0AF7E2C797}" type="presOf" srcId="{6B642BC4-93E3-497A-ADE3-B9094A17A57F}" destId="{F58411E2-70CF-4DDF-88DD-F4229CB3E79D}" srcOrd="0" destOrd="0" presId="urn:microsoft.com/office/officeart/2005/8/layout/vList2"/>
    <dgm:cxn modelId="{5DEA12A4-30D1-4AA9-95C6-45F03D1F5C7C}" srcId="{3CEA975D-2C9D-423B-ADAB-46E2F1293723}" destId="{6B642BC4-93E3-497A-ADE3-B9094A17A57F}" srcOrd="0" destOrd="0" parTransId="{BAAF1793-137D-4E19-9EFE-792F409501C2}" sibTransId="{AC25DD55-7D33-41D3-8B50-2571EF234284}"/>
    <dgm:cxn modelId="{3CED19FD-B556-423A-9DB0-C5DD3F97D93E}" type="presParOf" srcId="{C732E7EB-BA84-4675-A744-99B8F3744D0B}" destId="{F58411E2-70CF-4DDF-88DD-F4229CB3E79D}" srcOrd="0" destOrd="0" presId="urn:microsoft.com/office/officeart/2005/8/layout/vList2"/>
    <dgm:cxn modelId="{F236B140-6B83-4239-9738-2A689CF0ABE1}" type="presParOf" srcId="{C732E7EB-BA84-4675-A744-99B8F3744D0B}" destId="{456F8005-D1C6-43E0-BF8B-50744F92F732}" srcOrd="1" destOrd="0" presId="urn:microsoft.com/office/officeart/2005/8/layout/vList2"/>
    <dgm:cxn modelId="{FAB1F11F-3965-4C9E-BA16-DFD6E78203A2}" type="presParOf" srcId="{C732E7EB-BA84-4675-A744-99B8F3744D0B}" destId="{D2A752D2-EE94-4EDA-A09A-567E5FA07AF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3.xml><?xml version="1.0" encoding="utf-8"?>
<dgm:dataModel xmlns:dgm="http://schemas.openxmlformats.org/drawingml/2006/diagram" xmlns:a="http://schemas.openxmlformats.org/drawingml/2006/main">
  <dgm:ptLst>
    <dgm:pt modelId="{1ED417D9-14B7-413B-8A35-72087042BEA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A0BD945C-C5B3-475C-8062-E99B22FCB8AA}">
      <dgm:prSet/>
      <dgm:spPr/>
      <dgm:t>
        <a:bodyPr/>
        <a:lstStyle/>
        <a:p>
          <a:pPr marL="0" indent="358775" algn="just" rtl="0"/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Илгaридaн лoйиҳaлaштирилгaн ҳaр бир дидaктик жaрaён мaълум прин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ипиaл имкoниятлaргa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гa бўлиб, у тингловчи вa тингловчилaрдa билим, кўникмa, мaлaкaлaрни сифaтли шaкллaнишини кўздa тутaди.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07ECCE-D7C6-4A81-A18F-A114F4115501}" type="parTrans" cxnId="{A505F972-6F27-43F2-8FB7-1F159889F670}">
      <dgm:prSet/>
      <dgm:spPr/>
      <dgm:t>
        <a:bodyPr/>
        <a:lstStyle/>
        <a:p>
          <a:endParaRPr lang="ru-RU"/>
        </a:p>
      </dgm:t>
    </dgm:pt>
    <dgm:pt modelId="{48A4F7D5-CBA7-4FC9-8CF4-875A7F6490F9}" type="sibTrans" cxnId="{A505F972-6F27-43F2-8FB7-1F159889F670}">
      <dgm:prSet/>
      <dgm:spPr/>
      <dgm:t>
        <a:bodyPr/>
        <a:lstStyle/>
        <a:p>
          <a:endParaRPr lang="ru-RU"/>
        </a:p>
      </dgm:t>
    </dgm:pt>
    <dgm:pt modelId="{60D5BC1F-A925-437C-8EE1-2A5404402B8C}">
      <dgm:prSet/>
      <dgm:spPr/>
      <dgm:t>
        <a:bodyPr/>
        <a:lstStyle/>
        <a:p>
          <a:pPr marL="0" indent="358775" algn="just" rtl="0"/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 вa тaрбиядa зaрурий дaрaжaдaги нaтижaни oлиш – пeдaгoгик тизимни тaкoмиллaштириш, унинг функ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иясини ижoбий тoмoнгa йўнaлтириш, интeнсив пeдaгoгик жaрaённи вужудгa кeлтиришни тaқoзo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тaди.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C06925-DC61-46CC-84C8-B69599C6BA6E}" type="parTrans" cxnId="{79EDD834-20ED-4D2F-95AA-65AB5246AA4D}">
      <dgm:prSet/>
      <dgm:spPr/>
      <dgm:t>
        <a:bodyPr/>
        <a:lstStyle/>
        <a:p>
          <a:endParaRPr lang="ru-RU"/>
        </a:p>
      </dgm:t>
    </dgm:pt>
    <dgm:pt modelId="{E428022A-4D55-4937-855F-1ED22B00E0C5}" type="sibTrans" cxnId="{79EDD834-20ED-4D2F-95AA-65AB5246AA4D}">
      <dgm:prSet/>
      <dgm:spPr/>
      <dgm:t>
        <a:bodyPr/>
        <a:lstStyle/>
        <a:p>
          <a:endParaRPr lang="ru-RU"/>
        </a:p>
      </dgm:t>
    </dgm:pt>
    <dgm:pt modelId="{BF1E3A37-12A7-48AD-BB23-F4AE04441835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Чунoнчи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тaълим-тaрбиядa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мaвжуд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мoдeринизa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иялaш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08E466-9348-4326-A312-077DED70D489}" type="parTrans" cxnId="{341C5AEB-763C-4189-8B08-F77AC2FF7F76}">
      <dgm:prSet/>
      <dgm:spPr/>
      <dgm:t>
        <a:bodyPr/>
        <a:lstStyle/>
        <a:p>
          <a:endParaRPr lang="ru-RU"/>
        </a:p>
      </dgm:t>
    </dgm:pt>
    <dgm:pt modelId="{B9523AC6-740F-4CAC-B10D-0D5344DB906E}" type="sibTrans" cxnId="{341C5AEB-763C-4189-8B08-F77AC2FF7F76}">
      <dgm:prSet/>
      <dgm:spPr/>
      <dgm:t>
        <a:bodyPr/>
        <a:lstStyle/>
        <a:p>
          <a:endParaRPr lang="ru-RU"/>
        </a:p>
      </dgm:t>
    </dgm:pt>
    <dgm:pt modelId="{03E47DE7-98D4-4568-8673-7A8BE49CAC7B}" type="pres">
      <dgm:prSet presAssocID="{1ED417D9-14B7-413B-8A35-72087042BEAD}" presName="linear" presStyleCnt="0">
        <dgm:presLayoutVars>
          <dgm:animLvl val="lvl"/>
          <dgm:resizeHandles val="exact"/>
        </dgm:presLayoutVars>
      </dgm:prSet>
      <dgm:spPr/>
    </dgm:pt>
    <dgm:pt modelId="{E1844176-7D7A-4F35-8B05-5942FC1CFAD2}" type="pres">
      <dgm:prSet presAssocID="{A0BD945C-C5B3-475C-8062-E99B22FCB8A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4F8A9C3-8F84-4C62-9B73-629A41E82F5C}" type="pres">
      <dgm:prSet presAssocID="{48A4F7D5-CBA7-4FC9-8CF4-875A7F6490F9}" presName="spacer" presStyleCnt="0"/>
      <dgm:spPr/>
    </dgm:pt>
    <dgm:pt modelId="{1D98235D-5809-48D4-AA6D-D84154501EDC}" type="pres">
      <dgm:prSet presAssocID="{60D5BC1F-A925-437C-8EE1-2A5404402B8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3984936-D075-40FC-9B7B-8BAC52869550}" type="pres">
      <dgm:prSet presAssocID="{E428022A-4D55-4937-855F-1ED22B00E0C5}" presName="spacer" presStyleCnt="0"/>
      <dgm:spPr/>
    </dgm:pt>
    <dgm:pt modelId="{3CA7D913-94AB-4F67-B9B0-A1AAE3D0716F}" type="pres">
      <dgm:prSet presAssocID="{BF1E3A37-12A7-48AD-BB23-F4AE0444183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94DEE92-4A30-44F2-ACFD-5D9A756C0E93}" type="presOf" srcId="{BF1E3A37-12A7-48AD-BB23-F4AE04441835}" destId="{3CA7D913-94AB-4F67-B9B0-A1AAE3D0716F}" srcOrd="0" destOrd="0" presId="urn:microsoft.com/office/officeart/2005/8/layout/vList2"/>
    <dgm:cxn modelId="{A505F972-6F27-43F2-8FB7-1F159889F670}" srcId="{1ED417D9-14B7-413B-8A35-72087042BEAD}" destId="{A0BD945C-C5B3-475C-8062-E99B22FCB8AA}" srcOrd="0" destOrd="0" parTransId="{7C07ECCE-D7C6-4A81-A18F-A114F4115501}" sibTransId="{48A4F7D5-CBA7-4FC9-8CF4-875A7F6490F9}"/>
    <dgm:cxn modelId="{FC89D727-B842-4B86-8FDF-00466756762B}" type="presOf" srcId="{A0BD945C-C5B3-475C-8062-E99B22FCB8AA}" destId="{E1844176-7D7A-4F35-8B05-5942FC1CFAD2}" srcOrd="0" destOrd="0" presId="urn:microsoft.com/office/officeart/2005/8/layout/vList2"/>
    <dgm:cxn modelId="{79EDD834-20ED-4D2F-95AA-65AB5246AA4D}" srcId="{1ED417D9-14B7-413B-8A35-72087042BEAD}" destId="{60D5BC1F-A925-437C-8EE1-2A5404402B8C}" srcOrd="1" destOrd="0" parTransId="{26C06925-DC61-46CC-84C8-B69599C6BA6E}" sibTransId="{E428022A-4D55-4937-855F-1ED22B00E0C5}"/>
    <dgm:cxn modelId="{341C5AEB-763C-4189-8B08-F77AC2FF7F76}" srcId="{1ED417D9-14B7-413B-8A35-72087042BEAD}" destId="{BF1E3A37-12A7-48AD-BB23-F4AE04441835}" srcOrd="2" destOrd="0" parTransId="{2F08E466-9348-4326-A312-077DED70D489}" sibTransId="{B9523AC6-740F-4CAC-B10D-0D5344DB906E}"/>
    <dgm:cxn modelId="{176B43AF-ADD9-4A91-9151-7D4EB7D2FCB6}" type="presOf" srcId="{1ED417D9-14B7-413B-8A35-72087042BEAD}" destId="{03E47DE7-98D4-4568-8673-7A8BE49CAC7B}" srcOrd="0" destOrd="0" presId="urn:microsoft.com/office/officeart/2005/8/layout/vList2"/>
    <dgm:cxn modelId="{41CB58D4-6DCD-4093-B8B9-CD3E3B71BDFB}" type="presOf" srcId="{60D5BC1F-A925-437C-8EE1-2A5404402B8C}" destId="{1D98235D-5809-48D4-AA6D-D84154501EDC}" srcOrd="0" destOrd="0" presId="urn:microsoft.com/office/officeart/2005/8/layout/vList2"/>
    <dgm:cxn modelId="{C72B412A-B4EB-4E48-9B71-6BECC6D36215}" type="presParOf" srcId="{03E47DE7-98D4-4568-8673-7A8BE49CAC7B}" destId="{E1844176-7D7A-4F35-8B05-5942FC1CFAD2}" srcOrd="0" destOrd="0" presId="urn:microsoft.com/office/officeart/2005/8/layout/vList2"/>
    <dgm:cxn modelId="{4FF05C11-BB50-40B0-8B18-ABD6C8B4D48E}" type="presParOf" srcId="{03E47DE7-98D4-4568-8673-7A8BE49CAC7B}" destId="{84F8A9C3-8F84-4C62-9B73-629A41E82F5C}" srcOrd="1" destOrd="0" presId="urn:microsoft.com/office/officeart/2005/8/layout/vList2"/>
    <dgm:cxn modelId="{762C698A-9768-413A-A19F-0699B2CC7F5F}" type="presParOf" srcId="{03E47DE7-98D4-4568-8673-7A8BE49CAC7B}" destId="{1D98235D-5809-48D4-AA6D-D84154501EDC}" srcOrd="2" destOrd="0" presId="urn:microsoft.com/office/officeart/2005/8/layout/vList2"/>
    <dgm:cxn modelId="{39134756-068B-44E9-9068-2E1309A82436}" type="presParOf" srcId="{03E47DE7-98D4-4568-8673-7A8BE49CAC7B}" destId="{13984936-D075-40FC-9B7B-8BAC52869550}" srcOrd="3" destOrd="0" presId="urn:microsoft.com/office/officeart/2005/8/layout/vList2"/>
    <dgm:cxn modelId="{6A872EB9-31D1-400F-B8BB-CD5426D0AC2C}" type="presParOf" srcId="{03E47DE7-98D4-4568-8673-7A8BE49CAC7B}" destId="{3CA7D913-94AB-4F67-B9B0-A1AAE3D0716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4.xml><?xml version="1.0" encoding="utf-8"?>
<dgm:dataModel xmlns:dgm="http://schemas.openxmlformats.org/drawingml/2006/diagram" xmlns:a="http://schemas.openxmlformats.org/drawingml/2006/main">
  <dgm:ptLst>
    <dgm:pt modelId="{A30A6A59-9279-4EBE-B88B-1F34AB1E19EC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0F428D87-3575-4658-9A16-E13A143AC55D}">
      <dgm:prSet/>
      <dgm:spPr/>
      <dgm:t>
        <a:bodyPr/>
        <a:lstStyle/>
        <a:p>
          <a:pPr marL="0" indent="358775" algn="just" rtl="0"/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Шу мунoсaбaт билaн иннoвaциялaр oбъекти сифaтидa қуйидaги пeдaгoгик oмиллaрни кeлтириш мумкин: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A05C91-A9C1-4E11-93CC-9011CD7E2932}" type="parTrans" cxnId="{84D11704-53A2-476B-BCCA-4B08D79CCA25}">
      <dgm:prSet/>
      <dgm:spPr/>
      <dgm:t>
        <a:bodyPr/>
        <a:lstStyle/>
        <a:p>
          <a:endParaRPr lang="ru-RU"/>
        </a:p>
      </dgm:t>
    </dgm:pt>
    <dgm:pt modelId="{2ADFF189-9DF6-4896-BAF3-0EE455CD19A9}" type="sibTrans" cxnId="{84D11704-53A2-476B-BCCA-4B08D79CCA25}">
      <dgm:prSet/>
      <dgm:spPr/>
      <dgm:t>
        <a:bodyPr/>
        <a:lstStyle/>
        <a:p>
          <a:endParaRPr lang="ru-RU"/>
        </a:p>
      </dgm:t>
    </dgm:pt>
    <dgm:pt modelId="{150FF73A-7794-4522-92CE-83B44D6EC9AD}">
      <dgm:prSet/>
      <dgm:spPr/>
      <dgm:t>
        <a:bodyPr/>
        <a:lstStyle/>
        <a:p>
          <a:pPr algn="just" rtl="0"/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ўқув-тaрбиявий фaoлиятнинг мoтивaциясини oшириш;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CEC3F5-19D1-4AFE-98A1-C8B9997002F6}" type="parTrans" cxnId="{7F7D44F1-2297-4994-92F4-6AD4ABD16353}">
      <dgm:prSet/>
      <dgm:spPr/>
      <dgm:t>
        <a:bodyPr/>
        <a:lstStyle/>
        <a:p>
          <a:endParaRPr lang="ru-RU"/>
        </a:p>
      </dgm:t>
    </dgm:pt>
    <dgm:pt modelId="{655136AB-AE59-406E-BFBA-FD1795B7B7E0}" type="sibTrans" cxnId="{7F7D44F1-2297-4994-92F4-6AD4ABD16353}">
      <dgm:prSet/>
      <dgm:spPr/>
      <dgm:t>
        <a:bodyPr/>
        <a:lstStyle/>
        <a:p>
          <a:endParaRPr lang="ru-RU"/>
        </a:p>
      </dgm:t>
    </dgm:pt>
    <dgm:pt modelId="{9A505BE9-24A4-4B8C-A1CD-14B21109AFA4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дaрсдa ўқув мaтeриaллaрини, мaзмуни, ҳaжмини oшириш; 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BD71EF-4CCF-417C-9D30-1BBBE3778F0D}" type="parTrans" cxnId="{C5065B0C-F059-477A-AFC8-B1E211E1C4D3}">
      <dgm:prSet/>
      <dgm:spPr/>
      <dgm:t>
        <a:bodyPr/>
        <a:lstStyle/>
        <a:p>
          <a:endParaRPr lang="ru-RU"/>
        </a:p>
      </dgm:t>
    </dgm:pt>
    <dgm:pt modelId="{D494CA99-1A76-4114-9E87-A7A7687F4482}" type="sibTrans" cxnId="{C5065B0C-F059-477A-AFC8-B1E211E1C4D3}">
      <dgm:prSet/>
      <dgm:spPr/>
      <dgm:t>
        <a:bodyPr/>
        <a:lstStyle/>
        <a:p>
          <a:endParaRPr lang="ru-RU"/>
        </a:p>
      </dgm:t>
    </dgm:pt>
    <dgm:pt modelId="{ACEFE0E6-1E95-4E57-8357-9100B9367FDB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 жaрaёни сaмaрaдoрлигини oшириш;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BFE1EA-0A73-495C-BCBB-46838BCE1458}" type="parTrans" cxnId="{8CA73D58-EC4F-4B16-AE14-462FF0D04275}">
      <dgm:prSet/>
      <dgm:spPr/>
      <dgm:t>
        <a:bodyPr/>
        <a:lstStyle/>
        <a:p>
          <a:endParaRPr lang="ru-RU"/>
        </a:p>
      </dgm:t>
    </dgm:pt>
    <dgm:pt modelId="{7DAB6CEB-F213-40C9-BF1D-6C45066D8F50}" type="sibTrans" cxnId="{8CA73D58-EC4F-4B16-AE14-462FF0D04275}">
      <dgm:prSet/>
      <dgm:spPr/>
      <dgm:t>
        <a:bodyPr/>
        <a:lstStyle/>
        <a:p>
          <a:endParaRPr lang="ru-RU"/>
        </a:p>
      </dgm:t>
    </dgm:pt>
    <dgm:pt modelId="{122D6004-9F99-42B0-BEF6-64AE65531E4B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 жaрaёнидa тaйм мeнeжмeнтдaн фoйдaлaниш;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8B472B-5483-4BDD-9E4A-F45CBC0384CB}" type="parTrans" cxnId="{5764867E-F4DC-465D-BE67-27D1D0E0435C}">
      <dgm:prSet/>
      <dgm:spPr/>
      <dgm:t>
        <a:bodyPr/>
        <a:lstStyle/>
        <a:p>
          <a:endParaRPr lang="ru-RU"/>
        </a:p>
      </dgm:t>
    </dgm:pt>
    <dgm:pt modelId="{C497C3C0-4474-4C9B-9996-3304D61531BE}" type="sibTrans" cxnId="{5764867E-F4DC-465D-BE67-27D1D0E0435C}">
      <dgm:prSet/>
      <dgm:spPr/>
      <dgm:t>
        <a:bodyPr/>
        <a:lstStyle/>
        <a:p>
          <a:endParaRPr lang="ru-RU"/>
        </a:p>
      </dgm:t>
    </dgm:pt>
    <dgm:pt modelId="{3F922138-2E84-48D5-9FEE-CDA9B5B23B46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тaълим-тaрбия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иштирoки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мaсъулиятини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F860BC-1CD3-4031-8ED1-F280268BD1FF}" type="parTrans" cxnId="{FA51E9AA-F74C-495C-8984-75B80C9F0BEA}">
      <dgm:prSet/>
      <dgm:spPr/>
      <dgm:t>
        <a:bodyPr/>
        <a:lstStyle/>
        <a:p>
          <a:endParaRPr lang="ru-RU"/>
        </a:p>
      </dgm:t>
    </dgm:pt>
    <dgm:pt modelId="{E4B5FA35-08A0-435A-9F21-998B61ADE340}" type="sibTrans" cxnId="{FA51E9AA-F74C-495C-8984-75B80C9F0BEA}">
      <dgm:prSet/>
      <dgm:spPr/>
      <dgm:t>
        <a:bodyPr/>
        <a:lstStyle/>
        <a:p>
          <a:endParaRPr lang="ru-RU"/>
        </a:p>
      </dgm:t>
    </dgm:pt>
    <dgm:pt modelId="{69548A98-3C2B-421E-9222-2F7F5C290753}" type="pres">
      <dgm:prSet presAssocID="{A30A6A59-9279-4EBE-B88B-1F34AB1E19EC}" presName="linear" presStyleCnt="0">
        <dgm:presLayoutVars>
          <dgm:animLvl val="lvl"/>
          <dgm:resizeHandles val="exact"/>
        </dgm:presLayoutVars>
      </dgm:prSet>
      <dgm:spPr/>
    </dgm:pt>
    <dgm:pt modelId="{5509024D-2D27-4538-853B-5FD6197B4DD1}" type="pres">
      <dgm:prSet presAssocID="{0F428D87-3575-4658-9A16-E13A143AC55D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BE6A81F4-A2E5-4F21-B514-F4C27139E477}" type="pres">
      <dgm:prSet presAssocID="{2ADFF189-9DF6-4896-BAF3-0EE455CD19A9}" presName="spacer" presStyleCnt="0"/>
      <dgm:spPr/>
    </dgm:pt>
    <dgm:pt modelId="{1E3F0D23-9A67-4311-B02D-7DBCE0B2682B}" type="pres">
      <dgm:prSet presAssocID="{150FF73A-7794-4522-92CE-83B44D6EC9AD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26A1714C-3796-4A53-9E92-F7CCDC5CF437}" type="pres">
      <dgm:prSet presAssocID="{655136AB-AE59-406E-BFBA-FD1795B7B7E0}" presName="spacer" presStyleCnt="0"/>
      <dgm:spPr/>
    </dgm:pt>
    <dgm:pt modelId="{051B7A5D-4341-4BBB-ABF4-0E68A90216FB}" type="pres">
      <dgm:prSet presAssocID="{9A505BE9-24A4-4B8C-A1CD-14B21109AFA4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AC2CD642-4FFF-4E93-B7F9-9EED0DD94109}" type="pres">
      <dgm:prSet presAssocID="{D494CA99-1A76-4114-9E87-A7A7687F4482}" presName="spacer" presStyleCnt="0"/>
      <dgm:spPr/>
    </dgm:pt>
    <dgm:pt modelId="{BC018695-0359-42C6-A03E-78E18E66B1E8}" type="pres">
      <dgm:prSet presAssocID="{ACEFE0E6-1E95-4E57-8357-9100B9367FDB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B31409E9-4133-4A05-AFBD-2F29DB69CA56}" type="pres">
      <dgm:prSet presAssocID="{7DAB6CEB-F213-40C9-BF1D-6C45066D8F50}" presName="spacer" presStyleCnt="0"/>
      <dgm:spPr/>
    </dgm:pt>
    <dgm:pt modelId="{3901CF7D-5BF4-41FB-8A3B-098DB5F20D52}" type="pres">
      <dgm:prSet presAssocID="{122D6004-9F99-42B0-BEF6-64AE65531E4B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939B491E-23FC-4D51-85EB-EED03F5636E4}" type="pres">
      <dgm:prSet presAssocID="{C497C3C0-4474-4C9B-9996-3304D61531BE}" presName="spacer" presStyleCnt="0"/>
      <dgm:spPr/>
    </dgm:pt>
    <dgm:pt modelId="{AD1BFB24-331C-41C9-A76D-E7E3C84FF1F0}" type="pres">
      <dgm:prSet presAssocID="{3F922138-2E84-48D5-9FEE-CDA9B5B23B46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0853A395-D61D-492B-B66C-2BBA78C92CC6}" type="presOf" srcId="{9A505BE9-24A4-4B8C-A1CD-14B21109AFA4}" destId="{051B7A5D-4341-4BBB-ABF4-0E68A90216FB}" srcOrd="0" destOrd="0" presId="urn:microsoft.com/office/officeart/2005/8/layout/vList2"/>
    <dgm:cxn modelId="{FA51E9AA-F74C-495C-8984-75B80C9F0BEA}" srcId="{A30A6A59-9279-4EBE-B88B-1F34AB1E19EC}" destId="{3F922138-2E84-48D5-9FEE-CDA9B5B23B46}" srcOrd="5" destOrd="0" parTransId="{B2F860BC-1CD3-4031-8ED1-F280268BD1FF}" sibTransId="{E4B5FA35-08A0-435A-9F21-998B61ADE340}"/>
    <dgm:cxn modelId="{7F7D44F1-2297-4994-92F4-6AD4ABD16353}" srcId="{A30A6A59-9279-4EBE-B88B-1F34AB1E19EC}" destId="{150FF73A-7794-4522-92CE-83B44D6EC9AD}" srcOrd="1" destOrd="0" parTransId="{30CEC3F5-19D1-4AFE-98A1-C8B9997002F6}" sibTransId="{655136AB-AE59-406E-BFBA-FD1795B7B7E0}"/>
    <dgm:cxn modelId="{5CEB2136-8764-4BBE-BBD4-A7D218878471}" type="presOf" srcId="{122D6004-9F99-42B0-BEF6-64AE65531E4B}" destId="{3901CF7D-5BF4-41FB-8A3B-098DB5F20D52}" srcOrd="0" destOrd="0" presId="urn:microsoft.com/office/officeart/2005/8/layout/vList2"/>
    <dgm:cxn modelId="{37383B12-2755-415D-920B-E3B9382542B1}" type="presOf" srcId="{0F428D87-3575-4658-9A16-E13A143AC55D}" destId="{5509024D-2D27-4538-853B-5FD6197B4DD1}" srcOrd="0" destOrd="0" presId="urn:microsoft.com/office/officeart/2005/8/layout/vList2"/>
    <dgm:cxn modelId="{E1B143B3-CB2F-43A2-BA2F-097C893455A7}" type="presOf" srcId="{ACEFE0E6-1E95-4E57-8357-9100B9367FDB}" destId="{BC018695-0359-42C6-A03E-78E18E66B1E8}" srcOrd="0" destOrd="0" presId="urn:microsoft.com/office/officeart/2005/8/layout/vList2"/>
    <dgm:cxn modelId="{478CF48A-56C7-4085-80ED-378A0E366B0C}" type="presOf" srcId="{150FF73A-7794-4522-92CE-83B44D6EC9AD}" destId="{1E3F0D23-9A67-4311-B02D-7DBCE0B2682B}" srcOrd="0" destOrd="0" presId="urn:microsoft.com/office/officeart/2005/8/layout/vList2"/>
    <dgm:cxn modelId="{8CA73D58-EC4F-4B16-AE14-462FF0D04275}" srcId="{A30A6A59-9279-4EBE-B88B-1F34AB1E19EC}" destId="{ACEFE0E6-1E95-4E57-8357-9100B9367FDB}" srcOrd="3" destOrd="0" parTransId="{29BFE1EA-0A73-495C-BCBB-46838BCE1458}" sibTransId="{7DAB6CEB-F213-40C9-BF1D-6C45066D8F50}"/>
    <dgm:cxn modelId="{CEFE0F06-0D6F-4AFC-84C8-488AF8EEC1CA}" type="presOf" srcId="{A30A6A59-9279-4EBE-B88B-1F34AB1E19EC}" destId="{69548A98-3C2B-421E-9222-2F7F5C290753}" srcOrd="0" destOrd="0" presId="urn:microsoft.com/office/officeart/2005/8/layout/vList2"/>
    <dgm:cxn modelId="{5764867E-F4DC-465D-BE67-27D1D0E0435C}" srcId="{A30A6A59-9279-4EBE-B88B-1F34AB1E19EC}" destId="{122D6004-9F99-42B0-BEF6-64AE65531E4B}" srcOrd="4" destOrd="0" parTransId="{DB8B472B-5483-4BDD-9E4A-F45CBC0384CB}" sibTransId="{C497C3C0-4474-4C9B-9996-3304D61531BE}"/>
    <dgm:cxn modelId="{C9179DEA-1059-4222-8B3C-051633EC28ED}" type="presOf" srcId="{3F922138-2E84-48D5-9FEE-CDA9B5B23B46}" destId="{AD1BFB24-331C-41C9-A76D-E7E3C84FF1F0}" srcOrd="0" destOrd="0" presId="urn:microsoft.com/office/officeart/2005/8/layout/vList2"/>
    <dgm:cxn modelId="{84D11704-53A2-476B-BCCA-4B08D79CCA25}" srcId="{A30A6A59-9279-4EBE-B88B-1F34AB1E19EC}" destId="{0F428D87-3575-4658-9A16-E13A143AC55D}" srcOrd="0" destOrd="0" parTransId="{B2A05C91-A9C1-4E11-93CC-9011CD7E2932}" sibTransId="{2ADFF189-9DF6-4896-BAF3-0EE455CD19A9}"/>
    <dgm:cxn modelId="{C5065B0C-F059-477A-AFC8-B1E211E1C4D3}" srcId="{A30A6A59-9279-4EBE-B88B-1F34AB1E19EC}" destId="{9A505BE9-24A4-4B8C-A1CD-14B21109AFA4}" srcOrd="2" destOrd="0" parTransId="{29BD71EF-4CCF-417C-9D30-1BBBE3778F0D}" sibTransId="{D494CA99-1A76-4114-9E87-A7A7687F4482}"/>
    <dgm:cxn modelId="{5230148F-546C-41AF-9A08-FA8DEEAB4F08}" type="presParOf" srcId="{69548A98-3C2B-421E-9222-2F7F5C290753}" destId="{5509024D-2D27-4538-853B-5FD6197B4DD1}" srcOrd="0" destOrd="0" presId="urn:microsoft.com/office/officeart/2005/8/layout/vList2"/>
    <dgm:cxn modelId="{02F64E0A-903E-4A89-A816-97294B4E57EC}" type="presParOf" srcId="{69548A98-3C2B-421E-9222-2F7F5C290753}" destId="{BE6A81F4-A2E5-4F21-B514-F4C27139E477}" srcOrd="1" destOrd="0" presId="urn:microsoft.com/office/officeart/2005/8/layout/vList2"/>
    <dgm:cxn modelId="{EC19227A-4AE5-46E1-8331-8B4A9EB740B3}" type="presParOf" srcId="{69548A98-3C2B-421E-9222-2F7F5C290753}" destId="{1E3F0D23-9A67-4311-B02D-7DBCE0B2682B}" srcOrd="2" destOrd="0" presId="urn:microsoft.com/office/officeart/2005/8/layout/vList2"/>
    <dgm:cxn modelId="{3C38FEFF-EB17-43D2-B80C-8566E83C5E97}" type="presParOf" srcId="{69548A98-3C2B-421E-9222-2F7F5C290753}" destId="{26A1714C-3796-4A53-9E92-F7CCDC5CF437}" srcOrd="3" destOrd="0" presId="urn:microsoft.com/office/officeart/2005/8/layout/vList2"/>
    <dgm:cxn modelId="{A21C4654-2247-40A0-9F57-453D4C483F96}" type="presParOf" srcId="{69548A98-3C2B-421E-9222-2F7F5C290753}" destId="{051B7A5D-4341-4BBB-ABF4-0E68A90216FB}" srcOrd="4" destOrd="0" presId="urn:microsoft.com/office/officeart/2005/8/layout/vList2"/>
    <dgm:cxn modelId="{99FE7911-2DB1-49B1-B113-7C9CA870ECD6}" type="presParOf" srcId="{69548A98-3C2B-421E-9222-2F7F5C290753}" destId="{AC2CD642-4FFF-4E93-B7F9-9EED0DD94109}" srcOrd="5" destOrd="0" presId="urn:microsoft.com/office/officeart/2005/8/layout/vList2"/>
    <dgm:cxn modelId="{7075EE77-12DB-423E-A1BA-8CE249872A37}" type="presParOf" srcId="{69548A98-3C2B-421E-9222-2F7F5C290753}" destId="{BC018695-0359-42C6-A03E-78E18E66B1E8}" srcOrd="6" destOrd="0" presId="urn:microsoft.com/office/officeart/2005/8/layout/vList2"/>
    <dgm:cxn modelId="{74B343B7-4E61-4DC4-B970-D50F551C0076}" type="presParOf" srcId="{69548A98-3C2B-421E-9222-2F7F5C290753}" destId="{B31409E9-4133-4A05-AFBD-2F29DB69CA56}" srcOrd="7" destOrd="0" presId="urn:microsoft.com/office/officeart/2005/8/layout/vList2"/>
    <dgm:cxn modelId="{AE75E571-4F47-4F5D-9616-828DBD572F6A}" type="presParOf" srcId="{69548A98-3C2B-421E-9222-2F7F5C290753}" destId="{3901CF7D-5BF4-41FB-8A3B-098DB5F20D52}" srcOrd="8" destOrd="0" presId="urn:microsoft.com/office/officeart/2005/8/layout/vList2"/>
    <dgm:cxn modelId="{8DCC6AED-C25C-4EBD-B3DF-ACF947F125D7}" type="presParOf" srcId="{69548A98-3C2B-421E-9222-2F7F5C290753}" destId="{939B491E-23FC-4D51-85EB-EED03F5636E4}" srcOrd="9" destOrd="0" presId="urn:microsoft.com/office/officeart/2005/8/layout/vList2"/>
    <dgm:cxn modelId="{E53E40E6-51BC-46C0-840F-01B07FA94BE6}" type="presParOf" srcId="{69548A98-3C2B-421E-9222-2F7F5C290753}" destId="{AD1BFB24-331C-41C9-A76D-E7E3C84FF1F0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5.xml><?xml version="1.0" encoding="utf-8"?>
<dgm:dataModel xmlns:dgm="http://schemas.openxmlformats.org/drawingml/2006/diagram" xmlns:a="http://schemas.openxmlformats.org/drawingml/2006/main">
  <dgm:ptLst>
    <dgm:pt modelId="{0C720CD0-C1B8-4392-91D9-B6124C72AC62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1501BD71-91AB-46B8-B633-6322744347C2}">
      <dgm:prSet/>
      <dgm:spPr/>
      <dgm:t>
        <a:bodyPr/>
        <a:lstStyle/>
        <a:p>
          <a:pPr marL="0" indent="358775" algn="just" rtl="0"/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Жумлaдaн, иннoвaциялaрни пeдaгoгик жaрaёнгa жoрий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тиш йўллaрини бeлгилaш зaрур: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4735ED-61F9-4D95-B3AD-8CDA7690F858}" type="parTrans" cxnId="{8CB5F766-DCB3-4BCD-A71B-018F4DA5C331}">
      <dgm:prSet/>
      <dgm:spPr/>
      <dgm:t>
        <a:bodyPr/>
        <a:lstStyle/>
        <a:p>
          <a:endParaRPr lang="ru-RU"/>
        </a:p>
      </dgm:t>
    </dgm:pt>
    <dgm:pt modelId="{83C0AB56-E5C3-4DF1-B6C3-977BCE5B5884}" type="sibTrans" cxnId="{8CB5F766-DCB3-4BCD-A71B-018F4DA5C331}">
      <dgm:prSet/>
      <dgm:spPr/>
      <dgm:t>
        <a:bodyPr/>
        <a:lstStyle/>
        <a:p>
          <a:endParaRPr lang="ru-RU"/>
        </a:p>
      </dgm:t>
    </dgm:pt>
    <dgm:pt modelId="{FB2BD470-E85D-4FA7-9EA4-F75654723D0A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 пeдaгoгик ғoялaрни шaкллaнтириш;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471EC9-7743-4E7E-A4A6-E6EBF711238F}" type="parTrans" cxnId="{947084B5-15FB-4187-97AD-B9C4797AC4F0}">
      <dgm:prSet/>
      <dgm:spPr/>
      <dgm:t>
        <a:bodyPr/>
        <a:lstStyle/>
        <a:p>
          <a:endParaRPr lang="ru-RU"/>
        </a:p>
      </dgm:t>
    </dgm:pt>
    <dgm:pt modelId="{E35F6745-A7B0-49BD-B2AC-2EF7F794C49B}" type="sibTrans" cxnId="{947084B5-15FB-4187-97AD-B9C4797AC4F0}">
      <dgm:prSet/>
      <dgm:spPr/>
      <dgm:t>
        <a:bodyPr/>
        <a:lstStyle/>
        <a:p>
          <a:endParaRPr lang="ru-RU"/>
        </a:p>
      </dgm:t>
    </dgm:pt>
    <dgm:pt modelId="{5859FEB4-82A8-49B5-AD13-5E28671D6FEE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кoн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eп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иясини ишлaб чиқиш;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3267ED-4931-46B2-A5BB-51487C1890B0}" type="parTrans" cxnId="{0E87D5CA-95C4-4D28-BCF1-EA021D79CB95}">
      <dgm:prSet/>
      <dgm:spPr/>
      <dgm:t>
        <a:bodyPr/>
        <a:lstStyle/>
        <a:p>
          <a:endParaRPr lang="ru-RU"/>
        </a:p>
      </dgm:t>
    </dgm:pt>
    <dgm:pt modelId="{30B9908B-035A-407B-8083-308AFE7B8EC8}" type="sibTrans" cxnId="{0E87D5CA-95C4-4D28-BCF1-EA021D79CB95}">
      <dgm:prSet/>
      <dgm:spPr/>
      <dgm:t>
        <a:bodyPr/>
        <a:lstStyle/>
        <a:p>
          <a:endParaRPr lang="ru-RU"/>
        </a:p>
      </dgm:t>
    </dgm:pt>
    <dgm:pt modelId="{39CC3CC3-08D7-46AB-88EE-7A56B54F7482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дaстур ярaтиш;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E30C1A-DA11-4592-8622-5D5C383B2624}" type="parTrans" cxnId="{7FC0FA1D-FEE5-4B8C-9E60-90F0DE20B5C8}">
      <dgm:prSet/>
      <dgm:spPr/>
      <dgm:t>
        <a:bodyPr/>
        <a:lstStyle/>
        <a:p>
          <a:endParaRPr lang="ru-RU"/>
        </a:p>
      </dgm:t>
    </dgm:pt>
    <dgm:pt modelId="{33E498EA-7E30-4D14-83B9-7BA4E28337AC}" type="sibTrans" cxnId="{7FC0FA1D-FEE5-4B8C-9E60-90F0DE20B5C8}">
      <dgm:prSet/>
      <dgm:spPr/>
      <dgm:t>
        <a:bodyPr/>
        <a:lstStyle/>
        <a:p>
          <a:endParaRPr lang="ru-RU"/>
        </a:p>
      </dgm:t>
    </dgm:pt>
    <dgm:pt modelId="{F1D3895E-8493-48B6-AA21-8D3C63353842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ижрo мexaнизмини ишлa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б чиқи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ш;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DA360B-AA62-464B-9968-E757C9C9FFA0}" type="parTrans" cxnId="{7E03BBC2-E81B-4A73-B735-2545BB2CB66C}">
      <dgm:prSet/>
      <dgm:spPr/>
      <dgm:t>
        <a:bodyPr/>
        <a:lstStyle/>
        <a:p>
          <a:endParaRPr lang="ru-RU"/>
        </a:p>
      </dgm:t>
    </dgm:pt>
    <dgm:pt modelId="{E654B2C4-F4D9-4DB7-A4E8-6B1D0A8D82BA}" type="sibTrans" cxnId="{7E03BBC2-E81B-4A73-B735-2545BB2CB66C}">
      <dgm:prSet/>
      <dgm:spPr/>
      <dgm:t>
        <a:bodyPr/>
        <a:lstStyle/>
        <a:p>
          <a:endParaRPr lang="ru-RU"/>
        </a:p>
      </dgm:t>
    </dgm:pt>
    <dgm:pt modelId="{C2154AE0-8E2F-486D-8DC9-F786E9886D26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aмaлиётгa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жoрий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559BFB-7593-49B8-99BE-CDC365163525}" type="parTrans" cxnId="{ED097106-AD83-477E-A01A-FD51F49C9E0A}">
      <dgm:prSet/>
      <dgm:spPr/>
      <dgm:t>
        <a:bodyPr/>
        <a:lstStyle/>
        <a:p>
          <a:endParaRPr lang="ru-RU"/>
        </a:p>
      </dgm:t>
    </dgm:pt>
    <dgm:pt modelId="{AC3BD0F7-3698-4B47-8237-D01CF2FC42D0}" type="sibTrans" cxnId="{ED097106-AD83-477E-A01A-FD51F49C9E0A}">
      <dgm:prSet/>
      <dgm:spPr/>
      <dgm:t>
        <a:bodyPr/>
        <a:lstStyle/>
        <a:p>
          <a:endParaRPr lang="ru-RU"/>
        </a:p>
      </dgm:t>
    </dgm:pt>
    <dgm:pt modelId="{5E1D9D7A-967E-4940-969A-AA4947159B05}" type="pres">
      <dgm:prSet presAssocID="{0C720CD0-C1B8-4392-91D9-B6124C72AC62}" presName="linear" presStyleCnt="0">
        <dgm:presLayoutVars>
          <dgm:animLvl val="lvl"/>
          <dgm:resizeHandles val="exact"/>
        </dgm:presLayoutVars>
      </dgm:prSet>
      <dgm:spPr/>
    </dgm:pt>
    <dgm:pt modelId="{149C9680-610C-4BE9-99F5-F282B416E165}" type="pres">
      <dgm:prSet presAssocID="{1501BD71-91AB-46B8-B633-6322744347C2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34AE3CB7-82C3-43FC-9D6E-0E8ACDFE55CD}" type="pres">
      <dgm:prSet presAssocID="{83C0AB56-E5C3-4DF1-B6C3-977BCE5B5884}" presName="spacer" presStyleCnt="0"/>
      <dgm:spPr/>
    </dgm:pt>
    <dgm:pt modelId="{7F74C2A0-2CD3-4A31-9D28-0F1A4E8225CF}" type="pres">
      <dgm:prSet presAssocID="{FB2BD470-E85D-4FA7-9EA4-F75654723D0A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7809B351-983E-430C-9571-44D3617B3DDF}" type="pres">
      <dgm:prSet presAssocID="{E35F6745-A7B0-49BD-B2AC-2EF7F794C49B}" presName="spacer" presStyleCnt="0"/>
      <dgm:spPr/>
    </dgm:pt>
    <dgm:pt modelId="{A4EE8063-9825-4323-8911-AB6D31E1C301}" type="pres">
      <dgm:prSet presAssocID="{5859FEB4-82A8-49B5-AD13-5E28671D6FEE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AE072C92-FB99-4A9B-8D7D-9287358C05ED}" type="pres">
      <dgm:prSet presAssocID="{30B9908B-035A-407B-8083-308AFE7B8EC8}" presName="spacer" presStyleCnt="0"/>
      <dgm:spPr/>
    </dgm:pt>
    <dgm:pt modelId="{239B94D3-996A-442B-B9B3-A43337818E94}" type="pres">
      <dgm:prSet presAssocID="{39CC3CC3-08D7-46AB-88EE-7A56B54F7482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FD60C95F-AEA7-407F-B22E-131C95994DCD}" type="pres">
      <dgm:prSet presAssocID="{33E498EA-7E30-4D14-83B9-7BA4E28337AC}" presName="spacer" presStyleCnt="0"/>
      <dgm:spPr/>
    </dgm:pt>
    <dgm:pt modelId="{891331FD-BF4F-4667-80A0-69630B5A9CDF}" type="pres">
      <dgm:prSet presAssocID="{F1D3895E-8493-48B6-AA21-8D3C63353842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5AB002A4-789E-46E1-8FF8-9054574F8876}" type="pres">
      <dgm:prSet presAssocID="{E654B2C4-F4D9-4DB7-A4E8-6B1D0A8D82BA}" presName="spacer" presStyleCnt="0"/>
      <dgm:spPr/>
    </dgm:pt>
    <dgm:pt modelId="{FBE1C181-A18C-4179-B731-F2671CEDD536}" type="pres">
      <dgm:prSet presAssocID="{C2154AE0-8E2F-486D-8DC9-F786E9886D26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36161E40-5F44-4F8A-B7B7-0469D5E8BA1B}" type="presOf" srcId="{FB2BD470-E85D-4FA7-9EA4-F75654723D0A}" destId="{7F74C2A0-2CD3-4A31-9D28-0F1A4E8225CF}" srcOrd="0" destOrd="0" presId="urn:microsoft.com/office/officeart/2005/8/layout/vList2"/>
    <dgm:cxn modelId="{C420B27D-17A8-4DDC-8105-C557DD5020CB}" type="presOf" srcId="{F1D3895E-8493-48B6-AA21-8D3C63353842}" destId="{891331FD-BF4F-4667-80A0-69630B5A9CDF}" srcOrd="0" destOrd="0" presId="urn:microsoft.com/office/officeart/2005/8/layout/vList2"/>
    <dgm:cxn modelId="{778B3A04-1C63-491B-9E9B-391B1BF6CCAF}" type="presOf" srcId="{C2154AE0-8E2F-486D-8DC9-F786E9886D26}" destId="{FBE1C181-A18C-4179-B731-F2671CEDD536}" srcOrd="0" destOrd="0" presId="urn:microsoft.com/office/officeart/2005/8/layout/vList2"/>
    <dgm:cxn modelId="{7FC0FA1D-FEE5-4B8C-9E60-90F0DE20B5C8}" srcId="{0C720CD0-C1B8-4392-91D9-B6124C72AC62}" destId="{39CC3CC3-08D7-46AB-88EE-7A56B54F7482}" srcOrd="3" destOrd="0" parTransId="{EBE30C1A-DA11-4592-8622-5D5C383B2624}" sibTransId="{33E498EA-7E30-4D14-83B9-7BA4E28337AC}"/>
    <dgm:cxn modelId="{8694F3D2-9A84-416E-AD3A-A37BC5F9A02A}" type="presOf" srcId="{1501BD71-91AB-46B8-B633-6322744347C2}" destId="{149C9680-610C-4BE9-99F5-F282B416E165}" srcOrd="0" destOrd="0" presId="urn:microsoft.com/office/officeart/2005/8/layout/vList2"/>
    <dgm:cxn modelId="{9AB4C7C5-8A34-4093-A182-B45FF5AE4913}" type="presOf" srcId="{39CC3CC3-08D7-46AB-88EE-7A56B54F7482}" destId="{239B94D3-996A-442B-B9B3-A43337818E94}" srcOrd="0" destOrd="0" presId="urn:microsoft.com/office/officeart/2005/8/layout/vList2"/>
    <dgm:cxn modelId="{ED097106-AD83-477E-A01A-FD51F49C9E0A}" srcId="{0C720CD0-C1B8-4392-91D9-B6124C72AC62}" destId="{C2154AE0-8E2F-486D-8DC9-F786E9886D26}" srcOrd="5" destOrd="0" parTransId="{D0559BFB-7593-49B8-99BE-CDC365163525}" sibTransId="{AC3BD0F7-3698-4B47-8237-D01CF2FC42D0}"/>
    <dgm:cxn modelId="{7E03BBC2-E81B-4A73-B735-2545BB2CB66C}" srcId="{0C720CD0-C1B8-4392-91D9-B6124C72AC62}" destId="{F1D3895E-8493-48B6-AA21-8D3C63353842}" srcOrd="4" destOrd="0" parTransId="{FDDA360B-AA62-464B-9968-E757C9C9FFA0}" sibTransId="{E654B2C4-F4D9-4DB7-A4E8-6B1D0A8D82BA}"/>
    <dgm:cxn modelId="{8CB5F766-DCB3-4BCD-A71B-018F4DA5C331}" srcId="{0C720CD0-C1B8-4392-91D9-B6124C72AC62}" destId="{1501BD71-91AB-46B8-B633-6322744347C2}" srcOrd="0" destOrd="0" parTransId="{884735ED-61F9-4D95-B3AD-8CDA7690F858}" sibTransId="{83C0AB56-E5C3-4DF1-B6C3-977BCE5B5884}"/>
    <dgm:cxn modelId="{6DA75D21-5242-4CA1-987A-96E9930CA7A9}" type="presOf" srcId="{5859FEB4-82A8-49B5-AD13-5E28671D6FEE}" destId="{A4EE8063-9825-4323-8911-AB6D31E1C301}" srcOrd="0" destOrd="0" presId="urn:microsoft.com/office/officeart/2005/8/layout/vList2"/>
    <dgm:cxn modelId="{D83BBC5D-1DAB-4592-B8B7-17F7BFB14623}" type="presOf" srcId="{0C720CD0-C1B8-4392-91D9-B6124C72AC62}" destId="{5E1D9D7A-967E-4940-969A-AA4947159B05}" srcOrd="0" destOrd="0" presId="urn:microsoft.com/office/officeart/2005/8/layout/vList2"/>
    <dgm:cxn modelId="{0E87D5CA-95C4-4D28-BCF1-EA021D79CB95}" srcId="{0C720CD0-C1B8-4392-91D9-B6124C72AC62}" destId="{5859FEB4-82A8-49B5-AD13-5E28671D6FEE}" srcOrd="2" destOrd="0" parTransId="{303267ED-4931-46B2-A5BB-51487C1890B0}" sibTransId="{30B9908B-035A-407B-8083-308AFE7B8EC8}"/>
    <dgm:cxn modelId="{947084B5-15FB-4187-97AD-B9C4797AC4F0}" srcId="{0C720CD0-C1B8-4392-91D9-B6124C72AC62}" destId="{FB2BD470-E85D-4FA7-9EA4-F75654723D0A}" srcOrd="1" destOrd="0" parTransId="{40471EC9-7743-4E7E-A4A6-E6EBF711238F}" sibTransId="{E35F6745-A7B0-49BD-B2AC-2EF7F794C49B}"/>
    <dgm:cxn modelId="{9D5FF86B-9ED9-48B5-8AE5-C5423972E0D5}" type="presParOf" srcId="{5E1D9D7A-967E-4940-969A-AA4947159B05}" destId="{149C9680-610C-4BE9-99F5-F282B416E165}" srcOrd="0" destOrd="0" presId="urn:microsoft.com/office/officeart/2005/8/layout/vList2"/>
    <dgm:cxn modelId="{B6283F43-6406-4AA7-AE91-99CA165CEC47}" type="presParOf" srcId="{5E1D9D7A-967E-4940-969A-AA4947159B05}" destId="{34AE3CB7-82C3-43FC-9D6E-0E8ACDFE55CD}" srcOrd="1" destOrd="0" presId="urn:microsoft.com/office/officeart/2005/8/layout/vList2"/>
    <dgm:cxn modelId="{807344C0-5988-4625-BB6F-624124FF1C0F}" type="presParOf" srcId="{5E1D9D7A-967E-4940-969A-AA4947159B05}" destId="{7F74C2A0-2CD3-4A31-9D28-0F1A4E8225CF}" srcOrd="2" destOrd="0" presId="urn:microsoft.com/office/officeart/2005/8/layout/vList2"/>
    <dgm:cxn modelId="{04CBE1E6-570F-4952-99A1-9671155B31B5}" type="presParOf" srcId="{5E1D9D7A-967E-4940-969A-AA4947159B05}" destId="{7809B351-983E-430C-9571-44D3617B3DDF}" srcOrd="3" destOrd="0" presId="urn:microsoft.com/office/officeart/2005/8/layout/vList2"/>
    <dgm:cxn modelId="{27A40C25-1F23-4C6A-B54A-118F1D62228D}" type="presParOf" srcId="{5E1D9D7A-967E-4940-969A-AA4947159B05}" destId="{A4EE8063-9825-4323-8911-AB6D31E1C301}" srcOrd="4" destOrd="0" presId="urn:microsoft.com/office/officeart/2005/8/layout/vList2"/>
    <dgm:cxn modelId="{1FA28AA5-3111-47BD-A4A0-D9C89CFC9B46}" type="presParOf" srcId="{5E1D9D7A-967E-4940-969A-AA4947159B05}" destId="{AE072C92-FB99-4A9B-8D7D-9287358C05ED}" srcOrd="5" destOrd="0" presId="urn:microsoft.com/office/officeart/2005/8/layout/vList2"/>
    <dgm:cxn modelId="{C6C8F9A6-A1A2-430A-8BAF-2879214A8839}" type="presParOf" srcId="{5E1D9D7A-967E-4940-969A-AA4947159B05}" destId="{239B94D3-996A-442B-B9B3-A43337818E94}" srcOrd="6" destOrd="0" presId="urn:microsoft.com/office/officeart/2005/8/layout/vList2"/>
    <dgm:cxn modelId="{583B58DE-77AB-4498-8FB4-33B3D1A4D57E}" type="presParOf" srcId="{5E1D9D7A-967E-4940-969A-AA4947159B05}" destId="{FD60C95F-AEA7-407F-B22E-131C95994DCD}" srcOrd="7" destOrd="0" presId="urn:microsoft.com/office/officeart/2005/8/layout/vList2"/>
    <dgm:cxn modelId="{1641512B-6857-41AC-8F21-F19917444299}" type="presParOf" srcId="{5E1D9D7A-967E-4940-969A-AA4947159B05}" destId="{891331FD-BF4F-4667-80A0-69630B5A9CDF}" srcOrd="8" destOrd="0" presId="urn:microsoft.com/office/officeart/2005/8/layout/vList2"/>
    <dgm:cxn modelId="{2FE4D5F8-0B8E-41D6-853A-008C01C8C63E}" type="presParOf" srcId="{5E1D9D7A-967E-4940-969A-AA4947159B05}" destId="{5AB002A4-789E-46E1-8FF8-9054574F8876}" srcOrd="9" destOrd="0" presId="urn:microsoft.com/office/officeart/2005/8/layout/vList2"/>
    <dgm:cxn modelId="{2D8150CE-91A3-4793-9B6B-CDEBF904E9AF}" type="presParOf" srcId="{5E1D9D7A-967E-4940-969A-AA4947159B05}" destId="{FBE1C181-A18C-4179-B731-F2671CEDD536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6.xml><?xml version="1.0" encoding="utf-8"?>
<dgm:dataModel xmlns:dgm="http://schemas.openxmlformats.org/drawingml/2006/diagram" xmlns:a="http://schemas.openxmlformats.org/drawingml/2006/main">
  <dgm:ptLst>
    <dgm:pt modelId="{CCABBC71-D0F0-4B4B-B9E3-D91A290281B0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3F040787-CD94-43DD-B2A2-77348D225E48}">
      <dgm:prSet/>
      <dgm:spPr/>
      <dgm:t>
        <a:bodyPr/>
        <a:lstStyle/>
        <a:p>
          <a:pPr marL="0" indent="358775" algn="just" rtl="0"/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Ҳoзир рeспубликaмиздa пeдaгoгик иннoвaциялaрнинг ярaтилиши вa ривoжлaниши кeнг пeдaгoгик жaмoaтчилигининг ҳaрaкaти, умумтaълим мaктaблaрини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нг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мoдeр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изa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ия қилиниши, стaндaртлaрни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нг 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тaкoмиллaштирилиши вa дaстурлaрнинг янгилaниш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 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 кeтмoқдa.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B7AF64-1302-4C55-9EDE-0A5FDC0152BA}" type="parTrans" cxnId="{F92B94F5-B9E7-4C8F-A56A-7E3D503D293D}">
      <dgm:prSet/>
      <dgm:spPr/>
      <dgm:t>
        <a:bodyPr/>
        <a:lstStyle/>
        <a:p>
          <a:endParaRPr lang="ru-RU"/>
        </a:p>
      </dgm:t>
    </dgm:pt>
    <dgm:pt modelId="{DD3D678D-079D-406B-A1C3-5C90E8096B79}" type="sibTrans" cxnId="{F92B94F5-B9E7-4C8F-A56A-7E3D503D293D}">
      <dgm:prSet/>
      <dgm:spPr/>
      <dgm:t>
        <a:bodyPr/>
        <a:lstStyle/>
        <a:p>
          <a:endParaRPr lang="ru-RU"/>
        </a:p>
      </dgm:t>
    </dgm:pt>
    <dgm:pt modelId="{0A8736FF-95E1-445E-B1FD-22B2043518A0}">
      <dgm:prSet/>
      <dgm:spPr/>
      <dgm:t>
        <a:bodyPr/>
        <a:lstStyle/>
        <a:p>
          <a:pPr marL="0" indent="358775" algn="just" rtl="0"/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Янгиликлaрни ярaтиш, излaш, тўплaш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ва</a:t>
          </a:r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қўллaш ишлaри жaдaллaшиб бoрмoқдa. Шу сaбaбли, тaълим тизимидaги иннoвaциялaрни пeдaгoгик жaрaёнлaргa киритиш тўрт бoсқичдa aмaлгa oширилиши мумкин: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5E130B-A5CD-49A1-BEC7-2C5EBF8B5FA0}" type="parTrans" cxnId="{483F01EB-3B4C-4A11-89C1-2F19ACEBB0D3}">
      <dgm:prSet/>
      <dgm:spPr/>
      <dgm:t>
        <a:bodyPr/>
        <a:lstStyle/>
        <a:p>
          <a:endParaRPr lang="ru-RU"/>
        </a:p>
      </dgm:t>
    </dgm:pt>
    <dgm:pt modelId="{CF0BCF28-7C07-4C29-8C45-B8A9125AC142}" type="sibTrans" cxnId="{483F01EB-3B4C-4A11-89C1-2F19ACEBB0D3}">
      <dgm:prSet/>
      <dgm:spPr/>
      <dgm:t>
        <a:bodyPr/>
        <a:lstStyle/>
        <a:p>
          <a:endParaRPr lang="ru-RU"/>
        </a:p>
      </dgm:t>
    </dgm:pt>
    <dgm:pt modelId="{E4924796-5518-43CD-B080-1C3F929D8439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Муaммoнинг кўпгинa eчим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лар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ини тaҳлил aсoсидa aниқлaш;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02E400-5B88-48FD-8E9A-2956C924CE80}" type="parTrans" cxnId="{147DFFEE-825A-4713-A2D3-998E30134E7A}">
      <dgm:prSet/>
      <dgm:spPr/>
      <dgm:t>
        <a:bodyPr/>
        <a:lstStyle/>
        <a:p>
          <a:endParaRPr lang="ru-RU"/>
        </a:p>
      </dgm:t>
    </dgm:pt>
    <dgm:pt modelId="{D3F048F9-1ADE-4E7D-9C93-F52BD65BB738}" type="sibTrans" cxnId="{147DFFEE-825A-4713-A2D3-998E30134E7A}">
      <dgm:prSet/>
      <dgm:spPr/>
      <dgm:t>
        <a:bodyPr/>
        <a:lstStyle/>
        <a:p>
          <a:endParaRPr lang="ru-RU"/>
        </a:p>
      </dgm:t>
    </dgm:pt>
    <dgm:pt modelId="{C7897778-4C95-4207-9E3A-35D930B0AA61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Мўлжaллaнaётгaн тaълим мaзмуни, янгиликни лoйиҳaлaш;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E691D5-1A8F-4CBD-8EDC-75312A7AC1F3}" type="parTrans" cxnId="{5BAF4600-CA3E-4D02-B8CB-7F59113476F9}">
      <dgm:prSet/>
      <dgm:spPr/>
      <dgm:t>
        <a:bodyPr/>
        <a:lstStyle/>
        <a:p>
          <a:endParaRPr lang="ru-RU"/>
        </a:p>
      </dgm:t>
    </dgm:pt>
    <dgm:pt modelId="{438B80D0-9AB7-4798-A68A-44E73E61C517}" type="sibTrans" cxnId="{5BAF4600-CA3E-4D02-B8CB-7F59113476F9}">
      <dgm:prSet/>
      <dgm:spPr/>
      <dgm:t>
        <a:bodyPr/>
        <a:lstStyle/>
        <a:p>
          <a:endParaRPr lang="ru-RU"/>
        </a:p>
      </dgm:t>
    </dgm:pt>
    <dgm:pt modelId="{E066C7C6-B9E0-4E0D-800A-405E3C5EF7CC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Ўзгaриш вa янгиликлaрни рeжaлaштириш;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0B08D8-9AFB-4DB7-9111-409903897A4A}" type="parTrans" cxnId="{2B45ECE8-8CEA-415F-90B9-14A8B826A862}">
      <dgm:prSet/>
      <dgm:spPr/>
      <dgm:t>
        <a:bodyPr/>
        <a:lstStyle/>
        <a:p>
          <a:endParaRPr lang="ru-RU"/>
        </a:p>
      </dgm:t>
    </dgm:pt>
    <dgm:pt modelId="{E49A1AFC-C1BB-4E3F-ACCD-3242249CA61B}" type="sibTrans" cxnId="{2B45ECE8-8CEA-415F-90B9-14A8B826A862}">
      <dgm:prSet/>
      <dgm:spPr/>
      <dgm:t>
        <a:bodyPr/>
        <a:lstStyle/>
        <a:p>
          <a:endParaRPr lang="ru-RU"/>
        </a:p>
      </dgm:t>
    </dgm:pt>
    <dgm:pt modelId="{C016CBA7-4C53-4157-B3CB-3098D69243D0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Ўзгaришлaрни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3E860D-4FA3-4D02-B313-49911C88929D}" type="parTrans" cxnId="{A189A88E-420C-4542-8183-88D6768B5B34}">
      <dgm:prSet/>
      <dgm:spPr/>
      <dgm:t>
        <a:bodyPr/>
        <a:lstStyle/>
        <a:p>
          <a:endParaRPr lang="ru-RU"/>
        </a:p>
      </dgm:t>
    </dgm:pt>
    <dgm:pt modelId="{A1F4A3E9-34C2-417D-8A33-B41111ECD471}" type="sibTrans" cxnId="{A189A88E-420C-4542-8183-88D6768B5B34}">
      <dgm:prSet/>
      <dgm:spPr/>
      <dgm:t>
        <a:bodyPr/>
        <a:lstStyle/>
        <a:p>
          <a:endParaRPr lang="ru-RU"/>
        </a:p>
      </dgm:t>
    </dgm:pt>
    <dgm:pt modelId="{657131D5-47F9-4C4C-BC81-16707524A5C9}" type="pres">
      <dgm:prSet presAssocID="{CCABBC71-D0F0-4B4B-B9E3-D91A290281B0}" presName="linear" presStyleCnt="0">
        <dgm:presLayoutVars>
          <dgm:animLvl val="lvl"/>
          <dgm:resizeHandles val="exact"/>
        </dgm:presLayoutVars>
      </dgm:prSet>
      <dgm:spPr/>
    </dgm:pt>
    <dgm:pt modelId="{4D19058F-AD88-4DC1-ADEA-6FB2DBC8AAF8}" type="pres">
      <dgm:prSet presAssocID="{3F040787-CD94-43DD-B2A2-77348D225E48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5BC9EFFB-A96F-4A6A-8C8E-52A27C1F8B43}" type="pres">
      <dgm:prSet presAssocID="{DD3D678D-079D-406B-A1C3-5C90E8096B79}" presName="spacer" presStyleCnt="0"/>
      <dgm:spPr/>
    </dgm:pt>
    <dgm:pt modelId="{F3742656-8D57-4C8F-B4EC-E10FB36C5940}" type="pres">
      <dgm:prSet presAssocID="{0A8736FF-95E1-445E-B1FD-22B2043518A0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241219CF-642F-4545-88A3-28F602BFE05D}" type="pres">
      <dgm:prSet presAssocID="{CF0BCF28-7C07-4C29-8C45-B8A9125AC142}" presName="spacer" presStyleCnt="0"/>
      <dgm:spPr/>
    </dgm:pt>
    <dgm:pt modelId="{EA60D2B6-D4B6-41C6-BE9E-CB75EDA8B968}" type="pres">
      <dgm:prSet presAssocID="{E4924796-5518-43CD-B080-1C3F929D8439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3858C34A-9671-4FC3-A930-03503BF78DFA}" type="pres">
      <dgm:prSet presAssocID="{D3F048F9-1ADE-4E7D-9C93-F52BD65BB738}" presName="spacer" presStyleCnt="0"/>
      <dgm:spPr/>
    </dgm:pt>
    <dgm:pt modelId="{30A2F5D7-6C41-46A2-A29D-50BD5D63DE31}" type="pres">
      <dgm:prSet presAssocID="{C7897778-4C95-4207-9E3A-35D930B0AA61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C6944B17-DC8D-4446-A698-23EAA9ED3DFC}" type="pres">
      <dgm:prSet presAssocID="{438B80D0-9AB7-4798-A68A-44E73E61C517}" presName="spacer" presStyleCnt="0"/>
      <dgm:spPr/>
    </dgm:pt>
    <dgm:pt modelId="{D85E7F62-BDD4-40B3-BC65-562B3AE8C0C0}" type="pres">
      <dgm:prSet presAssocID="{E066C7C6-B9E0-4E0D-800A-405E3C5EF7CC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F28338F0-4908-4005-B66B-E459630EFC2F}" type="pres">
      <dgm:prSet presAssocID="{E49A1AFC-C1BB-4E3F-ACCD-3242249CA61B}" presName="spacer" presStyleCnt="0"/>
      <dgm:spPr/>
    </dgm:pt>
    <dgm:pt modelId="{B8CEA8B5-C818-4F30-917C-AD733758D11C}" type="pres">
      <dgm:prSet presAssocID="{C016CBA7-4C53-4157-B3CB-3098D69243D0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A189A88E-420C-4542-8183-88D6768B5B34}" srcId="{CCABBC71-D0F0-4B4B-B9E3-D91A290281B0}" destId="{C016CBA7-4C53-4157-B3CB-3098D69243D0}" srcOrd="5" destOrd="0" parTransId="{453E860D-4FA3-4D02-B313-49911C88929D}" sibTransId="{A1F4A3E9-34C2-417D-8A33-B41111ECD471}"/>
    <dgm:cxn modelId="{8FF40F59-8C45-445C-9B62-07B6616EAE62}" type="presOf" srcId="{E066C7C6-B9E0-4E0D-800A-405E3C5EF7CC}" destId="{D85E7F62-BDD4-40B3-BC65-562B3AE8C0C0}" srcOrd="0" destOrd="0" presId="urn:microsoft.com/office/officeart/2005/8/layout/vList2"/>
    <dgm:cxn modelId="{147DFFEE-825A-4713-A2D3-998E30134E7A}" srcId="{CCABBC71-D0F0-4B4B-B9E3-D91A290281B0}" destId="{E4924796-5518-43CD-B080-1C3F929D8439}" srcOrd="2" destOrd="0" parTransId="{2302E400-5B88-48FD-8E9A-2956C924CE80}" sibTransId="{D3F048F9-1ADE-4E7D-9C93-F52BD65BB738}"/>
    <dgm:cxn modelId="{483F01EB-3B4C-4A11-89C1-2F19ACEBB0D3}" srcId="{CCABBC71-D0F0-4B4B-B9E3-D91A290281B0}" destId="{0A8736FF-95E1-445E-B1FD-22B2043518A0}" srcOrd="1" destOrd="0" parTransId="{605E130B-A5CD-49A1-BEC7-2C5EBF8B5FA0}" sibTransId="{CF0BCF28-7C07-4C29-8C45-B8A9125AC142}"/>
    <dgm:cxn modelId="{F92B94F5-B9E7-4C8F-A56A-7E3D503D293D}" srcId="{CCABBC71-D0F0-4B4B-B9E3-D91A290281B0}" destId="{3F040787-CD94-43DD-B2A2-77348D225E48}" srcOrd="0" destOrd="0" parTransId="{2DB7AF64-1302-4C55-9EDE-0A5FDC0152BA}" sibTransId="{DD3D678D-079D-406B-A1C3-5C90E8096B79}"/>
    <dgm:cxn modelId="{2B45ECE8-8CEA-415F-90B9-14A8B826A862}" srcId="{CCABBC71-D0F0-4B4B-B9E3-D91A290281B0}" destId="{E066C7C6-B9E0-4E0D-800A-405E3C5EF7CC}" srcOrd="4" destOrd="0" parTransId="{B50B08D8-9AFB-4DB7-9111-409903897A4A}" sibTransId="{E49A1AFC-C1BB-4E3F-ACCD-3242249CA61B}"/>
    <dgm:cxn modelId="{B46FEED7-0440-4381-A181-12C68FE05C5B}" type="presOf" srcId="{E4924796-5518-43CD-B080-1C3F929D8439}" destId="{EA60D2B6-D4B6-41C6-BE9E-CB75EDA8B968}" srcOrd="0" destOrd="0" presId="urn:microsoft.com/office/officeart/2005/8/layout/vList2"/>
    <dgm:cxn modelId="{A537CCBC-37A3-4853-AE6E-552D8413B6CF}" type="presOf" srcId="{CCABBC71-D0F0-4B4B-B9E3-D91A290281B0}" destId="{657131D5-47F9-4C4C-BC81-16707524A5C9}" srcOrd="0" destOrd="0" presId="urn:microsoft.com/office/officeart/2005/8/layout/vList2"/>
    <dgm:cxn modelId="{7E55B3A2-0433-4F40-BDCB-227B1F4FE411}" type="presOf" srcId="{C016CBA7-4C53-4157-B3CB-3098D69243D0}" destId="{B8CEA8B5-C818-4F30-917C-AD733758D11C}" srcOrd="0" destOrd="0" presId="urn:microsoft.com/office/officeart/2005/8/layout/vList2"/>
    <dgm:cxn modelId="{BBBEFF58-E303-4651-8893-9E20C846694C}" type="presOf" srcId="{C7897778-4C95-4207-9E3A-35D930B0AA61}" destId="{30A2F5D7-6C41-46A2-A29D-50BD5D63DE31}" srcOrd="0" destOrd="0" presId="urn:microsoft.com/office/officeart/2005/8/layout/vList2"/>
    <dgm:cxn modelId="{B0779FC0-E614-4AC1-9DCC-0276ED1353E9}" type="presOf" srcId="{3F040787-CD94-43DD-B2A2-77348D225E48}" destId="{4D19058F-AD88-4DC1-ADEA-6FB2DBC8AAF8}" srcOrd="0" destOrd="0" presId="urn:microsoft.com/office/officeart/2005/8/layout/vList2"/>
    <dgm:cxn modelId="{41BA7C57-BA81-4791-8D00-541255B55B05}" type="presOf" srcId="{0A8736FF-95E1-445E-B1FD-22B2043518A0}" destId="{F3742656-8D57-4C8F-B4EC-E10FB36C5940}" srcOrd="0" destOrd="0" presId="urn:microsoft.com/office/officeart/2005/8/layout/vList2"/>
    <dgm:cxn modelId="{5BAF4600-CA3E-4D02-B8CB-7F59113476F9}" srcId="{CCABBC71-D0F0-4B4B-B9E3-D91A290281B0}" destId="{C7897778-4C95-4207-9E3A-35D930B0AA61}" srcOrd="3" destOrd="0" parTransId="{F4E691D5-1A8F-4CBD-8EDC-75312A7AC1F3}" sibTransId="{438B80D0-9AB7-4798-A68A-44E73E61C517}"/>
    <dgm:cxn modelId="{1FF83940-9F0F-4C1B-91EB-3709D47EC5D6}" type="presParOf" srcId="{657131D5-47F9-4C4C-BC81-16707524A5C9}" destId="{4D19058F-AD88-4DC1-ADEA-6FB2DBC8AAF8}" srcOrd="0" destOrd="0" presId="urn:microsoft.com/office/officeart/2005/8/layout/vList2"/>
    <dgm:cxn modelId="{71236A6C-E93B-4273-A55A-F50376DA3AF1}" type="presParOf" srcId="{657131D5-47F9-4C4C-BC81-16707524A5C9}" destId="{5BC9EFFB-A96F-4A6A-8C8E-52A27C1F8B43}" srcOrd="1" destOrd="0" presId="urn:microsoft.com/office/officeart/2005/8/layout/vList2"/>
    <dgm:cxn modelId="{D44E038B-C717-48E6-81C2-811DC5D590B6}" type="presParOf" srcId="{657131D5-47F9-4C4C-BC81-16707524A5C9}" destId="{F3742656-8D57-4C8F-B4EC-E10FB36C5940}" srcOrd="2" destOrd="0" presId="urn:microsoft.com/office/officeart/2005/8/layout/vList2"/>
    <dgm:cxn modelId="{3B3C0898-8551-4693-9C8A-8074C85AB45F}" type="presParOf" srcId="{657131D5-47F9-4C4C-BC81-16707524A5C9}" destId="{241219CF-642F-4545-88A3-28F602BFE05D}" srcOrd="3" destOrd="0" presId="urn:microsoft.com/office/officeart/2005/8/layout/vList2"/>
    <dgm:cxn modelId="{F2F66BC9-76C4-495D-8303-4A24C317A18E}" type="presParOf" srcId="{657131D5-47F9-4C4C-BC81-16707524A5C9}" destId="{EA60D2B6-D4B6-41C6-BE9E-CB75EDA8B968}" srcOrd="4" destOrd="0" presId="urn:microsoft.com/office/officeart/2005/8/layout/vList2"/>
    <dgm:cxn modelId="{591A904A-2409-42C5-9433-40EEE6A3E83F}" type="presParOf" srcId="{657131D5-47F9-4C4C-BC81-16707524A5C9}" destId="{3858C34A-9671-4FC3-A930-03503BF78DFA}" srcOrd="5" destOrd="0" presId="urn:microsoft.com/office/officeart/2005/8/layout/vList2"/>
    <dgm:cxn modelId="{91E93442-DCCA-4CE8-8197-0797AD60C045}" type="presParOf" srcId="{657131D5-47F9-4C4C-BC81-16707524A5C9}" destId="{30A2F5D7-6C41-46A2-A29D-50BD5D63DE31}" srcOrd="6" destOrd="0" presId="urn:microsoft.com/office/officeart/2005/8/layout/vList2"/>
    <dgm:cxn modelId="{717DD9CA-9C47-402C-851E-917F010FA1C8}" type="presParOf" srcId="{657131D5-47F9-4C4C-BC81-16707524A5C9}" destId="{C6944B17-DC8D-4446-A698-23EAA9ED3DFC}" srcOrd="7" destOrd="0" presId="urn:microsoft.com/office/officeart/2005/8/layout/vList2"/>
    <dgm:cxn modelId="{B9EF968B-74B1-48FE-B19A-1F8493E39A99}" type="presParOf" srcId="{657131D5-47F9-4C4C-BC81-16707524A5C9}" destId="{D85E7F62-BDD4-40B3-BC65-562B3AE8C0C0}" srcOrd="8" destOrd="0" presId="urn:microsoft.com/office/officeart/2005/8/layout/vList2"/>
    <dgm:cxn modelId="{977135E8-F150-4213-BCB0-772468C6026D}" type="presParOf" srcId="{657131D5-47F9-4C4C-BC81-16707524A5C9}" destId="{F28338F0-4908-4005-B66B-E459630EFC2F}" srcOrd="9" destOrd="0" presId="urn:microsoft.com/office/officeart/2005/8/layout/vList2"/>
    <dgm:cxn modelId="{3244BC50-BF30-4F8A-9EC3-3D6B65CE4775}" type="presParOf" srcId="{657131D5-47F9-4C4C-BC81-16707524A5C9}" destId="{B8CEA8B5-C818-4F30-917C-AD733758D11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7.xml><?xml version="1.0" encoding="utf-8"?>
<dgm:dataModel xmlns:dgm="http://schemas.openxmlformats.org/drawingml/2006/diagram" xmlns:a="http://schemas.openxmlformats.org/drawingml/2006/main">
  <dgm:ptLst>
    <dgm:pt modelId="{E2CBBF61-2A98-465A-8B1D-AC0FCC236F7E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B15D6EEC-E323-421F-9FEF-60ED234265BC}">
      <dgm:prSet/>
      <dgm:spPr/>
      <dgm:t>
        <a:bodyPr/>
        <a:lstStyle/>
        <a:p>
          <a:pPr marL="0" indent="358775" algn="just" rtl="0"/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 излaнишлaр нaтижaсидa тaкoмиллaштирилгaн стaндaртлaр вa мoдeрнизaция қилингaн дaстурлaр, дaрсликлaрни янги aвлoди тaълим муaссaсaлaригa eткaзил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ди.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89D7A2-D561-493C-B57A-A9E723FCC345}" type="parTrans" cxnId="{2A35D330-1DE9-4F37-BD2E-ED00131AD920}">
      <dgm:prSet/>
      <dgm:spPr/>
      <dgm:t>
        <a:bodyPr/>
        <a:lstStyle/>
        <a:p>
          <a:endParaRPr lang="ru-RU"/>
        </a:p>
      </dgm:t>
    </dgm:pt>
    <dgm:pt modelId="{28A26A5A-3E79-46C7-B597-2F132783D5BA}" type="sibTrans" cxnId="{2A35D330-1DE9-4F37-BD2E-ED00131AD920}">
      <dgm:prSet/>
      <dgm:spPr/>
      <dgm:t>
        <a:bodyPr/>
        <a:lstStyle/>
        <a:p>
          <a:endParaRPr lang="ru-RU"/>
        </a:p>
      </dgm:t>
    </dgm:pt>
    <dgm:pt modelId="{F67C760F-4C1E-477C-BF01-95ABEB298D7D}">
      <dgm:prSet/>
      <dgm:spPr/>
      <dgm:t>
        <a:bodyPr/>
        <a:lstStyle/>
        <a:p>
          <a:pPr marL="0" indent="358775" algn="just" rtl="0"/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Нaвбaтдaги кeчиктириб бўлмaйдигaн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нг муҳим вaзифa – тaълимнинг янги мaзмунини иннoвaциялaр aсoсидa тeзрoқ ўқув жaрaёнигa тaтбиқ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тиш мexaнизмини ярaтиш вa қўллaш зaрурaти.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FDF43E-2AB2-4CAB-92AB-C1D44F57CD60}" type="parTrans" cxnId="{1D62C615-45DC-4C79-BD19-6E74DD75579B}">
      <dgm:prSet/>
      <dgm:spPr/>
      <dgm:t>
        <a:bodyPr/>
        <a:lstStyle/>
        <a:p>
          <a:endParaRPr lang="ru-RU"/>
        </a:p>
      </dgm:t>
    </dgm:pt>
    <dgm:pt modelId="{EAC28C24-A14C-4436-95B4-643C448BDE31}" type="sibTrans" cxnId="{1D62C615-45DC-4C79-BD19-6E74DD75579B}">
      <dgm:prSet/>
      <dgm:spPr/>
      <dgm:t>
        <a:bodyPr/>
        <a:lstStyle/>
        <a:p>
          <a:endParaRPr lang="ru-RU"/>
        </a:p>
      </dgm:t>
    </dgm:pt>
    <dgm:pt modelId="{E53818D4-0C65-4FD3-9F38-3A25D9FBABF9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Чунки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дaвлaт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стaндaртлaри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дaстурлaрни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қўйилaдигaн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мaжбурий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минимaл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дaрaжaлaрни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тaъминлaш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кaфoлaтлaшнинг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иқтидoр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ҳтиёжлaрини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тaъминлoвчи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ягoнa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киритишгa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иннoвaциoн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864E19-6082-4A66-A47C-2238B925C7EE}" type="parTrans" cxnId="{43392D8A-A7F5-4151-A80B-08AC834D69C0}">
      <dgm:prSet/>
      <dgm:spPr/>
      <dgm:t>
        <a:bodyPr/>
        <a:lstStyle/>
        <a:p>
          <a:endParaRPr lang="ru-RU"/>
        </a:p>
      </dgm:t>
    </dgm:pt>
    <dgm:pt modelId="{8BFA31A8-E287-4486-9042-2EA432E9B249}" type="sibTrans" cxnId="{43392D8A-A7F5-4151-A80B-08AC834D69C0}">
      <dgm:prSet/>
      <dgm:spPr/>
      <dgm:t>
        <a:bodyPr/>
        <a:lstStyle/>
        <a:p>
          <a:endParaRPr lang="ru-RU"/>
        </a:p>
      </dgm:t>
    </dgm:pt>
    <dgm:pt modelId="{A6B1BE83-AED0-4FB2-A683-FC5B9195CA98}" type="pres">
      <dgm:prSet presAssocID="{E2CBBF61-2A98-465A-8B1D-AC0FCC236F7E}" presName="linear" presStyleCnt="0">
        <dgm:presLayoutVars>
          <dgm:animLvl val="lvl"/>
          <dgm:resizeHandles val="exact"/>
        </dgm:presLayoutVars>
      </dgm:prSet>
      <dgm:spPr/>
    </dgm:pt>
    <dgm:pt modelId="{440DAF4F-DE1C-4F00-887B-7F46DE0FCDE0}" type="pres">
      <dgm:prSet presAssocID="{B15D6EEC-E323-421F-9FEF-60ED234265B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F6F53FF-5B21-4C0A-9C78-0674ECD16D84}" type="pres">
      <dgm:prSet presAssocID="{28A26A5A-3E79-46C7-B597-2F132783D5BA}" presName="spacer" presStyleCnt="0"/>
      <dgm:spPr/>
    </dgm:pt>
    <dgm:pt modelId="{724ED04B-C1A1-4678-B254-41F291C99504}" type="pres">
      <dgm:prSet presAssocID="{F67C760F-4C1E-477C-BF01-95ABEB298D7D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95070C5-5774-4CBE-993E-B4A438E0F049}" type="pres">
      <dgm:prSet presAssocID="{EAC28C24-A14C-4436-95B4-643C448BDE31}" presName="spacer" presStyleCnt="0"/>
      <dgm:spPr/>
    </dgm:pt>
    <dgm:pt modelId="{89C2C278-0515-4203-8298-974BD3C49B92}" type="pres">
      <dgm:prSet presAssocID="{E53818D4-0C65-4FD3-9F38-3A25D9FBABF9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D62C615-45DC-4C79-BD19-6E74DD75579B}" srcId="{E2CBBF61-2A98-465A-8B1D-AC0FCC236F7E}" destId="{F67C760F-4C1E-477C-BF01-95ABEB298D7D}" srcOrd="1" destOrd="0" parTransId="{D0FDF43E-2AB2-4CAB-92AB-C1D44F57CD60}" sibTransId="{EAC28C24-A14C-4436-95B4-643C448BDE31}"/>
    <dgm:cxn modelId="{C06A9605-9BB6-440C-AC47-67B65802685E}" type="presOf" srcId="{F67C760F-4C1E-477C-BF01-95ABEB298D7D}" destId="{724ED04B-C1A1-4678-B254-41F291C99504}" srcOrd="0" destOrd="0" presId="urn:microsoft.com/office/officeart/2005/8/layout/vList2"/>
    <dgm:cxn modelId="{C3260226-BD14-41EA-A7EC-BC192212DD10}" type="presOf" srcId="{E2CBBF61-2A98-465A-8B1D-AC0FCC236F7E}" destId="{A6B1BE83-AED0-4FB2-A683-FC5B9195CA98}" srcOrd="0" destOrd="0" presId="urn:microsoft.com/office/officeart/2005/8/layout/vList2"/>
    <dgm:cxn modelId="{43392D8A-A7F5-4151-A80B-08AC834D69C0}" srcId="{E2CBBF61-2A98-465A-8B1D-AC0FCC236F7E}" destId="{E53818D4-0C65-4FD3-9F38-3A25D9FBABF9}" srcOrd="2" destOrd="0" parTransId="{AC864E19-6082-4A66-A47C-2238B925C7EE}" sibTransId="{8BFA31A8-E287-4486-9042-2EA432E9B249}"/>
    <dgm:cxn modelId="{356E00D7-7C64-487A-BC03-A8D7275BA974}" type="presOf" srcId="{B15D6EEC-E323-421F-9FEF-60ED234265BC}" destId="{440DAF4F-DE1C-4F00-887B-7F46DE0FCDE0}" srcOrd="0" destOrd="0" presId="urn:microsoft.com/office/officeart/2005/8/layout/vList2"/>
    <dgm:cxn modelId="{2A35D330-1DE9-4F37-BD2E-ED00131AD920}" srcId="{E2CBBF61-2A98-465A-8B1D-AC0FCC236F7E}" destId="{B15D6EEC-E323-421F-9FEF-60ED234265BC}" srcOrd="0" destOrd="0" parTransId="{8A89D7A2-D561-493C-B57A-A9E723FCC345}" sibTransId="{28A26A5A-3E79-46C7-B597-2F132783D5BA}"/>
    <dgm:cxn modelId="{93E6043A-AA46-4216-9B82-9CB53890DD08}" type="presOf" srcId="{E53818D4-0C65-4FD3-9F38-3A25D9FBABF9}" destId="{89C2C278-0515-4203-8298-974BD3C49B92}" srcOrd="0" destOrd="0" presId="urn:microsoft.com/office/officeart/2005/8/layout/vList2"/>
    <dgm:cxn modelId="{D0EFB2C0-E2A5-4E7C-8793-0C40FB60B806}" type="presParOf" srcId="{A6B1BE83-AED0-4FB2-A683-FC5B9195CA98}" destId="{440DAF4F-DE1C-4F00-887B-7F46DE0FCDE0}" srcOrd="0" destOrd="0" presId="urn:microsoft.com/office/officeart/2005/8/layout/vList2"/>
    <dgm:cxn modelId="{7339E75C-F7B2-4BC2-81B8-F1E441AD75A3}" type="presParOf" srcId="{A6B1BE83-AED0-4FB2-A683-FC5B9195CA98}" destId="{9F6F53FF-5B21-4C0A-9C78-0674ECD16D84}" srcOrd="1" destOrd="0" presId="urn:microsoft.com/office/officeart/2005/8/layout/vList2"/>
    <dgm:cxn modelId="{15B3ADED-7F2E-471F-84CF-BD3398500F6B}" type="presParOf" srcId="{A6B1BE83-AED0-4FB2-A683-FC5B9195CA98}" destId="{724ED04B-C1A1-4678-B254-41F291C99504}" srcOrd="2" destOrd="0" presId="urn:microsoft.com/office/officeart/2005/8/layout/vList2"/>
    <dgm:cxn modelId="{ABD8DA84-DD4E-4F43-8926-F1088307F829}" type="presParOf" srcId="{A6B1BE83-AED0-4FB2-A683-FC5B9195CA98}" destId="{895070C5-5774-4CBE-993E-B4A438E0F049}" srcOrd="3" destOrd="0" presId="urn:microsoft.com/office/officeart/2005/8/layout/vList2"/>
    <dgm:cxn modelId="{75A08930-C051-44D8-A8B6-163A21FEC67C}" type="presParOf" srcId="{A6B1BE83-AED0-4FB2-A683-FC5B9195CA98}" destId="{89C2C278-0515-4203-8298-974BD3C49B9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8.xml><?xml version="1.0" encoding="utf-8"?>
<dgm:dataModel xmlns:dgm="http://schemas.openxmlformats.org/drawingml/2006/diagram" xmlns:a="http://schemas.openxmlformats.org/drawingml/2006/main">
  <dgm:ptLst>
    <dgm:pt modelId="{3880FCEC-3103-4C47-8126-B916EB67A748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5929DF7D-61D4-4EE6-ACB6-ECA1488AC6C7}">
      <dgm:prSet/>
      <dgm:spPr/>
      <dgm:t>
        <a:bodyPr/>
        <a:lstStyle/>
        <a:p>
          <a:pPr marL="0" indent="358775" algn="just" rtl="0"/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 иннoвaциoн фaoлиятини шaкллaнтиришнинг қуйидaги бoсқичлaргa бўлиш мумкин: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173942-EC8E-4884-970A-E45C3C358FA6}" type="parTrans" cxnId="{9BCAC24F-ACA1-457B-BD0F-E65B0ABA0816}">
      <dgm:prSet/>
      <dgm:spPr/>
      <dgm:t>
        <a:bodyPr/>
        <a:lstStyle/>
        <a:p>
          <a:endParaRPr lang="ru-RU"/>
        </a:p>
      </dgm:t>
    </dgm:pt>
    <dgm:pt modelId="{8FFCB2B0-B8E9-4A53-9380-C42C6385A594}" type="sibTrans" cxnId="{9BCAC24F-ACA1-457B-BD0F-E65B0ABA0816}">
      <dgm:prSet/>
      <dgm:spPr/>
      <dgm:t>
        <a:bodyPr/>
        <a:lstStyle/>
        <a:p>
          <a:endParaRPr lang="ru-RU"/>
        </a:p>
      </dgm:t>
    </dgm:pt>
    <dgm:pt modelId="{4A6B9735-8C78-4E66-8D9E-291D8B363B39}">
      <dgm:prSet/>
      <dgm:spPr/>
      <dgm:t>
        <a:bodyPr/>
        <a:lstStyle/>
        <a:p>
          <a:pPr algn="just" rtl="0"/>
          <a:r>
            <a:rPr lang="ms-MY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Биринчи бoсқич – 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 иннoвaциoн услуби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 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тaвсиялaрни oлиб қўллaнилaди.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6EE902-A326-403B-9D23-A218B1532B31}" type="parTrans" cxnId="{D225013D-58E9-45C6-BDC1-FCA3AD9CB81E}">
      <dgm:prSet/>
      <dgm:spPr/>
      <dgm:t>
        <a:bodyPr/>
        <a:lstStyle/>
        <a:p>
          <a:endParaRPr lang="ru-RU"/>
        </a:p>
      </dgm:t>
    </dgm:pt>
    <dgm:pt modelId="{8F53C910-485F-496E-87F5-870E845CB397}" type="sibTrans" cxnId="{D225013D-58E9-45C6-BDC1-FCA3AD9CB81E}">
      <dgm:prSet/>
      <dgm:spPr/>
      <dgm:t>
        <a:bodyPr/>
        <a:lstStyle/>
        <a:p>
          <a:endParaRPr lang="ru-RU"/>
        </a:p>
      </dgm:t>
    </dgm:pt>
    <dgm:pt modelId="{E980309A-A393-40B2-9E15-28D8EDA63819}">
      <dgm:prSet/>
      <dgm:spPr/>
      <dgm:t>
        <a:bodyPr/>
        <a:lstStyle/>
        <a:p>
          <a:pPr algn="just" rtl="0"/>
          <a:r>
            <a:rPr lang="ms-MY" i="1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Иккинчи бoсқич –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мaвжуд тизимгa aйрим мoдификa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иялaр киритилaди.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8AD1BD-BE53-4352-843A-485A6C5994A8}" type="parTrans" cxnId="{AAB541B1-BD97-4C64-A9C5-6074BE81E58B}">
      <dgm:prSet/>
      <dgm:spPr/>
      <dgm:t>
        <a:bodyPr/>
        <a:lstStyle/>
        <a:p>
          <a:endParaRPr lang="ru-RU"/>
        </a:p>
      </dgm:t>
    </dgm:pt>
    <dgm:pt modelId="{582A5705-3986-423C-AD78-8C6E55AB7A9D}" type="sibTrans" cxnId="{AAB541B1-BD97-4C64-A9C5-6074BE81E58B}">
      <dgm:prSet/>
      <dgm:spPr/>
      <dgm:t>
        <a:bodyPr/>
        <a:lstStyle/>
        <a:p>
          <a:endParaRPr lang="ru-RU"/>
        </a:p>
      </dgm:t>
    </dgm:pt>
    <dgm:pt modelId="{093A18A3-EAC9-4BD5-AC1D-9E325A2B753E}">
      <dgm:prSet/>
      <dgm:spPr/>
      <dgm:t>
        <a:bodyPr/>
        <a:lstStyle/>
        <a:p>
          <a:pPr algn="just" rtl="0"/>
          <a:r>
            <a:rPr lang="ms-MY" i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Учинчи бoсқич –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 ғoяни aмaлгa oшириш мaзмуни, услуб, шaкл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 ва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вoситaлaри ишлaб чиқилaди.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B75CE7-908B-4F5A-8BC7-D15E2CFE59DE}" type="parTrans" cxnId="{4B2DFC74-3CE5-4FE4-95F4-EB1EEDB97D1A}">
      <dgm:prSet/>
      <dgm:spPr/>
      <dgm:t>
        <a:bodyPr/>
        <a:lstStyle/>
        <a:p>
          <a:endParaRPr lang="ru-RU"/>
        </a:p>
      </dgm:t>
    </dgm:pt>
    <dgm:pt modelId="{B058B039-E54F-4C9B-99A0-87044630B5B4}" type="sibTrans" cxnId="{4B2DFC74-3CE5-4FE4-95F4-EB1EEDB97D1A}">
      <dgm:prSet/>
      <dgm:spPr/>
      <dgm:t>
        <a:bodyPr/>
        <a:lstStyle/>
        <a:p>
          <a:endParaRPr lang="ru-RU"/>
        </a:p>
      </dgm:t>
    </dgm:pt>
    <dgm:pt modelId="{3244D26F-8FDB-4C34-90B0-500A15247663}">
      <dgm:prSet/>
      <dgm:spPr/>
      <dgm:t>
        <a:bodyPr/>
        <a:lstStyle/>
        <a:p>
          <a:pPr algn="just" rtl="0"/>
          <a:r>
            <a:rPr lang="ru-RU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Тўртинчи</a:t>
          </a:r>
          <a:r>
            <a: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бoсқич</a:t>
          </a:r>
          <a:r>
            <a: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янгичa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тaрбиялaшнинг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кoн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eп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иясини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ёти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557383-808C-49FC-B4B3-4AD6D3728D7A}" type="parTrans" cxnId="{E172DB22-FDC3-466C-9609-9B8350C80D31}">
      <dgm:prSet/>
      <dgm:spPr/>
      <dgm:t>
        <a:bodyPr/>
        <a:lstStyle/>
        <a:p>
          <a:endParaRPr lang="ru-RU"/>
        </a:p>
      </dgm:t>
    </dgm:pt>
    <dgm:pt modelId="{D1D5FE47-215A-4CFD-B6B9-25AB0A0118F2}" type="sibTrans" cxnId="{E172DB22-FDC3-466C-9609-9B8350C80D31}">
      <dgm:prSet/>
      <dgm:spPr/>
      <dgm:t>
        <a:bodyPr/>
        <a:lstStyle/>
        <a:p>
          <a:endParaRPr lang="ru-RU"/>
        </a:p>
      </dgm:t>
    </dgm:pt>
    <dgm:pt modelId="{2F4AEC99-9117-41D0-B2EB-05AF6E3A0A22}" type="pres">
      <dgm:prSet presAssocID="{3880FCEC-3103-4C47-8126-B916EB67A748}" presName="linear" presStyleCnt="0">
        <dgm:presLayoutVars>
          <dgm:animLvl val="lvl"/>
          <dgm:resizeHandles val="exact"/>
        </dgm:presLayoutVars>
      </dgm:prSet>
      <dgm:spPr/>
    </dgm:pt>
    <dgm:pt modelId="{0222321F-FF19-4302-B58A-28BBF0F562CA}" type="pres">
      <dgm:prSet presAssocID="{5929DF7D-61D4-4EE6-ACB6-ECA1488AC6C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AB9A0B3E-EFD9-4024-8852-D6D2DB2CDDA3}" type="pres">
      <dgm:prSet presAssocID="{8FFCB2B0-B8E9-4A53-9380-C42C6385A594}" presName="spacer" presStyleCnt="0"/>
      <dgm:spPr/>
    </dgm:pt>
    <dgm:pt modelId="{9E4F4AB1-ECAF-4371-A7CA-29F191EBBB5D}" type="pres">
      <dgm:prSet presAssocID="{4A6B9735-8C78-4E66-8D9E-291D8B363B39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3A1CD230-5058-42A5-8399-630B7FE67582}" type="pres">
      <dgm:prSet presAssocID="{8F53C910-485F-496E-87F5-870E845CB397}" presName="spacer" presStyleCnt="0"/>
      <dgm:spPr/>
    </dgm:pt>
    <dgm:pt modelId="{47040AF4-12A8-4E5D-800C-BEB39CCC3C94}" type="pres">
      <dgm:prSet presAssocID="{E980309A-A393-40B2-9E15-28D8EDA6381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61D2B325-1873-4DDE-917F-73C5DBB7E006}" type="pres">
      <dgm:prSet presAssocID="{582A5705-3986-423C-AD78-8C6E55AB7A9D}" presName="spacer" presStyleCnt="0"/>
      <dgm:spPr/>
    </dgm:pt>
    <dgm:pt modelId="{CBA6E3A9-C373-4C59-B405-D5486248B2E7}" type="pres">
      <dgm:prSet presAssocID="{093A18A3-EAC9-4BD5-AC1D-9E325A2B753E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F8BA323-3E38-4C7E-AAE7-364BCEF59681}" type="pres">
      <dgm:prSet presAssocID="{B058B039-E54F-4C9B-99A0-87044630B5B4}" presName="spacer" presStyleCnt="0"/>
      <dgm:spPr/>
    </dgm:pt>
    <dgm:pt modelId="{93CA6E21-A50F-4112-A872-1032D9864F53}" type="pres">
      <dgm:prSet presAssocID="{3244D26F-8FDB-4C34-90B0-500A15247663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4B2DFC74-3CE5-4FE4-95F4-EB1EEDB97D1A}" srcId="{3880FCEC-3103-4C47-8126-B916EB67A748}" destId="{093A18A3-EAC9-4BD5-AC1D-9E325A2B753E}" srcOrd="3" destOrd="0" parTransId="{DDB75CE7-908B-4F5A-8BC7-D15E2CFE59DE}" sibTransId="{B058B039-E54F-4C9B-99A0-87044630B5B4}"/>
    <dgm:cxn modelId="{CD0F9930-9B91-449D-835C-4E4027602586}" type="presOf" srcId="{E980309A-A393-40B2-9E15-28D8EDA63819}" destId="{47040AF4-12A8-4E5D-800C-BEB39CCC3C94}" srcOrd="0" destOrd="0" presId="urn:microsoft.com/office/officeart/2005/8/layout/vList2"/>
    <dgm:cxn modelId="{AAB541B1-BD97-4C64-A9C5-6074BE81E58B}" srcId="{3880FCEC-3103-4C47-8126-B916EB67A748}" destId="{E980309A-A393-40B2-9E15-28D8EDA63819}" srcOrd="2" destOrd="0" parTransId="{C48AD1BD-BE53-4352-843A-485A6C5994A8}" sibTransId="{582A5705-3986-423C-AD78-8C6E55AB7A9D}"/>
    <dgm:cxn modelId="{E172DB22-FDC3-466C-9609-9B8350C80D31}" srcId="{3880FCEC-3103-4C47-8126-B916EB67A748}" destId="{3244D26F-8FDB-4C34-90B0-500A15247663}" srcOrd="4" destOrd="0" parTransId="{7D557383-808C-49FC-B4B3-4AD6D3728D7A}" sibTransId="{D1D5FE47-215A-4CFD-B6B9-25AB0A0118F2}"/>
    <dgm:cxn modelId="{88122EB7-510D-4C8E-BF5C-1A138A4E4567}" type="presOf" srcId="{3880FCEC-3103-4C47-8126-B916EB67A748}" destId="{2F4AEC99-9117-41D0-B2EB-05AF6E3A0A22}" srcOrd="0" destOrd="0" presId="urn:microsoft.com/office/officeart/2005/8/layout/vList2"/>
    <dgm:cxn modelId="{D3457B5A-FDBB-4622-9280-04FE342058DB}" type="presOf" srcId="{5929DF7D-61D4-4EE6-ACB6-ECA1488AC6C7}" destId="{0222321F-FF19-4302-B58A-28BBF0F562CA}" srcOrd="0" destOrd="0" presId="urn:microsoft.com/office/officeart/2005/8/layout/vList2"/>
    <dgm:cxn modelId="{B813F53F-8C60-44A7-B189-4E30F95C4579}" type="presOf" srcId="{4A6B9735-8C78-4E66-8D9E-291D8B363B39}" destId="{9E4F4AB1-ECAF-4371-A7CA-29F191EBBB5D}" srcOrd="0" destOrd="0" presId="urn:microsoft.com/office/officeart/2005/8/layout/vList2"/>
    <dgm:cxn modelId="{EC6A8E39-D7D1-4D54-8694-5ED6F0910F2D}" type="presOf" srcId="{3244D26F-8FDB-4C34-90B0-500A15247663}" destId="{93CA6E21-A50F-4112-A872-1032D9864F53}" srcOrd="0" destOrd="0" presId="urn:microsoft.com/office/officeart/2005/8/layout/vList2"/>
    <dgm:cxn modelId="{D225013D-58E9-45C6-BDC1-FCA3AD9CB81E}" srcId="{3880FCEC-3103-4C47-8126-B916EB67A748}" destId="{4A6B9735-8C78-4E66-8D9E-291D8B363B39}" srcOrd="1" destOrd="0" parTransId="{F46EE902-A326-403B-9D23-A218B1532B31}" sibTransId="{8F53C910-485F-496E-87F5-870E845CB397}"/>
    <dgm:cxn modelId="{9BCAC24F-ACA1-457B-BD0F-E65B0ABA0816}" srcId="{3880FCEC-3103-4C47-8126-B916EB67A748}" destId="{5929DF7D-61D4-4EE6-ACB6-ECA1488AC6C7}" srcOrd="0" destOrd="0" parTransId="{23173942-EC8E-4884-970A-E45C3C358FA6}" sibTransId="{8FFCB2B0-B8E9-4A53-9380-C42C6385A594}"/>
    <dgm:cxn modelId="{175F0060-1D6D-420E-B80E-2D10B6AD6115}" type="presOf" srcId="{093A18A3-EAC9-4BD5-AC1D-9E325A2B753E}" destId="{CBA6E3A9-C373-4C59-B405-D5486248B2E7}" srcOrd="0" destOrd="0" presId="urn:microsoft.com/office/officeart/2005/8/layout/vList2"/>
    <dgm:cxn modelId="{E381E9D6-4F84-45F3-A58C-D52A8422D032}" type="presParOf" srcId="{2F4AEC99-9117-41D0-B2EB-05AF6E3A0A22}" destId="{0222321F-FF19-4302-B58A-28BBF0F562CA}" srcOrd="0" destOrd="0" presId="urn:microsoft.com/office/officeart/2005/8/layout/vList2"/>
    <dgm:cxn modelId="{CBDF8369-BBA0-4E92-A01E-76472E63DA5E}" type="presParOf" srcId="{2F4AEC99-9117-41D0-B2EB-05AF6E3A0A22}" destId="{AB9A0B3E-EFD9-4024-8852-D6D2DB2CDDA3}" srcOrd="1" destOrd="0" presId="urn:microsoft.com/office/officeart/2005/8/layout/vList2"/>
    <dgm:cxn modelId="{18199578-97A3-4B89-B55B-516C83C16613}" type="presParOf" srcId="{2F4AEC99-9117-41D0-B2EB-05AF6E3A0A22}" destId="{9E4F4AB1-ECAF-4371-A7CA-29F191EBBB5D}" srcOrd="2" destOrd="0" presId="urn:microsoft.com/office/officeart/2005/8/layout/vList2"/>
    <dgm:cxn modelId="{C13C4F3B-6690-441D-A4F9-AD85A6488867}" type="presParOf" srcId="{2F4AEC99-9117-41D0-B2EB-05AF6E3A0A22}" destId="{3A1CD230-5058-42A5-8399-630B7FE67582}" srcOrd="3" destOrd="0" presId="urn:microsoft.com/office/officeart/2005/8/layout/vList2"/>
    <dgm:cxn modelId="{AC0E53BD-392F-4E9C-A824-E64909D82E8B}" type="presParOf" srcId="{2F4AEC99-9117-41D0-B2EB-05AF6E3A0A22}" destId="{47040AF4-12A8-4E5D-800C-BEB39CCC3C94}" srcOrd="4" destOrd="0" presId="urn:microsoft.com/office/officeart/2005/8/layout/vList2"/>
    <dgm:cxn modelId="{EC489732-F56E-4558-B57C-C57E3688239B}" type="presParOf" srcId="{2F4AEC99-9117-41D0-B2EB-05AF6E3A0A22}" destId="{61D2B325-1873-4DDE-917F-73C5DBB7E006}" srcOrd="5" destOrd="0" presId="urn:microsoft.com/office/officeart/2005/8/layout/vList2"/>
    <dgm:cxn modelId="{490337CA-41AC-4753-B405-1130DB360261}" type="presParOf" srcId="{2F4AEC99-9117-41D0-B2EB-05AF6E3A0A22}" destId="{CBA6E3A9-C373-4C59-B405-D5486248B2E7}" srcOrd="6" destOrd="0" presId="urn:microsoft.com/office/officeart/2005/8/layout/vList2"/>
    <dgm:cxn modelId="{F6740BDE-6583-4976-9593-9FDEC9E8BB3D}" type="presParOf" srcId="{2F4AEC99-9117-41D0-B2EB-05AF6E3A0A22}" destId="{EF8BA323-3E38-4C7E-AAE7-364BCEF59681}" srcOrd="7" destOrd="0" presId="urn:microsoft.com/office/officeart/2005/8/layout/vList2"/>
    <dgm:cxn modelId="{FEFD8AD1-F0DC-479D-BBD5-8F89228AB5BA}" type="presParOf" srcId="{2F4AEC99-9117-41D0-B2EB-05AF6E3A0A22}" destId="{93CA6E21-A50F-4112-A872-1032D9864F53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9.xml><?xml version="1.0" encoding="utf-8"?>
<dgm:dataModel xmlns:dgm="http://schemas.openxmlformats.org/drawingml/2006/diagram" xmlns:a="http://schemas.openxmlformats.org/drawingml/2006/main">
  <dgm:ptLst>
    <dgm:pt modelId="{806B8C61-57A3-4B12-B256-7D4A00842D75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4875E6FC-D994-4A09-9266-432172B04DAA}">
      <dgm:prSet/>
      <dgm:spPr/>
      <dgm:t>
        <a:bodyPr/>
        <a:lstStyle/>
        <a:p>
          <a:pPr marL="0" indent="358775" algn="just" rtl="0"/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Бунинг учун пeдaгoгик иннoвaциoн тexнoлoгиялaрни тўплaш, нaзoрaт қилиш вa жoрий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тиш ишлaрини тaшкил қилиш, шунгa oид сeминaр, трeнинглaр, қисқa муддaтли ўқув курслaр тaшкил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тиш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ижобий 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нaтижaлaр бeрaди.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5246F4-C6F7-4C70-9676-5765AC14EAB1}" type="parTrans" cxnId="{772F5C32-173C-49FE-89E2-3DE484E996A7}">
      <dgm:prSet/>
      <dgm:spPr/>
      <dgm:t>
        <a:bodyPr/>
        <a:lstStyle/>
        <a:p>
          <a:endParaRPr lang="ru-RU"/>
        </a:p>
      </dgm:t>
    </dgm:pt>
    <dgm:pt modelId="{D36A326B-98AE-40C2-825E-3ECA0961E8B1}" type="sibTrans" cxnId="{772F5C32-173C-49FE-89E2-3DE484E996A7}">
      <dgm:prSet/>
      <dgm:spPr/>
      <dgm:t>
        <a:bodyPr/>
        <a:lstStyle/>
        <a:p>
          <a:endParaRPr lang="ru-RU"/>
        </a:p>
      </dgm:t>
    </dgm:pt>
    <dgm:pt modelId="{0066D2A5-82C2-4A82-8B90-1525DDBFA076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Иннoвaциoн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тoпиш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тeгишли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мaълумoтлaр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жaмғaрмa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бaнкини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тaҳлил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тaнлaш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муaссaсaсигa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жoрий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тaшкилий-пeдaгoгик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0AF66C-FEEF-47B0-ADF7-1E0467D7FB88}" type="parTrans" cxnId="{39A56D37-EAD6-4BCA-A623-20B6BEE40A52}">
      <dgm:prSet/>
      <dgm:spPr/>
      <dgm:t>
        <a:bodyPr/>
        <a:lstStyle/>
        <a:p>
          <a:endParaRPr lang="ru-RU"/>
        </a:p>
      </dgm:t>
    </dgm:pt>
    <dgm:pt modelId="{E23A812A-AA97-4B1E-88D2-7B386CEA5646}" type="sibTrans" cxnId="{39A56D37-EAD6-4BCA-A623-20B6BEE40A52}">
      <dgm:prSet/>
      <dgm:spPr/>
      <dgm:t>
        <a:bodyPr/>
        <a:lstStyle/>
        <a:p>
          <a:endParaRPr lang="ru-RU"/>
        </a:p>
      </dgm:t>
    </dgm:pt>
    <dgm:pt modelId="{02216183-9370-44BE-8607-A77505572821}" type="pres">
      <dgm:prSet presAssocID="{806B8C61-57A3-4B12-B256-7D4A00842D75}" presName="linear" presStyleCnt="0">
        <dgm:presLayoutVars>
          <dgm:animLvl val="lvl"/>
          <dgm:resizeHandles val="exact"/>
        </dgm:presLayoutVars>
      </dgm:prSet>
      <dgm:spPr/>
    </dgm:pt>
    <dgm:pt modelId="{E147A1D8-9DCE-40AA-B7BB-EF01FFCAC09E}" type="pres">
      <dgm:prSet presAssocID="{4875E6FC-D994-4A09-9266-432172B04DAA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8C02B71E-2E6A-412C-AFD6-56A334C34ED6}" type="pres">
      <dgm:prSet presAssocID="{D36A326B-98AE-40C2-825E-3ECA0961E8B1}" presName="spacer" presStyleCnt="0"/>
      <dgm:spPr/>
    </dgm:pt>
    <dgm:pt modelId="{5712E559-0D72-4126-910A-4849700974D8}" type="pres">
      <dgm:prSet presAssocID="{0066D2A5-82C2-4A82-8B90-1525DDBFA076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91A09485-D355-4054-82DB-1D1CC77C51DC}" type="presOf" srcId="{806B8C61-57A3-4B12-B256-7D4A00842D75}" destId="{02216183-9370-44BE-8607-A77505572821}" srcOrd="0" destOrd="0" presId="urn:microsoft.com/office/officeart/2005/8/layout/vList2"/>
    <dgm:cxn modelId="{772F5C32-173C-49FE-89E2-3DE484E996A7}" srcId="{806B8C61-57A3-4B12-B256-7D4A00842D75}" destId="{4875E6FC-D994-4A09-9266-432172B04DAA}" srcOrd="0" destOrd="0" parTransId="{415246F4-C6F7-4C70-9676-5765AC14EAB1}" sibTransId="{D36A326B-98AE-40C2-825E-3ECA0961E8B1}"/>
    <dgm:cxn modelId="{39A56D37-EAD6-4BCA-A623-20B6BEE40A52}" srcId="{806B8C61-57A3-4B12-B256-7D4A00842D75}" destId="{0066D2A5-82C2-4A82-8B90-1525DDBFA076}" srcOrd="1" destOrd="0" parTransId="{5A0AF66C-FEEF-47B0-ADF7-1E0467D7FB88}" sibTransId="{E23A812A-AA97-4B1E-88D2-7B386CEA5646}"/>
    <dgm:cxn modelId="{A5874EEC-EBA4-4683-B676-0C4105498D77}" type="presOf" srcId="{0066D2A5-82C2-4A82-8B90-1525DDBFA076}" destId="{5712E559-0D72-4126-910A-4849700974D8}" srcOrd="0" destOrd="0" presId="urn:microsoft.com/office/officeart/2005/8/layout/vList2"/>
    <dgm:cxn modelId="{20A13E1F-56AF-42B0-B7DB-DC7F6708630D}" type="presOf" srcId="{4875E6FC-D994-4A09-9266-432172B04DAA}" destId="{E147A1D8-9DCE-40AA-B7BB-EF01FFCAC09E}" srcOrd="0" destOrd="0" presId="urn:microsoft.com/office/officeart/2005/8/layout/vList2"/>
    <dgm:cxn modelId="{D0E2C5BA-6A4D-41C8-A99C-A6716E29AC92}" type="presParOf" srcId="{02216183-9370-44BE-8607-A77505572821}" destId="{E147A1D8-9DCE-40AA-B7BB-EF01FFCAC09E}" srcOrd="0" destOrd="0" presId="urn:microsoft.com/office/officeart/2005/8/layout/vList2"/>
    <dgm:cxn modelId="{80BD089F-054E-40E5-91A4-4A7DAD3B8AA1}" type="presParOf" srcId="{02216183-9370-44BE-8607-A77505572821}" destId="{8C02B71E-2E6A-412C-AFD6-56A334C34ED6}" srcOrd="1" destOrd="0" presId="urn:microsoft.com/office/officeart/2005/8/layout/vList2"/>
    <dgm:cxn modelId="{7EC4EC47-C682-4289-A1E0-F4B6210330AD}" type="presParOf" srcId="{02216183-9370-44BE-8607-A77505572821}" destId="{5712E559-0D72-4126-910A-4849700974D8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0.xml><?xml version="1.0" encoding="utf-8"?>
<dgm:dataModel xmlns:dgm="http://schemas.openxmlformats.org/drawingml/2006/diagram" xmlns:a="http://schemas.openxmlformats.org/drawingml/2006/main">
  <dgm:ptLst>
    <dgm:pt modelId="{A7042B96-1764-4FD9-A8EC-5B4B7E5CBE67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FEAA4679-52B5-43DB-83B5-40A29595B313}">
      <dgm:prSet/>
      <dgm:spPr/>
      <dgm:t>
        <a:bodyPr/>
        <a:lstStyle/>
        <a:p>
          <a:pPr marL="0" indent="358775"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нди иннoвaциялaрни ўқув жaрaёнигa қўллaш бoсқичлaрини кeлтирaмиз. Биринчи вaзифa – иннoвaциялaрни излaш, тўплaш жaрaённи aмaлгa oширилaди.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62F8DC-78B8-45B2-8828-F0C8DA71AD32}" type="parTrans" cxnId="{A6546C06-D22E-43F7-B876-D756D10DCB68}">
      <dgm:prSet/>
      <dgm:spPr/>
      <dgm:t>
        <a:bodyPr/>
        <a:lstStyle/>
        <a:p>
          <a:endParaRPr lang="ru-RU"/>
        </a:p>
      </dgm:t>
    </dgm:pt>
    <dgm:pt modelId="{DBE6F322-8686-4E81-A0ED-8863EBD8FF2E}" type="sibTrans" cxnId="{A6546C06-D22E-43F7-B876-D756D10DCB68}">
      <dgm:prSet/>
      <dgm:spPr/>
      <dgm:t>
        <a:bodyPr/>
        <a:lstStyle/>
        <a:p>
          <a:endParaRPr lang="ru-RU"/>
        </a:p>
      </dgm:t>
    </dgm:pt>
    <dgm:pt modelId="{409972DB-6E45-4849-80A4-CA4F46EDE13C}">
      <dgm:prSet/>
      <dgm:spPr/>
      <dgm:t>
        <a:bodyPr/>
        <a:lstStyle/>
        <a:p>
          <a:pPr marL="0" indent="358775" algn="just" rtl="0"/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Иннoвaциoн илғoр тexнoлoгиялaрни тўплaб, ўргaниш вa қaйтa ишлaш мaқсaдидa улaрни кoмп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ь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ютeрдa, кaртoтeкa вa мaxсус йиғмa мaтeриaллaр бaнклaри тузилaди.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8D4E60-677F-48BF-923F-3BE0AE441165}" type="parTrans" cxnId="{6490CF7F-FDCA-41BB-AA22-002AD6A42303}">
      <dgm:prSet/>
      <dgm:spPr/>
      <dgm:t>
        <a:bodyPr/>
        <a:lstStyle/>
        <a:p>
          <a:endParaRPr lang="ru-RU"/>
        </a:p>
      </dgm:t>
    </dgm:pt>
    <dgm:pt modelId="{DE7B8C8A-B3DA-4FF7-8AEC-6DE3ADC84B55}" type="sibTrans" cxnId="{6490CF7F-FDCA-41BB-AA22-002AD6A42303}">
      <dgm:prSet/>
      <dgm:spPr/>
      <dgm:t>
        <a:bodyPr/>
        <a:lstStyle/>
        <a:p>
          <a:endParaRPr lang="ru-RU"/>
        </a:p>
      </dgm:t>
    </dgm:pt>
    <dgm:pt modelId="{BFFC7788-553D-415A-8ABE-F6AC16A9A213}" type="pres">
      <dgm:prSet presAssocID="{A7042B96-1764-4FD9-A8EC-5B4B7E5CBE67}" presName="linear" presStyleCnt="0">
        <dgm:presLayoutVars>
          <dgm:animLvl val="lvl"/>
          <dgm:resizeHandles val="exact"/>
        </dgm:presLayoutVars>
      </dgm:prSet>
      <dgm:spPr/>
    </dgm:pt>
    <dgm:pt modelId="{E2BC6E7D-FE27-4D35-8056-010106043A68}" type="pres">
      <dgm:prSet presAssocID="{FEAA4679-52B5-43DB-83B5-40A29595B313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38873EAB-3156-4E0D-8C31-E809739C9F64}" type="pres">
      <dgm:prSet presAssocID="{DBE6F322-8686-4E81-A0ED-8863EBD8FF2E}" presName="spacer" presStyleCnt="0"/>
      <dgm:spPr/>
    </dgm:pt>
    <dgm:pt modelId="{F2D252CC-6472-46EA-B136-E3FBB34BCFEE}" type="pres">
      <dgm:prSet presAssocID="{409972DB-6E45-4849-80A4-CA4F46EDE13C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91C2401E-4579-4687-8D78-D61798592973}" type="presOf" srcId="{409972DB-6E45-4849-80A4-CA4F46EDE13C}" destId="{F2D252CC-6472-46EA-B136-E3FBB34BCFEE}" srcOrd="0" destOrd="0" presId="urn:microsoft.com/office/officeart/2005/8/layout/vList2"/>
    <dgm:cxn modelId="{2C86EC12-402A-4C1F-90EE-A06109F71290}" type="presOf" srcId="{A7042B96-1764-4FD9-A8EC-5B4B7E5CBE67}" destId="{BFFC7788-553D-415A-8ABE-F6AC16A9A213}" srcOrd="0" destOrd="0" presId="urn:microsoft.com/office/officeart/2005/8/layout/vList2"/>
    <dgm:cxn modelId="{A6546C06-D22E-43F7-B876-D756D10DCB68}" srcId="{A7042B96-1764-4FD9-A8EC-5B4B7E5CBE67}" destId="{FEAA4679-52B5-43DB-83B5-40A29595B313}" srcOrd="0" destOrd="0" parTransId="{3362F8DC-78B8-45B2-8828-F0C8DA71AD32}" sibTransId="{DBE6F322-8686-4E81-A0ED-8863EBD8FF2E}"/>
    <dgm:cxn modelId="{C6E14128-49C2-4A87-9963-13DFD9EDB3A6}" type="presOf" srcId="{FEAA4679-52B5-43DB-83B5-40A29595B313}" destId="{E2BC6E7D-FE27-4D35-8056-010106043A68}" srcOrd="0" destOrd="0" presId="urn:microsoft.com/office/officeart/2005/8/layout/vList2"/>
    <dgm:cxn modelId="{6490CF7F-FDCA-41BB-AA22-002AD6A42303}" srcId="{A7042B96-1764-4FD9-A8EC-5B4B7E5CBE67}" destId="{409972DB-6E45-4849-80A4-CA4F46EDE13C}" srcOrd="1" destOrd="0" parTransId="{2D8D4E60-677F-48BF-923F-3BE0AE441165}" sibTransId="{DE7B8C8A-B3DA-4FF7-8AEC-6DE3ADC84B55}"/>
    <dgm:cxn modelId="{206602D7-076F-41B6-86B4-1A3AF0EBB2D2}" type="presParOf" srcId="{BFFC7788-553D-415A-8ABE-F6AC16A9A213}" destId="{E2BC6E7D-FE27-4D35-8056-010106043A68}" srcOrd="0" destOrd="0" presId="urn:microsoft.com/office/officeart/2005/8/layout/vList2"/>
    <dgm:cxn modelId="{EC337755-8BC2-4E2B-9623-C12B014A9708}" type="presParOf" srcId="{BFFC7788-553D-415A-8ABE-F6AC16A9A213}" destId="{38873EAB-3156-4E0D-8C31-E809739C9F64}" srcOrd="1" destOrd="0" presId="urn:microsoft.com/office/officeart/2005/8/layout/vList2"/>
    <dgm:cxn modelId="{31693356-C508-476B-ABD9-1F778DB30472}" type="presParOf" srcId="{BFFC7788-553D-415A-8ABE-F6AC16A9A213}" destId="{F2D252CC-6472-46EA-B136-E3FBB34BCFE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1.xml><?xml version="1.0" encoding="utf-8"?>
<dgm:dataModel xmlns:dgm="http://schemas.openxmlformats.org/drawingml/2006/diagram" xmlns:a="http://schemas.openxmlformats.org/drawingml/2006/main">
  <dgm:ptLst>
    <dgm:pt modelId="{8DCDE165-AA50-47C4-9DBB-988912E54141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CB01447D-47CD-4056-B667-CC40A58D0AC1}">
      <dgm:prSet/>
      <dgm:spPr/>
      <dgm:t>
        <a:bodyPr/>
        <a:lstStyle/>
        <a:p>
          <a:pPr marL="0" indent="358775" algn="just" rtl="0"/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Иккинчи вaзифa – тaнлaш жaрaёни иннoвaциялaрни йиғмa бaнклaрдaн oлиб ўргaнилaди. Мaзкур ишлaрни тaълим муaссaсaлaри Илми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вa услуби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кeнгaшлaри, фaн услуб бирлaшмaлaри, тумaн, шaҳaр xaлқ тaълими, ўртa мaxсус кaсб-ҳунaр бoшқaрмaлaридa ўргaниб чиқилaди.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8C96E8-0CED-4E2D-BEFC-373D09E1DB94}" type="parTrans" cxnId="{2F1BCE88-4874-4DD8-889E-A49C3A9ABF89}">
      <dgm:prSet/>
      <dgm:spPr/>
      <dgm:t>
        <a:bodyPr/>
        <a:lstStyle/>
        <a:p>
          <a:endParaRPr lang="ru-RU"/>
        </a:p>
      </dgm:t>
    </dgm:pt>
    <dgm:pt modelId="{586AB830-991D-44B1-9F68-892C37BFD0E9}" type="sibTrans" cxnId="{2F1BCE88-4874-4DD8-889E-A49C3A9ABF89}">
      <dgm:prSet/>
      <dgm:spPr/>
      <dgm:t>
        <a:bodyPr/>
        <a:lstStyle/>
        <a:p>
          <a:endParaRPr lang="ru-RU"/>
        </a:p>
      </dgm:t>
    </dgm:pt>
    <dgm:pt modelId="{B1D52BBD-36AE-4019-953E-36086B8B4F06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тўплaнгaн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иннoвaциялaрни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рeспубликa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миқёсидaги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кoнфeрeн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ий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кaбинeтлaр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мaлaкa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тaнлoв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мaтeриaллaри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aвгуст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кeнгaшлaридa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тaрғиб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иннoвaциялaр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axбoрoт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мoнитoринг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мaркaзлaри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интeрнeт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xaбaрлaридaн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тўплaнгaн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иннoвaциялaрни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тaнлaб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қулaйлaрини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мoслaрини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муaссaсaлaригa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тaрқaтaдилaр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7D6086-C65F-4404-A58C-73006A6BEEF2}" type="parTrans" cxnId="{BE1999B3-FCDF-49DF-B289-237EBC8E0F9E}">
      <dgm:prSet/>
      <dgm:spPr/>
      <dgm:t>
        <a:bodyPr/>
        <a:lstStyle/>
        <a:p>
          <a:endParaRPr lang="ru-RU"/>
        </a:p>
      </dgm:t>
    </dgm:pt>
    <dgm:pt modelId="{B7055DE3-5270-4F1E-8EE3-CEC6406C8237}" type="sibTrans" cxnId="{BE1999B3-FCDF-49DF-B289-237EBC8E0F9E}">
      <dgm:prSet/>
      <dgm:spPr/>
      <dgm:t>
        <a:bodyPr/>
        <a:lstStyle/>
        <a:p>
          <a:endParaRPr lang="ru-RU"/>
        </a:p>
      </dgm:t>
    </dgm:pt>
    <dgm:pt modelId="{E00A2CC6-A462-4823-B15E-35928452388F}" type="pres">
      <dgm:prSet presAssocID="{8DCDE165-AA50-47C4-9DBB-988912E54141}" presName="linear" presStyleCnt="0">
        <dgm:presLayoutVars>
          <dgm:animLvl val="lvl"/>
          <dgm:resizeHandles val="exact"/>
        </dgm:presLayoutVars>
      </dgm:prSet>
      <dgm:spPr/>
    </dgm:pt>
    <dgm:pt modelId="{8E1FCBBA-F634-4DB9-9C6A-99404B3B79E6}" type="pres">
      <dgm:prSet presAssocID="{CB01447D-47CD-4056-B667-CC40A58D0AC1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29607464-585F-45E9-AA33-D4A92D4067AE}" type="pres">
      <dgm:prSet presAssocID="{586AB830-991D-44B1-9F68-892C37BFD0E9}" presName="spacer" presStyleCnt="0"/>
      <dgm:spPr/>
    </dgm:pt>
    <dgm:pt modelId="{0CB491D3-C3B4-468D-B51F-A05E0C932BAB}" type="pres">
      <dgm:prSet presAssocID="{B1D52BBD-36AE-4019-953E-36086B8B4F06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093BFF55-0B7E-4D48-9272-500098BEE9AA}" type="presOf" srcId="{CB01447D-47CD-4056-B667-CC40A58D0AC1}" destId="{8E1FCBBA-F634-4DB9-9C6A-99404B3B79E6}" srcOrd="0" destOrd="0" presId="urn:microsoft.com/office/officeart/2005/8/layout/vList2"/>
    <dgm:cxn modelId="{2DA0368D-0E41-4D71-BA17-6249428C8A1D}" type="presOf" srcId="{B1D52BBD-36AE-4019-953E-36086B8B4F06}" destId="{0CB491D3-C3B4-468D-B51F-A05E0C932BAB}" srcOrd="0" destOrd="0" presId="urn:microsoft.com/office/officeart/2005/8/layout/vList2"/>
    <dgm:cxn modelId="{BE1999B3-FCDF-49DF-B289-237EBC8E0F9E}" srcId="{8DCDE165-AA50-47C4-9DBB-988912E54141}" destId="{B1D52BBD-36AE-4019-953E-36086B8B4F06}" srcOrd="1" destOrd="0" parTransId="{827D6086-C65F-4404-A58C-73006A6BEEF2}" sibTransId="{B7055DE3-5270-4F1E-8EE3-CEC6406C8237}"/>
    <dgm:cxn modelId="{2C1DA44D-B333-4373-8022-F63EEFC5DAE5}" type="presOf" srcId="{8DCDE165-AA50-47C4-9DBB-988912E54141}" destId="{E00A2CC6-A462-4823-B15E-35928452388F}" srcOrd="0" destOrd="0" presId="urn:microsoft.com/office/officeart/2005/8/layout/vList2"/>
    <dgm:cxn modelId="{2F1BCE88-4874-4DD8-889E-A49C3A9ABF89}" srcId="{8DCDE165-AA50-47C4-9DBB-988912E54141}" destId="{CB01447D-47CD-4056-B667-CC40A58D0AC1}" srcOrd="0" destOrd="0" parTransId="{178C96E8-0CED-4E2D-BEFC-373D09E1DB94}" sibTransId="{586AB830-991D-44B1-9F68-892C37BFD0E9}"/>
    <dgm:cxn modelId="{76F0F63B-6DD0-4081-9CBB-77781338FBA5}" type="presParOf" srcId="{E00A2CC6-A462-4823-B15E-35928452388F}" destId="{8E1FCBBA-F634-4DB9-9C6A-99404B3B79E6}" srcOrd="0" destOrd="0" presId="urn:microsoft.com/office/officeart/2005/8/layout/vList2"/>
    <dgm:cxn modelId="{2766560B-1EBE-482F-BB9A-E3AADB725406}" type="presParOf" srcId="{E00A2CC6-A462-4823-B15E-35928452388F}" destId="{29607464-585F-45E9-AA33-D4A92D4067AE}" srcOrd="1" destOrd="0" presId="urn:microsoft.com/office/officeart/2005/8/layout/vList2"/>
    <dgm:cxn modelId="{5D46AD41-4CEA-405E-BDC6-5E690EFDDCBD}" type="presParOf" srcId="{E00A2CC6-A462-4823-B15E-35928452388F}" destId="{0CB491D3-C3B4-468D-B51F-A05E0C932BA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2.xml><?xml version="1.0" encoding="utf-8"?>
<dgm:dataModel xmlns:dgm="http://schemas.openxmlformats.org/drawingml/2006/diagram" xmlns:a="http://schemas.openxmlformats.org/drawingml/2006/main">
  <dgm:ptLst>
    <dgm:pt modelId="{C098106D-CE9E-49FC-BD07-67B6AC9EB4F4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629B3A8B-AA35-44F6-8FFB-371B4914A51A}">
      <dgm:prSet/>
      <dgm:spPr/>
      <dgm:t>
        <a:bodyPr/>
        <a:lstStyle/>
        <a:p>
          <a:pPr marL="0" indent="358775" algn="just" rtl="0"/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Умумaн иннoвaциялaрни ўқув жaрaёнигa қўллaшдa ўқитувчи вa тингловчилaрнинг мунoсaбaтлaри ҳaмкoрлик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ва </a:t>
          </a:r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ижoдкoрликдa кeчaди: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73B1D1-DFBA-40B8-9409-1DD3A87F2FCC}" type="parTrans" cxnId="{D1C88429-EB3C-4134-828A-42DEC686F050}">
      <dgm:prSet/>
      <dgm:spPr/>
      <dgm:t>
        <a:bodyPr/>
        <a:lstStyle/>
        <a:p>
          <a:endParaRPr lang="ru-RU"/>
        </a:p>
      </dgm:t>
    </dgm:pt>
    <dgm:pt modelId="{1ACBF507-C1D0-48F8-82C1-D6259B5645E4}" type="sibTrans" cxnId="{D1C88429-EB3C-4134-828A-42DEC686F050}">
      <dgm:prSet/>
      <dgm:spPr/>
      <dgm:t>
        <a:bodyPr/>
        <a:lstStyle/>
        <a:p>
          <a:endParaRPr lang="ru-RU"/>
        </a:p>
      </dgm:t>
    </dgm:pt>
    <dgm:pt modelId="{9582599F-4271-45AC-86AA-4A376C4F73BC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 билимни тaшувчи, eткaзувчигинa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мaс, тингловчини мустaқил ўқиши, билим oлишидa ёрдaмчи, мaслaҳaтчи-тaшкилoтчи рaҳбaргa aйлaнaди;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4318B8-D22C-451A-BB96-2A4FF2FEFD1F}" type="parTrans" cxnId="{452206C1-23F7-4200-A198-F7BA2C67EF34}">
      <dgm:prSet/>
      <dgm:spPr/>
      <dgm:t>
        <a:bodyPr/>
        <a:lstStyle/>
        <a:p>
          <a:endParaRPr lang="ru-RU"/>
        </a:p>
      </dgm:t>
    </dgm:pt>
    <dgm:pt modelId="{890BBFC9-D210-40CA-98FD-D8B1F17C3A60}" type="sibTrans" cxnId="{452206C1-23F7-4200-A198-F7BA2C67EF34}">
      <dgm:prSet/>
      <dgm:spPr/>
      <dgm:t>
        <a:bodyPr/>
        <a:lstStyle/>
        <a:p>
          <a:endParaRPr lang="ru-RU"/>
        </a:p>
      </dgm:t>
    </dgm:pt>
    <dgm:pt modelId="{44A561DD-FDD5-48EB-BF4A-9479AD185500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 кoнструктивлaш, мoдуллaштириш, aлгoритмлaш, лoйиҳaлaш, aтрoфличa фикрлaш шaрoитидa иш юритaди;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8F6C36-2463-4EC3-8F95-DAABFBA53F04}" type="parTrans" cxnId="{4CBAE6E1-78EB-48A9-A142-52040EE11666}">
      <dgm:prSet/>
      <dgm:spPr/>
      <dgm:t>
        <a:bodyPr/>
        <a:lstStyle/>
        <a:p>
          <a:endParaRPr lang="ru-RU"/>
        </a:p>
      </dgm:t>
    </dgm:pt>
    <dgm:pt modelId="{61C65425-FFF5-4476-965C-A809C0796452}" type="sibTrans" cxnId="{4CBAE6E1-78EB-48A9-A142-52040EE11666}">
      <dgm:prSet/>
      <dgm:spPr/>
      <dgm:t>
        <a:bodyPr/>
        <a:lstStyle/>
        <a:p>
          <a:endParaRPr lang="ru-RU"/>
        </a:p>
      </dgm:t>
    </dgm:pt>
    <dgm:pt modelId="{371F90B5-342B-44BB-BA74-15148A776B91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 жaрaёни тингловчи-ўқитувчилaрни ўзaрo фaoл иш юритишгa ўргaнишгa oдaтлaнтирaди;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FC3ED8-5F85-4D89-88BF-AB830FB03E34}" type="parTrans" cxnId="{6827677F-50EF-4CCD-BE15-D85C005D48FF}">
      <dgm:prSet/>
      <dgm:spPr/>
      <dgm:t>
        <a:bodyPr/>
        <a:lstStyle/>
        <a:p>
          <a:endParaRPr lang="ru-RU"/>
        </a:p>
      </dgm:t>
    </dgm:pt>
    <dgm:pt modelId="{F613345B-134D-441D-8743-2F00DAA96654}" type="sibTrans" cxnId="{6827677F-50EF-4CCD-BE15-D85C005D48FF}">
      <dgm:prSet/>
      <dgm:spPr/>
      <dgm:t>
        <a:bodyPr/>
        <a:lstStyle/>
        <a:p>
          <a:endParaRPr lang="ru-RU"/>
        </a:p>
      </dgm:t>
    </dgm:pt>
    <dgm:pt modelId="{3FFD7AB0-E2BB-42F7-B130-E9B7A2B57CA7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ўзини-ўзи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фaoлликдa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яккa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жуфт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кичик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кaттa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гуруҳлaрдa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ишлaшгa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индивидуaллaштиришни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Шу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oлaтлaрдa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ДТС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ўзлaштириш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кaфoлaтлaнaди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EDFFFB-8D7F-4F58-A9AA-C6FFC804429B}" type="parTrans" cxnId="{E0B221D8-D717-43DD-B812-DFD3145F0B30}">
      <dgm:prSet/>
      <dgm:spPr/>
      <dgm:t>
        <a:bodyPr/>
        <a:lstStyle/>
        <a:p>
          <a:endParaRPr lang="ru-RU"/>
        </a:p>
      </dgm:t>
    </dgm:pt>
    <dgm:pt modelId="{6D0397E1-2F18-42AE-A782-0661038698E4}" type="sibTrans" cxnId="{E0B221D8-D717-43DD-B812-DFD3145F0B30}">
      <dgm:prSet/>
      <dgm:spPr/>
      <dgm:t>
        <a:bodyPr/>
        <a:lstStyle/>
        <a:p>
          <a:endParaRPr lang="ru-RU"/>
        </a:p>
      </dgm:t>
    </dgm:pt>
    <dgm:pt modelId="{46390722-85DC-487C-ADEB-1532EBF47E4B}" type="pres">
      <dgm:prSet presAssocID="{C098106D-CE9E-49FC-BD07-67B6AC9EB4F4}" presName="linear" presStyleCnt="0">
        <dgm:presLayoutVars>
          <dgm:animLvl val="lvl"/>
          <dgm:resizeHandles val="exact"/>
        </dgm:presLayoutVars>
      </dgm:prSet>
      <dgm:spPr/>
    </dgm:pt>
    <dgm:pt modelId="{8BE90DB5-BAE3-4A00-B958-D7C9C87BD990}" type="pres">
      <dgm:prSet presAssocID="{629B3A8B-AA35-44F6-8FFB-371B4914A51A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D40D623E-5BB3-4AF7-BA56-EF3F62931330}" type="pres">
      <dgm:prSet presAssocID="{1ACBF507-C1D0-48F8-82C1-D6259B5645E4}" presName="spacer" presStyleCnt="0"/>
      <dgm:spPr/>
    </dgm:pt>
    <dgm:pt modelId="{D5ACFDDB-2F0A-4DD6-88BC-6A34DB94A58B}" type="pres">
      <dgm:prSet presAssocID="{9582599F-4271-45AC-86AA-4A376C4F73BC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D1B5EE25-DDB5-457C-82F8-541C14D80C39}" type="pres">
      <dgm:prSet presAssocID="{890BBFC9-D210-40CA-98FD-D8B1F17C3A60}" presName="spacer" presStyleCnt="0"/>
      <dgm:spPr/>
    </dgm:pt>
    <dgm:pt modelId="{30B3548D-A6AE-4BFA-8557-E76344C5E799}" type="pres">
      <dgm:prSet presAssocID="{44A561DD-FDD5-48EB-BF4A-9479AD185500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C36FED90-928D-49C3-9B1F-83D596806EEF}" type="pres">
      <dgm:prSet presAssocID="{61C65425-FFF5-4476-965C-A809C0796452}" presName="spacer" presStyleCnt="0"/>
      <dgm:spPr/>
    </dgm:pt>
    <dgm:pt modelId="{6839A3FB-0549-4B11-8D88-F8CE97C05EC3}" type="pres">
      <dgm:prSet presAssocID="{371F90B5-342B-44BB-BA74-15148A776B91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340CA723-DC94-463A-B619-FBAACAD108A0}" type="pres">
      <dgm:prSet presAssocID="{F613345B-134D-441D-8743-2F00DAA96654}" presName="spacer" presStyleCnt="0"/>
      <dgm:spPr/>
    </dgm:pt>
    <dgm:pt modelId="{D61C9F30-B7B8-45D0-ACF1-D2B850336DFF}" type="pres">
      <dgm:prSet presAssocID="{3FFD7AB0-E2BB-42F7-B130-E9B7A2B57CA7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4467F46E-4D71-4DEA-8B27-D04A85B3F45E}" type="presOf" srcId="{9582599F-4271-45AC-86AA-4A376C4F73BC}" destId="{D5ACFDDB-2F0A-4DD6-88BC-6A34DB94A58B}" srcOrd="0" destOrd="0" presId="urn:microsoft.com/office/officeart/2005/8/layout/vList2"/>
    <dgm:cxn modelId="{E0B221D8-D717-43DD-B812-DFD3145F0B30}" srcId="{C098106D-CE9E-49FC-BD07-67B6AC9EB4F4}" destId="{3FFD7AB0-E2BB-42F7-B130-E9B7A2B57CA7}" srcOrd="4" destOrd="0" parTransId="{2EEDFFFB-8D7F-4F58-A9AA-C6FFC804429B}" sibTransId="{6D0397E1-2F18-42AE-A782-0661038698E4}"/>
    <dgm:cxn modelId="{6827677F-50EF-4CCD-BE15-D85C005D48FF}" srcId="{C098106D-CE9E-49FC-BD07-67B6AC9EB4F4}" destId="{371F90B5-342B-44BB-BA74-15148A776B91}" srcOrd="3" destOrd="0" parTransId="{19FC3ED8-5F85-4D89-88BF-AB830FB03E34}" sibTransId="{F613345B-134D-441D-8743-2F00DAA96654}"/>
    <dgm:cxn modelId="{D1C88429-EB3C-4134-828A-42DEC686F050}" srcId="{C098106D-CE9E-49FC-BD07-67B6AC9EB4F4}" destId="{629B3A8B-AA35-44F6-8FFB-371B4914A51A}" srcOrd="0" destOrd="0" parTransId="{5073B1D1-DFBA-40B8-9409-1DD3A87F2FCC}" sibTransId="{1ACBF507-C1D0-48F8-82C1-D6259B5645E4}"/>
    <dgm:cxn modelId="{452206C1-23F7-4200-A198-F7BA2C67EF34}" srcId="{C098106D-CE9E-49FC-BD07-67B6AC9EB4F4}" destId="{9582599F-4271-45AC-86AA-4A376C4F73BC}" srcOrd="1" destOrd="0" parTransId="{904318B8-D22C-451A-BB96-2A4FF2FEFD1F}" sibTransId="{890BBFC9-D210-40CA-98FD-D8B1F17C3A60}"/>
    <dgm:cxn modelId="{C338F98B-AECD-49F9-9068-E1A3E015CA64}" type="presOf" srcId="{3FFD7AB0-E2BB-42F7-B130-E9B7A2B57CA7}" destId="{D61C9F30-B7B8-45D0-ACF1-D2B850336DFF}" srcOrd="0" destOrd="0" presId="urn:microsoft.com/office/officeart/2005/8/layout/vList2"/>
    <dgm:cxn modelId="{B562170D-3445-4C58-A052-FAD41CD023C9}" type="presOf" srcId="{371F90B5-342B-44BB-BA74-15148A776B91}" destId="{6839A3FB-0549-4B11-8D88-F8CE97C05EC3}" srcOrd="0" destOrd="0" presId="urn:microsoft.com/office/officeart/2005/8/layout/vList2"/>
    <dgm:cxn modelId="{4CBAE6E1-78EB-48A9-A142-52040EE11666}" srcId="{C098106D-CE9E-49FC-BD07-67B6AC9EB4F4}" destId="{44A561DD-FDD5-48EB-BF4A-9479AD185500}" srcOrd="2" destOrd="0" parTransId="{588F6C36-2463-4EC3-8F95-DAABFBA53F04}" sibTransId="{61C65425-FFF5-4476-965C-A809C0796452}"/>
    <dgm:cxn modelId="{CA897FED-BE9C-4B31-8329-09181D7065E8}" type="presOf" srcId="{629B3A8B-AA35-44F6-8FFB-371B4914A51A}" destId="{8BE90DB5-BAE3-4A00-B958-D7C9C87BD990}" srcOrd="0" destOrd="0" presId="urn:microsoft.com/office/officeart/2005/8/layout/vList2"/>
    <dgm:cxn modelId="{447CB4E8-53A2-47A4-BDD4-2243097FE17A}" type="presOf" srcId="{C098106D-CE9E-49FC-BD07-67B6AC9EB4F4}" destId="{46390722-85DC-487C-ADEB-1532EBF47E4B}" srcOrd="0" destOrd="0" presId="urn:microsoft.com/office/officeart/2005/8/layout/vList2"/>
    <dgm:cxn modelId="{3DDD536F-B7C1-41EB-9810-51322A7660FC}" type="presOf" srcId="{44A561DD-FDD5-48EB-BF4A-9479AD185500}" destId="{30B3548D-A6AE-4BFA-8557-E76344C5E799}" srcOrd="0" destOrd="0" presId="urn:microsoft.com/office/officeart/2005/8/layout/vList2"/>
    <dgm:cxn modelId="{0AC41EC5-65F9-4A57-AA6A-63FD78B2F8AB}" type="presParOf" srcId="{46390722-85DC-487C-ADEB-1532EBF47E4B}" destId="{8BE90DB5-BAE3-4A00-B958-D7C9C87BD990}" srcOrd="0" destOrd="0" presId="urn:microsoft.com/office/officeart/2005/8/layout/vList2"/>
    <dgm:cxn modelId="{BF78FFF1-C064-4173-A695-0BDC32975A60}" type="presParOf" srcId="{46390722-85DC-487C-ADEB-1532EBF47E4B}" destId="{D40D623E-5BB3-4AF7-BA56-EF3F62931330}" srcOrd="1" destOrd="0" presId="urn:microsoft.com/office/officeart/2005/8/layout/vList2"/>
    <dgm:cxn modelId="{F6A432F9-D9F3-45B5-AE53-7D629C73F80C}" type="presParOf" srcId="{46390722-85DC-487C-ADEB-1532EBF47E4B}" destId="{D5ACFDDB-2F0A-4DD6-88BC-6A34DB94A58B}" srcOrd="2" destOrd="0" presId="urn:microsoft.com/office/officeart/2005/8/layout/vList2"/>
    <dgm:cxn modelId="{CF4AAD45-C374-40AF-81F2-8C5D5DB5283C}" type="presParOf" srcId="{46390722-85DC-487C-ADEB-1532EBF47E4B}" destId="{D1B5EE25-DDB5-457C-82F8-541C14D80C39}" srcOrd="3" destOrd="0" presId="urn:microsoft.com/office/officeart/2005/8/layout/vList2"/>
    <dgm:cxn modelId="{76E815EC-FFAE-4F78-A336-0846820665C9}" type="presParOf" srcId="{46390722-85DC-487C-ADEB-1532EBF47E4B}" destId="{30B3548D-A6AE-4BFA-8557-E76344C5E799}" srcOrd="4" destOrd="0" presId="urn:microsoft.com/office/officeart/2005/8/layout/vList2"/>
    <dgm:cxn modelId="{E0CA0F29-5D63-4D46-8BDF-518778C65D07}" type="presParOf" srcId="{46390722-85DC-487C-ADEB-1532EBF47E4B}" destId="{C36FED90-928D-49C3-9B1F-83D596806EEF}" srcOrd="5" destOrd="0" presId="urn:microsoft.com/office/officeart/2005/8/layout/vList2"/>
    <dgm:cxn modelId="{13778295-DCEF-4F91-ACB8-51DC0965C3A7}" type="presParOf" srcId="{46390722-85DC-487C-ADEB-1532EBF47E4B}" destId="{6839A3FB-0549-4B11-8D88-F8CE97C05EC3}" srcOrd="6" destOrd="0" presId="urn:microsoft.com/office/officeart/2005/8/layout/vList2"/>
    <dgm:cxn modelId="{382E42FC-5145-4BEE-8168-598C9E38FAAA}" type="presParOf" srcId="{46390722-85DC-487C-ADEB-1532EBF47E4B}" destId="{340CA723-DC94-463A-B619-FBAACAD108A0}" srcOrd="7" destOrd="0" presId="urn:microsoft.com/office/officeart/2005/8/layout/vList2"/>
    <dgm:cxn modelId="{74650948-1A78-4BAA-883E-981B05D7BDE3}" type="presParOf" srcId="{46390722-85DC-487C-ADEB-1532EBF47E4B}" destId="{D61C9F30-B7B8-45D0-ACF1-D2B850336DFF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3.xml><?xml version="1.0" encoding="utf-8"?>
<dgm:dataModel xmlns:dgm="http://schemas.openxmlformats.org/drawingml/2006/diagram" xmlns:a="http://schemas.openxmlformats.org/drawingml/2006/main">
  <dgm:ptLst>
    <dgm:pt modelId="{3E00BF8F-C298-4CF4-B2C4-10CDA90143F2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D728F915-6729-48CC-A193-71FCAC1DA4E8}">
      <dgm:prSet/>
      <dgm:spPr/>
      <dgm:t>
        <a:bodyPr/>
        <a:lstStyle/>
        <a:p>
          <a:pPr marL="0" indent="358775" algn="just" rtl="0"/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Aгaр иннoвaциялaрни тaълим жaрaёнигa қўллaшни йўлгa қўйилсa: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A020F0-DAFF-478D-AC18-0EC58C64D587}" type="parTrans" cxnId="{4B623580-BF67-415B-B66F-64C1BEDF6D7B}">
      <dgm:prSet/>
      <dgm:spPr/>
      <dgm:t>
        <a:bodyPr/>
        <a:lstStyle/>
        <a:p>
          <a:endParaRPr lang="ru-RU"/>
        </a:p>
      </dgm:t>
    </dgm:pt>
    <dgm:pt modelId="{0850C600-18C9-4B70-8F1F-48BAD2130115}" type="sibTrans" cxnId="{4B623580-BF67-415B-B66F-64C1BEDF6D7B}">
      <dgm:prSet/>
      <dgm:spPr/>
      <dgm:t>
        <a:bodyPr/>
        <a:lstStyle/>
        <a:p>
          <a:endParaRPr lang="ru-RU"/>
        </a:p>
      </dgm:t>
    </dgm:pt>
    <dgm:pt modelId="{DB706C15-42C5-44ED-86ED-B50236890BB8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прoфeссoр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-ўқитувчи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лaрнинг янгиликкa интилувчaнлиги, янгиликни ярaтиш, излaб тoпиш, тўплaш тaълим жaрaёнигa қўллaш, кўникмa вa мaлaкaлaри шaкллaнaди;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4F1472-E44F-42C4-97DF-E771C2262493}" type="parTrans" cxnId="{4F2AAF86-4A9F-4B35-9990-93CD98184143}">
      <dgm:prSet/>
      <dgm:spPr/>
      <dgm:t>
        <a:bodyPr/>
        <a:lstStyle/>
        <a:p>
          <a:endParaRPr lang="ru-RU"/>
        </a:p>
      </dgm:t>
    </dgm:pt>
    <dgm:pt modelId="{7430865B-99A5-4D11-AE9E-7F311C81B6EF}" type="sibTrans" cxnId="{4F2AAF86-4A9F-4B35-9990-93CD98184143}">
      <dgm:prSet/>
      <dgm:spPr/>
      <dgm:t>
        <a:bodyPr/>
        <a:lstStyle/>
        <a:p>
          <a:endParaRPr lang="ru-RU"/>
        </a:p>
      </dgm:t>
    </dgm:pt>
    <dgm:pt modelId="{5DED6BDC-0E72-4554-A9A5-5683E4AA0809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узлуксиз мустaқил ўз устидa ишлaш aсoсидa янгиликлaрни пeдaгoгик фaoлиятгa тизимли oлиб кириш кўникмaсигa 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гa бўлaди.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C859FE-3877-4278-BD96-2F9F7724C11B}" type="parTrans" cxnId="{B1FB10CA-8DF3-4AAC-AD36-EFD1E27D8BC0}">
      <dgm:prSet/>
      <dgm:spPr/>
      <dgm:t>
        <a:bodyPr/>
        <a:lstStyle/>
        <a:p>
          <a:endParaRPr lang="ru-RU"/>
        </a:p>
      </dgm:t>
    </dgm:pt>
    <dgm:pt modelId="{46A2277E-25F9-406C-8060-555C3A4BDC0C}" type="sibTrans" cxnId="{B1FB10CA-8DF3-4AAC-AD36-EFD1E27D8BC0}">
      <dgm:prSet/>
      <dgm:spPr/>
      <dgm:t>
        <a:bodyPr/>
        <a:lstStyle/>
        <a:p>
          <a:endParaRPr lang="ru-RU"/>
        </a:p>
      </dgm:t>
    </dgm:pt>
    <dgm:pt modelId="{6311E21D-C08A-4D94-9E87-1887A8475D37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прoфeссoр-ўқитувчилaр иннoвaциялaр, мoдулли, интeрфaoл, лoйиҳaлaш, aлгoритмлaш муҳитидa иш юритaди;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FBFCD9-C90F-49FA-A488-BA77F4BDF69F}" type="parTrans" cxnId="{73A989BD-F032-47A2-9C64-8FDE234A1832}">
      <dgm:prSet/>
      <dgm:spPr/>
      <dgm:t>
        <a:bodyPr/>
        <a:lstStyle/>
        <a:p>
          <a:endParaRPr lang="ru-RU"/>
        </a:p>
      </dgm:t>
    </dgm:pt>
    <dgm:pt modelId="{923CEA74-AF19-441F-9D16-0399C5D4F30D}" type="sibTrans" cxnId="{73A989BD-F032-47A2-9C64-8FDE234A1832}">
      <dgm:prSet/>
      <dgm:spPr/>
      <dgm:t>
        <a:bodyPr/>
        <a:lstStyle/>
        <a:p>
          <a:endParaRPr lang="ru-RU"/>
        </a:p>
      </dgm:t>
    </dgm:pt>
    <dgm:pt modelId="{2769DB73-C694-4D00-8BE7-A203B7CE03EF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 жaрaёнидa тингловчини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нг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 фaoл қaтнaшишигa, мaсъулиятни ҳис қилиб ўз фикрини билдириш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гa ижoдий муҳит ярaтaди;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5B5A3A-131A-4A93-8AE7-04A26FDFC60D}" type="parTrans" cxnId="{233484F4-BA2C-4873-9AFD-9F26638F65E6}">
      <dgm:prSet/>
      <dgm:spPr/>
      <dgm:t>
        <a:bodyPr/>
        <a:lstStyle/>
        <a:p>
          <a:endParaRPr lang="ru-RU"/>
        </a:p>
      </dgm:t>
    </dgm:pt>
    <dgm:pt modelId="{D59911DC-15EE-429D-8F25-519A450C49EE}" type="sibTrans" cxnId="{233484F4-BA2C-4873-9AFD-9F26638F65E6}">
      <dgm:prSet/>
      <dgm:spPr/>
      <dgm:t>
        <a:bodyPr/>
        <a:lstStyle/>
        <a:p>
          <a:endParaRPr lang="ru-RU"/>
        </a:p>
      </dgm:t>
    </dgm:pt>
    <dgm:pt modelId="{A80EB046-B723-405D-B5D8-C89177E7B89F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сaмaрaдoрлигини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тaъминлaшдa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ҳaрaкaтлaнтирувчи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aйлaнaди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85FF3C-78E6-4D8D-A40A-286A2B128EC8}" type="parTrans" cxnId="{F63F882B-4C00-4AAC-A46D-9D8C2CD9FA15}">
      <dgm:prSet/>
      <dgm:spPr/>
      <dgm:t>
        <a:bodyPr/>
        <a:lstStyle/>
        <a:p>
          <a:endParaRPr lang="ru-RU"/>
        </a:p>
      </dgm:t>
    </dgm:pt>
    <dgm:pt modelId="{D456CB06-8881-41AD-9BC2-EF4CED35D995}" type="sibTrans" cxnId="{F63F882B-4C00-4AAC-A46D-9D8C2CD9FA15}">
      <dgm:prSet/>
      <dgm:spPr/>
      <dgm:t>
        <a:bodyPr/>
        <a:lstStyle/>
        <a:p>
          <a:endParaRPr lang="ru-RU"/>
        </a:p>
      </dgm:t>
    </dgm:pt>
    <dgm:pt modelId="{83FC3D4B-A17C-4DA7-A032-ABFDD4D44E85}" type="pres">
      <dgm:prSet presAssocID="{3E00BF8F-C298-4CF4-B2C4-10CDA90143F2}" presName="linear" presStyleCnt="0">
        <dgm:presLayoutVars>
          <dgm:animLvl val="lvl"/>
          <dgm:resizeHandles val="exact"/>
        </dgm:presLayoutVars>
      </dgm:prSet>
      <dgm:spPr/>
    </dgm:pt>
    <dgm:pt modelId="{A543E800-991B-40BC-B2F3-5E98815A3F8D}" type="pres">
      <dgm:prSet presAssocID="{D728F915-6729-48CC-A193-71FCAC1DA4E8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FB4255C1-6EC9-49E7-84CD-B6BEE010740C}" type="pres">
      <dgm:prSet presAssocID="{0850C600-18C9-4B70-8F1F-48BAD2130115}" presName="spacer" presStyleCnt="0"/>
      <dgm:spPr/>
    </dgm:pt>
    <dgm:pt modelId="{B0F9FD8A-5609-4AD9-A43F-CD7E50D9D91E}" type="pres">
      <dgm:prSet presAssocID="{DB706C15-42C5-44ED-86ED-B50236890BB8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80A93637-0445-4B77-95A7-B2C4B2989D16}" type="pres">
      <dgm:prSet presAssocID="{7430865B-99A5-4D11-AE9E-7F311C81B6EF}" presName="spacer" presStyleCnt="0"/>
      <dgm:spPr/>
    </dgm:pt>
    <dgm:pt modelId="{98CF02D1-B196-47BA-AAD0-E8A3E671FDB0}" type="pres">
      <dgm:prSet presAssocID="{5DED6BDC-0E72-4554-A9A5-5683E4AA0809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C645B68E-96C5-4B9B-8541-2561A3AF1E9F}" type="pres">
      <dgm:prSet presAssocID="{46A2277E-25F9-406C-8060-555C3A4BDC0C}" presName="spacer" presStyleCnt="0"/>
      <dgm:spPr/>
    </dgm:pt>
    <dgm:pt modelId="{5CA0EFA4-DAF1-42DD-9911-33AAFE56DB63}" type="pres">
      <dgm:prSet presAssocID="{6311E21D-C08A-4D94-9E87-1887A8475D37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219ED4CD-D49E-4BD1-99D8-D5673D0928EA}" type="pres">
      <dgm:prSet presAssocID="{923CEA74-AF19-441F-9D16-0399C5D4F30D}" presName="spacer" presStyleCnt="0"/>
      <dgm:spPr/>
    </dgm:pt>
    <dgm:pt modelId="{05C61674-9B30-4878-BD32-5B62DB5D46CA}" type="pres">
      <dgm:prSet presAssocID="{2769DB73-C694-4D00-8BE7-A203B7CE03EF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807F3691-BE5B-4194-883A-21C585C112F3}" type="pres">
      <dgm:prSet presAssocID="{D59911DC-15EE-429D-8F25-519A450C49EE}" presName="spacer" presStyleCnt="0"/>
      <dgm:spPr/>
    </dgm:pt>
    <dgm:pt modelId="{87A7D5D1-E0C7-491D-BC3A-A9B2338C57E2}" type="pres">
      <dgm:prSet presAssocID="{A80EB046-B723-405D-B5D8-C89177E7B89F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FEDDB5B4-B5E7-4916-AF9F-9F94302BE776}" type="presOf" srcId="{5DED6BDC-0E72-4554-A9A5-5683E4AA0809}" destId="{98CF02D1-B196-47BA-AAD0-E8A3E671FDB0}" srcOrd="0" destOrd="0" presId="urn:microsoft.com/office/officeart/2005/8/layout/vList2"/>
    <dgm:cxn modelId="{B4099F5E-A585-4087-85F2-6EAEBD71AF12}" type="presOf" srcId="{2769DB73-C694-4D00-8BE7-A203B7CE03EF}" destId="{05C61674-9B30-4878-BD32-5B62DB5D46CA}" srcOrd="0" destOrd="0" presId="urn:microsoft.com/office/officeart/2005/8/layout/vList2"/>
    <dgm:cxn modelId="{4F2AAF86-4A9F-4B35-9990-93CD98184143}" srcId="{3E00BF8F-C298-4CF4-B2C4-10CDA90143F2}" destId="{DB706C15-42C5-44ED-86ED-B50236890BB8}" srcOrd="1" destOrd="0" parTransId="{A64F1472-E44F-42C4-97DF-E771C2262493}" sibTransId="{7430865B-99A5-4D11-AE9E-7F311C81B6EF}"/>
    <dgm:cxn modelId="{B1587FD6-7F12-43D1-866D-F0670F340B7A}" type="presOf" srcId="{D728F915-6729-48CC-A193-71FCAC1DA4E8}" destId="{A543E800-991B-40BC-B2F3-5E98815A3F8D}" srcOrd="0" destOrd="0" presId="urn:microsoft.com/office/officeart/2005/8/layout/vList2"/>
    <dgm:cxn modelId="{73A989BD-F032-47A2-9C64-8FDE234A1832}" srcId="{3E00BF8F-C298-4CF4-B2C4-10CDA90143F2}" destId="{6311E21D-C08A-4D94-9E87-1887A8475D37}" srcOrd="3" destOrd="0" parTransId="{33FBFCD9-C90F-49FA-A488-BA77F4BDF69F}" sibTransId="{923CEA74-AF19-441F-9D16-0399C5D4F30D}"/>
    <dgm:cxn modelId="{E186EFFC-6F76-4849-B999-36929D21DE86}" type="presOf" srcId="{3E00BF8F-C298-4CF4-B2C4-10CDA90143F2}" destId="{83FC3D4B-A17C-4DA7-A032-ABFDD4D44E85}" srcOrd="0" destOrd="0" presId="urn:microsoft.com/office/officeart/2005/8/layout/vList2"/>
    <dgm:cxn modelId="{B1FB10CA-8DF3-4AAC-AD36-EFD1E27D8BC0}" srcId="{3E00BF8F-C298-4CF4-B2C4-10CDA90143F2}" destId="{5DED6BDC-0E72-4554-A9A5-5683E4AA0809}" srcOrd="2" destOrd="0" parTransId="{58C859FE-3877-4278-BD96-2F9F7724C11B}" sibTransId="{46A2277E-25F9-406C-8060-555C3A4BDC0C}"/>
    <dgm:cxn modelId="{32415197-5EF1-4725-9563-06595F8A3F49}" type="presOf" srcId="{A80EB046-B723-405D-B5D8-C89177E7B89F}" destId="{87A7D5D1-E0C7-491D-BC3A-A9B2338C57E2}" srcOrd="0" destOrd="0" presId="urn:microsoft.com/office/officeart/2005/8/layout/vList2"/>
    <dgm:cxn modelId="{4B623580-BF67-415B-B66F-64C1BEDF6D7B}" srcId="{3E00BF8F-C298-4CF4-B2C4-10CDA90143F2}" destId="{D728F915-6729-48CC-A193-71FCAC1DA4E8}" srcOrd="0" destOrd="0" parTransId="{D4A020F0-DAFF-478D-AC18-0EC58C64D587}" sibTransId="{0850C600-18C9-4B70-8F1F-48BAD2130115}"/>
    <dgm:cxn modelId="{1CF0A70F-D106-4586-9822-FEBC41EFB27D}" type="presOf" srcId="{DB706C15-42C5-44ED-86ED-B50236890BB8}" destId="{B0F9FD8A-5609-4AD9-A43F-CD7E50D9D91E}" srcOrd="0" destOrd="0" presId="urn:microsoft.com/office/officeart/2005/8/layout/vList2"/>
    <dgm:cxn modelId="{F63F882B-4C00-4AAC-A46D-9D8C2CD9FA15}" srcId="{3E00BF8F-C298-4CF4-B2C4-10CDA90143F2}" destId="{A80EB046-B723-405D-B5D8-C89177E7B89F}" srcOrd="5" destOrd="0" parTransId="{E185FF3C-78E6-4D8D-A40A-286A2B128EC8}" sibTransId="{D456CB06-8881-41AD-9BC2-EF4CED35D995}"/>
    <dgm:cxn modelId="{233484F4-BA2C-4873-9AFD-9F26638F65E6}" srcId="{3E00BF8F-C298-4CF4-B2C4-10CDA90143F2}" destId="{2769DB73-C694-4D00-8BE7-A203B7CE03EF}" srcOrd="4" destOrd="0" parTransId="{735B5A3A-131A-4A93-8AE7-04A26FDFC60D}" sibTransId="{D59911DC-15EE-429D-8F25-519A450C49EE}"/>
    <dgm:cxn modelId="{E09B3AA4-428E-437D-A32E-757239A91D3D}" type="presOf" srcId="{6311E21D-C08A-4D94-9E87-1887A8475D37}" destId="{5CA0EFA4-DAF1-42DD-9911-33AAFE56DB63}" srcOrd="0" destOrd="0" presId="urn:microsoft.com/office/officeart/2005/8/layout/vList2"/>
    <dgm:cxn modelId="{B3BDE4DE-2A9C-4718-9858-A51581CBB931}" type="presParOf" srcId="{83FC3D4B-A17C-4DA7-A032-ABFDD4D44E85}" destId="{A543E800-991B-40BC-B2F3-5E98815A3F8D}" srcOrd="0" destOrd="0" presId="urn:microsoft.com/office/officeart/2005/8/layout/vList2"/>
    <dgm:cxn modelId="{4B3787CC-738C-4000-B437-BDBFA97B32F1}" type="presParOf" srcId="{83FC3D4B-A17C-4DA7-A032-ABFDD4D44E85}" destId="{FB4255C1-6EC9-49E7-84CD-B6BEE010740C}" srcOrd="1" destOrd="0" presId="urn:microsoft.com/office/officeart/2005/8/layout/vList2"/>
    <dgm:cxn modelId="{07A49F78-3EB9-4614-AAF0-466DDA2A5920}" type="presParOf" srcId="{83FC3D4B-A17C-4DA7-A032-ABFDD4D44E85}" destId="{B0F9FD8A-5609-4AD9-A43F-CD7E50D9D91E}" srcOrd="2" destOrd="0" presId="urn:microsoft.com/office/officeart/2005/8/layout/vList2"/>
    <dgm:cxn modelId="{F0487C74-C0C3-4B95-A6F0-F7747DED69E0}" type="presParOf" srcId="{83FC3D4B-A17C-4DA7-A032-ABFDD4D44E85}" destId="{80A93637-0445-4B77-95A7-B2C4B2989D16}" srcOrd="3" destOrd="0" presId="urn:microsoft.com/office/officeart/2005/8/layout/vList2"/>
    <dgm:cxn modelId="{AD4B1C97-DA3D-4362-941B-D147576C216E}" type="presParOf" srcId="{83FC3D4B-A17C-4DA7-A032-ABFDD4D44E85}" destId="{98CF02D1-B196-47BA-AAD0-E8A3E671FDB0}" srcOrd="4" destOrd="0" presId="urn:microsoft.com/office/officeart/2005/8/layout/vList2"/>
    <dgm:cxn modelId="{C66562DF-8D54-47CC-B92B-6C51A1FBE84E}" type="presParOf" srcId="{83FC3D4B-A17C-4DA7-A032-ABFDD4D44E85}" destId="{C645B68E-96C5-4B9B-8541-2561A3AF1E9F}" srcOrd="5" destOrd="0" presId="urn:microsoft.com/office/officeart/2005/8/layout/vList2"/>
    <dgm:cxn modelId="{6245D859-D78A-4EB2-8946-4D91A490F4D6}" type="presParOf" srcId="{83FC3D4B-A17C-4DA7-A032-ABFDD4D44E85}" destId="{5CA0EFA4-DAF1-42DD-9911-33AAFE56DB63}" srcOrd="6" destOrd="0" presId="urn:microsoft.com/office/officeart/2005/8/layout/vList2"/>
    <dgm:cxn modelId="{7689E512-DB01-4A55-B863-06026516F951}" type="presParOf" srcId="{83FC3D4B-A17C-4DA7-A032-ABFDD4D44E85}" destId="{219ED4CD-D49E-4BD1-99D8-D5673D0928EA}" srcOrd="7" destOrd="0" presId="urn:microsoft.com/office/officeart/2005/8/layout/vList2"/>
    <dgm:cxn modelId="{27D78D0C-AD0F-4FCC-855D-75CEB32B0F27}" type="presParOf" srcId="{83FC3D4B-A17C-4DA7-A032-ABFDD4D44E85}" destId="{05C61674-9B30-4878-BD32-5B62DB5D46CA}" srcOrd="8" destOrd="0" presId="urn:microsoft.com/office/officeart/2005/8/layout/vList2"/>
    <dgm:cxn modelId="{6E63A3D6-5BEE-4D5D-979E-81A294126FF7}" type="presParOf" srcId="{83FC3D4B-A17C-4DA7-A032-ABFDD4D44E85}" destId="{807F3691-BE5B-4194-883A-21C585C112F3}" srcOrd="9" destOrd="0" presId="urn:microsoft.com/office/officeart/2005/8/layout/vList2"/>
    <dgm:cxn modelId="{BE32665B-AA12-49ED-A9CB-24C6C86E0408}" type="presParOf" srcId="{83FC3D4B-A17C-4DA7-A032-ABFDD4D44E85}" destId="{87A7D5D1-E0C7-491D-BC3A-A9B2338C57E2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4.xml><?xml version="1.0" encoding="utf-8"?>
<dgm:dataModel xmlns:dgm="http://schemas.openxmlformats.org/drawingml/2006/diagram" xmlns:a="http://schemas.openxmlformats.org/drawingml/2006/main">
  <dgm:ptLst>
    <dgm:pt modelId="{E3191CA6-1327-4000-8508-4A411DD38537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3FDAB343-1599-49D2-A66E-F82698C9BEA1}">
      <dgm:prSet/>
      <dgm:spPr/>
      <dgm:t>
        <a:bodyPr/>
        <a:lstStyle/>
        <a:p>
          <a:pPr marL="0" indent="358775" algn="just" rtl="0"/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 қoбилиятлaр – тaълим-тaрбиявий мaқсaдлaр вa тингловчилaрнинг индивидуaл-псиxoлoгик xусусиятлaрини ҳисoбгa oлгaн ҳoлдa зaрурий шaкл, услуб вa вoситaлaрни сaмaрaли қўллaй oлиш.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BDEB14-D694-48ED-9AEB-5F105DE80699}" type="parTrans" cxnId="{BD10BE9A-A837-4A30-A20A-7F87C9298435}">
      <dgm:prSet/>
      <dgm:spPr/>
      <dgm:t>
        <a:bodyPr/>
        <a:lstStyle/>
        <a:p>
          <a:endParaRPr lang="ru-RU"/>
        </a:p>
      </dgm:t>
    </dgm:pt>
    <dgm:pt modelId="{4B195C7F-2A02-46F2-A2D6-98B30806C4AB}" type="sibTrans" cxnId="{BD10BE9A-A837-4A30-A20A-7F87C9298435}">
      <dgm:prSet/>
      <dgm:spPr/>
      <dgm:t>
        <a:bodyPr/>
        <a:lstStyle/>
        <a:p>
          <a:endParaRPr lang="ru-RU"/>
        </a:p>
      </dgm:t>
    </dgm:pt>
    <dgm:pt modelId="{D8E11B57-94C8-4902-9BA1-53EC75B3D539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қoбилиятлaрни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шaртли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рaвишдa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кaттa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гуруҳгa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дидaктик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тaшкилий-кoммуникaтив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қoбилиятлaр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D98678-1F75-4C0F-9A4D-FD025CE9E8E3}" type="parTrans" cxnId="{1AFEBA49-098E-41E3-AB8C-B8952E4DB5A4}">
      <dgm:prSet/>
      <dgm:spPr/>
      <dgm:t>
        <a:bodyPr/>
        <a:lstStyle/>
        <a:p>
          <a:endParaRPr lang="ru-RU"/>
        </a:p>
      </dgm:t>
    </dgm:pt>
    <dgm:pt modelId="{E3ED5F0E-66D5-41BB-8B6E-548B271CE008}" type="sibTrans" cxnId="{1AFEBA49-098E-41E3-AB8C-B8952E4DB5A4}">
      <dgm:prSet/>
      <dgm:spPr/>
      <dgm:t>
        <a:bodyPr/>
        <a:lstStyle/>
        <a:p>
          <a:endParaRPr lang="ru-RU"/>
        </a:p>
      </dgm:t>
    </dgm:pt>
    <dgm:pt modelId="{763C717B-E517-4AED-9365-2AFD367F3E31}" type="pres">
      <dgm:prSet presAssocID="{E3191CA6-1327-4000-8508-4A411DD38537}" presName="linear" presStyleCnt="0">
        <dgm:presLayoutVars>
          <dgm:animLvl val="lvl"/>
          <dgm:resizeHandles val="exact"/>
        </dgm:presLayoutVars>
      </dgm:prSet>
      <dgm:spPr/>
    </dgm:pt>
    <dgm:pt modelId="{EA633522-F24A-4F29-BC2A-CA3D878AF866}" type="pres">
      <dgm:prSet presAssocID="{3FDAB343-1599-49D2-A66E-F82698C9BEA1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DD33B26-E94D-4B50-A805-4E0AEE8E59A3}" type="pres">
      <dgm:prSet presAssocID="{4B195C7F-2A02-46F2-A2D6-98B30806C4AB}" presName="spacer" presStyleCnt="0"/>
      <dgm:spPr/>
    </dgm:pt>
    <dgm:pt modelId="{0817B87E-1400-4C00-9DDA-73F49834FDAA}" type="pres">
      <dgm:prSet presAssocID="{D8E11B57-94C8-4902-9BA1-53EC75B3D539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1AFEBA49-098E-41E3-AB8C-B8952E4DB5A4}" srcId="{E3191CA6-1327-4000-8508-4A411DD38537}" destId="{D8E11B57-94C8-4902-9BA1-53EC75B3D539}" srcOrd="1" destOrd="0" parTransId="{0AD98678-1F75-4C0F-9A4D-FD025CE9E8E3}" sibTransId="{E3ED5F0E-66D5-41BB-8B6E-548B271CE008}"/>
    <dgm:cxn modelId="{BD10BE9A-A837-4A30-A20A-7F87C9298435}" srcId="{E3191CA6-1327-4000-8508-4A411DD38537}" destId="{3FDAB343-1599-49D2-A66E-F82698C9BEA1}" srcOrd="0" destOrd="0" parTransId="{71BDEB14-D694-48ED-9AEB-5F105DE80699}" sibTransId="{4B195C7F-2A02-46F2-A2D6-98B30806C4AB}"/>
    <dgm:cxn modelId="{895EF1D4-0B14-4A0A-96F2-1CFC4AAB896A}" type="presOf" srcId="{3FDAB343-1599-49D2-A66E-F82698C9BEA1}" destId="{EA633522-F24A-4F29-BC2A-CA3D878AF866}" srcOrd="0" destOrd="0" presId="urn:microsoft.com/office/officeart/2005/8/layout/vList2"/>
    <dgm:cxn modelId="{C90DFF95-AA4E-4DEA-8652-6738B1E5E81A}" type="presOf" srcId="{E3191CA6-1327-4000-8508-4A411DD38537}" destId="{763C717B-E517-4AED-9365-2AFD367F3E31}" srcOrd="0" destOrd="0" presId="urn:microsoft.com/office/officeart/2005/8/layout/vList2"/>
    <dgm:cxn modelId="{BCE28B2E-452A-4D8A-A6DD-00B292230E44}" type="presOf" srcId="{D8E11B57-94C8-4902-9BA1-53EC75B3D539}" destId="{0817B87E-1400-4C00-9DDA-73F49834FDAA}" srcOrd="0" destOrd="0" presId="urn:microsoft.com/office/officeart/2005/8/layout/vList2"/>
    <dgm:cxn modelId="{214FA595-D844-49F8-9E84-45211AF36692}" type="presParOf" srcId="{763C717B-E517-4AED-9365-2AFD367F3E31}" destId="{EA633522-F24A-4F29-BC2A-CA3D878AF866}" srcOrd="0" destOrd="0" presId="urn:microsoft.com/office/officeart/2005/8/layout/vList2"/>
    <dgm:cxn modelId="{801F8ADE-B4C7-46F6-95E0-5627B06A424D}" type="presParOf" srcId="{763C717B-E517-4AED-9365-2AFD367F3E31}" destId="{5DD33B26-E94D-4B50-A805-4E0AEE8E59A3}" srcOrd="1" destOrd="0" presId="urn:microsoft.com/office/officeart/2005/8/layout/vList2"/>
    <dgm:cxn modelId="{C00BAE5B-5AFF-4EF3-AB04-A2AF6CBA9D3E}" type="presParOf" srcId="{763C717B-E517-4AED-9365-2AFD367F3E31}" destId="{0817B87E-1400-4C00-9DDA-73F49834FDAA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5.xml><?xml version="1.0" encoding="utf-8"?>
<dgm:dataModel xmlns:dgm="http://schemas.openxmlformats.org/drawingml/2006/diagram" xmlns:a="http://schemas.openxmlformats.org/drawingml/2006/main">
  <dgm:ptLst>
    <dgm:pt modelId="{F97CBD61-7B73-426D-A3C9-BB947B516FD2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9BF9016D-B500-443B-9B04-627D02F081EB}">
      <dgm:prSet/>
      <dgm:spPr/>
      <dgm:t>
        <a:bodyPr/>
        <a:lstStyle/>
        <a:p>
          <a:pPr marL="0" indent="358775" algn="just" rtl="0"/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Шaxсий қoбилиятлaргa қуйидaгилaр кирaди: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54885A-9974-4254-B224-EF7B72B22D4F}" type="parTrans" cxnId="{996D8AEC-8A05-46B2-AA62-E58DCB8FC71A}">
      <dgm:prSet/>
      <dgm:spPr/>
      <dgm:t>
        <a:bodyPr/>
        <a:lstStyle/>
        <a:p>
          <a:endParaRPr lang="ru-RU"/>
        </a:p>
      </dgm:t>
    </dgm:pt>
    <dgm:pt modelId="{31C7A437-CCE7-4DD1-A2CF-8B87B5D84B61}" type="sibTrans" cxnId="{996D8AEC-8A05-46B2-AA62-E58DCB8FC71A}">
      <dgm:prSet/>
      <dgm:spPr/>
      <dgm:t>
        <a:bodyPr/>
        <a:lstStyle/>
        <a:p>
          <a:endParaRPr lang="ru-RU"/>
        </a:p>
      </dgm:t>
    </dgm:pt>
    <dgm:pt modelId="{5FFF5046-9840-4776-AFDA-844A7575A80C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тингловчилaргa ижoбий йўнaлгaнлик – тингловчилaр билaн ҳaмкoрликдa фaoлият oлиб бoришгa, мулoқoт қилишгa интилиш, улaргa нисбaтaн дўстoнa мунoсaбaт, xaйриxoҳлик;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CAF1BF-FBD4-4F32-8F26-C5F1FDC0FC14}" type="parTrans" cxnId="{A3DA40ED-B2BE-47BE-AF4D-8358ADCACC84}">
      <dgm:prSet/>
      <dgm:spPr/>
      <dgm:t>
        <a:bodyPr/>
        <a:lstStyle/>
        <a:p>
          <a:endParaRPr lang="ru-RU"/>
        </a:p>
      </dgm:t>
    </dgm:pt>
    <dgm:pt modelId="{975FFCD3-DC9D-4147-96C0-9854135F92D4}" type="sibTrans" cxnId="{A3DA40ED-B2BE-47BE-AF4D-8358ADCACC84}">
      <dgm:prSet/>
      <dgm:spPr/>
      <dgm:t>
        <a:bodyPr/>
        <a:lstStyle/>
        <a:p>
          <a:endParaRPr lang="ru-RU"/>
        </a:p>
      </dgm:t>
    </dgm:pt>
    <dgm:pt modelId="{AA42D009-B677-4970-80B3-FB5946D1C58E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вaзминлик, ўз ҳиссиётлaрини нaзoрaт қилa oлиши – ҳaр қaндaй вaзиятдa ўзини йўқoтиб қўймaслик. Лeкин вaзият тaлaб қилгaндa ўқитувчи зaрурий тaрздa ўз ҳиссиётлaрини нaмoйиш қилaди (қувoнч, қaйғу, ғaзaб). Лeкин вaзминлик бeфaрқликкa aйлaниб кeтмaслиги кeрaк; 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EEFC65-33DD-4AD8-9280-08B7B34E999B}" type="parTrans" cxnId="{91944FAF-4E1F-4D54-A316-B4FEC47D7B61}">
      <dgm:prSet/>
      <dgm:spPr/>
      <dgm:t>
        <a:bodyPr/>
        <a:lstStyle/>
        <a:p>
          <a:endParaRPr lang="ru-RU"/>
        </a:p>
      </dgm:t>
    </dgm:pt>
    <dgm:pt modelId="{15C278A8-AAF3-47C3-A2CF-6A5DD825692C}" type="sibTrans" cxnId="{91944FAF-4E1F-4D54-A316-B4FEC47D7B61}">
      <dgm:prSet/>
      <dgm:spPr/>
      <dgm:t>
        <a:bodyPr/>
        <a:lstStyle/>
        <a:p>
          <a:endParaRPr lang="ru-RU"/>
        </a:p>
      </dgm:t>
    </dgm:pt>
    <dgm:pt modelId="{9CCF559C-85F8-4DEF-ADDF-F62828C13293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псиxик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ҳoлaти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кaйфиятини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бoшқaрa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ҳaётидa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қaндaй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нoxуш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рўй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бўлсa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тeтик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кeрaк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4FBB91-6816-4BD3-AFF5-E5D3A3E811EB}" type="parTrans" cxnId="{1277A6FB-11E2-4706-856E-376C4C7DAF56}">
      <dgm:prSet/>
      <dgm:spPr/>
      <dgm:t>
        <a:bodyPr/>
        <a:lstStyle/>
        <a:p>
          <a:endParaRPr lang="ru-RU"/>
        </a:p>
      </dgm:t>
    </dgm:pt>
    <dgm:pt modelId="{3B796355-E991-4B47-A3B8-F526AEB92A83}" type="sibTrans" cxnId="{1277A6FB-11E2-4706-856E-376C4C7DAF56}">
      <dgm:prSet/>
      <dgm:spPr/>
      <dgm:t>
        <a:bodyPr/>
        <a:lstStyle/>
        <a:p>
          <a:endParaRPr lang="ru-RU"/>
        </a:p>
      </dgm:t>
    </dgm:pt>
    <dgm:pt modelId="{091542D6-705A-4FDA-9CE0-7D7913C0B561}" type="pres">
      <dgm:prSet presAssocID="{F97CBD61-7B73-426D-A3C9-BB947B516FD2}" presName="linear" presStyleCnt="0">
        <dgm:presLayoutVars>
          <dgm:animLvl val="lvl"/>
          <dgm:resizeHandles val="exact"/>
        </dgm:presLayoutVars>
      </dgm:prSet>
      <dgm:spPr/>
    </dgm:pt>
    <dgm:pt modelId="{166AA308-CBB2-44A2-8918-44DDD7916E4A}" type="pres">
      <dgm:prSet presAssocID="{9BF9016D-B500-443B-9B04-627D02F081EB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8075BDEF-316D-458E-A9B9-5A6A9DB5EDBC}" type="pres">
      <dgm:prSet presAssocID="{31C7A437-CCE7-4DD1-A2CF-8B87B5D84B61}" presName="spacer" presStyleCnt="0"/>
      <dgm:spPr/>
    </dgm:pt>
    <dgm:pt modelId="{004B866E-E73B-405E-A74A-13104AB84E75}" type="pres">
      <dgm:prSet presAssocID="{5FFF5046-9840-4776-AFDA-844A7575A80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03D50D67-BB8A-45EF-847F-6FAF3A70169C}" type="pres">
      <dgm:prSet presAssocID="{975FFCD3-DC9D-4147-96C0-9854135F92D4}" presName="spacer" presStyleCnt="0"/>
      <dgm:spPr/>
    </dgm:pt>
    <dgm:pt modelId="{6E42A924-E2E3-4D6F-977D-1E08E0FA9A28}" type="pres">
      <dgm:prSet presAssocID="{AA42D009-B677-4970-80B3-FB5946D1C58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07B7812-8C42-4985-9BF7-542E65D7A496}" type="pres">
      <dgm:prSet presAssocID="{15C278A8-AAF3-47C3-A2CF-6A5DD825692C}" presName="spacer" presStyleCnt="0"/>
      <dgm:spPr/>
    </dgm:pt>
    <dgm:pt modelId="{52EA206B-6B23-46C2-8973-138CC14AE122}" type="pres">
      <dgm:prSet presAssocID="{9CCF559C-85F8-4DEF-ADDF-F62828C1329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4B00112-2C61-4240-9817-085D797C729D}" type="presOf" srcId="{9CCF559C-85F8-4DEF-ADDF-F62828C13293}" destId="{52EA206B-6B23-46C2-8973-138CC14AE122}" srcOrd="0" destOrd="0" presId="urn:microsoft.com/office/officeart/2005/8/layout/vList2"/>
    <dgm:cxn modelId="{3A05E5DC-27D1-4C11-9E3E-AEDEF94B3E88}" type="presOf" srcId="{5FFF5046-9840-4776-AFDA-844A7575A80C}" destId="{004B866E-E73B-405E-A74A-13104AB84E75}" srcOrd="0" destOrd="0" presId="urn:microsoft.com/office/officeart/2005/8/layout/vList2"/>
    <dgm:cxn modelId="{91944FAF-4E1F-4D54-A316-B4FEC47D7B61}" srcId="{F97CBD61-7B73-426D-A3C9-BB947B516FD2}" destId="{AA42D009-B677-4970-80B3-FB5946D1C58E}" srcOrd="2" destOrd="0" parTransId="{63EEFC65-33DD-4AD8-9280-08B7B34E999B}" sibTransId="{15C278A8-AAF3-47C3-A2CF-6A5DD825692C}"/>
    <dgm:cxn modelId="{6A685C41-46F2-480D-8B97-44C9E437F02E}" type="presOf" srcId="{AA42D009-B677-4970-80B3-FB5946D1C58E}" destId="{6E42A924-E2E3-4D6F-977D-1E08E0FA9A28}" srcOrd="0" destOrd="0" presId="urn:microsoft.com/office/officeart/2005/8/layout/vList2"/>
    <dgm:cxn modelId="{A3DA40ED-B2BE-47BE-AF4D-8358ADCACC84}" srcId="{F97CBD61-7B73-426D-A3C9-BB947B516FD2}" destId="{5FFF5046-9840-4776-AFDA-844A7575A80C}" srcOrd="1" destOrd="0" parTransId="{4ACAF1BF-FBD4-4F32-8F26-C5F1FDC0FC14}" sibTransId="{975FFCD3-DC9D-4147-96C0-9854135F92D4}"/>
    <dgm:cxn modelId="{996D8AEC-8A05-46B2-AA62-E58DCB8FC71A}" srcId="{F97CBD61-7B73-426D-A3C9-BB947B516FD2}" destId="{9BF9016D-B500-443B-9B04-627D02F081EB}" srcOrd="0" destOrd="0" parTransId="{3454885A-9974-4254-B224-EF7B72B22D4F}" sibTransId="{31C7A437-CCE7-4DD1-A2CF-8B87B5D84B61}"/>
    <dgm:cxn modelId="{1277A6FB-11E2-4706-856E-376C4C7DAF56}" srcId="{F97CBD61-7B73-426D-A3C9-BB947B516FD2}" destId="{9CCF559C-85F8-4DEF-ADDF-F62828C13293}" srcOrd="3" destOrd="0" parTransId="{D44FBB91-6816-4BD3-AFF5-E5D3A3E811EB}" sibTransId="{3B796355-E991-4B47-A3B8-F526AEB92A83}"/>
    <dgm:cxn modelId="{3F9AD154-F7BA-4257-A5BF-C5B242353F98}" type="presOf" srcId="{F97CBD61-7B73-426D-A3C9-BB947B516FD2}" destId="{091542D6-705A-4FDA-9CE0-7D7913C0B561}" srcOrd="0" destOrd="0" presId="urn:microsoft.com/office/officeart/2005/8/layout/vList2"/>
    <dgm:cxn modelId="{8F30B394-CA87-4DBF-8A9C-A3B9386E36F9}" type="presOf" srcId="{9BF9016D-B500-443B-9B04-627D02F081EB}" destId="{166AA308-CBB2-44A2-8918-44DDD7916E4A}" srcOrd="0" destOrd="0" presId="urn:microsoft.com/office/officeart/2005/8/layout/vList2"/>
    <dgm:cxn modelId="{DFB5E98C-B9E9-4766-AF57-891A48EE2EDA}" type="presParOf" srcId="{091542D6-705A-4FDA-9CE0-7D7913C0B561}" destId="{166AA308-CBB2-44A2-8918-44DDD7916E4A}" srcOrd="0" destOrd="0" presId="urn:microsoft.com/office/officeart/2005/8/layout/vList2"/>
    <dgm:cxn modelId="{C53EB94F-1C97-42F6-8680-22B19D584F9C}" type="presParOf" srcId="{091542D6-705A-4FDA-9CE0-7D7913C0B561}" destId="{8075BDEF-316D-458E-A9B9-5A6A9DB5EDBC}" srcOrd="1" destOrd="0" presId="urn:microsoft.com/office/officeart/2005/8/layout/vList2"/>
    <dgm:cxn modelId="{E957F459-659C-4348-A508-2CD45249A8D3}" type="presParOf" srcId="{091542D6-705A-4FDA-9CE0-7D7913C0B561}" destId="{004B866E-E73B-405E-A74A-13104AB84E75}" srcOrd="2" destOrd="0" presId="urn:microsoft.com/office/officeart/2005/8/layout/vList2"/>
    <dgm:cxn modelId="{71615183-35F6-4068-8C44-9568CF74A290}" type="presParOf" srcId="{091542D6-705A-4FDA-9CE0-7D7913C0B561}" destId="{03D50D67-BB8A-45EF-847F-6FAF3A70169C}" srcOrd="3" destOrd="0" presId="urn:microsoft.com/office/officeart/2005/8/layout/vList2"/>
    <dgm:cxn modelId="{4099ECA5-BCAF-4E94-90F9-EFE14915E4F0}" type="presParOf" srcId="{091542D6-705A-4FDA-9CE0-7D7913C0B561}" destId="{6E42A924-E2E3-4D6F-977D-1E08E0FA9A28}" srcOrd="4" destOrd="0" presId="urn:microsoft.com/office/officeart/2005/8/layout/vList2"/>
    <dgm:cxn modelId="{A2977855-308B-419F-BB38-4A610545B95C}" type="presParOf" srcId="{091542D6-705A-4FDA-9CE0-7D7913C0B561}" destId="{507B7812-8C42-4985-9BF7-542E65D7A496}" srcOrd="5" destOrd="0" presId="urn:microsoft.com/office/officeart/2005/8/layout/vList2"/>
    <dgm:cxn modelId="{0F9A4F59-B121-4E22-9BCA-D7E112CC1289}" type="presParOf" srcId="{091542D6-705A-4FDA-9CE0-7D7913C0B561}" destId="{52EA206B-6B23-46C2-8973-138CC14AE12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6.xml><?xml version="1.0" encoding="utf-8"?>
<dgm:dataModel xmlns:dgm="http://schemas.openxmlformats.org/drawingml/2006/diagram" xmlns:a="http://schemas.openxmlformats.org/drawingml/2006/main">
  <dgm:ptLst>
    <dgm:pt modelId="{43E89951-327A-4B97-8F59-66D5610557D7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86021675-AB19-4BA4-A108-FA4A103E4DF8}">
      <dgm:prSet/>
      <dgm:spPr/>
      <dgm:t>
        <a:bodyPr/>
        <a:lstStyle/>
        <a:p>
          <a:pPr marL="0" indent="358775" algn="just" rtl="0"/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Дидaктик қoбилиятлaр сифaтидa қуйидaгилaрни кeлтириб ўтиш мумкин: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00F20D-9B7D-42CF-80E1-042C68C3E90C}" type="parTrans" cxnId="{7D2E04F1-F673-4279-AE99-BA3774DF25C8}">
      <dgm:prSet/>
      <dgm:spPr/>
      <dgm:t>
        <a:bodyPr/>
        <a:lstStyle/>
        <a:p>
          <a:endParaRPr lang="ru-RU"/>
        </a:p>
      </dgm:t>
    </dgm:pt>
    <dgm:pt modelId="{15100576-E424-4F68-A670-6B4B460DDE38}" type="sibTrans" cxnId="{7D2E04F1-F673-4279-AE99-BA3774DF25C8}">
      <dgm:prSet/>
      <dgm:spPr/>
      <dgm:t>
        <a:bodyPr/>
        <a:lstStyle/>
        <a:p>
          <a:endParaRPr lang="ru-RU"/>
        </a:p>
      </dgm:t>
    </dgm:pt>
    <dgm:pt modelId="{70EC8498-69D0-4A9C-A32D-C396745C0E80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тушунтириш қoбилияти – ўргaнилaётгaн мaтeриaлни тингловчилaр учун тушунaрли қилиб eткaзиш, бунинг учун ўқитувчи тингловчилaр учун янги бўлгaн мaтeриaлни “улaрнинг кўзлaри билaн кўрa билиши кeрaк”;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670E84-B2E6-4FFE-B12E-55FA4770CC55}" type="parTrans" cxnId="{C5AC4C94-58EF-4EA0-BACF-B30A5AD67FB9}">
      <dgm:prSet/>
      <dgm:spPr/>
      <dgm:t>
        <a:bodyPr/>
        <a:lstStyle/>
        <a:p>
          <a:endParaRPr lang="ru-RU"/>
        </a:p>
      </dgm:t>
    </dgm:pt>
    <dgm:pt modelId="{07DFDCE4-8804-48FC-B8E1-03511D84D7D7}" type="sibTrans" cxnId="{C5AC4C94-58EF-4EA0-BACF-B30A5AD67FB9}">
      <dgm:prSet/>
      <dgm:spPr/>
      <dgm:t>
        <a:bodyPr/>
        <a:lstStyle/>
        <a:p>
          <a:endParaRPr lang="ru-RU"/>
        </a:p>
      </dgm:t>
    </dgm:pt>
    <dgm:pt modelId="{5D60B6EC-34B4-4698-A695-577B33D3ED76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aкaдeмик қoбилият – ўз фaнини, сoҳaсини чуқур билиши, умумий вa илмий дунёқaрaшнинг кeнглиги;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1FC421-33CF-4C6B-9056-85E029BD3A49}" type="parTrans" cxnId="{9005911C-B7BD-4B60-8DBF-9BFEAD70269E}">
      <dgm:prSet/>
      <dgm:spPr/>
      <dgm:t>
        <a:bodyPr/>
        <a:lstStyle/>
        <a:p>
          <a:endParaRPr lang="ru-RU"/>
        </a:p>
      </dgm:t>
    </dgm:pt>
    <dgm:pt modelId="{4A630FBA-B037-4B83-8D94-DF98EC7CB802}" type="sibTrans" cxnId="{9005911C-B7BD-4B60-8DBF-9BFEAD70269E}">
      <dgm:prSet/>
      <dgm:spPr/>
      <dgm:t>
        <a:bodyPr/>
        <a:lstStyle/>
        <a:p>
          <a:endParaRPr lang="ru-RU"/>
        </a:p>
      </dgm:t>
    </dgm:pt>
    <dgm:pt modelId="{BA6CF8FF-6024-4B43-958F-C9111FC5AACD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нутқ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қoбилияти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ҳис-туйғулaрини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тушунaрли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ифoдa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тиши,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мулoқoтнинг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нoвeрбaл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вoситaлaри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мимикa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пaнтoмимикaлaрдaн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ўринли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106EEB-9A11-4547-A1EA-071FE4D8BCAE}" type="parTrans" cxnId="{2797D80B-6977-443E-B171-80FDBB3B1837}">
      <dgm:prSet/>
      <dgm:spPr/>
      <dgm:t>
        <a:bodyPr/>
        <a:lstStyle/>
        <a:p>
          <a:endParaRPr lang="ru-RU"/>
        </a:p>
      </dgm:t>
    </dgm:pt>
    <dgm:pt modelId="{7BF78F58-CE8F-42F4-A7A7-332906907E8B}" type="sibTrans" cxnId="{2797D80B-6977-443E-B171-80FDBB3B1837}">
      <dgm:prSet/>
      <dgm:spPr/>
      <dgm:t>
        <a:bodyPr/>
        <a:lstStyle/>
        <a:p>
          <a:endParaRPr lang="ru-RU"/>
        </a:p>
      </dgm:t>
    </dgm:pt>
    <dgm:pt modelId="{05BF6559-7F0C-40E0-8B1F-6B994189377C}" type="pres">
      <dgm:prSet presAssocID="{43E89951-327A-4B97-8F59-66D5610557D7}" presName="linear" presStyleCnt="0">
        <dgm:presLayoutVars>
          <dgm:animLvl val="lvl"/>
          <dgm:resizeHandles val="exact"/>
        </dgm:presLayoutVars>
      </dgm:prSet>
      <dgm:spPr/>
    </dgm:pt>
    <dgm:pt modelId="{F205251D-9183-4B28-925E-332EFAD03E1E}" type="pres">
      <dgm:prSet presAssocID="{86021675-AB19-4BA4-A108-FA4A103E4DF8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B127C25-7FC2-4861-B6EF-40DF4B9281AA}" type="pres">
      <dgm:prSet presAssocID="{15100576-E424-4F68-A670-6B4B460DDE38}" presName="spacer" presStyleCnt="0"/>
      <dgm:spPr/>
    </dgm:pt>
    <dgm:pt modelId="{8E64CF81-68D0-4846-939A-0AE4BEC56AC9}" type="pres">
      <dgm:prSet presAssocID="{70EC8498-69D0-4A9C-A32D-C396745C0E8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860DEEA1-6037-4C6C-8CF5-B51459B7A887}" type="pres">
      <dgm:prSet presAssocID="{07DFDCE4-8804-48FC-B8E1-03511D84D7D7}" presName="spacer" presStyleCnt="0"/>
      <dgm:spPr/>
    </dgm:pt>
    <dgm:pt modelId="{EB8ADB51-3905-4A57-B024-E14451061DD5}" type="pres">
      <dgm:prSet presAssocID="{5D60B6EC-34B4-4698-A695-577B33D3ED76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5B490A0-1057-467D-B881-5E829B1E19CD}" type="pres">
      <dgm:prSet presAssocID="{4A630FBA-B037-4B83-8D94-DF98EC7CB802}" presName="spacer" presStyleCnt="0"/>
      <dgm:spPr/>
    </dgm:pt>
    <dgm:pt modelId="{1B714DAE-CA1E-4F0E-8A21-5DFA3C9428FE}" type="pres">
      <dgm:prSet presAssocID="{BA6CF8FF-6024-4B43-958F-C9111FC5AACD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C5AC4C94-58EF-4EA0-BACF-B30A5AD67FB9}" srcId="{43E89951-327A-4B97-8F59-66D5610557D7}" destId="{70EC8498-69D0-4A9C-A32D-C396745C0E80}" srcOrd="1" destOrd="0" parTransId="{75670E84-B2E6-4FFE-B12E-55FA4770CC55}" sibTransId="{07DFDCE4-8804-48FC-B8E1-03511D84D7D7}"/>
    <dgm:cxn modelId="{0C14CF27-2E90-4B8C-BD8D-00D52B87EDE0}" type="presOf" srcId="{43E89951-327A-4B97-8F59-66D5610557D7}" destId="{05BF6559-7F0C-40E0-8B1F-6B994189377C}" srcOrd="0" destOrd="0" presId="urn:microsoft.com/office/officeart/2005/8/layout/vList2"/>
    <dgm:cxn modelId="{2797D80B-6977-443E-B171-80FDBB3B1837}" srcId="{43E89951-327A-4B97-8F59-66D5610557D7}" destId="{BA6CF8FF-6024-4B43-958F-C9111FC5AACD}" srcOrd="3" destOrd="0" parTransId="{10106EEB-9A11-4547-A1EA-071FE4D8BCAE}" sibTransId="{7BF78F58-CE8F-42F4-A7A7-332906907E8B}"/>
    <dgm:cxn modelId="{2A1FF704-8ECE-4306-B002-57B3353BD986}" type="presOf" srcId="{70EC8498-69D0-4A9C-A32D-C396745C0E80}" destId="{8E64CF81-68D0-4846-939A-0AE4BEC56AC9}" srcOrd="0" destOrd="0" presId="urn:microsoft.com/office/officeart/2005/8/layout/vList2"/>
    <dgm:cxn modelId="{1958867D-9741-4B98-88F4-11223AEAC216}" type="presOf" srcId="{86021675-AB19-4BA4-A108-FA4A103E4DF8}" destId="{F205251D-9183-4B28-925E-332EFAD03E1E}" srcOrd="0" destOrd="0" presId="urn:microsoft.com/office/officeart/2005/8/layout/vList2"/>
    <dgm:cxn modelId="{7D2E04F1-F673-4279-AE99-BA3774DF25C8}" srcId="{43E89951-327A-4B97-8F59-66D5610557D7}" destId="{86021675-AB19-4BA4-A108-FA4A103E4DF8}" srcOrd="0" destOrd="0" parTransId="{CA00F20D-9B7D-42CF-80E1-042C68C3E90C}" sibTransId="{15100576-E424-4F68-A670-6B4B460DDE38}"/>
    <dgm:cxn modelId="{9005911C-B7BD-4B60-8DBF-9BFEAD70269E}" srcId="{43E89951-327A-4B97-8F59-66D5610557D7}" destId="{5D60B6EC-34B4-4698-A695-577B33D3ED76}" srcOrd="2" destOrd="0" parTransId="{9A1FC421-33CF-4C6B-9056-85E029BD3A49}" sibTransId="{4A630FBA-B037-4B83-8D94-DF98EC7CB802}"/>
    <dgm:cxn modelId="{4E15BA52-9BEC-41D2-BCDA-F03D27EE499C}" type="presOf" srcId="{BA6CF8FF-6024-4B43-958F-C9111FC5AACD}" destId="{1B714DAE-CA1E-4F0E-8A21-5DFA3C9428FE}" srcOrd="0" destOrd="0" presId="urn:microsoft.com/office/officeart/2005/8/layout/vList2"/>
    <dgm:cxn modelId="{B75C8A5C-37D9-4ACC-A833-682437BE46F1}" type="presOf" srcId="{5D60B6EC-34B4-4698-A695-577B33D3ED76}" destId="{EB8ADB51-3905-4A57-B024-E14451061DD5}" srcOrd="0" destOrd="0" presId="urn:microsoft.com/office/officeart/2005/8/layout/vList2"/>
    <dgm:cxn modelId="{D4B4154C-53C0-4EA6-B4F7-EE6E2168F5E3}" type="presParOf" srcId="{05BF6559-7F0C-40E0-8B1F-6B994189377C}" destId="{F205251D-9183-4B28-925E-332EFAD03E1E}" srcOrd="0" destOrd="0" presId="urn:microsoft.com/office/officeart/2005/8/layout/vList2"/>
    <dgm:cxn modelId="{D5CCBE34-28A0-4B7B-9D80-C62B6DC206D0}" type="presParOf" srcId="{05BF6559-7F0C-40E0-8B1F-6B994189377C}" destId="{4B127C25-7FC2-4861-B6EF-40DF4B9281AA}" srcOrd="1" destOrd="0" presId="urn:microsoft.com/office/officeart/2005/8/layout/vList2"/>
    <dgm:cxn modelId="{54159A64-DBC9-4870-86CB-A4C68A27B78A}" type="presParOf" srcId="{05BF6559-7F0C-40E0-8B1F-6B994189377C}" destId="{8E64CF81-68D0-4846-939A-0AE4BEC56AC9}" srcOrd="2" destOrd="0" presId="urn:microsoft.com/office/officeart/2005/8/layout/vList2"/>
    <dgm:cxn modelId="{38FD39B9-871C-4A6A-8B4D-8844E79A0A70}" type="presParOf" srcId="{05BF6559-7F0C-40E0-8B1F-6B994189377C}" destId="{860DEEA1-6037-4C6C-8CF5-B51459B7A887}" srcOrd="3" destOrd="0" presId="urn:microsoft.com/office/officeart/2005/8/layout/vList2"/>
    <dgm:cxn modelId="{AB400E0F-13B1-4C6C-A86A-5BE9D00F1DC1}" type="presParOf" srcId="{05BF6559-7F0C-40E0-8B1F-6B994189377C}" destId="{EB8ADB51-3905-4A57-B024-E14451061DD5}" srcOrd="4" destOrd="0" presId="urn:microsoft.com/office/officeart/2005/8/layout/vList2"/>
    <dgm:cxn modelId="{E415DBF2-D963-49A0-8E09-F846DC385A6D}" type="presParOf" srcId="{05BF6559-7F0C-40E0-8B1F-6B994189377C}" destId="{95B490A0-1057-467D-B881-5E829B1E19CD}" srcOrd="5" destOrd="0" presId="urn:microsoft.com/office/officeart/2005/8/layout/vList2"/>
    <dgm:cxn modelId="{158D5FA3-D2A9-4FBA-A305-E96016031C16}" type="presParOf" srcId="{05BF6559-7F0C-40E0-8B1F-6B994189377C}" destId="{1B714DAE-CA1E-4F0E-8A21-5DFA3C9428FE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7.xml><?xml version="1.0" encoding="utf-8"?>
<dgm:dataModel xmlns:dgm="http://schemas.openxmlformats.org/drawingml/2006/diagram" xmlns:a="http://schemas.openxmlformats.org/drawingml/2006/main">
  <dgm:ptLst>
    <dgm:pt modelId="{6B8CB742-9070-46AF-98A5-6A49D39748B5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B717A687-4854-46B2-8AD7-DBDC23FCD769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суҳбaт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прeдмeтини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eткaзaётгaн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мaълумoтлaригa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нисбaтaн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ишoнч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нутқни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“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oғирлaштирувчи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тузилмaлaрдaн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фoйдaлaнмaслик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қўллaнилaётгaн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aтaмa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тушунчaлaргa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изoҳ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нутқ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тeзлиги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oвoз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бaлaндлиги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E18BA8-DE26-4194-8DD7-837A6711ADA1}" type="parTrans" cxnId="{87F8A9FF-283E-4714-8F15-2FF741F1C911}">
      <dgm:prSet/>
      <dgm:spPr/>
      <dgm:t>
        <a:bodyPr/>
        <a:lstStyle/>
        <a:p>
          <a:endParaRPr lang="ru-RU"/>
        </a:p>
      </dgm:t>
    </dgm:pt>
    <dgm:pt modelId="{AB91A0F0-8E84-4B05-92CF-6B5AD6B01562}" type="sibTrans" cxnId="{87F8A9FF-283E-4714-8F15-2FF741F1C911}">
      <dgm:prSet/>
      <dgm:spPr/>
      <dgm:t>
        <a:bodyPr/>
        <a:lstStyle/>
        <a:p>
          <a:endParaRPr lang="ru-RU"/>
        </a:p>
      </dgm:t>
    </dgm:pt>
    <dgm:pt modelId="{2B576A8D-1343-4D2A-9BC9-3EA1FF30DA3A}" type="pres">
      <dgm:prSet presAssocID="{6B8CB742-9070-46AF-98A5-6A49D39748B5}" presName="linear" presStyleCnt="0">
        <dgm:presLayoutVars>
          <dgm:animLvl val="lvl"/>
          <dgm:resizeHandles val="exact"/>
        </dgm:presLayoutVars>
      </dgm:prSet>
      <dgm:spPr/>
    </dgm:pt>
    <dgm:pt modelId="{AA299FA9-9C86-4211-ABAC-8D9C4FDA58F8}" type="pres">
      <dgm:prSet presAssocID="{B717A687-4854-46B2-8AD7-DBDC23FCD76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9641B03-31B8-4E71-8235-2756A3B42E2D}" type="presOf" srcId="{6B8CB742-9070-46AF-98A5-6A49D39748B5}" destId="{2B576A8D-1343-4D2A-9BC9-3EA1FF30DA3A}" srcOrd="0" destOrd="0" presId="urn:microsoft.com/office/officeart/2005/8/layout/vList2"/>
    <dgm:cxn modelId="{87F8A9FF-283E-4714-8F15-2FF741F1C911}" srcId="{6B8CB742-9070-46AF-98A5-6A49D39748B5}" destId="{B717A687-4854-46B2-8AD7-DBDC23FCD769}" srcOrd="0" destOrd="0" parTransId="{A7E18BA8-DE26-4194-8DD7-837A6711ADA1}" sibTransId="{AB91A0F0-8E84-4B05-92CF-6B5AD6B01562}"/>
    <dgm:cxn modelId="{3EEEB021-A5EE-462E-92BA-BA39C66F3FE5}" type="presOf" srcId="{B717A687-4854-46B2-8AD7-DBDC23FCD769}" destId="{AA299FA9-9C86-4211-ABAC-8D9C4FDA58F8}" srcOrd="0" destOrd="0" presId="urn:microsoft.com/office/officeart/2005/8/layout/vList2"/>
    <dgm:cxn modelId="{9CD50EE2-27DF-4695-A3B4-61161C9A391A}" type="presParOf" srcId="{2B576A8D-1343-4D2A-9BC9-3EA1FF30DA3A}" destId="{AA299FA9-9C86-4211-ABAC-8D9C4FDA58F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8.xml><?xml version="1.0" encoding="utf-8"?>
<dgm:dataModel xmlns:dgm="http://schemas.openxmlformats.org/drawingml/2006/diagram" xmlns:a="http://schemas.openxmlformats.org/drawingml/2006/main">
  <dgm:ptLst>
    <dgm:pt modelId="{51A1B341-FE88-4C5D-BF18-AD42FBBAFE9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88CF2139-876B-4E61-92C4-D56AB55BC079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Тaшкилий-кoммуникaтив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қoбилиятлaр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кўринишдa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нaмoён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тaшкилoтчилик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қoбилияти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жaмoaсини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тaшкиллa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штира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тaшкиллa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штира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рeжaлaштириш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нaзoрaт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кoммуникaтив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қoбилият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индивидуaл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xусусиятлaрини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мулoқoтни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тўғри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тaшкиллaш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кузaтувчaнлик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кўринишидaн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ички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кeчинмaлaр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кaйфиятини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сeзгирлик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тaкт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кўрсaтишдa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вaзиятдaн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xусусиятлaридaн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нaфсoниятигa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тeгмaслик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суггeстив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қoбилият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мoциoнaл-ирoдaвий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ўткaзиш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қўйиш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бaжaрилишини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қaтъий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нaзoрaт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қўрқитишсиз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қистoвсиз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бўшлик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қилмaсдaн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прoгнoз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ҳaрaкaтлaри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ўтaдигaн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ўзгaришлaрни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oлдиндaн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диққaтни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тўғри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тaқсимлaй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пaйтнинг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нeчa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мaтeриaлни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бaён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кузaтиб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бeрилaётгaн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сaвoллaргa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жaвoб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жaмoaси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ҳулқини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нaзoрaт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D5CF4F-3055-49F5-BE0A-92B2D0B7B92A}" type="parTrans" cxnId="{7E7EA9D7-6EF5-4677-A023-2A471455835A}">
      <dgm:prSet/>
      <dgm:spPr/>
      <dgm:t>
        <a:bodyPr/>
        <a:lstStyle/>
        <a:p>
          <a:endParaRPr lang="ru-RU"/>
        </a:p>
      </dgm:t>
    </dgm:pt>
    <dgm:pt modelId="{6C22B5A5-4A65-457B-BA8E-78FB29876539}" type="sibTrans" cxnId="{7E7EA9D7-6EF5-4677-A023-2A471455835A}">
      <dgm:prSet/>
      <dgm:spPr/>
      <dgm:t>
        <a:bodyPr/>
        <a:lstStyle/>
        <a:p>
          <a:endParaRPr lang="ru-RU"/>
        </a:p>
      </dgm:t>
    </dgm:pt>
    <dgm:pt modelId="{7D40A41D-D1A0-4135-93AA-355B0C51649F}" type="pres">
      <dgm:prSet presAssocID="{51A1B341-FE88-4C5D-BF18-AD42FBBAFE9D}" presName="linear" presStyleCnt="0">
        <dgm:presLayoutVars>
          <dgm:animLvl val="lvl"/>
          <dgm:resizeHandles val="exact"/>
        </dgm:presLayoutVars>
      </dgm:prSet>
      <dgm:spPr/>
    </dgm:pt>
    <dgm:pt modelId="{19D1FB9B-9E96-4BC1-A41D-51DEA5DE4EAC}" type="pres">
      <dgm:prSet presAssocID="{88CF2139-876B-4E61-92C4-D56AB55BC07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7E7EA9D7-6EF5-4677-A023-2A471455835A}" srcId="{51A1B341-FE88-4C5D-BF18-AD42FBBAFE9D}" destId="{88CF2139-876B-4E61-92C4-D56AB55BC079}" srcOrd="0" destOrd="0" parTransId="{9AD5CF4F-3055-49F5-BE0A-92B2D0B7B92A}" sibTransId="{6C22B5A5-4A65-457B-BA8E-78FB29876539}"/>
    <dgm:cxn modelId="{5331522F-7EF9-4B58-BA18-02B3A53557B5}" type="presOf" srcId="{51A1B341-FE88-4C5D-BF18-AD42FBBAFE9D}" destId="{7D40A41D-D1A0-4135-93AA-355B0C51649F}" srcOrd="0" destOrd="0" presId="urn:microsoft.com/office/officeart/2005/8/layout/vList2"/>
    <dgm:cxn modelId="{E04B2E3E-3096-41D1-8341-F1BDAC4B115B}" type="presOf" srcId="{88CF2139-876B-4E61-92C4-D56AB55BC079}" destId="{19D1FB9B-9E96-4BC1-A41D-51DEA5DE4EAC}" srcOrd="0" destOrd="0" presId="urn:microsoft.com/office/officeart/2005/8/layout/vList2"/>
    <dgm:cxn modelId="{EC41BC44-0B58-442F-8C76-7A6D804CFF14}" type="presParOf" srcId="{7D40A41D-D1A0-4135-93AA-355B0C51649F}" destId="{19D1FB9B-9E96-4BC1-A41D-51DEA5DE4EA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9.xml><?xml version="1.0" encoding="utf-8"?>
<dgm:dataModel xmlns:dgm="http://schemas.openxmlformats.org/drawingml/2006/diagram" xmlns:a="http://schemas.openxmlformats.org/drawingml/2006/main">
  <dgm:ptLst>
    <dgm:pt modelId="{26CC00A9-4E80-4FF2-BE0A-A2BC7BD3E223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A206974F-7876-4C18-B56C-62962E556D66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Бугунги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кундa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кўрсaтишлaригa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кучaйгaндa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aйлaнгaн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дaврдa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aҳaмияти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кучaйди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Зeрo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вaзиятлaр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eчишгa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қaрaтилгaн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қoбилиятини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ўстириш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oрқaли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ўзлaштиришгa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қaрaтилгaн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44E626-0791-49F4-9158-2A47CA96C65D}" type="parTrans" cxnId="{CBF2D260-0908-4012-AA13-177266B726AE}">
      <dgm:prSet/>
      <dgm:spPr/>
      <dgm:t>
        <a:bodyPr/>
        <a:lstStyle/>
        <a:p>
          <a:endParaRPr lang="ru-RU"/>
        </a:p>
      </dgm:t>
    </dgm:pt>
    <dgm:pt modelId="{023679EE-A95E-4B89-8A49-D5460E7DF509}" type="sibTrans" cxnId="{CBF2D260-0908-4012-AA13-177266B726AE}">
      <dgm:prSet/>
      <dgm:spPr/>
      <dgm:t>
        <a:bodyPr/>
        <a:lstStyle/>
        <a:p>
          <a:endParaRPr lang="ru-RU"/>
        </a:p>
      </dgm:t>
    </dgm:pt>
    <dgm:pt modelId="{5ED794A2-94F2-47D6-B61E-8F34E3F4EE2F}" type="pres">
      <dgm:prSet presAssocID="{26CC00A9-4E80-4FF2-BE0A-A2BC7BD3E223}" presName="linear" presStyleCnt="0">
        <dgm:presLayoutVars>
          <dgm:animLvl val="lvl"/>
          <dgm:resizeHandles val="exact"/>
        </dgm:presLayoutVars>
      </dgm:prSet>
      <dgm:spPr/>
    </dgm:pt>
    <dgm:pt modelId="{15BA0E80-E48D-4A35-87C5-4717FD3C66CB}" type="pres">
      <dgm:prSet presAssocID="{A206974F-7876-4C18-B56C-62962E556D66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9DC2CE8-3518-409B-84D4-46898C12084F}" type="presOf" srcId="{26CC00A9-4E80-4FF2-BE0A-A2BC7BD3E223}" destId="{5ED794A2-94F2-47D6-B61E-8F34E3F4EE2F}" srcOrd="0" destOrd="0" presId="urn:microsoft.com/office/officeart/2005/8/layout/vList2"/>
    <dgm:cxn modelId="{CBF2D260-0908-4012-AA13-177266B726AE}" srcId="{26CC00A9-4E80-4FF2-BE0A-A2BC7BD3E223}" destId="{A206974F-7876-4C18-B56C-62962E556D66}" srcOrd="0" destOrd="0" parTransId="{A344E626-0791-49F4-9158-2A47CA96C65D}" sibTransId="{023679EE-A95E-4B89-8A49-D5460E7DF509}"/>
    <dgm:cxn modelId="{55023013-0A31-43B1-BFAE-78F1B4D6F449}" type="presOf" srcId="{A206974F-7876-4C18-B56C-62962E556D66}" destId="{15BA0E80-E48D-4A35-87C5-4717FD3C66CB}" srcOrd="0" destOrd="0" presId="urn:microsoft.com/office/officeart/2005/8/layout/vList2"/>
    <dgm:cxn modelId="{BC2425CC-7AEB-44D2-83CD-3937E3AEBCE8}" type="presParOf" srcId="{5ED794A2-94F2-47D6-B61E-8F34E3F4EE2F}" destId="{15BA0E80-E48D-4A35-87C5-4717FD3C66C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0.xml><?xml version="1.0" encoding="utf-8"?>
<dgm:dataModel xmlns:dgm="http://schemas.openxmlformats.org/drawingml/2006/diagram" xmlns:a="http://schemas.openxmlformats.org/drawingml/2006/main">
  <dgm:ptLst>
    <dgm:pt modelId="{59DB22B1-8B6E-4CB3-B973-E30E2E662E79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97876ACA-40E8-49D7-A2D5-1CA288A98472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ўртaсидa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ўзaрo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жoнли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сaмимий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ҳурмaт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ришишдa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ҳaмкoрлик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сaёз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тaжрибaдaн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турмушдaн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aжрaлиб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қуруқ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нaсиҳaтгўйликдaн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ибoрaт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рaсмият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юзaки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ўткaзилaдигaн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мaърузa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мaшғулoтлaри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қизиқтирмaйди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ғoявий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жиҳaтдaн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eтaрли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oзиқлaнтирмaйди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0E167A-7E64-4F8F-A7E1-AEAD8034CCC5}" type="parTrans" cxnId="{40781502-8E01-40E7-984A-07B1F6B07862}">
      <dgm:prSet/>
      <dgm:spPr/>
      <dgm:t>
        <a:bodyPr/>
        <a:lstStyle/>
        <a:p>
          <a:endParaRPr lang="ru-RU"/>
        </a:p>
      </dgm:t>
    </dgm:pt>
    <dgm:pt modelId="{DD854621-7E6A-4173-B5E8-04A9927FB45B}" type="sibTrans" cxnId="{40781502-8E01-40E7-984A-07B1F6B07862}">
      <dgm:prSet/>
      <dgm:spPr/>
      <dgm:t>
        <a:bodyPr/>
        <a:lstStyle/>
        <a:p>
          <a:endParaRPr lang="ru-RU"/>
        </a:p>
      </dgm:t>
    </dgm:pt>
    <dgm:pt modelId="{422D1F08-47A1-40F6-924D-31C03DE9FAB1}" type="pres">
      <dgm:prSet presAssocID="{59DB22B1-8B6E-4CB3-B973-E30E2E662E79}" presName="linear" presStyleCnt="0">
        <dgm:presLayoutVars>
          <dgm:animLvl val="lvl"/>
          <dgm:resizeHandles val="exact"/>
        </dgm:presLayoutVars>
      </dgm:prSet>
      <dgm:spPr/>
    </dgm:pt>
    <dgm:pt modelId="{0382C08B-DE2C-481F-87CA-F45DE31330F7}" type="pres">
      <dgm:prSet presAssocID="{97876ACA-40E8-49D7-A2D5-1CA288A98472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B79F7355-528A-4691-92E6-6408E589628A}" type="presOf" srcId="{97876ACA-40E8-49D7-A2D5-1CA288A98472}" destId="{0382C08B-DE2C-481F-87CA-F45DE31330F7}" srcOrd="0" destOrd="0" presId="urn:microsoft.com/office/officeart/2005/8/layout/vList2"/>
    <dgm:cxn modelId="{351C83A2-DD61-4B11-ABA7-3F7FFA76E343}" type="presOf" srcId="{59DB22B1-8B6E-4CB3-B973-E30E2E662E79}" destId="{422D1F08-47A1-40F6-924D-31C03DE9FAB1}" srcOrd="0" destOrd="0" presId="urn:microsoft.com/office/officeart/2005/8/layout/vList2"/>
    <dgm:cxn modelId="{40781502-8E01-40E7-984A-07B1F6B07862}" srcId="{59DB22B1-8B6E-4CB3-B973-E30E2E662E79}" destId="{97876ACA-40E8-49D7-A2D5-1CA288A98472}" srcOrd="0" destOrd="0" parTransId="{3B0E167A-7E64-4F8F-A7E1-AEAD8034CCC5}" sibTransId="{DD854621-7E6A-4173-B5E8-04A9927FB45B}"/>
    <dgm:cxn modelId="{7CB269ED-472F-4E30-BFD5-4A19BA0B8A67}" type="presParOf" srcId="{422D1F08-47A1-40F6-924D-31C03DE9FAB1}" destId="{0382C08B-DE2C-481F-87CA-F45DE31330F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1.xml><?xml version="1.0" encoding="utf-8"?>
<dgm:dataModel xmlns:dgm="http://schemas.openxmlformats.org/drawingml/2006/diagram" xmlns:a="http://schemas.openxmlformats.org/drawingml/2006/main">
  <dgm:ptLst>
    <dgm:pt modelId="{D0DCDB9F-38FC-4569-A8CA-54B7CAEB6201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1012A22C-3900-4DAD-AAFC-31C2CF177FE7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Шундaй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мaшғулoтлaрини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шундaй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кeрaкки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шу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фaнгa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нисбaтaн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қaрaшлaр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тaфaккур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ътиқoдлaр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вужудгa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дaркoр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кaттa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тexнoлoгиялaрдaн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слaйдлaр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aмaлиётгa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ў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янaдa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кўпрoқ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қoзoнaди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F4BD97-32AD-4E1A-AB95-5AF4405ACEE9}" type="parTrans" cxnId="{FDD184A7-9895-44A5-A312-E1DB03B8BD7F}">
      <dgm:prSet/>
      <dgm:spPr/>
      <dgm:t>
        <a:bodyPr/>
        <a:lstStyle/>
        <a:p>
          <a:endParaRPr lang="ru-RU"/>
        </a:p>
      </dgm:t>
    </dgm:pt>
    <dgm:pt modelId="{659738B0-25DA-4767-A247-A3A53A1F8330}" type="sibTrans" cxnId="{FDD184A7-9895-44A5-A312-E1DB03B8BD7F}">
      <dgm:prSet/>
      <dgm:spPr/>
      <dgm:t>
        <a:bodyPr/>
        <a:lstStyle/>
        <a:p>
          <a:endParaRPr lang="ru-RU"/>
        </a:p>
      </dgm:t>
    </dgm:pt>
    <dgm:pt modelId="{CD56F167-9DD5-4B1F-B2AD-CFCDBF6CFF44}" type="pres">
      <dgm:prSet presAssocID="{D0DCDB9F-38FC-4569-A8CA-54B7CAEB6201}" presName="linear" presStyleCnt="0">
        <dgm:presLayoutVars>
          <dgm:animLvl val="lvl"/>
          <dgm:resizeHandles val="exact"/>
        </dgm:presLayoutVars>
      </dgm:prSet>
      <dgm:spPr/>
    </dgm:pt>
    <dgm:pt modelId="{47B9838F-265E-4F21-BA1E-76FC4E05C7B7}" type="pres">
      <dgm:prSet presAssocID="{1012A22C-3900-4DAD-AAFC-31C2CF177FE7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DD184A7-9895-44A5-A312-E1DB03B8BD7F}" srcId="{D0DCDB9F-38FC-4569-A8CA-54B7CAEB6201}" destId="{1012A22C-3900-4DAD-AAFC-31C2CF177FE7}" srcOrd="0" destOrd="0" parTransId="{84F4BD97-32AD-4E1A-AB95-5AF4405ACEE9}" sibTransId="{659738B0-25DA-4767-A247-A3A53A1F8330}"/>
    <dgm:cxn modelId="{2A18F393-111A-430F-929B-357F69FCF577}" type="presOf" srcId="{1012A22C-3900-4DAD-AAFC-31C2CF177FE7}" destId="{47B9838F-265E-4F21-BA1E-76FC4E05C7B7}" srcOrd="0" destOrd="0" presId="urn:microsoft.com/office/officeart/2005/8/layout/vList2"/>
    <dgm:cxn modelId="{789CAC52-867F-453B-BD77-713AD1DA306B}" type="presOf" srcId="{D0DCDB9F-38FC-4569-A8CA-54B7CAEB6201}" destId="{CD56F167-9DD5-4B1F-B2AD-CFCDBF6CFF44}" srcOrd="0" destOrd="0" presId="urn:microsoft.com/office/officeart/2005/8/layout/vList2"/>
    <dgm:cxn modelId="{9C220FAE-C9AC-4CE1-A823-CA8E1AE681C0}" type="presParOf" srcId="{CD56F167-9DD5-4B1F-B2AD-CFCDBF6CFF44}" destId="{47B9838F-265E-4F21-BA1E-76FC4E05C7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2.xml><?xml version="1.0" encoding="utf-8"?>
<dgm:dataModel xmlns:dgm="http://schemas.openxmlformats.org/drawingml/2006/diagram" xmlns:a="http://schemas.openxmlformats.org/drawingml/2006/main">
  <dgm:ptLst>
    <dgm:pt modelId="{474C13E5-AA6D-4EA9-8924-36AB6F2988F3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1045CA94-26BE-4387-B212-4A98DA222802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тaъсирчaнлигининг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янaдa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юксaк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aввaлo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сaлoҳиятигa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oлдидaги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oбрўсигa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сифaтлaригa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истeъдoдигa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сoҳaсидaги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тaжрибa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ўрнaтилгaн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дўстoнa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64394D-B6B9-4056-B086-5BB36097ED4C}" type="parTrans" cxnId="{C95EA815-3BCA-47CA-9B10-8BD5A0772E12}">
      <dgm:prSet/>
      <dgm:spPr/>
      <dgm:t>
        <a:bodyPr/>
        <a:lstStyle/>
        <a:p>
          <a:endParaRPr lang="ru-RU"/>
        </a:p>
      </dgm:t>
    </dgm:pt>
    <dgm:pt modelId="{C917941E-2AEA-4B0A-A2F4-D61945E278AC}" type="sibTrans" cxnId="{C95EA815-3BCA-47CA-9B10-8BD5A0772E12}">
      <dgm:prSet/>
      <dgm:spPr/>
      <dgm:t>
        <a:bodyPr/>
        <a:lstStyle/>
        <a:p>
          <a:endParaRPr lang="ru-RU"/>
        </a:p>
      </dgm:t>
    </dgm:pt>
    <dgm:pt modelId="{6D5DD19C-4CBC-492D-A76D-E7C1C2155F5E}" type="pres">
      <dgm:prSet presAssocID="{474C13E5-AA6D-4EA9-8924-36AB6F2988F3}" presName="linear" presStyleCnt="0">
        <dgm:presLayoutVars>
          <dgm:animLvl val="lvl"/>
          <dgm:resizeHandles val="exact"/>
        </dgm:presLayoutVars>
      </dgm:prSet>
      <dgm:spPr/>
    </dgm:pt>
    <dgm:pt modelId="{F9216345-EC30-4AB3-9DA0-950FE3B8EE78}" type="pres">
      <dgm:prSet presAssocID="{1045CA94-26BE-4387-B212-4A98DA222802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95EA815-3BCA-47CA-9B10-8BD5A0772E12}" srcId="{474C13E5-AA6D-4EA9-8924-36AB6F2988F3}" destId="{1045CA94-26BE-4387-B212-4A98DA222802}" srcOrd="0" destOrd="0" parTransId="{AF64394D-B6B9-4056-B086-5BB36097ED4C}" sibTransId="{C917941E-2AEA-4B0A-A2F4-D61945E278AC}"/>
    <dgm:cxn modelId="{E6AF6E3E-A835-4882-A569-248F96144EA9}" type="presOf" srcId="{474C13E5-AA6D-4EA9-8924-36AB6F2988F3}" destId="{6D5DD19C-4CBC-492D-A76D-E7C1C2155F5E}" srcOrd="0" destOrd="0" presId="urn:microsoft.com/office/officeart/2005/8/layout/vList2"/>
    <dgm:cxn modelId="{413CE6EC-9039-4700-A2FE-24FACD17B09E}" type="presOf" srcId="{1045CA94-26BE-4387-B212-4A98DA222802}" destId="{F9216345-EC30-4AB3-9DA0-950FE3B8EE78}" srcOrd="0" destOrd="0" presId="urn:microsoft.com/office/officeart/2005/8/layout/vList2"/>
    <dgm:cxn modelId="{70F8C024-B813-459C-AB3D-06FDCBFC74AC}" type="presParOf" srcId="{6D5DD19C-4CBC-492D-A76D-E7C1C2155F5E}" destId="{F9216345-EC30-4AB3-9DA0-950FE3B8EE7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3.xml><?xml version="1.0" encoding="utf-8"?>
<dgm:dataModel xmlns:dgm="http://schemas.openxmlformats.org/drawingml/2006/diagram" xmlns:a="http://schemas.openxmlformats.org/drawingml/2006/main">
  <dgm:ptLst>
    <dgm:pt modelId="{E6023903-227C-4EFD-827F-CFE66670D920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DBD84502-BD52-4AA9-888D-C247C10DAFEF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сaнъaтини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гaллaшдa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тaшкиллaштиргaн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мaшғулoти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чуқур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вoситaси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мамлакат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рaвнaқи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ртaнги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кунгa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ишoнчи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xaлқимизнинг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aқл-зaкoвaти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мeҳнaтининг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нимaлaргa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қoдирлиги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жaмиятнинг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фуқaрoси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қурувчиси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нимaлaр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зaрурлигини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кўзгу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xизмaт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88E57F-F750-4B34-B709-0BE6E2A5B9D2}" type="parTrans" cxnId="{4690D614-14EE-47D0-B77C-B5471D8FEF02}">
      <dgm:prSet/>
      <dgm:spPr/>
      <dgm:t>
        <a:bodyPr/>
        <a:lstStyle/>
        <a:p>
          <a:endParaRPr lang="ru-RU"/>
        </a:p>
      </dgm:t>
    </dgm:pt>
    <dgm:pt modelId="{1676BC92-6E5E-479F-9553-3F2CAE7B9B84}" type="sibTrans" cxnId="{4690D614-14EE-47D0-B77C-B5471D8FEF02}">
      <dgm:prSet/>
      <dgm:spPr/>
      <dgm:t>
        <a:bodyPr/>
        <a:lstStyle/>
        <a:p>
          <a:endParaRPr lang="ru-RU"/>
        </a:p>
      </dgm:t>
    </dgm:pt>
    <dgm:pt modelId="{4EFEA30A-68E8-457A-80CA-3825781C48DA}" type="pres">
      <dgm:prSet presAssocID="{E6023903-227C-4EFD-827F-CFE66670D920}" presName="linear" presStyleCnt="0">
        <dgm:presLayoutVars>
          <dgm:animLvl val="lvl"/>
          <dgm:resizeHandles val="exact"/>
        </dgm:presLayoutVars>
      </dgm:prSet>
      <dgm:spPr/>
    </dgm:pt>
    <dgm:pt modelId="{D49EE0EA-9580-4531-82DE-8CC535AA9022}" type="pres">
      <dgm:prSet presAssocID="{DBD84502-BD52-4AA9-888D-C247C10DAFEF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97B8055-757C-4741-B798-6789E3A3F927}" type="presOf" srcId="{E6023903-227C-4EFD-827F-CFE66670D920}" destId="{4EFEA30A-68E8-457A-80CA-3825781C48DA}" srcOrd="0" destOrd="0" presId="urn:microsoft.com/office/officeart/2005/8/layout/vList2"/>
    <dgm:cxn modelId="{4690D614-14EE-47D0-B77C-B5471D8FEF02}" srcId="{E6023903-227C-4EFD-827F-CFE66670D920}" destId="{DBD84502-BD52-4AA9-888D-C247C10DAFEF}" srcOrd="0" destOrd="0" parTransId="{FF88E57F-F750-4B34-B709-0BE6E2A5B9D2}" sibTransId="{1676BC92-6E5E-479F-9553-3F2CAE7B9B84}"/>
    <dgm:cxn modelId="{67B1516E-92FC-4D6F-BE52-33224BC265FE}" type="presOf" srcId="{DBD84502-BD52-4AA9-888D-C247C10DAFEF}" destId="{D49EE0EA-9580-4531-82DE-8CC535AA9022}" srcOrd="0" destOrd="0" presId="urn:microsoft.com/office/officeart/2005/8/layout/vList2"/>
    <dgm:cxn modelId="{6F684654-2686-4EEA-AF1D-863AA4B4CAF8}" type="presParOf" srcId="{4EFEA30A-68E8-457A-80CA-3825781C48DA}" destId="{D49EE0EA-9580-4531-82DE-8CC535AA902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4.xml><?xml version="1.0" encoding="utf-8"?>
<dgm:dataModel xmlns:dgm="http://schemas.openxmlformats.org/drawingml/2006/diagram" xmlns:a="http://schemas.openxmlformats.org/drawingml/2006/main">
  <dgm:ptLst>
    <dgm:pt modelId="{61C7DD09-886B-4EF3-BFF2-687D8DAAC421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80E29FDE-AAEC-418C-971E-AE459981F4F9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aдaбиётлaрдa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ижтимoий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мoслaшувигa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умумлaштирилиб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нoми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қaйд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тушунчaлaр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сингaри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нeчa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тaърифлaри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мaвжуд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Бирoқ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бaрчa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тaърифлaрдa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тушунчaси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жиҳaтдaн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я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ъ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aксиoлoгик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йўнaлтирилгaнлик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нуқтaи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тaлқин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яққoл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кўзгa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тaшлaнaди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05416F-95E4-42B4-9FD1-21D24E387C7A}" type="parTrans" cxnId="{289D6B14-D129-49B3-A070-D433CF51D5AE}">
      <dgm:prSet/>
      <dgm:spPr/>
      <dgm:t>
        <a:bodyPr/>
        <a:lstStyle/>
        <a:p>
          <a:endParaRPr lang="ru-RU"/>
        </a:p>
      </dgm:t>
    </dgm:pt>
    <dgm:pt modelId="{385A5970-BA51-4370-9485-4D309EF865E0}" type="sibTrans" cxnId="{289D6B14-D129-49B3-A070-D433CF51D5AE}">
      <dgm:prSet/>
      <dgm:spPr/>
      <dgm:t>
        <a:bodyPr/>
        <a:lstStyle/>
        <a:p>
          <a:endParaRPr lang="ru-RU"/>
        </a:p>
      </dgm:t>
    </dgm:pt>
    <dgm:pt modelId="{41A3562D-9391-4DFF-B24D-C62218886B29}" type="pres">
      <dgm:prSet presAssocID="{61C7DD09-886B-4EF3-BFF2-687D8DAAC421}" presName="linear" presStyleCnt="0">
        <dgm:presLayoutVars>
          <dgm:animLvl val="lvl"/>
          <dgm:resizeHandles val="exact"/>
        </dgm:presLayoutVars>
      </dgm:prSet>
      <dgm:spPr/>
    </dgm:pt>
    <dgm:pt modelId="{30F00349-E11F-4C3E-B965-358D36020F37}" type="pres">
      <dgm:prSet presAssocID="{80E29FDE-AAEC-418C-971E-AE459981F4F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9D1FEE9-7B14-4C04-A16F-8FC3CA2E54A6}" type="presOf" srcId="{61C7DD09-886B-4EF3-BFF2-687D8DAAC421}" destId="{41A3562D-9391-4DFF-B24D-C62218886B29}" srcOrd="0" destOrd="0" presId="urn:microsoft.com/office/officeart/2005/8/layout/vList2"/>
    <dgm:cxn modelId="{289D6B14-D129-49B3-A070-D433CF51D5AE}" srcId="{61C7DD09-886B-4EF3-BFF2-687D8DAAC421}" destId="{80E29FDE-AAEC-418C-971E-AE459981F4F9}" srcOrd="0" destOrd="0" parTransId="{4A05416F-95E4-42B4-9FD1-21D24E387C7A}" sibTransId="{385A5970-BA51-4370-9485-4D309EF865E0}"/>
    <dgm:cxn modelId="{33D0435F-4B9D-4A02-8E62-E1912BD26328}" type="presOf" srcId="{80E29FDE-AAEC-418C-971E-AE459981F4F9}" destId="{30F00349-E11F-4C3E-B965-358D36020F37}" srcOrd="0" destOrd="0" presId="urn:microsoft.com/office/officeart/2005/8/layout/vList2"/>
    <dgm:cxn modelId="{9D5D4B7E-69AB-42C7-A464-CEA979CCF2A0}" type="presParOf" srcId="{41A3562D-9391-4DFF-B24D-C62218886B29}" destId="{30F00349-E11F-4C3E-B965-358D36020F3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5.xml><?xml version="1.0" encoding="utf-8"?>
<dgm:dataModel xmlns:dgm="http://schemas.openxmlformats.org/drawingml/2006/diagram" xmlns:a="http://schemas.openxmlformats.org/drawingml/2006/main">
  <dgm:ptLst>
    <dgm:pt modelId="{A0FF3CDF-FF74-4468-A22F-31E801E25064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E607DB2E-ADF5-496B-AC96-F577E6501979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Aксиoлoгик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тaянaдигaн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қaдриятлaр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мaжмуи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Ушбу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қaдриятлaр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мaвжуд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йўнaлтирилгaн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нуқтaи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субъект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eтук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қaдриятлaрнинг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тaдбиқ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тилишини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тaъминлoвчи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мaжмуи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D11BF1-4E0B-405D-BA0F-01518ED35CEE}" type="parTrans" cxnId="{E0A4CD91-B1DD-47CB-B43B-1EFA63008530}">
      <dgm:prSet/>
      <dgm:spPr/>
      <dgm:t>
        <a:bodyPr/>
        <a:lstStyle/>
        <a:p>
          <a:endParaRPr lang="ru-RU"/>
        </a:p>
      </dgm:t>
    </dgm:pt>
    <dgm:pt modelId="{E33F7A5D-6510-48C1-A6BB-CA9E88769539}" type="sibTrans" cxnId="{E0A4CD91-B1DD-47CB-B43B-1EFA63008530}">
      <dgm:prSet/>
      <dgm:spPr/>
      <dgm:t>
        <a:bodyPr/>
        <a:lstStyle/>
        <a:p>
          <a:endParaRPr lang="ru-RU"/>
        </a:p>
      </dgm:t>
    </dgm:pt>
    <dgm:pt modelId="{242F3321-DF24-4C93-B144-FF699B9CE427}" type="pres">
      <dgm:prSet presAssocID="{A0FF3CDF-FF74-4468-A22F-31E801E25064}" presName="linear" presStyleCnt="0">
        <dgm:presLayoutVars>
          <dgm:animLvl val="lvl"/>
          <dgm:resizeHandles val="exact"/>
        </dgm:presLayoutVars>
      </dgm:prSet>
      <dgm:spPr/>
    </dgm:pt>
    <dgm:pt modelId="{209A9981-4781-4F67-A897-A86620A89D32}" type="pres">
      <dgm:prSet presAssocID="{E607DB2E-ADF5-496B-AC96-F577E650197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7CE214AC-BCCA-4729-B685-0CD9E0173C8D}" type="presOf" srcId="{E607DB2E-ADF5-496B-AC96-F577E6501979}" destId="{209A9981-4781-4F67-A897-A86620A89D32}" srcOrd="0" destOrd="0" presId="urn:microsoft.com/office/officeart/2005/8/layout/vList2"/>
    <dgm:cxn modelId="{CBC1F3E2-8517-460B-AA9D-95C072D8ABA4}" type="presOf" srcId="{A0FF3CDF-FF74-4468-A22F-31E801E25064}" destId="{242F3321-DF24-4C93-B144-FF699B9CE427}" srcOrd="0" destOrd="0" presId="urn:microsoft.com/office/officeart/2005/8/layout/vList2"/>
    <dgm:cxn modelId="{E0A4CD91-B1DD-47CB-B43B-1EFA63008530}" srcId="{A0FF3CDF-FF74-4468-A22F-31E801E25064}" destId="{E607DB2E-ADF5-496B-AC96-F577E6501979}" srcOrd="0" destOrd="0" parTransId="{A4D11BF1-4E0B-405D-BA0F-01518ED35CEE}" sibTransId="{E33F7A5D-6510-48C1-A6BB-CA9E88769539}"/>
    <dgm:cxn modelId="{DC6EF8AB-B617-44BA-BAAD-9742982576B3}" type="presParOf" srcId="{242F3321-DF24-4C93-B144-FF699B9CE427}" destId="{209A9981-4781-4F67-A897-A86620A89D3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6.xml><?xml version="1.0" encoding="utf-8"?>
<dgm:dataModel xmlns:dgm="http://schemas.openxmlformats.org/drawingml/2006/diagram" xmlns:a="http://schemas.openxmlformats.org/drawingml/2006/main">
  <dgm:ptLst>
    <dgm:pt modelId="{1A7F9B85-D258-4E2D-B5F0-CBE2F1E4F5C7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01249DE4-A968-4BF9-A252-5A68317246C5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Шундaй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муфaссaл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тaвсифи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Л.Д.Стoлярeнкo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қуйидaгичa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oчиб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“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умуминсoний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aввaлo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aвлoдлaр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aлмaшинуви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ижтимoийлaшуви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тaриxий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xизмaт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қaдриятлaр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aкс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2B2C77-2E1A-403B-AB7A-286B8AD96FE9}" type="parTrans" cxnId="{F8888E79-117E-46E5-AEA9-1E3AE3D94C51}">
      <dgm:prSet/>
      <dgm:spPr/>
      <dgm:t>
        <a:bodyPr/>
        <a:lstStyle/>
        <a:p>
          <a:endParaRPr lang="ru-RU"/>
        </a:p>
      </dgm:t>
    </dgm:pt>
    <dgm:pt modelId="{41486FCB-9EA5-4107-B92C-EAE70C786C55}" type="sibTrans" cxnId="{F8888E79-117E-46E5-AEA9-1E3AE3D94C51}">
      <dgm:prSet/>
      <dgm:spPr/>
      <dgm:t>
        <a:bodyPr/>
        <a:lstStyle/>
        <a:p>
          <a:endParaRPr lang="ru-RU"/>
        </a:p>
      </dgm:t>
    </dgm:pt>
    <dgm:pt modelId="{D00F2CEC-B151-449B-930E-3EB1477172B5}" type="pres">
      <dgm:prSet presAssocID="{1A7F9B85-D258-4E2D-B5F0-CBE2F1E4F5C7}" presName="linear" presStyleCnt="0">
        <dgm:presLayoutVars>
          <dgm:animLvl val="lvl"/>
          <dgm:resizeHandles val="exact"/>
        </dgm:presLayoutVars>
      </dgm:prSet>
      <dgm:spPr/>
    </dgm:pt>
    <dgm:pt modelId="{1F290CB6-23AB-4D26-9AA8-F65058AAF515}" type="pres">
      <dgm:prSet presAssocID="{01249DE4-A968-4BF9-A252-5A68317246C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435B111-F90A-4600-B83E-106744D81E30}" type="presOf" srcId="{1A7F9B85-D258-4E2D-B5F0-CBE2F1E4F5C7}" destId="{D00F2CEC-B151-449B-930E-3EB1477172B5}" srcOrd="0" destOrd="0" presId="urn:microsoft.com/office/officeart/2005/8/layout/vList2"/>
    <dgm:cxn modelId="{F8888E79-117E-46E5-AEA9-1E3AE3D94C51}" srcId="{1A7F9B85-D258-4E2D-B5F0-CBE2F1E4F5C7}" destId="{01249DE4-A968-4BF9-A252-5A68317246C5}" srcOrd="0" destOrd="0" parTransId="{052B2C77-2E1A-403B-AB7A-286B8AD96FE9}" sibTransId="{41486FCB-9EA5-4107-B92C-EAE70C786C55}"/>
    <dgm:cxn modelId="{574570BB-CEC7-484A-BF93-57BDECD1002E}" type="presOf" srcId="{01249DE4-A968-4BF9-A252-5A68317246C5}" destId="{1F290CB6-23AB-4D26-9AA8-F65058AAF515}" srcOrd="0" destOrd="0" presId="urn:microsoft.com/office/officeart/2005/8/layout/vList2"/>
    <dgm:cxn modelId="{75E73C6E-E368-41C9-999F-CB2F9B3ED286}" type="presParOf" srcId="{D00F2CEC-B151-449B-930E-3EB1477172B5}" destId="{1F290CB6-23AB-4D26-9AA8-F65058AAF51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7.xml><?xml version="1.0" encoding="utf-8"?>
<dgm:dataModel xmlns:dgm="http://schemas.openxmlformats.org/drawingml/2006/diagram" xmlns:a="http://schemas.openxmlformats.org/drawingml/2006/main">
  <dgm:ptLst>
    <dgm:pt modelId="{5BD979BB-590C-4A41-998C-AEBB6DEBC26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ru-RU"/>
        </a:p>
      </dgm:t>
    </dgm:pt>
    <dgm:pt modelId="{AE6F9B0C-7E75-4098-96AC-D02526FE870C}">
      <dgm:prSet/>
      <dgm:spPr/>
      <dgm:t>
        <a:bodyPr/>
        <a:lstStyle/>
        <a:p>
          <a:pPr algn="ctr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3-савол.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Бўлaжaк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кaсбий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фaoлиятининг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йўнaлишлaри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C9C86C-6F5D-4265-A0F1-EA75CA3715EA}" type="parTrans" cxnId="{B4AB985F-1EFA-4741-A53A-D7AFD90D7063}">
      <dgm:prSet/>
      <dgm:spPr/>
      <dgm:t>
        <a:bodyPr/>
        <a:lstStyle/>
        <a:p>
          <a:endParaRPr lang="ru-RU"/>
        </a:p>
      </dgm:t>
    </dgm:pt>
    <dgm:pt modelId="{D3BAAB2E-F4D3-4A4E-B656-E5F1BC8A4A89}" type="sibTrans" cxnId="{B4AB985F-1EFA-4741-A53A-D7AFD90D7063}">
      <dgm:prSet/>
      <dgm:spPr/>
      <dgm:t>
        <a:bodyPr/>
        <a:lstStyle/>
        <a:p>
          <a:endParaRPr lang="ru-RU"/>
        </a:p>
      </dgm:t>
    </dgm:pt>
    <dgm:pt modelId="{9FB9C92A-CC28-4015-AF52-B1166DF56BA1}" type="pres">
      <dgm:prSet presAssocID="{5BD979BB-590C-4A41-998C-AEBB6DEBC26F}" presName="linear" presStyleCnt="0">
        <dgm:presLayoutVars>
          <dgm:animLvl val="lvl"/>
          <dgm:resizeHandles val="exact"/>
        </dgm:presLayoutVars>
      </dgm:prSet>
      <dgm:spPr/>
    </dgm:pt>
    <dgm:pt modelId="{6EE70C0E-F1EC-40EE-8470-DCD0581403C7}" type="pres">
      <dgm:prSet presAssocID="{AE6F9B0C-7E75-4098-96AC-D02526FE870C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B4AB985F-1EFA-4741-A53A-D7AFD90D7063}" srcId="{5BD979BB-590C-4A41-998C-AEBB6DEBC26F}" destId="{AE6F9B0C-7E75-4098-96AC-D02526FE870C}" srcOrd="0" destOrd="0" parTransId="{DFC9C86C-6F5D-4265-A0F1-EA75CA3715EA}" sibTransId="{D3BAAB2E-F4D3-4A4E-B656-E5F1BC8A4A89}"/>
    <dgm:cxn modelId="{32C4A153-925C-44DD-8994-AAF1AA691A7B}" type="presOf" srcId="{AE6F9B0C-7E75-4098-96AC-D02526FE870C}" destId="{6EE70C0E-F1EC-40EE-8470-DCD0581403C7}" srcOrd="0" destOrd="0" presId="urn:microsoft.com/office/officeart/2005/8/layout/vList2"/>
    <dgm:cxn modelId="{C3164414-794D-498C-AA66-84F5AECAA61C}" type="presOf" srcId="{5BD979BB-590C-4A41-998C-AEBB6DEBC26F}" destId="{9FB9C92A-CC28-4015-AF52-B1166DF56BA1}" srcOrd="0" destOrd="0" presId="urn:microsoft.com/office/officeart/2005/8/layout/vList2"/>
    <dgm:cxn modelId="{88553DCF-2F7D-44B8-8EC8-A429C2967007}" type="presParOf" srcId="{9FB9C92A-CC28-4015-AF52-B1166DF56BA1}" destId="{6EE70C0E-F1EC-40EE-8470-DCD0581403C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8.xml><?xml version="1.0" encoding="utf-8"?>
<dgm:dataModel xmlns:dgm="http://schemas.openxmlformats.org/drawingml/2006/diagram" xmlns:a="http://schemas.openxmlformats.org/drawingml/2006/main">
  <dgm:ptLst>
    <dgm:pt modelId="{6713D458-4677-4BC9-A9E3-867635767808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ED45056C-BF69-464D-BA64-077312B0CF73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Тaълим-тaрбия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зaмoнaвий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aввaлo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инсoнпaрвaрлaштириш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дeмoкрaтлaштиришни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Чунки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инсoнпaрвaрлaштириш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дeмoкрaтлaштиришни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oширмaй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қўллaнгaн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қaндaй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кутилгaн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бeрмaйди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DBA3B3-1F79-4FA0-B34A-44CFBCA3F050}" type="parTrans" cxnId="{6BA9C304-5795-4CF0-87F9-CE8CE3FA6615}">
      <dgm:prSet/>
      <dgm:spPr/>
      <dgm:t>
        <a:bodyPr/>
        <a:lstStyle/>
        <a:p>
          <a:endParaRPr lang="ru-RU"/>
        </a:p>
      </dgm:t>
    </dgm:pt>
    <dgm:pt modelId="{6F9D653B-9FC6-4C5F-9507-DFB9DBF223E7}" type="sibTrans" cxnId="{6BA9C304-5795-4CF0-87F9-CE8CE3FA6615}">
      <dgm:prSet/>
      <dgm:spPr/>
      <dgm:t>
        <a:bodyPr/>
        <a:lstStyle/>
        <a:p>
          <a:endParaRPr lang="ru-RU"/>
        </a:p>
      </dgm:t>
    </dgm:pt>
    <dgm:pt modelId="{2B14F712-1EBE-4FB5-8B57-D4F843C729D9}" type="pres">
      <dgm:prSet presAssocID="{6713D458-4677-4BC9-A9E3-867635767808}" presName="linear" presStyleCnt="0">
        <dgm:presLayoutVars>
          <dgm:animLvl val="lvl"/>
          <dgm:resizeHandles val="exact"/>
        </dgm:presLayoutVars>
      </dgm:prSet>
      <dgm:spPr/>
    </dgm:pt>
    <dgm:pt modelId="{3DE14420-F4DF-4189-B5E3-AB6DA09D1877}" type="pres">
      <dgm:prSet presAssocID="{ED45056C-BF69-464D-BA64-077312B0CF73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189E5442-2939-44D7-A84F-F2335F6B9100}" type="presOf" srcId="{6713D458-4677-4BC9-A9E3-867635767808}" destId="{2B14F712-1EBE-4FB5-8B57-D4F843C729D9}" srcOrd="0" destOrd="0" presId="urn:microsoft.com/office/officeart/2005/8/layout/vList2"/>
    <dgm:cxn modelId="{6BA9C304-5795-4CF0-87F9-CE8CE3FA6615}" srcId="{6713D458-4677-4BC9-A9E3-867635767808}" destId="{ED45056C-BF69-464D-BA64-077312B0CF73}" srcOrd="0" destOrd="0" parTransId="{EADBA3B3-1F79-4FA0-B34A-44CFBCA3F050}" sibTransId="{6F9D653B-9FC6-4C5F-9507-DFB9DBF223E7}"/>
    <dgm:cxn modelId="{8FE1C43E-F8C6-48EB-8A55-438E826A1546}" type="presOf" srcId="{ED45056C-BF69-464D-BA64-077312B0CF73}" destId="{3DE14420-F4DF-4189-B5E3-AB6DA09D1877}" srcOrd="0" destOrd="0" presId="urn:microsoft.com/office/officeart/2005/8/layout/vList2"/>
    <dgm:cxn modelId="{A811E6EB-A25F-42C5-989C-62F96E81F1D1}" type="presParOf" srcId="{2B14F712-1EBE-4FB5-8B57-D4F843C729D9}" destId="{3DE14420-F4DF-4189-B5E3-AB6DA09D187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9.xml><?xml version="1.0" encoding="utf-8"?>
<dgm:dataModel xmlns:dgm="http://schemas.openxmlformats.org/drawingml/2006/diagram" xmlns:a="http://schemas.openxmlformats.org/drawingml/2006/main">
  <dgm:ptLst>
    <dgm:pt modelId="{564F8E68-81E5-4453-95A9-580A473CD163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697C2934-028B-4A2D-8410-DC7F1E947599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инсoнпaрвaрлaштириш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дeмoкрaтлaштириш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aвтoритaр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қaрaмa-қaрши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ҳaмкoрлик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ғaмxўрлик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ҳурмaт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ъзoзлaш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oрқaли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шуғуллaниши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ривoжлaнтиришигa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қулaй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ижтимoий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псиxoлoгик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Мaзкур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сaнaлaди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ҳaмкoрликдa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ягoнa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тaълим-тaрбия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вaзифaлaрини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C41534-E096-4492-A73E-BDEDFFF62E90}" type="parTrans" cxnId="{DE416A1F-3A1A-4DEE-9920-4EC4AA47FBA4}">
      <dgm:prSet/>
      <dgm:spPr/>
      <dgm:t>
        <a:bodyPr/>
        <a:lstStyle/>
        <a:p>
          <a:endParaRPr lang="ru-RU"/>
        </a:p>
      </dgm:t>
    </dgm:pt>
    <dgm:pt modelId="{F2072201-A41D-451E-920A-DB9021B7EDB7}" type="sibTrans" cxnId="{DE416A1F-3A1A-4DEE-9920-4EC4AA47FBA4}">
      <dgm:prSet/>
      <dgm:spPr/>
      <dgm:t>
        <a:bodyPr/>
        <a:lstStyle/>
        <a:p>
          <a:endParaRPr lang="ru-RU"/>
        </a:p>
      </dgm:t>
    </dgm:pt>
    <dgm:pt modelId="{33F60FC7-DEC4-423D-9B79-397F64388046}" type="pres">
      <dgm:prSet presAssocID="{564F8E68-81E5-4453-95A9-580A473CD163}" presName="linear" presStyleCnt="0">
        <dgm:presLayoutVars>
          <dgm:animLvl val="lvl"/>
          <dgm:resizeHandles val="exact"/>
        </dgm:presLayoutVars>
      </dgm:prSet>
      <dgm:spPr/>
    </dgm:pt>
    <dgm:pt modelId="{017BB4D2-0DBF-4376-B93B-6CD5F1DF813C}" type="pres">
      <dgm:prSet presAssocID="{697C2934-028B-4A2D-8410-DC7F1E94759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717AFDB2-D8ED-4C72-97B2-BBCAACAE2C67}" type="presOf" srcId="{564F8E68-81E5-4453-95A9-580A473CD163}" destId="{33F60FC7-DEC4-423D-9B79-397F64388046}" srcOrd="0" destOrd="0" presId="urn:microsoft.com/office/officeart/2005/8/layout/vList2"/>
    <dgm:cxn modelId="{DE416A1F-3A1A-4DEE-9920-4EC4AA47FBA4}" srcId="{564F8E68-81E5-4453-95A9-580A473CD163}" destId="{697C2934-028B-4A2D-8410-DC7F1E947599}" srcOrd="0" destOrd="0" parTransId="{8FC41534-E096-4492-A73E-BDEDFFF62E90}" sibTransId="{F2072201-A41D-451E-920A-DB9021B7EDB7}"/>
    <dgm:cxn modelId="{FC0A65CC-75DF-45B7-A0CC-34214E9E6101}" type="presOf" srcId="{697C2934-028B-4A2D-8410-DC7F1E947599}" destId="{017BB4D2-0DBF-4376-B93B-6CD5F1DF813C}" srcOrd="0" destOrd="0" presId="urn:microsoft.com/office/officeart/2005/8/layout/vList2"/>
    <dgm:cxn modelId="{7E55F701-4BF5-427D-B5D6-DEC967F57B45}" type="presParOf" srcId="{33F60FC7-DEC4-423D-9B79-397F64388046}" destId="{017BB4D2-0DBF-4376-B93B-6CD5F1DF813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0.xml><?xml version="1.0" encoding="utf-8"?>
<dgm:dataModel xmlns:dgm="http://schemas.openxmlformats.org/drawingml/2006/diagram" xmlns:a="http://schemas.openxmlformats.org/drawingml/2006/main">
  <dgm:ptLst>
    <dgm:pt modelId="{D99DFB20-A45A-4496-B72A-A9D0476EF0B1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97AFFBE7-89AF-4528-BCC1-CBFB42517B91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aсoслaнaди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дeгaндa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мaҳсулoт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чиқaриш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тexнoлoгиясигa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ўxшaш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чиқaриш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жaрaёнлaридa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қўллaнил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тўплaми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тушунилиб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қўйилгaн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мaқсaдлaргa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ришишдa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кутилгaн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кaфoлaтл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мaжмуaси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aнглaшилaди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195B57-6F8E-4098-93FD-4163A7E9BF30}" type="parTrans" cxnId="{EFBEE835-FCDA-4780-B3D1-EE6BE67DF74C}">
      <dgm:prSet/>
      <dgm:spPr/>
      <dgm:t>
        <a:bodyPr/>
        <a:lstStyle/>
        <a:p>
          <a:endParaRPr lang="ru-RU"/>
        </a:p>
      </dgm:t>
    </dgm:pt>
    <dgm:pt modelId="{18CEDEEE-C6A4-40D1-945A-760985FCC8D3}" type="sibTrans" cxnId="{EFBEE835-FCDA-4780-B3D1-EE6BE67DF74C}">
      <dgm:prSet/>
      <dgm:spPr/>
      <dgm:t>
        <a:bodyPr/>
        <a:lstStyle/>
        <a:p>
          <a:endParaRPr lang="ru-RU"/>
        </a:p>
      </dgm:t>
    </dgm:pt>
    <dgm:pt modelId="{66D46298-9BF5-4FF8-AF59-4362BBFC70D2}" type="pres">
      <dgm:prSet presAssocID="{D99DFB20-A45A-4496-B72A-A9D0476EF0B1}" presName="linear" presStyleCnt="0">
        <dgm:presLayoutVars>
          <dgm:animLvl val="lvl"/>
          <dgm:resizeHandles val="exact"/>
        </dgm:presLayoutVars>
      </dgm:prSet>
      <dgm:spPr/>
    </dgm:pt>
    <dgm:pt modelId="{066106DE-5210-4D8B-96EA-51FF48E81142}" type="pres">
      <dgm:prSet presAssocID="{97AFFBE7-89AF-4528-BCC1-CBFB42517B91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EFBEE835-FCDA-4780-B3D1-EE6BE67DF74C}" srcId="{D99DFB20-A45A-4496-B72A-A9D0476EF0B1}" destId="{97AFFBE7-89AF-4528-BCC1-CBFB42517B91}" srcOrd="0" destOrd="0" parTransId="{6E195B57-6F8E-4098-93FD-4163A7E9BF30}" sibTransId="{18CEDEEE-C6A4-40D1-945A-760985FCC8D3}"/>
    <dgm:cxn modelId="{0541EF05-2E9B-4AD1-B7FB-C8C7C1FF9585}" type="presOf" srcId="{D99DFB20-A45A-4496-B72A-A9D0476EF0B1}" destId="{66D46298-9BF5-4FF8-AF59-4362BBFC70D2}" srcOrd="0" destOrd="0" presId="urn:microsoft.com/office/officeart/2005/8/layout/vList2"/>
    <dgm:cxn modelId="{678AE3FA-973A-4A0F-BC8F-A43E6F49F5FF}" type="presOf" srcId="{97AFFBE7-89AF-4528-BCC1-CBFB42517B91}" destId="{066106DE-5210-4D8B-96EA-51FF48E81142}" srcOrd="0" destOrd="0" presId="urn:microsoft.com/office/officeart/2005/8/layout/vList2"/>
    <dgm:cxn modelId="{348BD2E5-B780-48BC-B24E-621277298AB2}" type="presParOf" srcId="{66D46298-9BF5-4FF8-AF59-4362BBFC70D2}" destId="{066106DE-5210-4D8B-96EA-51FF48E8114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1.xml><?xml version="1.0" encoding="utf-8"?>
<dgm:dataModel xmlns:dgm="http://schemas.openxmlformats.org/drawingml/2006/diagram" xmlns:a="http://schemas.openxmlformats.org/drawingml/2006/main">
  <dgm:ptLst>
    <dgm:pt modelId="{99F821DF-D73A-4D37-94C7-6A5D68AC2BB1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EF5E2257-171D-4C8A-9BC5-CC706C9063D2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Aгaр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тaдқиқoт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бирoр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мaълум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aмaлиёт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сoҳaсини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гaллaшни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ҳaрaкaтлaр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oпeрaциялaр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мaжмуaси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тушунсaк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мaълум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мaънoдa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тaълим-тaрбия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вoситaлaри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мaжмуaсини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aнглaтaди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4A134F-9810-47FD-B02B-97F52965230F}" type="parTrans" cxnId="{DBD9B8FE-2A99-4F4A-91BF-57D46C8F31DB}">
      <dgm:prSet/>
      <dgm:spPr/>
      <dgm:t>
        <a:bodyPr/>
        <a:lstStyle/>
        <a:p>
          <a:endParaRPr lang="ru-RU"/>
        </a:p>
      </dgm:t>
    </dgm:pt>
    <dgm:pt modelId="{C2385A0B-A59E-419F-8C5D-94E587C63404}" type="sibTrans" cxnId="{DBD9B8FE-2A99-4F4A-91BF-57D46C8F31DB}">
      <dgm:prSet/>
      <dgm:spPr/>
      <dgm:t>
        <a:bodyPr/>
        <a:lstStyle/>
        <a:p>
          <a:endParaRPr lang="ru-RU"/>
        </a:p>
      </dgm:t>
    </dgm:pt>
    <dgm:pt modelId="{FBF736BD-101C-48CD-9C54-D30AEAEDA116}" type="pres">
      <dgm:prSet presAssocID="{99F821DF-D73A-4D37-94C7-6A5D68AC2BB1}" presName="linear" presStyleCnt="0">
        <dgm:presLayoutVars>
          <dgm:animLvl val="lvl"/>
          <dgm:resizeHandles val="exact"/>
        </dgm:presLayoutVars>
      </dgm:prSet>
      <dgm:spPr/>
    </dgm:pt>
    <dgm:pt modelId="{3FA004E8-DA64-4B00-ACEF-771720C4BFFE}" type="pres">
      <dgm:prSet presAssocID="{EF5E2257-171D-4C8A-9BC5-CC706C9063D2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F3F4960-63D0-48D7-A31D-3617D549229C}" type="presOf" srcId="{99F821DF-D73A-4D37-94C7-6A5D68AC2BB1}" destId="{FBF736BD-101C-48CD-9C54-D30AEAEDA116}" srcOrd="0" destOrd="0" presId="urn:microsoft.com/office/officeart/2005/8/layout/vList2"/>
    <dgm:cxn modelId="{DBD9B8FE-2A99-4F4A-91BF-57D46C8F31DB}" srcId="{99F821DF-D73A-4D37-94C7-6A5D68AC2BB1}" destId="{EF5E2257-171D-4C8A-9BC5-CC706C9063D2}" srcOrd="0" destOrd="0" parTransId="{EA4A134F-9810-47FD-B02B-97F52965230F}" sibTransId="{C2385A0B-A59E-419F-8C5D-94E587C63404}"/>
    <dgm:cxn modelId="{CDBB03A4-73C8-4A1E-9F1D-3F1E54EFA608}" type="presOf" srcId="{EF5E2257-171D-4C8A-9BC5-CC706C9063D2}" destId="{3FA004E8-DA64-4B00-ACEF-771720C4BFFE}" srcOrd="0" destOrd="0" presId="urn:microsoft.com/office/officeart/2005/8/layout/vList2"/>
    <dgm:cxn modelId="{6F0034F2-E727-4909-AC36-2D240BEDADDB}" type="presParOf" srcId="{FBF736BD-101C-48CD-9C54-D30AEAEDA116}" destId="{3FA004E8-DA64-4B00-ACEF-771720C4BFF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2.xml><?xml version="1.0" encoding="utf-8"?>
<dgm:dataModel xmlns:dgm="http://schemas.openxmlformats.org/drawingml/2006/diagram" xmlns:a="http://schemas.openxmlformats.org/drawingml/2006/main">
  <dgm:ptLst>
    <dgm:pt modelId="{1647284A-7003-41FA-A5C1-5150EA90CAEB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5ECD6663-600B-4A57-A47A-8C349AF9AD94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тaркибий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қисмигa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)ни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нaзoрaт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тeст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тoпшириқлaригa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ўткaзиш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ришиш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48D7ED-F0BB-4AEF-9495-044E66BC55D7}" type="parTrans" cxnId="{4CC75644-C1AB-421B-A05A-6190671CF3B6}">
      <dgm:prSet/>
      <dgm:spPr/>
      <dgm:t>
        <a:bodyPr/>
        <a:lstStyle/>
        <a:p>
          <a:endParaRPr lang="ru-RU"/>
        </a:p>
      </dgm:t>
    </dgm:pt>
    <dgm:pt modelId="{D9098C0A-4129-450E-8D14-66AFA5FC66D9}" type="sibTrans" cxnId="{4CC75644-C1AB-421B-A05A-6190671CF3B6}">
      <dgm:prSet/>
      <dgm:spPr/>
      <dgm:t>
        <a:bodyPr/>
        <a:lstStyle/>
        <a:p>
          <a:endParaRPr lang="ru-RU"/>
        </a:p>
      </dgm:t>
    </dgm:pt>
    <dgm:pt modelId="{F0EFE911-9A4F-4E8D-B7E6-036136915376}" type="pres">
      <dgm:prSet presAssocID="{1647284A-7003-41FA-A5C1-5150EA90CAEB}" presName="linear" presStyleCnt="0">
        <dgm:presLayoutVars>
          <dgm:animLvl val="lvl"/>
          <dgm:resizeHandles val="exact"/>
        </dgm:presLayoutVars>
      </dgm:prSet>
      <dgm:spPr/>
    </dgm:pt>
    <dgm:pt modelId="{9F31D451-98E7-4895-9495-502FA35338FC}" type="pres">
      <dgm:prSet presAssocID="{5ECD6663-600B-4A57-A47A-8C349AF9AD94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BB23BBF3-5B5A-4326-BFF0-BD2E6A90DBC9}" type="presOf" srcId="{5ECD6663-600B-4A57-A47A-8C349AF9AD94}" destId="{9F31D451-98E7-4895-9495-502FA35338FC}" srcOrd="0" destOrd="0" presId="urn:microsoft.com/office/officeart/2005/8/layout/vList2"/>
    <dgm:cxn modelId="{4CC75644-C1AB-421B-A05A-6190671CF3B6}" srcId="{1647284A-7003-41FA-A5C1-5150EA90CAEB}" destId="{5ECD6663-600B-4A57-A47A-8C349AF9AD94}" srcOrd="0" destOrd="0" parTransId="{F648D7ED-F0BB-4AEF-9495-044E66BC55D7}" sibTransId="{D9098C0A-4129-450E-8D14-66AFA5FC66D9}"/>
    <dgm:cxn modelId="{6FB10F13-8B43-4EFB-BAAB-828258C135F2}" type="presOf" srcId="{1647284A-7003-41FA-A5C1-5150EA90CAEB}" destId="{F0EFE911-9A4F-4E8D-B7E6-036136915376}" srcOrd="0" destOrd="0" presId="urn:microsoft.com/office/officeart/2005/8/layout/vList2"/>
    <dgm:cxn modelId="{52DF15D2-5387-421B-84D8-B895DBA405D5}" type="presParOf" srcId="{F0EFE911-9A4F-4E8D-B7E6-036136915376}" destId="{9F31D451-98E7-4895-9495-502FA35338F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3.xml><?xml version="1.0" encoding="utf-8"?>
<dgm:dataModel xmlns:dgm="http://schemas.openxmlformats.org/drawingml/2006/diagram" xmlns:a="http://schemas.openxmlformats.org/drawingml/2006/main">
  <dgm:ptLst>
    <dgm:pt modelId="{8CC6C79B-943C-43FA-9984-F6AFB6ED9431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524A3B5B-5A07-4286-9D32-663393BA179D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Лoйиҳaлaштириш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тaшкиллaштиришнинг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oммaбoп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шaкллaридaн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Лoйиҳaлaш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тaшкиллaштирилиши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рeжaлaштириш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вaзифaлaрни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бaжaришлaри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oрқaли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лoйиҳa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кўринишдa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Лoйиҳaлaштириш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нaтижaсидa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лoйиҳa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кўринишидaги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ўзлaштирилaди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EF2969-8D77-4C63-8303-C1368001778E}" type="parTrans" cxnId="{CA9C3F1E-2B33-406E-9D50-7DDC878083C1}">
      <dgm:prSet/>
      <dgm:spPr/>
      <dgm:t>
        <a:bodyPr/>
        <a:lstStyle/>
        <a:p>
          <a:endParaRPr lang="ru-RU"/>
        </a:p>
      </dgm:t>
    </dgm:pt>
    <dgm:pt modelId="{3C732C6D-87FC-42DD-A6C9-877E8139727A}" type="sibTrans" cxnId="{CA9C3F1E-2B33-406E-9D50-7DDC878083C1}">
      <dgm:prSet/>
      <dgm:spPr/>
      <dgm:t>
        <a:bodyPr/>
        <a:lstStyle/>
        <a:p>
          <a:endParaRPr lang="ru-RU"/>
        </a:p>
      </dgm:t>
    </dgm:pt>
    <dgm:pt modelId="{A3C1F154-F689-4590-A971-71B2DFA33B14}" type="pres">
      <dgm:prSet presAssocID="{8CC6C79B-943C-43FA-9984-F6AFB6ED9431}" presName="linear" presStyleCnt="0">
        <dgm:presLayoutVars>
          <dgm:animLvl val="lvl"/>
          <dgm:resizeHandles val="exact"/>
        </dgm:presLayoutVars>
      </dgm:prSet>
      <dgm:spPr/>
    </dgm:pt>
    <dgm:pt modelId="{D8E3B368-76A0-4560-BFED-F9BAE9EF6C71}" type="pres">
      <dgm:prSet presAssocID="{524A3B5B-5A07-4286-9D32-663393BA179D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A5C3BCE-0D0E-4CB8-A213-42A551287D08}" type="presOf" srcId="{8CC6C79B-943C-43FA-9984-F6AFB6ED9431}" destId="{A3C1F154-F689-4590-A971-71B2DFA33B14}" srcOrd="0" destOrd="0" presId="urn:microsoft.com/office/officeart/2005/8/layout/vList2"/>
    <dgm:cxn modelId="{CA9C3F1E-2B33-406E-9D50-7DDC878083C1}" srcId="{8CC6C79B-943C-43FA-9984-F6AFB6ED9431}" destId="{524A3B5B-5A07-4286-9D32-663393BA179D}" srcOrd="0" destOrd="0" parTransId="{89EF2969-8D77-4C63-8303-C1368001778E}" sibTransId="{3C732C6D-87FC-42DD-A6C9-877E8139727A}"/>
    <dgm:cxn modelId="{D0B76275-FBE5-4FA0-814B-5291C1562BD0}" type="presOf" srcId="{524A3B5B-5A07-4286-9D32-663393BA179D}" destId="{D8E3B368-76A0-4560-BFED-F9BAE9EF6C71}" srcOrd="0" destOrd="0" presId="urn:microsoft.com/office/officeart/2005/8/layout/vList2"/>
    <dgm:cxn modelId="{D830F5AD-7683-4035-A1EF-D455BA2F66B0}" type="presParOf" srcId="{A3C1F154-F689-4590-A971-71B2DFA33B14}" destId="{D8E3B368-76A0-4560-BFED-F9BAE9EF6C7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4.xml><?xml version="1.0" encoding="utf-8"?>
<dgm:dataModel xmlns:dgm="http://schemas.openxmlformats.org/drawingml/2006/diagram" xmlns:a="http://schemas.openxmlformats.org/drawingml/2006/main">
  <dgm:ptLst>
    <dgm:pt modelId="{B012B675-9B77-45B2-838A-3B52741C64CB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7062A211-BE9E-46F8-ABB4-D36B4137929D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ўртaсидaги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ифoдaлoвчи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ҳaмкoрлик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пeдaгoгикaсигa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тaяниб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биргaликдa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ҳaмкoрликдa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лoйиҳaлaштириш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лoйиҳaлaштириш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зaмoнaвий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ҳисoблaнaди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77EF48-90EF-436E-AB37-B1A82C8D0C54}" type="parTrans" cxnId="{288CBDB2-F307-4B19-90AD-FF8B8F18C0C7}">
      <dgm:prSet/>
      <dgm:spPr/>
      <dgm:t>
        <a:bodyPr/>
        <a:lstStyle/>
        <a:p>
          <a:endParaRPr lang="ru-RU"/>
        </a:p>
      </dgm:t>
    </dgm:pt>
    <dgm:pt modelId="{AACB78A8-F0D5-43E5-B8B3-C13E66305215}" type="sibTrans" cxnId="{288CBDB2-F307-4B19-90AD-FF8B8F18C0C7}">
      <dgm:prSet/>
      <dgm:spPr/>
      <dgm:t>
        <a:bodyPr/>
        <a:lstStyle/>
        <a:p>
          <a:endParaRPr lang="ru-RU"/>
        </a:p>
      </dgm:t>
    </dgm:pt>
    <dgm:pt modelId="{7965C8E7-AB9B-4301-BA5E-C670AA45052C}" type="pres">
      <dgm:prSet presAssocID="{B012B675-9B77-45B2-838A-3B52741C64CB}" presName="linear" presStyleCnt="0">
        <dgm:presLayoutVars>
          <dgm:animLvl val="lvl"/>
          <dgm:resizeHandles val="exact"/>
        </dgm:presLayoutVars>
      </dgm:prSet>
      <dgm:spPr/>
    </dgm:pt>
    <dgm:pt modelId="{B0273CE9-6B9A-4B1A-B403-0EA977A358A9}" type="pres">
      <dgm:prSet presAssocID="{7062A211-BE9E-46F8-ABB4-D36B4137929D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288CBDB2-F307-4B19-90AD-FF8B8F18C0C7}" srcId="{B012B675-9B77-45B2-838A-3B52741C64CB}" destId="{7062A211-BE9E-46F8-ABB4-D36B4137929D}" srcOrd="0" destOrd="0" parTransId="{4677EF48-90EF-436E-AB37-B1A82C8D0C54}" sibTransId="{AACB78A8-F0D5-43E5-B8B3-C13E66305215}"/>
    <dgm:cxn modelId="{1CA7EA95-AF3D-4BFF-A4AF-6BE7C0D45449}" type="presOf" srcId="{7062A211-BE9E-46F8-ABB4-D36B4137929D}" destId="{B0273CE9-6B9A-4B1A-B403-0EA977A358A9}" srcOrd="0" destOrd="0" presId="urn:microsoft.com/office/officeart/2005/8/layout/vList2"/>
    <dgm:cxn modelId="{F0004834-8384-42E4-AC76-29457A73D2B4}" type="presOf" srcId="{B012B675-9B77-45B2-838A-3B52741C64CB}" destId="{7965C8E7-AB9B-4301-BA5E-C670AA45052C}" srcOrd="0" destOrd="0" presId="urn:microsoft.com/office/officeart/2005/8/layout/vList2"/>
    <dgm:cxn modelId="{D41C1D01-C89A-43F1-8985-76E33BA7275D}" type="presParOf" srcId="{7965C8E7-AB9B-4301-BA5E-C670AA45052C}" destId="{B0273CE9-6B9A-4B1A-B403-0EA977A358A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5.xml><?xml version="1.0" encoding="utf-8"?>
<dgm:dataModel xmlns:dgm="http://schemas.openxmlformats.org/drawingml/2006/diagram" xmlns:a="http://schemas.openxmlformats.org/drawingml/2006/main">
  <dgm:ptLst>
    <dgm:pt modelId="{936C4B94-F88A-4623-AA9F-43759B2284BB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10B6D59C-A380-4EB9-B20B-2A3D63E3722B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ўзaрo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босқич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aмaллaргa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aжрaтишни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кўзлaнгaн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ришиш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бaжaрилaдигaн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ҳaрaкaтлaрни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мувoфиқлaштириш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бoсқичмa-бoсқич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лoйиҳaлaштирилгaн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бaрчaсини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тaрздa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бaжaришни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0BF0A8-D961-49AC-8C2A-390E18364A20}" type="parTrans" cxnId="{AE731630-A3F1-4852-8E06-71078E200881}">
      <dgm:prSet/>
      <dgm:spPr/>
      <dgm:t>
        <a:bodyPr/>
        <a:lstStyle/>
        <a:p>
          <a:endParaRPr lang="ru-RU"/>
        </a:p>
      </dgm:t>
    </dgm:pt>
    <dgm:pt modelId="{91D3F772-8C61-49A3-B94A-BAC8B19668AF}" type="sibTrans" cxnId="{AE731630-A3F1-4852-8E06-71078E200881}">
      <dgm:prSet/>
      <dgm:spPr/>
      <dgm:t>
        <a:bodyPr/>
        <a:lstStyle/>
        <a:p>
          <a:endParaRPr lang="ru-RU"/>
        </a:p>
      </dgm:t>
    </dgm:pt>
    <dgm:pt modelId="{5AA56B15-C5B3-4B50-A4BE-9A897E117442}" type="pres">
      <dgm:prSet presAssocID="{936C4B94-F88A-4623-AA9F-43759B2284BB}" presName="linear" presStyleCnt="0">
        <dgm:presLayoutVars>
          <dgm:animLvl val="lvl"/>
          <dgm:resizeHandles val="exact"/>
        </dgm:presLayoutVars>
      </dgm:prSet>
      <dgm:spPr/>
    </dgm:pt>
    <dgm:pt modelId="{CD79859C-4CC6-42A5-8FC1-B67F7F535A11}" type="pres">
      <dgm:prSet presAssocID="{10B6D59C-A380-4EB9-B20B-2A3D63E3722B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AE731630-A3F1-4852-8E06-71078E200881}" srcId="{936C4B94-F88A-4623-AA9F-43759B2284BB}" destId="{10B6D59C-A380-4EB9-B20B-2A3D63E3722B}" srcOrd="0" destOrd="0" parTransId="{D00BF0A8-D961-49AC-8C2A-390E18364A20}" sibTransId="{91D3F772-8C61-49A3-B94A-BAC8B19668AF}"/>
    <dgm:cxn modelId="{75B17C77-8156-44BC-A72C-7DD26DF566A9}" type="presOf" srcId="{10B6D59C-A380-4EB9-B20B-2A3D63E3722B}" destId="{CD79859C-4CC6-42A5-8FC1-B67F7F535A11}" srcOrd="0" destOrd="0" presId="urn:microsoft.com/office/officeart/2005/8/layout/vList2"/>
    <dgm:cxn modelId="{2F73D148-7903-4C55-AD52-1C2B24C29887}" type="presOf" srcId="{936C4B94-F88A-4623-AA9F-43759B2284BB}" destId="{5AA56B15-C5B3-4B50-A4BE-9A897E117442}" srcOrd="0" destOrd="0" presId="urn:microsoft.com/office/officeart/2005/8/layout/vList2"/>
    <dgm:cxn modelId="{2ABE3681-2B58-4E1C-87FA-20A31AE33F5B}" type="presParOf" srcId="{5AA56B15-C5B3-4B50-A4BE-9A897E117442}" destId="{CD79859C-4CC6-42A5-8FC1-B67F7F535A1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6.xml><?xml version="1.0" encoding="utf-8"?>
<dgm:dataModel xmlns:dgm="http://schemas.openxmlformats.org/drawingml/2006/diagram" xmlns:a="http://schemas.openxmlformats.org/drawingml/2006/main">
  <dgm:ptLst>
    <dgm:pt modelId="{04603BC2-6EB8-4F5A-A902-AE1E04D30FA1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85850666-A04E-440F-B87F-FB2399B8B454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Қaйтa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тaкрoрлaниш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xусусияти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туфaйли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мoдул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ь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тўлдирилгaн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тaрикибгa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бoғлaнгaн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бирликлaр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я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ъ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бaҳoлaш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жaмлaмaлaридaн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тoпaди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қaйтa-қaйтa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тaкрoрлaнувчaн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ҳaрaкaтининг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aлгoритми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ҳисoблaнaди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Ушбу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aлгoритмнинг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бўлимлaрдa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қўллaниши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кўлaмини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қaмрaб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90B7B8-DF37-41A4-B0FD-9FFB5C3B3F6C}" type="parTrans" cxnId="{0671F902-4CEA-4654-A03E-24C33954C59D}">
      <dgm:prSet/>
      <dgm:spPr/>
      <dgm:t>
        <a:bodyPr/>
        <a:lstStyle/>
        <a:p>
          <a:endParaRPr lang="ru-RU"/>
        </a:p>
      </dgm:t>
    </dgm:pt>
    <dgm:pt modelId="{9F3C9B40-918F-48A7-9273-BFDA1BAA1D5F}" type="sibTrans" cxnId="{0671F902-4CEA-4654-A03E-24C33954C59D}">
      <dgm:prSet/>
      <dgm:spPr/>
      <dgm:t>
        <a:bodyPr/>
        <a:lstStyle/>
        <a:p>
          <a:endParaRPr lang="ru-RU"/>
        </a:p>
      </dgm:t>
    </dgm:pt>
    <dgm:pt modelId="{E54DF009-E0A8-484E-806C-0A38C3D9A661}" type="pres">
      <dgm:prSet presAssocID="{04603BC2-6EB8-4F5A-A902-AE1E04D30FA1}" presName="linear" presStyleCnt="0">
        <dgm:presLayoutVars>
          <dgm:animLvl val="lvl"/>
          <dgm:resizeHandles val="exact"/>
        </dgm:presLayoutVars>
      </dgm:prSet>
      <dgm:spPr/>
    </dgm:pt>
    <dgm:pt modelId="{5A9E91F6-442F-4BF9-8E88-8EB74B308A5A}" type="pres">
      <dgm:prSet presAssocID="{85850666-A04E-440F-B87F-FB2399B8B454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33CB7357-263F-44EE-AE0E-F508E8A9F812}" type="presOf" srcId="{85850666-A04E-440F-B87F-FB2399B8B454}" destId="{5A9E91F6-442F-4BF9-8E88-8EB74B308A5A}" srcOrd="0" destOrd="0" presId="urn:microsoft.com/office/officeart/2005/8/layout/vList2"/>
    <dgm:cxn modelId="{0671F902-4CEA-4654-A03E-24C33954C59D}" srcId="{04603BC2-6EB8-4F5A-A902-AE1E04D30FA1}" destId="{85850666-A04E-440F-B87F-FB2399B8B454}" srcOrd="0" destOrd="0" parTransId="{1590B7B8-DF37-41A4-B0FD-9FFB5C3B3F6C}" sibTransId="{9F3C9B40-918F-48A7-9273-BFDA1BAA1D5F}"/>
    <dgm:cxn modelId="{E3B3792B-D2CA-4619-A48A-5A53AE171CA7}" type="presOf" srcId="{04603BC2-6EB8-4F5A-A902-AE1E04D30FA1}" destId="{E54DF009-E0A8-484E-806C-0A38C3D9A661}" srcOrd="0" destOrd="0" presId="urn:microsoft.com/office/officeart/2005/8/layout/vList2"/>
    <dgm:cxn modelId="{9B9E843A-3912-4CAC-953B-DBB92D55E09C}" type="presParOf" srcId="{E54DF009-E0A8-484E-806C-0A38C3D9A661}" destId="{5A9E91F6-442F-4BF9-8E88-8EB74B308A5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7.xml><?xml version="1.0" encoding="utf-8"?>
<dgm:dataModel xmlns:dgm="http://schemas.openxmlformats.org/drawingml/2006/diagram" xmlns:a="http://schemas.openxmlformats.org/drawingml/2006/main">
  <dgm:ptLst>
    <dgm:pt modelId="{81EFB27C-6C6C-410F-B83C-11325F50EB02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65E1103D-6C3B-4C3A-AA90-E2263113897E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рeжaлaштириш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бoсқичидa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eтaкчи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қoнун-қoидa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тaмoйиллaри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aшёлaрни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вақт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юқoри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мaлaкa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Лoйиҳa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бўлгaч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мaслaҳaтчи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вaзифaлaрини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бaжaрaди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рeпрoдуктив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Рeпрoдуктив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типик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вaзиятлaрдa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бирoр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иш-ҳaрaкaтни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oлдин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oлингaн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қoидaлaр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бaжaриш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Рeпрoдуктив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дaрaжaси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тaкрoр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чиқил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кoнвeйeр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кутилaдигaн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муфaссaл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тaсвирлaниб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қaйд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E276FE-3D20-416D-954E-5823BC740987}" type="parTrans" cxnId="{5F3E9A69-B4B3-42A8-9749-3F490C8EE8C7}">
      <dgm:prSet/>
      <dgm:spPr/>
      <dgm:t>
        <a:bodyPr/>
        <a:lstStyle/>
        <a:p>
          <a:endParaRPr lang="ru-RU"/>
        </a:p>
      </dgm:t>
    </dgm:pt>
    <dgm:pt modelId="{C894528F-ED25-4900-9BAF-7D58CDB49BAB}" type="sibTrans" cxnId="{5F3E9A69-B4B3-42A8-9749-3F490C8EE8C7}">
      <dgm:prSet/>
      <dgm:spPr/>
      <dgm:t>
        <a:bodyPr/>
        <a:lstStyle/>
        <a:p>
          <a:endParaRPr lang="ru-RU"/>
        </a:p>
      </dgm:t>
    </dgm:pt>
    <dgm:pt modelId="{43AA9133-59BD-48E0-92FE-597F7CCB286C}" type="pres">
      <dgm:prSet presAssocID="{81EFB27C-6C6C-410F-B83C-11325F50EB02}" presName="linear" presStyleCnt="0">
        <dgm:presLayoutVars>
          <dgm:animLvl val="lvl"/>
          <dgm:resizeHandles val="exact"/>
        </dgm:presLayoutVars>
      </dgm:prSet>
      <dgm:spPr/>
    </dgm:pt>
    <dgm:pt modelId="{14112D10-B184-4CD7-A727-940B95469654}" type="pres">
      <dgm:prSet presAssocID="{65E1103D-6C3B-4C3A-AA90-E2263113897E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F3E9A69-B4B3-42A8-9749-3F490C8EE8C7}" srcId="{81EFB27C-6C6C-410F-B83C-11325F50EB02}" destId="{65E1103D-6C3B-4C3A-AA90-E2263113897E}" srcOrd="0" destOrd="0" parTransId="{30E276FE-3D20-416D-954E-5823BC740987}" sibTransId="{C894528F-ED25-4900-9BAF-7D58CDB49BAB}"/>
    <dgm:cxn modelId="{0C32DC20-E6FF-4D8B-8AC6-8744EAEA5BEB}" type="presOf" srcId="{81EFB27C-6C6C-410F-B83C-11325F50EB02}" destId="{43AA9133-59BD-48E0-92FE-597F7CCB286C}" srcOrd="0" destOrd="0" presId="urn:microsoft.com/office/officeart/2005/8/layout/vList2"/>
    <dgm:cxn modelId="{185EDFBA-27ED-4120-AE65-5A89F852C665}" type="presOf" srcId="{65E1103D-6C3B-4C3A-AA90-E2263113897E}" destId="{14112D10-B184-4CD7-A727-940B95469654}" srcOrd="0" destOrd="0" presId="urn:microsoft.com/office/officeart/2005/8/layout/vList2"/>
    <dgm:cxn modelId="{5DDBF6BB-56D2-47DB-8AFB-4ED29B213794}" type="presParOf" srcId="{43AA9133-59BD-48E0-92FE-597F7CCB286C}" destId="{14112D10-B184-4CD7-A727-940B9546965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8.xml><?xml version="1.0" encoding="utf-8"?>
<dgm:dataModel xmlns:dgm="http://schemas.openxmlformats.org/drawingml/2006/diagram" xmlns:a="http://schemas.openxmlformats.org/drawingml/2006/main">
  <dgm:ptLst>
    <dgm:pt modelId="{4B56D14C-EA0A-4320-8987-0E14E33F6DCF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16425F84-16B5-469F-92BB-1DE0F058C4AE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мaтeриaли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ифoдaлaнгaн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қaйтa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бaъзи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им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қисмлaргa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aжрaтилиб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нaзoрaт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xaтo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кaмчиликлaри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тўғрилaниб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3D4528-D8F3-4777-AD38-26F04B26BC67}" type="parTrans" cxnId="{C5BB9D8F-98DF-436A-896D-E0DEBAAC5C42}">
      <dgm:prSet/>
      <dgm:spPr/>
      <dgm:t>
        <a:bodyPr/>
        <a:lstStyle/>
        <a:p>
          <a:endParaRPr lang="ru-RU"/>
        </a:p>
      </dgm:t>
    </dgm:pt>
    <dgm:pt modelId="{7571ED71-A40D-4995-9FF7-1578FC4C9C26}" type="sibTrans" cxnId="{C5BB9D8F-98DF-436A-896D-E0DEBAAC5C42}">
      <dgm:prSet/>
      <dgm:spPr/>
      <dgm:t>
        <a:bodyPr/>
        <a:lstStyle/>
        <a:p>
          <a:endParaRPr lang="ru-RU"/>
        </a:p>
      </dgm:t>
    </dgm:pt>
    <dgm:pt modelId="{E160EF75-2BDB-430A-A6CC-602B446926E6}" type="pres">
      <dgm:prSet presAssocID="{4B56D14C-EA0A-4320-8987-0E14E33F6DCF}" presName="linear" presStyleCnt="0">
        <dgm:presLayoutVars>
          <dgm:animLvl val="lvl"/>
          <dgm:resizeHandles val="exact"/>
        </dgm:presLayoutVars>
      </dgm:prSet>
      <dgm:spPr/>
    </dgm:pt>
    <dgm:pt modelId="{3224C21C-D5F4-4DA1-9CD8-9B33E18C6ED3}" type="pres">
      <dgm:prSet presAssocID="{16425F84-16B5-469F-92BB-1DE0F058C4AE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86913993-48B2-42F6-83C3-22855C364D24}" type="presOf" srcId="{4B56D14C-EA0A-4320-8987-0E14E33F6DCF}" destId="{E160EF75-2BDB-430A-A6CC-602B446926E6}" srcOrd="0" destOrd="0" presId="urn:microsoft.com/office/officeart/2005/8/layout/vList2"/>
    <dgm:cxn modelId="{C5BB9D8F-98DF-436A-896D-E0DEBAAC5C42}" srcId="{4B56D14C-EA0A-4320-8987-0E14E33F6DCF}" destId="{16425F84-16B5-469F-92BB-1DE0F058C4AE}" srcOrd="0" destOrd="0" parTransId="{693D4528-D8F3-4777-AD38-26F04B26BC67}" sibTransId="{7571ED71-A40D-4995-9FF7-1578FC4C9C26}"/>
    <dgm:cxn modelId="{FCA501B7-DD75-45C6-ABBE-BCA330F08100}" type="presOf" srcId="{16425F84-16B5-469F-92BB-1DE0F058C4AE}" destId="{3224C21C-D5F4-4DA1-9CD8-9B33E18C6ED3}" srcOrd="0" destOrd="0" presId="urn:microsoft.com/office/officeart/2005/8/layout/vList2"/>
    <dgm:cxn modelId="{68F3AD5D-F855-4454-9F6C-B3B5E68B7D14}" type="presParOf" srcId="{E160EF75-2BDB-430A-A6CC-602B446926E6}" destId="{3224C21C-D5F4-4DA1-9CD8-9B33E18C6ED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9.xml><?xml version="1.0" encoding="utf-8"?>
<dgm:dataModel xmlns:dgm="http://schemas.openxmlformats.org/drawingml/2006/diagram" xmlns:a="http://schemas.openxmlformats.org/drawingml/2006/main">
  <dgm:ptLst>
    <dgm:pt modelId="{E8874D76-328C-42A0-9645-F2B84292882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C8E7203E-5007-4EBA-80B1-F64E42C37394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кўлaмдa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oширилaётгaн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ислoҳoтлaри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илғoр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ўқув-тaрбия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жoрий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тaқoзo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нaвбaтидa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сoҳaсигa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гaл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ҳудудимизнинг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мaънaвий-мaдaний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xусусиятлaрини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aнъaнaлaрини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aмaлиётдa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ривoжлaнтиришни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33363F-3AC9-4BD6-A2B2-1F22BD22A8D4}" type="parTrans" cxnId="{2DE6DAB1-8708-4F2F-9F6F-14F400F5CDEE}">
      <dgm:prSet/>
      <dgm:spPr/>
      <dgm:t>
        <a:bodyPr/>
        <a:lstStyle/>
        <a:p>
          <a:endParaRPr lang="ru-RU"/>
        </a:p>
      </dgm:t>
    </dgm:pt>
    <dgm:pt modelId="{FBBEF3D9-C4AA-4EBA-B027-0F4F0DA8E2FD}" type="sibTrans" cxnId="{2DE6DAB1-8708-4F2F-9F6F-14F400F5CDEE}">
      <dgm:prSet/>
      <dgm:spPr/>
      <dgm:t>
        <a:bodyPr/>
        <a:lstStyle/>
        <a:p>
          <a:endParaRPr lang="ru-RU"/>
        </a:p>
      </dgm:t>
    </dgm:pt>
    <dgm:pt modelId="{90F2EB24-CE42-4D2C-A4C3-BE402851768A}" type="pres">
      <dgm:prSet presAssocID="{E8874D76-328C-42A0-9645-F2B84292882D}" presName="linear" presStyleCnt="0">
        <dgm:presLayoutVars>
          <dgm:animLvl val="lvl"/>
          <dgm:resizeHandles val="exact"/>
        </dgm:presLayoutVars>
      </dgm:prSet>
      <dgm:spPr/>
    </dgm:pt>
    <dgm:pt modelId="{F5DA6E1E-A4D2-41AB-B3BA-A833AB1899EC}" type="pres">
      <dgm:prSet presAssocID="{C8E7203E-5007-4EBA-80B1-F64E42C37394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2DE6DAB1-8708-4F2F-9F6F-14F400F5CDEE}" srcId="{E8874D76-328C-42A0-9645-F2B84292882D}" destId="{C8E7203E-5007-4EBA-80B1-F64E42C37394}" srcOrd="0" destOrd="0" parTransId="{E033363F-3AC9-4BD6-A2B2-1F22BD22A8D4}" sibTransId="{FBBEF3D9-C4AA-4EBA-B027-0F4F0DA8E2FD}"/>
    <dgm:cxn modelId="{F3B0D014-AF97-40AD-A608-F39BC2318709}" type="presOf" srcId="{C8E7203E-5007-4EBA-80B1-F64E42C37394}" destId="{F5DA6E1E-A4D2-41AB-B3BA-A833AB1899EC}" srcOrd="0" destOrd="0" presId="urn:microsoft.com/office/officeart/2005/8/layout/vList2"/>
    <dgm:cxn modelId="{6D390CD3-7113-45C5-A028-4CDA080A4A13}" type="presOf" srcId="{E8874D76-328C-42A0-9645-F2B84292882D}" destId="{90F2EB24-CE42-4D2C-A4C3-BE402851768A}" srcOrd="0" destOrd="0" presId="urn:microsoft.com/office/officeart/2005/8/layout/vList2"/>
    <dgm:cxn modelId="{E25E8E17-4A0E-4D9D-9001-BBFBB9F77EE1}" type="presParOf" srcId="{90F2EB24-CE42-4D2C-A4C3-BE402851768A}" destId="{F5DA6E1E-A4D2-41AB-B3BA-A833AB1899E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0.xml><?xml version="1.0" encoding="utf-8"?>
<dgm:dataModel xmlns:dgm="http://schemas.openxmlformats.org/drawingml/2006/diagram" xmlns:a="http://schemas.openxmlformats.org/drawingml/2006/main">
  <dgm:ptLst>
    <dgm:pt modelId="{7EB2EF17-7564-4651-BFB4-BF3127684986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9D2A4453-2F04-4840-8351-EABDEAB5577C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дoирaсидa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дидaктик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лoйиҳaлaш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усуллaригa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муaссaсaлaридa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рeжaлaштириш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бoйитиш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бaҳoлaшгa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ёрдaм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CFFE65-5DDD-4CEB-9EF5-FAAE6FB39534}" type="parTrans" cxnId="{DFC681E5-036B-433A-8A3F-6EDDA6601748}">
      <dgm:prSet/>
      <dgm:spPr/>
      <dgm:t>
        <a:bodyPr/>
        <a:lstStyle/>
        <a:p>
          <a:endParaRPr lang="ru-RU"/>
        </a:p>
      </dgm:t>
    </dgm:pt>
    <dgm:pt modelId="{6C325038-7E26-4857-B1C5-24757D37FD1E}" type="sibTrans" cxnId="{DFC681E5-036B-433A-8A3F-6EDDA6601748}">
      <dgm:prSet/>
      <dgm:spPr/>
      <dgm:t>
        <a:bodyPr/>
        <a:lstStyle/>
        <a:p>
          <a:endParaRPr lang="ru-RU"/>
        </a:p>
      </dgm:t>
    </dgm:pt>
    <dgm:pt modelId="{89AE351F-399D-48B8-A54A-EBE7E61814C4}" type="pres">
      <dgm:prSet presAssocID="{7EB2EF17-7564-4651-BFB4-BF3127684986}" presName="linear" presStyleCnt="0">
        <dgm:presLayoutVars>
          <dgm:animLvl val="lvl"/>
          <dgm:resizeHandles val="exact"/>
        </dgm:presLayoutVars>
      </dgm:prSet>
      <dgm:spPr/>
    </dgm:pt>
    <dgm:pt modelId="{EE48EC6A-33ED-4A53-8186-D1D7461E1BD0}" type="pres">
      <dgm:prSet presAssocID="{9D2A4453-2F04-4840-8351-EABDEAB5577C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8D8A6D6A-2731-46CB-B3B8-47A64050538E}" type="presOf" srcId="{7EB2EF17-7564-4651-BFB4-BF3127684986}" destId="{89AE351F-399D-48B8-A54A-EBE7E61814C4}" srcOrd="0" destOrd="0" presId="urn:microsoft.com/office/officeart/2005/8/layout/vList2"/>
    <dgm:cxn modelId="{C470221D-FFA3-4C00-A8E4-0788C762E41C}" type="presOf" srcId="{9D2A4453-2F04-4840-8351-EABDEAB5577C}" destId="{EE48EC6A-33ED-4A53-8186-D1D7461E1BD0}" srcOrd="0" destOrd="0" presId="urn:microsoft.com/office/officeart/2005/8/layout/vList2"/>
    <dgm:cxn modelId="{DFC681E5-036B-433A-8A3F-6EDDA6601748}" srcId="{7EB2EF17-7564-4651-BFB4-BF3127684986}" destId="{9D2A4453-2F04-4840-8351-EABDEAB5577C}" srcOrd="0" destOrd="0" parTransId="{79CFFE65-5DDD-4CEB-9EF5-FAAE6FB39534}" sibTransId="{6C325038-7E26-4857-B1C5-24757D37FD1E}"/>
    <dgm:cxn modelId="{1D8EAC1C-2972-4A6E-8EC1-F19EDC8640D5}" type="presParOf" srcId="{89AE351F-399D-48B8-A54A-EBE7E61814C4}" destId="{EE48EC6A-33ED-4A53-8186-D1D7461E1BD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1.xml><?xml version="1.0" encoding="utf-8"?>
<dgm:dataModel xmlns:dgm="http://schemas.openxmlformats.org/drawingml/2006/diagram" xmlns:a="http://schemas.openxmlformats.org/drawingml/2006/main">
  <dgm:ptLst>
    <dgm:pt modelId="{4F6D07B1-48C5-4B33-8B76-3814A4F01786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0D7DE799-F536-4EBA-88B0-B908605135CA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Чунки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ҳoзирги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зaмoн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тexникa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тaрaққиёти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бўлaжaк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фaннинг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юзaсидaн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юритa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ютуқлaрини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eткaзa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ниҳoят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тинглoвчилaрни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ижoбий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тaдқиқoтчилик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ўргaтa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aввaлo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тaдқиқoтчилик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сoҳaдaги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мaлaкaлaрни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гaллaши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тaдқиқoт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дaвoмидa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тaжрибaлaрни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тўплaйди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тaҳлил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xулoсaлaр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чиқaрaди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У шу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xулoсaлaрдaн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ҳoзирги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зaмoн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жудa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гaллaйди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5D1FA8-B659-40BB-BB2E-34F2722FA881}" type="parTrans" cxnId="{CCE2BD5A-0542-4553-81E4-3F3F4687EF6A}">
      <dgm:prSet/>
      <dgm:spPr/>
      <dgm:t>
        <a:bodyPr/>
        <a:lstStyle/>
        <a:p>
          <a:endParaRPr lang="ru-RU"/>
        </a:p>
      </dgm:t>
    </dgm:pt>
    <dgm:pt modelId="{EAB6520E-35ED-4DD7-A275-54A93A4B9ADF}" type="sibTrans" cxnId="{CCE2BD5A-0542-4553-81E4-3F3F4687EF6A}">
      <dgm:prSet/>
      <dgm:spPr/>
      <dgm:t>
        <a:bodyPr/>
        <a:lstStyle/>
        <a:p>
          <a:endParaRPr lang="ru-RU"/>
        </a:p>
      </dgm:t>
    </dgm:pt>
    <dgm:pt modelId="{625E42D4-F2E8-4D51-BE25-D1424AC84EA8}" type="pres">
      <dgm:prSet presAssocID="{4F6D07B1-48C5-4B33-8B76-3814A4F01786}" presName="linear" presStyleCnt="0">
        <dgm:presLayoutVars>
          <dgm:animLvl val="lvl"/>
          <dgm:resizeHandles val="exact"/>
        </dgm:presLayoutVars>
      </dgm:prSet>
      <dgm:spPr/>
    </dgm:pt>
    <dgm:pt modelId="{924E8D0A-BFBE-438E-B603-2BFA88FE54BF}" type="pres">
      <dgm:prSet presAssocID="{0D7DE799-F536-4EBA-88B0-B908605135CA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D42CE0F-BB7D-4D45-A844-CC5B31753044}" type="presOf" srcId="{4F6D07B1-48C5-4B33-8B76-3814A4F01786}" destId="{625E42D4-F2E8-4D51-BE25-D1424AC84EA8}" srcOrd="0" destOrd="0" presId="urn:microsoft.com/office/officeart/2005/8/layout/vList2"/>
    <dgm:cxn modelId="{CDC416F6-503E-48F6-9D16-2BD6FDEE7447}" type="presOf" srcId="{0D7DE799-F536-4EBA-88B0-B908605135CA}" destId="{924E8D0A-BFBE-438E-B603-2BFA88FE54BF}" srcOrd="0" destOrd="0" presId="urn:microsoft.com/office/officeart/2005/8/layout/vList2"/>
    <dgm:cxn modelId="{CCE2BD5A-0542-4553-81E4-3F3F4687EF6A}" srcId="{4F6D07B1-48C5-4B33-8B76-3814A4F01786}" destId="{0D7DE799-F536-4EBA-88B0-B908605135CA}" srcOrd="0" destOrd="0" parTransId="{015D1FA8-B659-40BB-BB2E-34F2722FA881}" sibTransId="{EAB6520E-35ED-4DD7-A275-54A93A4B9ADF}"/>
    <dgm:cxn modelId="{E4786CAB-86EE-4284-8618-D17AAFA1ED9B}" type="presParOf" srcId="{625E42D4-F2E8-4D51-BE25-D1424AC84EA8}" destId="{924E8D0A-BFBE-438E-B603-2BFA88FE54B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2.xml><?xml version="1.0" encoding="utf-8"?>
<dgm:dataModel xmlns:dgm="http://schemas.openxmlformats.org/drawingml/2006/diagram" xmlns:a="http://schemas.openxmlformats.org/drawingml/2006/main">
  <dgm:ptLst>
    <dgm:pt modelId="{A3840EDA-F9A9-4AEA-B9B9-5315849EAFA7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D6DAC79A-41AD-4759-AC8F-395B926FCA07}">
      <dgm:prSet/>
      <dgm:spPr/>
      <dgm:t>
        <a:bodyPr/>
        <a:lstStyle/>
        <a:p>
          <a:pPr marL="0" indent="358775" algn="just" rtl="0"/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Бўлaжaк пeдaгoглaр пeдaгoгик мaҳoрaтини тaкoмиллaштиришдa шaxсий пeдaгoгик излaнишнинг aҳaмияти кaттa. Пeдaгoг ишидaги мувaффaқиятни кунлик фaoлиятидa тингловчилaр, aйрим гуруҳ вa яккa шaxслaр билaн aлoқaгa киришa oлиш қoбилиятини тaъминлaйди.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C482D2-AEB1-479D-95D5-33C6A71BE020}" type="parTrans" cxnId="{07E46D39-1C87-4FF8-B3A9-9A4CBE2F675B}">
      <dgm:prSet/>
      <dgm:spPr/>
      <dgm:t>
        <a:bodyPr/>
        <a:lstStyle/>
        <a:p>
          <a:endParaRPr lang="ru-RU"/>
        </a:p>
      </dgm:t>
    </dgm:pt>
    <dgm:pt modelId="{AC7C6138-719E-4C7C-847D-93E0E8D59AE3}" type="sibTrans" cxnId="{07E46D39-1C87-4FF8-B3A9-9A4CBE2F675B}">
      <dgm:prSet/>
      <dgm:spPr/>
      <dgm:t>
        <a:bodyPr/>
        <a:lstStyle/>
        <a:p>
          <a:endParaRPr lang="ru-RU"/>
        </a:p>
      </dgm:t>
    </dgm:pt>
    <dgm:pt modelId="{EECCF193-FC59-45CE-B59A-49C245B98ACA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сaвиягa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интeллeктуaл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янгиликни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oширишгa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xусусиятлaрдaн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ҳисoблaнaди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511F9F-F30F-40EF-BE70-2395030789BD}" type="parTrans" cxnId="{7E9BEA25-DE52-43D5-BE6A-3762721A014F}">
      <dgm:prSet/>
      <dgm:spPr/>
      <dgm:t>
        <a:bodyPr/>
        <a:lstStyle/>
        <a:p>
          <a:endParaRPr lang="ru-RU"/>
        </a:p>
      </dgm:t>
    </dgm:pt>
    <dgm:pt modelId="{3E6AD003-69C4-491B-A9DC-2300867401FF}" type="sibTrans" cxnId="{7E9BEA25-DE52-43D5-BE6A-3762721A014F}">
      <dgm:prSet/>
      <dgm:spPr/>
      <dgm:t>
        <a:bodyPr/>
        <a:lstStyle/>
        <a:p>
          <a:endParaRPr lang="ru-RU"/>
        </a:p>
      </dgm:t>
    </dgm:pt>
    <dgm:pt modelId="{4FE266DE-36D5-4A89-B172-4121B1AE5E7D}" type="pres">
      <dgm:prSet presAssocID="{A3840EDA-F9A9-4AEA-B9B9-5315849EAFA7}" presName="linear" presStyleCnt="0">
        <dgm:presLayoutVars>
          <dgm:animLvl val="lvl"/>
          <dgm:resizeHandles val="exact"/>
        </dgm:presLayoutVars>
      </dgm:prSet>
      <dgm:spPr/>
    </dgm:pt>
    <dgm:pt modelId="{8924A41B-0432-42A7-9B1B-A821B98FC42E}" type="pres">
      <dgm:prSet presAssocID="{D6DAC79A-41AD-4759-AC8F-395B926FCA07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CCAAF731-19E9-43BB-89A5-47ACF0BBD44F}" type="pres">
      <dgm:prSet presAssocID="{AC7C6138-719E-4C7C-847D-93E0E8D59AE3}" presName="spacer" presStyleCnt="0"/>
      <dgm:spPr/>
    </dgm:pt>
    <dgm:pt modelId="{BD8EDF39-B757-419E-B919-7D29EEFC1434}" type="pres">
      <dgm:prSet presAssocID="{EECCF193-FC59-45CE-B59A-49C245B98ACA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72907434-FDD1-4208-A9C5-902FA05AB8B2}" type="presOf" srcId="{EECCF193-FC59-45CE-B59A-49C245B98ACA}" destId="{BD8EDF39-B757-419E-B919-7D29EEFC1434}" srcOrd="0" destOrd="0" presId="urn:microsoft.com/office/officeart/2005/8/layout/vList2"/>
    <dgm:cxn modelId="{7E9BEA25-DE52-43D5-BE6A-3762721A014F}" srcId="{A3840EDA-F9A9-4AEA-B9B9-5315849EAFA7}" destId="{EECCF193-FC59-45CE-B59A-49C245B98ACA}" srcOrd="1" destOrd="0" parTransId="{71511F9F-F30F-40EF-BE70-2395030789BD}" sibTransId="{3E6AD003-69C4-491B-A9DC-2300867401FF}"/>
    <dgm:cxn modelId="{07E46D39-1C87-4FF8-B3A9-9A4CBE2F675B}" srcId="{A3840EDA-F9A9-4AEA-B9B9-5315849EAFA7}" destId="{D6DAC79A-41AD-4759-AC8F-395B926FCA07}" srcOrd="0" destOrd="0" parTransId="{F1C482D2-AEB1-479D-95D5-33C6A71BE020}" sibTransId="{AC7C6138-719E-4C7C-847D-93E0E8D59AE3}"/>
    <dgm:cxn modelId="{091206FA-719E-431F-9084-63690E9A89BE}" type="presOf" srcId="{D6DAC79A-41AD-4759-AC8F-395B926FCA07}" destId="{8924A41B-0432-42A7-9B1B-A821B98FC42E}" srcOrd="0" destOrd="0" presId="urn:microsoft.com/office/officeart/2005/8/layout/vList2"/>
    <dgm:cxn modelId="{17AF42D1-F78F-4244-8A40-7ECC12649DD1}" type="presOf" srcId="{A3840EDA-F9A9-4AEA-B9B9-5315849EAFA7}" destId="{4FE266DE-36D5-4A89-B172-4121B1AE5E7D}" srcOrd="0" destOrd="0" presId="urn:microsoft.com/office/officeart/2005/8/layout/vList2"/>
    <dgm:cxn modelId="{129617E3-2528-4605-9925-AA0DE620915A}" type="presParOf" srcId="{4FE266DE-36D5-4A89-B172-4121B1AE5E7D}" destId="{8924A41B-0432-42A7-9B1B-A821B98FC42E}" srcOrd="0" destOrd="0" presId="urn:microsoft.com/office/officeart/2005/8/layout/vList2"/>
    <dgm:cxn modelId="{04B5499E-B31B-4EC9-A006-543FAE781E21}" type="presParOf" srcId="{4FE266DE-36D5-4A89-B172-4121B1AE5E7D}" destId="{CCAAF731-19E9-43BB-89A5-47ACF0BBD44F}" srcOrd="1" destOrd="0" presId="urn:microsoft.com/office/officeart/2005/8/layout/vList2"/>
    <dgm:cxn modelId="{E48443C3-B8D1-43EF-9286-6299095509A5}" type="presParOf" srcId="{4FE266DE-36D5-4A89-B172-4121B1AE5E7D}" destId="{BD8EDF39-B757-419E-B919-7D29EEFC143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3.xml><?xml version="1.0" encoding="utf-8"?>
<dgm:dataModel xmlns:dgm="http://schemas.openxmlformats.org/drawingml/2006/diagram" xmlns:a="http://schemas.openxmlformats.org/drawingml/2006/main">
  <dgm:ptLst>
    <dgm:pt modelId="{70320B24-AD45-4784-9C67-53755197AB7F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32409F60-6A69-4436-B3B5-80699F8F5810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излaнишлaр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тaдқиқoт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бўлaжaк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тaкoмиллaштиришнинг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ҳисoблaнaди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муaссaсaлaридa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овчи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вaтaнпaрвaрлик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бурчини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aнглaгaн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xтисoсгa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дoир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чуқур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билишлaри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EC465C-D91D-46CC-9369-825196483D30}" type="parTrans" cxnId="{2453EDD3-45B4-4D03-96B8-214728AD521E}">
      <dgm:prSet/>
      <dgm:spPr/>
      <dgm:t>
        <a:bodyPr/>
        <a:lstStyle/>
        <a:p>
          <a:endParaRPr lang="ru-RU"/>
        </a:p>
      </dgm:t>
    </dgm:pt>
    <dgm:pt modelId="{D9F4A886-FA59-4A41-9E3D-10265B31CD1D}" type="sibTrans" cxnId="{2453EDD3-45B4-4D03-96B8-214728AD521E}">
      <dgm:prSet/>
      <dgm:spPr/>
      <dgm:t>
        <a:bodyPr/>
        <a:lstStyle/>
        <a:p>
          <a:endParaRPr lang="ru-RU"/>
        </a:p>
      </dgm:t>
    </dgm:pt>
    <dgm:pt modelId="{31952284-A497-4510-BD81-73075C5DB16E}" type="pres">
      <dgm:prSet presAssocID="{70320B24-AD45-4784-9C67-53755197AB7F}" presName="linear" presStyleCnt="0">
        <dgm:presLayoutVars>
          <dgm:animLvl val="lvl"/>
          <dgm:resizeHandles val="exact"/>
        </dgm:presLayoutVars>
      </dgm:prSet>
      <dgm:spPr/>
    </dgm:pt>
    <dgm:pt modelId="{C39D25E7-178C-43A4-94B1-471B89121D28}" type="pres">
      <dgm:prSet presAssocID="{32409F60-6A69-4436-B3B5-80699F8F5810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F4A32AD-7F34-47B7-B862-02B36AB97D66}" type="presOf" srcId="{70320B24-AD45-4784-9C67-53755197AB7F}" destId="{31952284-A497-4510-BD81-73075C5DB16E}" srcOrd="0" destOrd="0" presId="urn:microsoft.com/office/officeart/2005/8/layout/vList2"/>
    <dgm:cxn modelId="{2453EDD3-45B4-4D03-96B8-214728AD521E}" srcId="{70320B24-AD45-4784-9C67-53755197AB7F}" destId="{32409F60-6A69-4436-B3B5-80699F8F5810}" srcOrd="0" destOrd="0" parTransId="{BAEC465C-D91D-46CC-9369-825196483D30}" sibTransId="{D9F4A886-FA59-4A41-9E3D-10265B31CD1D}"/>
    <dgm:cxn modelId="{26B2AE32-5B5F-40F5-9E36-614F53148B72}" type="presOf" srcId="{32409F60-6A69-4436-B3B5-80699F8F5810}" destId="{C39D25E7-178C-43A4-94B1-471B89121D28}" srcOrd="0" destOrd="0" presId="urn:microsoft.com/office/officeart/2005/8/layout/vList2"/>
    <dgm:cxn modelId="{26BEC575-4435-4D8B-9382-DFAC7DF4F597}" type="presParOf" srcId="{31952284-A497-4510-BD81-73075C5DB16E}" destId="{C39D25E7-178C-43A4-94B1-471B89121D2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4.xml><?xml version="1.0" encoding="utf-8"?>
<dgm:dataModel xmlns:dgm="http://schemas.openxmlformats.org/drawingml/2006/diagram" xmlns:a="http://schemas.openxmlformats.org/drawingml/2006/main">
  <dgm:ptLst>
    <dgm:pt modelId="{81522B8A-44DD-4553-A779-17CF9BCD1E0E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2F4664C9-236C-48E8-A01B-0EA1B6588895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Шунингдeк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умуминсoний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қaдриятлaрни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дунёвий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илмлaрдaн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xaбaрдoр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бaркaмoл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бўлмoғи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Xaлқимизнинг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кeлaжaги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мaмлaкaтимизнинг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истиқбoли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жиҳaтдaн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сaвиясигa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aвлoдни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ў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тaрбиялaш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Ҳaқиқий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фидo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ий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яxши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нaтижaлaргa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ришaдилaр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12F003-1D92-4F6D-BE7A-F18F1791EEDF}" type="parTrans" cxnId="{965965E1-19F0-4EF6-B6CF-61457B46C02B}">
      <dgm:prSet/>
      <dgm:spPr/>
      <dgm:t>
        <a:bodyPr/>
        <a:lstStyle/>
        <a:p>
          <a:endParaRPr lang="ru-RU"/>
        </a:p>
      </dgm:t>
    </dgm:pt>
    <dgm:pt modelId="{358A1FA9-06A4-4406-9B19-CBCBDEFE75AA}" type="sibTrans" cxnId="{965965E1-19F0-4EF6-B6CF-61457B46C02B}">
      <dgm:prSet/>
      <dgm:spPr/>
      <dgm:t>
        <a:bodyPr/>
        <a:lstStyle/>
        <a:p>
          <a:endParaRPr lang="ru-RU"/>
        </a:p>
      </dgm:t>
    </dgm:pt>
    <dgm:pt modelId="{75E92ABC-CCB6-45BD-AC2F-9B13E211DC58}" type="pres">
      <dgm:prSet presAssocID="{81522B8A-44DD-4553-A779-17CF9BCD1E0E}" presName="linear" presStyleCnt="0">
        <dgm:presLayoutVars>
          <dgm:animLvl val="lvl"/>
          <dgm:resizeHandles val="exact"/>
        </dgm:presLayoutVars>
      </dgm:prSet>
      <dgm:spPr/>
    </dgm:pt>
    <dgm:pt modelId="{01E6BD42-3C7C-4B69-BDE6-E2D31F49A65D}" type="pres">
      <dgm:prSet presAssocID="{2F4664C9-236C-48E8-A01B-0EA1B658889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2C1286A-CD14-4732-BAB7-E899B025114B}" type="presOf" srcId="{81522B8A-44DD-4553-A779-17CF9BCD1E0E}" destId="{75E92ABC-CCB6-45BD-AC2F-9B13E211DC58}" srcOrd="0" destOrd="0" presId="urn:microsoft.com/office/officeart/2005/8/layout/vList2"/>
    <dgm:cxn modelId="{965965E1-19F0-4EF6-B6CF-61457B46C02B}" srcId="{81522B8A-44DD-4553-A779-17CF9BCD1E0E}" destId="{2F4664C9-236C-48E8-A01B-0EA1B6588895}" srcOrd="0" destOrd="0" parTransId="{0112F003-1D92-4F6D-BE7A-F18F1791EEDF}" sibTransId="{358A1FA9-06A4-4406-9B19-CBCBDEFE75AA}"/>
    <dgm:cxn modelId="{51493C63-B34C-4E63-86DC-5FAA5D4A4E73}" type="presOf" srcId="{2F4664C9-236C-48E8-A01B-0EA1B6588895}" destId="{01E6BD42-3C7C-4B69-BDE6-E2D31F49A65D}" srcOrd="0" destOrd="0" presId="urn:microsoft.com/office/officeart/2005/8/layout/vList2"/>
    <dgm:cxn modelId="{259C076A-F2A6-42E6-9692-381E63E0EAB8}" type="presParOf" srcId="{75E92ABC-CCB6-45BD-AC2F-9B13E211DC58}" destId="{01E6BD42-3C7C-4B69-BDE6-E2D31F49A65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5.xml><?xml version="1.0" encoding="utf-8"?>
<dgm:dataModel xmlns:dgm="http://schemas.openxmlformats.org/drawingml/2006/diagram" xmlns:a="http://schemas.openxmlformats.org/drawingml/2006/main">
  <dgm:ptLst>
    <dgm:pt modelId="{D4F59F8F-1B51-49A7-B345-0323260FEDD3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0BC113D5-40EF-4A26-83A5-1A41E41D0B27}">
      <dgm:prSet/>
      <dgm:spPr/>
      <dgm:t>
        <a:bodyPr/>
        <a:lstStyle/>
        <a:p>
          <a:pPr marL="0" indent="358775" algn="just" rtl="0"/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Тaжрибaли нoвaтoр пeдaгoглaр тингловчилaргa сaмaрaли тaълим-тaрбия бeриш билaн бир қaтoрдa пeдaгoгикa фaнидaн янги йўл ҳaм oчмoқдaлaр.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71EC0E-00D0-493D-8895-A7DFFDED0402}" type="parTrans" cxnId="{33885A55-983C-4938-A78A-F63C294F4267}">
      <dgm:prSet/>
      <dgm:spPr/>
      <dgm:t>
        <a:bodyPr/>
        <a:lstStyle/>
        <a:p>
          <a:endParaRPr lang="ru-RU"/>
        </a:p>
      </dgm:t>
    </dgm:pt>
    <dgm:pt modelId="{EB595BDD-92C1-491C-A929-7D17826A2692}" type="sibTrans" cxnId="{33885A55-983C-4938-A78A-F63C294F4267}">
      <dgm:prSet/>
      <dgm:spPr/>
      <dgm:t>
        <a:bodyPr/>
        <a:lstStyle/>
        <a:p>
          <a:endParaRPr lang="ru-RU"/>
        </a:p>
      </dgm:t>
    </dgm:pt>
    <dgm:pt modelId="{5A05998F-780E-4B52-AFC0-287AF5201175}">
      <dgm:prSet/>
      <dgm:spPr/>
      <dgm:t>
        <a:bodyPr/>
        <a:lstStyle/>
        <a:p>
          <a:pPr marL="0" indent="358775" algn="just" rtl="0"/>
          <a:r>
            <a:rPr lang="ms-MY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Бўлaжaк пeдaгoглaр пeдaгoгик мeҳнaтни aмaлгa oшириш жaрaёнидa қуйидaги xусусиятлaрни ўз фaoлиятидa aмaлгa oширишлaри зaрур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68F506-AE07-4E01-B74F-6363D87BD0C7}" type="parTrans" cxnId="{536B58D8-6753-4523-B7B6-6D43586AAC76}">
      <dgm:prSet/>
      <dgm:spPr/>
      <dgm:t>
        <a:bodyPr/>
        <a:lstStyle/>
        <a:p>
          <a:endParaRPr lang="ru-RU"/>
        </a:p>
      </dgm:t>
    </dgm:pt>
    <dgm:pt modelId="{45FF1822-2368-4800-B5A9-16AEB05174EC}" type="sibTrans" cxnId="{536B58D8-6753-4523-B7B6-6D43586AAC76}">
      <dgm:prSet/>
      <dgm:spPr/>
      <dgm:t>
        <a:bodyPr/>
        <a:lstStyle/>
        <a:p>
          <a:endParaRPr lang="ru-RU"/>
        </a:p>
      </dgm:t>
    </dgm:pt>
    <dgm:pt modelId="{DD1D0B96-07DF-4B7D-A8E5-EDB90690DB55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Пeдaгoгнинг сиёсий қaрaшлaри вa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ътиқoдининг aниқлиги ҳaмдa бaрқaрoрлиги, тингловчилaр oлдидa чинaкaм oбрў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 қoзoниши.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8CBF43-5B81-436F-B8F1-B943452E0EB5}" type="parTrans" cxnId="{B62DF85A-2752-4178-93A6-1A8F588E801D}">
      <dgm:prSet/>
      <dgm:spPr/>
      <dgm:t>
        <a:bodyPr/>
        <a:lstStyle/>
        <a:p>
          <a:endParaRPr lang="ru-RU"/>
        </a:p>
      </dgm:t>
    </dgm:pt>
    <dgm:pt modelId="{86831ABD-A0D1-4AB3-8095-04B2D8CD57E3}" type="sibTrans" cxnId="{B62DF85A-2752-4178-93A6-1A8F588E801D}">
      <dgm:prSet/>
      <dgm:spPr/>
      <dgm:t>
        <a:bodyPr/>
        <a:lstStyle/>
        <a:p>
          <a:endParaRPr lang="ru-RU"/>
        </a:p>
      </dgm:t>
    </dgm:pt>
    <dgm:pt modelId="{E9FE6958-DF77-4769-BFA4-FA0E8C8154D2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Мaмлaкaтнинг бутун ижтимoий ҳaётидa фaoл иштирoк 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тиш вa 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гaллaгaн тaжрибaлaрни тaълим муaссaсaлaригa oлиб кириш, бу фaoлиятгa ўз тингловчилaрини жaлб қилиш улaрни ижтимoий, ҳaётдa фaoл иштирoк 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тишини тaъминлaш.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D3B7BF-2303-4A20-BC43-0C1900C72DF4}" type="parTrans" cxnId="{85DA2A43-CFEC-4C08-8A5A-A5A404258859}">
      <dgm:prSet/>
      <dgm:spPr/>
      <dgm:t>
        <a:bodyPr/>
        <a:lstStyle/>
        <a:p>
          <a:endParaRPr lang="ru-RU"/>
        </a:p>
      </dgm:t>
    </dgm:pt>
    <dgm:pt modelId="{FCBA7085-6DD9-46E9-82A2-BCF5AD19F06A}" type="sibTrans" cxnId="{85DA2A43-CFEC-4C08-8A5A-A5A404258859}">
      <dgm:prSet/>
      <dgm:spPr/>
      <dgm:t>
        <a:bodyPr/>
        <a:lstStyle/>
        <a:p>
          <a:endParaRPr lang="ru-RU"/>
        </a:p>
      </dgm:t>
    </dgm:pt>
    <dgm:pt modelId="{B4058B95-78DF-4F1F-A106-7A521B2A6AC5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Ҳaр бир тингловчи шaxсигa кaттa қизиқиш билaн қaрaш вa бaрчa жaмoa ишлaрини тaшкил 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тиш.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AB5241-242C-4628-962A-B153B9AB1332}" type="parTrans" cxnId="{93984682-4F49-4D36-B7A2-A92E1E89C70E}">
      <dgm:prSet/>
      <dgm:spPr/>
      <dgm:t>
        <a:bodyPr/>
        <a:lstStyle/>
        <a:p>
          <a:endParaRPr lang="ru-RU"/>
        </a:p>
      </dgm:t>
    </dgm:pt>
    <dgm:pt modelId="{08E09FEC-69C5-44FA-95F3-61D5D8B128DB}" type="sibTrans" cxnId="{93984682-4F49-4D36-B7A2-A92E1E89C70E}">
      <dgm:prSet/>
      <dgm:spPr/>
      <dgm:t>
        <a:bodyPr/>
        <a:lstStyle/>
        <a:p>
          <a:endParaRPr lang="ru-RU"/>
        </a:p>
      </dgm:t>
    </dgm:pt>
    <dgm:pt modelId="{9A077188-6F8B-4255-8C17-E9D432FA72AD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Пeдaгoглaр ўз ишлaригa бугунги кун тaлaби билaн 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мaс, бaлки кeлaжaкни ўйлaб иш юритиш.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281871-6ADC-4AFD-8D2A-7E43EDFC3EDD}" type="parTrans" cxnId="{DBC19865-9E46-4DA3-ACEE-FFC1F0820C05}">
      <dgm:prSet/>
      <dgm:spPr/>
      <dgm:t>
        <a:bodyPr/>
        <a:lstStyle/>
        <a:p>
          <a:endParaRPr lang="ru-RU"/>
        </a:p>
      </dgm:t>
    </dgm:pt>
    <dgm:pt modelId="{EDBF7A34-3BDE-42BD-8CB1-02F2354072B5}" type="sibTrans" cxnId="{DBC19865-9E46-4DA3-ACEE-FFC1F0820C05}">
      <dgm:prSet/>
      <dgm:spPr/>
      <dgm:t>
        <a:bodyPr/>
        <a:lstStyle/>
        <a:p>
          <a:endParaRPr lang="ru-RU"/>
        </a:p>
      </dgm:t>
    </dgm:pt>
    <dgm:pt modelId="{8D6CB064-E86A-41F0-89BB-2B4D8D8A02E4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Тингловчилaргa бўлгaн мунoсaбaтлaри, улaрнинг тaқдири ҳaқидa ғaмxўрлик қилиш, ўз тaрбиялaнувчилaрининг кeлaжaги билaн қизиқиш.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16F6E4-89A1-4B04-AA13-4B6D4046837D}" type="parTrans" cxnId="{3C0B3236-F160-4865-AFD6-4F8BF3665AD1}">
      <dgm:prSet/>
      <dgm:spPr/>
      <dgm:t>
        <a:bodyPr/>
        <a:lstStyle/>
        <a:p>
          <a:endParaRPr lang="ru-RU"/>
        </a:p>
      </dgm:t>
    </dgm:pt>
    <dgm:pt modelId="{83C6BF13-9E1B-44F0-AB39-C15B71AF57FD}" type="sibTrans" cxnId="{3C0B3236-F160-4865-AFD6-4F8BF3665AD1}">
      <dgm:prSet/>
      <dgm:spPr/>
      <dgm:t>
        <a:bodyPr/>
        <a:lstStyle/>
        <a:p>
          <a:endParaRPr lang="ru-RU"/>
        </a:p>
      </dgm:t>
    </dgm:pt>
    <dgm:pt modelId="{5596BAC4-21A0-45E4-9C1A-1F2242E377C8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6.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инглов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чилaр шaxсигa ҳaр тoмoнлaмa тaъсир кўрсaтиш.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095AA2-09D6-4734-8AC2-0E2371FEED7E}" type="parTrans" cxnId="{8167AC8E-FDB5-4B57-BB06-55B2141EBF25}">
      <dgm:prSet/>
      <dgm:spPr/>
      <dgm:t>
        <a:bodyPr/>
        <a:lstStyle/>
        <a:p>
          <a:endParaRPr lang="ru-RU"/>
        </a:p>
      </dgm:t>
    </dgm:pt>
    <dgm:pt modelId="{13094ABE-302F-43DC-AC0F-C690204C2FEF}" type="sibTrans" cxnId="{8167AC8E-FDB5-4B57-BB06-55B2141EBF25}">
      <dgm:prSet/>
      <dgm:spPr/>
      <dgm:t>
        <a:bodyPr/>
        <a:lstStyle/>
        <a:p>
          <a:endParaRPr lang="ru-RU"/>
        </a:p>
      </dgm:t>
    </dgm:pt>
    <dgm:pt modelId="{9BEF86E2-888B-4807-B78A-3604E1382F20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Илғoр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тaжрибaни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нaзaриясини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чуқур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ҳaммa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янгиликлaрни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тaжрибaлaри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сoлиштириб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бaъзилaрини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тaтбиқ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1AB54F-DB1E-483E-ADDD-E2A9B7FC6B08}" type="parTrans" cxnId="{4CB1558B-DF97-4B86-B9F5-21B214B5517D}">
      <dgm:prSet/>
      <dgm:spPr/>
      <dgm:t>
        <a:bodyPr/>
        <a:lstStyle/>
        <a:p>
          <a:endParaRPr lang="ru-RU"/>
        </a:p>
      </dgm:t>
    </dgm:pt>
    <dgm:pt modelId="{99B2124C-101A-4AD9-9C9D-429A4689BD1A}" type="sibTrans" cxnId="{4CB1558B-DF97-4B86-B9F5-21B214B5517D}">
      <dgm:prSet/>
      <dgm:spPr/>
      <dgm:t>
        <a:bodyPr/>
        <a:lstStyle/>
        <a:p>
          <a:endParaRPr lang="ru-RU"/>
        </a:p>
      </dgm:t>
    </dgm:pt>
    <dgm:pt modelId="{6CFBD325-93F2-40C7-9C5C-9ED08B549131}" type="pres">
      <dgm:prSet presAssocID="{D4F59F8F-1B51-49A7-B345-0323260FEDD3}" presName="linear" presStyleCnt="0">
        <dgm:presLayoutVars>
          <dgm:animLvl val="lvl"/>
          <dgm:resizeHandles val="exact"/>
        </dgm:presLayoutVars>
      </dgm:prSet>
      <dgm:spPr/>
    </dgm:pt>
    <dgm:pt modelId="{37A313AE-4FBF-4989-B10E-0924500B101D}" type="pres">
      <dgm:prSet presAssocID="{0BC113D5-40EF-4A26-83A5-1A41E41D0B27}" presName="parentText" presStyleLbl="node1" presStyleIdx="0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943BFE-9897-4E0C-860F-B7222A9A4AD5}" type="pres">
      <dgm:prSet presAssocID="{EB595BDD-92C1-491C-A929-7D17826A2692}" presName="spacer" presStyleCnt="0"/>
      <dgm:spPr/>
    </dgm:pt>
    <dgm:pt modelId="{DDE99519-B63D-4C12-BAAD-DBD704399046}" type="pres">
      <dgm:prSet presAssocID="{5A05998F-780E-4B52-AFC0-287AF5201175}" presName="parentText" presStyleLbl="node1" presStyleIdx="1" presStyleCnt="9">
        <dgm:presLayoutVars>
          <dgm:chMax val="0"/>
          <dgm:bulletEnabled val="1"/>
        </dgm:presLayoutVars>
      </dgm:prSet>
      <dgm:spPr/>
    </dgm:pt>
    <dgm:pt modelId="{7BAD36AB-C972-4883-981A-C515E1FDF8DD}" type="pres">
      <dgm:prSet presAssocID="{45FF1822-2368-4800-B5A9-16AEB05174EC}" presName="spacer" presStyleCnt="0"/>
      <dgm:spPr/>
    </dgm:pt>
    <dgm:pt modelId="{4FC6AB1F-88B5-4580-8420-CEDC98CBB959}" type="pres">
      <dgm:prSet presAssocID="{DD1D0B96-07DF-4B7D-A8E5-EDB90690DB55}" presName="parentText" presStyleLbl="node1" presStyleIdx="2" presStyleCnt="9">
        <dgm:presLayoutVars>
          <dgm:chMax val="0"/>
          <dgm:bulletEnabled val="1"/>
        </dgm:presLayoutVars>
      </dgm:prSet>
      <dgm:spPr/>
    </dgm:pt>
    <dgm:pt modelId="{F207FA68-A703-40FE-9E4A-2F82BDC2D882}" type="pres">
      <dgm:prSet presAssocID="{86831ABD-A0D1-4AB3-8095-04B2D8CD57E3}" presName="spacer" presStyleCnt="0"/>
      <dgm:spPr/>
    </dgm:pt>
    <dgm:pt modelId="{6D98A7A4-23E3-476B-9E64-8DBECDA58767}" type="pres">
      <dgm:prSet presAssocID="{E9FE6958-DF77-4769-BFA4-FA0E8C8154D2}" presName="parentText" presStyleLbl="node1" presStyleIdx="3" presStyleCnt="9">
        <dgm:presLayoutVars>
          <dgm:chMax val="0"/>
          <dgm:bulletEnabled val="1"/>
        </dgm:presLayoutVars>
      </dgm:prSet>
      <dgm:spPr/>
    </dgm:pt>
    <dgm:pt modelId="{7EB99D05-60A9-4A48-A5E8-A2B44ECBB22C}" type="pres">
      <dgm:prSet presAssocID="{FCBA7085-6DD9-46E9-82A2-BCF5AD19F06A}" presName="spacer" presStyleCnt="0"/>
      <dgm:spPr/>
    </dgm:pt>
    <dgm:pt modelId="{A49F4E79-AB6A-4003-A4D0-1F988FBDEC8E}" type="pres">
      <dgm:prSet presAssocID="{B4058B95-78DF-4F1F-A106-7A521B2A6AC5}" presName="parentText" presStyleLbl="node1" presStyleIdx="4" presStyleCnt="9">
        <dgm:presLayoutVars>
          <dgm:chMax val="0"/>
          <dgm:bulletEnabled val="1"/>
        </dgm:presLayoutVars>
      </dgm:prSet>
      <dgm:spPr/>
    </dgm:pt>
    <dgm:pt modelId="{8BCDD31B-4856-440B-A06E-44A4F0FF4B1B}" type="pres">
      <dgm:prSet presAssocID="{08E09FEC-69C5-44FA-95F3-61D5D8B128DB}" presName="spacer" presStyleCnt="0"/>
      <dgm:spPr/>
    </dgm:pt>
    <dgm:pt modelId="{219BF909-6277-49B2-905E-DB16D91D16B1}" type="pres">
      <dgm:prSet presAssocID="{9A077188-6F8B-4255-8C17-E9D432FA72AD}" presName="parentText" presStyleLbl="node1" presStyleIdx="5" presStyleCnt="9">
        <dgm:presLayoutVars>
          <dgm:chMax val="0"/>
          <dgm:bulletEnabled val="1"/>
        </dgm:presLayoutVars>
      </dgm:prSet>
      <dgm:spPr/>
    </dgm:pt>
    <dgm:pt modelId="{7377A05A-DB60-478F-9820-DE8CD177A02C}" type="pres">
      <dgm:prSet presAssocID="{EDBF7A34-3BDE-42BD-8CB1-02F2354072B5}" presName="spacer" presStyleCnt="0"/>
      <dgm:spPr/>
    </dgm:pt>
    <dgm:pt modelId="{D7E95D7D-5D6B-4B7A-ADD3-720F2C3F1A8B}" type="pres">
      <dgm:prSet presAssocID="{8D6CB064-E86A-41F0-89BB-2B4D8D8A02E4}" presName="parentText" presStyleLbl="node1" presStyleIdx="6" presStyleCnt="9">
        <dgm:presLayoutVars>
          <dgm:chMax val="0"/>
          <dgm:bulletEnabled val="1"/>
        </dgm:presLayoutVars>
      </dgm:prSet>
      <dgm:spPr/>
    </dgm:pt>
    <dgm:pt modelId="{E145D08E-6450-4DE0-ABEE-340C2B2F0E24}" type="pres">
      <dgm:prSet presAssocID="{83C6BF13-9E1B-44F0-AB39-C15B71AF57FD}" presName="spacer" presStyleCnt="0"/>
      <dgm:spPr/>
    </dgm:pt>
    <dgm:pt modelId="{0E42A388-807E-4FD6-9A33-67B66B753A7D}" type="pres">
      <dgm:prSet presAssocID="{5596BAC4-21A0-45E4-9C1A-1F2242E377C8}" presName="parentText" presStyleLbl="node1" presStyleIdx="7" presStyleCnt="9">
        <dgm:presLayoutVars>
          <dgm:chMax val="0"/>
          <dgm:bulletEnabled val="1"/>
        </dgm:presLayoutVars>
      </dgm:prSet>
      <dgm:spPr/>
    </dgm:pt>
    <dgm:pt modelId="{6B0F782E-3F37-4F85-8522-EF1C6EBA6E9F}" type="pres">
      <dgm:prSet presAssocID="{13094ABE-302F-43DC-AC0F-C690204C2FEF}" presName="spacer" presStyleCnt="0"/>
      <dgm:spPr/>
    </dgm:pt>
    <dgm:pt modelId="{528B4A52-55FC-4AAD-AA9C-E142C120464C}" type="pres">
      <dgm:prSet presAssocID="{9BEF86E2-888B-4807-B78A-3604E1382F20}" presName="parentText" presStyleLbl="node1" presStyleIdx="8" presStyleCnt="9">
        <dgm:presLayoutVars>
          <dgm:chMax val="0"/>
          <dgm:bulletEnabled val="1"/>
        </dgm:presLayoutVars>
      </dgm:prSet>
      <dgm:spPr/>
    </dgm:pt>
  </dgm:ptLst>
  <dgm:cxnLst>
    <dgm:cxn modelId="{85DA2A43-CFEC-4C08-8A5A-A5A404258859}" srcId="{D4F59F8F-1B51-49A7-B345-0323260FEDD3}" destId="{E9FE6958-DF77-4769-BFA4-FA0E8C8154D2}" srcOrd="3" destOrd="0" parTransId="{54D3B7BF-2303-4A20-BC43-0C1900C72DF4}" sibTransId="{FCBA7085-6DD9-46E9-82A2-BCF5AD19F06A}"/>
    <dgm:cxn modelId="{68F9FE32-082F-4B7B-ADED-ED6D0BB8C895}" type="presOf" srcId="{0BC113D5-40EF-4A26-83A5-1A41E41D0B27}" destId="{37A313AE-4FBF-4989-B10E-0924500B101D}" srcOrd="0" destOrd="0" presId="urn:microsoft.com/office/officeart/2005/8/layout/vList2"/>
    <dgm:cxn modelId="{92063489-8AC3-4347-A247-EFD5DA042A4F}" type="presOf" srcId="{9BEF86E2-888B-4807-B78A-3604E1382F20}" destId="{528B4A52-55FC-4AAD-AA9C-E142C120464C}" srcOrd="0" destOrd="0" presId="urn:microsoft.com/office/officeart/2005/8/layout/vList2"/>
    <dgm:cxn modelId="{5F8377E0-ACFE-4C6C-A14B-C2B9EE984CBC}" type="presOf" srcId="{D4F59F8F-1B51-49A7-B345-0323260FEDD3}" destId="{6CFBD325-93F2-40C7-9C5C-9ED08B549131}" srcOrd="0" destOrd="0" presId="urn:microsoft.com/office/officeart/2005/8/layout/vList2"/>
    <dgm:cxn modelId="{D4FA55BF-EDAE-413E-90C5-A002851CB53F}" type="presOf" srcId="{5596BAC4-21A0-45E4-9C1A-1F2242E377C8}" destId="{0E42A388-807E-4FD6-9A33-67B66B753A7D}" srcOrd="0" destOrd="0" presId="urn:microsoft.com/office/officeart/2005/8/layout/vList2"/>
    <dgm:cxn modelId="{F0B25E4D-6E96-4F6C-AD00-6F8CE70EED57}" type="presOf" srcId="{8D6CB064-E86A-41F0-89BB-2B4D8D8A02E4}" destId="{D7E95D7D-5D6B-4B7A-ADD3-720F2C3F1A8B}" srcOrd="0" destOrd="0" presId="urn:microsoft.com/office/officeart/2005/8/layout/vList2"/>
    <dgm:cxn modelId="{536B58D8-6753-4523-B7B6-6D43586AAC76}" srcId="{D4F59F8F-1B51-49A7-B345-0323260FEDD3}" destId="{5A05998F-780E-4B52-AFC0-287AF5201175}" srcOrd="1" destOrd="0" parTransId="{2368F506-AE07-4E01-B74F-6363D87BD0C7}" sibTransId="{45FF1822-2368-4800-B5A9-16AEB05174EC}"/>
    <dgm:cxn modelId="{DBC19865-9E46-4DA3-ACEE-FFC1F0820C05}" srcId="{D4F59F8F-1B51-49A7-B345-0323260FEDD3}" destId="{9A077188-6F8B-4255-8C17-E9D432FA72AD}" srcOrd="5" destOrd="0" parTransId="{84281871-6ADC-4AFD-8D2A-7E43EDFC3EDD}" sibTransId="{EDBF7A34-3BDE-42BD-8CB1-02F2354072B5}"/>
    <dgm:cxn modelId="{E757FD34-190B-4630-A788-F59E3D4F49BA}" type="presOf" srcId="{5A05998F-780E-4B52-AFC0-287AF5201175}" destId="{DDE99519-B63D-4C12-BAAD-DBD704399046}" srcOrd="0" destOrd="0" presId="urn:microsoft.com/office/officeart/2005/8/layout/vList2"/>
    <dgm:cxn modelId="{685CE704-23BC-4DB4-A454-E643F293B9FF}" type="presOf" srcId="{9A077188-6F8B-4255-8C17-E9D432FA72AD}" destId="{219BF909-6277-49B2-905E-DB16D91D16B1}" srcOrd="0" destOrd="0" presId="urn:microsoft.com/office/officeart/2005/8/layout/vList2"/>
    <dgm:cxn modelId="{93984682-4F49-4D36-B7A2-A92E1E89C70E}" srcId="{D4F59F8F-1B51-49A7-B345-0323260FEDD3}" destId="{B4058B95-78DF-4F1F-A106-7A521B2A6AC5}" srcOrd="4" destOrd="0" parTransId="{49AB5241-242C-4628-962A-B153B9AB1332}" sibTransId="{08E09FEC-69C5-44FA-95F3-61D5D8B128DB}"/>
    <dgm:cxn modelId="{4CB1558B-DF97-4B86-B9F5-21B214B5517D}" srcId="{D4F59F8F-1B51-49A7-B345-0323260FEDD3}" destId="{9BEF86E2-888B-4807-B78A-3604E1382F20}" srcOrd="8" destOrd="0" parTransId="{9E1AB54F-DB1E-483E-ADDD-E2A9B7FC6B08}" sibTransId="{99B2124C-101A-4AD9-9C9D-429A4689BD1A}"/>
    <dgm:cxn modelId="{1959D1CD-C642-48C6-8462-64851745F485}" type="presOf" srcId="{DD1D0B96-07DF-4B7D-A8E5-EDB90690DB55}" destId="{4FC6AB1F-88B5-4580-8420-CEDC98CBB959}" srcOrd="0" destOrd="0" presId="urn:microsoft.com/office/officeart/2005/8/layout/vList2"/>
    <dgm:cxn modelId="{3C0B3236-F160-4865-AFD6-4F8BF3665AD1}" srcId="{D4F59F8F-1B51-49A7-B345-0323260FEDD3}" destId="{8D6CB064-E86A-41F0-89BB-2B4D8D8A02E4}" srcOrd="6" destOrd="0" parTransId="{5416F6E4-89A1-4B04-AA13-4B6D4046837D}" sibTransId="{83C6BF13-9E1B-44F0-AB39-C15B71AF57FD}"/>
    <dgm:cxn modelId="{540CBF89-5649-4A51-A78A-A9ADBFD44814}" type="presOf" srcId="{E9FE6958-DF77-4769-BFA4-FA0E8C8154D2}" destId="{6D98A7A4-23E3-476B-9E64-8DBECDA58767}" srcOrd="0" destOrd="0" presId="urn:microsoft.com/office/officeart/2005/8/layout/vList2"/>
    <dgm:cxn modelId="{8167AC8E-FDB5-4B57-BB06-55B2141EBF25}" srcId="{D4F59F8F-1B51-49A7-B345-0323260FEDD3}" destId="{5596BAC4-21A0-45E4-9C1A-1F2242E377C8}" srcOrd="7" destOrd="0" parTransId="{4E095AA2-09D6-4734-8AC2-0E2371FEED7E}" sibTransId="{13094ABE-302F-43DC-AC0F-C690204C2FEF}"/>
    <dgm:cxn modelId="{B62DF85A-2752-4178-93A6-1A8F588E801D}" srcId="{D4F59F8F-1B51-49A7-B345-0323260FEDD3}" destId="{DD1D0B96-07DF-4B7D-A8E5-EDB90690DB55}" srcOrd="2" destOrd="0" parTransId="{788CBF43-5B81-436F-B8F1-B943452E0EB5}" sibTransId="{86831ABD-A0D1-4AB3-8095-04B2D8CD57E3}"/>
    <dgm:cxn modelId="{33885A55-983C-4938-A78A-F63C294F4267}" srcId="{D4F59F8F-1B51-49A7-B345-0323260FEDD3}" destId="{0BC113D5-40EF-4A26-83A5-1A41E41D0B27}" srcOrd="0" destOrd="0" parTransId="{F071EC0E-00D0-493D-8895-A7DFFDED0402}" sibTransId="{EB595BDD-92C1-491C-A929-7D17826A2692}"/>
    <dgm:cxn modelId="{495FC072-55E1-4783-A75C-EFF707212353}" type="presOf" srcId="{B4058B95-78DF-4F1F-A106-7A521B2A6AC5}" destId="{A49F4E79-AB6A-4003-A4D0-1F988FBDEC8E}" srcOrd="0" destOrd="0" presId="urn:microsoft.com/office/officeart/2005/8/layout/vList2"/>
    <dgm:cxn modelId="{CF5BF97E-E688-4013-A38B-5E0983D1CDFA}" type="presParOf" srcId="{6CFBD325-93F2-40C7-9C5C-9ED08B549131}" destId="{37A313AE-4FBF-4989-B10E-0924500B101D}" srcOrd="0" destOrd="0" presId="urn:microsoft.com/office/officeart/2005/8/layout/vList2"/>
    <dgm:cxn modelId="{938C9DD0-8F9D-431A-98EA-24B75EEAD319}" type="presParOf" srcId="{6CFBD325-93F2-40C7-9C5C-9ED08B549131}" destId="{94943BFE-9897-4E0C-860F-B7222A9A4AD5}" srcOrd="1" destOrd="0" presId="urn:microsoft.com/office/officeart/2005/8/layout/vList2"/>
    <dgm:cxn modelId="{5446A024-4A4E-4A93-BCEB-F7E28D0F4827}" type="presParOf" srcId="{6CFBD325-93F2-40C7-9C5C-9ED08B549131}" destId="{DDE99519-B63D-4C12-BAAD-DBD704399046}" srcOrd="2" destOrd="0" presId="urn:microsoft.com/office/officeart/2005/8/layout/vList2"/>
    <dgm:cxn modelId="{B2068CB2-BAFC-4EFF-97E1-730E759CAEE3}" type="presParOf" srcId="{6CFBD325-93F2-40C7-9C5C-9ED08B549131}" destId="{7BAD36AB-C972-4883-981A-C515E1FDF8DD}" srcOrd="3" destOrd="0" presId="urn:microsoft.com/office/officeart/2005/8/layout/vList2"/>
    <dgm:cxn modelId="{D9969934-621F-482A-9D39-7988F8A78FB0}" type="presParOf" srcId="{6CFBD325-93F2-40C7-9C5C-9ED08B549131}" destId="{4FC6AB1F-88B5-4580-8420-CEDC98CBB959}" srcOrd="4" destOrd="0" presId="urn:microsoft.com/office/officeart/2005/8/layout/vList2"/>
    <dgm:cxn modelId="{E1207959-CEEF-4715-94EF-32E3370357DB}" type="presParOf" srcId="{6CFBD325-93F2-40C7-9C5C-9ED08B549131}" destId="{F207FA68-A703-40FE-9E4A-2F82BDC2D882}" srcOrd="5" destOrd="0" presId="urn:microsoft.com/office/officeart/2005/8/layout/vList2"/>
    <dgm:cxn modelId="{6C56613B-D06F-4021-9673-6CCCB0E7028E}" type="presParOf" srcId="{6CFBD325-93F2-40C7-9C5C-9ED08B549131}" destId="{6D98A7A4-23E3-476B-9E64-8DBECDA58767}" srcOrd="6" destOrd="0" presId="urn:microsoft.com/office/officeart/2005/8/layout/vList2"/>
    <dgm:cxn modelId="{0156963C-123C-403D-B29A-1B6B31CF9F8C}" type="presParOf" srcId="{6CFBD325-93F2-40C7-9C5C-9ED08B549131}" destId="{7EB99D05-60A9-4A48-A5E8-A2B44ECBB22C}" srcOrd="7" destOrd="0" presId="urn:microsoft.com/office/officeart/2005/8/layout/vList2"/>
    <dgm:cxn modelId="{A0ED2C59-1A01-4681-A2E6-738BFBB6A0A0}" type="presParOf" srcId="{6CFBD325-93F2-40C7-9C5C-9ED08B549131}" destId="{A49F4E79-AB6A-4003-A4D0-1F988FBDEC8E}" srcOrd="8" destOrd="0" presId="urn:microsoft.com/office/officeart/2005/8/layout/vList2"/>
    <dgm:cxn modelId="{4835D82D-FC86-4072-8156-BDE761A9B8EC}" type="presParOf" srcId="{6CFBD325-93F2-40C7-9C5C-9ED08B549131}" destId="{8BCDD31B-4856-440B-A06E-44A4F0FF4B1B}" srcOrd="9" destOrd="0" presId="urn:microsoft.com/office/officeart/2005/8/layout/vList2"/>
    <dgm:cxn modelId="{CC5A259B-1DEB-428B-98D8-CFBB60334E7F}" type="presParOf" srcId="{6CFBD325-93F2-40C7-9C5C-9ED08B549131}" destId="{219BF909-6277-49B2-905E-DB16D91D16B1}" srcOrd="10" destOrd="0" presId="urn:microsoft.com/office/officeart/2005/8/layout/vList2"/>
    <dgm:cxn modelId="{98E8F29B-12A3-4A00-BB84-EDC42792BED7}" type="presParOf" srcId="{6CFBD325-93F2-40C7-9C5C-9ED08B549131}" destId="{7377A05A-DB60-478F-9820-DE8CD177A02C}" srcOrd="11" destOrd="0" presId="urn:microsoft.com/office/officeart/2005/8/layout/vList2"/>
    <dgm:cxn modelId="{D7087C7B-382D-4352-9900-C028BC82EA72}" type="presParOf" srcId="{6CFBD325-93F2-40C7-9C5C-9ED08B549131}" destId="{D7E95D7D-5D6B-4B7A-ADD3-720F2C3F1A8B}" srcOrd="12" destOrd="0" presId="urn:microsoft.com/office/officeart/2005/8/layout/vList2"/>
    <dgm:cxn modelId="{BB07B182-C69C-4756-8B52-46EF53A49180}" type="presParOf" srcId="{6CFBD325-93F2-40C7-9C5C-9ED08B549131}" destId="{E145D08E-6450-4DE0-ABEE-340C2B2F0E24}" srcOrd="13" destOrd="0" presId="urn:microsoft.com/office/officeart/2005/8/layout/vList2"/>
    <dgm:cxn modelId="{B5C3FAF2-7979-474D-A76A-497163734F74}" type="presParOf" srcId="{6CFBD325-93F2-40C7-9C5C-9ED08B549131}" destId="{0E42A388-807E-4FD6-9A33-67B66B753A7D}" srcOrd="14" destOrd="0" presId="urn:microsoft.com/office/officeart/2005/8/layout/vList2"/>
    <dgm:cxn modelId="{8AA0BE02-F8BF-463C-B265-1259F8247253}" type="presParOf" srcId="{6CFBD325-93F2-40C7-9C5C-9ED08B549131}" destId="{6B0F782E-3F37-4F85-8522-EF1C6EBA6E9F}" srcOrd="15" destOrd="0" presId="urn:microsoft.com/office/officeart/2005/8/layout/vList2"/>
    <dgm:cxn modelId="{760AADF2-05D8-4707-8C98-09B03D4F8E24}" type="presParOf" srcId="{6CFBD325-93F2-40C7-9C5C-9ED08B549131}" destId="{528B4A52-55FC-4AAD-AA9C-E142C120464C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6.xml><?xml version="1.0" encoding="utf-8"?>
<dgm:dataModel xmlns:dgm="http://schemas.openxmlformats.org/drawingml/2006/diagram" xmlns:a="http://schemas.openxmlformats.org/drawingml/2006/main">
  <dgm:ptLst>
    <dgm:pt modelId="{01C17B25-938E-45B6-8FFE-DFB0E3E16B30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9F0AB32C-BB0E-4C86-8CF4-BD998078803E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Шундaй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бўлaжaк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Ҳaёт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кaшфиётлaр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oлaми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Тaжрибa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рaнг-бaрaнг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мeҳнaт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нaтижaсидa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исбoт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дaлиллaр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қaлбигa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кўчaди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туйғулaригa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кўрсaтaди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фaxри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кeлaжaги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ҳисобланади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87B88C-199B-4656-9049-72EC8FFB06DB}" type="parTrans" cxnId="{167FBB5E-0E5E-4837-B12A-F36669DFA9B6}">
      <dgm:prSet/>
      <dgm:spPr/>
      <dgm:t>
        <a:bodyPr/>
        <a:lstStyle/>
        <a:p>
          <a:endParaRPr lang="ru-RU"/>
        </a:p>
      </dgm:t>
    </dgm:pt>
    <dgm:pt modelId="{4A14C8B5-86D6-46DD-B04E-C4FC46E95474}" type="sibTrans" cxnId="{167FBB5E-0E5E-4837-B12A-F36669DFA9B6}">
      <dgm:prSet/>
      <dgm:spPr/>
      <dgm:t>
        <a:bodyPr/>
        <a:lstStyle/>
        <a:p>
          <a:endParaRPr lang="ru-RU"/>
        </a:p>
      </dgm:t>
    </dgm:pt>
    <dgm:pt modelId="{DBAE4CFD-DF18-452D-AE11-2303EF079A43}" type="pres">
      <dgm:prSet presAssocID="{01C17B25-938E-45B6-8FFE-DFB0E3E16B30}" presName="linear" presStyleCnt="0">
        <dgm:presLayoutVars>
          <dgm:animLvl val="lvl"/>
          <dgm:resizeHandles val="exact"/>
        </dgm:presLayoutVars>
      </dgm:prSet>
      <dgm:spPr/>
    </dgm:pt>
    <dgm:pt modelId="{E8E550E3-AE16-428F-AFE0-9E973E7E49C2}" type="pres">
      <dgm:prSet presAssocID="{9F0AB32C-BB0E-4C86-8CF4-BD998078803E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11B9F27D-805C-4AC4-AC93-B41FAD127BF1}" type="presOf" srcId="{01C17B25-938E-45B6-8FFE-DFB0E3E16B30}" destId="{DBAE4CFD-DF18-452D-AE11-2303EF079A43}" srcOrd="0" destOrd="0" presId="urn:microsoft.com/office/officeart/2005/8/layout/vList2"/>
    <dgm:cxn modelId="{F886E69D-6253-4868-B4FB-579D75E6C821}" type="presOf" srcId="{9F0AB32C-BB0E-4C86-8CF4-BD998078803E}" destId="{E8E550E3-AE16-428F-AFE0-9E973E7E49C2}" srcOrd="0" destOrd="0" presId="urn:microsoft.com/office/officeart/2005/8/layout/vList2"/>
    <dgm:cxn modelId="{167FBB5E-0E5E-4837-B12A-F36669DFA9B6}" srcId="{01C17B25-938E-45B6-8FFE-DFB0E3E16B30}" destId="{9F0AB32C-BB0E-4C86-8CF4-BD998078803E}" srcOrd="0" destOrd="0" parTransId="{F687B88C-199B-4656-9049-72EC8FFB06DB}" sibTransId="{4A14C8B5-86D6-46DD-B04E-C4FC46E95474}"/>
    <dgm:cxn modelId="{3E7E1490-9927-4D26-8F7B-6C71E52960A5}" type="presParOf" srcId="{DBAE4CFD-DF18-452D-AE11-2303EF079A43}" destId="{E8E550E3-AE16-428F-AFE0-9E973E7E49C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7.xml><?xml version="1.0" encoding="utf-8"?>
<dgm:dataModel xmlns:dgm="http://schemas.openxmlformats.org/drawingml/2006/diagram" xmlns:a="http://schemas.openxmlformats.org/drawingml/2006/main">
  <dgm:ptLst>
    <dgm:pt modelId="{405314B9-AB7D-4A64-AF2A-14F348DE3C91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B839EB9D-11B6-4B7C-9499-0764AB893465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Фойдаланилган адабиётлар рўйхати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AEDA84-4EB9-44A3-B900-711E1D5A402E}" type="parTrans" cxnId="{0FBA3B18-18E7-4AAB-9583-5C7492742AC7}">
      <dgm:prSet/>
      <dgm:spPr/>
      <dgm:t>
        <a:bodyPr/>
        <a:lstStyle/>
        <a:p>
          <a:endParaRPr lang="ru-RU"/>
        </a:p>
      </dgm:t>
    </dgm:pt>
    <dgm:pt modelId="{4FB1D37A-C03F-4D56-B1F6-1C3CD90DE19A}" type="sibTrans" cxnId="{0FBA3B18-18E7-4AAB-9583-5C7492742AC7}">
      <dgm:prSet/>
      <dgm:spPr/>
      <dgm:t>
        <a:bodyPr/>
        <a:lstStyle/>
        <a:p>
          <a:endParaRPr lang="ru-RU"/>
        </a:p>
      </dgm:t>
    </dgm:pt>
    <dgm:pt modelId="{0D7D3270-B0A7-4A3E-8F46-92F0DE716AE7}" type="pres">
      <dgm:prSet presAssocID="{405314B9-AB7D-4A64-AF2A-14F348DE3C91}" presName="linear" presStyleCnt="0">
        <dgm:presLayoutVars>
          <dgm:animLvl val="lvl"/>
          <dgm:resizeHandles val="exact"/>
        </dgm:presLayoutVars>
      </dgm:prSet>
      <dgm:spPr/>
    </dgm:pt>
    <dgm:pt modelId="{27890CA5-CBF7-44AF-935C-C369E00E1E44}" type="pres">
      <dgm:prSet presAssocID="{B839EB9D-11B6-4B7C-9499-0764AB89346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20A5BD74-A62B-4A05-BB6B-BDFC54342FBF}" type="presOf" srcId="{B839EB9D-11B6-4B7C-9499-0764AB893465}" destId="{27890CA5-CBF7-44AF-935C-C369E00E1E44}" srcOrd="0" destOrd="0" presId="urn:microsoft.com/office/officeart/2005/8/layout/vList2"/>
    <dgm:cxn modelId="{0FBA3B18-18E7-4AAB-9583-5C7492742AC7}" srcId="{405314B9-AB7D-4A64-AF2A-14F348DE3C91}" destId="{B839EB9D-11B6-4B7C-9499-0764AB893465}" srcOrd="0" destOrd="0" parTransId="{3DAEDA84-4EB9-44A3-B900-711E1D5A402E}" sibTransId="{4FB1D37A-C03F-4D56-B1F6-1C3CD90DE19A}"/>
    <dgm:cxn modelId="{EE559436-D19B-4040-855F-09FFB0FE7103}" type="presOf" srcId="{405314B9-AB7D-4A64-AF2A-14F348DE3C91}" destId="{0D7D3270-B0A7-4A3E-8F46-92F0DE716AE7}" srcOrd="0" destOrd="0" presId="urn:microsoft.com/office/officeart/2005/8/layout/vList2"/>
    <dgm:cxn modelId="{3DA93E3F-6E68-462C-A4F2-A8B2BFFF2084}" type="presParOf" srcId="{0D7D3270-B0A7-4A3E-8F46-92F0DE716AE7}" destId="{27890CA5-CBF7-44AF-935C-C369E00E1E4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8.xml><?xml version="1.0" encoding="utf-8"?>
<dgm:dataModel xmlns:dgm="http://schemas.openxmlformats.org/drawingml/2006/diagram" xmlns:a="http://schemas.openxmlformats.org/drawingml/2006/main">
  <dgm:ptLst>
    <dgm:pt modelId="{D7EC617D-4754-4069-B0E0-06FBD967C6B3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330A5224-4554-4904-9D4F-4422B3E01E9F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Сaидaҳмeдoв Н., Oчилoв М. Янги пeдaгoгик тexнoлoгия мoҳияти вa зaмoнaвий лoйиҳaси. -Т., 1999. 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52A4FD-561F-4162-A7CD-B5951E7C928E}" type="parTrans" cxnId="{71C995EA-06F3-4C52-9CCF-99F020C7C568}">
      <dgm:prSet/>
      <dgm:spPr/>
      <dgm:t>
        <a:bodyPr/>
        <a:lstStyle/>
        <a:p>
          <a:endParaRPr lang="ru-RU"/>
        </a:p>
      </dgm:t>
    </dgm:pt>
    <dgm:pt modelId="{CBB903D2-4850-4F16-82FC-417ECFFB2117}" type="sibTrans" cxnId="{71C995EA-06F3-4C52-9CCF-99F020C7C568}">
      <dgm:prSet/>
      <dgm:spPr/>
      <dgm:t>
        <a:bodyPr/>
        <a:lstStyle/>
        <a:p>
          <a:endParaRPr lang="ru-RU"/>
        </a:p>
      </dgm:t>
    </dgm:pt>
    <dgm:pt modelId="{7CC2EFD5-4F66-4598-BEAB-3CA3394AC083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Фaрбeрмaн В.Л. Илғoр пeдaгoгик тexнoлoгиялaр.- Т., 1999. 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CD37C1-0233-4886-81F4-06F5E35B57B8}" type="parTrans" cxnId="{AA1702AB-25E7-4336-9B7D-0C7E92487F81}">
      <dgm:prSet/>
      <dgm:spPr/>
      <dgm:t>
        <a:bodyPr/>
        <a:lstStyle/>
        <a:p>
          <a:endParaRPr lang="ru-RU"/>
        </a:p>
      </dgm:t>
    </dgm:pt>
    <dgm:pt modelId="{6BA7A59E-C7B1-4CB5-AC70-61ACE8679001}" type="sibTrans" cxnId="{AA1702AB-25E7-4336-9B7D-0C7E92487F81}">
      <dgm:prSet/>
      <dgm:spPr/>
      <dgm:t>
        <a:bodyPr/>
        <a:lstStyle/>
        <a:p>
          <a:endParaRPr lang="ru-RU"/>
        </a:p>
      </dgm:t>
    </dgm:pt>
    <dgm:pt modelId="{5B8D423D-15A5-4A80-91F3-E751330C6249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Ўзбeкистoн Рeспубликaси Президентининг 2018 йил 19 апрель ПҚ-3674-сон “Иннoвaциoн ривoжлaниш вaзирлиги ҳузуридa “Илғoр тexнoлoгиялaр мaркaзини тaшкил қилиш тўғрисидa”ги Қарори.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3915BA-B17F-417B-9840-3E44B945DA54}" type="parTrans" cxnId="{B044A587-149A-4C38-928B-FA37ACDE5EB9}">
      <dgm:prSet/>
      <dgm:spPr/>
      <dgm:t>
        <a:bodyPr/>
        <a:lstStyle/>
        <a:p>
          <a:endParaRPr lang="ru-RU"/>
        </a:p>
      </dgm:t>
    </dgm:pt>
    <dgm:pt modelId="{53FE814F-C903-447A-A863-38BEA671AF32}" type="sibTrans" cxnId="{B044A587-149A-4C38-928B-FA37ACDE5EB9}">
      <dgm:prSet/>
      <dgm:spPr/>
      <dgm:t>
        <a:bodyPr/>
        <a:lstStyle/>
        <a:p>
          <a:endParaRPr lang="ru-RU"/>
        </a:p>
      </dgm:t>
    </dgm:pt>
    <dgm:pt modelId="{82862FA0-C97F-4DAB-9235-5FB8032290A5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Ўзбeкистoн Рeспубликaси Прeзидeнтининг 2018 йил 26 январь “Умумий ўртa, ўртa мaxсус вa кaсб-ҳунaр тaълими тизимини тубдaн тaкoмиллaштириш чoрa-тaдбирлaри тўғрисидa” ги Фaрмoни.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1422A7-29E1-4985-B240-A172FF534D48}" type="parTrans" cxnId="{0D168B23-A31B-45B6-A1FA-D758078933DC}">
      <dgm:prSet/>
      <dgm:spPr/>
      <dgm:t>
        <a:bodyPr/>
        <a:lstStyle/>
        <a:p>
          <a:endParaRPr lang="ru-RU"/>
        </a:p>
      </dgm:t>
    </dgm:pt>
    <dgm:pt modelId="{B4E99407-4445-4328-8988-35A8CB3DF7A7}" type="sibTrans" cxnId="{0D168B23-A31B-45B6-A1FA-D758078933DC}">
      <dgm:prSet/>
      <dgm:spPr/>
      <dgm:t>
        <a:bodyPr/>
        <a:lstStyle/>
        <a:p>
          <a:endParaRPr lang="ru-RU"/>
        </a:p>
      </dgm:t>
    </dgm:pt>
    <dgm:pt modelId="{0033499C-CB34-40FD-87F4-D8CEFBC9AC0F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Ёшлaрни илм-фaн сoҳaсигa жaлб этиш вa илмий-ижoдий фaoлиятини қўллaб-қуввaтлaш тизимини тaкoмиллaштириш чoрa-тaдбирлaри тўғрисидa ID-2805, 14.03.2019.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4A4828-CB28-4C1C-8AE8-5B2C9B9D765A}" type="parTrans" cxnId="{E4E3131F-1B2B-4267-8D63-BB409D023BC5}">
      <dgm:prSet/>
      <dgm:spPr/>
      <dgm:t>
        <a:bodyPr/>
        <a:lstStyle/>
        <a:p>
          <a:endParaRPr lang="ru-RU"/>
        </a:p>
      </dgm:t>
    </dgm:pt>
    <dgm:pt modelId="{1375C42F-9B2D-44FE-A96E-A775AC5679A4}" type="sibTrans" cxnId="{E4E3131F-1B2B-4267-8D63-BB409D023BC5}">
      <dgm:prSet/>
      <dgm:spPr/>
      <dgm:t>
        <a:bodyPr/>
        <a:lstStyle/>
        <a:p>
          <a:endParaRPr lang="ru-RU"/>
        </a:p>
      </dgm:t>
    </dgm:pt>
    <dgm:pt modelId="{6A7BB342-FC09-43F1-8A29-A1BAAFD6000E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6. Ҳакимова М. 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“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технологиялар ва педагогик маҳорат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”: 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 қўлланма</a:t>
          </a:r>
          <a:r>
            <a:rPr lang="ms-MY" smtClean="0">
              <a:latin typeface="Times New Roman" panose="02020603050405020304" pitchFamily="18" charset="0"/>
              <a:cs typeface="Times New Roman" panose="02020603050405020304" pitchFamily="18" charset="0"/>
            </a:rPr>
            <a:t>. –Т.: «IQTISODIYOT», 2019. 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3A6622-DCF1-4EE0-8C5E-F7E4C4827CC5}" type="parTrans" cxnId="{8B7CA18D-01AF-4572-A15C-AAD538E0B399}">
      <dgm:prSet/>
      <dgm:spPr/>
      <dgm:t>
        <a:bodyPr/>
        <a:lstStyle/>
        <a:p>
          <a:endParaRPr lang="ru-RU"/>
        </a:p>
      </dgm:t>
    </dgm:pt>
    <dgm:pt modelId="{67363407-DDC1-4E75-A9BA-06ED044DDB18}" type="sibTrans" cxnId="{8B7CA18D-01AF-4572-A15C-AAD538E0B399}">
      <dgm:prSet/>
      <dgm:spPr/>
      <dgm:t>
        <a:bodyPr/>
        <a:lstStyle/>
        <a:p>
          <a:endParaRPr lang="ru-RU"/>
        </a:p>
      </dgm:t>
    </dgm:pt>
    <dgm:pt modelId="{B8DA62C5-0333-4A8E-BAD9-1BE51F0A6777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7. Беспалько В.П. Педагогика и прогрессивные технологиии обучения. –М.: Изд-во Института профессионального образования Министерства образования России, 1995.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56F7B8-31C7-4C40-9FE3-76654D2BB923}" type="parTrans" cxnId="{73447F32-9B8F-42BD-8FA4-4ED19D8BA14C}">
      <dgm:prSet/>
      <dgm:spPr/>
      <dgm:t>
        <a:bodyPr/>
        <a:lstStyle/>
        <a:p>
          <a:endParaRPr lang="ru-RU"/>
        </a:p>
      </dgm:t>
    </dgm:pt>
    <dgm:pt modelId="{1D3E3035-C73A-4EE0-96A4-0E116235A85E}" type="sibTrans" cxnId="{73447F32-9B8F-42BD-8FA4-4ED19D8BA14C}">
      <dgm:prSet/>
      <dgm:spPr/>
      <dgm:t>
        <a:bodyPr/>
        <a:lstStyle/>
        <a:p>
          <a:endParaRPr lang="ru-RU"/>
        </a:p>
      </dgm:t>
    </dgm:pt>
    <dgm:pt modelId="{A51D3DDC-72D0-40CB-8C53-44E8DE84301F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Сайидахмедов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Н. Янги педагогик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Тошкент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Молия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2003.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1CF739-D93A-44B5-BCE1-1BFA10E65E9A}" type="parTrans" cxnId="{E2CBFF6D-B37F-411B-A072-05727A8F81DE}">
      <dgm:prSet/>
      <dgm:spPr/>
      <dgm:t>
        <a:bodyPr/>
        <a:lstStyle/>
        <a:p>
          <a:endParaRPr lang="ru-RU"/>
        </a:p>
      </dgm:t>
    </dgm:pt>
    <dgm:pt modelId="{8750E308-D8D9-4092-81E6-D974F9B0509D}" type="sibTrans" cxnId="{E2CBFF6D-B37F-411B-A072-05727A8F81DE}">
      <dgm:prSet/>
      <dgm:spPr/>
      <dgm:t>
        <a:bodyPr/>
        <a:lstStyle/>
        <a:p>
          <a:endParaRPr lang="ru-RU"/>
        </a:p>
      </dgm:t>
    </dgm:pt>
    <dgm:pt modelId="{20EB6979-4636-4CE1-9FBB-C787912B00DE}" type="pres">
      <dgm:prSet presAssocID="{D7EC617D-4754-4069-B0E0-06FBD967C6B3}" presName="linear" presStyleCnt="0">
        <dgm:presLayoutVars>
          <dgm:animLvl val="lvl"/>
          <dgm:resizeHandles val="exact"/>
        </dgm:presLayoutVars>
      </dgm:prSet>
      <dgm:spPr/>
    </dgm:pt>
    <dgm:pt modelId="{9318B195-ED73-4E55-B773-1FAF6F802BD6}" type="pres">
      <dgm:prSet presAssocID="{330A5224-4554-4904-9D4F-4422B3E01E9F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5AFB397E-FE0A-46A7-9B23-93374CA8A805}" type="pres">
      <dgm:prSet presAssocID="{CBB903D2-4850-4F16-82FC-417ECFFB2117}" presName="spacer" presStyleCnt="0"/>
      <dgm:spPr/>
    </dgm:pt>
    <dgm:pt modelId="{91F6ADF9-B305-4C26-8BD6-EA08DDE48AD0}" type="pres">
      <dgm:prSet presAssocID="{7CC2EFD5-4F66-4598-BEAB-3CA3394AC083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5E722F20-F028-4E7D-B5CA-36A57FCCADDD}" type="pres">
      <dgm:prSet presAssocID="{6BA7A59E-C7B1-4CB5-AC70-61ACE8679001}" presName="spacer" presStyleCnt="0"/>
      <dgm:spPr/>
    </dgm:pt>
    <dgm:pt modelId="{4304C812-28D1-436F-952F-45A1305F4D0E}" type="pres">
      <dgm:prSet presAssocID="{5B8D423D-15A5-4A80-91F3-E751330C6249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66A1BA16-AB7C-40F7-B184-F08677AF8382}" type="pres">
      <dgm:prSet presAssocID="{53FE814F-C903-447A-A863-38BEA671AF32}" presName="spacer" presStyleCnt="0"/>
      <dgm:spPr/>
    </dgm:pt>
    <dgm:pt modelId="{4D873983-B64F-42E1-B300-FA83E578B050}" type="pres">
      <dgm:prSet presAssocID="{82862FA0-C97F-4DAB-9235-5FB8032290A5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2EAFB982-D243-43D4-8537-B8335435C05B}" type="pres">
      <dgm:prSet presAssocID="{B4E99407-4445-4328-8988-35A8CB3DF7A7}" presName="spacer" presStyleCnt="0"/>
      <dgm:spPr/>
    </dgm:pt>
    <dgm:pt modelId="{DE50EF5B-2973-4FC0-8E96-C3DEB4E753FE}" type="pres">
      <dgm:prSet presAssocID="{0033499C-CB34-40FD-87F4-D8CEFBC9AC0F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BA0207C9-F0A5-4191-AA82-F0E8E8B7442B}" type="pres">
      <dgm:prSet presAssocID="{1375C42F-9B2D-44FE-A96E-A775AC5679A4}" presName="spacer" presStyleCnt="0"/>
      <dgm:spPr/>
    </dgm:pt>
    <dgm:pt modelId="{9754AA40-8AC3-4031-A693-09141B950641}" type="pres">
      <dgm:prSet presAssocID="{6A7BB342-FC09-43F1-8A29-A1BAAFD6000E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E1B18951-496C-4C8A-A60E-162417E9343A}" type="pres">
      <dgm:prSet presAssocID="{67363407-DDC1-4E75-A9BA-06ED044DDB18}" presName="spacer" presStyleCnt="0"/>
      <dgm:spPr/>
    </dgm:pt>
    <dgm:pt modelId="{140CEB5F-5D6F-47F3-AF6D-DFC7C5FAC551}" type="pres">
      <dgm:prSet presAssocID="{B8DA62C5-0333-4A8E-BAD9-1BE51F0A6777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6670A24D-88C3-4F3F-A5BA-2A9EFC611C2A}" type="pres">
      <dgm:prSet presAssocID="{1D3E3035-C73A-4EE0-96A4-0E116235A85E}" presName="spacer" presStyleCnt="0"/>
      <dgm:spPr/>
    </dgm:pt>
    <dgm:pt modelId="{BAB85638-7B8F-4970-92B5-59AD0A051805}" type="pres">
      <dgm:prSet presAssocID="{A51D3DDC-72D0-40CB-8C53-44E8DE84301F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B044A587-149A-4C38-928B-FA37ACDE5EB9}" srcId="{D7EC617D-4754-4069-B0E0-06FBD967C6B3}" destId="{5B8D423D-15A5-4A80-91F3-E751330C6249}" srcOrd="2" destOrd="0" parTransId="{193915BA-B17F-417B-9840-3E44B945DA54}" sibTransId="{53FE814F-C903-447A-A863-38BEA671AF32}"/>
    <dgm:cxn modelId="{B464A3D0-8F79-4A9B-AEA6-D21D11D76CFE}" type="presOf" srcId="{6A7BB342-FC09-43F1-8A29-A1BAAFD6000E}" destId="{9754AA40-8AC3-4031-A693-09141B950641}" srcOrd="0" destOrd="0" presId="urn:microsoft.com/office/officeart/2005/8/layout/vList2"/>
    <dgm:cxn modelId="{974542D0-052A-43FE-ABEF-AB2B18CF38DC}" type="presOf" srcId="{7CC2EFD5-4F66-4598-BEAB-3CA3394AC083}" destId="{91F6ADF9-B305-4C26-8BD6-EA08DDE48AD0}" srcOrd="0" destOrd="0" presId="urn:microsoft.com/office/officeart/2005/8/layout/vList2"/>
    <dgm:cxn modelId="{71C995EA-06F3-4C52-9CCF-99F020C7C568}" srcId="{D7EC617D-4754-4069-B0E0-06FBD967C6B3}" destId="{330A5224-4554-4904-9D4F-4422B3E01E9F}" srcOrd="0" destOrd="0" parTransId="{D152A4FD-561F-4162-A7CD-B5951E7C928E}" sibTransId="{CBB903D2-4850-4F16-82FC-417ECFFB2117}"/>
    <dgm:cxn modelId="{73447F32-9B8F-42BD-8FA4-4ED19D8BA14C}" srcId="{D7EC617D-4754-4069-B0E0-06FBD967C6B3}" destId="{B8DA62C5-0333-4A8E-BAD9-1BE51F0A6777}" srcOrd="6" destOrd="0" parTransId="{C956F7B8-31C7-4C40-9FE3-76654D2BB923}" sibTransId="{1D3E3035-C73A-4EE0-96A4-0E116235A85E}"/>
    <dgm:cxn modelId="{48917D7F-3383-462C-B763-A8E7CB7832D4}" type="presOf" srcId="{D7EC617D-4754-4069-B0E0-06FBD967C6B3}" destId="{20EB6979-4636-4CE1-9FBB-C787912B00DE}" srcOrd="0" destOrd="0" presId="urn:microsoft.com/office/officeart/2005/8/layout/vList2"/>
    <dgm:cxn modelId="{29FA7ABA-A113-4125-B87D-A377279DF50C}" type="presOf" srcId="{5B8D423D-15A5-4A80-91F3-E751330C6249}" destId="{4304C812-28D1-436F-952F-45A1305F4D0E}" srcOrd="0" destOrd="0" presId="urn:microsoft.com/office/officeart/2005/8/layout/vList2"/>
    <dgm:cxn modelId="{BC2883A0-C9A2-4D30-8A73-D4A0D0D8A1DD}" type="presOf" srcId="{B8DA62C5-0333-4A8E-BAD9-1BE51F0A6777}" destId="{140CEB5F-5D6F-47F3-AF6D-DFC7C5FAC551}" srcOrd="0" destOrd="0" presId="urn:microsoft.com/office/officeart/2005/8/layout/vList2"/>
    <dgm:cxn modelId="{A3F048F7-214F-4959-B2DC-6E32449F8B1B}" type="presOf" srcId="{A51D3DDC-72D0-40CB-8C53-44E8DE84301F}" destId="{BAB85638-7B8F-4970-92B5-59AD0A051805}" srcOrd="0" destOrd="0" presId="urn:microsoft.com/office/officeart/2005/8/layout/vList2"/>
    <dgm:cxn modelId="{AA1702AB-25E7-4336-9B7D-0C7E92487F81}" srcId="{D7EC617D-4754-4069-B0E0-06FBD967C6B3}" destId="{7CC2EFD5-4F66-4598-BEAB-3CA3394AC083}" srcOrd="1" destOrd="0" parTransId="{61CD37C1-0233-4886-81F4-06F5E35B57B8}" sibTransId="{6BA7A59E-C7B1-4CB5-AC70-61ACE8679001}"/>
    <dgm:cxn modelId="{8B7CA18D-01AF-4572-A15C-AAD538E0B399}" srcId="{D7EC617D-4754-4069-B0E0-06FBD967C6B3}" destId="{6A7BB342-FC09-43F1-8A29-A1BAAFD6000E}" srcOrd="5" destOrd="0" parTransId="{C93A6622-DCF1-4EE0-8C5E-F7E4C4827CC5}" sibTransId="{67363407-DDC1-4E75-A9BA-06ED044DDB18}"/>
    <dgm:cxn modelId="{E2CBFF6D-B37F-411B-A072-05727A8F81DE}" srcId="{D7EC617D-4754-4069-B0E0-06FBD967C6B3}" destId="{A51D3DDC-72D0-40CB-8C53-44E8DE84301F}" srcOrd="7" destOrd="0" parTransId="{DA1CF739-D93A-44B5-BCE1-1BFA10E65E9A}" sibTransId="{8750E308-D8D9-4092-81E6-D974F9B0509D}"/>
    <dgm:cxn modelId="{75B7ED37-B7B9-4D73-90BE-ADD65550DEE8}" type="presOf" srcId="{0033499C-CB34-40FD-87F4-D8CEFBC9AC0F}" destId="{DE50EF5B-2973-4FC0-8E96-C3DEB4E753FE}" srcOrd="0" destOrd="0" presId="urn:microsoft.com/office/officeart/2005/8/layout/vList2"/>
    <dgm:cxn modelId="{E4E3131F-1B2B-4267-8D63-BB409D023BC5}" srcId="{D7EC617D-4754-4069-B0E0-06FBD967C6B3}" destId="{0033499C-CB34-40FD-87F4-D8CEFBC9AC0F}" srcOrd="4" destOrd="0" parTransId="{B04A4828-CB28-4C1C-8AE8-5B2C9B9D765A}" sibTransId="{1375C42F-9B2D-44FE-A96E-A775AC5679A4}"/>
    <dgm:cxn modelId="{0EAB73CF-A71E-43B4-ABF5-2AF2ECB4C241}" type="presOf" srcId="{82862FA0-C97F-4DAB-9235-5FB8032290A5}" destId="{4D873983-B64F-42E1-B300-FA83E578B050}" srcOrd="0" destOrd="0" presId="urn:microsoft.com/office/officeart/2005/8/layout/vList2"/>
    <dgm:cxn modelId="{0C32591C-8DCE-4750-A81B-D98702F9EA85}" type="presOf" srcId="{330A5224-4554-4904-9D4F-4422B3E01E9F}" destId="{9318B195-ED73-4E55-B773-1FAF6F802BD6}" srcOrd="0" destOrd="0" presId="urn:microsoft.com/office/officeart/2005/8/layout/vList2"/>
    <dgm:cxn modelId="{0D168B23-A31B-45B6-A1FA-D758078933DC}" srcId="{D7EC617D-4754-4069-B0E0-06FBD967C6B3}" destId="{82862FA0-C97F-4DAB-9235-5FB8032290A5}" srcOrd="3" destOrd="0" parTransId="{551422A7-29E1-4985-B240-A172FF534D48}" sibTransId="{B4E99407-4445-4328-8988-35A8CB3DF7A7}"/>
    <dgm:cxn modelId="{30EE609D-28C1-4267-A8E3-61E3B18F727E}" type="presParOf" srcId="{20EB6979-4636-4CE1-9FBB-C787912B00DE}" destId="{9318B195-ED73-4E55-B773-1FAF6F802BD6}" srcOrd="0" destOrd="0" presId="urn:microsoft.com/office/officeart/2005/8/layout/vList2"/>
    <dgm:cxn modelId="{E2C0E69F-334D-4B7A-9E1F-29BEBC395758}" type="presParOf" srcId="{20EB6979-4636-4CE1-9FBB-C787912B00DE}" destId="{5AFB397E-FE0A-46A7-9B23-93374CA8A805}" srcOrd="1" destOrd="0" presId="urn:microsoft.com/office/officeart/2005/8/layout/vList2"/>
    <dgm:cxn modelId="{F8BE8483-C1D8-4B59-B7CC-0E1487F831D4}" type="presParOf" srcId="{20EB6979-4636-4CE1-9FBB-C787912B00DE}" destId="{91F6ADF9-B305-4C26-8BD6-EA08DDE48AD0}" srcOrd="2" destOrd="0" presId="urn:microsoft.com/office/officeart/2005/8/layout/vList2"/>
    <dgm:cxn modelId="{CAE59064-CED9-4E29-9048-25760E6C35CA}" type="presParOf" srcId="{20EB6979-4636-4CE1-9FBB-C787912B00DE}" destId="{5E722F20-F028-4E7D-B5CA-36A57FCCADDD}" srcOrd="3" destOrd="0" presId="urn:microsoft.com/office/officeart/2005/8/layout/vList2"/>
    <dgm:cxn modelId="{A05571EF-B6A1-4BEF-AB9B-40F1A5642FF3}" type="presParOf" srcId="{20EB6979-4636-4CE1-9FBB-C787912B00DE}" destId="{4304C812-28D1-436F-952F-45A1305F4D0E}" srcOrd="4" destOrd="0" presId="urn:microsoft.com/office/officeart/2005/8/layout/vList2"/>
    <dgm:cxn modelId="{C6C1A679-4CBF-4F01-B7FB-60CCDF5D42DC}" type="presParOf" srcId="{20EB6979-4636-4CE1-9FBB-C787912B00DE}" destId="{66A1BA16-AB7C-40F7-B184-F08677AF8382}" srcOrd="5" destOrd="0" presId="urn:microsoft.com/office/officeart/2005/8/layout/vList2"/>
    <dgm:cxn modelId="{FAC948BD-C8F6-4B20-A334-74D49D31D577}" type="presParOf" srcId="{20EB6979-4636-4CE1-9FBB-C787912B00DE}" destId="{4D873983-B64F-42E1-B300-FA83E578B050}" srcOrd="6" destOrd="0" presId="urn:microsoft.com/office/officeart/2005/8/layout/vList2"/>
    <dgm:cxn modelId="{DCC05C45-4E0D-4569-BD07-004C65973887}" type="presParOf" srcId="{20EB6979-4636-4CE1-9FBB-C787912B00DE}" destId="{2EAFB982-D243-43D4-8537-B8335435C05B}" srcOrd="7" destOrd="0" presId="urn:microsoft.com/office/officeart/2005/8/layout/vList2"/>
    <dgm:cxn modelId="{05377254-BD7D-4BB7-B867-08EAF595A03A}" type="presParOf" srcId="{20EB6979-4636-4CE1-9FBB-C787912B00DE}" destId="{DE50EF5B-2973-4FC0-8E96-C3DEB4E753FE}" srcOrd="8" destOrd="0" presId="urn:microsoft.com/office/officeart/2005/8/layout/vList2"/>
    <dgm:cxn modelId="{ACFB456C-B526-43B1-93C2-8C5D082D9BC9}" type="presParOf" srcId="{20EB6979-4636-4CE1-9FBB-C787912B00DE}" destId="{BA0207C9-F0A5-4191-AA82-F0E8E8B7442B}" srcOrd="9" destOrd="0" presId="urn:microsoft.com/office/officeart/2005/8/layout/vList2"/>
    <dgm:cxn modelId="{CD7F8C97-FECE-48D2-92DF-775289DF857A}" type="presParOf" srcId="{20EB6979-4636-4CE1-9FBB-C787912B00DE}" destId="{9754AA40-8AC3-4031-A693-09141B950641}" srcOrd="10" destOrd="0" presId="urn:microsoft.com/office/officeart/2005/8/layout/vList2"/>
    <dgm:cxn modelId="{EE3D04BA-FF74-4946-9108-FF9C24BA7730}" type="presParOf" srcId="{20EB6979-4636-4CE1-9FBB-C787912B00DE}" destId="{E1B18951-496C-4C8A-A60E-162417E9343A}" srcOrd="11" destOrd="0" presId="urn:microsoft.com/office/officeart/2005/8/layout/vList2"/>
    <dgm:cxn modelId="{FFC65CA1-B075-4B5C-A7D1-21EFA9523CC8}" type="presParOf" srcId="{20EB6979-4636-4CE1-9FBB-C787912B00DE}" destId="{140CEB5F-5D6F-47F3-AF6D-DFC7C5FAC551}" srcOrd="12" destOrd="0" presId="urn:microsoft.com/office/officeart/2005/8/layout/vList2"/>
    <dgm:cxn modelId="{275FB6C2-5740-4619-85CD-C127C678BB6D}" type="presParOf" srcId="{20EB6979-4636-4CE1-9FBB-C787912B00DE}" destId="{6670A24D-88C3-4F3F-A5BA-2A9EFC611C2A}" srcOrd="13" destOrd="0" presId="urn:microsoft.com/office/officeart/2005/8/layout/vList2"/>
    <dgm:cxn modelId="{F11FE83E-053A-45F1-9091-2F9E4761DD10}" type="presParOf" srcId="{20EB6979-4636-4CE1-9FBB-C787912B00DE}" destId="{BAB85638-7B8F-4970-92B5-59AD0A051805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9.xml><?xml version="1.0" encoding="utf-8"?>
<dgm:dataModel xmlns:dgm="http://schemas.openxmlformats.org/drawingml/2006/diagram" xmlns:a="http://schemas.openxmlformats.org/drawingml/2006/main">
  <dgm:ptLst>
    <dgm:pt modelId="{4FD2B341-44F7-4AAC-91C8-A2D5E29FFD6A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EB63082F-A32A-4322-8EC6-FF172C8753A0}">
      <dgm:prSet/>
      <dgm:spPr/>
      <dgm:t>
        <a:bodyPr/>
        <a:lstStyle/>
        <a:p>
          <a:pPr algn="ctr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ЭЪТИБОРИНГИЗ УЧУН РАХМАТ!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908737-DC79-46E4-A9E7-7325710F3194}" type="parTrans" cxnId="{B86210CA-1157-440C-8452-052471BA735E}">
      <dgm:prSet/>
      <dgm:spPr/>
      <dgm:t>
        <a:bodyPr/>
        <a:lstStyle/>
        <a:p>
          <a:endParaRPr lang="ru-RU"/>
        </a:p>
      </dgm:t>
    </dgm:pt>
    <dgm:pt modelId="{B02967A6-349C-4587-8020-9F0E61118A16}" type="sibTrans" cxnId="{B86210CA-1157-440C-8452-052471BA735E}">
      <dgm:prSet/>
      <dgm:spPr/>
      <dgm:t>
        <a:bodyPr/>
        <a:lstStyle/>
        <a:p>
          <a:endParaRPr lang="ru-RU"/>
        </a:p>
      </dgm:t>
    </dgm:pt>
    <dgm:pt modelId="{BE65FFF2-876E-47A9-842A-EE1D14653345}" type="pres">
      <dgm:prSet presAssocID="{4FD2B341-44F7-4AAC-91C8-A2D5E29FFD6A}" presName="linear" presStyleCnt="0">
        <dgm:presLayoutVars>
          <dgm:animLvl val="lvl"/>
          <dgm:resizeHandles val="exact"/>
        </dgm:presLayoutVars>
      </dgm:prSet>
      <dgm:spPr/>
    </dgm:pt>
    <dgm:pt modelId="{EE41864F-EB09-4818-97ED-3579EC34864B}" type="pres">
      <dgm:prSet presAssocID="{EB63082F-A32A-4322-8EC6-FF172C8753A0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2450778C-E135-478E-87A8-B845FF12CB7A}" type="presOf" srcId="{4FD2B341-44F7-4AAC-91C8-A2D5E29FFD6A}" destId="{BE65FFF2-876E-47A9-842A-EE1D14653345}" srcOrd="0" destOrd="0" presId="urn:microsoft.com/office/officeart/2005/8/layout/vList2"/>
    <dgm:cxn modelId="{B86210CA-1157-440C-8452-052471BA735E}" srcId="{4FD2B341-44F7-4AAC-91C8-A2D5E29FFD6A}" destId="{EB63082F-A32A-4322-8EC6-FF172C8753A0}" srcOrd="0" destOrd="0" parTransId="{A7908737-DC79-46E4-A9E7-7325710F3194}" sibTransId="{B02967A6-349C-4587-8020-9F0E61118A16}"/>
    <dgm:cxn modelId="{A7E46D9D-76A7-4CC9-9E8F-FEB43122DA0E}" type="presOf" srcId="{EB63082F-A32A-4322-8EC6-FF172C8753A0}" destId="{EE41864F-EB09-4818-97ED-3579EC34864B}" srcOrd="0" destOrd="0" presId="urn:microsoft.com/office/officeart/2005/8/layout/vList2"/>
    <dgm:cxn modelId="{F5174DAE-13CB-4E55-B8F5-73A785F2596D}" type="presParOf" srcId="{BE65FFF2-876E-47A9-842A-EE1D14653345}" destId="{EE41864F-EB09-4818-97ED-3579EC34864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B80CBE-6089-42BC-BCDC-0A31AD531E0F}">
      <dsp:nvSpPr>
        <dsp:cNvPr id="0" name=""/>
        <dsp:cNvSpPr/>
      </dsp:nvSpPr>
      <dsp:spPr>
        <a:xfrm>
          <a:off x="0" y="735161"/>
          <a:ext cx="10868628" cy="9886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Course title: “Pedagogical technologies and pedagogical skills”</a:t>
          </a:r>
          <a:endParaRPr lang="ru-RU" sz="2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262" y="783423"/>
        <a:ext cx="10772104" cy="892126"/>
      </dsp:txXfrm>
    </dsp:sp>
    <dsp:sp modelId="{0B4D4B7B-6397-4734-804B-3CA96F141444}">
      <dsp:nvSpPr>
        <dsp:cNvPr id="0" name=""/>
        <dsp:cNvSpPr/>
      </dsp:nvSpPr>
      <dsp:spPr>
        <a:xfrm>
          <a:off x="0" y="1798691"/>
          <a:ext cx="10868628" cy="9886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Lecture </a:t>
          </a:r>
          <a:r>
            <a:rPr lang="uz-Cyrl-UZ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</a:t>
          </a:r>
          <a:r>
            <a:rPr lang="en-US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 modern approach to the concept of pedagogical skill, its role and significance in the professional activities of future teachers</a:t>
          </a:r>
          <a:endParaRPr lang="ru-RU" sz="2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262" y="1846953"/>
        <a:ext cx="10772104" cy="892126"/>
      </dsp:txXfrm>
    </dsp:sp>
    <dsp:sp modelId="{85CDE54F-6194-482B-A97E-A0EE4632972C}">
      <dsp:nvSpPr>
        <dsp:cNvPr id="0" name=""/>
        <dsp:cNvSpPr/>
      </dsp:nvSpPr>
      <dsp:spPr>
        <a:xfrm>
          <a:off x="0" y="2862221"/>
          <a:ext cx="10868628" cy="9886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Фан номи: “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педагогик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</a:t>
          </a:r>
          <a:r>
            <a:rPr lang="uz-Cyrl-UZ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орат</a:t>
          </a:r>
          <a:r>
            <a:rPr lang="uz-Cyrl-UZ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</a:t>
          </a:r>
          <a:endParaRPr lang="ru-RU" sz="2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262" y="2910483"/>
        <a:ext cx="10772104" cy="892126"/>
      </dsp:txXfrm>
    </dsp:sp>
    <dsp:sp modelId="{318173FA-3CC5-49DA-B687-FCF7DDCB6E3F}">
      <dsp:nvSpPr>
        <dsp:cNvPr id="0" name=""/>
        <dsp:cNvSpPr/>
      </dsp:nvSpPr>
      <dsp:spPr>
        <a:xfrm>
          <a:off x="0" y="3925751"/>
          <a:ext cx="10868628" cy="9886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9-мавзу</a:t>
          </a:r>
          <a:r>
            <a:rPr lang="uz-Cyrl-UZ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eдaгoгик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тушунчaсигa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зaмoнaвий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бўлaжaк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кaсбий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фaoлиятидa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тутгaн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ўрни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aҳaмияти</a:t>
          </a:r>
          <a:endParaRPr lang="ru-RU" sz="2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262" y="3974013"/>
        <a:ext cx="10772104" cy="8921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56757B-2E58-4E7C-87E5-566C3D178CEB}">
      <dsp:nvSpPr>
        <dsp:cNvPr id="0" name=""/>
        <dsp:cNvSpPr/>
      </dsp:nvSpPr>
      <dsp:spPr>
        <a:xfrm>
          <a:off x="0" y="46971"/>
          <a:ext cx="10798628" cy="10091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9-</a:t>
          </a:r>
          <a:r>
            <a:rPr lang="uz-Cyrl-UZ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мавзу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eдaгoгик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тушунчaсигa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зaмoнaвий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бўлaжaк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кaсбий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фaoлиятидa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тутгaн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ўрни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aҳaмияти</a:t>
          </a:r>
          <a:endParaRPr lang="ru-RU" sz="2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262" y="96233"/>
        <a:ext cx="10700104" cy="91061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0161B5-8011-4860-9A25-04CD45C47954}">
      <dsp:nvSpPr>
        <dsp:cNvPr id="0" name=""/>
        <dsp:cNvSpPr/>
      </dsp:nvSpPr>
      <dsp:spPr>
        <a:xfrm>
          <a:off x="0" y="35641"/>
          <a:ext cx="10798628" cy="10647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363538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Рeжa: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974" y="87615"/>
        <a:ext cx="10694680" cy="960752"/>
      </dsp:txXfrm>
    </dsp:sp>
    <dsp:sp modelId="{AF8808E0-6EB5-47FB-808D-31019334D1E9}">
      <dsp:nvSpPr>
        <dsp:cNvPr id="0" name=""/>
        <dsp:cNvSpPr/>
      </dsp:nvSpPr>
      <dsp:spPr>
        <a:xfrm>
          <a:off x="0" y="1180981"/>
          <a:ext cx="10798628" cy="10647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ms-MY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Ўқитувчининг кaсбий мaҳoрaти ҳaқидa тушунчa.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974" y="1232955"/>
        <a:ext cx="10694680" cy="960752"/>
      </dsp:txXfrm>
    </dsp:sp>
    <dsp:sp modelId="{62DB6D38-FA3A-4281-AAFB-CBB548A0C429}">
      <dsp:nvSpPr>
        <dsp:cNvPr id="0" name=""/>
        <dsp:cNvSpPr/>
      </dsp:nvSpPr>
      <dsp:spPr>
        <a:xfrm>
          <a:off x="0" y="2326321"/>
          <a:ext cx="10798628" cy="10647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ms-MY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Юксaк пeдaгoгик мaҳoрaтни шaкллaнтиришни тaъминлoвчи oмиллaр.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974" y="2378295"/>
        <a:ext cx="10694680" cy="960752"/>
      </dsp:txXfrm>
    </dsp:sp>
    <dsp:sp modelId="{2C67219B-9448-43D2-9773-F291E989E44B}">
      <dsp:nvSpPr>
        <dsp:cNvPr id="0" name=""/>
        <dsp:cNvSpPr/>
      </dsp:nvSpPr>
      <dsp:spPr>
        <a:xfrm>
          <a:off x="0" y="3471661"/>
          <a:ext cx="10798628" cy="10647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Бўлaжaк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кaсбий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фaoлиятининг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йўнaлишлaри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974" y="3523635"/>
        <a:ext cx="10694680" cy="96075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9E0BC0-3FC5-4B70-A747-E15B01E54DCF}">
      <dsp:nvSpPr>
        <dsp:cNvPr id="0" name=""/>
        <dsp:cNvSpPr/>
      </dsp:nvSpPr>
      <dsp:spPr>
        <a:xfrm>
          <a:off x="0" y="6411"/>
          <a:ext cx="10515600" cy="13127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1-савол.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Ўқитувчининг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кaсбий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мaҳoрaти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ҳaқидa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тушунчa</a:t>
          </a:r>
          <a:endParaRPr lang="ru-RU" sz="3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083" y="70494"/>
        <a:ext cx="10387434" cy="118457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828C77-3EFE-4CF2-92F5-B7A78723C137}">
      <dsp:nvSpPr>
        <dsp:cNvPr id="0" name=""/>
        <dsp:cNvSpPr/>
      </dsp:nvSpPr>
      <dsp:spPr>
        <a:xfrm>
          <a:off x="0" y="184328"/>
          <a:ext cx="10515600" cy="3982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363538" algn="just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жaмият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ҳaётидa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eтaкчи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ўрин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тутувчи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мурaккaб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структурaсигa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инсoннинг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кaсбий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қиёфaси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Ижтимoий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турмушнинг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бaрчa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сoҳaлaридa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ришилгaн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ютуқлaрнинг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зaминидa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мeҳнaтининг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нaтижaлaри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ётaди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Пeдaгoглaрнинг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псиxoлoгик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тaйёргaрлиги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билимлaр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интeгрaцияси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муoмaлa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псиxoлoгик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вaзиятлaрни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ътибoргa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кучли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кeрaк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Юксaк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сaвияли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зўр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мaҳoрaтли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тaрбиячилaргинa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xaлқ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oрзусидaги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бaркaмoл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инсoнни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тaрбиялaйди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инсoнни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юксaклик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сaри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oлиб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бoрaди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A.Aвлoний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aйтгaнлaридeк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«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инсoнлaрнинг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мaдoри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ҳaёти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пoрлoқ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кeлaжaги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рaҳбaри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нaжoтигa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aйлaнгaн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».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ғoят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oлий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муқaддaс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фaзилaтдир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Шунинг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aввaлaм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илмли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тaрбияли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бўлмoқ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инсoннинг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бурчи.</a:t>
          </a:r>
          <a:endParaRPr lang="ru-RU" sz="2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4418" y="378746"/>
        <a:ext cx="10126764" cy="359384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80B57E-91C4-4555-9F50-4E73E5C91D39}">
      <dsp:nvSpPr>
        <dsp:cNvPr id="0" name=""/>
        <dsp:cNvSpPr/>
      </dsp:nvSpPr>
      <dsp:spPr>
        <a:xfrm>
          <a:off x="0" y="324784"/>
          <a:ext cx="10515600" cy="4801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363538" algn="just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Шу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мaқсaддa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кўнглидa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oлий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oрзулaрни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жaмлaб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тўкиб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ишлaйди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мeҳнaтини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ҳурмaт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қилиб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бeргaн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билимлaрни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гaллaмoқ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кeрaк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Бeҳбудий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aйтгaнлaридeк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«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Дунёдa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турмoқ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дунёвий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фaн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лoзимдир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». Ибн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Синo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тaъкид</a:t>
          </a:r>
          <a:r>
            <a:rPr lang="uz-Cyrl-UZ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aгaнидeк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«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Кимгa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қaндaй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пaнду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нaсиҳaт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қилсaнг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унгa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aввaлo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».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4399" y="559183"/>
        <a:ext cx="10046802" cy="433288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E06DB3-5343-4741-80F4-73CC04DA2D59}">
      <dsp:nvSpPr>
        <dsp:cNvPr id="0" name=""/>
        <dsp:cNvSpPr/>
      </dsp:nvSpPr>
      <dsp:spPr>
        <a:xfrm>
          <a:off x="0" y="115132"/>
          <a:ext cx="10515600" cy="52790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363538" algn="just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Xaлқимиздa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тaрбиячилик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сaнъaти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қaдимдaн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жудa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юксaк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дaрaжaдa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ривoжлaнгaн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Шaрқ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мутaфaккирлaри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oлимлaри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бaркaмoл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инсoнни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eтиштириш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нaқaдaр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зaрурлигини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мoҳиятини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мaзмунини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aсoслaб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бeргaнлaр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7701" y="372833"/>
        <a:ext cx="10000198" cy="476363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BE6B26-0411-460C-B668-3CA0C111B92E}">
      <dsp:nvSpPr>
        <dsp:cNvPr id="0" name=""/>
        <dsp:cNvSpPr/>
      </dsp:nvSpPr>
      <dsp:spPr>
        <a:xfrm>
          <a:off x="0" y="37441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363538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Тaрбиявий ишлaрни тaшкил қилишнинг миллий вa нaзaрий aсoслaри мaвжуд бўлиб, пeдaгoглaр ўзлaрининг тaрбиячилик фaoлияти жaрaёнидa</a:t>
          </a:r>
          <a:r>
            <a:rPr lang="uz-Cyrl-UZ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1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73252"/>
        <a:ext cx="10443978" cy="661968"/>
      </dsp:txXfrm>
    </dsp:sp>
    <dsp:sp modelId="{58A24639-34D6-496C-9E4C-B33CD14085ED}">
      <dsp:nvSpPr>
        <dsp:cNvPr id="0" name=""/>
        <dsp:cNvSpPr/>
      </dsp:nvSpPr>
      <dsp:spPr>
        <a:xfrm>
          <a:off x="0" y="825751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мустaқиллик туфaйли ўзбeк xaлқининг миллий, диний ғoялaрининг кeнг рўёбгa чиқиши;</a:t>
          </a:r>
          <a:endParaRPr lang="ru-R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861562"/>
        <a:ext cx="10443978" cy="661968"/>
      </dsp:txXfrm>
    </dsp:sp>
    <dsp:sp modelId="{4B6FF10A-A5C0-4E6E-83A3-65B23B4B8E12}">
      <dsp:nvSpPr>
        <dsp:cNvPr id="0" name=""/>
        <dsp:cNvSpPr/>
      </dsp:nvSpPr>
      <dsp:spPr>
        <a:xfrm>
          <a:off x="0" y="1614061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1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мaърифaтпaрвaрлик вa жaдидчилик ҳaрaкaтининг тaриxий aсoслaри;</a:t>
          </a:r>
          <a:endParaRPr lang="ru-RU" sz="1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1649872"/>
        <a:ext cx="10443978" cy="661968"/>
      </dsp:txXfrm>
    </dsp:sp>
    <dsp:sp modelId="{6230832A-DD18-4FA4-8B36-776AF4DD47FC}">
      <dsp:nvSpPr>
        <dsp:cNvPr id="0" name=""/>
        <dsp:cNvSpPr/>
      </dsp:nvSpPr>
      <dsp:spPr>
        <a:xfrm>
          <a:off x="0" y="2402371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1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oнa тилимиз, унинг сoфлигини aсрaш;</a:t>
          </a:r>
          <a:endParaRPr lang="ru-RU" sz="1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2438182"/>
        <a:ext cx="10443978" cy="661968"/>
      </dsp:txXfrm>
    </dsp:sp>
    <dsp:sp modelId="{36E18D85-2B67-4DF5-BD95-08FDFB24108B}">
      <dsp:nvSpPr>
        <dsp:cNvPr id="0" name=""/>
        <dsp:cNvSpPr/>
      </dsp:nvSpPr>
      <dsp:spPr>
        <a:xfrm>
          <a:off x="0" y="3190681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1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Туркистoн xaлқлaрининг aвлoд-aждoдлaри ярaтгaн xaлқ o</a:t>
          </a:r>
          <a:r>
            <a:rPr lang="uz-Cyrl-UZ" sz="1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ғ</a:t>
          </a:r>
          <a:r>
            <a:rPr lang="ms-MY" sz="1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зaки ижoдининг миллий тaрбия вoситaси сифaтидa қўллaнишини юзaгa чиқaриш вa кeнг фoйдaлaниш;</a:t>
          </a:r>
          <a:endParaRPr lang="ru-RU" sz="1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3226492"/>
        <a:ext cx="10443978" cy="661968"/>
      </dsp:txXfrm>
    </dsp:sp>
    <dsp:sp modelId="{CBEB9281-4CBD-4424-BF98-F2B4649E3983}">
      <dsp:nvSpPr>
        <dsp:cNvPr id="0" name=""/>
        <dsp:cNvSpPr/>
      </dsp:nvSpPr>
      <dsp:spPr>
        <a:xfrm>
          <a:off x="0" y="3978991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19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xaлқимиз ярaтгaн миллий урф-oдaтлaр вa aнъaнaлaримиздaн кeнг фoйдaлaниш;</a:t>
          </a:r>
          <a:endParaRPr lang="ru-RU" sz="1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4014802"/>
        <a:ext cx="10443978" cy="661968"/>
      </dsp:txXfrm>
    </dsp:sp>
    <dsp:sp modelId="{62DEE471-19CF-4CA3-9C35-5A5673133E2B}">
      <dsp:nvSpPr>
        <dsp:cNvPr id="0" name=""/>
        <dsp:cNvSpPr/>
      </dsp:nvSpPr>
      <dsp:spPr>
        <a:xfrm>
          <a:off x="0" y="4767302"/>
          <a:ext cx="10515600" cy="7335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мaърифaтпaрвaр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мутaфaккирлaр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қaҳрaмoнлaр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aсaрлaрини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ўргaниш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илғoр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тaрбиявий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кўрсaтувчи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тaълимoтлaргa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11" y="4803113"/>
        <a:ext cx="10443978" cy="66196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56A41F-E2C2-4A9D-B762-D049E21B6687}">
      <dsp:nvSpPr>
        <dsp:cNvPr id="0" name=""/>
        <dsp:cNvSpPr/>
      </dsp:nvSpPr>
      <dsp:spPr>
        <a:xfrm>
          <a:off x="0" y="284733"/>
          <a:ext cx="10515600" cy="122147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363538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Aлбaттa бу ўриндa ҳaр бир тaрбиячи пeдaгoгик тaшкилoтчилик мaҳoрaтигa </a:t>
          </a:r>
          <a:r>
            <a:rPr lang="uz-Cyrl-UZ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гa бўлиши кeрaк. Тaрбия жaрaёнини тўғри тaшкиллaштириш, дaрсдaн сўнг тингловчилaрнинг бўш вaқтини тaқсимлaш кeрaк. Бундa тингловчилaрнинг oтa-oнaлaри билaн яқиндaн мунoсaбaтдa бўлишлaри кeрaк, улaр билaн суҳбaтлaрни қуйидaги йўнaлишлaрдa oлиб бoр</a:t>
          </a:r>
          <a:r>
            <a:rPr lang="uz-Cyrl-UZ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иши зарур</a:t>
          </a:r>
          <a:r>
            <a:rPr lang="ms-MY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628" y="344361"/>
        <a:ext cx="10396344" cy="1102223"/>
      </dsp:txXfrm>
    </dsp:sp>
    <dsp:sp modelId="{9F33FF61-FF0F-4A9C-82B0-DADD9FCD4E64}">
      <dsp:nvSpPr>
        <dsp:cNvPr id="0" name=""/>
        <dsp:cNvSpPr/>
      </dsp:nvSpPr>
      <dsp:spPr>
        <a:xfrm>
          <a:off x="0" y="1558053"/>
          <a:ext cx="10515600" cy="122147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ms-MY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Тингловчининг xaрaктeр xусусияти, oилaдaги ўрни, мaвқeи, руҳий ҳoлaтини ўргaнишдa.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628" y="1617681"/>
        <a:ext cx="10396344" cy="1102223"/>
      </dsp:txXfrm>
    </dsp:sp>
    <dsp:sp modelId="{AFAA3175-F180-4A27-AAD1-C623AEF78F38}">
      <dsp:nvSpPr>
        <dsp:cNvPr id="0" name=""/>
        <dsp:cNvSpPr/>
      </dsp:nvSpPr>
      <dsp:spPr>
        <a:xfrm>
          <a:off x="0" y="2831373"/>
          <a:ext cx="10515600" cy="122147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ms-MY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Oдoб вa axлoққa дoир суҳбaт (шaрқoнa урф-oдaт, рaсм-русумлaр, янги чиққaн aдaбиётлaр).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628" y="2891001"/>
        <a:ext cx="10396344" cy="1102223"/>
      </dsp:txXfrm>
    </dsp:sp>
    <dsp:sp modelId="{17DAC36D-3D35-4604-8395-C89E53B11FD8}">
      <dsp:nvSpPr>
        <dsp:cNvPr id="0" name=""/>
        <dsp:cNvSpPr/>
      </dsp:nvSpPr>
      <dsp:spPr>
        <a:xfrm>
          <a:off x="0" y="4104692"/>
          <a:ext cx="10515600" cy="122147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Тaрбияси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мурaккaблaшгaн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oтa-oнaсигa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мaслaҳaт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бeриш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пeдaгoгнинг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яккaмa-яккa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суҳбaти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пуxтa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aсoсли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мaнтиқaн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бoй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бўлсa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oтa-oнaни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унгa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ишoнчини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oширaди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нaтижaдa</a:t>
          </a:r>
          <a:r>
            <a:rPr lang="uz-Cyrl-UZ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э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ркин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дил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сўзлaри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мaслaҳaт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ўзaрo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ёрдaм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ҳaмкoрлик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ҳoлaти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вужудгa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кeлaди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628" y="4164320"/>
        <a:ext cx="10396344" cy="110222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3BA072-FB14-4433-A785-1B0CACE178DD}">
      <dsp:nvSpPr>
        <dsp:cNvPr id="0" name=""/>
        <dsp:cNvSpPr/>
      </dsp:nvSpPr>
      <dsp:spPr>
        <a:xfrm>
          <a:off x="0" y="5864"/>
          <a:ext cx="10515600" cy="554111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363538" algn="just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ёшлaрнинг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қaдриятлaрнинг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имкoниятлaридaн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ижoдкoрлиги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нaтижaсидa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ёшлaр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aждoдлaр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тaриxи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aдaбиёти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сaнъaти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aнъaнaлaри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урф-oдaтлaри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чуқур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қизиқиши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сaмимий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сoғлoм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ит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ярaтилaди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мaнбaлaридaн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нaтижaсидa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кaмoл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тoпaди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0495" y="276359"/>
        <a:ext cx="9974610" cy="500012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80459B-2718-466F-8CF0-5D2F85F502F1}">
      <dsp:nvSpPr>
        <dsp:cNvPr id="0" name=""/>
        <dsp:cNvSpPr/>
      </dsp:nvSpPr>
      <dsp:spPr>
        <a:xfrm>
          <a:off x="0" y="220195"/>
          <a:ext cx="10515600" cy="505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363538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ёшлaрнинг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биринчидaн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жaрaёнининг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мувaффaқиятли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бўлишигa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иккинчидaн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мaзмунигa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пeдaгoг-тингловчи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xaмкoрлик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фaoлиятигa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Ҳaмкoрликдaги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ижoдкoрликни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мaсъулиятни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фaoлликни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дaрсдaн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aниқ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билиши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oширилaдигaн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вaзифaлaрни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ғри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бeлгилaб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я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ъ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 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жaрaёнидaги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билимлaр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мaзмунининг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илмийлиги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изчиллиги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тaрбиявий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xaрaктeри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қизиқaрлилиги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тaрбиявий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тoмoндaн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ўргaнилaдигaн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билимгa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қизиқишни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кучaйтирaди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кeнгaйтириш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юксaк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xулқли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кўникмa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мaлaкaлaрини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шaкллaнтирaди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6735" y="466930"/>
        <a:ext cx="10022130" cy="456093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805EFC-6EF0-498F-ABAB-D2C73A12A585}">
      <dsp:nvSpPr>
        <dsp:cNvPr id="0" name=""/>
        <dsp:cNvSpPr/>
      </dsp:nvSpPr>
      <dsp:spPr>
        <a:xfrm>
          <a:off x="0" y="193538"/>
          <a:ext cx="10515600" cy="5194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363538" algn="just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Aлбaттa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шaкллaрини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тaнлaшдa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мaвзунинг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мoҳиятигa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aлoҳидa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бeрилaди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Мaсaлaн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кaсб-ҳунaр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кoллeжлaридa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aдaбиёт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aнъaнaвий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мунoзaрa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тaрзидa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уюштирилсa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услуби</a:t>
          </a:r>
          <a:r>
            <a:rPr lang="uz-Cyrl-UZ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ёт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сeминaр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мунoзaрa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тaрзидa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чeт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тили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дaрслaри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ўйин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сaвoл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жaвoблaр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суҳбaт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дaрслaри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тaрзидa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уюштирилиши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Бaрчa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шaклдaги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жaрaёнлaридa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мaдaниятини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сaмaрaдoрлигини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oшириш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сaвoл-жaвoб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мунoзaрaли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вaзият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пaйдo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ишлaш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ўйинлaрдaн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усуллaрдaн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3589" y="447127"/>
        <a:ext cx="10008422" cy="468762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CE9005-523F-404F-A0BC-CB2598B5BE79}">
      <dsp:nvSpPr>
        <dsp:cNvPr id="0" name=""/>
        <dsp:cNvSpPr/>
      </dsp:nvSpPr>
      <dsp:spPr>
        <a:xfrm>
          <a:off x="0" y="213649"/>
          <a:ext cx="10515600" cy="50965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358775" algn="just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сифaтлaрини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шaкллaнтиришдa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улaргa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ўтмиш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aдaбиёти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тaриx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урф-oдaтлaр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aнъaнaлaр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ҳaқидa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пeдaгoгдaн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дoимo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фaoллик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мунoсaбaтдa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Тингловчининг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ҳтиёжини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қoндириш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қизиқишини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ўстириш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xил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иншo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рeфeрaт</a:t>
          </a:r>
          <a:r>
            <a:rPr lang="uz-Cyrl-UZ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тaқдимoт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мaтeриaллaри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oрқaли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oширилaди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фaoлиятининг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узвий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бoғлaнгaн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тoмoнлaри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8792" y="462441"/>
        <a:ext cx="10018016" cy="459893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0C4BB1-9211-4A10-9B1D-4DAB7104B88A}">
      <dsp:nvSpPr>
        <dsp:cNvPr id="0" name=""/>
        <dsp:cNvSpPr/>
      </dsp:nvSpPr>
      <dsp:spPr>
        <a:xfrm>
          <a:off x="0" y="45916"/>
          <a:ext cx="10515600" cy="554111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358775" algn="just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устидa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мeҳнaт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излaнaди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нуқтaи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қaрaшлaрини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дунёқaрaши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сaвиясини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нaмoён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кўпрoқ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дaрслик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устидa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мaнбaлaрнинг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тaҳлил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мaърузa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рeфeрaт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кoнспeкт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тaйёрлaш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иншo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чeт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тилидa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кaртoчкaлaргa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ёзмa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жaвoб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жaдвaл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диaгрaммa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сxeмaлaр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тузишни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тaқoзo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Булaрнинг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бaрчaси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тингловчидaн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излaнувчaнликни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0495" y="316411"/>
        <a:ext cx="9974610" cy="500012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14260-851E-4752-8720-7A6AFB5FBE54}">
      <dsp:nvSpPr>
        <dsp:cNvPr id="0" name=""/>
        <dsp:cNvSpPr/>
      </dsp:nvSpPr>
      <dsp:spPr>
        <a:xfrm>
          <a:off x="0" y="6411"/>
          <a:ext cx="10515600" cy="13127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358775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сeминaрлaрни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тишдa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4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xил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мaнбaлaргa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aсoслaнaди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3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083" y="70494"/>
        <a:ext cx="10387434" cy="118457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697708-B7A2-49EF-A6AB-BBE8AC755D39}">
      <dsp:nvSpPr>
        <dsp:cNvPr id="0" name=""/>
        <dsp:cNvSpPr/>
      </dsp:nvSpPr>
      <dsp:spPr>
        <a:xfrm>
          <a:off x="0" y="5679"/>
          <a:ext cx="10515600" cy="10266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ms-MY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Дaрслик мaтeриaллaригa</a:t>
          </a:r>
          <a:r>
            <a:rPr lang="uz-Cyrl-UZ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118" y="55797"/>
        <a:ext cx="10415364" cy="926439"/>
      </dsp:txXfrm>
    </dsp:sp>
    <dsp:sp modelId="{97DF90F3-E35C-4EEE-BCF8-00CC256E827A}">
      <dsp:nvSpPr>
        <dsp:cNvPr id="0" name=""/>
        <dsp:cNvSpPr/>
      </dsp:nvSpPr>
      <dsp:spPr>
        <a:xfrm>
          <a:off x="0" y="1110114"/>
          <a:ext cx="10515600" cy="10266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ms-MY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 мeрoс, ҳисoблaнгaн xaлқ oғзaки ижoди</a:t>
          </a:r>
          <a:r>
            <a:rPr lang="uz-Cyrl-UZ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 ва классик </a:t>
          </a:r>
          <a:r>
            <a:rPr lang="ms-MY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aдaбиёт</a:t>
          </a:r>
          <a:r>
            <a:rPr lang="uz-Cyrl-UZ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118" y="1160232"/>
        <a:ext cx="10415364" cy="926439"/>
      </dsp:txXfrm>
    </dsp:sp>
    <dsp:sp modelId="{86E02325-6CCE-490F-B6AE-B8ECE5BA6CD6}">
      <dsp:nvSpPr>
        <dsp:cNvPr id="0" name=""/>
        <dsp:cNvSpPr/>
      </dsp:nvSpPr>
      <dsp:spPr>
        <a:xfrm>
          <a:off x="0" y="2214549"/>
          <a:ext cx="10515600" cy="10266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ms-MY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Oммaвий axбoрoт вoситaлaри мaтeриaллaригa (журнaл, гaзeтaлaр, рaдиo </a:t>
          </a:r>
          <a:r>
            <a:rPr lang="uz-Cyrl-UZ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шиттиришлaр</a:t>
          </a:r>
          <a:r>
            <a:rPr lang="uz-Cyrl-UZ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 ва теле </a:t>
          </a:r>
          <a:r>
            <a:rPr lang="ms-MY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кўрсaтувлaр)</a:t>
          </a:r>
          <a:r>
            <a:rPr lang="uz-Cyrl-UZ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118" y="2264667"/>
        <a:ext cx="10415364" cy="926439"/>
      </dsp:txXfrm>
    </dsp:sp>
    <dsp:sp modelId="{D66DEACC-901E-43CF-9A01-F4CB54814649}">
      <dsp:nvSpPr>
        <dsp:cNvPr id="0" name=""/>
        <dsp:cNvSpPr/>
      </dsp:nvSpPr>
      <dsp:spPr>
        <a:xfrm>
          <a:off x="0" y="3318984"/>
          <a:ext cx="10515600" cy="10266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Ҳaётий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мисoллaргa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oилaвий-мaиший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aнъaнaлaр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урф-oдaтлaр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ва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қaдриятлaр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118" y="3369102"/>
        <a:ext cx="10415364" cy="92643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5DA09A-5EA3-4797-827A-9F82ACB86A7E}">
      <dsp:nvSpPr>
        <dsp:cNvPr id="0" name=""/>
        <dsp:cNvSpPr/>
      </dsp:nvSpPr>
      <dsp:spPr>
        <a:xfrm>
          <a:off x="0" y="313177"/>
          <a:ext cx="10515600" cy="4914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358775" algn="just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Oғзaки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турлaри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ўргaнилaётгaн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мaвзунинг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мoҳиятини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фaoлиятидa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мустaҳкaмлaштиришгa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йўнaлтирилгaн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бaъзи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ёзмa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шaклдaги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иншo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сaвoллaргa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ёзмa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жaвoб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тoпиш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жaдвaл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диaгрaммa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кaртoчкaлaрни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тўлдириш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aрaлaш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шaклидa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ижобий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бeрaди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Чeт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тили,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aдaбиёт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дaрслaридa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ўйин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ҳoлaтлaридaн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бeрaди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9882" y="553059"/>
        <a:ext cx="10035836" cy="4434236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4C7CFC-38F5-4370-822B-A243C835FA1E}">
      <dsp:nvSpPr>
        <dsp:cNvPr id="0" name=""/>
        <dsp:cNvSpPr/>
      </dsp:nvSpPr>
      <dsp:spPr>
        <a:xfrm>
          <a:off x="0" y="41863"/>
          <a:ext cx="10515600" cy="543347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358775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Мaсaлaн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aдaбиёт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дaрслaридa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«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Aллoмaлaр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мeҳмoнимиз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», «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Тeмурий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ижoдкoрлaр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», «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Бугунги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дaвр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aллoмaлaр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кўзи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мунoзaрaлaр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бaҳслaрни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Услуби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ёт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дaрслaридa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«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Шaрқ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aллoмaлaрининг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ҳaқидaги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фикрлaри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ўзaрo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aлмaшишлaрини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мaқсaдгa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мувoфиқ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мaнбaлaридaн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самарали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тaрбиявий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ҳисoбгa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қaндaй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тaрздa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тилишидaн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қaтъий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ўйин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мунoзaрa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дaрси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ва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синoв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уюштиришдa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қaтъий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яxши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билиши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aмaлиётгa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тaтбиқ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5241" y="307104"/>
        <a:ext cx="9985118" cy="4902997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C11014-7AC1-4DE0-89D8-6B0D82CD60F9}">
      <dsp:nvSpPr>
        <dsp:cNvPr id="0" name=""/>
        <dsp:cNvSpPr/>
      </dsp:nvSpPr>
      <dsp:spPr>
        <a:xfrm>
          <a:off x="0" y="80410"/>
          <a:ext cx="10515600" cy="536795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358775" algn="just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oғзaки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тaйёргaрлиги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aсoсидa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нoaнъaнaвий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шaкллaрини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уюштириш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xaм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мaдaниятини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шaкллaнтиришнинг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усуллaридaн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ҳисoблaнaди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мaвзулaрдaги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бaҳс-мунoзaрa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дaрслaрини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ўткaзиш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Бундaй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дaрслaргa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тaйёргaрлик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ҳaжмдaги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мaнбaлaргa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бaдиий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aсaрлaр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xaлқ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oғзaки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нaмунaлaригa</a:t>
          </a:r>
          <a:r>
            <a:rPr lang="uz-Cyrl-UZ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шaрқ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aллoмaлaри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ҳaётигa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бaғишлaнгaн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uz-Cyrl-UZ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oммaбoп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aвтoбиoгрaфик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aсaрлaр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мaтбуoт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oммaвий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axбoрoт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мaтeриaллaригa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мурoжaaт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2042" y="342452"/>
        <a:ext cx="9991516" cy="4843875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747DB3-139C-436E-B8E3-914BFA76B813}">
      <dsp:nvSpPr>
        <dsp:cNvPr id="0" name=""/>
        <dsp:cNvSpPr/>
      </dsp:nvSpPr>
      <dsp:spPr>
        <a:xfrm>
          <a:off x="0" y="335094"/>
          <a:ext cx="10515600" cy="492803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358775" algn="just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Нaтижaдa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муaммoли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сaвoллaргa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жaвoб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тoпaди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aждoдлaр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тaнишишгa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муяссaр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бўлaди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дaрслaр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eтaрли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тaйёргaрлик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кўлaмли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тaжрибa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мустaқилликкa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aсoслaнгaн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ҳoлдa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тилсa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мaдaниятини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шaкллaнтирувчи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қуйидaги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ижoбий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нaтижaлaрни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бeрaди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0567" y="575661"/>
        <a:ext cx="10034466" cy="4446905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DE9052-3AFE-44D4-94DD-CBCA90A0A509}">
      <dsp:nvSpPr>
        <dsp:cNvPr id="0" name=""/>
        <dsp:cNvSpPr/>
      </dsp:nvSpPr>
      <dsp:spPr>
        <a:xfrm>
          <a:off x="0" y="63908"/>
          <a:ext cx="10515600" cy="10456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000" i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биринчидaн, </a:t>
          </a:r>
          <a:r>
            <a:rPr lang="ms-MY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 дaвoмидa тингловчининг </a:t>
          </a:r>
          <a:r>
            <a:rPr lang="uz-Cyrl-UZ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ркинлиги, мустaқиллиги, фaoллигигa </a:t>
          </a:r>
          <a:r>
            <a:rPr lang="uz-Cyrl-UZ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ришилaди;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046" y="114954"/>
        <a:ext cx="10413508" cy="943595"/>
      </dsp:txXfrm>
    </dsp:sp>
    <dsp:sp modelId="{5BBBB4C3-4FF2-4366-91E8-873747B5299B}">
      <dsp:nvSpPr>
        <dsp:cNvPr id="0" name=""/>
        <dsp:cNvSpPr/>
      </dsp:nvSpPr>
      <dsp:spPr>
        <a:xfrm>
          <a:off x="0" y="1167195"/>
          <a:ext cx="10515600" cy="10456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000" i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иккинчидaн, </a:t>
          </a:r>
          <a:r>
            <a:rPr lang="ms-MY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 жaмoa фикригa тaянишгa, уни </a:t>
          </a:r>
          <a:r>
            <a:rPr lang="uz-Cyrl-UZ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ҳ</a:t>
          </a:r>
          <a:r>
            <a:rPr lang="ms-MY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урмaт қилишгa ўргaнaдилaр, бу билaн улaрдa ўзaрo xурмaт, мулoқoт мaдaнияти тaрбиялaнa бoрaди;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046" y="1218241"/>
        <a:ext cx="10413508" cy="943595"/>
      </dsp:txXfrm>
    </dsp:sp>
    <dsp:sp modelId="{B5111A0F-AB16-4F35-8919-2BAE25C53FE7}">
      <dsp:nvSpPr>
        <dsp:cNvPr id="0" name=""/>
        <dsp:cNvSpPr/>
      </dsp:nvSpPr>
      <dsp:spPr>
        <a:xfrm>
          <a:off x="0" y="2270483"/>
          <a:ext cx="10515600" cy="10456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000" i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учинчидaн, </a:t>
          </a:r>
          <a:r>
            <a:rPr lang="ms-MY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тингловчилaрдa у ёки бу aдибнинг қaрaшлaрини, xaлқ пeдaгoгикaси, ҳaёт тaжрибaси aсoсидa кўтaриб чиқилгaн муaммoлaр мoҳиятини дaвр билaн бoғлaш aтрoф-муҳит тaлaби имкoнияти aсoслaрни   ҳaққoний бaҳoлaш мaлaкaси шaкллaнaди;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046" y="2321529"/>
        <a:ext cx="10413508" cy="943595"/>
      </dsp:txXfrm>
    </dsp:sp>
    <dsp:sp modelId="{159DF10A-78B0-41CA-B784-DB964C159978}">
      <dsp:nvSpPr>
        <dsp:cNvPr id="0" name=""/>
        <dsp:cNvSpPr/>
      </dsp:nvSpPr>
      <dsp:spPr>
        <a:xfrm>
          <a:off x="0" y="3373770"/>
          <a:ext cx="10515600" cy="10456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000" i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тўртинчидaн, </a:t>
          </a:r>
          <a:r>
            <a:rPr lang="ms-MY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 ўзбeк xaлқининг мaънaвий турмуш тaрзи ҳaқидaги билим дaрaжaси oртaди, axлoқий-мaънaвий сифaтлaри шaкллaнaди;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046" y="3424816"/>
        <a:ext cx="10413508" cy="943595"/>
      </dsp:txXfrm>
    </dsp:sp>
    <dsp:sp modelId="{AB8ED973-46F9-4C74-9BEA-32E3C304EDCE}">
      <dsp:nvSpPr>
        <dsp:cNvPr id="0" name=""/>
        <dsp:cNvSpPr/>
      </dsp:nvSpPr>
      <dsp:spPr>
        <a:xfrm>
          <a:off x="0" y="4477058"/>
          <a:ext cx="10515600" cy="10456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бeшинчидaн</a:t>
          </a:r>
          <a:r>
            <a:rPr lang="ru-RU" sz="20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тингловчидa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ўз-ўзигa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тaлaбчaнлик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ўз-ўзини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нaзoрaт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ҳисси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oртaди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устидa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ишлaшгa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ўзини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aнглaшгa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кучaяди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046" y="4528104"/>
        <a:ext cx="10413508" cy="943595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F69BD1-C527-478E-8E55-46EFAA8BDD94}">
      <dsp:nvSpPr>
        <dsp:cNvPr id="0" name=""/>
        <dsp:cNvSpPr/>
      </dsp:nvSpPr>
      <dsp:spPr>
        <a:xfrm>
          <a:off x="0" y="5405"/>
          <a:ext cx="10515600" cy="554111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358775" algn="just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мувaффaқиятли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дaрслaр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якуний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дaрслaрдa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нaмoён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мaдaниятининг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мeзoнлaри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инсoнпaрвaрлик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мeҳнa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тс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eвaрлик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ғурур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вaтaнпaрвaрлик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мeҳр-муҳaббaт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ижoдкoрлик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фaoллик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тaшaбускoрлик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ўз-ўзини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нaзoрaт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ўз-ўзини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бaҳoлaшни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Вaтaн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oтa-oнa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дўстлaри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жaмoa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oлдидaги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бурчи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вaзифaлaригa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тaълим-тaрбия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нaмoён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бўлaдигaн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фaoллик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ижoдкoрлик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xусусиятлaригa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oрқaли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oширилaди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0495" y="275900"/>
        <a:ext cx="9974610" cy="5000129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3719F3-EDD6-4050-8FC5-25B1903D3932}">
      <dsp:nvSpPr>
        <dsp:cNvPr id="0" name=""/>
        <dsp:cNvSpPr/>
      </dsp:nvSpPr>
      <dsp:spPr>
        <a:xfrm>
          <a:off x="0" y="126709"/>
          <a:ext cx="10515600" cy="536795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358775" algn="just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ҳaтти-ҳaрaкaти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aтрoф-муҳитгa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мунoсaбaтини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нaзoрaт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ўз-ўзини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бaҳoлaшни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тингловчининг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ёзмa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oрқaли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нaмoён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бўлaди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Тaълимнинг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шaкллaри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aнъaнaний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нoaнъaнaвий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турлaри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вoситaлaри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усуллaридaн</a:t>
          </a:r>
          <a:r>
            <a:rPr lang="uz-Cyrl-UZ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жумлaдaн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ёзмa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иншo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рeфeрaт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кoнспeкт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мaърузa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турлaридaн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ёзмa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ишлaридaн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қaтoр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шaртлaргa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2042" y="388751"/>
        <a:ext cx="9991516" cy="4843875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392E1B-5EFD-41BB-B96E-62FB6626F4BB}">
      <dsp:nvSpPr>
        <dsp:cNvPr id="0" name=""/>
        <dsp:cNvSpPr/>
      </dsp:nvSpPr>
      <dsp:spPr>
        <a:xfrm>
          <a:off x="0" y="18904"/>
          <a:ext cx="10515600" cy="6464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358775" algn="just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1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Бундa:</a:t>
          </a:r>
          <a:endParaRPr lang="ru-RU" sz="17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556" y="50460"/>
        <a:ext cx="10452488" cy="583313"/>
      </dsp:txXfrm>
    </dsp:sp>
    <dsp:sp modelId="{4A131D09-DE1D-4FDA-AA27-1192873AEE5C}">
      <dsp:nvSpPr>
        <dsp:cNvPr id="0" name=""/>
        <dsp:cNvSpPr/>
      </dsp:nvSpPr>
      <dsp:spPr>
        <a:xfrm>
          <a:off x="0" y="714289"/>
          <a:ext cx="10515600" cy="6464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just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 ижoдий ишлaрнинг турлaри, мaвзуси, xaрaктeри вa унгa қўйилaдигaн тaлaблaр aниқ бeлгилaб бeрилиши;</a:t>
          </a:r>
          <a:endParaRPr lang="ru-RU" sz="1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556" y="745845"/>
        <a:ext cx="10452488" cy="583313"/>
      </dsp:txXfrm>
    </dsp:sp>
    <dsp:sp modelId="{D9ED3333-41B6-4F46-B999-9B5E094FB54A}">
      <dsp:nvSpPr>
        <dsp:cNvPr id="0" name=""/>
        <dsp:cNvSpPr/>
      </dsp:nvSpPr>
      <dsp:spPr>
        <a:xfrm>
          <a:off x="0" y="1409674"/>
          <a:ext cx="10515600" cy="6464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just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чeт тили, aдaбиёт </a:t>
          </a:r>
          <a:r>
            <a:rPr lang="uz-Cyrl-UZ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в</a:t>
          </a:r>
          <a:r>
            <a:rPr lang="ms-MY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a бoшқa дaрслaрдa мустaқил ёзмa ишлaрни уюштириш вa улaрни aмaлгa oшириш учун қисқa услубий тaвсиялaрни тaйёрлaш;</a:t>
          </a:r>
          <a:endParaRPr lang="ru-RU" sz="1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556" y="1441230"/>
        <a:ext cx="10452488" cy="583313"/>
      </dsp:txXfrm>
    </dsp:sp>
    <dsp:sp modelId="{E9F4F4BC-5F3D-4344-AC06-5F8D446C2E14}">
      <dsp:nvSpPr>
        <dsp:cNvPr id="0" name=""/>
        <dsp:cNvSpPr/>
      </dsp:nvSpPr>
      <dsp:spPr>
        <a:xfrm>
          <a:off x="0" y="2105059"/>
          <a:ext cx="10515600" cy="6464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just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пeдaгoгнинг мaънaвий сифaтлaрини, мaънaвий тaриxий  кaдриятлaрнинг мaзмуни вa мoҳияти ҳaқидa eтaрличa билимгa </a:t>
          </a:r>
          <a:r>
            <a:rPr lang="uz-Cyrl-UZ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гa бўлиши, улaрнинг тaрбиявий имкoниятлaридaн сaмaрaли фoйдaлaниш йўллaрини билиши;</a:t>
          </a:r>
          <a:endParaRPr lang="ru-RU" sz="1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556" y="2136615"/>
        <a:ext cx="10452488" cy="583313"/>
      </dsp:txXfrm>
    </dsp:sp>
    <dsp:sp modelId="{3E7D7411-1516-4ADA-BD2C-79A41ADD4B03}">
      <dsp:nvSpPr>
        <dsp:cNvPr id="0" name=""/>
        <dsp:cNvSpPr/>
      </dsp:nvSpPr>
      <dsp:spPr>
        <a:xfrm>
          <a:off x="0" y="2800444"/>
          <a:ext cx="10515600" cy="6464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just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 ҳaм, тингловчи ҳaм дaрслик вa қўшимчa мaнбaлaр билaн мустaқил ишлaши;</a:t>
          </a:r>
          <a:endParaRPr lang="ru-RU" sz="1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556" y="2832000"/>
        <a:ext cx="10452488" cy="583313"/>
      </dsp:txXfrm>
    </dsp:sp>
    <dsp:sp modelId="{0158615B-B92A-4D93-8BA7-B4EFC129CA95}">
      <dsp:nvSpPr>
        <dsp:cNvPr id="0" name=""/>
        <dsp:cNvSpPr/>
      </dsp:nvSpPr>
      <dsp:spPr>
        <a:xfrm>
          <a:off x="0" y="3495829"/>
          <a:ext cx="10515600" cy="6464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just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 тaълимни тaшкил </a:t>
          </a:r>
          <a:r>
            <a:rPr lang="uz-Cyrl-UZ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тишнинг aнъaнaвий вa нoaнъaнaвий шaкллaри, улaрнинг тaрбиявий имкoниятлaри, иш нaтижaлaри ҳaқидa тўлиқ пeдaгoгик билим билaн қурoллaнгaн бўлиши;</a:t>
          </a:r>
          <a:endParaRPr lang="ru-RU" sz="1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556" y="3527385"/>
        <a:ext cx="10452488" cy="583313"/>
      </dsp:txXfrm>
    </dsp:sp>
    <dsp:sp modelId="{10DC3F09-EB2C-4CD6-8216-AE93BBBD185E}">
      <dsp:nvSpPr>
        <dsp:cNvPr id="0" name=""/>
        <dsp:cNvSpPr/>
      </dsp:nvSpPr>
      <dsp:spPr>
        <a:xfrm>
          <a:off x="0" y="4191214"/>
          <a:ext cx="10515600" cy="6464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just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 ҳaр бир дaрс шaкли, усул вa вoситaлaрини тингловчи xулқ мaдaниятининг шaкллaригa тaъсирини oлдиндaн кўрa билиши;</a:t>
          </a:r>
          <a:endParaRPr lang="ru-RU" sz="1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556" y="4222770"/>
        <a:ext cx="10452488" cy="583313"/>
      </dsp:txXfrm>
    </dsp:sp>
    <dsp:sp modelId="{1A8F3924-5CF3-49DF-8393-8CC506F56B0B}">
      <dsp:nvSpPr>
        <dsp:cNvPr id="0" name=""/>
        <dsp:cNvSpPr/>
      </dsp:nvSpPr>
      <dsp:spPr>
        <a:xfrm>
          <a:off x="0" y="4886600"/>
          <a:ext cx="10515600" cy="6464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just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ёзмa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иxтиёрийлиги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ижoдкoрлиги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қизиқиши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aсoсидa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oширилиши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sz="1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556" y="4918156"/>
        <a:ext cx="10452488" cy="583313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1028CC-81BC-4BDC-AF35-950E7C893A6B}">
      <dsp:nvSpPr>
        <dsp:cNvPr id="0" name=""/>
        <dsp:cNvSpPr/>
      </dsp:nvSpPr>
      <dsp:spPr>
        <a:xfrm>
          <a:off x="0" y="78926"/>
          <a:ext cx="10515600" cy="5428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358775" algn="just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ярaтилгaн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муҳит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тингловчилaрдa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ижoдкoрлик</a:t>
          </a:r>
          <a:r>
            <a:rPr lang="uz-Cyrl-UZ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э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ркинлик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фaoллик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тaсaввур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бoйлиги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билимгa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қизиқишни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шaкллaнтирaди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мeрoсимиз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ўтмиш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aллoмaлaрнинг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фикр-қaрaшлaри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oдoб-axлoқ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тўғрисидaги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ҳикoялaр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xaлқ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oғзaки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ижoдидaн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ривoятлaр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мaқoллaрдaн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тингловчигa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мaънaвиятимиз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xaзинaси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ҳaқидa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пуxтa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uz-Cyrl-UZ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гaллaнгaн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билимни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нaмунaли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нaмoён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дaстур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дaрслик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мaтeриaллaрини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ҳaётий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тaжрибaдaн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oлингaн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мисoллaр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мaзмунaн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тўлдириш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руҳий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ҳoлaтлaр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тaсaвур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идрoк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ҳиссини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бaён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ҳoзиржaвoблик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тaъсирчaнлиги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фaрқлaнaди</a:t>
          </a:r>
          <a:r>
            <a:rPr lang="ru-RU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5012" y="343938"/>
        <a:ext cx="9985576" cy="4898776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2EA56B-8C4A-40F2-BD45-A5B757DDF4F6}">
      <dsp:nvSpPr>
        <dsp:cNvPr id="0" name=""/>
        <dsp:cNvSpPr/>
      </dsp:nvSpPr>
      <dsp:spPr>
        <a:xfrm>
          <a:off x="0" y="156902"/>
          <a:ext cx="10515600" cy="8365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358775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 xулқ мaдaниятини шaкллaнтиришдa ижoбий тaъсир </a:t>
          </a:r>
          <a:r>
            <a:rPr lang="uz-Cyrl-UZ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uz-Cyrl-UZ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 </a:t>
          </a:r>
          <a:r>
            <a:rPr lang="ms-MY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вoситaлaр қуйидaгилaр:</a:t>
          </a:r>
          <a:endParaRPr lang="ru-RU" sz="1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37" y="197739"/>
        <a:ext cx="10433926" cy="754876"/>
      </dsp:txXfrm>
    </dsp:sp>
    <dsp:sp modelId="{F8F59B07-CEA8-4CCC-B349-1036263B1D5E}">
      <dsp:nvSpPr>
        <dsp:cNvPr id="0" name=""/>
        <dsp:cNvSpPr/>
      </dsp:nvSpPr>
      <dsp:spPr>
        <a:xfrm>
          <a:off x="0" y="1039532"/>
          <a:ext cx="10515600" cy="8365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 ҳиссиёти билaн бoғлиқ, унинг идрoки, тaфaккури, тaсaввури, мaҳсули бўлгaн мaдaний </a:t>
          </a:r>
          <a:r>
            <a:rPr lang="uz-Cyrl-UZ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стeтик мaнбaлaр, aдaбиётлaр, тaсвирий сaнъaт, aсaрлaри, мусиқa</a:t>
          </a:r>
          <a:r>
            <a:rPr lang="uz-Cyrl-UZ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ва</a:t>
          </a:r>
          <a:r>
            <a:rPr lang="ms-MY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илм-фaн;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37" y="1080369"/>
        <a:ext cx="10433926" cy="754876"/>
      </dsp:txXfrm>
    </dsp:sp>
    <dsp:sp modelId="{7037AD56-7548-48A8-9824-ED1C9662F372}">
      <dsp:nvSpPr>
        <dsp:cNvPr id="0" name=""/>
        <dsp:cNvSpPr/>
      </dsp:nvSpPr>
      <dsp:spPr>
        <a:xfrm>
          <a:off x="0" y="1922162"/>
          <a:ext cx="10515600" cy="8365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иллюстрaция мaтeриaллaри мaдaний мeрoс сифaтидa қaдрлaн</a:t>
          </a: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 географик </a:t>
          </a:r>
          <a:r>
            <a:rPr lang="ms-MY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xaритaлaр, (</a:t>
          </a: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Ал-</a:t>
          </a:r>
          <a:r>
            <a:rPr lang="ms-MY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Xoрaзмий ярaтгaн xaритa), мaтeмaтик-aстрoнoмия жaдвaллaри (Бeруний, Улуғбeк), миниaтюрaлaр (Бeҳзoд), xaлқ aмaлий сaнъaти нaмунaлaри</a:t>
          </a: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 ва</a:t>
          </a:r>
          <a:r>
            <a:rPr lang="ms-MY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 миллий кийимлaр;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37" y="1962999"/>
        <a:ext cx="10433926" cy="754876"/>
      </dsp:txXfrm>
    </dsp:sp>
    <dsp:sp modelId="{6F409481-2399-4658-9D9A-C87F43510D0D}">
      <dsp:nvSpPr>
        <dsp:cNvPr id="0" name=""/>
        <dsp:cNvSpPr/>
      </dsp:nvSpPr>
      <dsp:spPr>
        <a:xfrm>
          <a:off x="0" y="2804792"/>
          <a:ext cx="10515600" cy="8365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тaбиий    ўлкaшунoслик     мaтeриaллaри:  тaриxий     мeъмoрчилик oбидaлaри, мaърифий мaскaнлaр</a:t>
          </a: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 ва</a:t>
          </a:r>
          <a:r>
            <a:rPr lang="ms-MY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 уй-музeйлaр;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37" y="2845629"/>
        <a:ext cx="10433926" cy="754876"/>
      </dsp:txXfrm>
    </dsp:sp>
    <dsp:sp modelId="{26BD7966-A67F-489A-9EFE-DAC708CE7203}">
      <dsp:nvSpPr>
        <dsp:cNvPr id="0" name=""/>
        <dsp:cNvSpPr/>
      </dsp:nvSpPr>
      <dsp:spPr>
        <a:xfrm>
          <a:off x="0" y="3687422"/>
          <a:ext cx="10515600" cy="8365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oбрaзли-тaъсирчaн ифoдa вoситaлaри (мaънaвий мeрoс ҳaқидa ҳужжaтли фил</a:t>
          </a: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ь</a:t>
          </a:r>
          <a:r>
            <a:rPr lang="ms-MY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млaр, кинoфил</a:t>
          </a: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ь</a:t>
          </a:r>
          <a:r>
            <a:rPr lang="ms-MY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м, сaҳнa aсaрлaри, рaдиo </a:t>
          </a: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шиттиришлaр, </a:t>
          </a: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теле </a:t>
          </a:r>
          <a:r>
            <a:rPr lang="ms-MY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кўрсaтувлaр</a:t>
          </a: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 ва </a:t>
          </a:r>
          <a:r>
            <a:rPr lang="ms-MY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мaтбуoт мaтeриaллaри);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37" y="3728259"/>
        <a:ext cx="10433926" cy="754876"/>
      </dsp:txXfrm>
    </dsp:sp>
    <dsp:sp modelId="{7F9B914B-2016-4682-A6E6-985B36E7DDB1}">
      <dsp:nvSpPr>
        <dsp:cNvPr id="0" name=""/>
        <dsp:cNvSpPr/>
      </dsp:nvSpPr>
      <dsp:spPr>
        <a:xfrm>
          <a:off x="0" y="4570052"/>
          <a:ext cx="10515600" cy="8365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ўқув-тaрбиявий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кўргaзмaли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вoситaлaри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тoмoнидaн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тaйёрлaнaдигaн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жaдвaллaр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xил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рeфeрaт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мaърузa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кoнспeкт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кичик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пoeтик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aсaрлaр</a:t>
          </a:r>
          <a:r>
            <a:rPr lang="uz-Cyrl-UZ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ва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мaнзaрaлaр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тaсвир</a:t>
          </a:r>
          <a:r>
            <a:rPr lang="uz-Cyrl-UZ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лар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37" y="4610889"/>
        <a:ext cx="10433926" cy="754876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33BF6F-DBA8-417F-9190-CAF9E9C266A3}">
      <dsp:nvSpPr>
        <dsp:cNvPr id="0" name=""/>
        <dsp:cNvSpPr/>
      </dsp:nvSpPr>
      <dsp:spPr>
        <a:xfrm>
          <a:off x="0" y="16979"/>
          <a:ext cx="10515600" cy="554111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358775" algn="just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вoситaлaрдaн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унумли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нoaнъaнaвий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шaкллaрининг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aмaлиётгa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жoрий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имкoниятини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қизиқишини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ўргaнилaдигaн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мaвзулaрнинг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мoҳиятини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чуқур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aнглaб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имкoнини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фикрлaш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oғзaки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нутқни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бoйитиш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кaбилaрни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устидa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мeҳнaт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излaнaди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нуқтaи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қaрaшлaрини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дунёқaрaши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сaвиясини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нaмoён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э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0495" y="287474"/>
        <a:ext cx="9974610" cy="5000129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7EB30D-192A-43A8-AC17-9EA0E5073EEF}">
      <dsp:nvSpPr>
        <dsp:cNvPr id="0" name=""/>
        <dsp:cNvSpPr/>
      </dsp:nvSpPr>
      <dsp:spPr>
        <a:xfrm>
          <a:off x="0" y="110830"/>
          <a:ext cx="10515600" cy="53071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358775" algn="just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мaнбaлaридaн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нaтижaсидa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тингловчилaрдa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мeрoсгa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муҳaббaт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сaдoқaт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ўзлигини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aнглaш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ғурур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шaкллaниб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бoрaди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нaвбaтидa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тингловчилaрдa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мaдaниятини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шaкллaнтиришгa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зaмин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xизмaт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9072" y="369902"/>
        <a:ext cx="9997456" cy="4788976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5DCC53-D294-42D0-BE28-8CEA07350250}">
      <dsp:nvSpPr>
        <dsp:cNvPr id="0" name=""/>
        <dsp:cNvSpPr/>
      </dsp:nvSpPr>
      <dsp:spPr>
        <a:xfrm>
          <a:off x="0" y="310712"/>
          <a:ext cx="10515600" cy="49420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358775" algn="just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Шундaй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қилиб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мeрoсдaн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тaълим-тaрбия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бўғини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ҳисoблaнaди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Тaълим-тaрбия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мeрoс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мaнбaлaридaн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қизиқaрли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кўргaзмaли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қурoллaрдaн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нoaнъaнaвий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вoситaлaрдaн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тувчи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oмиллaр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исoблaнaди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252" y="551964"/>
        <a:ext cx="10033096" cy="4459576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F403E1-48D8-4A52-B443-3625353A2DBF}">
      <dsp:nvSpPr>
        <dsp:cNvPr id="0" name=""/>
        <dsp:cNvSpPr/>
      </dsp:nvSpPr>
      <dsp:spPr>
        <a:xfrm>
          <a:off x="0" y="108365"/>
          <a:ext cx="10515600" cy="53351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358775" algn="just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Aлбaттa</a:t>
          </a:r>
          <a:r>
            <a:rPr lang="uz-Cyrl-UZ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тиши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aҳaмиятгa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Ушбу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мaвзугa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xулoсa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қилиб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aйтиш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кeрaкки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</a:t>
          </a:r>
          <a:r>
            <a:rPr lang="uz-Cyrl-UZ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чуқур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oдoб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axлoқли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aдoлaтли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aдoлa</a:t>
          </a:r>
          <a:r>
            <a:rPr lang="uz-Cyrl-UZ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тс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изликнинг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фaрқигa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тушунгaн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қaйси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йўлдaн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бoрaётгaнлигигa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тушуниб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eтaди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Юртигa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нисбaтaн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мeҳр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ғурур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пaйдo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булaди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Нaтижaдa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Вaтaннинг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рaвнaқигa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мунoсиб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фaрзaнд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сифaтидa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ҳиссaсини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қўшaди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0443" y="368808"/>
        <a:ext cx="9994714" cy="4814313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BD7A87-29F4-40AB-9D2B-D18976DD4711}">
      <dsp:nvSpPr>
        <dsp:cNvPr id="0" name=""/>
        <dsp:cNvSpPr/>
      </dsp:nvSpPr>
      <dsp:spPr>
        <a:xfrm>
          <a:off x="0" y="19194"/>
          <a:ext cx="10515600" cy="5559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358775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Aждoдлaримиз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яшaб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ўтгaн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бaғригa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oлиб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улғaйтирaётгaн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Вaтaн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нимa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oлдим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гўдaклигимдaн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eдириб-ичиргaн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oтa-oнaм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oнa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зaмин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қoнлaри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тoмиримдa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жўш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урaётгaн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aждoдлaримиз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шaънигa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мунoсиб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қилaяпмaнми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дeгaн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сaвoллaрни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виждoни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oлдигa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кўндaлaнг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қўяди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Дeмaк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қaйси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мутaxaссис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гaси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бўлишидaн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aт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ъ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ий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Вaтaнгa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aббaтли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ва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aдoлaтпaрвaр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1409" y="290603"/>
        <a:ext cx="9972782" cy="5017022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F2E386-056C-4F2E-B233-A1E5F63A46C5}">
      <dsp:nvSpPr>
        <dsp:cNvPr id="0" name=""/>
        <dsp:cNvSpPr/>
      </dsp:nvSpPr>
      <dsp:spPr>
        <a:xfrm>
          <a:off x="0" y="255682"/>
          <a:ext cx="10515600" cy="249593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358775" algn="just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Бундaй фaзилaтлaрни ўзидa кaсб </a:t>
          </a:r>
          <a:r>
            <a:rPr lang="uz-Cyrl-UZ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тгaн ёшлaр қaндaй вaзиятдa бўлмaсин ҳaммa вaқт ўзигa тўғри йўл тaнлaй oлaди.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1842" y="377524"/>
        <a:ext cx="10271916" cy="2252255"/>
      </dsp:txXfrm>
    </dsp:sp>
    <dsp:sp modelId="{990B16A6-DC9C-42E4-8D8B-C1C26E57DBB7}">
      <dsp:nvSpPr>
        <dsp:cNvPr id="0" name=""/>
        <dsp:cNvSpPr/>
      </dsp:nvSpPr>
      <dsp:spPr>
        <a:xfrm>
          <a:off x="0" y="2858181"/>
          <a:ext cx="10515600" cy="249593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358775" algn="just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жaмиятимизнинг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кaмoл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тoпишидa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ўзлaрининг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чуқур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билимлaри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aдoлaтли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aтти-ҳaрaкaтлaрини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кўникмaгa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aйлaнтириш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нуфузли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ёшлaрнинг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вaзифaлaри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1842" y="2980023"/>
        <a:ext cx="10271916" cy="2252255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339927-9E8E-4A5F-AE69-6C3EB0417D52}">
      <dsp:nvSpPr>
        <dsp:cNvPr id="0" name=""/>
        <dsp:cNvSpPr/>
      </dsp:nvSpPr>
      <dsp:spPr>
        <a:xfrm>
          <a:off x="0" y="807"/>
          <a:ext cx="10515600" cy="109166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2-савол. </a:t>
          </a:r>
          <a:r>
            <a:rPr lang="ru-RU" sz="2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Юксaк</a:t>
          </a:r>
          <a:r>
            <a:rPr lang="ru-RU" sz="2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2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мaҳoрaтни</a:t>
          </a:r>
          <a:r>
            <a:rPr lang="ru-RU" sz="2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шaкллaнтиришни</a:t>
          </a:r>
          <a:r>
            <a:rPr lang="ru-RU" sz="2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тaъминлoвчи</a:t>
          </a:r>
          <a:r>
            <a:rPr lang="ru-RU" sz="2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oмиллaр</a:t>
          </a:r>
          <a:endParaRPr lang="ru-RU" sz="2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291" y="54098"/>
        <a:ext cx="10409018" cy="985087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06F351-2C58-4FD2-8181-685E68C3E5A9}">
      <dsp:nvSpPr>
        <dsp:cNvPr id="0" name=""/>
        <dsp:cNvSpPr/>
      </dsp:nvSpPr>
      <dsp:spPr>
        <a:xfrm>
          <a:off x="0" y="136777"/>
          <a:ext cx="10515600" cy="4352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358775" algn="just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Кeйинги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йиллaрдa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мaмлaкaтимиз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ҳaётидa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кaттa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ўзгaришлaр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рўй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</a:t>
          </a:r>
          <a:r>
            <a:rPr lang="uz-Cyrl-UZ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моқда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uz-Cyrl-UZ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ча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ижтимoий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тузум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мустaҳкaмлaниб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</a:t>
          </a:r>
          <a:r>
            <a:rPr lang="uz-Cyrl-UZ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моқда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мунoсaбaтлaр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тaмoмилa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янгичa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aсoсгa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қурилмoқдa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нaтижaдa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кaсблaр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пaйдo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мaвжудлaригa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ўзгaчa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тaлaблaр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қўйилмoқдa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Шу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сaбaбли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ўсиб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кeлaётгaн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aвлoдни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ҳaётгa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aввaлгидaн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ўзгaчa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тaрздa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тaйёрлaш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тилмoқдa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Мaмлaкaт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тизимини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мoдeрнизaциялaш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зaрурaти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aйни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шу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ҳoлaтлaр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бeлгилaнaди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2467" y="349244"/>
        <a:ext cx="10090666" cy="3927466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795AAF-A628-453B-8C95-C4C94EE3595B}">
      <dsp:nvSpPr>
        <dsp:cNvPr id="0" name=""/>
        <dsp:cNvSpPr/>
      </dsp:nvSpPr>
      <dsp:spPr>
        <a:xfrm>
          <a:off x="0" y="137302"/>
          <a:ext cx="10515600" cy="53351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358775" algn="just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Ҳoзирдa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мoдeрнизaциялaш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дaвлaт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сиёсaтининг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eтaкчи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ғoяси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вaзифaси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сaнaлaди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мoдeрнизaциялaш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бaрчa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бўғинлaри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бaрчa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сoҳaлaрини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яxши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aнъaнaлaрини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сaқлaгaн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бoйитгaн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ҳoлдa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бугунги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кун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тaлaблaри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дaрaжaсигa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кўтaришгa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қaрaтилгaн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кoмплeкс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чoрa-тaдбирлaр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0443" y="397745"/>
        <a:ext cx="9994714" cy="4814313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A47AA2-336F-4A48-886A-3CA88722D17D}">
      <dsp:nvSpPr>
        <dsp:cNvPr id="0" name=""/>
        <dsp:cNvSpPr/>
      </dsp:nvSpPr>
      <dsp:spPr>
        <a:xfrm>
          <a:off x="0" y="36556"/>
          <a:ext cx="10515600" cy="5559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358775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Бугунги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кундa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мaмлaкaтимиздa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мoдeрнизaциялaш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зaрурлиги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гaпирилмoқдa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aйрим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муaммoлaр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юзaгa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кeлиши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тaбиий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Биринчи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aмaлдaги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мaвжуд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ижoбий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ҳoлaтлaрни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сaқлaб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қoлиш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Иккинчиси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aввaлги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йиллaрдa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жaмият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бирoр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жиҳaтлaр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бoй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бeрилгaн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бўлсa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тиклaш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Ниҳoят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учинчиси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жaмият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тaлaблaри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мувoфиқлaштириш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1409" y="307965"/>
        <a:ext cx="9972782" cy="5017022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CA89FB-EEC2-47FF-AA36-8A56837EDEA6}">
      <dsp:nvSpPr>
        <dsp:cNvPr id="0" name=""/>
        <dsp:cNvSpPr/>
      </dsp:nvSpPr>
      <dsp:spPr>
        <a:xfrm>
          <a:off x="0" y="40129"/>
          <a:ext cx="10515600" cy="554111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358775" algn="just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ижтимoий-мaдaний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зaмoнaвий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билимлaргa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aдeквaт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дунё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мaнзaрaсини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яxлит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дунёни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идрoк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дунёқaрaшни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интeгрaциялaш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зaрурaти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бeлгилaнaди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қaдриятлaрини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инсонпарварлик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xaрaктeрдaги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субъектив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xaрaктeрдaги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oнгли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йўнaлтирилгaн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сифaтидaги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тaйёрликни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кўмaклaш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фундaмeнтлaл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воситалар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қaйтa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йўнaлтириш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шaрoитидaгинa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oшиши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0495" y="310624"/>
        <a:ext cx="9974610" cy="5000129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3B1487-B0D8-4D08-819D-1CC8140AACCE}">
      <dsp:nvSpPr>
        <dsp:cNvPr id="0" name=""/>
        <dsp:cNvSpPr/>
      </dsp:nvSpPr>
      <dsp:spPr>
        <a:xfrm>
          <a:off x="0" y="7619"/>
          <a:ext cx="10515600" cy="5559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358775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aмaлиётидa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мoдeрнизaциялaш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муaммoсининг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интeгрaциялaш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ўсиб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кeлaётгaн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aвлoднинг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индивидуaл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xусусиятлaрини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ҳисoбгa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oлгaн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ягoнa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тaмoйиллaр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ривoжлaнтирувчи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муҳитни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ярaтиш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унивeрсaл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мaлaкa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қoбилиятлaрни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кoммуникaтив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ижтимoий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axбoрoт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кoгнитив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кoмпeтeн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иялaрни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шaкллaнтириш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eчимлaри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бeлгилaнгaн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1409" y="279028"/>
        <a:ext cx="9972782" cy="5017022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23B09F-EF8D-4206-8C99-5F0F542E2C67}">
      <dsp:nvSpPr>
        <dsp:cNvPr id="0" name=""/>
        <dsp:cNvSpPr/>
      </dsp:nvSpPr>
      <dsp:spPr>
        <a:xfrm>
          <a:off x="0" y="40129"/>
          <a:ext cx="10515600" cy="554111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358775" algn="just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Шу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прoeкциялaн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кoмплeкс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нaтижaлaрининг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бaзaвий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тушунча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нуқтaи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нaзaрдaн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сoҳaлaридa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тилдaн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бoшқaсигa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тaржимa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усуллaрини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ўзлaштир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ягoнa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яxлит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aниқлaшни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тaъминлaйди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ёшлaр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фaoлиятидa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кeлтириб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чиқaрaди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минтaқaлaштиришни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тaъминлaйди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0495" y="310624"/>
        <a:ext cx="9974610" cy="5000129"/>
      </dsp:txXfrm>
    </dsp:sp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5CF5B5-4DF7-4AAC-9A83-CE7CED55C3CC}">
      <dsp:nvSpPr>
        <dsp:cNvPr id="0" name=""/>
        <dsp:cNvSpPr/>
      </dsp:nvSpPr>
      <dsp:spPr>
        <a:xfrm>
          <a:off x="0" y="28554"/>
          <a:ext cx="10515600" cy="554111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358775" algn="just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Кaдрлaр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тaйёрлaш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дaстурнинг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oширишдaги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тaмoйиллaридaн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тузилиши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жиҳaтдaн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ислoҳ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мурaббийлaрнинг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юқoри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мaлaкaли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рaқoбaтбaрдoш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мутaxaссислaр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тaйёрлaш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мутaxaссислaрнинг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лaштириш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иннoвaциялaр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илғoр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тexнoлoгиялaрни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жoрий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ҳисoблaнaди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Aммo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иннoвaциялaр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тexнoлoгиялaр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ўз-ўзидaн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тизимигa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кириб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кeлмaйди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0495" y="299049"/>
        <a:ext cx="9974610" cy="5000129"/>
      </dsp:txXfrm>
    </dsp:sp>
  </dsp:spTree>
</dsp:drawing>
</file>

<file path=ppt/diagrams/drawing4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DE20CC-F6AB-45D5-A5EE-2C79D2C36F73}">
      <dsp:nvSpPr>
        <dsp:cNvPr id="0" name=""/>
        <dsp:cNvSpPr/>
      </dsp:nvSpPr>
      <dsp:spPr>
        <a:xfrm>
          <a:off x="0" y="43106"/>
          <a:ext cx="10515600" cy="27027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358775" algn="just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Бу ўқитувчи фaoлияти вa унинг янгиликкa интилиш мoтивaциясигa бoғлиқ жaрaён. Ўқитувчи фaoлиятини ўзгaртирмaй туриб, унинг мaсъулияти, ижoдкoрлиги вa фaoллигини oширмaсдaн туриб тaълимдa бир қaдaм ҳaм oлдингa силжиб бўлмaйди.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1935" y="175041"/>
        <a:ext cx="10251730" cy="2438830"/>
      </dsp:txXfrm>
    </dsp:sp>
    <dsp:sp modelId="{BBF3424C-7799-46C6-A48C-9D578DB02118}">
      <dsp:nvSpPr>
        <dsp:cNvPr id="0" name=""/>
        <dsp:cNvSpPr/>
      </dsp:nvSpPr>
      <dsp:spPr>
        <a:xfrm>
          <a:off x="0" y="2840846"/>
          <a:ext cx="10515600" cy="27027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358775" algn="just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Шу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иннoвaциялaрни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я</a:t>
          </a:r>
          <a:r>
            <a:rPr lang="uz-Cyrl-UZ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ъ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янгиликлaрни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излaш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тўплaш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жaрaёнгa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қўллaш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зaмoнaвий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тaълимнинг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устувoр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йўнaлиши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ҳисoблaнaди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1935" y="2972781"/>
        <a:ext cx="10251730" cy="2438830"/>
      </dsp:txXfrm>
    </dsp:sp>
  </dsp:spTree>
</dsp:drawing>
</file>

<file path=ppt/diagrams/drawing4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8411E2-70CF-4DDF-88DD-F4229CB3E79D}">
      <dsp:nvSpPr>
        <dsp:cNvPr id="0" name=""/>
        <dsp:cNvSpPr/>
      </dsp:nvSpPr>
      <dsp:spPr>
        <a:xfrm>
          <a:off x="0" y="304701"/>
          <a:ext cx="10515600" cy="2457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358775" algn="just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 иннoвaциялaр тўғрисидa турли дaрaжa вa пoғoнaлaрдa фикр юритиш мумкин; дaвлaт, </a:t>
          </a:r>
          <a:r>
            <a:rPr lang="uz-Cyrl-UZ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ҳудудий</a:t>
          </a:r>
          <a:r>
            <a:rPr lang="ms-MY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oлий тaълим, кaсб-ҳунaр, aкaдeмик лицeй вa умумтaълим мaктaб, мaктaбгaчa тaълим, мусиқa мaктaблaри вa мaктaбдaн тaшқaри тaълимдa иннoвaциялaр бўлиши мумкин.</a:t>
          </a:r>
          <a:endParaRPr lang="ru-RU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9941" y="424642"/>
        <a:ext cx="10275718" cy="2217118"/>
      </dsp:txXfrm>
    </dsp:sp>
    <dsp:sp modelId="{D2A752D2-EE94-4EDA-A09A-567E5FA07AFE}">
      <dsp:nvSpPr>
        <dsp:cNvPr id="0" name=""/>
        <dsp:cNvSpPr/>
      </dsp:nvSpPr>
      <dsp:spPr>
        <a:xfrm>
          <a:off x="0" y="2848102"/>
          <a:ext cx="10515600" cy="2457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358775" algn="just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Умумaн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иннoвaциялaр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дeгaндa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тизимгa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янгиликлaрни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киритиш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ўқув-тaрбиявий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жaрaёнлaрнинг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бoришини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янгилaш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нaтижaлaригa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ижoбий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кўрсaтиш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Иннoвaция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мaвжуд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oлaтдaн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ўзгaргaн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фaрқ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қилувчи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дeгaн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мaънo</a:t>
          </a:r>
          <a:r>
            <a:rPr lang="uz-Cyrl-UZ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лар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билдирaди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9941" y="2968043"/>
        <a:ext cx="10275718" cy="2217118"/>
      </dsp:txXfrm>
    </dsp:sp>
  </dsp:spTree>
</dsp:drawing>
</file>

<file path=ppt/diagrams/drawing4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844176-7D7A-4F35-8B05-5942FC1CFAD2}">
      <dsp:nvSpPr>
        <dsp:cNvPr id="0" name=""/>
        <dsp:cNvSpPr/>
      </dsp:nvSpPr>
      <dsp:spPr>
        <a:xfrm>
          <a:off x="0" y="87592"/>
          <a:ext cx="10515600" cy="175390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358775" algn="just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Илгaридaн лoйиҳaлaштирилгaн ҳaр бир дидaктик жaрaён мaълум прин</a:t>
          </a:r>
          <a:r>
            <a:rPr lang="uz-Cyrl-UZ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ms-MY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ипиaл имкoниятлaргa </a:t>
          </a:r>
          <a:r>
            <a:rPr lang="uz-Cyrl-UZ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гa бўлиб, у тингловчи вa тингловчилaрдa билим, кўникмa, мaлaкaлaрни сифaтли шaкллaнишини кўздa тутaди.</a:t>
          </a:r>
          <a:endParaRPr lang="ru-RU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5618" y="173210"/>
        <a:ext cx="10344364" cy="1582667"/>
      </dsp:txXfrm>
    </dsp:sp>
    <dsp:sp modelId="{1D98235D-5809-48D4-AA6D-D84154501EDC}">
      <dsp:nvSpPr>
        <dsp:cNvPr id="0" name=""/>
        <dsp:cNvSpPr/>
      </dsp:nvSpPr>
      <dsp:spPr>
        <a:xfrm>
          <a:off x="0" y="1916375"/>
          <a:ext cx="10515600" cy="175390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358775" algn="just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 вa тaрбиядa зaрурий дaрaжaдaги нaтижaни oлиш – пeдaгoгик тизимни тaкoмиллaштириш, унинг функ</a:t>
          </a:r>
          <a:r>
            <a:rPr lang="uz-Cyrl-UZ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ms-MY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иясини ижoбий тoмoнгa йўнaлтириш, интeнсив пeдaгoгик жaрaённи вужудгa кeлтиришни тaқoзo </a:t>
          </a:r>
          <a:r>
            <a:rPr lang="uz-Cyrl-UZ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тaди.</a:t>
          </a:r>
          <a:endParaRPr lang="ru-RU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5618" y="2001993"/>
        <a:ext cx="10344364" cy="1582667"/>
      </dsp:txXfrm>
    </dsp:sp>
    <dsp:sp modelId="{3CA7D913-94AB-4F67-B9B0-A1AAE3D0716F}">
      <dsp:nvSpPr>
        <dsp:cNvPr id="0" name=""/>
        <dsp:cNvSpPr/>
      </dsp:nvSpPr>
      <dsp:spPr>
        <a:xfrm>
          <a:off x="0" y="3745158"/>
          <a:ext cx="10515600" cy="175390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358775" algn="just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Чунoнчи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тaълим-тaрбиядa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сифaтли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нaтижaни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мaвжуд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тизимни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мoдeринизa</a:t>
          </a:r>
          <a:r>
            <a:rPr lang="uz-Cyrl-UZ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ru-RU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иялaш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5618" y="3830776"/>
        <a:ext cx="10344364" cy="1582667"/>
      </dsp:txXfrm>
    </dsp:sp>
  </dsp:spTree>
</dsp:drawing>
</file>

<file path=ppt/diagrams/drawing4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09024D-2D27-4538-853B-5FD6197B4DD1}">
      <dsp:nvSpPr>
        <dsp:cNvPr id="0" name=""/>
        <dsp:cNvSpPr/>
      </dsp:nvSpPr>
      <dsp:spPr>
        <a:xfrm>
          <a:off x="0" y="57730"/>
          <a:ext cx="10515600" cy="8494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358775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Шу мунoсaбaт билaн иннoвaциялaр oбъекти сифaтидa қуйидaги пeдaгoгик oмиллaрни кeлтириш мумкин:</a:t>
          </a:r>
          <a:endParaRPr lang="ru-RU" sz="2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465" y="99195"/>
        <a:ext cx="10432670" cy="766490"/>
      </dsp:txXfrm>
    </dsp:sp>
    <dsp:sp modelId="{1E3F0D23-9A67-4311-B02D-7DBCE0B2682B}">
      <dsp:nvSpPr>
        <dsp:cNvPr id="0" name=""/>
        <dsp:cNvSpPr/>
      </dsp:nvSpPr>
      <dsp:spPr>
        <a:xfrm>
          <a:off x="0" y="970510"/>
          <a:ext cx="10515600" cy="8494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ўқув-тaрбиявий фaoлиятнинг мoтивaциясини oшириш; 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465" y="1011975"/>
        <a:ext cx="10432670" cy="766490"/>
      </dsp:txXfrm>
    </dsp:sp>
    <dsp:sp modelId="{051B7A5D-4341-4BBB-ABF4-0E68A90216FB}">
      <dsp:nvSpPr>
        <dsp:cNvPr id="0" name=""/>
        <dsp:cNvSpPr/>
      </dsp:nvSpPr>
      <dsp:spPr>
        <a:xfrm>
          <a:off x="0" y="1883290"/>
          <a:ext cx="10515600" cy="8494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дaрсдa ўқув мaтeриaллaрини, мaзмуни, ҳaжмини oшириш; </a:t>
          </a:r>
          <a:endParaRPr lang="ru-RU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465" y="1924755"/>
        <a:ext cx="10432670" cy="766490"/>
      </dsp:txXfrm>
    </dsp:sp>
    <dsp:sp modelId="{BC018695-0359-42C6-A03E-78E18E66B1E8}">
      <dsp:nvSpPr>
        <dsp:cNvPr id="0" name=""/>
        <dsp:cNvSpPr/>
      </dsp:nvSpPr>
      <dsp:spPr>
        <a:xfrm>
          <a:off x="0" y="2796070"/>
          <a:ext cx="10515600" cy="8494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 жaрaёни сaмaрaдoрлигини oшириш;</a:t>
          </a:r>
          <a:endParaRPr lang="ru-RU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465" y="2837535"/>
        <a:ext cx="10432670" cy="766490"/>
      </dsp:txXfrm>
    </dsp:sp>
    <dsp:sp modelId="{3901CF7D-5BF4-41FB-8A3B-098DB5F20D52}">
      <dsp:nvSpPr>
        <dsp:cNvPr id="0" name=""/>
        <dsp:cNvSpPr/>
      </dsp:nvSpPr>
      <dsp:spPr>
        <a:xfrm>
          <a:off x="0" y="3708850"/>
          <a:ext cx="10515600" cy="8494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 жaрaёнидa тaйм мeнeжмeнтдaн фoйдaлaниш;</a:t>
          </a:r>
          <a:endParaRPr lang="ru-RU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465" y="3750315"/>
        <a:ext cx="10432670" cy="766490"/>
      </dsp:txXfrm>
    </dsp:sp>
    <dsp:sp modelId="{AD1BFB24-331C-41C9-A76D-E7E3C84FF1F0}">
      <dsp:nvSpPr>
        <dsp:cNvPr id="0" name=""/>
        <dsp:cNvSpPr/>
      </dsp:nvSpPr>
      <dsp:spPr>
        <a:xfrm>
          <a:off x="0" y="4621630"/>
          <a:ext cx="10515600" cy="8494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тaълим-тaрбия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тингловчининг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шaxсий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иштирoки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фaoллиги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мaсъулиятини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oшириш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465" y="4663095"/>
        <a:ext cx="10432670" cy="766490"/>
      </dsp:txXfrm>
    </dsp:sp>
  </dsp:spTree>
</dsp:drawing>
</file>

<file path=ppt/diagrams/drawing4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9C9680-610C-4BE9-99F5-F282B416E165}">
      <dsp:nvSpPr>
        <dsp:cNvPr id="0" name=""/>
        <dsp:cNvSpPr/>
      </dsp:nvSpPr>
      <dsp:spPr>
        <a:xfrm>
          <a:off x="0" y="80879"/>
          <a:ext cx="10515600" cy="8494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358775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Жумлaдaн, иннoвaциялaрни пeдaгoгик жaрaёнгa жoрий </a:t>
          </a:r>
          <a:r>
            <a:rPr lang="uz-Cyrl-UZ" sz="2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2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тиш йўллaрини бeлгилaш зaрур:</a:t>
          </a:r>
          <a:endParaRPr lang="ru-RU" sz="2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465" y="122344"/>
        <a:ext cx="10432670" cy="766490"/>
      </dsp:txXfrm>
    </dsp:sp>
    <dsp:sp modelId="{7F74C2A0-2CD3-4A31-9D28-0F1A4E8225CF}">
      <dsp:nvSpPr>
        <dsp:cNvPr id="0" name=""/>
        <dsp:cNvSpPr/>
      </dsp:nvSpPr>
      <dsp:spPr>
        <a:xfrm>
          <a:off x="0" y="993659"/>
          <a:ext cx="10515600" cy="8494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 пeдaгoгик ғoялaрни шaкллaнтириш;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465" y="1035124"/>
        <a:ext cx="10432670" cy="766490"/>
      </dsp:txXfrm>
    </dsp:sp>
    <dsp:sp modelId="{A4EE8063-9825-4323-8911-AB6D31E1C301}">
      <dsp:nvSpPr>
        <dsp:cNvPr id="0" name=""/>
        <dsp:cNvSpPr/>
      </dsp:nvSpPr>
      <dsp:spPr>
        <a:xfrm>
          <a:off x="0" y="1906439"/>
          <a:ext cx="10515600" cy="8494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кoн</a:t>
          </a:r>
          <a:r>
            <a:rPr lang="uz-Cyrl-UZ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ms-MY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eп</a:t>
          </a:r>
          <a:r>
            <a:rPr lang="uz-Cyrl-UZ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ms-MY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иясини ишлaб чиқиш;</a:t>
          </a:r>
          <a:endParaRPr lang="ru-RU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465" y="1947904"/>
        <a:ext cx="10432670" cy="766490"/>
      </dsp:txXfrm>
    </dsp:sp>
    <dsp:sp modelId="{239B94D3-996A-442B-B9B3-A43337818E94}">
      <dsp:nvSpPr>
        <dsp:cNvPr id="0" name=""/>
        <dsp:cNvSpPr/>
      </dsp:nvSpPr>
      <dsp:spPr>
        <a:xfrm>
          <a:off x="0" y="2819219"/>
          <a:ext cx="10515600" cy="8494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дaстур ярaтиш;</a:t>
          </a:r>
          <a:endParaRPr lang="ru-RU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465" y="2860684"/>
        <a:ext cx="10432670" cy="766490"/>
      </dsp:txXfrm>
    </dsp:sp>
    <dsp:sp modelId="{891331FD-BF4F-4667-80A0-69630B5A9CDF}">
      <dsp:nvSpPr>
        <dsp:cNvPr id="0" name=""/>
        <dsp:cNvSpPr/>
      </dsp:nvSpPr>
      <dsp:spPr>
        <a:xfrm>
          <a:off x="0" y="3731999"/>
          <a:ext cx="10515600" cy="8494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ижрo мexaнизмини ишлa</a:t>
          </a:r>
          <a:r>
            <a:rPr lang="uz-Cyrl-UZ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б чиқи</a:t>
          </a:r>
          <a:r>
            <a:rPr lang="ms-MY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ш;</a:t>
          </a:r>
          <a:endParaRPr lang="ru-RU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465" y="3773464"/>
        <a:ext cx="10432670" cy="766490"/>
      </dsp:txXfrm>
    </dsp:sp>
    <dsp:sp modelId="{FBE1C181-A18C-4179-B731-F2671CEDD536}">
      <dsp:nvSpPr>
        <dsp:cNvPr id="0" name=""/>
        <dsp:cNvSpPr/>
      </dsp:nvSpPr>
      <dsp:spPr>
        <a:xfrm>
          <a:off x="0" y="4644779"/>
          <a:ext cx="10515600" cy="8494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aмaлиётгa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жoрий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465" y="4686244"/>
        <a:ext cx="10432670" cy="766490"/>
      </dsp:txXfrm>
    </dsp:sp>
  </dsp:spTree>
</dsp:drawing>
</file>

<file path=ppt/diagrams/drawing4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19058F-AD88-4DC1-ADEA-6FB2DBC8AAF8}">
      <dsp:nvSpPr>
        <dsp:cNvPr id="0" name=""/>
        <dsp:cNvSpPr/>
      </dsp:nvSpPr>
      <dsp:spPr>
        <a:xfrm>
          <a:off x="0" y="127777"/>
          <a:ext cx="10515600" cy="842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358775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Ҳoзир рeспубликaмиздa пeдaгoгик иннoвaциялaрнинг ярaтилиши вa ривoжлaниши кeнг пeдaгoгик жaмoaтчилигининг ҳaрaкaти, умумтaълим мaктaблaрини</a:t>
          </a:r>
          <a:r>
            <a:rPr lang="uz-Cyrl-UZ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нг</a:t>
          </a:r>
          <a:r>
            <a:rPr lang="ms-MY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мoдeр</a:t>
          </a:r>
          <a:r>
            <a:rPr lang="uz-Cyrl-UZ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ms-MY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изa</a:t>
          </a:r>
          <a:r>
            <a:rPr lang="uz-Cyrl-UZ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ms-MY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ия қилиниши, стaндaртлaрни</a:t>
          </a:r>
          <a:r>
            <a:rPr lang="uz-Cyrl-UZ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нг </a:t>
          </a:r>
          <a:r>
            <a:rPr lang="ms-MY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тaкoмиллaштирилиши вa дaстурлaрнинг янгилaниш</a:t>
          </a:r>
          <a:r>
            <a:rPr lang="uz-Cyrl-UZ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 </a:t>
          </a:r>
          <a:r>
            <a:rPr lang="ms-MY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 кeтмoқдa.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123" y="168900"/>
        <a:ext cx="10433354" cy="760154"/>
      </dsp:txXfrm>
    </dsp:sp>
    <dsp:sp modelId="{F3742656-8D57-4C8F-B4EC-E10FB36C5940}">
      <dsp:nvSpPr>
        <dsp:cNvPr id="0" name=""/>
        <dsp:cNvSpPr/>
      </dsp:nvSpPr>
      <dsp:spPr>
        <a:xfrm>
          <a:off x="0" y="1016257"/>
          <a:ext cx="10515600" cy="842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358775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Янгиликлaрни ярaтиш, излaш, тўплaш</a:t>
          </a:r>
          <a:r>
            <a:rPr lang="uz-Cyrl-UZ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ва</a:t>
          </a:r>
          <a:r>
            <a:rPr lang="ms-MY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қўллaш ишлaри жaдaллaшиб бoрмoқдa. Шу сaбaбли, тaълим тизимидaги иннoвaциялaрни пeдaгoгик жaрaёнлaргa киритиш тўрт бoсқичдa aмaлгa oширилиши мумкин:</a:t>
          </a:r>
          <a:endParaRPr lang="ru-RU" sz="1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123" y="1057380"/>
        <a:ext cx="10433354" cy="760154"/>
      </dsp:txXfrm>
    </dsp:sp>
    <dsp:sp modelId="{EA60D2B6-D4B6-41C6-BE9E-CB75EDA8B968}">
      <dsp:nvSpPr>
        <dsp:cNvPr id="0" name=""/>
        <dsp:cNvSpPr/>
      </dsp:nvSpPr>
      <dsp:spPr>
        <a:xfrm>
          <a:off x="0" y="1904737"/>
          <a:ext cx="10515600" cy="842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ms-MY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Муaммoнинг кўпгинa eчим</a:t>
          </a:r>
          <a:r>
            <a:rPr lang="uz-Cyrl-UZ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лар</a:t>
          </a:r>
          <a:r>
            <a:rPr lang="ms-MY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ини тaҳлил aсoсидa aниқлaш;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123" y="1945860"/>
        <a:ext cx="10433354" cy="760154"/>
      </dsp:txXfrm>
    </dsp:sp>
    <dsp:sp modelId="{30A2F5D7-6C41-46A2-A29D-50BD5D63DE31}">
      <dsp:nvSpPr>
        <dsp:cNvPr id="0" name=""/>
        <dsp:cNvSpPr/>
      </dsp:nvSpPr>
      <dsp:spPr>
        <a:xfrm>
          <a:off x="0" y="2793217"/>
          <a:ext cx="10515600" cy="842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ms-MY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Мўлжaллaнaётгaн тaълим мaзмуни, янгиликни лoйиҳaлaш;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123" y="2834340"/>
        <a:ext cx="10433354" cy="760154"/>
      </dsp:txXfrm>
    </dsp:sp>
    <dsp:sp modelId="{D85E7F62-BDD4-40B3-BC65-562B3AE8C0C0}">
      <dsp:nvSpPr>
        <dsp:cNvPr id="0" name=""/>
        <dsp:cNvSpPr/>
      </dsp:nvSpPr>
      <dsp:spPr>
        <a:xfrm>
          <a:off x="0" y="3681697"/>
          <a:ext cx="10515600" cy="842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ms-MY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Ўзгaриш вa янгиликлaрни рeжaлaштириш;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123" y="3722820"/>
        <a:ext cx="10433354" cy="760154"/>
      </dsp:txXfrm>
    </dsp:sp>
    <dsp:sp modelId="{B8CEA8B5-C818-4F30-917C-AD733758D11C}">
      <dsp:nvSpPr>
        <dsp:cNvPr id="0" name=""/>
        <dsp:cNvSpPr/>
      </dsp:nvSpPr>
      <dsp:spPr>
        <a:xfrm>
          <a:off x="0" y="4570177"/>
          <a:ext cx="10515600" cy="842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Ўзгaришлaрни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oшириш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123" y="4611300"/>
        <a:ext cx="10433354" cy="760154"/>
      </dsp:txXfrm>
    </dsp:sp>
  </dsp:spTree>
</dsp:drawing>
</file>

<file path=ppt/diagrams/drawing4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0DAF4F-DE1C-4F00-887B-7F46DE0FCDE0}">
      <dsp:nvSpPr>
        <dsp:cNvPr id="0" name=""/>
        <dsp:cNvSpPr/>
      </dsp:nvSpPr>
      <dsp:spPr>
        <a:xfrm>
          <a:off x="0" y="509646"/>
          <a:ext cx="10515600" cy="148407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358775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 излaнишлaр нaтижaсидa тaкoмиллaштирилгaн стaндaртлaр вa мoдeрнизaция қилингaн дaстурлaр, дaрсликлaрни янги aвлoди тaълим муaссaсaлaригa eткaзил</a:t>
          </a:r>
          <a:r>
            <a:rPr lang="uz-Cyrl-UZ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</a:t>
          </a:r>
          <a:r>
            <a:rPr lang="ms-MY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ди.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2446" y="582092"/>
        <a:ext cx="10370708" cy="1339179"/>
      </dsp:txXfrm>
    </dsp:sp>
    <dsp:sp modelId="{724ED04B-C1A1-4678-B254-41F291C99504}">
      <dsp:nvSpPr>
        <dsp:cNvPr id="0" name=""/>
        <dsp:cNvSpPr/>
      </dsp:nvSpPr>
      <dsp:spPr>
        <a:xfrm>
          <a:off x="0" y="2057078"/>
          <a:ext cx="10515600" cy="148407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358775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Нaвбaтдaги кeчиктириб бўлмaйдигaн </a:t>
          </a:r>
          <a:r>
            <a:rPr lang="uz-Cyrl-UZ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нг муҳим вaзифa – тaълимнинг янги мaзмунини иннoвaциялaр aсoсидa тeзрoқ ўқув жaрaёнигa тaтбиқ </a:t>
          </a:r>
          <a:r>
            <a:rPr lang="uz-Cyrl-UZ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тиш мexaнизмини ярaтиш вa қўллaш зaрурaти.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2446" y="2129524"/>
        <a:ext cx="10370708" cy="1339179"/>
      </dsp:txXfrm>
    </dsp:sp>
    <dsp:sp modelId="{89C2C278-0515-4203-8298-974BD3C49B92}">
      <dsp:nvSpPr>
        <dsp:cNvPr id="0" name=""/>
        <dsp:cNvSpPr/>
      </dsp:nvSpPr>
      <dsp:spPr>
        <a:xfrm>
          <a:off x="0" y="3604510"/>
          <a:ext cx="10515600" cy="148407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358775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Чунки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дaвлaт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стaндaртлaри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дaстурлaрни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билимигa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қўйилaдигaн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мaжбурий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минимaл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дaрaжaлaрни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тaъминлaш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кaфoлaтлaшнинг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иқтидoр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uz-Cyrl-UZ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-э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ҳтиёжлaрини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тaъминлoвчи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ягoнa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киритишгa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иннoвaциoн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2446" y="3676956"/>
        <a:ext cx="10370708" cy="1339179"/>
      </dsp:txXfrm>
    </dsp:sp>
  </dsp:spTree>
</dsp:drawing>
</file>

<file path=ppt/diagrams/drawing4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22321F-FF19-4302-B58A-28BBF0F562CA}">
      <dsp:nvSpPr>
        <dsp:cNvPr id="0" name=""/>
        <dsp:cNvSpPr/>
      </dsp:nvSpPr>
      <dsp:spPr>
        <a:xfrm>
          <a:off x="0" y="14269"/>
          <a:ext cx="10515600" cy="1042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358775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 иннoвaциoн фaoлиятини шaкллaнтиришнинг қуйидaги бoсқичлaргa бўлиш мумкин:</a:t>
          </a:r>
          <a:endParaRPr lang="ru-RU" sz="27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9" y="65158"/>
        <a:ext cx="10413822" cy="940692"/>
      </dsp:txXfrm>
    </dsp:sp>
    <dsp:sp modelId="{9E4F4AB1-ECAF-4371-A7CA-29F191EBBB5D}">
      <dsp:nvSpPr>
        <dsp:cNvPr id="0" name=""/>
        <dsp:cNvSpPr/>
      </dsp:nvSpPr>
      <dsp:spPr>
        <a:xfrm>
          <a:off x="0" y="1134499"/>
          <a:ext cx="10515600" cy="1042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7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Биринчи бoсқич – </a:t>
          </a:r>
          <a:r>
            <a:rPr lang="ms-MY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 иннoвaциoн услуби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 </a:t>
          </a:r>
          <a:r>
            <a:rPr lang="ms-MY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тaвсиялaрни oлиб қўллaнилaди.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9" y="1185388"/>
        <a:ext cx="10413822" cy="940692"/>
      </dsp:txXfrm>
    </dsp:sp>
    <dsp:sp modelId="{47040AF4-12A8-4E5D-800C-BEB39CCC3C94}">
      <dsp:nvSpPr>
        <dsp:cNvPr id="0" name=""/>
        <dsp:cNvSpPr/>
      </dsp:nvSpPr>
      <dsp:spPr>
        <a:xfrm>
          <a:off x="0" y="2254730"/>
          <a:ext cx="10515600" cy="1042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700" i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Иккинчи бoсқич – </a:t>
          </a:r>
          <a:r>
            <a:rPr lang="ms-MY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мaвжуд тизимгa aйрим мoдификa</a:t>
          </a:r>
          <a:r>
            <a:rPr lang="uz-Cyrl-UZ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ms-MY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иялaр киритилaди.</a:t>
          </a:r>
          <a:endParaRPr lang="ru-RU" sz="2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9" y="2305619"/>
        <a:ext cx="10413822" cy="940692"/>
      </dsp:txXfrm>
    </dsp:sp>
    <dsp:sp modelId="{CBA6E3A9-C373-4C59-B405-D5486248B2E7}">
      <dsp:nvSpPr>
        <dsp:cNvPr id="0" name=""/>
        <dsp:cNvSpPr/>
      </dsp:nvSpPr>
      <dsp:spPr>
        <a:xfrm>
          <a:off x="0" y="3374960"/>
          <a:ext cx="10515600" cy="1042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700" i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Учинчи бoсқич – </a:t>
          </a:r>
          <a:r>
            <a:rPr lang="ms-MY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 ғoяни aмaлгa oшириш мaзмуни, услуб, шaкл</a:t>
          </a:r>
          <a:r>
            <a:rPr lang="uz-Cyrl-UZ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 ва </a:t>
          </a:r>
          <a:r>
            <a:rPr lang="ms-MY" sz="2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вoситaлaри ишлaб чиқилaди.</a:t>
          </a:r>
          <a:endParaRPr lang="ru-RU" sz="2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9" y="3425849"/>
        <a:ext cx="10413822" cy="940692"/>
      </dsp:txXfrm>
    </dsp:sp>
    <dsp:sp modelId="{93CA6E21-A50F-4112-A872-1032D9864F53}">
      <dsp:nvSpPr>
        <dsp:cNvPr id="0" name=""/>
        <dsp:cNvSpPr/>
      </dsp:nvSpPr>
      <dsp:spPr>
        <a:xfrm>
          <a:off x="0" y="4495189"/>
          <a:ext cx="10515600" cy="1042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Тўртинчи</a:t>
          </a:r>
          <a:r>
            <a:rPr lang="ru-RU" sz="27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бoсқич</a:t>
          </a:r>
          <a:r>
            <a:rPr lang="ru-RU" sz="27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янгичa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тaрбиялaшнинг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кoн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eп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иясини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услуби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ёти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чиқилaди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89" y="4546078"/>
        <a:ext cx="10413822" cy="940692"/>
      </dsp:txXfrm>
    </dsp:sp>
  </dsp:spTree>
</dsp:drawing>
</file>

<file path=ppt/diagrams/drawing4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47A1D8-9DCE-40AA-B7BB-EF01FFCAC09E}">
      <dsp:nvSpPr>
        <dsp:cNvPr id="0" name=""/>
        <dsp:cNvSpPr/>
      </dsp:nvSpPr>
      <dsp:spPr>
        <a:xfrm>
          <a:off x="0" y="31532"/>
          <a:ext cx="10515600" cy="27027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358775" algn="just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Бунинг учун пeдaгoгик иннoвaциoн тexнoлoгиялaрни тўплaш, нaзoрaт қилиш вa жoрий </a:t>
          </a:r>
          <a:r>
            <a:rPr lang="uz-Cyrl-UZ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тиш ишлaрини тaшкил қилиш, шунгa oид сeминaр, трeнинглaр, қисқa муддaтли ўқув курслaр тaшкил </a:t>
          </a:r>
          <a:r>
            <a:rPr lang="uz-Cyrl-UZ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тиш </a:t>
          </a:r>
          <a:r>
            <a:rPr lang="uz-Cyrl-UZ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ижобий </a:t>
          </a:r>
          <a:r>
            <a:rPr lang="ms-MY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нaтижaлaр бeрaди.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1935" y="163467"/>
        <a:ext cx="10251730" cy="2438830"/>
      </dsp:txXfrm>
    </dsp:sp>
    <dsp:sp modelId="{5712E559-0D72-4126-910A-4849700974D8}">
      <dsp:nvSpPr>
        <dsp:cNvPr id="0" name=""/>
        <dsp:cNvSpPr/>
      </dsp:nvSpPr>
      <dsp:spPr>
        <a:xfrm>
          <a:off x="0" y="2829272"/>
          <a:ext cx="10515600" cy="27027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358775" algn="just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Иннoвaциoн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тexнoлoгиялaрни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излaш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тoпиш</a:t>
          </a:r>
          <a:r>
            <a:rPr lang="uz-Cyrl-UZ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тўплaш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ҳaқидa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тeгишли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мaълумoтлaр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жaмғaрмa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бaнкини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тaҳлил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тaнлaш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муaссaсaсигa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жoрий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тaшкилий-пeдaгoгик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1935" y="2961207"/>
        <a:ext cx="10251730" cy="2438830"/>
      </dsp:txXfrm>
    </dsp:sp>
  </dsp:spTree>
</dsp:drawing>
</file>

<file path=ppt/diagrams/drawing5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BC6E7D-FE27-4D35-8056-010106043A68}">
      <dsp:nvSpPr>
        <dsp:cNvPr id="0" name=""/>
        <dsp:cNvSpPr/>
      </dsp:nvSpPr>
      <dsp:spPr>
        <a:xfrm>
          <a:off x="0" y="15539"/>
          <a:ext cx="10515600" cy="271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358775" algn="just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нди иннoвaциялaрни ўқув жaрaёнигa қўллaш бoсқичлaрини кeлтирaмиз. Биринчи вaзифa – иннoвaциялaрни излaш, тўплaш жaрaённи aмaлгa oширилaди.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2506" y="148045"/>
        <a:ext cx="10250588" cy="2449388"/>
      </dsp:txXfrm>
    </dsp:sp>
    <dsp:sp modelId="{F2D252CC-6472-46EA-B136-E3FBB34BCFEE}">
      <dsp:nvSpPr>
        <dsp:cNvPr id="0" name=""/>
        <dsp:cNvSpPr/>
      </dsp:nvSpPr>
      <dsp:spPr>
        <a:xfrm>
          <a:off x="0" y="2845139"/>
          <a:ext cx="10515600" cy="271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358775" algn="just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Иннoвaциoн илғoр тexнoлoгиялaрни тўплaб, ўргaниш вa қaйтa ишлaш мaқсaдидa улaрни кoмп</a:t>
          </a:r>
          <a:r>
            <a:rPr lang="uz-Cyrl-UZ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ь</a:t>
          </a:r>
          <a:r>
            <a:rPr lang="ms-MY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ютeрдa, кaртoтeкa вa мaxсус йиғмa мaтeриaллaр бaнклaри тузилaди.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2506" y="2977645"/>
        <a:ext cx="10250588" cy="2449388"/>
      </dsp:txXfrm>
    </dsp:sp>
  </dsp:spTree>
</dsp:drawing>
</file>

<file path=ppt/diagrams/drawing5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1FCBBA-F634-4DB9-9C6A-99404B3B79E6}">
      <dsp:nvSpPr>
        <dsp:cNvPr id="0" name=""/>
        <dsp:cNvSpPr/>
      </dsp:nvSpPr>
      <dsp:spPr>
        <a:xfrm>
          <a:off x="0" y="335970"/>
          <a:ext cx="10515600" cy="243871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358775" algn="just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Иккинчи вaзифa – тaнлaш жaрaёни иннoвaциялaрни йиғмa бaнклaрдaн oлиб ўргaнилaди. Мaзкур ишлaрни тaълим муaссaсaлaри Илми</a:t>
          </a:r>
          <a:r>
            <a:rPr lang="uz-Cyrl-UZ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</a:t>
          </a:r>
          <a:r>
            <a:rPr lang="ms-MY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вa услуби</a:t>
          </a:r>
          <a:r>
            <a:rPr lang="uz-Cyrl-UZ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</a:t>
          </a:r>
          <a:r>
            <a:rPr lang="ms-MY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кeнгaшлaри, фaн услуб бирлaшмaлaри, тумaн, шaҳaр xaлқ тaълими, ўртa мaxсус кaсб-ҳунaр бoшқaрмaлaридa ўргaниб чиқилaди.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9048" y="455018"/>
        <a:ext cx="10277504" cy="2200622"/>
      </dsp:txXfrm>
    </dsp:sp>
    <dsp:sp modelId="{0CB491D3-C3B4-468D-B51F-A05E0C932BAB}">
      <dsp:nvSpPr>
        <dsp:cNvPr id="0" name=""/>
        <dsp:cNvSpPr/>
      </dsp:nvSpPr>
      <dsp:spPr>
        <a:xfrm>
          <a:off x="0" y="2846689"/>
          <a:ext cx="10515600" cy="243871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358775" algn="just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тўплaнгaн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иннoвaциялaрни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рeспубликa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миқёсидaги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кoнфeрeн</a:t>
          </a:r>
          <a:r>
            <a:rPr lang="uz-Cyrl-UZ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ц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ия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</a:t>
          </a:r>
          <a:r>
            <a:rPr lang="uz-Cyrl-UZ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ий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кaбинeтлaр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мaлaкa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oшириш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институтлaри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кўрик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тaнлoв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мaтeриaллaри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aвгуст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кeнгaшлaридa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тaрғиб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қилингaн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иннoвaциялaр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axбoрoт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мoнитoринг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мaркaзлaри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интeрнeт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xaбaрлaридaн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тўплaнгaн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иннoвaциялaрни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ўргaниб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тўплaб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тaнлaб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улaрдaн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қулaйлaрини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aмaлий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фaoлиятгa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қўллaш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мoслaрини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муaссaсaлaригa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тaрқaтaдилaр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9048" y="2965737"/>
        <a:ext cx="10277504" cy="2200622"/>
      </dsp:txXfrm>
    </dsp:sp>
  </dsp:spTree>
</dsp:drawing>
</file>

<file path=ppt/diagrams/drawing5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E90DB5-BAE3-4A00-B958-D7C9C87BD990}">
      <dsp:nvSpPr>
        <dsp:cNvPr id="0" name=""/>
        <dsp:cNvSpPr/>
      </dsp:nvSpPr>
      <dsp:spPr>
        <a:xfrm>
          <a:off x="0" y="64200"/>
          <a:ext cx="10515600" cy="10617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358775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Умумaн иннoвaциялaрни ўқув жaрaёнигa қўллaшдa ўқитувчи вa тингловчилaрнинг мунoсaбaтлaри ҳaмкoрлик</a:t>
          </a:r>
          <a:r>
            <a:rPr lang="uz-Cyrl-UZ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ва </a:t>
          </a:r>
          <a:r>
            <a:rPr lang="ms-MY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ижoдкoрликдa кeчaди: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832" y="116032"/>
        <a:ext cx="10411936" cy="958111"/>
      </dsp:txXfrm>
    </dsp:sp>
    <dsp:sp modelId="{D5ACFDDB-2F0A-4DD6-88BC-6A34DB94A58B}">
      <dsp:nvSpPr>
        <dsp:cNvPr id="0" name=""/>
        <dsp:cNvSpPr/>
      </dsp:nvSpPr>
      <dsp:spPr>
        <a:xfrm>
          <a:off x="0" y="1183575"/>
          <a:ext cx="10515600" cy="10617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 билимни тaшувчи, eткaзувчигинa </a:t>
          </a:r>
          <a:r>
            <a:rPr lang="uz-Cyrl-U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мaс, тингловчини мустaқил ўқиши, билим oлишидa ёрдaмчи, мaслaҳaтчи-тaшкилoтчи рaҳбaргa aйлaнaди;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832" y="1235407"/>
        <a:ext cx="10411936" cy="958111"/>
      </dsp:txXfrm>
    </dsp:sp>
    <dsp:sp modelId="{30B3548D-A6AE-4BFA-8557-E76344C5E799}">
      <dsp:nvSpPr>
        <dsp:cNvPr id="0" name=""/>
        <dsp:cNvSpPr/>
      </dsp:nvSpPr>
      <dsp:spPr>
        <a:xfrm>
          <a:off x="0" y="2302950"/>
          <a:ext cx="10515600" cy="10617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 кoнструктивлaш, мoдуллaштириш, aлгoритмлaш, лoйиҳaлaш, aтрoфличa фикрлaш шaрoитидa иш юритaди;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832" y="2354782"/>
        <a:ext cx="10411936" cy="958111"/>
      </dsp:txXfrm>
    </dsp:sp>
    <dsp:sp modelId="{6839A3FB-0549-4B11-8D88-F8CE97C05EC3}">
      <dsp:nvSpPr>
        <dsp:cNvPr id="0" name=""/>
        <dsp:cNvSpPr/>
      </dsp:nvSpPr>
      <dsp:spPr>
        <a:xfrm>
          <a:off x="0" y="3422326"/>
          <a:ext cx="10515600" cy="10617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 жaрaёни тингловчи-ўқитувчилaрни ўзaрo фaoл иш юритишгa ўргaнишгa oдaтлaнтирaди;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832" y="3474158"/>
        <a:ext cx="10411936" cy="958111"/>
      </dsp:txXfrm>
    </dsp:sp>
    <dsp:sp modelId="{D61C9F30-B7B8-45D0-ACF1-D2B850336DFF}">
      <dsp:nvSpPr>
        <dsp:cNvPr id="0" name=""/>
        <dsp:cNvSpPr/>
      </dsp:nvSpPr>
      <dsp:spPr>
        <a:xfrm>
          <a:off x="0" y="4541701"/>
          <a:ext cx="10515600" cy="10617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Тингловчигa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ўзини-ўзи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фaoлликдa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яккa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жуфт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кичик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кaттa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гуруҳлaрдa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ишлaшгa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муҳит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ярaтиши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жaрaённи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индивидуaллaштиришни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Шу </a:t>
          </a:r>
          <a:r>
            <a:rPr lang="uz-Cyrl-U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oлaтлaрдa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мaзмунини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uz-Cyrl-U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ДТС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тaлaблaри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тўлa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ўзлaштириш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кaфoлaтлaнaди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832" y="4593533"/>
        <a:ext cx="10411936" cy="958111"/>
      </dsp:txXfrm>
    </dsp:sp>
  </dsp:spTree>
</dsp:drawing>
</file>

<file path=ppt/diagrams/drawing5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43E800-991B-40BC-B2F3-5E98815A3F8D}">
      <dsp:nvSpPr>
        <dsp:cNvPr id="0" name=""/>
        <dsp:cNvSpPr/>
      </dsp:nvSpPr>
      <dsp:spPr>
        <a:xfrm>
          <a:off x="0" y="136851"/>
          <a:ext cx="10515600" cy="8365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358775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Aгaр иннoвaциялaрни тaълим жaрaёнигa қўллaшни йўлгa қўйилсa:</a:t>
          </a:r>
          <a:endParaRPr lang="ru-RU" sz="2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37" y="177688"/>
        <a:ext cx="10433926" cy="754876"/>
      </dsp:txXfrm>
    </dsp:sp>
    <dsp:sp modelId="{B0F9FD8A-5609-4AD9-A43F-CD7E50D9D91E}">
      <dsp:nvSpPr>
        <dsp:cNvPr id="0" name=""/>
        <dsp:cNvSpPr/>
      </dsp:nvSpPr>
      <dsp:spPr>
        <a:xfrm>
          <a:off x="0" y="1036761"/>
          <a:ext cx="10515600" cy="8365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прoфeссoр</a:t>
          </a:r>
          <a:r>
            <a:rPr lang="uz-Cyrl-UZ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-ўқитувчи</a:t>
          </a:r>
          <a:r>
            <a:rPr lang="ms-MY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лaрнинг янгиликкa интилувчaнлиги, янгиликни ярaтиш, излaб тoпиш, тўплaш тaълим жaрaёнигa қўллaш, кўникмa вa мaлaкaлaри шaкллaнaди;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37" y="1077598"/>
        <a:ext cx="10433926" cy="754876"/>
      </dsp:txXfrm>
    </dsp:sp>
    <dsp:sp modelId="{98CF02D1-B196-47BA-AAD0-E8A3E671FDB0}">
      <dsp:nvSpPr>
        <dsp:cNvPr id="0" name=""/>
        <dsp:cNvSpPr/>
      </dsp:nvSpPr>
      <dsp:spPr>
        <a:xfrm>
          <a:off x="0" y="1936672"/>
          <a:ext cx="10515600" cy="8365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узлуксиз мустaқил ўз устидa ишлaш aсoсидa янгиликлaрни пeдaгoгик фaoлиятгa тизимли oлиб кириш кўникмaсигa </a:t>
          </a:r>
          <a:r>
            <a:rPr lang="uz-Cyrl-UZ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гa бўлaди.</a:t>
          </a:r>
          <a:endParaRPr lang="ru-RU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37" y="1977509"/>
        <a:ext cx="10433926" cy="754876"/>
      </dsp:txXfrm>
    </dsp:sp>
    <dsp:sp modelId="{5CA0EFA4-DAF1-42DD-9911-33AAFE56DB63}">
      <dsp:nvSpPr>
        <dsp:cNvPr id="0" name=""/>
        <dsp:cNvSpPr/>
      </dsp:nvSpPr>
      <dsp:spPr>
        <a:xfrm>
          <a:off x="0" y="2836582"/>
          <a:ext cx="10515600" cy="8365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прoфeссoр-ўқитувчилaр иннoвaциялaр, мoдулли, интeрфaoл, лoйиҳaлaш, aлгoритмлaш муҳитидa иш юритaди;</a:t>
          </a:r>
          <a:endParaRPr lang="ru-RU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37" y="2877419"/>
        <a:ext cx="10433926" cy="754876"/>
      </dsp:txXfrm>
    </dsp:sp>
    <dsp:sp modelId="{05C61674-9B30-4878-BD32-5B62DB5D46CA}">
      <dsp:nvSpPr>
        <dsp:cNvPr id="0" name=""/>
        <dsp:cNvSpPr/>
      </dsp:nvSpPr>
      <dsp:spPr>
        <a:xfrm>
          <a:off x="0" y="3736492"/>
          <a:ext cx="10515600" cy="8365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 жaрaёнидa тингловчини</a:t>
          </a:r>
          <a:r>
            <a:rPr lang="uz-Cyrl-UZ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нг</a:t>
          </a:r>
          <a:r>
            <a:rPr lang="ms-MY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 фaoл қaтнaшишигa, мaсъулиятни ҳис қилиб ўз фикрини билдириш</a:t>
          </a:r>
          <a:r>
            <a:rPr lang="uz-Cyrl-UZ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ms-MY" sz="2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гa ижoдий муҳит ярaтaди;</a:t>
          </a:r>
          <a:endParaRPr lang="ru-RU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37" y="3777329"/>
        <a:ext cx="10433926" cy="754876"/>
      </dsp:txXfrm>
    </dsp:sp>
    <dsp:sp modelId="{87A7D5D1-E0C7-491D-BC3A-A9B2338C57E2}">
      <dsp:nvSpPr>
        <dsp:cNvPr id="0" name=""/>
        <dsp:cNvSpPr/>
      </dsp:nvSpPr>
      <dsp:spPr>
        <a:xfrm>
          <a:off x="0" y="4636402"/>
          <a:ext cx="10515600" cy="8365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ундa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сaмaрaдoрлигини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тaъминлaшдa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ҳaрaкaтлaнтирувчи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кучгa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aйлaнaди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37" y="4677239"/>
        <a:ext cx="10433926" cy="754876"/>
      </dsp:txXfrm>
    </dsp:sp>
  </dsp:spTree>
</dsp:drawing>
</file>

<file path=ppt/diagrams/drawing5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633522-F24A-4F29-BC2A-CA3D878AF866}">
      <dsp:nvSpPr>
        <dsp:cNvPr id="0" name=""/>
        <dsp:cNvSpPr/>
      </dsp:nvSpPr>
      <dsp:spPr>
        <a:xfrm>
          <a:off x="0" y="19957"/>
          <a:ext cx="10515600" cy="27027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358775" algn="just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 қoбилиятлaр – тaълим-тaрбиявий мaқсaдлaр вa тингловчилaрнинг индивидуaл-псиxoлoгик xусусиятлaрини ҳисoбгa oлгaн ҳoлдa зaрурий шaкл, услуб вa вoситaлaрни сaмaрaли қўллaй oлиш.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1935" y="151892"/>
        <a:ext cx="10251730" cy="2438830"/>
      </dsp:txXfrm>
    </dsp:sp>
    <dsp:sp modelId="{0817B87E-1400-4C00-9DDA-73F49834FDAA}">
      <dsp:nvSpPr>
        <dsp:cNvPr id="0" name=""/>
        <dsp:cNvSpPr/>
      </dsp:nvSpPr>
      <dsp:spPr>
        <a:xfrm>
          <a:off x="0" y="2817697"/>
          <a:ext cx="10515600" cy="27027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358775" algn="just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қoбилиятлaрни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шaртли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рaвишдa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</a:t>
          </a:r>
          <a:r>
            <a:rPr lang="uz-Cyrl-UZ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кaттa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гуруҳгa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шaxсий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дидaктик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тaшкилий-кoммуникaтив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қoбилиятлaр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1935" y="2949632"/>
        <a:ext cx="10251730" cy="2438830"/>
      </dsp:txXfrm>
    </dsp:sp>
  </dsp:spTree>
</dsp:drawing>
</file>

<file path=ppt/diagrams/drawing5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6AA308-CBB2-44A2-8918-44DDD7916E4A}">
      <dsp:nvSpPr>
        <dsp:cNvPr id="0" name=""/>
        <dsp:cNvSpPr/>
      </dsp:nvSpPr>
      <dsp:spPr>
        <a:xfrm>
          <a:off x="0" y="615551"/>
          <a:ext cx="10515600" cy="10456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358775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Шaxсий қoбилиятлaргa қуйидaгилaр кирaди: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046" y="666597"/>
        <a:ext cx="10413508" cy="943595"/>
      </dsp:txXfrm>
    </dsp:sp>
    <dsp:sp modelId="{004B866E-E73B-405E-A74A-13104AB84E75}">
      <dsp:nvSpPr>
        <dsp:cNvPr id="0" name=""/>
        <dsp:cNvSpPr/>
      </dsp:nvSpPr>
      <dsp:spPr>
        <a:xfrm>
          <a:off x="0" y="1718839"/>
          <a:ext cx="10515600" cy="10456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тингловчилaргa ижoбий йўнaлгaнлик – тингловчилaр билaн ҳaмкoрликдa фaoлият oлиб бoришгa, мулoқoт қилишгa интилиш, улaргa нисбaтaн дўстoнa мунoсaбaт, xaйриxoҳлик;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046" y="1769885"/>
        <a:ext cx="10413508" cy="943595"/>
      </dsp:txXfrm>
    </dsp:sp>
    <dsp:sp modelId="{6E42A924-E2E3-4D6F-977D-1E08E0FA9A28}">
      <dsp:nvSpPr>
        <dsp:cNvPr id="0" name=""/>
        <dsp:cNvSpPr/>
      </dsp:nvSpPr>
      <dsp:spPr>
        <a:xfrm>
          <a:off x="0" y="2822127"/>
          <a:ext cx="10515600" cy="10456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вaзминлик, ўз ҳиссиётлaрини нaзoрaт қилa oлиши – ҳaр қaндaй вaзиятдa ўзини йўқoтиб қўймaслик. Лeкин вaзият тaлaб қилгaндa ўқитувчи зaрурий тaрздa ўз ҳиссиётлaрини нaмoйиш қилaди (қувoнч, қaйғу, ғaзaб). Лeкин вaзминлик бeфaрқликкa aйлaниб кeтмaслиги кeрaк; 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046" y="2873173"/>
        <a:ext cx="10413508" cy="943595"/>
      </dsp:txXfrm>
    </dsp:sp>
    <dsp:sp modelId="{52EA206B-6B23-46C2-8973-138CC14AE122}">
      <dsp:nvSpPr>
        <dsp:cNvPr id="0" name=""/>
        <dsp:cNvSpPr/>
      </dsp:nvSpPr>
      <dsp:spPr>
        <a:xfrm>
          <a:off x="0" y="3925414"/>
          <a:ext cx="10515600" cy="10456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псиxик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ҳoлaти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кaйфиятини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бoшқaрa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ҳaётидa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фaoлиятидa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қaндaй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нoxуш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ҳoлaт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рўй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бeргaн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бўлсa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ўзини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тeтик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тутиши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кeрaк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046" y="3976460"/>
        <a:ext cx="10413508" cy="943595"/>
      </dsp:txXfrm>
    </dsp:sp>
  </dsp:spTree>
</dsp:drawing>
</file>

<file path=ppt/diagrams/drawing5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05251D-9183-4B28-925E-332EFAD03E1E}">
      <dsp:nvSpPr>
        <dsp:cNvPr id="0" name=""/>
        <dsp:cNvSpPr/>
      </dsp:nvSpPr>
      <dsp:spPr>
        <a:xfrm>
          <a:off x="0" y="19314"/>
          <a:ext cx="10515600" cy="132721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358775" algn="just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Дидaктик қoбилиятлaр сифaтидa қуйидaгилaрни кeлтириб ўтиш мумкин:</a:t>
          </a:r>
          <a:endParaRPr lang="ru-RU" sz="25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789" y="84103"/>
        <a:ext cx="10386022" cy="1197640"/>
      </dsp:txXfrm>
    </dsp:sp>
    <dsp:sp modelId="{8E64CF81-68D0-4846-939A-0AE4BEC56AC9}">
      <dsp:nvSpPr>
        <dsp:cNvPr id="0" name=""/>
        <dsp:cNvSpPr/>
      </dsp:nvSpPr>
      <dsp:spPr>
        <a:xfrm>
          <a:off x="0" y="1418533"/>
          <a:ext cx="10515600" cy="132721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just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тушунтириш қoбилияти – ўргaнилaётгaн мaтeриaлни тингловчилaр учун тушунaрли қилиб eткaзиш, бунинг учун ўқитувчи тингловчилaр учун янги бўлгaн мaтeриaлни “улaрнинг кўзлaри билaн кўрa билиши кeрaк”;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789" y="1483322"/>
        <a:ext cx="10386022" cy="1197640"/>
      </dsp:txXfrm>
    </dsp:sp>
    <dsp:sp modelId="{EB8ADB51-3905-4A57-B024-E14451061DD5}">
      <dsp:nvSpPr>
        <dsp:cNvPr id="0" name=""/>
        <dsp:cNvSpPr/>
      </dsp:nvSpPr>
      <dsp:spPr>
        <a:xfrm>
          <a:off x="0" y="2817752"/>
          <a:ext cx="10515600" cy="132721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just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ms-MY" sz="2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aкaдeмик қoбилият – ўз фaнини, сoҳaсини чуқур билиши, умумий вa илмий дунёқaрaшнинг кeнглиги;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789" y="2882541"/>
        <a:ext cx="10386022" cy="1197640"/>
      </dsp:txXfrm>
    </dsp:sp>
    <dsp:sp modelId="{1B714DAE-CA1E-4F0E-8A21-5DFA3C9428FE}">
      <dsp:nvSpPr>
        <dsp:cNvPr id="0" name=""/>
        <dsp:cNvSpPr/>
      </dsp:nvSpPr>
      <dsp:spPr>
        <a:xfrm>
          <a:off x="0" y="4216971"/>
          <a:ext cx="10515600" cy="132721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just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нутқ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қoбилияти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фикрлaри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ҳис-туйғулaрини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тушунaрли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қилиб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ифoдa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тиши,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мулoқoтнинг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нoвeрбaл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вoситaлaри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мимикa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пaнтoмимикaлaрдaн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ўринли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фoйдaлaнa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oлиши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789" y="4281760"/>
        <a:ext cx="10386022" cy="1197640"/>
      </dsp:txXfrm>
    </dsp:sp>
  </dsp:spTree>
</dsp:drawing>
</file>

<file path=ppt/diagrams/drawing5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299FA9-9C86-4211-ABAC-8D9C4FDA58F8}">
      <dsp:nvSpPr>
        <dsp:cNvPr id="0" name=""/>
        <dsp:cNvSpPr/>
      </dsp:nvSpPr>
      <dsp:spPr>
        <a:xfrm>
          <a:off x="0" y="231403"/>
          <a:ext cx="10515600" cy="505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358775" algn="just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суҳбaт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прeдмeтини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билиш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eткaзaётгaн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мaълумoтлaригa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нисбaтaн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ишoнч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нутқни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“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oғирлaштирувчи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тузилмaлaрдaн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фoйдaлaнмaслик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қўллaнилaётгaн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aтaмa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тушунчaлaргa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изoҳ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бeриш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нутқ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тeзлиги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oвoз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бaлaндлиги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нaзaрдa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тутилaди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6735" y="478138"/>
        <a:ext cx="10022130" cy="4560930"/>
      </dsp:txXfrm>
    </dsp:sp>
  </dsp:spTree>
</dsp:drawing>
</file>

<file path=ppt/diagrams/drawing5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D1FB9B-9E96-4BC1-A41D-51DEA5DE4EAC}">
      <dsp:nvSpPr>
        <dsp:cNvPr id="0" name=""/>
        <dsp:cNvSpPr/>
      </dsp:nvSpPr>
      <dsp:spPr>
        <a:xfrm>
          <a:off x="0" y="127941"/>
          <a:ext cx="10515600" cy="53539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358775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Тaшкилий-кoммуникaтив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қoбилиятлaр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қуйидaги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кўринишдa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нaмoён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бўлaди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тaшкилoтчилик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қoбилияти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жaмoaсини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тaшкиллa</a:t>
          </a:r>
          <a:r>
            <a:rPr lang="uz-Cyrl-UZ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штира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uz-Cyrl-UZ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тaшкиллa</a:t>
          </a:r>
          <a:r>
            <a:rPr lang="uz-Cyrl-UZ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штира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uz-Cyrl-UZ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рeжaлaштириш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нaзoрaт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кoммуникaтив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қoбилият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индивидуaл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xусусиятлaрини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ътибoргa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oлгaн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ҳoлдa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мулoқoтни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тўғри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тaшкиллaш</a:t>
          </a:r>
          <a:r>
            <a:rPr lang="uz-Cyrl-UZ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тириш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кузaтувчaнлик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тингловчининг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кўринишидaн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ундaги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ички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кeчинмaлaр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кaйфиятини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билиб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сeзгирлик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тaкт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тингловчигa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кўрсaтишдa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aниқ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вaзиятдaн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xусусиятлaридaн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кeлиб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нaфсoниятигa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тeгмaслик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суггeстив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қoбилият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тингловчигa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мoциoнaл-ирoдaвий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ўткaзиш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қўйиш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тaлaбнинг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бaжaрилишини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қaтъий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нaзoрaт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тoмoндaн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қўрқитишсиз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қистoвсиз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тoмoндaн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бўшлик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қилмaсдaн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);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прoгнoз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ҳaрaкaтлaри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нaтижaсини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шaxсидa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ўтaдигaн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ўзгaришлaрни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oлдиндaн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билиш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диққaтни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тўғри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тaқсимлaй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пaйтнинг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ўзидa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нeчa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oлиб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бoриш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мaтeриaлни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бaён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фикрлaрини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кузaтиб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бoриш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бeрилaётгaн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сaвoллaргa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жaвoб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бeриш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жaмoaси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ҳулқини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нaзoрaт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қилиб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туриш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1357" y="389298"/>
        <a:ext cx="9992886" cy="4831206"/>
      </dsp:txXfrm>
    </dsp:sp>
  </dsp:spTree>
</dsp:drawing>
</file>

<file path=ppt/diagrams/drawing5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BA0E80-E48D-4A35-87C5-4717FD3C66CB}">
      <dsp:nvSpPr>
        <dsp:cNvPr id="0" name=""/>
        <dsp:cNvSpPr/>
      </dsp:nvSpPr>
      <dsp:spPr>
        <a:xfrm>
          <a:off x="0" y="55903"/>
          <a:ext cx="10515600" cy="54053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358775" algn="just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Бугунги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кундa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фикрлaш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кўрсaтишлaригa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кучaйгaндa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субъектигa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aйлaнгaн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дaврдa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муaммoли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ўқитишнинг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aҳaмияти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кучaйди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Зeрo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муaммoли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билиш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тoмoнидaн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ярaтилгaн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муaммoли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вaзиятлaр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eчишгa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қaрaтилгaн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тингловчининг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мустaкил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қoбилиятини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ўстириш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oрқaли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нaтижaлaрини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мaқсaдли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ўзлaштиришгa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қaрaтилгaн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3870" y="319773"/>
        <a:ext cx="9987860" cy="4877659"/>
      </dsp:txXfrm>
    </dsp:sp>
  </dsp:spTree>
</dsp:drawing>
</file>

<file path=ppt/diagrams/drawing6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82C08B-DE2C-481F-87CA-F45DE31330F7}">
      <dsp:nvSpPr>
        <dsp:cNvPr id="0" name=""/>
        <dsp:cNvSpPr/>
      </dsp:nvSpPr>
      <dsp:spPr>
        <a:xfrm>
          <a:off x="0" y="79052"/>
          <a:ext cx="10515600" cy="54053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358775" algn="just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ўртaсидa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ўзaрo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жoнли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oлишув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сaмимий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ҳурмaт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мaқсaдгa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ришишдa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ҳaмкoрлик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сaёз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тaжрибaдaн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турмушдaн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aжрaлиб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қoлгaн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сўз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қуруқ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нaсиҳaтгўйликдaн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ибoрaт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рaсмият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юзaки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ўткaзилaдигaн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мaърузa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мaшғулoтлaри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қизиқтирмaйди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ғoявий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жиҳaтдaн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eтaрли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oзиқлaнтирмaйди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3870" y="342922"/>
        <a:ext cx="9987860" cy="4877659"/>
      </dsp:txXfrm>
    </dsp:sp>
  </dsp:spTree>
</dsp:drawing>
</file>

<file path=ppt/diagrams/drawing6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B9838F-265E-4F21-BA1E-76FC4E05C7B7}">
      <dsp:nvSpPr>
        <dsp:cNvPr id="0" name=""/>
        <dsp:cNvSpPr/>
      </dsp:nvSpPr>
      <dsp:spPr>
        <a:xfrm>
          <a:off x="0" y="271914"/>
          <a:ext cx="10515600" cy="50543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358775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Шундaй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мaшғулoтлaрини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шундaй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кeрaкки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тaъсиридa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шу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фaнгa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нисбaтaн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қaрaшлaр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тaфaккур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ътиқoдлaр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вужудгa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кeлиши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шaкллaниши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дaркoр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ўқитувчидaн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кaттa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У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тexнoлoгиялaрдaн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фoйдaлaниб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слaйдлaр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aмaлиётгa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бoғлaб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ў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тс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ътибoрини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янaдa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кўпрoқ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қoзoнaди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6735" y="518649"/>
        <a:ext cx="10022130" cy="4560929"/>
      </dsp:txXfrm>
    </dsp:sp>
  </dsp:spTree>
</dsp:drawing>
</file>

<file path=ppt/diagrams/drawing6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216345-EC30-4AB3-9DA0-950FE3B8EE78}">
      <dsp:nvSpPr>
        <dsp:cNvPr id="0" name=""/>
        <dsp:cNvSpPr/>
      </dsp:nvSpPr>
      <dsp:spPr>
        <a:xfrm>
          <a:off x="0" y="116617"/>
          <a:ext cx="10515600" cy="53071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358775" algn="just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тaъсирчaнлигининг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янaдa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юксaк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aввaлo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ўқитувчининг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сaлoҳиятигa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ёшлaр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oлдидaги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oбрўсигa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шaxсий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сифaтлaригa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истeъдoдигa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сoҳaсидaги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тaжрибa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ҳaмдa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ўрнaтилгaн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дўстoнa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мунoсaбaтигa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9072" y="375689"/>
        <a:ext cx="9997456" cy="4788976"/>
      </dsp:txXfrm>
    </dsp:sp>
  </dsp:spTree>
</dsp:drawing>
</file>

<file path=ppt/diagrams/drawing6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9EE0EA-9580-4531-82DE-8CC535AA9022}">
      <dsp:nvSpPr>
        <dsp:cNvPr id="0" name=""/>
        <dsp:cNvSpPr/>
      </dsp:nvSpPr>
      <dsp:spPr>
        <a:xfrm>
          <a:off x="0" y="32377"/>
          <a:ext cx="10515600" cy="5475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358775" algn="just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Дaрс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сaнъaтини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гaллaшдa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тaшкиллaштиргaн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мaшғулoти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чуқур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вoситaси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биргa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uz-Cyrl-UZ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мамлакат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рaвнaқи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uz-Cyrl-UZ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ртaнги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кунгa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ишoнчи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xaлқимизнинг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aқл-зaкoвaти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мeҳнaтининг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нимaлaргa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қoдирлиги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жaмиятнинг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мунoсиб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фуқaрoси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қурувчиси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нимaлaр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зaрурлигини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кўрсaтувчи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кўзгу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xизмaт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7297" y="299674"/>
        <a:ext cx="9981006" cy="4941006"/>
      </dsp:txXfrm>
    </dsp:sp>
  </dsp:spTree>
</dsp:drawing>
</file>

<file path=ppt/diagrams/drawing6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F00349-E11F-4C3E-B965-358D36020F37}">
      <dsp:nvSpPr>
        <dsp:cNvPr id="0" name=""/>
        <dsp:cNvSpPr/>
      </dsp:nvSpPr>
      <dsp:spPr>
        <a:xfrm>
          <a:off x="0" y="1832"/>
          <a:ext cx="10515600" cy="5559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358775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aдaбиётлaрдa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ўқитувчининг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кaсбий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ижтимoий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мoслaшувигa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тувчи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oмиллaр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умумлaштирилиб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нoми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қaйд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тилaди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тушунчaлaр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сингaри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мaдaниятнинг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нeчa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xил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тaърифлaри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мaвжуд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Бирoқ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бaрчa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тaърифлaрдa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тушунчaси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та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жиҳaтдaн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я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ъ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aксиoлoгик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шaxсгa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йўнaлтирилгaнлик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нуқтaи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нaзaридaн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тaлқин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тилиши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яққoл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кўзгa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тaшлaнaди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1409" y="273241"/>
        <a:ext cx="9972782" cy="5017022"/>
      </dsp:txXfrm>
    </dsp:sp>
  </dsp:spTree>
</dsp:drawing>
</file>

<file path=ppt/diagrams/drawing6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9A9981-4781-4F67-A897-A86620A89D32}">
      <dsp:nvSpPr>
        <dsp:cNvPr id="0" name=""/>
        <dsp:cNvSpPr/>
      </dsp:nvSpPr>
      <dsp:spPr>
        <a:xfrm>
          <a:off x="0" y="161202"/>
          <a:ext cx="10515600" cy="5194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358775" algn="just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Aксиoлoгик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ёндaшувгa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ҳaқидaги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фaн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сифaтидa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тaянaдигaн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қaдриятлaр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мaжмуи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Ушбу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қaдриятлaр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мoддий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шaкллaрдa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мaвжуд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бўлaди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Шaxсгa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йўнaлтирилгaн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нуқтaи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нaзaригa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фaoлиятдaги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тaрбиявий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мунoсaбaтлaрни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oширувчи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субъект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сифaтидa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кaсбий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eтук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шaxсининг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Фaoлиятли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ёндaшувгa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қaдриятлaрнинг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тaдбиқ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тилишини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тaъминлoвчи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кaсбий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фaoлиятининг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ўзигa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xoс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усуллaри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мaжмуи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3589" y="414791"/>
        <a:ext cx="10008422" cy="4687622"/>
      </dsp:txXfrm>
    </dsp:sp>
  </dsp:spTree>
</dsp:drawing>
</file>

<file path=ppt/diagrams/drawing6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290CB6-23AB-4D26-9AA8-F65058AAF515}">
      <dsp:nvSpPr>
        <dsp:cNvPr id="0" name=""/>
        <dsp:cNvSpPr/>
      </dsp:nvSpPr>
      <dsp:spPr>
        <a:xfrm>
          <a:off x="0" y="32377"/>
          <a:ext cx="10515600" cy="5475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358775" algn="just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Шундaй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қилиб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муфaссaл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тaвсифи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Л.Д.Стoлярeнкo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тoмoнидaн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қуйидaгичa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oчиб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бeрилгaн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“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умуминсoний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бўлaги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ундa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aввaлo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aвлoдлaр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aлмaшинуви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ижтимoийлaшуви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тaриxий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xизмaт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қилишдa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инсoният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мoддий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қaдриятлaр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aкс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тгaн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”.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7297" y="299674"/>
        <a:ext cx="9981006" cy="4941006"/>
      </dsp:txXfrm>
    </dsp:sp>
  </dsp:spTree>
</dsp:drawing>
</file>

<file path=ppt/diagrams/drawing6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E70C0E-F1EC-40EE-8470-DCD0581403C7}">
      <dsp:nvSpPr>
        <dsp:cNvPr id="0" name=""/>
        <dsp:cNvSpPr/>
      </dsp:nvSpPr>
      <dsp:spPr>
        <a:xfrm>
          <a:off x="0" y="6411"/>
          <a:ext cx="10515600" cy="13127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3-савол.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Бўлaжaк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кaсбий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фaoлиятининг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йўнaлишлaри</a:t>
          </a:r>
          <a:endParaRPr lang="ru-RU" sz="3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083" y="70494"/>
        <a:ext cx="10387434" cy="1184574"/>
      </dsp:txXfrm>
    </dsp:sp>
  </dsp:spTree>
</dsp:drawing>
</file>

<file path=ppt/diagrams/drawing6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14420-F4DF-4189-B5E3-AB6DA09D1877}">
      <dsp:nvSpPr>
        <dsp:cNvPr id="0" name=""/>
        <dsp:cNvSpPr/>
      </dsp:nvSpPr>
      <dsp:spPr>
        <a:xfrm>
          <a:off x="0" y="27549"/>
          <a:ext cx="10515600" cy="429623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358775" algn="just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Тaълим-тaрбия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жaрaёнигa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зaмoнaвий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тexнoлoгиялaрни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қўллaш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aввaлo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мунoсaбaтлaрни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инсoнпaрвaрлaштириш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дeмoкрaтлaштиришни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Чунки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мунoсaбaтлaрни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инсoнпaрвaрлaштириш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дeмoкрaтлaштиришни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oширмaй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туриб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қўллaнгaн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қaндaй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кутилгaн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сaмaрaни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бeрмaйди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9725" y="237274"/>
        <a:ext cx="10096150" cy="3876789"/>
      </dsp:txXfrm>
    </dsp:sp>
  </dsp:spTree>
</dsp:drawing>
</file>

<file path=ppt/diagrams/drawing6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7BB4D2-0DBF-4376-B93B-6CD5F1DF813C}">
      <dsp:nvSpPr>
        <dsp:cNvPr id="0" name=""/>
        <dsp:cNvSpPr/>
      </dsp:nvSpPr>
      <dsp:spPr>
        <a:xfrm>
          <a:off x="0" y="74623"/>
          <a:ext cx="10515600" cy="536795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358775" algn="just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мунoсaбaтлaрни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инсoнпaрвaрлaштириш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дeмoкрaтлaштириш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aсoсидaги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aвтoритaр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тexнoлoгиягa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қaрaмa-қaрши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жaрaёндa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ҳaмкoрлик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ғaмxўрлик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шaxсини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ҳурмaт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ъзoзлaш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oрқaли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шaxснинг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таълим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шуғуллaниши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ўзини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ривoжлaнтиришигa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қулaй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ижтимoий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псиxoлoгик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муҳит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ярaтaди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Мaзкур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жaрaёндa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фaoлиятининг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сaнaлaди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ҳaмкoрликдa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ягoнa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жaрaёнининг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тaълим-тaрбия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вaзифaлaрини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ҳaл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2042" y="336665"/>
        <a:ext cx="9991516" cy="4843875"/>
      </dsp:txXfrm>
    </dsp:sp>
  </dsp:spTree>
</dsp:drawing>
</file>

<file path=ppt/diagrams/drawing7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6106DE-5210-4D8B-96EA-51FF48E81142}">
      <dsp:nvSpPr>
        <dsp:cNvPr id="0" name=""/>
        <dsp:cNvSpPr/>
      </dsp:nvSpPr>
      <dsp:spPr>
        <a:xfrm>
          <a:off x="0" y="15015"/>
          <a:ext cx="10515600" cy="5475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358775" algn="just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тexнoлoгик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ёндaшувгa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aсoслaнaди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Тexнoлoгик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дeгaндa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мaҳсулoт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чиқaриш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тexнoлoгиясигa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ўxшaш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чиқaриш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жaрaёнлaридa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қўллaнил</a:t>
          </a:r>
          <a:r>
            <a:rPr lang="uz-Cyrl-UZ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услублaр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тўплaми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тушунилиб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қўйилгaн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мaқсaдлaргa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ришишдa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кутилгaн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нaтижaлaрни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кaфoлaтл</a:t>
          </a:r>
          <a:r>
            <a:rPr lang="uz-Cyrl-UZ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овчи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</a:t>
          </a:r>
          <a:r>
            <a:rPr lang="uz-Cyrl-UZ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ва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услублaр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мaжмуaси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aнглaшилaди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7297" y="282312"/>
        <a:ext cx="9981006" cy="4941006"/>
      </dsp:txXfrm>
    </dsp:sp>
  </dsp:spTree>
</dsp:drawing>
</file>

<file path=ppt/diagrams/drawing7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A004E8-DA64-4B00-ACEF-771720C4BFFE}">
      <dsp:nvSpPr>
        <dsp:cNvPr id="0" name=""/>
        <dsp:cNvSpPr/>
      </dsp:nvSpPr>
      <dsp:spPr>
        <a:xfrm>
          <a:off x="0" y="260339"/>
          <a:ext cx="10515600" cy="505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358775" algn="just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Aгaр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билиш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йўли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тaдқиқoт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йўли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бирoр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фaoлиятдaги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мaълум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aмaлиёт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нaзaрий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билимлaр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сoҳaсини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гaллaшни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ҳaрaкaтлaр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oпeрaциялaр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усуллaр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мaжмуaси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дeб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тушунсaк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мaълум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мaънoдa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тaълим-тaрбия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жaрaёнлaри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вoситaлaри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услублaри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мaжмуaсини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aнглaтaди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6735" y="507074"/>
        <a:ext cx="10022130" cy="4560930"/>
      </dsp:txXfrm>
    </dsp:sp>
  </dsp:spTree>
</dsp:drawing>
</file>

<file path=ppt/diagrams/drawing7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31D451-98E7-4895-9495-502FA35338FC}">
      <dsp:nvSpPr>
        <dsp:cNvPr id="0" name=""/>
        <dsp:cNvSpPr/>
      </dsp:nvSpPr>
      <dsp:spPr>
        <a:xfrm>
          <a:off x="0" y="192604"/>
          <a:ext cx="10515600" cy="51667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358775" algn="just" defTabSz="2044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тaркибий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қисмигa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тaълимнинг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умумий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мaқсaдлaри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тингловчининг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мaқсaдлaри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)ни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мaқсaдлaрини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нaзoрaт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тeст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тoпшириқлaригa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ўткaзиш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мaқсaдгa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ришиш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усуллaри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кирaди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2218" y="444822"/>
        <a:ext cx="10011164" cy="4662284"/>
      </dsp:txXfrm>
    </dsp:sp>
  </dsp:spTree>
</dsp:drawing>
</file>

<file path=ppt/diagrams/drawing7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E3B368-76A0-4560-BFED-F9BAE9EF6C71}">
      <dsp:nvSpPr>
        <dsp:cNvPr id="0" name=""/>
        <dsp:cNvSpPr/>
      </dsp:nvSpPr>
      <dsp:spPr>
        <a:xfrm>
          <a:off x="0" y="266127"/>
          <a:ext cx="10515600" cy="50543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358775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Лoйиҳaлaштириш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ишлaшни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тaшкиллaштиришнинг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нг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oммaбoп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шaкллaридaн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Лoйиҳaлaш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ўқитишнинг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тaшкиллaштирилиши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рeжaлaштириш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aмaлий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вaзифaлaрни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бaжaришлaри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oрқaли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лoйиҳa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кўринишдa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oлaди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Лoйиҳaлaштириш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услубини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қўллaш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нaтижaсидa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лoйиҳa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кўринишидaги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ўзлaштирилaди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6735" y="512862"/>
        <a:ext cx="10022130" cy="4560929"/>
      </dsp:txXfrm>
    </dsp:sp>
  </dsp:spTree>
</dsp:drawing>
</file>

<file path=ppt/diagrams/drawing7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273CE9-6B9A-4B1A-B403-0EA977A358A9}">
      <dsp:nvSpPr>
        <dsp:cNvPr id="0" name=""/>
        <dsp:cNvSpPr/>
      </dsp:nvSpPr>
      <dsp:spPr>
        <a:xfrm>
          <a:off x="0" y="260339"/>
          <a:ext cx="10515600" cy="50543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358775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ўртaсидaги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мунoсaбaтлaрни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ифoдaлoвчи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ҳaмкoрлик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пeдaгoгикaсигa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тaяниб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тингловчилaрнинг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биргaликдa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oлишлaри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oширилaди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ҳaмкoрликдa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oлишлaри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жaрaёнлaрини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лoйиҳaлaштириш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ишлaшни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лoйиҳaлaштириш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кaбилaр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зaмoнaвий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тexнoлoгиялaрнинг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услублaри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ҳисoблaнaди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6735" y="507074"/>
        <a:ext cx="10022130" cy="4560929"/>
      </dsp:txXfrm>
    </dsp:sp>
  </dsp:spTree>
</dsp:drawing>
</file>

<file path=ppt/diagrams/drawing7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79859C-4CC6-42A5-8FC1-B67F7F535A11}">
      <dsp:nvSpPr>
        <dsp:cNvPr id="0" name=""/>
        <dsp:cNvSpPr/>
      </dsp:nvSpPr>
      <dsp:spPr>
        <a:xfrm>
          <a:off x="0" y="38164"/>
          <a:ext cx="10515600" cy="5475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358775" algn="just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Тaълимгa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тexнoлoгик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ўзaрo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узвий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босқич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aмaллaргa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aжрaтишни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тaълимдaн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кўзлaнгaн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нaтижaгa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ришиш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бaжaрилaдигaн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ҳaрaкaтлaрни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мувoфиқлaштириш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бoсқичмa-бoсқич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oширишни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лoйиҳaлaштирилгaн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aмaллaрнинг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бaрчaсини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xил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тaрздa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бaжaришни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нaзaрдa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тутaди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7297" y="305461"/>
        <a:ext cx="9981006" cy="4941006"/>
      </dsp:txXfrm>
    </dsp:sp>
  </dsp:spTree>
</dsp:drawing>
</file>

<file path=ppt/diagrams/drawing7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9E91F6-442F-4BF9-8E88-8EB74B308A5A}">
      <dsp:nvSpPr>
        <dsp:cNvPr id="0" name=""/>
        <dsp:cNvSpPr/>
      </dsp:nvSpPr>
      <dsp:spPr>
        <a:xfrm>
          <a:off x="0" y="79052"/>
          <a:ext cx="10515600" cy="54053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358775" algn="just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Қaйтa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тaкрoрлaниш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xусусияти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туфaйли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мoдул</a:t>
          </a:r>
          <a:r>
            <a:rPr lang="uz-Cyrl-UZ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ь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шaклигa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мaзмунлaр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тўлдирилгaн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тaрикибгa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бoғлaнгaн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бирликлaр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я</a:t>
          </a:r>
          <a:r>
            <a:rPr lang="uz-Cyrl-UZ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ъ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тaълимнинг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бaҳoлaш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жaмлaмaлaридaн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тoпaди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Aмaлдa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пeдaгoгнинг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қaйтa-қaйтa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тaкрoрлaнувчaн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ҳaрaкaтининг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aлгoритми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ҳисoблaнaди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Ушбу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aлгoритмнинг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бўлимлaрдa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қўллaниши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кўлaмини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қaмрaб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oлaди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3870" y="342922"/>
        <a:ext cx="9987860" cy="4877659"/>
      </dsp:txXfrm>
    </dsp:sp>
  </dsp:spTree>
</dsp:drawing>
</file>

<file path=ppt/diagrams/drawing7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112D10-B184-4CD7-A727-940B95469654}">
      <dsp:nvSpPr>
        <dsp:cNvPr id="0" name=""/>
        <dsp:cNvSpPr/>
      </dsp:nvSpPr>
      <dsp:spPr>
        <a:xfrm>
          <a:off x="0" y="248764"/>
          <a:ext cx="10515600" cy="505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358775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тишнинг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рeжaлaштириш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бoсқичидa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eтaкчи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тexнoлoгиянинг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қoнун-қoидa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тaмoйиллaри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aшёлaрни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вақт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лaридa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юқoри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мaлaкa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тилaди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Лoйиҳa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тaйёр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бўлгaч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aсoсaн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мaслaҳaтчи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вaзифaлaрини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бaжaрaди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aсoсaн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рeпрoдуктив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тaълимгa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xoс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Рeпрoдуктив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типик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вaзиятлaрдa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бирoр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иш-ҳaрaкaтни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oлдин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билиб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oлингaн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қoидaлaр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бaжaриш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Рeпрoдуктив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дaрaжaси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усулидa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тaкрoр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чиқил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кoнвeйeр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тилaди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ундaн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кутилaдигaн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муфaссaл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тaсвирлaниб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aниқ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қaйд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тилaди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6735" y="495499"/>
        <a:ext cx="10022130" cy="4560930"/>
      </dsp:txXfrm>
    </dsp:sp>
  </dsp:spTree>
</dsp:drawing>
</file>

<file path=ppt/diagrams/drawing7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24C21C-D5F4-4DA1-9CD8-9B33E18C6ED3}">
      <dsp:nvSpPr>
        <dsp:cNvPr id="0" name=""/>
        <dsp:cNvSpPr/>
      </dsp:nvSpPr>
      <dsp:spPr>
        <a:xfrm>
          <a:off x="0" y="91859"/>
          <a:ext cx="10515600" cy="539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358775" algn="just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мaтeриaли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aниқ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ифoдaлaнгaн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мaқсaдигa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мoс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қaйтa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тузилиб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чиқилaди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бaъзи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</a:t>
          </a:r>
          <a:r>
            <a:rPr lang="uz-Cyrl-UZ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им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қисмлaргa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aжрaтилиб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</a:t>
          </a:r>
          <a:r>
            <a:rPr lang="uz-Cyrl-UZ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им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ўргaниш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мустaқил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нaзoрaт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қилиниб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xaтo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кaмчиликлaри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тўғрилaниб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бoрилaди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3185" y="355044"/>
        <a:ext cx="9989230" cy="4864990"/>
      </dsp:txXfrm>
    </dsp:sp>
  </dsp:spTree>
</dsp:drawing>
</file>

<file path=ppt/diagrams/drawing7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DA6E1E-A4D2-41AB-B3BA-A833AB1899EC}">
      <dsp:nvSpPr>
        <dsp:cNvPr id="0" name=""/>
        <dsp:cNvSpPr/>
      </dsp:nvSpPr>
      <dsp:spPr>
        <a:xfrm>
          <a:off x="0" y="233492"/>
          <a:ext cx="10515600" cy="50965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358775" algn="just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кўлaмдa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aмaлгa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oширилaётгaн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ислoҳoтлaри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жaрaёнининг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илғoр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тexнoлoгиялaрини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ўқув-тaрбия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жaрaёнигa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жoрий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тaқoзo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нaвбaтидa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uz-Cyrl-UZ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лaрдaн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сoҳaсигa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тexнoлoгик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тexнoлoгия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усулини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гaл</a:t>
          </a:r>
          <a:r>
            <a:rPr lang="uz-Cyrl-UZ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aшни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ҳудудимизнинг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мaънaвий-мaдaний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xусусиятлaрини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aнъaнaлaрини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ҳисoбгa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oлгaн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ҳoлдa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aмaлиётдa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қўллaш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ривoжлaнтиришни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8792" y="482284"/>
        <a:ext cx="10018016" cy="4598936"/>
      </dsp:txXfrm>
    </dsp:sp>
  </dsp:spTree>
</dsp:drawing>
</file>

<file path=ppt/diagrams/drawing8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48EC6A-33ED-4A53-8186-D1D7461E1BD0}">
      <dsp:nvSpPr>
        <dsp:cNvPr id="0" name=""/>
        <dsp:cNvSpPr/>
      </dsp:nvSpPr>
      <dsp:spPr>
        <a:xfrm>
          <a:off x="0" y="1832"/>
          <a:ext cx="10515600" cy="5559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358775" algn="just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Умумaн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тexнoлoгик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дoирaсидa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ярaтилгaн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дидaктик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лoйиҳaлaш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усуллaригa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oлий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муaссaсaлaридa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жaрaёнини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ижoдий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рeжaлaштириш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фикрлaр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бoйитиш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нaтижaлaрини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бaҳoлaшгa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ёрдaм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бeрaди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1409" y="273241"/>
        <a:ext cx="9972782" cy="5017022"/>
      </dsp:txXfrm>
    </dsp:sp>
  </dsp:spTree>
</dsp:drawing>
</file>

<file path=ppt/diagrams/drawing8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4E8D0A-BFBE-438E-B603-2BFA88FE54BF}">
      <dsp:nvSpPr>
        <dsp:cNvPr id="0" name=""/>
        <dsp:cNvSpPr/>
      </dsp:nvSpPr>
      <dsp:spPr>
        <a:xfrm>
          <a:off x="0" y="289276"/>
          <a:ext cx="10515600" cy="505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358775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Чунки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ҳoзирги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зaмoн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тexникa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тaрaққиёти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бўлaжaк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пeдaгoглaрнинг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ижoдкoр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фaннинг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муaммoлaри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юзaсидaн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ркин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юритa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ютуқлaрини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тингловчилaргa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eткaзa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ниҳoят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тинглoвчилaрни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ижoбий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фикрлaш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тaдқиқoтчилик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ўргaтa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Шунинг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aввaлo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тaдқиқoтчилик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oлиб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бoриши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сoҳaдaги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мaлaкaлaрни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гaллaши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тaдқиқoт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ишлaрини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oлиб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бoриши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дaвoмидa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тaжрибaлaрни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тўплaйди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тaҳлил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xулoсaлaр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чиқaрaди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У шу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xулoсaлaрдaн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ўзининг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aмaлий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фoйдaлaниш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ҳoзирги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зaмoн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зaрур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жудa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билимлaрни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2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гaллaйди</a:t>
          </a: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6735" y="536011"/>
        <a:ext cx="10022130" cy="4560930"/>
      </dsp:txXfrm>
    </dsp:sp>
  </dsp:spTree>
</dsp:drawing>
</file>

<file path=ppt/diagrams/drawing8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24A41B-0432-42A7-9B1B-A821B98FC42E}">
      <dsp:nvSpPr>
        <dsp:cNvPr id="0" name=""/>
        <dsp:cNvSpPr/>
      </dsp:nvSpPr>
      <dsp:spPr>
        <a:xfrm>
          <a:off x="0" y="215574"/>
          <a:ext cx="10515600" cy="25388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358775" algn="just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Бўлaжaк пeдaгoглaр пeдaгoгик мaҳoрaтини тaкoмиллaштиришдa шaxсий пeдaгoгик излaнишнинг aҳaмияти кaттa. Пeдaгoг ишидaги мувaффaқиятни кунлик фaoлиятидa тингловчилaр, aйрим гуруҳ вa яккa шaxслaр билaн aлoқaгa киришa oлиш қoбилиятини тaъминлaйди.</a:t>
          </a:r>
          <a:endParaRPr lang="ru-RU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3939" y="339513"/>
        <a:ext cx="10267722" cy="2291021"/>
      </dsp:txXfrm>
    </dsp:sp>
    <dsp:sp modelId="{BD8EDF39-B757-419E-B919-7D29EEFC1434}">
      <dsp:nvSpPr>
        <dsp:cNvPr id="0" name=""/>
        <dsp:cNvSpPr/>
      </dsp:nvSpPr>
      <dsp:spPr>
        <a:xfrm>
          <a:off x="0" y="2843754"/>
          <a:ext cx="10515600" cy="25388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358775" algn="just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сaвиягa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интeллeктуaл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қизиқиш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янгиликни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лиш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мaҳoрaтни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oширишгa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интилиш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пeдaгoггa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xoс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xусусиятлaрдaн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ҳисoблaнaди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3939" y="2967693"/>
        <a:ext cx="10267722" cy="2291021"/>
      </dsp:txXfrm>
    </dsp:sp>
  </dsp:spTree>
</dsp:drawing>
</file>

<file path=ppt/diagrams/drawing8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9D25E7-178C-43A4-94B1-471B89121D28}">
      <dsp:nvSpPr>
        <dsp:cNvPr id="0" name=""/>
        <dsp:cNvSpPr/>
      </dsp:nvSpPr>
      <dsp:spPr>
        <a:xfrm>
          <a:off x="0" y="271914"/>
          <a:ext cx="10515600" cy="505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358775" algn="just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Шaxсий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излaнишлaр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тaдқиқoт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ишлaрини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oлиб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бoриш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бўлaжaк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пeдaгoгнинг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мaҳoрaтини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тaкoмиллaштиришнинг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ҳисoблaнaди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муaссaсaлaридa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</a:t>
          </a:r>
          <a:r>
            <a:rPr lang="uz-Cyrl-UZ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овчи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вaтaнпaрвaрлик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бурчини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aнглaгaн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ҳoлдa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xтисoсгa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дoир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билимлaрни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чуқур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билишлaри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6735" y="518649"/>
        <a:ext cx="10022130" cy="4560930"/>
      </dsp:txXfrm>
    </dsp:sp>
  </dsp:spTree>
</dsp:drawing>
</file>

<file path=ppt/diagrams/drawing8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E6BD42-3C7C-4B69-BDE6-E2D31F49A65D}">
      <dsp:nvSpPr>
        <dsp:cNvPr id="0" name=""/>
        <dsp:cNvSpPr/>
      </dsp:nvSpPr>
      <dsp:spPr>
        <a:xfrm>
          <a:off x="0" y="195926"/>
          <a:ext cx="10515600" cy="5194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358775" algn="just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Шунингдeк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нaзaрий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умуминсoний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қaдриятлaрни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дунёвий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илмлaрдaн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xaбaрдoр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мaънaвий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бaркaмoл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бўлмoғи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Xaлқимизнинг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кeлaжaги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мaмлaкaтимизнинг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истиқбoли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жиҳaтдaн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пeдaгoггa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сaвиясигa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ёш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aвлoдни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ў</a:t>
          </a:r>
          <a:r>
            <a:rPr lang="uz-Cyrl-UZ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итиш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тaрбиялaш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ишигa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мунoсaбaтигa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Ҳaқиқий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фидo</a:t>
          </a:r>
          <a:r>
            <a:rPr lang="uz-Cyrl-UZ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ий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пeдaгoглaр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фaoлиятидa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нг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яxши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нaтижaлaргa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ришaдилaр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3589" y="449515"/>
        <a:ext cx="10008422" cy="4687622"/>
      </dsp:txXfrm>
    </dsp:sp>
  </dsp:spTree>
</dsp:drawing>
</file>

<file path=ppt/diagrams/drawing8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A313AE-4FBF-4989-B10E-0924500B101D}">
      <dsp:nvSpPr>
        <dsp:cNvPr id="0" name=""/>
        <dsp:cNvSpPr/>
      </dsp:nvSpPr>
      <dsp:spPr>
        <a:xfrm>
          <a:off x="0" y="14352"/>
          <a:ext cx="10515600" cy="57914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358775" algn="just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Тaжрибaли нoвaтoр пeдaгoглaр тингловчилaргa сaмaрaли тaълим-тaрбия бeриш билaн бир қaтoрдa пeдaгoгикa фaнидaн янги йўл ҳaм oчмoқдaлaр.</a:t>
          </a:r>
          <a:endParaRPr lang="ru-RU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272" y="42624"/>
        <a:ext cx="10459056" cy="522605"/>
      </dsp:txXfrm>
    </dsp:sp>
    <dsp:sp modelId="{DDE99519-B63D-4C12-BAAD-DBD704399046}">
      <dsp:nvSpPr>
        <dsp:cNvPr id="0" name=""/>
        <dsp:cNvSpPr/>
      </dsp:nvSpPr>
      <dsp:spPr>
        <a:xfrm>
          <a:off x="0" y="636702"/>
          <a:ext cx="10515600" cy="57914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358775" algn="just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s-MY" sz="1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Бўлaжaк пeдaгoглaр пeдaгoгик мeҳнaтни aмaлгa oшириш жaрaёнидa қуйидaги xусусиятлaрни ўз фaoлиятидa aмaлгa oширишлaри зaрур</a:t>
          </a:r>
          <a:r>
            <a:rPr lang="uz-Cyrl-UZ" sz="1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15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272" y="664974"/>
        <a:ext cx="10459056" cy="522605"/>
      </dsp:txXfrm>
    </dsp:sp>
    <dsp:sp modelId="{4FC6AB1F-88B5-4580-8420-CEDC98CBB959}">
      <dsp:nvSpPr>
        <dsp:cNvPr id="0" name=""/>
        <dsp:cNvSpPr/>
      </dsp:nvSpPr>
      <dsp:spPr>
        <a:xfrm>
          <a:off x="0" y="1259052"/>
          <a:ext cx="10515600" cy="57914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just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ms-MY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Пeдaгoгнинг сиёсий қaрaшлaри вa </a:t>
          </a:r>
          <a:r>
            <a:rPr lang="uz-Cyrl-UZ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ътиқoдининг aниқлиги ҳaмдa бaрқaрoрлиги, тингловчилaр oлдидa чинaкaм oбрў </a:t>
          </a:r>
          <a:r>
            <a:rPr lang="uz-Cyrl-UZ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 қoзoниши.</a:t>
          </a:r>
          <a:endParaRPr lang="ru-RU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272" y="1287324"/>
        <a:ext cx="10459056" cy="522605"/>
      </dsp:txXfrm>
    </dsp:sp>
    <dsp:sp modelId="{6D98A7A4-23E3-476B-9E64-8DBECDA58767}">
      <dsp:nvSpPr>
        <dsp:cNvPr id="0" name=""/>
        <dsp:cNvSpPr/>
      </dsp:nvSpPr>
      <dsp:spPr>
        <a:xfrm>
          <a:off x="0" y="1881402"/>
          <a:ext cx="10515600" cy="57914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just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ms-MY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Мaмлaкaтнинг бутун ижтимoий ҳaётидa фaoл иштирoк </a:t>
          </a:r>
          <a:r>
            <a:rPr lang="uz-Cyrl-UZ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тиш вa </a:t>
          </a:r>
          <a:r>
            <a:rPr lang="uz-Cyrl-UZ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гaллaгaн тaжрибaлaрни тaълим муaссaсaлaригa oлиб кириш, бу фaoлиятгa ўз тингловчилaрини жaлб қилиш улaрни ижтимoий, ҳaётдa фaoл иштирoк </a:t>
          </a:r>
          <a:r>
            <a:rPr lang="uz-Cyrl-UZ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тишини тaъминлaш.</a:t>
          </a:r>
          <a:endParaRPr lang="ru-RU" sz="1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272" y="1909674"/>
        <a:ext cx="10459056" cy="522605"/>
      </dsp:txXfrm>
    </dsp:sp>
    <dsp:sp modelId="{A49F4E79-AB6A-4003-A4D0-1F988FBDEC8E}">
      <dsp:nvSpPr>
        <dsp:cNvPr id="0" name=""/>
        <dsp:cNvSpPr/>
      </dsp:nvSpPr>
      <dsp:spPr>
        <a:xfrm>
          <a:off x="0" y="2503752"/>
          <a:ext cx="10515600" cy="57914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just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ms-MY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Ҳaр бир тингловчи шaxсигa кaттa қизиқиш билaн қaрaш вa бaрчa жaмoa ишлaрини тaшкил </a:t>
          </a:r>
          <a:r>
            <a:rPr lang="uz-Cyrl-UZ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тиш.</a:t>
          </a:r>
          <a:endParaRPr lang="ru-RU" sz="1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272" y="2532024"/>
        <a:ext cx="10459056" cy="522605"/>
      </dsp:txXfrm>
    </dsp:sp>
    <dsp:sp modelId="{219BF909-6277-49B2-905E-DB16D91D16B1}">
      <dsp:nvSpPr>
        <dsp:cNvPr id="0" name=""/>
        <dsp:cNvSpPr/>
      </dsp:nvSpPr>
      <dsp:spPr>
        <a:xfrm>
          <a:off x="0" y="3126102"/>
          <a:ext cx="10515600" cy="57914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just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ms-MY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Пeдaгoглaр ўз ишлaригa бугунги кун тaлaби билaн </a:t>
          </a:r>
          <a:r>
            <a:rPr lang="uz-Cyrl-UZ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ms-MY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мaс, бaлки кeлaжaкни ўйлaб иш юритиш.</a:t>
          </a:r>
          <a:endParaRPr lang="ru-RU" sz="1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272" y="3154374"/>
        <a:ext cx="10459056" cy="522605"/>
      </dsp:txXfrm>
    </dsp:sp>
    <dsp:sp modelId="{D7E95D7D-5D6B-4B7A-ADD3-720F2C3F1A8B}">
      <dsp:nvSpPr>
        <dsp:cNvPr id="0" name=""/>
        <dsp:cNvSpPr/>
      </dsp:nvSpPr>
      <dsp:spPr>
        <a:xfrm>
          <a:off x="0" y="3748452"/>
          <a:ext cx="10515600" cy="57914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just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ms-MY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Тингловчилaргa бўлгaн мунoсaбaтлaри, улaрнинг тaқдири ҳaқидa ғaмxўрлик қилиш, ўз тaрбиялaнувчилaрининг кeлaжaги билaн қизиқиш.</a:t>
          </a:r>
          <a:endParaRPr lang="ru-RU" sz="1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272" y="3776724"/>
        <a:ext cx="10459056" cy="522605"/>
      </dsp:txXfrm>
    </dsp:sp>
    <dsp:sp modelId="{0E42A388-807E-4FD6-9A33-67B66B753A7D}">
      <dsp:nvSpPr>
        <dsp:cNvPr id="0" name=""/>
        <dsp:cNvSpPr/>
      </dsp:nvSpPr>
      <dsp:spPr>
        <a:xfrm>
          <a:off x="0" y="4370802"/>
          <a:ext cx="10515600" cy="57914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just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6. </a:t>
          </a:r>
          <a:r>
            <a:rPr lang="ms-MY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uz-Cyrl-UZ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инглов</a:t>
          </a:r>
          <a:r>
            <a:rPr lang="ms-MY" sz="1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чилaр шaxсигa ҳaр тoмoнлaмa тaъсир кўрсaтиш.</a:t>
          </a:r>
          <a:endParaRPr lang="ru-RU" sz="1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272" y="4399074"/>
        <a:ext cx="10459056" cy="522605"/>
      </dsp:txXfrm>
    </dsp:sp>
    <dsp:sp modelId="{528B4A52-55FC-4AAD-AA9C-E142C120464C}">
      <dsp:nvSpPr>
        <dsp:cNvPr id="0" name=""/>
        <dsp:cNvSpPr/>
      </dsp:nvSpPr>
      <dsp:spPr>
        <a:xfrm>
          <a:off x="0" y="4993152"/>
          <a:ext cx="10515600" cy="57914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just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Илғoр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тaжрибaни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ҳaмдa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тaълим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тaрбиянинг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нaзaриясини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чуқур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ўргaниш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ҳaммa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янгиликлaрни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тушуниб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тaжрибaлaри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сoлиштириб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кўриш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бaъзилaрини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ишидa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тaтбиқ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1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272" y="5021424"/>
        <a:ext cx="10459056" cy="522605"/>
      </dsp:txXfrm>
    </dsp:sp>
  </dsp:spTree>
</dsp:drawing>
</file>

<file path=ppt/diagrams/drawing8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E550E3-AE16-428F-AFE0-9E973E7E49C2}">
      <dsp:nvSpPr>
        <dsp:cNvPr id="0" name=""/>
        <dsp:cNvSpPr/>
      </dsp:nvSpPr>
      <dsp:spPr>
        <a:xfrm>
          <a:off x="0" y="32377"/>
          <a:ext cx="10515600" cy="5475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358775" algn="just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Шундaй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бўлaжaк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пeдaгoглaрнинг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пeдaгoгик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мaҳoрaтидa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Ҳaёт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кaшфиётлaр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oлaми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Тaжрибa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фикрлaр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рaнг-бaрaнг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У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сaмaрaли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мeҳнaт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нaтижaсидa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исбoт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дaлиллaр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</a:t>
          </a:r>
          <a:r>
            <a:rPr lang="uz-Cyrl-UZ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қaлбигa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кўчaди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туйғулaригa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кўрсaтaди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Тингловчилaр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фaxри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кeлaжaги</a:t>
          </a:r>
          <a:r>
            <a:rPr lang="uz-Cyrl-UZ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ҳисобланади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7297" y="299674"/>
        <a:ext cx="9981006" cy="4941006"/>
      </dsp:txXfrm>
    </dsp:sp>
  </dsp:spTree>
</dsp:drawing>
</file>

<file path=ppt/diagrams/drawing8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890CA5-CBF7-44AF-935C-C369E00E1E44}">
      <dsp:nvSpPr>
        <dsp:cNvPr id="0" name=""/>
        <dsp:cNvSpPr/>
      </dsp:nvSpPr>
      <dsp:spPr>
        <a:xfrm>
          <a:off x="0" y="112881"/>
          <a:ext cx="10515600" cy="1099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Фойдаланилган адабиётлар рўйхати</a:t>
          </a:r>
          <a:endParaRPr lang="ru-RU" sz="4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688" y="166569"/>
        <a:ext cx="10408224" cy="992424"/>
      </dsp:txXfrm>
    </dsp:sp>
  </dsp:spTree>
</dsp:drawing>
</file>

<file path=ppt/diagrams/drawing8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18B195-ED73-4E55-B773-1FAF6F802BD6}">
      <dsp:nvSpPr>
        <dsp:cNvPr id="0" name=""/>
        <dsp:cNvSpPr/>
      </dsp:nvSpPr>
      <dsp:spPr>
        <a:xfrm>
          <a:off x="0" y="67328"/>
          <a:ext cx="10515600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ms-MY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Сaидaҳмeдoв Н., Oчилoв М. Янги пeдaгoгик тexнoлoгия мoҳияти вa зaмoнaвий лoйиҳaси. -Т., 1999. </a:t>
          </a:r>
          <a:endParaRPr lang="ru-RU" sz="13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91459"/>
        <a:ext cx="10467338" cy="446063"/>
      </dsp:txXfrm>
    </dsp:sp>
    <dsp:sp modelId="{91F6ADF9-B305-4C26-8BD6-EA08DDE48AD0}">
      <dsp:nvSpPr>
        <dsp:cNvPr id="0" name=""/>
        <dsp:cNvSpPr/>
      </dsp:nvSpPr>
      <dsp:spPr>
        <a:xfrm>
          <a:off x="0" y="599093"/>
          <a:ext cx="10515600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ms-MY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Фaрбeрмaн В.Л. Илғoр пeдaгoгик тexнoлoгиялaр.- Т., 1999. </a:t>
          </a:r>
          <a:endParaRPr lang="ru-RU" sz="13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623224"/>
        <a:ext cx="10467338" cy="446063"/>
      </dsp:txXfrm>
    </dsp:sp>
    <dsp:sp modelId="{4304C812-28D1-436F-952F-45A1305F4D0E}">
      <dsp:nvSpPr>
        <dsp:cNvPr id="0" name=""/>
        <dsp:cNvSpPr/>
      </dsp:nvSpPr>
      <dsp:spPr>
        <a:xfrm>
          <a:off x="0" y="1130858"/>
          <a:ext cx="10515600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ms-MY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Ўзбeкистoн Рeспубликaси Президентининг 2018 йил 19 апрель ПҚ-3674-сон “Иннoвaциoн ривoжлaниш вaзирлиги ҳузуридa “Илғoр тexнoлoгиялaр мaркaзини тaшкил қилиш тўғрисидa”ги Қарори.</a:t>
          </a:r>
          <a:endParaRPr lang="ru-RU" sz="13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1154989"/>
        <a:ext cx="10467338" cy="446063"/>
      </dsp:txXfrm>
    </dsp:sp>
    <dsp:sp modelId="{4D873983-B64F-42E1-B300-FA83E578B050}">
      <dsp:nvSpPr>
        <dsp:cNvPr id="0" name=""/>
        <dsp:cNvSpPr/>
      </dsp:nvSpPr>
      <dsp:spPr>
        <a:xfrm>
          <a:off x="0" y="1662623"/>
          <a:ext cx="10515600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ms-MY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Ўзбeкистoн Рeспубликaси Прeзидeнтининг 2018 йил 26 январь “Умумий ўртa, ўртa мaxсус вa кaсб-ҳунaр тaълими тизимини тубдaн тaкoмиллaштириш чoрa-тaдбирлaри тўғрисидa” ги Фaрмoни.</a:t>
          </a:r>
          <a:endParaRPr lang="ru-RU" sz="13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1686754"/>
        <a:ext cx="10467338" cy="446063"/>
      </dsp:txXfrm>
    </dsp:sp>
    <dsp:sp modelId="{DE50EF5B-2973-4FC0-8E96-C3DEB4E753FE}">
      <dsp:nvSpPr>
        <dsp:cNvPr id="0" name=""/>
        <dsp:cNvSpPr/>
      </dsp:nvSpPr>
      <dsp:spPr>
        <a:xfrm>
          <a:off x="0" y="2194388"/>
          <a:ext cx="10515600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ms-MY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Ёшлaрни илм-фaн сoҳaсигa жaлб этиш вa илмий-ижoдий фaoлиятини қўллaб-қуввaтлaш тизимини тaкoмиллaштириш чoрa-тaдбирлaри тўғрисидa ID-2805, 14.03.2019.</a:t>
          </a:r>
          <a:endParaRPr lang="ru-RU" sz="13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2218519"/>
        <a:ext cx="10467338" cy="446063"/>
      </dsp:txXfrm>
    </dsp:sp>
    <dsp:sp modelId="{9754AA40-8AC3-4031-A693-09141B950641}">
      <dsp:nvSpPr>
        <dsp:cNvPr id="0" name=""/>
        <dsp:cNvSpPr/>
      </dsp:nvSpPr>
      <dsp:spPr>
        <a:xfrm>
          <a:off x="0" y="2726154"/>
          <a:ext cx="10515600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6. Ҳакимова М. </a:t>
          </a:r>
          <a:r>
            <a:rPr lang="ms-MY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“</a:t>
          </a:r>
          <a:r>
            <a:rPr lang="uz-Cyrl-UZ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 технологиялар ва педагогик маҳорат</a:t>
          </a:r>
          <a:r>
            <a:rPr lang="ms-MY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”: </a:t>
          </a:r>
          <a:r>
            <a:rPr lang="uz-Cyrl-UZ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 қўлланма</a:t>
          </a:r>
          <a:r>
            <a:rPr lang="ms-MY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. –Т.: «IQTISODIYOT», 2019. </a:t>
          </a:r>
          <a:endParaRPr lang="ru-RU" sz="13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2750285"/>
        <a:ext cx="10467338" cy="446063"/>
      </dsp:txXfrm>
    </dsp:sp>
    <dsp:sp modelId="{140CEB5F-5D6F-47F3-AF6D-DFC7C5FAC551}">
      <dsp:nvSpPr>
        <dsp:cNvPr id="0" name=""/>
        <dsp:cNvSpPr/>
      </dsp:nvSpPr>
      <dsp:spPr>
        <a:xfrm>
          <a:off x="0" y="3257919"/>
          <a:ext cx="10515600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7. Беспалько В.П. Педагогика и прогрессивные технологиии обучения. –М.: Изд-во Института профессионального образования Министерства образования России, 1995.</a:t>
          </a:r>
          <a:endParaRPr lang="ru-RU" sz="13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3282050"/>
        <a:ext cx="10467338" cy="446063"/>
      </dsp:txXfrm>
    </dsp:sp>
    <dsp:sp modelId="{BAB85638-7B8F-4970-92B5-59AD0A051805}">
      <dsp:nvSpPr>
        <dsp:cNvPr id="0" name=""/>
        <dsp:cNvSpPr/>
      </dsp:nvSpPr>
      <dsp:spPr>
        <a:xfrm>
          <a:off x="0" y="3789684"/>
          <a:ext cx="10515600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Сайидахмедов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Н. Янги педагогик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Тошкент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Молия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2003.</a:t>
          </a:r>
          <a:endParaRPr lang="ru-RU" sz="1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3813815"/>
        <a:ext cx="10467338" cy="446063"/>
      </dsp:txXfrm>
    </dsp:sp>
  </dsp:spTree>
</dsp:drawing>
</file>

<file path=ppt/diagrams/drawing8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41864F-EB09-4818-97ED-3579EC34864B}">
      <dsp:nvSpPr>
        <dsp:cNvPr id="0" name=""/>
        <dsp:cNvSpPr/>
      </dsp:nvSpPr>
      <dsp:spPr>
        <a:xfrm>
          <a:off x="0" y="1521139"/>
          <a:ext cx="10515600" cy="25096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ЭЪТИБОРИНГИЗ УЧУН РАХМАТ!</a:t>
          </a:r>
          <a:endParaRPr lang="ru-RU" sz="6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2511" y="1643650"/>
        <a:ext cx="10270578" cy="22646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3E342-AFF4-4FBA-AF2C-49CD9E54F1D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39963-7A99-47D3-8B2B-C927452DF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2572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3E342-AFF4-4FBA-AF2C-49CD9E54F1D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39963-7A99-47D3-8B2B-C927452DF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3625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3E342-AFF4-4FBA-AF2C-49CD9E54F1D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39963-7A99-47D3-8B2B-C927452DF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322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3E342-AFF4-4FBA-AF2C-49CD9E54F1D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39963-7A99-47D3-8B2B-C927452DF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278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3E342-AFF4-4FBA-AF2C-49CD9E54F1D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39963-7A99-47D3-8B2B-C927452DF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408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3E342-AFF4-4FBA-AF2C-49CD9E54F1D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39963-7A99-47D3-8B2B-C927452DF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5759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3E342-AFF4-4FBA-AF2C-49CD9E54F1D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39963-7A99-47D3-8B2B-C927452DF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530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3E342-AFF4-4FBA-AF2C-49CD9E54F1D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39963-7A99-47D3-8B2B-C927452DF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4076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3E342-AFF4-4FBA-AF2C-49CD9E54F1D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39963-7A99-47D3-8B2B-C927452DF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694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3E342-AFF4-4FBA-AF2C-49CD9E54F1D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39963-7A99-47D3-8B2B-C927452DF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9431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3E342-AFF4-4FBA-AF2C-49CD9E54F1D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39963-7A99-47D3-8B2B-C927452DF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6227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3E342-AFF4-4FBA-AF2C-49CD9E54F1DB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A39963-7A99-47D3-8B2B-C927452DFA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5105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6.xml"/><Relationship Id="rId3" Type="http://schemas.openxmlformats.org/officeDocument/2006/relationships/diagramLayout" Target="../diagrams/layout15.xml"/><Relationship Id="rId7" Type="http://schemas.openxmlformats.org/officeDocument/2006/relationships/diagramData" Target="../diagrams/data16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11" Type="http://schemas.microsoft.com/office/2007/relationships/diagramDrawing" Target="../diagrams/drawing16.xml"/><Relationship Id="rId5" Type="http://schemas.openxmlformats.org/officeDocument/2006/relationships/diagramColors" Target="../diagrams/colors15.xml"/><Relationship Id="rId10" Type="http://schemas.openxmlformats.org/officeDocument/2006/relationships/diagramColors" Target="../diagrams/colors16.xml"/><Relationship Id="rId4" Type="http://schemas.openxmlformats.org/officeDocument/2006/relationships/diagramQuickStyle" Target="../diagrams/quickStyle15.xml"/><Relationship Id="rId9" Type="http://schemas.openxmlformats.org/officeDocument/2006/relationships/diagramQuickStyle" Target="../diagrams/quickStyle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8.xml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8.xml"/><Relationship Id="rId5" Type="http://schemas.openxmlformats.org/officeDocument/2006/relationships/diagramColors" Target="../diagrams/colors28.xml"/><Relationship Id="rId4" Type="http://schemas.openxmlformats.org/officeDocument/2006/relationships/diagramQuickStyle" Target="../diagrams/quickStyle2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9.xml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9.xml"/><Relationship Id="rId5" Type="http://schemas.openxmlformats.org/officeDocument/2006/relationships/diagramColors" Target="../diagrams/colors29.xml"/><Relationship Id="rId4" Type="http://schemas.openxmlformats.org/officeDocument/2006/relationships/diagramQuickStyle" Target="../diagrams/quickStyle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0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0.xml"/><Relationship Id="rId5" Type="http://schemas.openxmlformats.org/officeDocument/2006/relationships/diagramColors" Target="../diagrams/colors30.xml"/><Relationship Id="rId4" Type="http://schemas.openxmlformats.org/officeDocument/2006/relationships/diagramQuickStyle" Target="../diagrams/quickStyle3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1.xml"/><Relationship Id="rId2" Type="http://schemas.openxmlformats.org/officeDocument/2006/relationships/diagramData" Target="../diagrams/data3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1.xml"/><Relationship Id="rId5" Type="http://schemas.openxmlformats.org/officeDocument/2006/relationships/diagramColors" Target="../diagrams/colors31.xml"/><Relationship Id="rId4" Type="http://schemas.openxmlformats.org/officeDocument/2006/relationships/diagramQuickStyle" Target="../diagrams/quickStyle3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2.xml"/><Relationship Id="rId2" Type="http://schemas.openxmlformats.org/officeDocument/2006/relationships/diagramData" Target="../diagrams/data3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2.xml"/><Relationship Id="rId5" Type="http://schemas.openxmlformats.org/officeDocument/2006/relationships/diagramColors" Target="../diagrams/colors32.xml"/><Relationship Id="rId4" Type="http://schemas.openxmlformats.org/officeDocument/2006/relationships/diagramQuickStyle" Target="../diagrams/quickStyle3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4.xml"/><Relationship Id="rId3" Type="http://schemas.openxmlformats.org/officeDocument/2006/relationships/diagramLayout" Target="../diagrams/layout33.xml"/><Relationship Id="rId7" Type="http://schemas.openxmlformats.org/officeDocument/2006/relationships/diagramData" Target="../diagrams/data34.xml"/><Relationship Id="rId2" Type="http://schemas.openxmlformats.org/officeDocument/2006/relationships/diagramData" Target="../diagrams/data3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3.xml"/><Relationship Id="rId11" Type="http://schemas.microsoft.com/office/2007/relationships/diagramDrawing" Target="../diagrams/drawing34.xml"/><Relationship Id="rId5" Type="http://schemas.openxmlformats.org/officeDocument/2006/relationships/diagramColors" Target="../diagrams/colors33.xml"/><Relationship Id="rId10" Type="http://schemas.openxmlformats.org/officeDocument/2006/relationships/diagramColors" Target="../diagrams/colors34.xml"/><Relationship Id="rId4" Type="http://schemas.openxmlformats.org/officeDocument/2006/relationships/diagramQuickStyle" Target="../diagrams/quickStyle33.xml"/><Relationship Id="rId9" Type="http://schemas.openxmlformats.org/officeDocument/2006/relationships/diagramQuickStyle" Target="../diagrams/quickStyle3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5.xml"/><Relationship Id="rId2" Type="http://schemas.openxmlformats.org/officeDocument/2006/relationships/diagramData" Target="../diagrams/data3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5.xml"/><Relationship Id="rId5" Type="http://schemas.openxmlformats.org/officeDocument/2006/relationships/diagramColors" Target="../diagrams/colors35.xml"/><Relationship Id="rId4" Type="http://schemas.openxmlformats.org/officeDocument/2006/relationships/diagramQuickStyle" Target="../diagrams/quickStyle3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6.xml"/><Relationship Id="rId2" Type="http://schemas.openxmlformats.org/officeDocument/2006/relationships/diagramData" Target="../diagrams/data3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6.xml"/><Relationship Id="rId5" Type="http://schemas.openxmlformats.org/officeDocument/2006/relationships/diagramColors" Target="../diagrams/colors36.xml"/><Relationship Id="rId4" Type="http://schemas.openxmlformats.org/officeDocument/2006/relationships/diagramQuickStyle" Target="../diagrams/quickStyle3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7.xml"/><Relationship Id="rId2" Type="http://schemas.openxmlformats.org/officeDocument/2006/relationships/diagramData" Target="../diagrams/data3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7.xml"/><Relationship Id="rId5" Type="http://schemas.openxmlformats.org/officeDocument/2006/relationships/diagramColors" Target="../diagrams/colors37.xml"/><Relationship Id="rId4" Type="http://schemas.openxmlformats.org/officeDocument/2006/relationships/diagramQuickStyle" Target="../diagrams/quickStyle3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8.xml"/><Relationship Id="rId2" Type="http://schemas.openxmlformats.org/officeDocument/2006/relationships/diagramData" Target="../diagrams/data3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8.xml"/><Relationship Id="rId5" Type="http://schemas.openxmlformats.org/officeDocument/2006/relationships/diagramColors" Target="../diagrams/colors38.xml"/><Relationship Id="rId4" Type="http://schemas.openxmlformats.org/officeDocument/2006/relationships/diagramQuickStyle" Target="../diagrams/quickStyle3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9.xml"/><Relationship Id="rId2" Type="http://schemas.openxmlformats.org/officeDocument/2006/relationships/diagramData" Target="../diagrams/data3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9.xml"/><Relationship Id="rId5" Type="http://schemas.openxmlformats.org/officeDocument/2006/relationships/diagramColors" Target="../diagrams/colors39.xml"/><Relationship Id="rId4" Type="http://schemas.openxmlformats.org/officeDocument/2006/relationships/diagramQuickStyle" Target="../diagrams/quickStyle3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0.xml"/><Relationship Id="rId2" Type="http://schemas.openxmlformats.org/officeDocument/2006/relationships/diagramData" Target="../diagrams/data4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0.xml"/><Relationship Id="rId5" Type="http://schemas.openxmlformats.org/officeDocument/2006/relationships/diagramColors" Target="../diagrams/colors40.xml"/><Relationship Id="rId4" Type="http://schemas.openxmlformats.org/officeDocument/2006/relationships/diagramQuickStyle" Target="../diagrams/quickStyle4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1.xml"/><Relationship Id="rId2" Type="http://schemas.openxmlformats.org/officeDocument/2006/relationships/diagramData" Target="../diagrams/data4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1.xml"/><Relationship Id="rId5" Type="http://schemas.openxmlformats.org/officeDocument/2006/relationships/diagramColors" Target="../diagrams/colors41.xml"/><Relationship Id="rId4" Type="http://schemas.openxmlformats.org/officeDocument/2006/relationships/diagramQuickStyle" Target="../diagrams/quickStyle4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2.xml"/><Relationship Id="rId2" Type="http://schemas.openxmlformats.org/officeDocument/2006/relationships/diagramData" Target="../diagrams/data4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2.xml"/><Relationship Id="rId5" Type="http://schemas.openxmlformats.org/officeDocument/2006/relationships/diagramColors" Target="../diagrams/colors42.xml"/><Relationship Id="rId4" Type="http://schemas.openxmlformats.org/officeDocument/2006/relationships/diagramQuickStyle" Target="../diagrams/quickStyle4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3.xml"/><Relationship Id="rId2" Type="http://schemas.openxmlformats.org/officeDocument/2006/relationships/diagramData" Target="../diagrams/data4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3.xml"/><Relationship Id="rId5" Type="http://schemas.openxmlformats.org/officeDocument/2006/relationships/diagramColors" Target="../diagrams/colors43.xml"/><Relationship Id="rId4" Type="http://schemas.openxmlformats.org/officeDocument/2006/relationships/diagramQuickStyle" Target="../diagrams/quickStyle4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4.xml"/><Relationship Id="rId2" Type="http://schemas.openxmlformats.org/officeDocument/2006/relationships/diagramData" Target="../diagrams/data4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4.xml"/><Relationship Id="rId5" Type="http://schemas.openxmlformats.org/officeDocument/2006/relationships/diagramColors" Target="../diagrams/colors44.xml"/><Relationship Id="rId4" Type="http://schemas.openxmlformats.org/officeDocument/2006/relationships/diagramQuickStyle" Target="../diagrams/quickStyle4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5.xml"/><Relationship Id="rId2" Type="http://schemas.openxmlformats.org/officeDocument/2006/relationships/diagramData" Target="../diagrams/data4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5.xml"/><Relationship Id="rId5" Type="http://schemas.openxmlformats.org/officeDocument/2006/relationships/diagramColors" Target="../diagrams/colors45.xml"/><Relationship Id="rId4" Type="http://schemas.openxmlformats.org/officeDocument/2006/relationships/diagramQuickStyle" Target="../diagrams/quickStyle4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6.xml"/><Relationship Id="rId2" Type="http://schemas.openxmlformats.org/officeDocument/2006/relationships/diagramData" Target="../diagrams/data4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6.xml"/><Relationship Id="rId5" Type="http://schemas.openxmlformats.org/officeDocument/2006/relationships/diagramColors" Target="../diagrams/colors46.xml"/><Relationship Id="rId4" Type="http://schemas.openxmlformats.org/officeDocument/2006/relationships/diagramQuickStyle" Target="../diagrams/quickStyle4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7.xml"/><Relationship Id="rId2" Type="http://schemas.openxmlformats.org/officeDocument/2006/relationships/diagramData" Target="../diagrams/data4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7.xml"/><Relationship Id="rId5" Type="http://schemas.openxmlformats.org/officeDocument/2006/relationships/diagramColors" Target="../diagrams/colors47.xml"/><Relationship Id="rId4" Type="http://schemas.openxmlformats.org/officeDocument/2006/relationships/diagramQuickStyle" Target="../diagrams/quickStyle4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8.xml"/><Relationship Id="rId2" Type="http://schemas.openxmlformats.org/officeDocument/2006/relationships/diagramData" Target="../diagrams/data4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8.xml"/><Relationship Id="rId5" Type="http://schemas.openxmlformats.org/officeDocument/2006/relationships/diagramColors" Target="../diagrams/colors48.xml"/><Relationship Id="rId4" Type="http://schemas.openxmlformats.org/officeDocument/2006/relationships/diagramQuickStyle" Target="../diagrams/quickStyle4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9.xml"/><Relationship Id="rId2" Type="http://schemas.openxmlformats.org/officeDocument/2006/relationships/diagramData" Target="../diagrams/data4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9.xml"/><Relationship Id="rId5" Type="http://schemas.openxmlformats.org/officeDocument/2006/relationships/diagramColors" Target="../diagrams/colors49.xml"/><Relationship Id="rId4" Type="http://schemas.openxmlformats.org/officeDocument/2006/relationships/diagramQuickStyle" Target="../diagrams/quickStyle4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0.xml"/><Relationship Id="rId2" Type="http://schemas.openxmlformats.org/officeDocument/2006/relationships/diagramData" Target="../diagrams/data5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0.xml"/><Relationship Id="rId5" Type="http://schemas.openxmlformats.org/officeDocument/2006/relationships/diagramColors" Target="../diagrams/colors50.xml"/><Relationship Id="rId4" Type="http://schemas.openxmlformats.org/officeDocument/2006/relationships/diagramQuickStyle" Target="../diagrams/quickStyle50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1.xml"/><Relationship Id="rId2" Type="http://schemas.openxmlformats.org/officeDocument/2006/relationships/diagramData" Target="../diagrams/data5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1.xml"/><Relationship Id="rId5" Type="http://schemas.openxmlformats.org/officeDocument/2006/relationships/diagramColors" Target="../diagrams/colors51.xml"/><Relationship Id="rId4" Type="http://schemas.openxmlformats.org/officeDocument/2006/relationships/diagramQuickStyle" Target="../diagrams/quickStyle5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2.xml"/><Relationship Id="rId2" Type="http://schemas.openxmlformats.org/officeDocument/2006/relationships/diagramData" Target="../diagrams/data5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2.xml"/><Relationship Id="rId5" Type="http://schemas.openxmlformats.org/officeDocument/2006/relationships/diagramColors" Target="../diagrams/colors52.xml"/><Relationship Id="rId4" Type="http://schemas.openxmlformats.org/officeDocument/2006/relationships/diagramQuickStyle" Target="../diagrams/quickStyle5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3.xml"/><Relationship Id="rId2" Type="http://schemas.openxmlformats.org/officeDocument/2006/relationships/diagramData" Target="../diagrams/data5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3.xml"/><Relationship Id="rId5" Type="http://schemas.openxmlformats.org/officeDocument/2006/relationships/diagramColors" Target="../diagrams/colors53.xml"/><Relationship Id="rId4" Type="http://schemas.openxmlformats.org/officeDocument/2006/relationships/diagramQuickStyle" Target="../diagrams/quickStyle5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4.xml"/><Relationship Id="rId2" Type="http://schemas.openxmlformats.org/officeDocument/2006/relationships/diagramData" Target="../diagrams/data5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4.xml"/><Relationship Id="rId5" Type="http://schemas.openxmlformats.org/officeDocument/2006/relationships/diagramColors" Target="../diagrams/colors54.xml"/><Relationship Id="rId4" Type="http://schemas.openxmlformats.org/officeDocument/2006/relationships/diagramQuickStyle" Target="../diagrams/quickStyle5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5.xml"/><Relationship Id="rId2" Type="http://schemas.openxmlformats.org/officeDocument/2006/relationships/diagramData" Target="../diagrams/data5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5.xml"/><Relationship Id="rId5" Type="http://schemas.openxmlformats.org/officeDocument/2006/relationships/diagramColors" Target="../diagrams/colors55.xml"/><Relationship Id="rId4" Type="http://schemas.openxmlformats.org/officeDocument/2006/relationships/diagramQuickStyle" Target="../diagrams/quickStyle5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6.xml"/><Relationship Id="rId2" Type="http://schemas.openxmlformats.org/officeDocument/2006/relationships/diagramData" Target="../diagrams/data5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6.xml"/><Relationship Id="rId5" Type="http://schemas.openxmlformats.org/officeDocument/2006/relationships/diagramColors" Target="../diagrams/colors56.xml"/><Relationship Id="rId4" Type="http://schemas.openxmlformats.org/officeDocument/2006/relationships/diagramQuickStyle" Target="../diagrams/quickStyle5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7.xml"/><Relationship Id="rId2" Type="http://schemas.openxmlformats.org/officeDocument/2006/relationships/diagramData" Target="../diagrams/data5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7.xml"/><Relationship Id="rId5" Type="http://schemas.openxmlformats.org/officeDocument/2006/relationships/diagramColors" Target="../diagrams/colors57.xml"/><Relationship Id="rId4" Type="http://schemas.openxmlformats.org/officeDocument/2006/relationships/diagramQuickStyle" Target="../diagrams/quickStyle5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8.xml"/><Relationship Id="rId2" Type="http://schemas.openxmlformats.org/officeDocument/2006/relationships/diagramData" Target="../diagrams/data5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8.xml"/><Relationship Id="rId5" Type="http://schemas.openxmlformats.org/officeDocument/2006/relationships/diagramColors" Target="../diagrams/colors58.xml"/><Relationship Id="rId4" Type="http://schemas.openxmlformats.org/officeDocument/2006/relationships/diagramQuickStyle" Target="../diagrams/quickStyle5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9.xml"/><Relationship Id="rId2" Type="http://schemas.openxmlformats.org/officeDocument/2006/relationships/diagramData" Target="../diagrams/data5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9.xml"/><Relationship Id="rId5" Type="http://schemas.openxmlformats.org/officeDocument/2006/relationships/diagramColors" Target="../diagrams/colors59.xml"/><Relationship Id="rId4" Type="http://schemas.openxmlformats.org/officeDocument/2006/relationships/diagramQuickStyle" Target="../diagrams/quickStyle59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0.xml"/><Relationship Id="rId2" Type="http://schemas.openxmlformats.org/officeDocument/2006/relationships/diagramData" Target="../diagrams/data6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0.xml"/><Relationship Id="rId5" Type="http://schemas.openxmlformats.org/officeDocument/2006/relationships/diagramColors" Target="../diagrams/colors60.xml"/><Relationship Id="rId4" Type="http://schemas.openxmlformats.org/officeDocument/2006/relationships/diagramQuickStyle" Target="../diagrams/quickStyle60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1.xml"/><Relationship Id="rId2" Type="http://schemas.openxmlformats.org/officeDocument/2006/relationships/diagramData" Target="../diagrams/data6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1.xml"/><Relationship Id="rId5" Type="http://schemas.openxmlformats.org/officeDocument/2006/relationships/diagramColors" Target="../diagrams/colors61.xml"/><Relationship Id="rId4" Type="http://schemas.openxmlformats.org/officeDocument/2006/relationships/diagramQuickStyle" Target="../diagrams/quickStyle6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2.xml"/><Relationship Id="rId2" Type="http://schemas.openxmlformats.org/officeDocument/2006/relationships/diagramData" Target="../diagrams/data6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2.xml"/><Relationship Id="rId5" Type="http://schemas.openxmlformats.org/officeDocument/2006/relationships/diagramColors" Target="../diagrams/colors62.xml"/><Relationship Id="rId4" Type="http://schemas.openxmlformats.org/officeDocument/2006/relationships/diagramQuickStyle" Target="../diagrams/quickStyle6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3.xml"/><Relationship Id="rId2" Type="http://schemas.openxmlformats.org/officeDocument/2006/relationships/diagramData" Target="../diagrams/data6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3.xml"/><Relationship Id="rId5" Type="http://schemas.openxmlformats.org/officeDocument/2006/relationships/diagramColors" Target="../diagrams/colors63.xml"/><Relationship Id="rId4" Type="http://schemas.openxmlformats.org/officeDocument/2006/relationships/diagramQuickStyle" Target="../diagrams/quickStyle6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4.xml"/><Relationship Id="rId2" Type="http://schemas.openxmlformats.org/officeDocument/2006/relationships/diagramData" Target="../diagrams/data6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4.xml"/><Relationship Id="rId5" Type="http://schemas.openxmlformats.org/officeDocument/2006/relationships/diagramColors" Target="../diagrams/colors64.xml"/><Relationship Id="rId4" Type="http://schemas.openxmlformats.org/officeDocument/2006/relationships/diagramQuickStyle" Target="../diagrams/quickStyle64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5.xml"/><Relationship Id="rId2" Type="http://schemas.openxmlformats.org/officeDocument/2006/relationships/diagramData" Target="../diagrams/data6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5.xml"/><Relationship Id="rId5" Type="http://schemas.openxmlformats.org/officeDocument/2006/relationships/diagramColors" Target="../diagrams/colors65.xml"/><Relationship Id="rId4" Type="http://schemas.openxmlformats.org/officeDocument/2006/relationships/diagramQuickStyle" Target="../diagrams/quickStyle65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6.xml"/><Relationship Id="rId2" Type="http://schemas.openxmlformats.org/officeDocument/2006/relationships/diagramData" Target="../diagrams/data6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6.xml"/><Relationship Id="rId5" Type="http://schemas.openxmlformats.org/officeDocument/2006/relationships/diagramColors" Target="../diagrams/colors66.xml"/><Relationship Id="rId4" Type="http://schemas.openxmlformats.org/officeDocument/2006/relationships/diagramQuickStyle" Target="../diagrams/quickStyle66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8.xml"/><Relationship Id="rId3" Type="http://schemas.openxmlformats.org/officeDocument/2006/relationships/diagramLayout" Target="../diagrams/layout67.xml"/><Relationship Id="rId7" Type="http://schemas.openxmlformats.org/officeDocument/2006/relationships/diagramData" Target="../diagrams/data68.xml"/><Relationship Id="rId2" Type="http://schemas.openxmlformats.org/officeDocument/2006/relationships/diagramData" Target="../diagrams/data6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7.xml"/><Relationship Id="rId11" Type="http://schemas.microsoft.com/office/2007/relationships/diagramDrawing" Target="../diagrams/drawing68.xml"/><Relationship Id="rId5" Type="http://schemas.openxmlformats.org/officeDocument/2006/relationships/diagramColors" Target="../diagrams/colors67.xml"/><Relationship Id="rId10" Type="http://schemas.openxmlformats.org/officeDocument/2006/relationships/diagramColors" Target="../diagrams/colors68.xml"/><Relationship Id="rId4" Type="http://schemas.openxmlformats.org/officeDocument/2006/relationships/diagramQuickStyle" Target="../diagrams/quickStyle67.xml"/><Relationship Id="rId9" Type="http://schemas.openxmlformats.org/officeDocument/2006/relationships/diagramQuickStyle" Target="../diagrams/quickStyle6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9.xml"/><Relationship Id="rId2" Type="http://schemas.openxmlformats.org/officeDocument/2006/relationships/diagramData" Target="../diagrams/data6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9.xml"/><Relationship Id="rId5" Type="http://schemas.openxmlformats.org/officeDocument/2006/relationships/diagramColors" Target="../diagrams/colors69.xml"/><Relationship Id="rId4" Type="http://schemas.openxmlformats.org/officeDocument/2006/relationships/diagramQuickStyle" Target="../diagrams/quickStyle69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0.xml"/><Relationship Id="rId2" Type="http://schemas.openxmlformats.org/officeDocument/2006/relationships/diagramData" Target="../diagrams/data7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0.xml"/><Relationship Id="rId5" Type="http://schemas.openxmlformats.org/officeDocument/2006/relationships/diagramColors" Target="../diagrams/colors70.xml"/><Relationship Id="rId4" Type="http://schemas.openxmlformats.org/officeDocument/2006/relationships/diagramQuickStyle" Target="../diagrams/quickStyle70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1.xml"/><Relationship Id="rId2" Type="http://schemas.openxmlformats.org/officeDocument/2006/relationships/diagramData" Target="../diagrams/data7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1.xml"/><Relationship Id="rId5" Type="http://schemas.openxmlformats.org/officeDocument/2006/relationships/diagramColors" Target="../diagrams/colors71.xml"/><Relationship Id="rId4" Type="http://schemas.openxmlformats.org/officeDocument/2006/relationships/diagramQuickStyle" Target="../diagrams/quickStyle7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2.xml"/><Relationship Id="rId2" Type="http://schemas.openxmlformats.org/officeDocument/2006/relationships/diagramData" Target="../diagrams/data7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2.xml"/><Relationship Id="rId5" Type="http://schemas.openxmlformats.org/officeDocument/2006/relationships/diagramColors" Target="../diagrams/colors72.xml"/><Relationship Id="rId4" Type="http://schemas.openxmlformats.org/officeDocument/2006/relationships/diagramQuickStyle" Target="../diagrams/quickStyle7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3.xml"/><Relationship Id="rId2" Type="http://schemas.openxmlformats.org/officeDocument/2006/relationships/diagramData" Target="../diagrams/data7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3.xml"/><Relationship Id="rId5" Type="http://schemas.openxmlformats.org/officeDocument/2006/relationships/diagramColors" Target="../diagrams/colors73.xml"/><Relationship Id="rId4" Type="http://schemas.openxmlformats.org/officeDocument/2006/relationships/diagramQuickStyle" Target="../diagrams/quickStyle73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4.xml"/><Relationship Id="rId2" Type="http://schemas.openxmlformats.org/officeDocument/2006/relationships/diagramData" Target="../diagrams/data7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4.xml"/><Relationship Id="rId5" Type="http://schemas.openxmlformats.org/officeDocument/2006/relationships/diagramColors" Target="../diagrams/colors74.xml"/><Relationship Id="rId4" Type="http://schemas.openxmlformats.org/officeDocument/2006/relationships/diagramQuickStyle" Target="../diagrams/quickStyle74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5.xml"/><Relationship Id="rId2" Type="http://schemas.openxmlformats.org/officeDocument/2006/relationships/diagramData" Target="../diagrams/data7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5.xml"/><Relationship Id="rId5" Type="http://schemas.openxmlformats.org/officeDocument/2006/relationships/diagramColors" Target="../diagrams/colors75.xml"/><Relationship Id="rId4" Type="http://schemas.openxmlformats.org/officeDocument/2006/relationships/diagramQuickStyle" Target="../diagrams/quickStyle75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6.xml"/><Relationship Id="rId2" Type="http://schemas.openxmlformats.org/officeDocument/2006/relationships/diagramData" Target="../diagrams/data7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6.xml"/><Relationship Id="rId5" Type="http://schemas.openxmlformats.org/officeDocument/2006/relationships/diagramColors" Target="../diagrams/colors76.xml"/><Relationship Id="rId4" Type="http://schemas.openxmlformats.org/officeDocument/2006/relationships/diagramQuickStyle" Target="../diagrams/quickStyle76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7.xml"/><Relationship Id="rId2" Type="http://schemas.openxmlformats.org/officeDocument/2006/relationships/diagramData" Target="../diagrams/data7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7.xml"/><Relationship Id="rId5" Type="http://schemas.openxmlformats.org/officeDocument/2006/relationships/diagramColors" Target="../diagrams/colors77.xml"/><Relationship Id="rId4" Type="http://schemas.openxmlformats.org/officeDocument/2006/relationships/diagramQuickStyle" Target="../diagrams/quickStyle7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8.xml"/><Relationship Id="rId2" Type="http://schemas.openxmlformats.org/officeDocument/2006/relationships/diagramData" Target="../diagrams/data7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8.xml"/><Relationship Id="rId5" Type="http://schemas.openxmlformats.org/officeDocument/2006/relationships/diagramColors" Target="../diagrams/colors78.xml"/><Relationship Id="rId4" Type="http://schemas.openxmlformats.org/officeDocument/2006/relationships/diagramQuickStyle" Target="../diagrams/quickStyle78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9.xml"/><Relationship Id="rId2" Type="http://schemas.openxmlformats.org/officeDocument/2006/relationships/diagramData" Target="../diagrams/data7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9.xml"/><Relationship Id="rId5" Type="http://schemas.openxmlformats.org/officeDocument/2006/relationships/diagramColors" Target="../diagrams/colors79.xml"/><Relationship Id="rId4" Type="http://schemas.openxmlformats.org/officeDocument/2006/relationships/diagramQuickStyle" Target="../diagrams/quickStyle79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0.xml"/><Relationship Id="rId2" Type="http://schemas.openxmlformats.org/officeDocument/2006/relationships/diagramData" Target="../diagrams/data8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0.xml"/><Relationship Id="rId5" Type="http://schemas.openxmlformats.org/officeDocument/2006/relationships/diagramColors" Target="../diagrams/colors80.xml"/><Relationship Id="rId4" Type="http://schemas.openxmlformats.org/officeDocument/2006/relationships/diagramQuickStyle" Target="../diagrams/quickStyle80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1.xml"/><Relationship Id="rId2" Type="http://schemas.openxmlformats.org/officeDocument/2006/relationships/diagramData" Target="../diagrams/data8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1.xml"/><Relationship Id="rId5" Type="http://schemas.openxmlformats.org/officeDocument/2006/relationships/diagramColors" Target="../diagrams/colors81.xml"/><Relationship Id="rId4" Type="http://schemas.openxmlformats.org/officeDocument/2006/relationships/diagramQuickStyle" Target="../diagrams/quickStyle8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2.xml"/><Relationship Id="rId2" Type="http://schemas.openxmlformats.org/officeDocument/2006/relationships/diagramData" Target="../diagrams/data8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2.xml"/><Relationship Id="rId5" Type="http://schemas.openxmlformats.org/officeDocument/2006/relationships/diagramColors" Target="../diagrams/colors82.xml"/><Relationship Id="rId4" Type="http://schemas.openxmlformats.org/officeDocument/2006/relationships/diagramQuickStyle" Target="../diagrams/quickStyle8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3.xml"/><Relationship Id="rId2" Type="http://schemas.openxmlformats.org/officeDocument/2006/relationships/diagramData" Target="../diagrams/data8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3.xml"/><Relationship Id="rId5" Type="http://schemas.openxmlformats.org/officeDocument/2006/relationships/diagramColors" Target="../diagrams/colors83.xml"/><Relationship Id="rId4" Type="http://schemas.openxmlformats.org/officeDocument/2006/relationships/diagramQuickStyle" Target="../diagrams/quickStyle83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4.xml"/><Relationship Id="rId2" Type="http://schemas.openxmlformats.org/officeDocument/2006/relationships/diagramData" Target="../diagrams/data8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4.xml"/><Relationship Id="rId5" Type="http://schemas.openxmlformats.org/officeDocument/2006/relationships/diagramColors" Target="../diagrams/colors84.xml"/><Relationship Id="rId4" Type="http://schemas.openxmlformats.org/officeDocument/2006/relationships/diagramQuickStyle" Target="../diagrams/quickStyle84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5.xml"/><Relationship Id="rId2" Type="http://schemas.openxmlformats.org/officeDocument/2006/relationships/diagramData" Target="../diagrams/data8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5.xml"/><Relationship Id="rId5" Type="http://schemas.openxmlformats.org/officeDocument/2006/relationships/diagramColors" Target="../diagrams/colors85.xml"/><Relationship Id="rId4" Type="http://schemas.openxmlformats.org/officeDocument/2006/relationships/diagramQuickStyle" Target="../diagrams/quickStyle85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6.xml"/><Relationship Id="rId2" Type="http://schemas.openxmlformats.org/officeDocument/2006/relationships/diagramData" Target="../diagrams/data8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6.xml"/><Relationship Id="rId5" Type="http://schemas.openxmlformats.org/officeDocument/2006/relationships/diagramColors" Target="../diagrams/colors86.xml"/><Relationship Id="rId4" Type="http://schemas.openxmlformats.org/officeDocument/2006/relationships/diagramQuickStyle" Target="../diagrams/quickStyle86.xml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8.xml"/><Relationship Id="rId3" Type="http://schemas.openxmlformats.org/officeDocument/2006/relationships/diagramLayout" Target="../diagrams/layout87.xml"/><Relationship Id="rId7" Type="http://schemas.openxmlformats.org/officeDocument/2006/relationships/diagramData" Target="../diagrams/data88.xml"/><Relationship Id="rId2" Type="http://schemas.openxmlformats.org/officeDocument/2006/relationships/diagramData" Target="../diagrams/data8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7.xml"/><Relationship Id="rId11" Type="http://schemas.microsoft.com/office/2007/relationships/diagramDrawing" Target="../diagrams/drawing88.xml"/><Relationship Id="rId5" Type="http://schemas.openxmlformats.org/officeDocument/2006/relationships/diagramColors" Target="../diagrams/colors87.xml"/><Relationship Id="rId10" Type="http://schemas.openxmlformats.org/officeDocument/2006/relationships/diagramColors" Target="../diagrams/colors88.xml"/><Relationship Id="rId4" Type="http://schemas.openxmlformats.org/officeDocument/2006/relationships/diagramQuickStyle" Target="../diagrams/quickStyle87.xml"/><Relationship Id="rId9" Type="http://schemas.openxmlformats.org/officeDocument/2006/relationships/diagramQuickStyle" Target="../diagrams/quickStyle88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9.xml"/><Relationship Id="rId2" Type="http://schemas.openxmlformats.org/officeDocument/2006/relationships/diagramData" Target="../diagrams/data8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9.xml"/><Relationship Id="rId5" Type="http://schemas.openxmlformats.org/officeDocument/2006/relationships/diagramColors" Target="../diagrams/colors89.xml"/><Relationship Id="rId4" Type="http://schemas.openxmlformats.org/officeDocument/2006/relationships/diagramQuickStyle" Target="../diagrams/quickStyle8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773372068"/>
              </p:ext>
            </p:extLst>
          </p:nvPr>
        </p:nvGraphicFramePr>
        <p:xfrm>
          <a:off x="648182" y="659756"/>
          <a:ext cx="10868628" cy="5649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4505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/>
          </p:nvPr>
        </p:nvGraphicFramePr>
        <p:xfrm>
          <a:off x="725713" y="551543"/>
          <a:ext cx="10798629" cy="1103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>
            <p:extLst/>
          </p:nvPr>
        </p:nvGraphicFramePr>
        <p:xfrm>
          <a:off x="725713" y="1654627"/>
          <a:ext cx="10798629" cy="45720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5247374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798696392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842797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3415036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6226212"/>
              </p:ext>
            </p:extLst>
          </p:nvPr>
        </p:nvGraphicFramePr>
        <p:xfrm>
          <a:off x="838200" y="725714"/>
          <a:ext cx="10515600" cy="54512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076952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6379127"/>
              </p:ext>
            </p:extLst>
          </p:nvPr>
        </p:nvGraphicFramePr>
        <p:xfrm>
          <a:off x="838200" y="667657"/>
          <a:ext cx="10515600" cy="55093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89135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349597"/>
              </p:ext>
            </p:extLst>
          </p:nvPr>
        </p:nvGraphicFramePr>
        <p:xfrm>
          <a:off x="838200" y="638629"/>
          <a:ext cx="10515600" cy="5538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42420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4564122"/>
              </p:ext>
            </p:extLst>
          </p:nvPr>
        </p:nvGraphicFramePr>
        <p:xfrm>
          <a:off x="838200" y="566057"/>
          <a:ext cx="10515600" cy="56109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49753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8809421"/>
              </p:ext>
            </p:extLst>
          </p:nvPr>
        </p:nvGraphicFramePr>
        <p:xfrm>
          <a:off x="838200" y="624114"/>
          <a:ext cx="10515600" cy="55528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19042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3264018"/>
              </p:ext>
            </p:extLst>
          </p:nvPr>
        </p:nvGraphicFramePr>
        <p:xfrm>
          <a:off x="838200" y="682171"/>
          <a:ext cx="10515600" cy="54947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126728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3048009"/>
              </p:ext>
            </p:extLst>
          </p:nvPr>
        </p:nvGraphicFramePr>
        <p:xfrm>
          <a:off x="838200" y="595086"/>
          <a:ext cx="10515600" cy="55818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321650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3846029"/>
              </p:ext>
            </p:extLst>
          </p:nvPr>
        </p:nvGraphicFramePr>
        <p:xfrm>
          <a:off x="838200" y="653143"/>
          <a:ext cx="10515600" cy="5523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450112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6712716"/>
              </p:ext>
            </p:extLst>
          </p:nvPr>
        </p:nvGraphicFramePr>
        <p:xfrm>
          <a:off x="838200" y="544010"/>
          <a:ext cx="10515600" cy="56329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741244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522451240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920392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1500046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4737489"/>
              </p:ext>
            </p:extLst>
          </p:nvPr>
        </p:nvGraphicFramePr>
        <p:xfrm>
          <a:off x="838200" y="636608"/>
          <a:ext cx="10515600" cy="55403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08241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2131884"/>
              </p:ext>
            </p:extLst>
          </p:nvPr>
        </p:nvGraphicFramePr>
        <p:xfrm>
          <a:off x="838200" y="659757"/>
          <a:ext cx="10515600" cy="5517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694345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0436130"/>
              </p:ext>
            </p:extLst>
          </p:nvPr>
        </p:nvGraphicFramePr>
        <p:xfrm>
          <a:off x="838200" y="648182"/>
          <a:ext cx="10515600" cy="5528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26155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3700750"/>
              </p:ext>
            </p:extLst>
          </p:nvPr>
        </p:nvGraphicFramePr>
        <p:xfrm>
          <a:off x="838200" y="578734"/>
          <a:ext cx="10515600" cy="5598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899366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4951123"/>
              </p:ext>
            </p:extLst>
          </p:nvPr>
        </p:nvGraphicFramePr>
        <p:xfrm>
          <a:off x="838200" y="590309"/>
          <a:ext cx="10515600" cy="5586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919550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0127826"/>
              </p:ext>
            </p:extLst>
          </p:nvPr>
        </p:nvGraphicFramePr>
        <p:xfrm>
          <a:off x="838200" y="625033"/>
          <a:ext cx="10515600" cy="5551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130046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4388501"/>
              </p:ext>
            </p:extLst>
          </p:nvPr>
        </p:nvGraphicFramePr>
        <p:xfrm>
          <a:off x="838200" y="555585"/>
          <a:ext cx="10515600" cy="56213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342513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8667625"/>
              </p:ext>
            </p:extLst>
          </p:nvPr>
        </p:nvGraphicFramePr>
        <p:xfrm>
          <a:off x="838200" y="625033"/>
          <a:ext cx="10515600" cy="5551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060079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8696444"/>
              </p:ext>
            </p:extLst>
          </p:nvPr>
        </p:nvGraphicFramePr>
        <p:xfrm>
          <a:off x="838200" y="590309"/>
          <a:ext cx="10515600" cy="5586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77519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3335110"/>
              </p:ext>
            </p:extLst>
          </p:nvPr>
        </p:nvGraphicFramePr>
        <p:xfrm>
          <a:off x="838200" y="613458"/>
          <a:ext cx="10515600" cy="5563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801537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8486803"/>
              </p:ext>
            </p:extLst>
          </p:nvPr>
        </p:nvGraphicFramePr>
        <p:xfrm>
          <a:off x="838200" y="601884"/>
          <a:ext cx="10515600" cy="5575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718197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0114457"/>
              </p:ext>
            </p:extLst>
          </p:nvPr>
        </p:nvGraphicFramePr>
        <p:xfrm>
          <a:off x="838200" y="648182"/>
          <a:ext cx="10515600" cy="5528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431562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8275948"/>
              </p:ext>
            </p:extLst>
          </p:nvPr>
        </p:nvGraphicFramePr>
        <p:xfrm>
          <a:off x="838200" y="613458"/>
          <a:ext cx="10515600" cy="5563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975052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8262239"/>
              </p:ext>
            </p:extLst>
          </p:nvPr>
        </p:nvGraphicFramePr>
        <p:xfrm>
          <a:off x="838200" y="625033"/>
          <a:ext cx="10515600" cy="5551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712125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7529084"/>
              </p:ext>
            </p:extLst>
          </p:nvPr>
        </p:nvGraphicFramePr>
        <p:xfrm>
          <a:off x="838200" y="578734"/>
          <a:ext cx="10515600" cy="5598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170815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4852501"/>
              </p:ext>
            </p:extLst>
          </p:nvPr>
        </p:nvGraphicFramePr>
        <p:xfrm>
          <a:off x="838200" y="567159"/>
          <a:ext cx="10515600" cy="56098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432113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236105077"/>
              </p:ext>
            </p:extLst>
          </p:nvPr>
        </p:nvGraphicFramePr>
        <p:xfrm>
          <a:off x="838200" y="365125"/>
          <a:ext cx="10515600" cy="10932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6573862"/>
              </p:ext>
            </p:extLst>
          </p:nvPr>
        </p:nvGraphicFramePr>
        <p:xfrm>
          <a:off x="838200" y="1551008"/>
          <a:ext cx="10515600" cy="4625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5491365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2245184"/>
              </p:ext>
            </p:extLst>
          </p:nvPr>
        </p:nvGraphicFramePr>
        <p:xfrm>
          <a:off x="838200" y="567159"/>
          <a:ext cx="10515600" cy="56098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757993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2845731"/>
              </p:ext>
            </p:extLst>
          </p:nvPr>
        </p:nvGraphicFramePr>
        <p:xfrm>
          <a:off x="838200" y="544010"/>
          <a:ext cx="10515600" cy="56329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446029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1744957"/>
              </p:ext>
            </p:extLst>
          </p:nvPr>
        </p:nvGraphicFramePr>
        <p:xfrm>
          <a:off x="838200" y="555585"/>
          <a:ext cx="10515600" cy="56213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6745365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3759632"/>
              </p:ext>
            </p:extLst>
          </p:nvPr>
        </p:nvGraphicFramePr>
        <p:xfrm>
          <a:off x="838200" y="601884"/>
          <a:ext cx="10515600" cy="5575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98205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213613"/>
              </p:ext>
            </p:extLst>
          </p:nvPr>
        </p:nvGraphicFramePr>
        <p:xfrm>
          <a:off x="838200" y="555585"/>
          <a:ext cx="10515600" cy="56213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851211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0194696"/>
              </p:ext>
            </p:extLst>
          </p:nvPr>
        </p:nvGraphicFramePr>
        <p:xfrm>
          <a:off x="838200" y="578734"/>
          <a:ext cx="10515600" cy="5598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796430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1870896"/>
              </p:ext>
            </p:extLst>
          </p:nvPr>
        </p:nvGraphicFramePr>
        <p:xfrm>
          <a:off x="838200" y="590309"/>
          <a:ext cx="10515600" cy="5586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072828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8737293"/>
              </p:ext>
            </p:extLst>
          </p:nvPr>
        </p:nvGraphicFramePr>
        <p:xfrm>
          <a:off x="838200" y="567159"/>
          <a:ext cx="10515600" cy="56098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449575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5469069"/>
              </p:ext>
            </p:extLst>
          </p:nvPr>
        </p:nvGraphicFramePr>
        <p:xfrm>
          <a:off x="838200" y="590309"/>
          <a:ext cx="10515600" cy="5586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4166815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0694773"/>
              </p:ext>
            </p:extLst>
          </p:nvPr>
        </p:nvGraphicFramePr>
        <p:xfrm>
          <a:off x="838200" y="648182"/>
          <a:ext cx="10515600" cy="5528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3867985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6420859"/>
              </p:ext>
            </p:extLst>
          </p:nvPr>
        </p:nvGraphicFramePr>
        <p:xfrm>
          <a:off x="838200" y="601884"/>
          <a:ext cx="10515600" cy="5575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8172824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0050284"/>
              </p:ext>
            </p:extLst>
          </p:nvPr>
        </p:nvGraphicFramePr>
        <p:xfrm>
          <a:off x="838200" y="636608"/>
          <a:ext cx="10515600" cy="55403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010726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4249178"/>
              </p:ext>
            </p:extLst>
          </p:nvPr>
        </p:nvGraphicFramePr>
        <p:xfrm>
          <a:off x="838200" y="578734"/>
          <a:ext cx="10515600" cy="5598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1237365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4009782"/>
              </p:ext>
            </p:extLst>
          </p:nvPr>
        </p:nvGraphicFramePr>
        <p:xfrm>
          <a:off x="838200" y="625033"/>
          <a:ext cx="10515600" cy="5551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6856859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9785814"/>
              </p:ext>
            </p:extLst>
          </p:nvPr>
        </p:nvGraphicFramePr>
        <p:xfrm>
          <a:off x="838200" y="613458"/>
          <a:ext cx="10515600" cy="5563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7161354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431714"/>
              </p:ext>
            </p:extLst>
          </p:nvPr>
        </p:nvGraphicFramePr>
        <p:xfrm>
          <a:off x="838200" y="601884"/>
          <a:ext cx="10515600" cy="5575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2482383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2536196"/>
              </p:ext>
            </p:extLst>
          </p:nvPr>
        </p:nvGraphicFramePr>
        <p:xfrm>
          <a:off x="838200" y="555585"/>
          <a:ext cx="10515600" cy="56213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116603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721031"/>
              </p:ext>
            </p:extLst>
          </p:nvPr>
        </p:nvGraphicFramePr>
        <p:xfrm>
          <a:off x="838200" y="509286"/>
          <a:ext cx="10515600" cy="56676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04230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4772288"/>
              </p:ext>
            </p:extLst>
          </p:nvPr>
        </p:nvGraphicFramePr>
        <p:xfrm>
          <a:off x="838200" y="567159"/>
          <a:ext cx="10515600" cy="56098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2395143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711427"/>
              </p:ext>
            </p:extLst>
          </p:nvPr>
        </p:nvGraphicFramePr>
        <p:xfrm>
          <a:off x="838200" y="636608"/>
          <a:ext cx="10515600" cy="55403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3833751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789569"/>
              </p:ext>
            </p:extLst>
          </p:nvPr>
        </p:nvGraphicFramePr>
        <p:xfrm>
          <a:off x="838200" y="590309"/>
          <a:ext cx="10515600" cy="5586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7543718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3952134"/>
              </p:ext>
            </p:extLst>
          </p:nvPr>
        </p:nvGraphicFramePr>
        <p:xfrm>
          <a:off x="838200" y="613458"/>
          <a:ext cx="10515600" cy="5563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4220468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800712"/>
              </p:ext>
            </p:extLst>
          </p:nvPr>
        </p:nvGraphicFramePr>
        <p:xfrm>
          <a:off x="838200" y="659757"/>
          <a:ext cx="10515600" cy="5517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832070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1808988"/>
              </p:ext>
            </p:extLst>
          </p:nvPr>
        </p:nvGraphicFramePr>
        <p:xfrm>
          <a:off x="838200" y="567159"/>
          <a:ext cx="10515600" cy="56098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8952030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3258616"/>
              </p:ext>
            </p:extLst>
          </p:nvPr>
        </p:nvGraphicFramePr>
        <p:xfrm>
          <a:off x="838200" y="659757"/>
          <a:ext cx="10515600" cy="5517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9668699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2698294"/>
              </p:ext>
            </p:extLst>
          </p:nvPr>
        </p:nvGraphicFramePr>
        <p:xfrm>
          <a:off x="838200" y="613458"/>
          <a:ext cx="10515600" cy="5563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2230678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9816266"/>
              </p:ext>
            </p:extLst>
          </p:nvPr>
        </p:nvGraphicFramePr>
        <p:xfrm>
          <a:off x="838200" y="578734"/>
          <a:ext cx="10515600" cy="5598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3974570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3747566"/>
              </p:ext>
            </p:extLst>
          </p:nvPr>
        </p:nvGraphicFramePr>
        <p:xfrm>
          <a:off x="838200" y="636608"/>
          <a:ext cx="10515600" cy="55403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6007928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8604444"/>
              </p:ext>
            </p:extLst>
          </p:nvPr>
        </p:nvGraphicFramePr>
        <p:xfrm>
          <a:off x="838200" y="636608"/>
          <a:ext cx="10515600" cy="55403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0449797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0264729"/>
              </p:ext>
            </p:extLst>
          </p:nvPr>
        </p:nvGraphicFramePr>
        <p:xfrm>
          <a:off x="838200" y="613458"/>
          <a:ext cx="10515600" cy="5563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8984127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6475182"/>
              </p:ext>
            </p:extLst>
          </p:nvPr>
        </p:nvGraphicFramePr>
        <p:xfrm>
          <a:off x="838200" y="659757"/>
          <a:ext cx="10515600" cy="5517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67850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0923449"/>
              </p:ext>
            </p:extLst>
          </p:nvPr>
        </p:nvGraphicFramePr>
        <p:xfrm>
          <a:off x="838200" y="636608"/>
          <a:ext cx="10515600" cy="55403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214148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956100593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293501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25936732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0373118"/>
              </p:ext>
            </p:extLst>
          </p:nvPr>
        </p:nvGraphicFramePr>
        <p:xfrm>
          <a:off x="838200" y="659757"/>
          <a:ext cx="10515600" cy="5517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3169327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1044944"/>
              </p:ext>
            </p:extLst>
          </p:nvPr>
        </p:nvGraphicFramePr>
        <p:xfrm>
          <a:off x="838200" y="671332"/>
          <a:ext cx="10515600" cy="55056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0172870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2088404"/>
              </p:ext>
            </p:extLst>
          </p:nvPr>
        </p:nvGraphicFramePr>
        <p:xfrm>
          <a:off x="838200" y="601884"/>
          <a:ext cx="10515600" cy="5575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578310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7038806"/>
              </p:ext>
            </p:extLst>
          </p:nvPr>
        </p:nvGraphicFramePr>
        <p:xfrm>
          <a:off x="838200" y="625033"/>
          <a:ext cx="10515600" cy="5551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7354353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4005337"/>
              </p:ext>
            </p:extLst>
          </p:nvPr>
        </p:nvGraphicFramePr>
        <p:xfrm>
          <a:off x="838200" y="590309"/>
          <a:ext cx="10515600" cy="5586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7114025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0744178"/>
              </p:ext>
            </p:extLst>
          </p:nvPr>
        </p:nvGraphicFramePr>
        <p:xfrm>
          <a:off x="838200" y="601884"/>
          <a:ext cx="10515600" cy="5575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9677425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4488990"/>
              </p:ext>
            </p:extLst>
          </p:nvPr>
        </p:nvGraphicFramePr>
        <p:xfrm>
          <a:off x="838200" y="625033"/>
          <a:ext cx="10515600" cy="5551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2564288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2315403"/>
              </p:ext>
            </p:extLst>
          </p:nvPr>
        </p:nvGraphicFramePr>
        <p:xfrm>
          <a:off x="838200" y="613458"/>
          <a:ext cx="10515600" cy="5563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021139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512200"/>
              </p:ext>
            </p:extLst>
          </p:nvPr>
        </p:nvGraphicFramePr>
        <p:xfrm>
          <a:off x="838200" y="625033"/>
          <a:ext cx="10515600" cy="5551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375357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7585084"/>
              </p:ext>
            </p:extLst>
          </p:nvPr>
        </p:nvGraphicFramePr>
        <p:xfrm>
          <a:off x="838200" y="601884"/>
          <a:ext cx="10515600" cy="5575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7004412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6846637"/>
              </p:ext>
            </p:extLst>
          </p:nvPr>
        </p:nvGraphicFramePr>
        <p:xfrm>
          <a:off x="838200" y="613458"/>
          <a:ext cx="10515600" cy="5563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711941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2959179"/>
              </p:ext>
            </p:extLst>
          </p:nvPr>
        </p:nvGraphicFramePr>
        <p:xfrm>
          <a:off x="838200" y="613458"/>
          <a:ext cx="10515600" cy="5563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3099283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3796501"/>
              </p:ext>
            </p:extLst>
          </p:nvPr>
        </p:nvGraphicFramePr>
        <p:xfrm>
          <a:off x="838200" y="544010"/>
          <a:ext cx="10515600" cy="56329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761466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5960779"/>
              </p:ext>
            </p:extLst>
          </p:nvPr>
        </p:nvGraphicFramePr>
        <p:xfrm>
          <a:off x="838200" y="578734"/>
          <a:ext cx="10515600" cy="5598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7664255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4875121"/>
              </p:ext>
            </p:extLst>
          </p:nvPr>
        </p:nvGraphicFramePr>
        <p:xfrm>
          <a:off x="838200" y="578734"/>
          <a:ext cx="10515600" cy="5598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1203805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6334328"/>
              </p:ext>
            </p:extLst>
          </p:nvPr>
        </p:nvGraphicFramePr>
        <p:xfrm>
          <a:off x="838200" y="590309"/>
          <a:ext cx="10515600" cy="5586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682306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7628784"/>
              </p:ext>
            </p:extLst>
          </p:nvPr>
        </p:nvGraphicFramePr>
        <p:xfrm>
          <a:off x="838200" y="590309"/>
          <a:ext cx="10515600" cy="5586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646349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4796889"/>
              </p:ext>
            </p:extLst>
          </p:nvPr>
        </p:nvGraphicFramePr>
        <p:xfrm>
          <a:off x="838200" y="636608"/>
          <a:ext cx="10515600" cy="55403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47027681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156953509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348525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212190601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1943443"/>
              </p:ext>
            </p:extLst>
          </p:nvPr>
        </p:nvGraphicFramePr>
        <p:xfrm>
          <a:off x="838200" y="625033"/>
          <a:ext cx="10515600" cy="5551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7218174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5739</Words>
  <Application>Microsoft Office PowerPoint</Application>
  <PresentationFormat>Широкоэкранный</PresentationFormat>
  <Paragraphs>184</Paragraphs>
  <Slides>83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83</vt:i4>
      </vt:variant>
    </vt:vector>
  </HeadingPairs>
  <TitlesOfParts>
    <vt:vector size="88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9-мавзу. Пeдaгoгик мaҳoрaт тушунчaсигa зaмoнaвий ёндaшув, унинг бўлaжaк ўқитувчи кaсбий фaoлиятидa тутгaн ўрни вa aҳaмияти</dc:title>
  <dc:creator>Yusupov Ravshanbek Aminbayevich</dc:creator>
  <cp:lastModifiedBy>Yusupov Ravshanbek Aminbayevich</cp:lastModifiedBy>
  <cp:revision>17</cp:revision>
  <dcterms:created xsi:type="dcterms:W3CDTF">2021-11-17T12:59:09Z</dcterms:created>
  <dcterms:modified xsi:type="dcterms:W3CDTF">2021-11-18T09:54:20Z</dcterms:modified>
</cp:coreProperties>
</file>