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2" r:id="rId2"/>
    <p:sldId id="313" r:id="rId3"/>
    <p:sldId id="257" r:id="rId4"/>
    <p:sldId id="258" r:id="rId5"/>
    <p:sldId id="259" r:id="rId6"/>
    <p:sldId id="260" r:id="rId7"/>
    <p:sldId id="261" r:id="rId8"/>
    <p:sldId id="308" r:id="rId9"/>
    <p:sldId id="309" r:id="rId10"/>
    <p:sldId id="262" r:id="rId11"/>
    <p:sldId id="263" r:id="rId12"/>
    <p:sldId id="264" r:id="rId13"/>
    <p:sldId id="310" r:id="rId14"/>
    <p:sldId id="311"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smtClean="0">
              <a:latin typeface="Times New Roman" panose="02020603050405020304" pitchFamily="18" charset="0"/>
              <a:cs typeface="Times New Roman" panose="02020603050405020304" pitchFamily="18" charset="0"/>
            </a:rPr>
            <a:t>Педагогик </a:t>
          </a:r>
          <a:r>
            <a:rPr lang="ru-RU" b="1" dirty="0" err="1" smtClean="0">
              <a:latin typeface="Times New Roman" panose="02020603050405020304" pitchFamily="18" charset="0"/>
              <a:cs typeface="Times New Roman" panose="02020603050405020304" pitchFamily="18" charset="0"/>
            </a:rPr>
            <a:t>технологиялар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ма</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орат</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“Pedagogical technologies and pedagogical skills”</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10-мавзу</a:t>
          </a:r>
          <a:r>
            <a:rPr lang="uz-Cyrl-UZ"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М</a:t>
          </a:r>
          <a:r>
            <a:rPr lang="ru-RU" b="1" dirty="0" err="1" smtClean="0">
              <a:latin typeface="Times New Roman" panose="02020603050405020304" pitchFamily="18" charset="0"/>
              <a:cs typeface="Times New Roman" panose="02020603050405020304" pitchFamily="18" charset="0"/>
            </a:rPr>
            <a:t>асофавий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модулли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10</a:t>
          </a:r>
          <a:r>
            <a:rPr lang="en-US"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Distance and modular training</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5B22CBA-2AAE-4110-8413-4AC3016E510D}"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ru-RU"/>
        </a:p>
      </dgm:t>
    </dgm:pt>
    <dgm:pt modelId="{F2680585-0311-4619-B0A7-8B9872142A82}">
      <dgm:prSet/>
      <dgm:spPr/>
      <dgm:t>
        <a:bodyPr/>
        <a:lstStyle/>
        <a:p>
          <a:pPr algn="ctr" rtl="0"/>
          <a:r>
            <a:rPr lang="uz-Cyrl-UZ" b="1" dirty="0" smtClean="0">
              <a:latin typeface="Times New Roman" panose="02020603050405020304" pitchFamily="18" charset="0"/>
              <a:cs typeface="Times New Roman" panose="02020603050405020304" pitchFamily="18" charset="0"/>
            </a:rPr>
            <a:t>10-мавзу. М</a:t>
          </a:r>
          <a:r>
            <a:rPr lang="ru-RU" b="1" dirty="0" err="1" smtClean="0">
              <a:latin typeface="Times New Roman" panose="02020603050405020304" pitchFamily="18" charset="0"/>
              <a:cs typeface="Times New Roman" panose="02020603050405020304" pitchFamily="18" charset="0"/>
            </a:rPr>
            <a:t>асофавий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модулли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endParaRPr lang="ru-RU" b="1" dirty="0">
            <a:latin typeface="Times New Roman" panose="02020603050405020304" pitchFamily="18" charset="0"/>
            <a:cs typeface="Times New Roman" panose="02020603050405020304" pitchFamily="18" charset="0"/>
          </a:endParaRPr>
        </a:p>
      </dgm:t>
    </dgm:pt>
    <dgm:pt modelId="{8E6802D2-3918-4622-9685-6919D7A6340C}" type="parTrans" cxnId="{43CD784C-9E92-4513-87A2-63705920FE9D}">
      <dgm:prSet/>
      <dgm:spPr/>
      <dgm:t>
        <a:bodyPr/>
        <a:lstStyle/>
        <a:p>
          <a:endParaRPr lang="ru-RU"/>
        </a:p>
      </dgm:t>
    </dgm:pt>
    <dgm:pt modelId="{20B41A45-950B-4DD9-AFFF-4DB9C2467F4D}" type="sibTrans" cxnId="{43CD784C-9E92-4513-87A2-63705920FE9D}">
      <dgm:prSet/>
      <dgm:spPr/>
      <dgm:t>
        <a:bodyPr/>
        <a:lstStyle/>
        <a:p>
          <a:endParaRPr lang="ru-RU"/>
        </a:p>
      </dgm:t>
    </dgm:pt>
    <dgm:pt modelId="{88BFC996-79B5-4122-9637-24FBEAC63F59}" type="pres">
      <dgm:prSet presAssocID="{B5B22CBA-2AAE-4110-8413-4AC3016E510D}" presName="linear" presStyleCnt="0">
        <dgm:presLayoutVars>
          <dgm:animLvl val="lvl"/>
          <dgm:resizeHandles val="exact"/>
        </dgm:presLayoutVars>
      </dgm:prSet>
      <dgm:spPr/>
    </dgm:pt>
    <dgm:pt modelId="{7703667B-8A90-4DC7-ADA8-FB6B7821FB1D}" type="pres">
      <dgm:prSet presAssocID="{F2680585-0311-4619-B0A7-8B9872142A82}" presName="parentText" presStyleLbl="node1" presStyleIdx="0" presStyleCnt="1">
        <dgm:presLayoutVars>
          <dgm:chMax val="0"/>
          <dgm:bulletEnabled val="1"/>
        </dgm:presLayoutVars>
      </dgm:prSet>
      <dgm:spPr/>
    </dgm:pt>
  </dgm:ptLst>
  <dgm:cxnLst>
    <dgm:cxn modelId="{F9670C94-6F7B-408F-93D2-E2E70B3F8F85}" type="presOf" srcId="{F2680585-0311-4619-B0A7-8B9872142A82}" destId="{7703667B-8A90-4DC7-ADA8-FB6B7821FB1D}" srcOrd="0" destOrd="0" presId="urn:microsoft.com/office/officeart/2005/8/layout/vList2"/>
    <dgm:cxn modelId="{9991D3EA-610F-494D-8115-70961C2DA4F1}" type="presOf" srcId="{B5B22CBA-2AAE-4110-8413-4AC3016E510D}" destId="{88BFC996-79B5-4122-9637-24FBEAC63F59}" srcOrd="0" destOrd="0" presId="urn:microsoft.com/office/officeart/2005/8/layout/vList2"/>
    <dgm:cxn modelId="{43CD784C-9E92-4513-87A2-63705920FE9D}" srcId="{B5B22CBA-2AAE-4110-8413-4AC3016E510D}" destId="{F2680585-0311-4619-B0A7-8B9872142A82}" srcOrd="0" destOrd="0" parTransId="{8E6802D2-3918-4622-9685-6919D7A6340C}" sibTransId="{20B41A45-950B-4DD9-AFFF-4DB9C2467F4D}"/>
    <dgm:cxn modelId="{0C5959D8-E7B5-4622-8F1D-E53FD4168081}" type="presParOf" srcId="{88BFC996-79B5-4122-9637-24FBEAC63F59}" destId="{7703667B-8A90-4DC7-ADA8-FB6B7821FB1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AD2E2A-8A9B-4F42-8799-FD037BC6F50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34B0F0E-E9CF-44B7-8CB2-EDD7E8CCCDF7}">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Рeжa</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30202E1-D032-4663-A208-00C36D6B94B0}" type="parTrans" cxnId="{F1B4FF37-29DF-4E6E-95A7-D6C6A430ABCC}">
      <dgm:prSet/>
      <dgm:spPr/>
      <dgm:t>
        <a:bodyPr/>
        <a:lstStyle/>
        <a:p>
          <a:endParaRPr lang="ru-RU"/>
        </a:p>
      </dgm:t>
    </dgm:pt>
    <dgm:pt modelId="{E7A7D412-EFBD-4DEE-B92B-B67E719373E4}" type="sibTrans" cxnId="{F1B4FF37-29DF-4E6E-95A7-D6C6A430ABCC}">
      <dgm:prSet/>
      <dgm:spPr/>
      <dgm:t>
        <a:bodyPr/>
        <a:lstStyle/>
        <a:p>
          <a:endParaRPr lang="ru-RU"/>
        </a:p>
      </dgm:t>
    </dgm:pt>
    <dgm:pt modelId="{3D2B4D63-2C0F-441E-AB4E-D6D93E32669E}">
      <dgm:prSet/>
      <dgm:spPr/>
      <dgm:t>
        <a:bodyPr/>
        <a:lstStyle/>
        <a:p>
          <a:pPr algn="just" rtl="0"/>
          <a:r>
            <a:rPr lang="ru-RU"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A6FE8BF-2AEA-4A84-8E9C-F2CD807844EA}" type="parTrans" cxnId="{2EF8196F-191A-40A4-A87B-9CFFDA74D5DE}">
      <dgm:prSet/>
      <dgm:spPr/>
      <dgm:t>
        <a:bodyPr/>
        <a:lstStyle/>
        <a:p>
          <a:endParaRPr lang="ru-RU"/>
        </a:p>
      </dgm:t>
    </dgm:pt>
    <dgm:pt modelId="{92B9F254-99F2-4F92-A125-5977AE1DE0A1}" type="sibTrans" cxnId="{2EF8196F-191A-40A4-A87B-9CFFDA74D5DE}">
      <dgm:prSet/>
      <dgm:spPr/>
      <dgm:t>
        <a:bodyPr/>
        <a:lstStyle/>
        <a:p>
          <a:endParaRPr lang="ru-RU"/>
        </a:p>
      </dgm:t>
    </dgm:pt>
    <dgm:pt modelId="{2902B734-9518-4B0C-8254-C6F4ECB0A2F0}">
      <dgm:prSet/>
      <dgm:spPr/>
      <dgm:t>
        <a:bodyPr/>
        <a:lstStyle/>
        <a:p>
          <a:pPr algn="just" rtl="0"/>
          <a:r>
            <a:rPr lang="ru-RU" dirty="0" smtClean="0">
              <a:latin typeface="Times New Roman" panose="02020603050405020304" pitchFamily="18" charset="0"/>
              <a:cs typeface="Times New Roman" panose="02020603050405020304" pitchFamily="18" charset="0"/>
            </a:rPr>
            <a:t>2.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техник </a:t>
          </a:r>
          <a:r>
            <a:rPr lang="ru-RU" dirty="0" err="1" smtClean="0">
              <a:latin typeface="Times New Roman" panose="02020603050405020304" pitchFamily="18" charset="0"/>
              <a:cs typeface="Times New Roman" panose="02020603050405020304" pitchFamily="18" charset="0"/>
            </a:rPr>
            <a:t>воситалари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282DF7A-A5FB-4BC6-951C-A18A67C9AD00}" type="parTrans" cxnId="{3755D9F2-ED0B-4CAE-BF0C-01140164723C}">
      <dgm:prSet/>
      <dgm:spPr/>
      <dgm:t>
        <a:bodyPr/>
        <a:lstStyle/>
        <a:p>
          <a:endParaRPr lang="ru-RU"/>
        </a:p>
      </dgm:t>
    </dgm:pt>
    <dgm:pt modelId="{F997E5AA-BEEB-4C2E-9F7E-0C58270BA1D2}" type="sibTrans" cxnId="{3755D9F2-ED0B-4CAE-BF0C-01140164723C}">
      <dgm:prSet/>
      <dgm:spPr/>
      <dgm:t>
        <a:bodyPr/>
        <a:lstStyle/>
        <a:p>
          <a:endParaRPr lang="ru-RU"/>
        </a:p>
      </dgm:t>
    </dgm:pt>
    <dgm:pt modelId="{3E0F4F35-78F5-4995-9916-5F43C6B15C38}" type="pres">
      <dgm:prSet presAssocID="{05AD2E2A-8A9B-4F42-8799-FD037BC6F50C}" presName="linear" presStyleCnt="0">
        <dgm:presLayoutVars>
          <dgm:animLvl val="lvl"/>
          <dgm:resizeHandles val="exact"/>
        </dgm:presLayoutVars>
      </dgm:prSet>
      <dgm:spPr/>
    </dgm:pt>
    <dgm:pt modelId="{37CAF6EF-C776-4494-A892-44F3F00E6124}" type="pres">
      <dgm:prSet presAssocID="{534B0F0E-E9CF-44B7-8CB2-EDD7E8CCCDF7}" presName="parentText" presStyleLbl="node1" presStyleIdx="0" presStyleCnt="3">
        <dgm:presLayoutVars>
          <dgm:chMax val="0"/>
          <dgm:bulletEnabled val="1"/>
        </dgm:presLayoutVars>
      </dgm:prSet>
      <dgm:spPr/>
    </dgm:pt>
    <dgm:pt modelId="{2D21AF54-D886-49FA-8CA4-D9633F0D8F87}" type="pres">
      <dgm:prSet presAssocID="{E7A7D412-EFBD-4DEE-B92B-B67E719373E4}" presName="spacer" presStyleCnt="0"/>
      <dgm:spPr/>
    </dgm:pt>
    <dgm:pt modelId="{CED322E8-B057-4BF4-871D-7DF09AC707F6}" type="pres">
      <dgm:prSet presAssocID="{3D2B4D63-2C0F-441E-AB4E-D6D93E32669E}" presName="parentText" presStyleLbl="node1" presStyleIdx="1" presStyleCnt="3">
        <dgm:presLayoutVars>
          <dgm:chMax val="0"/>
          <dgm:bulletEnabled val="1"/>
        </dgm:presLayoutVars>
      </dgm:prSet>
      <dgm:spPr/>
    </dgm:pt>
    <dgm:pt modelId="{D77C4BF8-741F-40ED-9F66-A9486472BB71}" type="pres">
      <dgm:prSet presAssocID="{92B9F254-99F2-4F92-A125-5977AE1DE0A1}" presName="spacer" presStyleCnt="0"/>
      <dgm:spPr/>
    </dgm:pt>
    <dgm:pt modelId="{3790F472-A56C-4DB3-A229-BDFD0692120A}" type="pres">
      <dgm:prSet presAssocID="{2902B734-9518-4B0C-8254-C6F4ECB0A2F0}" presName="parentText" presStyleLbl="node1" presStyleIdx="2" presStyleCnt="3">
        <dgm:presLayoutVars>
          <dgm:chMax val="0"/>
          <dgm:bulletEnabled val="1"/>
        </dgm:presLayoutVars>
      </dgm:prSet>
      <dgm:spPr/>
    </dgm:pt>
  </dgm:ptLst>
  <dgm:cxnLst>
    <dgm:cxn modelId="{2EF8196F-191A-40A4-A87B-9CFFDA74D5DE}" srcId="{05AD2E2A-8A9B-4F42-8799-FD037BC6F50C}" destId="{3D2B4D63-2C0F-441E-AB4E-D6D93E32669E}" srcOrd="1" destOrd="0" parTransId="{AA6FE8BF-2AEA-4A84-8E9C-F2CD807844EA}" sibTransId="{92B9F254-99F2-4F92-A125-5977AE1DE0A1}"/>
    <dgm:cxn modelId="{DCB78A9C-7D6F-47C2-8BBE-CEB01F7CA768}" type="presOf" srcId="{2902B734-9518-4B0C-8254-C6F4ECB0A2F0}" destId="{3790F472-A56C-4DB3-A229-BDFD0692120A}" srcOrd="0" destOrd="0" presId="urn:microsoft.com/office/officeart/2005/8/layout/vList2"/>
    <dgm:cxn modelId="{3755D9F2-ED0B-4CAE-BF0C-01140164723C}" srcId="{05AD2E2A-8A9B-4F42-8799-FD037BC6F50C}" destId="{2902B734-9518-4B0C-8254-C6F4ECB0A2F0}" srcOrd="2" destOrd="0" parTransId="{D282DF7A-A5FB-4BC6-951C-A18A67C9AD00}" sibTransId="{F997E5AA-BEEB-4C2E-9F7E-0C58270BA1D2}"/>
    <dgm:cxn modelId="{F1B4FF37-29DF-4E6E-95A7-D6C6A430ABCC}" srcId="{05AD2E2A-8A9B-4F42-8799-FD037BC6F50C}" destId="{534B0F0E-E9CF-44B7-8CB2-EDD7E8CCCDF7}" srcOrd="0" destOrd="0" parTransId="{030202E1-D032-4663-A208-00C36D6B94B0}" sibTransId="{E7A7D412-EFBD-4DEE-B92B-B67E719373E4}"/>
    <dgm:cxn modelId="{18B3E0CF-250E-4298-999C-A4BF3C3F9DE6}" type="presOf" srcId="{3D2B4D63-2C0F-441E-AB4E-D6D93E32669E}" destId="{CED322E8-B057-4BF4-871D-7DF09AC707F6}" srcOrd="0" destOrd="0" presId="urn:microsoft.com/office/officeart/2005/8/layout/vList2"/>
    <dgm:cxn modelId="{2F30E011-8549-406E-B23F-BFDE365CAC64}" type="presOf" srcId="{05AD2E2A-8A9B-4F42-8799-FD037BC6F50C}" destId="{3E0F4F35-78F5-4995-9916-5F43C6B15C38}" srcOrd="0" destOrd="0" presId="urn:microsoft.com/office/officeart/2005/8/layout/vList2"/>
    <dgm:cxn modelId="{E8780B63-7581-4A6C-862D-2E1688CFFE8A}" type="presOf" srcId="{534B0F0E-E9CF-44B7-8CB2-EDD7E8CCCDF7}" destId="{37CAF6EF-C776-4494-A892-44F3F00E6124}" srcOrd="0" destOrd="0" presId="urn:microsoft.com/office/officeart/2005/8/layout/vList2"/>
    <dgm:cxn modelId="{7CC7BC3D-1C69-4448-967A-06DBAD187AB0}" type="presParOf" srcId="{3E0F4F35-78F5-4995-9916-5F43C6B15C38}" destId="{37CAF6EF-C776-4494-A892-44F3F00E6124}" srcOrd="0" destOrd="0" presId="urn:microsoft.com/office/officeart/2005/8/layout/vList2"/>
    <dgm:cxn modelId="{BAD46444-5E8C-46DB-B6B7-C4D919AB8975}" type="presParOf" srcId="{3E0F4F35-78F5-4995-9916-5F43C6B15C38}" destId="{2D21AF54-D886-49FA-8CA4-D9633F0D8F87}" srcOrd="1" destOrd="0" presId="urn:microsoft.com/office/officeart/2005/8/layout/vList2"/>
    <dgm:cxn modelId="{36F1B42E-3A4E-400E-AF22-2E467401AEA7}" type="presParOf" srcId="{3E0F4F35-78F5-4995-9916-5F43C6B15C38}" destId="{CED322E8-B057-4BF4-871D-7DF09AC707F6}" srcOrd="2" destOrd="0" presId="urn:microsoft.com/office/officeart/2005/8/layout/vList2"/>
    <dgm:cxn modelId="{20E4B4E0-7E43-44FD-9AA4-B08DCB44C340}" type="presParOf" srcId="{3E0F4F35-78F5-4995-9916-5F43C6B15C38}" destId="{D77C4BF8-741F-40ED-9F66-A9486472BB71}" srcOrd="3" destOrd="0" presId="urn:microsoft.com/office/officeart/2005/8/layout/vList2"/>
    <dgm:cxn modelId="{9FA02C3B-C469-49CB-825F-25C8B75FB955}" type="presParOf" srcId="{3E0F4F35-78F5-4995-9916-5F43C6B15C38}" destId="{3790F472-A56C-4DB3-A229-BDFD0692120A}"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D437BE-D579-4B33-B146-C13EFF8CFB9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5B6615D9-0E6F-4DBF-AC3A-D372CFB3D9CC}">
      <dgm:prSet/>
      <dgm:spPr/>
      <dgm:t>
        <a:bodyPr/>
        <a:lstStyle/>
        <a:p>
          <a:pPr algn="ctr" rtl="0"/>
          <a:r>
            <a:rPr lang="ru-RU" b="1" dirty="0" smtClean="0">
              <a:latin typeface="Times New Roman" panose="02020603050405020304" pitchFamily="18" charset="0"/>
              <a:cs typeface="Times New Roman" panose="02020603050405020304" pitchFamily="18" charset="0"/>
            </a:rPr>
            <a:t>1-савол. </a:t>
          </a:r>
          <a:r>
            <a:rPr lang="ru-RU" b="1" dirty="0" err="1" smtClean="0">
              <a:latin typeface="Times New Roman" panose="02020603050405020304" pitchFamily="18" charset="0"/>
              <a:cs typeface="Times New Roman" panose="02020603050405020304" pitchFamily="18" charset="0"/>
            </a:rPr>
            <a:t>Масофавий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модулли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уларнинг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ривожланиш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босқичлари</a:t>
          </a:r>
          <a:endParaRPr lang="ru-RU" b="1" dirty="0">
            <a:latin typeface="Times New Roman" panose="02020603050405020304" pitchFamily="18" charset="0"/>
            <a:cs typeface="Times New Roman" panose="02020603050405020304" pitchFamily="18" charset="0"/>
          </a:endParaRPr>
        </a:p>
      </dgm:t>
    </dgm:pt>
    <dgm:pt modelId="{0145626F-3F8B-4797-899A-268F96008577}" type="parTrans" cxnId="{CCC6D832-7BBC-4055-A02E-2990C69E1327}">
      <dgm:prSet/>
      <dgm:spPr/>
      <dgm:t>
        <a:bodyPr/>
        <a:lstStyle/>
        <a:p>
          <a:endParaRPr lang="ru-RU"/>
        </a:p>
      </dgm:t>
    </dgm:pt>
    <dgm:pt modelId="{58687DC6-D59E-4656-BAE1-7B35C63827ED}" type="sibTrans" cxnId="{CCC6D832-7BBC-4055-A02E-2990C69E1327}">
      <dgm:prSet/>
      <dgm:spPr/>
      <dgm:t>
        <a:bodyPr/>
        <a:lstStyle/>
        <a:p>
          <a:endParaRPr lang="ru-RU"/>
        </a:p>
      </dgm:t>
    </dgm:pt>
    <dgm:pt modelId="{88998720-B108-4084-A0C7-4C1BA706DBA3}" type="pres">
      <dgm:prSet presAssocID="{72D437BE-D579-4B33-B146-C13EFF8CFB98}" presName="linear" presStyleCnt="0">
        <dgm:presLayoutVars>
          <dgm:animLvl val="lvl"/>
          <dgm:resizeHandles val="exact"/>
        </dgm:presLayoutVars>
      </dgm:prSet>
      <dgm:spPr/>
    </dgm:pt>
    <dgm:pt modelId="{6143C1CC-1D88-4513-A4CD-9DFD15B0A0E3}" type="pres">
      <dgm:prSet presAssocID="{5B6615D9-0E6F-4DBF-AC3A-D372CFB3D9CC}" presName="parentText" presStyleLbl="node1" presStyleIdx="0" presStyleCnt="1">
        <dgm:presLayoutVars>
          <dgm:chMax val="0"/>
          <dgm:bulletEnabled val="1"/>
        </dgm:presLayoutVars>
      </dgm:prSet>
      <dgm:spPr/>
    </dgm:pt>
  </dgm:ptLst>
  <dgm:cxnLst>
    <dgm:cxn modelId="{7FAB5C26-068A-44C8-B50C-0EA7C382A85C}" type="presOf" srcId="{72D437BE-D579-4B33-B146-C13EFF8CFB98}" destId="{88998720-B108-4084-A0C7-4C1BA706DBA3}" srcOrd="0" destOrd="0" presId="urn:microsoft.com/office/officeart/2005/8/layout/vList2"/>
    <dgm:cxn modelId="{CCC6D832-7BBC-4055-A02E-2990C69E1327}" srcId="{72D437BE-D579-4B33-B146-C13EFF8CFB98}" destId="{5B6615D9-0E6F-4DBF-AC3A-D372CFB3D9CC}" srcOrd="0" destOrd="0" parTransId="{0145626F-3F8B-4797-899A-268F96008577}" sibTransId="{58687DC6-D59E-4656-BAE1-7B35C63827ED}"/>
    <dgm:cxn modelId="{48622F12-E9CE-4AA9-BF7E-60D48EFF4EED}" type="presOf" srcId="{5B6615D9-0E6F-4DBF-AC3A-D372CFB3D9CC}" destId="{6143C1CC-1D88-4513-A4CD-9DFD15B0A0E3}" srcOrd="0" destOrd="0" presId="urn:microsoft.com/office/officeart/2005/8/layout/vList2"/>
    <dgm:cxn modelId="{0E8E369B-00C7-410E-B23B-F17BB42A0A2F}" type="presParOf" srcId="{88998720-B108-4084-A0C7-4C1BA706DBA3}" destId="{6143C1CC-1D88-4513-A4CD-9DFD15B0A0E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385AC04-BDF8-4B69-8413-DAB5B7A3D5E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47FEB19-38E5-46F6-8DF1-9F4B9EC6288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прогрессив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ҳуқуқий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тадбиқи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a:t>
          </a:r>
          <a:r>
            <a:rPr lang="ru-RU" dirty="0" err="1" smtClean="0">
              <a:latin typeface="Times New Roman" panose="02020603050405020304" pitchFamily="18" charset="0"/>
              <a:cs typeface="Times New Roman" panose="02020603050405020304" pitchFamily="18" charset="0"/>
            </a:rPr>
            <a:t>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мактабларининг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ўқув-услубий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ишланмалари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қаерда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қатъий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тўғридан-тўғри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3126F19-E43F-4480-BE33-58101A42BA6A}" type="parTrans" cxnId="{28C606E9-7D68-4530-A056-C6D32D3C952D}">
      <dgm:prSet/>
      <dgm:spPr/>
      <dgm:t>
        <a:bodyPr/>
        <a:lstStyle/>
        <a:p>
          <a:endParaRPr lang="ru-RU"/>
        </a:p>
      </dgm:t>
    </dgm:pt>
    <dgm:pt modelId="{C845886F-5406-4D68-9DAA-0B1C116CB8B3}" type="sibTrans" cxnId="{28C606E9-7D68-4530-A056-C6D32D3C952D}">
      <dgm:prSet/>
      <dgm:spPr/>
      <dgm:t>
        <a:bodyPr/>
        <a:lstStyle/>
        <a:p>
          <a:endParaRPr lang="ru-RU"/>
        </a:p>
      </dgm:t>
    </dgm:pt>
    <dgm:pt modelId="{0756F758-46E2-4EB4-827F-7CD59157EB60}">
      <dgm:prSet/>
      <dgm:spPr/>
      <dgm:t>
        <a:bodyPr/>
        <a:lstStyle/>
        <a:p>
          <a:pPr marL="0" indent="358775" algn="just" rtl="0"/>
          <a:r>
            <a:rPr lang="ru-RU" smtClean="0">
              <a:latin typeface="Times New Roman" panose="02020603050405020304" pitchFamily="18" charset="0"/>
              <a:cs typeface="Times New Roman" panose="02020603050405020304" pitchFamily="18" charset="0"/>
            </a:rPr>
            <a:t>Буларнинг </a:t>
          </a:r>
          <a:r>
            <a:rPr lang="ru-RU" dirty="0" err="1" smtClean="0">
              <a:latin typeface="Times New Roman" panose="02020603050405020304" pitchFamily="18" charset="0"/>
              <a:cs typeface="Times New Roman" panose="02020603050405020304" pitchFamily="18" charset="0"/>
            </a:rPr>
            <a:t>барчасини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эътиборга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институтлари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компонентларини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татбиқ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келишув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06D7A6F-1C57-4E6C-BE46-C41FB6AF034B}" type="parTrans" cxnId="{8549F076-7E69-49C9-B84D-C5E420D5281D}">
      <dgm:prSet/>
      <dgm:spPr/>
      <dgm:t>
        <a:bodyPr/>
        <a:lstStyle/>
        <a:p>
          <a:endParaRPr lang="ru-RU"/>
        </a:p>
      </dgm:t>
    </dgm:pt>
    <dgm:pt modelId="{778925CF-F206-4966-AC30-FFACAAD04E95}" type="sibTrans" cxnId="{8549F076-7E69-49C9-B84D-C5E420D5281D}">
      <dgm:prSet/>
      <dgm:spPr/>
      <dgm:t>
        <a:bodyPr/>
        <a:lstStyle/>
        <a:p>
          <a:endParaRPr lang="ru-RU"/>
        </a:p>
      </dgm:t>
    </dgm:pt>
    <dgm:pt modelId="{37994522-86F9-4E93-9983-14E5F4305661}" type="pres">
      <dgm:prSet presAssocID="{2385AC04-BDF8-4B69-8413-DAB5B7A3D5EF}" presName="linear" presStyleCnt="0">
        <dgm:presLayoutVars>
          <dgm:animLvl val="lvl"/>
          <dgm:resizeHandles val="exact"/>
        </dgm:presLayoutVars>
      </dgm:prSet>
      <dgm:spPr/>
    </dgm:pt>
    <dgm:pt modelId="{C0F3DAE1-5BCF-443B-A1F3-401645378234}" type="pres">
      <dgm:prSet presAssocID="{B47FEB19-38E5-46F6-8DF1-9F4B9EC6288C}" presName="parentText" presStyleLbl="node1" presStyleIdx="0" presStyleCnt="2">
        <dgm:presLayoutVars>
          <dgm:chMax val="0"/>
          <dgm:bulletEnabled val="1"/>
        </dgm:presLayoutVars>
      </dgm:prSet>
      <dgm:spPr/>
    </dgm:pt>
    <dgm:pt modelId="{1665CCE7-8919-4A75-9C55-355A6A496EFD}" type="pres">
      <dgm:prSet presAssocID="{C845886F-5406-4D68-9DAA-0B1C116CB8B3}" presName="spacer" presStyleCnt="0"/>
      <dgm:spPr/>
    </dgm:pt>
    <dgm:pt modelId="{ECD27611-5BDF-4768-A458-FCEAC758B273}" type="pres">
      <dgm:prSet presAssocID="{0756F758-46E2-4EB4-827F-7CD59157EB60}" presName="parentText" presStyleLbl="node1" presStyleIdx="1" presStyleCnt="2">
        <dgm:presLayoutVars>
          <dgm:chMax val="0"/>
          <dgm:bulletEnabled val="1"/>
        </dgm:presLayoutVars>
      </dgm:prSet>
      <dgm:spPr/>
    </dgm:pt>
  </dgm:ptLst>
  <dgm:cxnLst>
    <dgm:cxn modelId="{28C606E9-7D68-4530-A056-C6D32D3C952D}" srcId="{2385AC04-BDF8-4B69-8413-DAB5B7A3D5EF}" destId="{B47FEB19-38E5-46F6-8DF1-9F4B9EC6288C}" srcOrd="0" destOrd="0" parTransId="{63126F19-E43F-4480-BE33-58101A42BA6A}" sibTransId="{C845886F-5406-4D68-9DAA-0B1C116CB8B3}"/>
    <dgm:cxn modelId="{52DB4E4F-B6ED-4472-98F5-C7D8ADC5D4C4}" type="presOf" srcId="{0756F758-46E2-4EB4-827F-7CD59157EB60}" destId="{ECD27611-5BDF-4768-A458-FCEAC758B273}" srcOrd="0" destOrd="0" presId="urn:microsoft.com/office/officeart/2005/8/layout/vList2"/>
    <dgm:cxn modelId="{636A60FF-EF3A-4330-817B-5641926E8D43}" type="presOf" srcId="{2385AC04-BDF8-4B69-8413-DAB5B7A3D5EF}" destId="{37994522-86F9-4E93-9983-14E5F4305661}" srcOrd="0" destOrd="0" presId="urn:microsoft.com/office/officeart/2005/8/layout/vList2"/>
    <dgm:cxn modelId="{1707C488-2385-466D-A964-74F1B35F0BCC}" type="presOf" srcId="{B47FEB19-38E5-46F6-8DF1-9F4B9EC6288C}" destId="{C0F3DAE1-5BCF-443B-A1F3-401645378234}" srcOrd="0" destOrd="0" presId="urn:microsoft.com/office/officeart/2005/8/layout/vList2"/>
    <dgm:cxn modelId="{8549F076-7E69-49C9-B84D-C5E420D5281D}" srcId="{2385AC04-BDF8-4B69-8413-DAB5B7A3D5EF}" destId="{0756F758-46E2-4EB4-827F-7CD59157EB60}" srcOrd="1" destOrd="0" parTransId="{106D7A6F-1C57-4E6C-BE46-C41FB6AF034B}" sibTransId="{778925CF-F206-4966-AC30-FFACAAD04E95}"/>
    <dgm:cxn modelId="{9F188460-9C0C-4092-86B7-03B1F087EEC2}" type="presParOf" srcId="{37994522-86F9-4E93-9983-14E5F4305661}" destId="{C0F3DAE1-5BCF-443B-A1F3-401645378234}" srcOrd="0" destOrd="0" presId="urn:microsoft.com/office/officeart/2005/8/layout/vList2"/>
    <dgm:cxn modelId="{0014F05C-3047-4ED9-AAC7-C39459CBC285}" type="presParOf" srcId="{37994522-86F9-4E93-9983-14E5F4305661}" destId="{1665CCE7-8919-4A75-9C55-355A6A496EFD}" srcOrd="1" destOrd="0" presId="urn:microsoft.com/office/officeart/2005/8/layout/vList2"/>
    <dgm:cxn modelId="{7900CE83-263C-4CC2-B96C-A0718D57E0A2}" type="presParOf" srcId="{37994522-86F9-4E93-9983-14E5F4305661}" destId="{ECD27611-5BDF-4768-A458-FCEAC758B273}"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F75369E-33C7-4117-A222-23CD50D9A077}"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AB1DB10-83F3-4B14-A7FF-F34C9C2676DF}">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лойиҳа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Ўзбекистон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Ўрта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ҳудудлари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Қозоғистон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ҳамдўстлик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банки </a:t>
          </a:r>
          <a:r>
            <a:rPr lang="ru-RU" dirty="0" err="1" smtClean="0">
              <a:latin typeface="Times New Roman" panose="02020603050405020304" pitchFamily="18" charset="0"/>
              <a:cs typeface="Times New Roman" panose="02020603050405020304" pitchFamily="18" charset="0"/>
            </a:rPr>
            <a:t>институтининг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лойиҳаларидандир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94DFF17-B757-4AFE-8479-32E7B673499B}" type="parTrans" cxnId="{9620F1C6-F733-49B9-B4D8-E9C33A2E8FB9}">
      <dgm:prSet/>
      <dgm:spPr/>
      <dgm:t>
        <a:bodyPr/>
        <a:lstStyle/>
        <a:p>
          <a:endParaRPr lang="ru-RU"/>
        </a:p>
      </dgm:t>
    </dgm:pt>
    <dgm:pt modelId="{8643C748-5BEC-4E0D-A5CC-0A91C34BE78C}" type="sibTrans" cxnId="{9620F1C6-F733-49B9-B4D8-E9C33A2E8FB9}">
      <dgm:prSet/>
      <dgm:spPr/>
      <dgm:t>
        <a:bodyPr/>
        <a:lstStyle/>
        <a:p>
          <a:endParaRPr lang="ru-RU"/>
        </a:p>
      </dgm:t>
    </dgm:pt>
    <dgm:pt modelId="{6330C5FD-FC66-4B63-9B11-2519A030A9F3}" type="pres">
      <dgm:prSet presAssocID="{BF75369E-33C7-4117-A222-23CD50D9A077}" presName="linear" presStyleCnt="0">
        <dgm:presLayoutVars>
          <dgm:animLvl val="lvl"/>
          <dgm:resizeHandles val="exact"/>
        </dgm:presLayoutVars>
      </dgm:prSet>
      <dgm:spPr/>
    </dgm:pt>
    <dgm:pt modelId="{2D7B904A-D972-47A3-8AA5-47650758BD29}" type="pres">
      <dgm:prSet presAssocID="{5AB1DB10-83F3-4B14-A7FF-F34C9C2676DF}" presName="parentText" presStyleLbl="node1" presStyleIdx="0" presStyleCnt="1">
        <dgm:presLayoutVars>
          <dgm:chMax val="0"/>
          <dgm:bulletEnabled val="1"/>
        </dgm:presLayoutVars>
      </dgm:prSet>
      <dgm:spPr/>
    </dgm:pt>
  </dgm:ptLst>
  <dgm:cxnLst>
    <dgm:cxn modelId="{A0ADC63C-E2D0-4356-960C-4DB0C1385DB3}" type="presOf" srcId="{5AB1DB10-83F3-4B14-A7FF-F34C9C2676DF}" destId="{2D7B904A-D972-47A3-8AA5-47650758BD29}" srcOrd="0" destOrd="0" presId="urn:microsoft.com/office/officeart/2005/8/layout/vList2"/>
    <dgm:cxn modelId="{7628CA98-40BB-480F-8212-69AE6CF3C266}" type="presOf" srcId="{BF75369E-33C7-4117-A222-23CD50D9A077}" destId="{6330C5FD-FC66-4B63-9B11-2519A030A9F3}" srcOrd="0" destOrd="0" presId="urn:microsoft.com/office/officeart/2005/8/layout/vList2"/>
    <dgm:cxn modelId="{9620F1C6-F733-49B9-B4D8-E9C33A2E8FB9}" srcId="{BF75369E-33C7-4117-A222-23CD50D9A077}" destId="{5AB1DB10-83F3-4B14-A7FF-F34C9C2676DF}" srcOrd="0" destOrd="0" parTransId="{A94DFF17-B757-4AFE-8479-32E7B673499B}" sibTransId="{8643C748-5BEC-4E0D-A5CC-0A91C34BE78C}"/>
    <dgm:cxn modelId="{1EC8074E-99DE-42CE-9812-02486C037E79}" type="presParOf" srcId="{6330C5FD-FC66-4B63-9B11-2519A030A9F3}" destId="{2D7B904A-D972-47A3-8AA5-47650758BD2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FCE27FB-62CA-4D5F-995F-27F43657D7D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CB9C820-F8D1-40E2-9B4A-2F3E839F82D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банки </a:t>
          </a:r>
          <a:r>
            <a:rPr lang="ru-RU" dirty="0" err="1" smtClean="0">
              <a:latin typeface="Times New Roman" panose="02020603050405020304" pitchFamily="18" charset="0"/>
              <a:cs typeface="Times New Roman" panose="02020603050405020304" pitchFamily="18" charset="0"/>
            </a:rPr>
            <a:t>лойиҳаси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бошланғич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майдон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тармоқлари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инфратузилмаси</a:t>
          </a:r>
          <a:r>
            <a:rPr lang="ru-RU" dirty="0" smtClean="0">
              <a:latin typeface="Times New Roman" panose="02020603050405020304" pitchFamily="18" charset="0"/>
              <a:cs typeface="Times New Roman" panose="02020603050405020304" pitchFamily="18" charset="0"/>
            </a:rPr>
            <a:t> база </a:t>
          </a:r>
          <a:r>
            <a:rPr lang="ru-RU" dirty="0" err="1" smtClean="0">
              <a:latin typeface="Times New Roman" panose="02020603050405020304" pitchFamily="18" charset="0"/>
              <a:cs typeface="Times New Roman" panose="02020603050405020304" pitchFamily="18" charset="0"/>
            </a:rPr>
            <a:t>элементларини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кенгайтириш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1484B18-E2B5-4C47-9037-CDA152214B41}" type="parTrans" cxnId="{98DFB8D6-8110-4BDB-85B5-1345883BCA2D}">
      <dgm:prSet/>
      <dgm:spPr/>
      <dgm:t>
        <a:bodyPr/>
        <a:lstStyle/>
        <a:p>
          <a:endParaRPr lang="ru-RU"/>
        </a:p>
      </dgm:t>
    </dgm:pt>
    <dgm:pt modelId="{4FF18E80-3391-4643-85B6-C28AB9396B1D}" type="sibTrans" cxnId="{98DFB8D6-8110-4BDB-85B5-1345883BCA2D}">
      <dgm:prSet/>
      <dgm:spPr/>
      <dgm:t>
        <a:bodyPr/>
        <a:lstStyle/>
        <a:p>
          <a:endParaRPr lang="ru-RU"/>
        </a:p>
      </dgm:t>
    </dgm:pt>
    <dgm:pt modelId="{0989B0CF-9CFA-42A7-9061-779558235469}">
      <dgm:prSet/>
      <dgm:spPr/>
      <dgm:t>
        <a:bodyPr/>
        <a:lstStyle/>
        <a:p>
          <a:pPr marL="0" indent="358775" algn="just" rtl="0"/>
          <a:r>
            <a:rPr lang="ru-RU" smtClean="0">
              <a:latin typeface="Times New Roman" panose="02020603050405020304" pitchFamily="18" charset="0"/>
              <a:cs typeface="Times New Roman" panose="02020603050405020304" pitchFamily="18" charset="0"/>
            </a:rPr>
            <a:t>Тошкент </a:t>
          </a:r>
          <a:r>
            <a:rPr lang="ru-RU" dirty="0" err="1" smtClean="0">
              <a:latin typeface="Times New Roman" panose="02020603050405020304" pitchFamily="18" charset="0"/>
              <a:cs typeface="Times New Roman" panose="02020603050405020304" pitchFamily="18" charset="0"/>
            </a:rPr>
            <a:t>шаҳрида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жойлашган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университетларда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банки </a:t>
          </a:r>
          <a:r>
            <a:rPr lang="ru-RU" dirty="0" err="1" smtClean="0">
              <a:latin typeface="Times New Roman" panose="02020603050405020304" pitchFamily="18" charset="0"/>
              <a:cs typeface="Times New Roman" panose="02020603050405020304" pitchFamily="18" charset="0"/>
            </a:rPr>
            <a:t>лойиҳасининг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муваффақиятли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қўлланилиши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ҳаётийлиги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кўрсаткичга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эришилганлигини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тасдиқлади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E4E1C06-8222-41BC-84C9-2076D89A8458}" type="parTrans" cxnId="{C2806A80-1E04-4F63-8F49-334B1A388DE6}">
      <dgm:prSet/>
      <dgm:spPr/>
      <dgm:t>
        <a:bodyPr/>
        <a:lstStyle/>
        <a:p>
          <a:endParaRPr lang="ru-RU"/>
        </a:p>
      </dgm:t>
    </dgm:pt>
    <dgm:pt modelId="{F5A8B3E3-B17F-4401-8F97-762520176C28}" type="sibTrans" cxnId="{C2806A80-1E04-4F63-8F49-334B1A388DE6}">
      <dgm:prSet/>
      <dgm:spPr/>
      <dgm:t>
        <a:bodyPr/>
        <a:lstStyle/>
        <a:p>
          <a:endParaRPr lang="ru-RU"/>
        </a:p>
      </dgm:t>
    </dgm:pt>
    <dgm:pt modelId="{4C8491E5-7201-47C0-8769-9C8F51448D13}" type="pres">
      <dgm:prSet presAssocID="{5FCE27FB-62CA-4D5F-995F-27F43657D7D2}" presName="linear" presStyleCnt="0">
        <dgm:presLayoutVars>
          <dgm:animLvl val="lvl"/>
          <dgm:resizeHandles val="exact"/>
        </dgm:presLayoutVars>
      </dgm:prSet>
      <dgm:spPr/>
    </dgm:pt>
    <dgm:pt modelId="{133EF362-496A-428F-A4DC-6E21DFAAB7E4}" type="pres">
      <dgm:prSet presAssocID="{8CB9C820-F8D1-40E2-9B4A-2F3E839F82D5}" presName="parentText" presStyleLbl="node1" presStyleIdx="0" presStyleCnt="2">
        <dgm:presLayoutVars>
          <dgm:chMax val="0"/>
          <dgm:bulletEnabled val="1"/>
        </dgm:presLayoutVars>
      </dgm:prSet>
      <dgm:spPr/>
    </dgm:pt>
    <dgm:pt modelId="{AD98CD32-F242-4021-8D15-4F809D2A6365}" type="pres">
      <dgm:prSet presAssocID="{4FF18E80-3391-4643-85B6-C28AB9396B1D}" presName="spacer" presStyleCnt="0"/>
      <dgm:spPr/>
    </dgm:pt>
    <dgm:pt modelId="{CDB202EE-332A-42FE-9B7A-95537A639786}" type="pres">
      <dgm:prSet presAssocID="{0989B0CF-9CFA-42A7-9061-779558235469}" presName="parentText" presStyleLbl="node1" presStyleIdx="1" presStyleCnt="2">
        <dgm:presLayoutVars>
          <dgm:chMax val="0"/>
          <dgm:bulletEnabled val="1"/>
        </dgm:presLayoutVars>
      </dgm:prSet>
      <dgm:spPr/>
    </dgm:pt>
  </dgm:ptLst>
  <dgm:cxnLst>
    <dgm:cxn modelId="{7E05EAAE-463E-4EDB-8D84-7E108FD978C1}" type="presOf" srcId="{8CB9C820-F8D1-40E2-9B4A-2F3E839F82D5}" destId="{133EF362-496A-428F-A4DC-6E21DFAAB7E4}" srcOrd="0" destOrd="0" presId="urn:microsoft.com/office/officeart/2005/8/layout/vList2"/>
    <dgm:cxn modelId="{FDA5E77C-3CAB-46AC-8993-25204EFAE41C}" type="presOf" srcId="{0989B0CF-9CFA-42A7-9061-779558235469}" destId="{CDB202EE-332A-42FE-9B7A-95537A639786}" srcOrd="0" destOrd="0" presId="urn:microsoft.com/office/officeart/2005/8/layout/vList2"/>
    <dgm:cxn modelId="{98DFB8D6-8110-4BDB-85B5-1345883BCA2D}" srcId="{5FCE27FB-62CA-4D5F-995F-27F43657D7D2}" destId="{8CB9C820-F8D1-40E2-9B4A-2F3E839F82D5}" srcOrd="0" destOrd="0" parTransId="{E1484B18-E2B5-4C47-9037-CDA152214B41}" sibTransId="{4FF18E80-3391-4643-85B6-C28AB9396B1D}"/>
    <dgm:cxn modelId="{C2806A80-1E04-4F63-8F49-334B1A388DE6}" srcId="{5FCE27FB-62CA-4D5F-995F-27F43657D7D2}" destId="{0989B0CF-9CFA-42A7-9061-779558235469}" srcOrd="1" destOrd="0" parTransId="{AE4E1C06-8222-41BC-84C9-2076D89A8458}" sibTransId="{F5A8B3E3-B17F-4401-8F97-762520176C28}"/>
    <dgm:cxn modelId="{2BB9B11F-FA5E-43AD-BB81-757D19380FF5}" type="presOf" srcId="{5FCE27FB-62CA-4D5F-995F-27F43657D7D2}" destId="{4C8491E5-7201-47C0-8769-9C8F51448D13}" srcOrd="0" destOrd="0" presId="urn:microsoft.com/office/officeart/2005/8/layout/vList2"/>
    <dgm:cxn modelId="{1D301DC6-5376-4779-A5E0-220D1175C171}" type="presParOf" srcId="{4C8491E5-7201-47C0-8769-9C8F51448D13}" destId="{133EF362-496A-428F-A4DC-6E21DFAAB7E4}" srcOrd="0" destOrd="0" presId="urn:microsoft.com/office/officeart/2005/8/layout/vList2"/>
    <dgm:cxn modelId="{B7E9F2C4-4776-42F5-9420-5452A7A85B4B}" type="presParOf" srcId="{4C8491E5-7201-47C0-8769-9C8F51448D13}" destId="{AD98CD32-F242-4021-8D15-4F809D2A6365}" srcOrd="1" destOrd="0" presId="urn:microsoft.com/office/officeart/2005/8/layout/vList2"/>
    <dgm:cxn modelId="{066B488A-BC5B-49BC-BF37-C3EFA6330EBB}" type="presParOf" srcId="{4C8491E5-7201-47C0-8769-9C8F51448D13}" destId="{CDB202EE-332A-42FE-9B7A-95537A63978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9233CBD-D454-4EAD-B489-9B7CCBA478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55A52BC-756B-4DBF-A3C4-B93F62F013A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юртларидан</a:t>
          </a:r>
          <a:r>
            <a:rPr lang="ru-RU" dirty="0" smtClean="0">
              <a:latin typeface="Times New Roman" panose="02020603050405020304" pitchFamily="18" charset="0"/>
              <a:cs typeface="Times New Roman" panose="02020603050405020304" pitchFamily="18" charset="0"/>
            </a:rPr>
            <a:t> 30 </a:t>
          </a:r>
          <a:r>
            <a:rPr lang="ru-RU" dirty="0" err="1" smtClean="0">
              <a:latin typeface="Times New Roman" panose="02020603050405020304" pitchFamily="18" charset="0"/>
              <a:cs typeface="Times New Roman" panose="02020603050405020304" pitchFamily="18" charset="0"/>
            </a:rPr>
            <a:t>нафардан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ортиқ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етук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олиниб</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масофадан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тайёрланди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Ж</a:t>
          </a:r>
          <a:r>
            <a:rPr lang="ru-RU" dirty="0" err="1" smtClean="0">
              <a:latin typeface="Times New Roman" panose="02020603050405020304" pitchFamily="18" charset="0"/>
              <a:cs typeface="Times New Roman" panose="02020603050405020304" pitchFamily="18" charset="0"/>
            </a:rPr>
            <a:t>аҳон</a:t>
          </a:r>
          <a:r>
            <a:rPr lang="ru-RU" dirty="0" smtClean="0">
              <a:latin typeface="Times New Roman" panose="02020603050405020304" pitchFamily="18" charset="0"/>
              <a:cs typeface="Times New Roman" panose="02020603050405020304" pitchFamily="18" charset="0"/>
            </a:rPr>
            <a:t> банки </a:t>
          </a:r>
          <a:r>
            <a:rPr lang="ru-RU" dirty="0" err="1" smtClean="0">
              <a:latin typeface="Times New Roman" panose="02020603050405020304" pitchFamily="18" charset="0"/>
              <a:cs typeface="Times New Roman" panose="02020603050405020304" pitchFamily="18" charset="0"/>
            </a:rPr>
            <a:t>ташаббуси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қатнашчилар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методологиясини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режимли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электрон </a:t>
          </a:r>
          <a:r>
            <a:rPr lang="ru-RU" dirty="0" err="1" smtClean="0">
              <a:latin typeface="Times New Roman" panose="02020603050405020304" pitchFamily="18" charset="0"/>
              <a:cs typeface="Times New Roman" panose="02020603050405020304" pitchFamily="18" charset="0"/>
            </a:rPr>
            <a:t>курслари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тайёрланди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954F88A-25D6-41E1-B2D6-3CA0432DB9AA}" type="parTrans" cxnId="{633198E4-25EF-4960-A1E3-219049D3284F}">
      <dgm:prSet/>
      <dgm:spPr/>
      <dgm:t>
        <a:bodyPr/>
        <a:lstStyle/>
        <a:p>
          <a:endParaRPr lang="ru-RU"/>
        </a:p>
      </dgm:t>
    </dgm:pt>
    <dgm:pt modelId="{606CC8A1-3E67-4C5B-921D-767A6FB4416C}" type="sibTrans" cxnId="{633198E4-25EF-4960-A1E3-219049D3284F}">
      <dgm:prSet/>
      <dgm:spPr/>
      <dgm:t>
        <a:bodyPr/>
        <a:lstStyle/>
        <a:p>
          <a:endParaRPr lang="ru-RU"/>
        </a:p>
      </dgm:t>
    </dgm:pt>
    <dgm:pt modelId="{B11C055B-5E15-4BF1-BD56-33D1B75D5A6C}">
      <dgm:prSet/>
      <dgm:spPr/>
      <dgm:t>
        <a:bodyPr/>
        <a:lstStyle/>
        <a:p>
          <a:pPr marL="0" indent="358775" algn="just" rtl="0"/>
          <a:r>
            <a:rPr lang="ru-RU" smtClean="0">
              <a:latin typeface="Times New Roman" panose="02020603050405020304" pitchFamily="18" charset="0"/>
              <a:cs typeface="Times New Roman" panose="02020603050405020304" pitchFamily="18" charset="0"/>
            </a:rPr>
            <a:t>Лойиҳанинг </a:t>
          </a:r>
          <a:r>
            <a:rPr lang="ru-RU" dirty="0" smtClean="0">
              <a:latin typeface="Times New Roman" panose="02020603050405020304" pitchFamily="18" charset="0"/>
              <a:cs typeface="Times New Roman" panose="02020603050405020304" pitchFamily="18" charset="0"/>
            </a:rPr>
            <a:t>университет </a:t>
          </a:r>
          <a:r>
            <a:rPr lang="ru-RU" dirty="0" err="1" smtClean="0">
              <a:latin typeface="Times New Roman" panose="02020603050405020304" pitchFamily="18" charset="0"/>
              <a:cs typeface="Times New Roman" panose="02020603050405020304" pitchFamily="18" charset="0"/>
            </a:rPr>
            <a:t>иштирокчилари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ўтказиш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техник база </a:t>
          </a:r>
          <a:r>
            <a:rPr lang="ru-RU" dirty="0" err="1" smtClean="0">
              <a:latin typeface="Times New Roman" panose="02020603050405020304" pitchFamily="18" charset="0"/>
              <a:cs typeface="Times New Roman" panose="02020603050405020304" pitchFamily="18" charset="0"/>
            </a:rPr>
            <a:t>воситалари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Интернетга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изланмоқда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берилган</a:t>
          </a:r>
          <a:r>
            <a:rPr lang="ru-RU" dirty="0" smtClean="0">
              <a:latin typeface="Times New Roman" panose="02020603050405020304" pitchFamily="18" charset="0"/>
              <a:cs typeface="Times New Roman" panose="02020603050405020304" pitchFamily="18" charset="0"/>
            </a:rPr>
            <a:t> технология </a:t>
          </a:r>
          <a:r>
            <a:rPr lang="ru-RU" dirty="0" err="1" smtClean="0">
              <a:latin typeface="Times New Roman" panose="02020603050405020304" pitchFamily="18" charset="0"/>
              <a:cs typeface="Times New Roman" panose="02020603050405020304" pitchFamily="18" charset="0"/>
            </a:rPr>
            <a:t>турларининг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истиқболлари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гапиришга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14F1379-A64B-47A2-B2DF-4E5789B580C8}" type="parTrans" cxnId="{14A7FCC9-0234-4CA9-9C1A-392B0683A211}">
      <dgm:prSet/>
      <dgm:spPr/>
      <dgm:t>
        <a:bodyPr/>
        <a:lstStyle/>
        <a:p>
          <a:endParaRPr lang="ru-RU"/>
        </a:p>
      </dgm:t>
    </dgm:pt>
    <dgm:pt modelId="{25A4C6A5-8875-4EBC-BF0D-6CD7A5B70851}" type="sibTrans" cxnId="{14A7FCC9-0234-4CA9-9C1A-392B0683A211}">
      <dgm:prSet/>
      <dgm:spPr/>
      <dgm:t>
        <a:bodyPr/>
        <a:lstStyle/>
        <a:p>
          <a:endParaRPr lang="ru-RU"/>
        </a:p>
      </dgm:t>
    </dgm:pt>
    <dgm:pt modelId="{24E220CE-1B17-4EE0-AD47-2DCA059F249E}" type="pres">
      <dgm:prSet presAssocID="{F9233CBD-D454-4EAD-B489-9B7CCBA4782B}" presName="linear" presStyleCnt="0">
        <dgm:presLayoutVars>
          <dgm:animLvl val="lvl"/>
          <dgm:resizeHandles val="exact"/>
        </dgm:presLayoutVars>
      </dgm:prSet>
      <dgm:spPr/>
    </dgm:pt>
    <dgm:pt modelId="{D5579208-D48E-47BA-A752-0EC4370228D1}" type="pres">
      <dgm:prSet presAssocID="{055A52BC-756B-4DBF-A3C4-B93F62F013AD}" presName="parentText" presStyleLbl="node1" presStyleIdx="0" presStyleCnt="2">
        <dgm:presLayoutVars>
          <dgm:chMax val="0"/>
          <dgm:bulletEnabled val="1"/>
        </dgm:presLayoutVars>
      </dgm:prSet>
      <dgm:spPr/>
    </dgm:pt>
    <dgm:pt modelId="{1D8C6B32-D2D9-45AA-A7EE-8F23306587B2}" type="pres">
      <dgm:prSet presAssocID="{606CC8A1-3E67-4C5B-921D-767A6FB4416C}" presName="spacer" presStyleCnt="0"/>
      <dgm:spPr/>
    </dgm:pt>
    <dgm:pt modelId="{8C433D1C-2351-4AD9-9170-5A882114E6E2}" type="pres">
      <dgm:prSet presAssocID="{B11C055B-5E15-4BF1-BD56-33D1B75D5A6C}" presName="parentText" presStyleLbl="node1" presStyleIdx="1" presStyleCnt="2">
        <dgm:presLayoutVars>
          <dgm:chMax val="0"/>
          <dgm:bulletEnabled val="1"/>
        </dgm:presLayoutVars>
      </dgm:prSet>
      <dgm:spPr/>
    </dgm:pt>
  </dgm:ptLst>
  <dgm:cxnLst>
    <dgm:cxn modelId="{74EA48FF-70AC-4BA2-89C7-BC74AB21EE6B}" type="presOf" srcId="{055A52BC-756B-4DBF-A3C4-B93F62F013AD}" destId="{D5579208-D48E-47BA-A752-0EC4370228D1}" srcOrd="0" destOrd="0" presId="urn:microsoft.com/office/officeart/2005/8/layout/vList2"/>
    <dgm:cxn modelId="{7896B321-778A-434A-832A-C4B4B84BB891}" type="presOf" srcId="{F9233CBD-D454-4EAD-B489-9B7CCBA4782B}" destId="{24E220CE-1B17-4EE0-AD47-2DCA059F249E}" srcOrd="0" destOrd="0" presId="urn:microsoft.com/office/officeart/2005/8/layout/vList2"/>
    <dgm:cxn modelId="{14A7FCC9-0234-4CA9-9C1A-392B0683A211}" srcId="{F9233CBD-D454-4EAD-B489-9B7CCBA4782B}" destId="{B11C055B-5E15-4BF1-BD56-33D1B75D5A6C}" srcOrd="1" destOrd="0" parTransId="{D14F1379-A64B-47A2-B2DF-4E5789B580C8}" sibTransId="{25A4C6A5-8875-4EBC-BF0D-6CD7A5B70851}"/>
    <dgm:cxn modelId="{633198E4-25EF-4960-A1E3-219049D3284F}" srcId="{F9233CBD-D454-4EAD-B489-9B7CCBA4782B}" destId="{055A52BC-756B-4DBF-A3C4-B93F62F013AD}" srcOrd="0" destOrd="0" parTransId="{E954F88A-25D6-41E1-B2D6-3CA0432DB9AA}" sibTransId="{606CC8A1-3E67-4C5B-921D-767A6FB4416C}"/>
    <dgm:cxn modelId="{76B4F2CC-A9A5-43A0-97E1-08E1C0496E60}" type="presOf" srcId="{B11C055B-5E15-4BF1-BD56-33D1B75D5A6C}" destId="{8C433D1C-2351-4AD9-9170-5A882114E6E2}" srcOrd="0" destOrd="0" presId="urn:microsoft.com/office/officeart/2005/8/layout/vList2"/>
    <dgm:cxn modelId="{695E240C-F014-4FD9-900A-FD974B59FA94}" type="presParOf" srcId="{24E220CE-1B17-4EE0-AD47-2DCA059F249E}" destId="{D5579208-D48E-47BA-A752-0EC4370228D1}" srcOrd="0" destOrd="0" presId="urn:microsoft.com/office/officeart/2005/8/layout/vList2"/>
    <dgm:cxn modelId="{BC24BD6F-5EED-4514-9258-668796734E86}" type="presParOf" srcId="{24E220CE-1B17-4EE0-AD47-2DCA059F249E}" destId="{1D8C6B32-D2D9-45AA-A7EE-8F23306587B2}" srcOrd="1" destOrd="0" presId="urn:microsoft.com/office/officeart/2005/8/layout/vList2"/>
    <dgm:cxn modelId="{FF95423C-B7EB-4D30-BFA6-6115C187B8B0}" type="presParOf" srcId="{24E220CE-1B17-4EE0-AD47-2DCA059F249E}" destId="{8C433D1C-2351-4AD9-9170-5A882114E6E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E8A9347-A93D-440D-8CF3-5FE517448D4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7D1B2FA-54AC-4066-B6CB-ECABEFC60380}">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Масофавий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анъанавий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шаклларидан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хусусиятларини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фарқлаш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мумкин</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CE13B1ED-E029-4A90-BA25-7F56F4A6A708}" type="parTrans" cxnId="{B1361D88-3A06-4DEF-B3F1-8DCC81C2D1A5}">
      <dgm:prSet/>
      <dgm:spPr/>
      <dgm:t>
        <a:bodyPr/>
        <a:lstStyle/>
        <a:p>
          <a:endParaRPr lang="ru-RU"/>
        </a:p>
      </dgm:t>
    </dgm:pt>
    <dgm:pt modelId="{747467E7-7648-43D4-826B-D3CCAB4637C5}" type="sibTrans" cxnId="{B1361D88-3A06-4DEF-B3F1-8DCC81C2D1A5}">
      <dgm:prSet/>
      <dgm:spPr/>
      <dgm:t>
        <a:bodyPr/>
        <a:lstStyle/>
        <a:p>
          <a:endParaRPr lang="ru-RU"/>
        </a:p>
      </dgm:t>
    </dgm:pt>
    <dgm:pt modelId="{7EB1A180-95D5-4AFA-AEDA-43ACDA4C1A6B}">
      <dgm:prSet/>
      <dgm:spPr/>
      <dgm:t>
        <a:bodyPr/>
        <a:lstStyle/>
        <a:p>
          <a:pPr algn="just" rtl="0"/>
          <a:r>
            <a:rPr lang="ru-RU" i="1" dirty="0" err="1" smtClean="0">
              <a:latin typeface="Times New Roman" panose="02020603050405020304" pitchFamily="18" charset="0"/>
              <a:cs typeface="Times New Roman" panose="02020603050405020304" pitchFamily="18" charset="0"/>
            </a:rPr>
            <a:t>Эгилувчанлик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AC0022F-4000-42AF-90AD-3CB081E1A345}" type="parTrans" cxnId="{1FDFE5D8-CC1A-4917-BA66-D31AC5D17030}">
      <dgm:prSet/>
      <dgm:spPr/>
      <dgm:t>
        <a:bodyPr/>
        <a:lstStyle/>
        <a:p>
          <a:endParaRPr lang="ru-RU"/>
        </a:p>
      </dgm:t>
    </dgm:pt>
    <dgm:pt modelId="{46770B42-24A4-4369-824C-70BD7FBAD8DD}" type="sibTrans" cxnId="{1FDFE5D8-CC1A-4917-BA66-D31AC5D17030}">
      <dgm:prSet/>
      <dgm:spPr/>
      <dgm:t>
        <a:bodyPr/>
        <a:lstStyle/>
        <a:p>
          <a:endParaRPr lang="ru-RU"/>
        </a:p>
      </dgm:t>
    </dgm:pt>
    <dgm:pt modelId="{FA082F89-4AF6-4101-8C8C-5EC706BF6B29}">
      <dgm:prSet/>
      <dgm:spPr/>
      <dgm:t>
        <a:bodyPr/>
        <a:lstStyle/>
        <a:p>
          <a:pPr algn="just" rtl="0"/>
          <a:r>
            <a:rPr lang="ru-RU" i="1" dirty="0" err="1" smtClean="0">
              <a:latin typeface="Times New Roman" panose="02020603050405020304" pitchFamily="18" charset="0"/>
              <a:cs typeface="Times New Roman" panose="02020603050405020304" pitchFamily="18" charset="0"/>
            </a:rPr>
            <a:t>Модуллик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курсига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0153232-C36C-464C-8846-A3FC236E7565}" type="parTrans" cxnId="{05CB1320-16DA-47A2-9ACE-537482BE744D}">
      <dgm:prSet/>
      <dgm:spPr/>
      <dgm:t>
        <a:bodyPr/>
        <a:lstStyle/>
        <a:p>
          <a:endParaRPr lang="ru-RU"/>
        </a:p>
      </dgm:t>
    </dgm:pt>
    <dgm:pt modelId="{17C1388B-18D6-45AC-96F8-107A1888DAE8}" type="sibTrans" cxnId="{05CB1320-16DA-47A2-9ACE-537482BE744D}">
      <dgm:prSet/>
      <dgm:spPr/>
      <dgm:t>
        <a:bodyPr/>
        <a:lstStyle/>
        <a:p>
          <a:endParaRPr lang="ru-RU"/>
        </a:p>
      </dgm:t>
    </dgm:pt>
    <dgm:pt modelId="{E91B7CF9-90AA-4E03-9BF4-3AF385F3B5AD}" type="pres">
      <dgm:prSet presAssocID="{5E8A9347-A93D-440D-8CF3-5FE517448D41}" presName="linear" presStyleCnt="0">
        <dgm:presLayoutVars>
          <dgm:animLvl val="lvl"/>
          <dgm:resizeHandles val="exact"/>
        </dgm:presLayoutVars>
      </dgm:prSet>
      <dgm:spPr/>
    </dgm:pt>
    <dgm:pt modelId="{5C997282-0542-409D-8F9C-EE99C77EF0E4}" type="pres">
      <dgm:prSet presAssocID="{67D1B2FA-54AC-4066-B6CB-ECABEFC60380}" presName="parentText" presStyleLbl="node1" presStyleIdx="0" presStyleCnt="3">
        <dgm:presLayoutVars>
          <dgm:chMax val="0"/>
          <dgm:bulletEnabled val="1"/>
        </dgm:presLayoutVars>
      </dgm:prSet>
      <dgm:spPr/>
    </dgm:pt>
    <dgm:pt modelId="{2A43E9E5-D6C6-4774-B2CC-06882A6EABBE}" type="pres">
      <dgm:prSet presAssocID="{747467E7-7648-43D4-826B-D3CCAB4637C5}" presName="spacer" presStyleCnt="0"/>
      <dgm:spPr/>
    </dgm:pt>
    <dgm:pt modelId="{F5719EC1-D9D9-42C4-A796-59FB0C493E46}" type="pres">
      <dgm:prSet presAssocID="{7EB1A180-95D5-4AFA-AEDA-43ACDA4C1A6B}" presName="parentText" presStyleLbl="node1" presStyleIdx="1" presStyleCnt="3">
        <dgm:presLayoutVars>
          <dgm:chMax val="0"/>
          <dgm:bulletEnabled val="1"/>
        </dgm:presLayoutVars>
      </dgm:prSet>
      <dgm:spPr/>
    </dgm:pt>
    <dgm:pt modelId="{0BB2911D-C4F4-47E1-A88A-3556F53F8C50}" type="pres">
      <dgm:prSet presAssocID="{46770B42-24A4-4369-824C-70BD7FBAD8DD}" presName="spacer" presStyleCnt="0"/>
      <dgm:spPr/>
    </dgm:pt>
    <dgm:pt modelId="{7B811551-B978-407E-97C8-7665B1AE526C}" type="pres">
      <dgm:prSet presAssocID="{FA082F89-4AF6-4101-8C8C-5EC706BF6B29}" presName="parentText" presStyleLbl="node1" presStyleIdx="2" presStyleCnt="3">
        <dgm:presLayoutVars>
          <dgm:chMax val="0"/>
          <dgm:bulletEnabled val="1"/>
        </dgm:presLayoutVars>
      </dgm:prSet>
      <dgm:spPr/>
    </dgm:pt>
  </dgm:ptLst>
  <dgm:cxnLst>
    <dgm:cxn modelId="{BC1DA0FF-FA36-42B1-A5AA-FE44B1E4936C}" type="presOf" srcId="{67D1B2FA-54AC-4066-B6CB-ECABEFC60380}" destId="{5C997282-0542-409D-8F9C-EE99C77EF0E4}" srcOrd="0" destOrd="0" presId="urn:microsoft.com/office/officeart/2005/8/layout/vList2"/>
    <dgm:cxn modelId="{313CBA85-E32B-4438-86B0-821D69409771}" type="presOf" srcId="{7EB1A180-95D5-4AFA-AEDA-43ACDA4C1A6B}" destId="{F5719EC1-D9D9-42C4-A796-59FB0C493E46}" srcOrd="0" destOrd="0" presId="urn:microsoft.com/office/officeart/2005/8/layout/vList2"/>
    <dgm:cxn modelId="{ED1CDA3A-507C-49E2-BCC8-A093388921A2}" type="presOf" srcId="{FA082F89-4AF6-4101-8C8C-5EC706BF6B29}" destId="{7B811551-B978-407E-97C8-7665B1AE526C}" srcOrd="0" destOrd="0" presId="urn:microsoft.com/office/officeart/2005/8/layout/vList2"/>
    <dgm:cxn modelId="{05CB1320-16DA-47A2-9ACE-537482BE744D}" srcId="{5E8A9347-A93D-440D-8CF3-5FE517448D41}" destId="{FA082F89-4AF6-4101-8C8C-5EC706BF6B29}" srcOrd="2" destOrd="0" parTransId="{50153232-C36C-464C-8846-A3FC236E7565}" sibTransId="{17C1388B-18D6-45AC-96F8-107A1888DAE8}"/>
    <dgm:cxn modelId="{5DBD2918-F8DA-4D89-9803-9FB7954416D2}" type="presOf" srcId="{5E8A9347-A93D-440D-8CF3-5FE517448D41}" destId="{E91B7CF9-90AA-4E03-9BF4-3AF385F3B5AD}" srcOrd="0" destOrd="0" presId="urn:microsoft.com/office/officeart/2005/8/layout/vList2"/>
    <dgm:cxn modelId="{B1361D88-3A06-4DEF-B3F1-8DCC81C2D1A5}" srcId="{5E8A9347-A93D-440D-8CF3-5FE517448D41}" destId="{67D1B2FA-54AC-4066-B6CB-ECABEFC60380}" srcOrd="0" destOrd="0" parTransId="{CE13B1ED-E029-4A90-BA25-7F56F4A6A708}" sibTransId="{747467E7-7648-43D4-826B-D3CCAB4637C5}"/>
    <dgm:cxn modelId="{1FDFE5D8-CC1A-4917-BA66-D31AC5D17030}" srcId="{5E8A9347-A93D-440D-8CF3-5FE517448D41}" destId="{7EB1A180-95D5-4AFA-AEDA-43ACDA4C1A6B}" srcOrd="1" destOrd="0" parTransId="{BAC0022F-4000-42AF-90AD-3CB081E1A345}" sibTransId="{46770B42-24A4-4369-824C-70BD7FBAD8DD}"/>
    <dgm:cxn modelId="{73A8D48A-3545-4707-BE86-8ADD717D9A9B}" type="presParOf" srcId="{E91B7CF9-90AA-4E03-9BF4-3AF385F3B5AD}" destId="{5C997282-0542-409D-8F9C-EE99C77EF0E4}" srcOrd="0" destOrd="0" presId="urn:microsoft.com/office/officeart/2005/8/layout/vList2"/>
    <dgm:cxn modelId="{63B7E1E2-C990-41F6-9BD1-D11832963996}" type="presParOf" srcId="{E91B7CF9-90AA-4E03-9BF4-3AF385F3B5AD}" destId="{2A43E9E5-D6C6-4774-B2CC-06882A6EABBE}" srcOrd="1" destOrd="0" presId="urn:microsoft.com/office/officeart/2005/8/layout/vList2"/>
    <dgm:cxn modelId="{C91AB313-A8F4-430D-84B9-03A162425AFD}" type="presParOf" srcId="{E91B7CF9-90AA-4E03-9BF4-3AF385F3B5AD}" destId="{F5719EC1-D9D9-42C4-A796-59FB0C493E46}" srcOrd="2" destOrd="0" presId="urn:microsoft.com/office/officeart/2005/8/layout/vList2"/>
    <dgm:cxn modelId="{1E14D8F8-1F5B-48AC-92C2-2AD8331D4FEE}" type="presParOf" srcId="{E91B7CF9-90AA-4E03-9BF4-3AF385F3B5AD}" destId="{0BB2911D-C4F4-47E1-A88A-3556F53F8C50}" srcOrd="3" destOrd="0" presId="urn:microsoft.com/office/officeart/2005/8/layout/vList2"/>
    <dgm:cxn modelId="{D49C0FAD-EC95-428A-AD81-8B6A6620404D}" type="presParOf" srcId="{E91B7CF9-90AA-4E03-9BF4-3AF385F3B5AD}" destId="{7B811551-B978-407E-97C8-7665B1AE526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E8A9347-A93D-440D-8CF3-5FE517448D4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A082F89-4AF6-4101-8C8C-5EC706BF6B29}">
      <dgm:prSet/>
      <dgm:spPr/>
      <dgm:t>
        <a:bodyPr/>
        <a:lstStyle/>
        <a:p>
          <a:pPr algn="just" rtl="0"/>
          <a:r>
            <a:rPr lang="ru-RU" i="1" dirty="0" err="1" smtClean="0">
              <a:latin typeface="Times New Roman" panose="02020603050405020304" pitchFamily="18" charset="0"/>
              <a:cs typeface="Times New Roman" panose="02020603050405020304" pitchFamily="18" charset="0"/>
            </a:rPr>
            <a:t>Қуршов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мурожаат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алмашинувини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0153232-C36C-464C-8846-A3FC236E7565}" type="parTrans" cxnId="{05CB1320-16DA-47A2-9ACE-537482BE744D}">
      <dgm:prSet/>
      <dgm:spPr/>
      <dgm:t>
        <a:bodyPr/>
        <a:lstStyle/>
        <a:p>
          <a:endParaRPr lang="ru-RU"/>
        </a:p>
      </dgm:t>
    </dgm:pt>
    <dgm:pt modelId="{17C1388B-18D6-45AC-96F8-107A1888DAE8}" type="sibTrans" cxnId="{05CB1320-16DA-47A2-9ACE-537482BE744D}">
      <dgm:prSet/>
      <dgm:spPr/>
      <dgm:t>
        <a:bodyPr/>
        <a:lstStyle/>
        <a:p>
          <a:endParaRPr lang="ru-RU"/>
        </a:p>
      </dgm:t>
    </dgm:pt>
    <dgm:pt modelId="{830CC17F-1CDF-46A1-BC9D-98BEAF428E9A}">
      <dgm:prSet/>
      <dgm:spPr/>
      <dgm:t>
        <a:bodyPr/>
        <a:lstStyle/>
        <a:p>
          <a:pPr algn="just" rtl="0"/>
          <a:r>
            <a:rPr lang="ru-RU" i="1" smtClean="0">
              <a:latin typeface="Times New Roman" panose="02020603050405020304" pitchFamily="18" charset="0"/>
              <a:cs typeface="Times New Roman" panose="02020603050405020304" pitchFamily="18" charset="0"/>
            </a:rPr>
            <a:t>Тежамкорлик</a:t>
          </a:r>
          <a:r>
            <a:rPr lang="ru-RU" smtClean="0">
              <a:latin typeface="Times New Roman" panose="02020603050405020304" pitchFamily="18" charset="0"/>
              <a:cs typeface="Times New Roman" panose="02020603050405020304" pitchFamily="18" charset="0"/>
            </a:rPr>
            <a:t>. Ўқув майдонлари, техник воситалар, моддий ва маънавий ашёлардан унумли фойдаланиш, ўқув ахборотларини тўпланган ва бир хилликка келтирилган ҳолда ифодалаш ҳамда уларни ўзлаштирувчи мутахассисларни тайёрлаш бўйича харажатларни камайтиради.</a:t>
          </a:r>
          <a:endParaRPr lang="ru-RU">
            <a:latin typeface="Times New Roman" panose="02020603050405020304" pitchFamily="18" charset="0"/>
            <a:cs typeface="Times New Roman" panose="02020603050405020304" pitchFamily="18" charset="0"/>
          </a:endParaRPr>
        </a:p>
      </dgm:t>
    </dgm:pt>
    <dgm:pt modelId="{155CF665-188F-49C1-B072-9980A92570F4}" type="parTrans" cxnId="{D5FA62F8-68EB-4113-B886-2693934FA338}">
      <dgm:prSet/>
      <dgm:spPr/>
      <dgm:t>
        <a:bodyPr/>
        <a:lstStyle/>
        <a:p>
          <a:endParaRPr lang="ru-RU"/>
        </a:p>
      </dgm:t>
    </dgm:pt>
    <dgm:pt modelId="{4DEC7529-5710-4755-AC0D-2BE0DF56979B}" type="sibTrans" cxnId="{D5FA62F8-68EB-4113-B886-2693934FA338}">
      <dgm:prSet/>
      <dgm:spPr/>
      <dgm:t>
        <a:bodyPr/>
        <a:lstStyle/>
        <a:p>
          <a:endParaRPr lang="ru-RU"/>
        </a:p>
      </dgm:t>
    </dgm:pt>
    <dgm:pt modelId="{B38C5E64-E11A-4391-8A1E-ED8CD44E766F}">
      <dgm:prSet/>
      <dgm:spPr/>
      <dgm:t>
        <a:bodyPr/>
        <a:lstStyle/>
        <a:p>
          <a:pPr algn="just" rtl="0"/>
          <a:r>
            <a:rPr lang="ru-RU" i="1" smtClean="0">
              <a:latin typeface="Times New Roman" panose="02020603050405020304" pitchFamily="18" charset="0"/>
              <a:cs typeface="Times New Roman" panose="02020603050405020304" pitchFamily="18" charset="0"/>
            </a:rPr>
            <a:t>Технологиклик</a:t>
          </a:r>
          <a:r>
            <a:rPr lang="ru-RU" smtClean="0">
              <a:latin typeface="Times New Roman" panose="02020603050405020304" pitchFamily="18" charset="0"/>
              <a:cs typeface="Times New Roman" panose="02020603050405020304" pitchFamily="18" charset="0"/>
            </a:rPr>
            <a:t>. Таълим бериш жараёнида инсонни жаҳоннинг индустриал фазосига киритишга имкон берадиган янги ахборот ва телекоммуникацион технологиялардан фойдаланиш.</a:t>
          </a:r>
          <a:endParaRPr lang="ru-RU">
            <a:latin typeface="Times New Roman" panose="02020603050405020304" pitchFamily="18" charset="0"/>
            <a:cs typeface="Times New Roman" panose="02020603050405020304" pitchFamily="18" charset="0"/>
          </a:endParaRPr>
        </a:p>
      </dgm:t>
    </dgm:pt>
    <dgm:pt modelId="{10931B3F-17FA-42DE-9651-D07C56376ED5}" type="parTrans" cxnId="{9EF8F417-6886-4810-84F2-54CC592FD7CA}">
      <dgm:prSet/>
      <dgm:spPr/>
      <dgm:t>
        <a:bodyPr/>
        <a:lstStyle/>
        <a:p>
          <a:endParaRPr lang="ru-RU"/>
        </a:p>
      </dgm:t>
    </dgm:pt>
    <dgm:pt modelId="{A53745CF-6C61-4601-B5D0-30DE346C939D}" type="sibTrans" cxnId="{9EF8F417-6886-4810-84F2-54CC592FD7CA}">
      <dgm:prSet/>
      <dgm:spPr/>
      <dgm:t>
        <a:bodyPr/>
        <a:lstStyle/>
        <a:p>
          <a:endParaRPr lang="ru-RU"/>
        </a:p>
      </dgm:t>
    </dgm:pt>
    <dgm:pt modelId="{E91B7CF9-90AA-4E03-9BF4-3AF385F3B5AD}" type="pres">
      <dgm:prSet presAssocID="{5E8A9347-A93D-440D-8CF3-5FE517448D41}" presName="linear" presStyleCnt="0">
        <dgm:presLayoutVars>
          <dgm:animLvl val="lvl"/>
          <dgm:resizeHandles val="exact"/>
        </dgm:presLayoutVars>
      </dgm:prSet>
      <dgm:spPr/>
    </dgm:pt>
    <dgm:pt modelId="{7B811551-B978-407E-97C8-7665B1AE526C}" type="pres">
      <dgm:prSet presAssocID="{FA082F89-4AF6-4101-8C8C-5EC706BF6B29}" presName="parentText" presStyleLbl="node1" presStyleIdx="0" presStyleCnt="3">
        <dgm:presLayoutVars>
          <dgm:chMax val="0"/>
          <dgm:bulletEnabled val="1"/>
        </dgm:presLayoutVars>
      </dgm:prSet>
      <dgm:spPr/>
      <dgm:t>
        <a:bodyPr/>
        <a:lstStyle/>
        <a:p>
          <a:endParaRPr lang="ru-RU"/>
        </a:p>
      </dgm:t>
    </dgm:pt>
    <dgm:pt modelId="{DB2B8979-1226-43AA-BFCC-3FF729379192}" type="pres">
      <dgm:prSet presAssocID="{17C1388B-18D6-45AC-96F8-107A1888DAE8}" presName="spacer" presStyleCnt="0"/>
      <dgm:spPr/>
    </dgm:pt>
    <dgm:pt modelId="{C2E3E0F0-FA5D-400B-8D9D-ED5059381FFA}" type="pres">
      <dgm:prSet presAssocID="{830CC17F-1CDF-46A1-BC9D-98BEAF428E9A}" presName="parentText" presStyleLbl="node1" presStyleIdx="1" presStyleCnt="3">
        <dgm:presLayoutVars>
          <dgm:chMax val="0"/>
          <dgm:bulletEnabled val="1"/>
        </dgm:presLayoutVars>
      </dgm:prSet>
      <dgm:spPr/>
    </dgm:pt>
    <dgm:pt modelId="{694E787A-2CA8-4277-942B-9E62ABB2830B}" type="pres">
      <dgm:prSet presAssocID="{4DEC7529-5710-4755-AC0D-2BE0DF56979B}" presName="spacer" presStyleCnt="0"/>
      <dgm:spPr/>
    </dgm:pt>
    <dgm:pt modelId="{B6C4D3F2-61CE-4CDE-8DA0-829093DAA239}" type="pres">
      <dgm:prSet presAssocID="{B38C5E64-E11A-4391-8A1E-ED8CD44E766F}" presName="parentText" presStyleLbl="node1" presStyleIdx="2" presStyleCnt="3">
        <dgm:presLayoutVars>
          <dgm:chMax val="0"/>
          <dgm:bulletEnabled val="1"/>
        </dgm:presLayoutVars>
      </dgm:prSet>
      <dgm:spPr/>
    </dgm:pt>
  </dgm:ptLst>
  <dgm:cxnLst>
    <dgm:cxn modelId="{ED1CDA3A-507C-49E2-BCC8-A093388921A2}" type="presOf" srcId="{FA082F89-4AF6-4101-8C8C-5EC706BF6B29}" destId="{7B811551-B978-407E-97C8-7665B1AE526C}" srcOrd="0" destOrd="0" presId="urn:microsoft.com/office/officeart/2005/8/layout/vList2"/>
    <dgm:cxn modelId="{05CB1320-16DA-47A2-9ACE-537482BE744D}" srcId="{5E8A9347-A93D-440D-8CF3-5FE517448D41}" destId="{FA082F89-4AF6-4101-8C8C-5EC706BF6B29}" srcOrd="0" destOrd="0" parTransId="{50153232-C36C-464C-8846-A3FC236E7565}" sibTransId="{17C1388B-18D6-45AC-96F8-107A1888DAE8}"/>
    <dgm:cxn modelId="{9EF8F417-6886-4810-84F2-54CC592FD7CA}" srcId="{5E8A9347-A93D-440D-8CF3-5FE517448D41}" destId="{B38C5E64-E11A-4391-8A1E-ED8CD44E766F}" srcOrd="2" destOrd="0" parTransId="{10931B3F-17FA-42DE-9651-D07C56376ED5}" sibTransId="{A53745CF-6C61-4601-B5D0-30DE346C939D}"/>
    <dgm:cxn modelId="{D5FA62F8-68EB-4113-B886-2693934FA338}" srcId="{5E8A9347-A93D-440D-8CF3-5FE517448D41}" destId="{830CC17F-1CDF-46A1-BC9D-98BEAF428E9A}" srcOrd="1" destOrd="0" parTransId="{155CF665-188F-49C1-B072-9980A92570F4}" sibTransId="{4DEC7529-5710-4755-AC0D-2BE0DF56979B}"/>
    <dgm:cxn modelId="{5DBD2918-F8DA-4D89-9803-9FB7954416D2}" type="presOf" srcId="{5E8A9347-A93D-440D-8CF3-5FE517448D41}" destId="{E91B7CF9-90AA-4E03-9BF4-3AF385F3B5AD}" srcOrd="0" destOrd="0" presId="urn:microsoft.com/office/officeart/2005/8/layout/vList2"/>
    <dgm:cxn modelId="{8881B5B6-03AC-434B-BB77-6F53CCA62C62}" type="presOf" srcId="{830CC17F-1CDF-46A1-BC9D-98BEAF428E9A}" destId="{C2E3E0F0-FA5D-400B-8D9D-ED5059381FFA}" srcOrd="0" destOrd="0" presId="urn:microsoft.com/office/officeart/2005/8/layout/vList2"/>
    <dgm:cxn modelId="{2180B0B6-F930-48B6-82BD-6D4E85DAE27A}" type="presOf" srcId="{B38C5E64-E11A-4391-8A1E-ED8CD44E766F}" destId="{B6C4D3F2-61CE-4CDE-8DA0-829093DAA239}" srcOrd="0" destOrd="0" presId="urn:microsoft.com/office/officeart/2005/8/layout/vList2"/>
    <dgm:cxn modelId="{D49C0FAD-EC95-428A-AD81-8B6A6620404D}" type="presParOf" srcId="{E91B7CF9-90AA-4E03-9BF4-3AF385F3B5AD}" destId="{7B811551-B978-407E-97C8-7665B1AE526C}" srcOrd="0" destOrd="0" presId="urn:microsoft.com/office/officeart/2005/8/layout/vList2"/>
    <dgm:cxn modelId="{42133C3D-EF30-4597-82C3-122BAB4421B7}" type="presParOf" srcId="{E91B7CF9-90AA-4E03-9BF4-3AF385F3B5AD}" destId="{DB2B8979-1226-43AA-BFCC-3FF729379192}" srcOrd="1" destOrd="0" presId="urn:microsoft.com/office/officeart/2005/8/layout/vList2"/>
    <dgm:cxn modelId="{E2005C03-4CB7-4DFF-8004-7B34E5395FDA}" type="presParOf" srcId="{E91B7CF9-90AA-4E03-9BF4-3AF385F3B5AD}" destId="{C2E3E0F0-FA5D-400B-8D9D-ED5059381FFA}" srcOrd="2" destOrd="0" presId="urn:microsoft.com/office/officeart/2005/8/layout/vList2"/>
    <dgm:cxn modelId="{12783D4B-99CC-4ED6-ADCC-D4BA30B2AE9A}" type="presParOf" srcId="{E91B7CF9-90AA-4E03-9BF4-3AF385F3B5AD}" destId="{694E787A-2CA8-4277-942B-9E62ABB2830B}" srcOrd="3" destOrd="0" presId="urn:microsoft.com/office/officeart/2005/8/layout/vList2"/>
    <dgm:cxn modelId="{3813FBDF-B229-4E22-8F7E-6D782310865C}" type="presParOf" srcId="{E91B7CF9-90AA-4E03-9BF4-3AF385F3B5AD}" destId="{B6C4D3F2-61CE-4CDE-8DA0-829093DAA23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E8A9347-A93D-440D-8CF3-5FE517448D4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38C5E64-E11A-4391-8A1E-ED8CD44E766F}">
      <dgm:prSet/>
      <dgm:spPr/>
      <dgm:t>
        <a:bodyPr/>
        <a:lstStyle/>
        <a:p>
          <a:pPr algn="just" rtl="0"/>
          <a:r>
            <a:rPr lang="ru-RU" i="1" dirty="0" err="1" smtClean="0">
              <a:latin typeface="Times New Roman" panose="02020603050405020304" pitchFamily="18" charset="0"/>
              <a:cs typeface="Times New Roman" panose="02020603050405020304" pitchFamily="18" charset="0"/>
            </a:rPr>
            <a:t>Ижтимоий</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тенг</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ҳуқуқлилик</a:t>
          </a:r>
          <a:r>
            <a:rPr lang="ru-RU" i="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саломатлиги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таъминланганлигидан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кўпчиликка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0931B3F-17FA-42DE-9651-D07C56376ED5}" type="parTrans" cxnId="{9EF8F417-6886-4810-84F2-54CC592FD7CA}">
      <dgm:prSet/>
      <dgm:spPr/>
      <dgm:t>
        <a:bodyPr/>
        <a:lstStyle/>
        <a:p>
          <a:endParaRPr lang="ru-RU"/>
        </a:p>
      </dgm:t>
    </dgm:pt>
    <dgm:pt modelId="{A53745CF-6C61-4601-B5D0-30DE346C939D}" type="sibTrans" cxnId="{9EF8F417-6886-4810-84F2-54CC592FD7CA}">
      <dgm:prSet/>
      <dgm:spPr/>
      <dgm:t>
        <a:bodyPr/>
        <a:lstStyle/>
        <a:p>
          <a:endParaRPr lang="ru-RU"/>
        </a:p>
      </dgm:t>
    </dgm:pt>
    <dgm:pt modelId="{0429C3E8-C69D-4A82-9827-8C45D5BFD4DE}">
      <dgm:prSet/>
      <dgm:spPr/>
      <dgm:t>
        <a:bodyPr/>
        <a:lstStyle/>
        <a:p>
          <a:pPr algn="just" rtl="0"/>
          <a:r>
            <a:rPr lang="ru-RU" i="1" smtClean="0">
              <a:latin typeface="Times New Roman" panose="02020603050405020304" pitchFamily="18" charset="0"/>
              <a:cs typeface="Times New Roman" panose="02020603050405020304" pitchFamily="18" charset="0"/>
            </a:rPr>
            <a:t>Байналмилаллик</a:t>
          </a:r>
          <a:r>
            <a:rPr lang="ru-RU" smtClean="0">
              <a:latin typeface="Times New Roman" panose="02020603050405020304" pitchFamily="18" charset="0"/>
              <a:cs typeface="Times New Roman" panose="02020603050405020304" pitchFamily="18" charset="0"/>
            </a:rPr>
            <a:t>. Таълим хизматлари бозорида эришилган ютуқларнинг экспорти ва импорти таъминланади.</a:t>
          </a:r>
          <a:endParaRPr lang="ru-RU">
            <a:latin typeface="Times New Roman" panose="02020603050405020304" pitchFamily="18" charset="0"/>
            <a:cs typeface="Times New Roman" panose="02020603050405020304" pitchFamily="18" charset="0"/>
          </a:endParaRPr>
        </a:p>
      </dgm:t>
    </dgm:pt>
    <dgm:pt modelId="{0BD66098-DF1B-45CC-AE26-385CCAC95023}" type="parTrans" cxnId="{B596BA0B-8204-46D3-857F-4A563B03B471}">
      <dgm:prSet/>
      <dgm:spPr/>
      <dgm:t>
        <a:bodyPr/>
        <a:lstStyle/>
        <a:p>
          <a:endParaRPr lang="ru-RU"/>
        </a:p>
      </dgm:t>
    </dgm:pt>
    <dgm:pt modelId="{D2862739-28C9-45D0-9E44-5BF6F06ECA9F}" type="sibTrans" cxnId="{B596BA0B-8204-46D3-857F-4A563B03B471}">
      <dgm:prSet/>
      <dgm:spPr/>
      <dgm:t>
        <a:bodyPr/>
        <a:lstStyle/>
        <a:p>
          <a:endParaRPr lang="ru-RU"/>
        </a:p>
      </dgm:t>
    </dgm:pt>
    <dgm:pt modelId="{DD380B1D-5FB9-4F46-B263-36DA5994BF55}">
      <dgm:prSet/>
      <dgm:spPr/>
      <dgm:t>
        <a:bodyPr/>
        <a:lstStyle/>
        <a:p>
          <a:pPr algn="just" rtl="0"/>
          <a:r>
            <a:rPr lang="ru-RU" i="1" dirty="0" err="1" smtClean="0">
              <a:latin typeface="Times New Roman" panose="02020603050405020304" pitchFamily="18" charset="0"/>
              <a:cs typeface="Times New Roman" panose="02020603050405020304" pitchFamily="18" charset="0"/>
            </a:rPr>
            <a:t>Ўқитувчи</a:t>
          </a:r>
          <a:r>
            <a:rPr lang="ru-RU" i="1" dirty="0" smtClean="0">
              <a:latin typeface="Times New Roman" panose="02020603050405020304" pitchFamily="18" charset="0"/>
              <a:cs typeface="Times New Roman" panose="02020603050405020304" pitchFamily="18" charset="0"/>
            </a:rPr>
            <a:t>(педагог)</a:t>
          </a:r>
          <a:r>
            <a:rPr lang="ru-RU" i="1" dirty="0" err="1" smtClean="0">
              <a:latin typeface="Times New Roman" panose="02020603050405020304" pitchFamily="18" charset="0"/>
              <a:cs typeface="Times New Roman" panose="02020603050405020304" pitchFamily="18" charset="0"/>
            </a:rPr>
            <a:t>ларнинг</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янги</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вазифалари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(педагог)</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кенгайтиради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курсларни</a:t>
          </a:r>
          <a:r>
            <a:rPr lang="ru-RU" dirty="0" smtClean="0">
              <a:latin typeface="Times New Roman" panose="02020603050405020304" pitchFamily="18" charset="0"/>
              <a:cs typeface="Times New Roman" panose="02020603050405020304" pitchFamily="18" charset="0"/>
            </a:rPr>
            <a:t> доимо </a:t>
          </a:r>
          <a:r>
            <a:rPr lang="ru-RU" dirty="0" err="1" smtClean="0">
              <a:latin typeface="Times New Roman" panose="02020603050405020304" pitchFamily="18" charset="0"/>
              <a:cs typeface="Times New Roman" panose="02020603050405020304" pitchFamily="18" charset="0"/>
            </a:rPr>
            <a:t>такомиллаштириш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инновацияларга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мувофиқлаштириш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0EA031E-A374-471F-9F1B-78A482C4694F}" type="parTrans" cxnId="{5EB3EBD1-BEFD-4154-8038-E2382156180F}">
      <dgm:prSet/>
      <dgm:spPr/>
      <dgm:t>
        <a:bodyPr/>
        <a:lstStyle/>
        <a:p>
          <a:endParaRPr lang="ru-RU"/>
        </a:p>
      </dgm:t>
    </dgm:pt>
    <dgm:pt modelId="{DDC42805-8D14-4F77-ABB4-2A5E33748E2F}" type="sibTrans" cxnId="{5EB3EBD1-BEFD-4154-8038-E2382156180F}">
      <dgm:prSet/>
      <dgm:spPr/>
      <dgm:t>
        <a:bodyPr/>
        <a:lstStyle/>
        <a:p>
          <a:endParaRPr lang="ru-RU"/>
        </a:p>
      </dgm:t>
    </dgm:pt>
    <dgm:pt modelId="{E91B7CF9-90AA-4E03-9BF4-3AF385F3B5AD}" type="pres">
      <dgm:prSet presAssocID="{5E8A9347-A93D-440D-8CF3-5FE517448D41}" presName="linear" presStyleCnt="0">
        <dgm:presLayoutVars>
          <dgm:animLvl val="lvl"/>
          <dgm:resizeHandles val="exact"/>
        </dgm:presLayoutVars>
      </dgm:prSet>
      <dgm:spPr/>
    </dgm:pt>
    <dgm:pt modelId="{B6C4D3F2-61CE-4CDE-8DA0-829093DAA239}" type="pres">
      <dgm:prSet presAssocID="{B38C5E64-E11A-4391-8A1E-ED8CD44E766F}" presName="parentText" presStyleLbl="node1" presStyleIdx="0" presStyleCnt="3">
        <dgm:presLayoutVars>
          <dgm:chMax val="0"/>
          <dgm:bulletEnabled val="1"/>
        </dgm:presLayoutVars>
      </dgm:prSet>
      <dgm:spPr/>
      <dgm:t>
        <a:bodyPr/>
        <a:lstStyle/>
        <a:p>
          <a:endParaRPr lang="ru-RU"/>
        </a:p>
      </dgm:t>
    </dgm:pt>
    <dgm:pt modelId="{4379F403-00B9-4A42-A6DC-4F46B847C090}" type="pres">
      <dgm:prSet presAssocID="{A53745CF-6C61-4601-B5D0-30DE346C939D}" presName="spacer" presStyleCnt="0"/>
      <dgm:spPr/>
    </dgm:pt>
    <dgm:pt modelId="{56186562-BD62-46A0-B2B9-481B9D0560BC}" type="pres">
      <dgm:prSet presAssocID="{0429C3E8-C69D-4A82-9827-8C45D5BFD4DE}" presName="parentText" presStyleLbl="node1" presStyleIdx="1" presStyleCnt="3">
        <dgm:presLayoutVars>
          <dgm:chMax val="0"/>
          <dgm:bulletEnabled val="1"/>
        </dgm:presLayoutVars>
      </dgm:prSet>
      <dgm:spPr/>
    </dgm:pt>
    <dgm:pt modelId="{97F4CCD0-5AB2-46BB-8396-E6EED9DB099C}" type="pres">
      <dgm:prSet presAssocID="{D2862739-28C9-45D0-9E44-5BF6F06ECA9F}" presName="spacer" presStyleCnt="0"/>
      <dgm:spPr/>
    </dgm:pt>
    <dgm:pt modelId="{0D38525E-DD91-4E35-B03F-F30FC28499FF}" type="pres">
      <dgm:prSet presAssocID="{DD380B1D-5FB9-4F46-B263-36DA5994BF55}" presName="parentText" presStyleLbl="node1" presStyleIdx="2" presStyleCnt="3">
        <dgm:presLayoutVars>
          <dgm:chMax val="0"/>
          <dgm:bulletEnabled val="1"/>
        </dgm:presLayoutVars>
      </dgm:prSet>
      <dgm:spPr/>
    </dgm:pt>
  </dgm:ptLst>
  <dgm:cxnLst>
    <dgm:cxn modelId="{5EB3EBD1-BEFD-4154-8038-E2382156180F}" srcId="{5E8A9347-A93D-440D-8CF3-5FE517448D41}" destId="{DD380B1D-5FB9-4F46-B263-36DA5994BF55}" srcOrd="2" destOrd="0" parTransId="{20EA031E-A374-471F-9F1B-78A482C4694F}" sibTransId="{DDC42805-8D14-4F77-ABB4-2A5E33748E2F}"/>
    <dgm:cxn modelId="{A382E6E4-5420-44D5-A789-28FC8747D8F4}" type="presOf" srcId="{0429C3E8-C69D-4A82-9827-8C45D5BFD4DE}" destId="{56186562-BD62-46A0-B2B9-481B9D0560BC}" srcOrd="0" destOrd="0" presId="urn:microsoft.com/office/officeart/2005/8/layout/vList2"/>
    <dgm:cxn modelId="{5603F828-AF43-47E8-A097-C6900643DF94}" type="presOf" srcId="{DD380B1D-5FB9-4F46-B263-36DA5994BF55}" destId="{0D38525E-DD91-4E35-B03F-F30FC28499FF}" srcOrd="0" destOrd="0" presId="urn:microsoft.com/office/officeart/2005/8/layout/vList2"/>
    <dgm:cxn modelId="{9EF8F417-6886-4810-84F2-54CC592FD7CA}" srcId="{5E8A9347-A93D-440D-8CF3-5FE517448D41}" destId="{B38C5E64-E11A-4391-8A1E-ED8CD44E766F}" srcOrd="0" destOrd="0" parTransId="{10931B3F-17FA-42DE-9651-D07C56376ED5}" sibTransId="{A53745CF-6C61-4601-B5D0-30DE346C939D}"/>
    <dgm:cxn modelId="{5DBD2918-F8DA-4D89-9803-9FB7954416D2}" type="presOf" srcId="{5E8A9347-A93D-440D-8CF3-5FE517448D41}" destId="{E91B7CF9-90AA-4E03-9BF4-3AF385F3B5AD}" srcOrd="0" destOrd="0" presId="urn:microsoft.com/office/officeart/2005/8/layout/vList2"/>
    <dgm:cxn modelId="{2180B0B6-F930-48B6-82BD-6D4E85DAE27A}" type="presOf" srcId="{B38C5E64-E11A-4391-8A1E-ED8CD44E766F}" destId="{B6C4D3F2-61CE-4CDE-8DA0-829093DAA239}" srcOrd="0" destOrd="0" presId="urn:microsoft.com/office/officeart/2005/8/layout/vList2"/>
    <dgm:cxn modelId="{B596BA0B-8204-46D3-857F-4A563B03B471}" srcId="{5E8A9347-A93D-440D-8CF3-5FE517448D41}" destId="{0429C3E8-C69D-4A82-9827-8C45D5BFD4DE}" srcOrd="1" destOrd="0" parTransId="{0BD66098-DF1B-45CC-AE26-385CCAC95023}" sibTransId="{D2862739-28C9-45D0-9E44-5BF6F06ECA9F}"/>
    <dgm:cxn modelId="{3813FBDF-B229-4E22-8F7E-6D782310865C}" type="presParOf" srcId="{E91B7CF9-90AA-4E03-9BF4-3AF385F3B5AD}" destId="{B6C4D3F2-61CE-4CDE-8DA0-829093DAA239}" srcOrd="0" destOrd="0" presId="urn:microsoft.com/office/officeart/2005/8/layout/vList2"/>
    <dgm:cxn modelId="{722FD5B0-D1DE-46FE-9064-16B5A8881C7A}" type="presParOf" srcId="{E91B7CF9-90AA-4E03-9BF4-3AF385F3B5AD}" destId="{4379F403-00B9-4A42-A6DC-4F46B847C090}" srcOrd="1" destOrd="0" presId="urn:microsoft.com/office/officeart/2005/8/layout/vList2"/>
    <dgm:cxn modelId="{44B450F3-04C4-4C2B-88D6-020C3A3C91A4}" type="presParOf" srcId="{E91B7CF9-90AA-4E03-9BF4-3AF385F3B5AD}" destId="{56186562-BD62-46A0-B2B9-481B9D0560BC}" srcOrd="2" destOrd="0" presId="urn:microsoft.com/office/officeart/2005/8/layout/vList2"/>
    <dgm:cxn modelId="{94D8C06E-F0FA-4AD5-817F-B3E04463484E}" type="presParOf" srcId="{E91B7CF9-90AA-4E03-9BF4-3AF385F3B5AD}" destId="{97F4CCD0-5AB2-46BB-8396-E6EED9DB099C}" srcOrd="3" destOrd="0" presId="urn:microsoft.com/office/officeart/2005/8/layout/vList2"/>
    <dgm:cxn modelId="{2A8345B2-4B97-4717-A2E0-CD9BFB70C0D7}" type="presParOf" srcId="{E91B7CF9-90AA-4E03-9BF4-3AF385F3B5AD}" destId="{0D38525E-DD91-4E35-B03F-F30FC28499F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26A3800-25CB-4E75-9E24-111B97C4FA1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F5A3622-98B5-48B6-BDF5-A16FFD501EA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интилишда</a:t>
          </a:r>
          <a:r>
            <a:rPr lang="ru-RU" dirty="0" smtClean="0">
              <a:latin typeface="Times New Roman" panose="02020603050405020304" pitchFamily="18" charset="0"/>
              <a:cs typeface="Times New Roman" panose="02020603050405020304" pitchFamily="18" charset="0"/>
            </a:rPr>
            <a:t>, компьютер </a:t>
          </a:r>
          <a:r>
            <a:rPr lang="ru-RU" dirty="0" err="1" smtClean="0">
              <a:latin typeface="Times New Roman" panose="02020603050405020304" pitchFamily="18" charset="0"/>
              <a:cs typeface="Times New Roman" panose="02020603050405020304" pitchFamily="18" charset="0"/>
            </a:rPr>
            <a:t>техникаси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маъсулиятли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тафаккур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салоҳиятини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ўстиради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64E678F-AF30-44C6-ADB4-1130187133A1}" type="parTrans" cxnId="{56782B4F-2A26-4B76-AE26-77D83B100BD3}">
      <dgm:prSet/>
      <dgm:spPr/>
      <dgm:t>
        <a:bodyPr/>
        <a:lstStyle/>
        <a:p>
          <a:endParaRPr lang="ru-RU"/>
        </a:p>
      </dgm:t>
    </dgm:pt>
    <dgm:pt modelId="{FA0147D5-333F-4838-B347-7DDA6E5DA39C}" type="sibTrans" cxnId="{56782B4F-2A26-4B76-AE26-77D83B100BD3}">
      <dgm:prSet/>
      <dgm:spPr/>
      <dgm:t>
        <a:bodyPr/>
        <a:lstStyle/>
        <a:p>
          <a:endParaRPr lang="ru-RU"/>
        </a:p>
      </dgm:t>
    </dgm:pt>
    <dgm:pt modelId="{98DC524C-E180-47A7-8953-2A3316EDC148}">
      <dgm:prSet/>
      <dgm:spPr/>
      <dgm:t>
        <a:bodyPr/>
        <a:lstStyle/>
        <a:p>
          <a:pPr marL="0" indent="358775" algn="just" rtl="0"/>
          <a:r>
            <a:rPr lang="ru-RU" smtClean="0">
              <a:latin typeface="Times New Roman" panose="02020603050405020304" pitchFamily="18" charset="0"/>
              <a:cs typeface="Times New Roman" panose="02020603050405020304" pitchFamily="18" charset="0"/>
            </a:rPr>
            <a:t>Масофавий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кундузги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жиҳатидан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қолишмайди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12D1AEE-45AA-4C13-B0D0-47B9217625B6}" type="parTrans" cxnId="{C4D20BA0-BE02-4A71-B021-EB4D8434B1FF}">
      <dgm:prSet/>
      <dgm:spPr/>
      <dgm:t>
        <a:bodyPr/>
        <a:lstStyle/>
        <a:p>
          <a:endParaRPr lang="ru-RU"/>
        </a:p>
      </dgm:t>
    </dgm:pt>
    <dgm:pt modelId="{AA7C4912-EAF5-44DF-A5ED-37242797CE36}" type="sibTrans" cxnId="{C4D20BA0-BE02-4A71-B021-EB4D8434B1FF}">
      <dgm:prSet/>
      <dgm:spPr/>
      <dgm:t>
        <a:bodyPr/>
        <a:lstStyle/>
        <a:p>
          <a:endParaRPr lang="ru-RU"/>
        </a:p>
      </dgm:t>
    </dgm:pt>
    <dgm:pt modelId="{AF53D73C-3F57-4F84-9A44-160C735140D2}" type="pres">
      <dgm:prSet presAssocID="{E26A3800-25CB-4E75-9E24-111B97C4FA1F}" presName="linear" presStyleCnt="0">
        <dgm:presLayoutVars>
          <dgm:animLvl val="lvl"/>
          <dgm:resizeHandles val="exact"/>
        </dgm:presLayoutVars>
      </dgm:prSet>
      <dgm:spPr/>
    </dgm:pt>
    <dgm:pt modelId="{4BE56BAE-EA75-49A4-97D0-C1363DC65B99}" type="pres">
      <dgm:prSet presAssocID="{6F5A3622-98B5-48B6-BDF5-A16FFD501EA4}" presName="parentText" presStyleLbl="node1" presStyleIdx="0" presStyleCnt="2">
        <dgm:presLayoutVars>
          <dgm:chMax val="0"/>
          <dgm:bulletEnabled val="1"/>
        </dgm:presLayoutVars>
      </dgm:prSet>
      <dgm:spPr/>
    </dgm:pt>
    <dgm:pt modelId="{D26AC2E4-3471-424C-86D8-E087EF9371D1}" type="pres">
      <dgm:prSet presAssocID="{FA0147D5-333F-4838-B347-7DDA6E5DA39C}" presName="spacer" presStyleCnt="0"/>
      <dgm:spPr/>
    </dgm:pt>
    <dgm:pt modelId="{93580F26-DE3C-471A-8C0E-99DF1E52B4A7}" type="pres">
      <dgm:prSet presAssocID="{98DC524C-E180-47A7-8953-2A3316EDC148}" presName="parentText" presStyleLbl="node1" presStyleIdx="1" presStyleCnt="2">
        <dgm:presLayoutVars>
          <dgm:chMax val="0"/>
          <dgm:bulletEnabled val="1"/>
        </dgm:presLayoutVars>
      </dgm:prSet>
      <dgm:spPr/>
    </dgm:pt>
  </dgm:ptLst>
  <dgm:cxnLst>
    <dgm:cxn modelId="{C4D20BA0-BE02-4A71-B021-EB4D8434B1FF}" srcId="{E26A3800-25CB-4E75-9E24-111B97C4FA1F}" destId="{98DC524C-E180-47A7-8953-2A3316EDC148}" srcOrd="1" destOrd="0" parTransId="{012D1AEE-45AA-4C13-B0D0-47B9217625B6}" sibTransId="{AA7C4912-EAF5-44DF-A5ED-37242797CE36}"/>
    <dgm:cxn modelId="{BDF57D99-2CCA-4E36-AAC4-86E17F89A0E9}" type="presOf" srcId="{E26A3800-25CB-4E75-9E24-111B97C4FA1F}" destId="{AF53D73C-3F57-4F84-9A44-160C735140D2}" srcOrd="0" destOrd="0" presId="urn:microsoft.com/office/officeart/2005/8/layout/vList2"/>
    <dgm:cxn modelId="{56782B4F-2A26-4B76-AE26-77D83B100BD3}" srcId="{E26A3800-25CB-4E75-9E24-111B97C4FA1F}" destId="{6F5A3622-98B5-48B6-BDF5-A16FFD501EA4}" srcOrd="0" destOrd="0" parTransId="{564E678F-AF30-44C6-ADB4-1130187133A1}" sibTransId="{FA0147D5-333F-4838-B347-7DDA6E5DA39C}"/>
    <dgm:cxn modelId="{7535997F-8422-4920-9823-6A872EBDE41A}" type="presOf" srcId="{6F5A3622-98B5-48B6-BDF5-A16FFD501EA4}" destId="{4BE56BAE-EA75-49A4-97D0-C1363DC65B99}" srcOrd="0" destOrd="0" presId="urn:microsoft.com/office/officeart/2005/8/layout/vList2"/>
    <dgm:cxn modelId="{5910BE2F-4222-40B5-AE91-EFBEFB429A99}" type="presOf" srcId="{98DC524C-E180-47A7-8953-2A3316EDC148}" destId="{93580F26-DE3C-471A-8C0E-99DF1E52B4A7}" srcOrd="0" destOrd="0" presId="urn:microsoft.com/office/officeart/2005/8/layout/vList2"/>
    <dgm:cxn modelId="{357EEA2C-4B46-47EB-8540-3757BB946B64}" type="presParOf" srcId="{AF53D73C-3F57-4F84-9A44-160C735140D2}" destId="{4BE56BAE-EA75-49A4-97D0-C1363DC65B99}" srcOrd="0" destOrd="0" presId="urn:microsoft.com/office/officeart/2005/8/layout/vList2"/>
    <dgm:cxn modelId="{E421A331-A6EA-43C4-8298-85EE17974958}" type="presParOf" srcId="{AF53D73C-3F57-4F84-9A44-160C735140D2}" destId="{D26AC2E4-3471-424C-86D8-E087EF9371D1}" srcOrd="1" destOrd="0" presId="urn:microsoft.com/office/officeart/2005/8/layout/vList2"/>
    <dgm:cxn modelId="{92197F92-742A-4486-946D-77A8AB81F6FC}" type="presParOf" srcId="{AF53D73C-3F57-4F84-9A44-160C735140D2}" destId="{93580F26-DE3C-471A-8C0E-99DF1E52B4A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EA1ECA1-ABEF-4DBC-92C3-42BA5C10CBD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51B61EF-BE36-4656-9BE7-D7344CFDD709}">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Масофавий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ижтимоий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аҳамиятли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масалаларни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ечишга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таъсир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этиши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лозим</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1E40B01B-F81B-488F-9322-A87F51053626}" type="parTrans" cxnId="{47AA2570-1FEB-458E-97CD-E044B89F026B}">
      <dgm:prSet/>
      <dgm:spPr/>
      <dgm:t>
        <a:bodyPr/>
        <a:lstStyle/>
        <a:p>
          <a:endParaRPr lang="ru-RU"/>
        </a:p>
      </dgm:t>
    </dgm:pt>
    <dgm:pt modelId="{1AA12C15-4C72-41D3-A533-13E3034F1314}" type="sibTrans" cxnId="{47AA2570-1FEB-458E-97CD-E044B89F026B}">
      <dgm:prSet/>
      <dgm:spPr/>
      <dgm:t>
        <a:bodyPr/>
        <a:lstStyle/>
        <a:p>
          <a:endParaRPr lang="ru-RU"/>
        </a:p>
      </dgm:t>
    </dgm:pt>
    <dgm:pt modelId="{1EB182CD-CF0B-4F4F-8124-38941CCA487B}">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аҳолининг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4B7F0B6-1C42-4E1E-BA93-8A001A6E1ABC}" type="parTrans" cxnId="{97F09905-7B13-4346-A724-99C128BE06E5}">
      <dgm:prSet/>
      <dgm:spPr/>
      <dgm:t>
        <a:bodyPr/>
        <a:lstStyle/>
        <a:p>
          <a:endParaRPr lang="ru-RU"/>
        </a:p>
      </dgm:t>
    </dgm:pt>
    <dgm:pt modelId="{094E5E8C-4A16-404B-95ED-AB4F6FD7431A}" type="sibTrans" cxnId="{97F09905-7B13-4346-A724-99C128BE06E5}">
      <dgm:prSet/>
      <dgm:spPr/>
      <dgm:t>
        <a:bodyPr/>
        <a:lstStyle/>
        <a:p>
          <a:endParaRPr lang="ru-RU"/>
        </a:p>
      </dgm:t>
    </dgm:pt>
    <dgm:pt modelId="{51055574-EA2B-4D81-8F15-26559CA93BC1}">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қондириш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50D036E-9AF4-40AC-BA6D-9F97595B43FC}" type="parTrans" cxnId="{DCDB8C80-5B78-4D6A-B394-D596C55C5586}">
      <dgm:prSet/>
      <dgm:spPr/>
      <dgm:t>
        <a:bodyPr/>
        <a:lstStyle/>
        <a:p>
          <a:endParaRPr lang="ru-RU"/>
        </a:p>
      </dgm:t>
    </dgm:pt>
    <dgm:pt modelId="{6F577D36-5DE3-4B86-9A40-94FADDA26F11}" type="sibTrans" cxnId="{DCDB8C80-5B78-4D6A-B394-D596C55C5586}">
      <dgm:prSet/>
      <dgm:spPr/>
      <dgm:t>
        <a:bodyPr/>
        <a:lstStyle/>
        <a:p>
          <a:endParaRPr lang="ru-RU"/>
        </a:p>
      </dgm:t>
    </dgm:pt>
    <dgm:pt modelId="{A3BE52BF-4660-44B4-91ED-AF169D0D841F}">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аҳолининг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профессионал </a:t>
          </a:r>
          <a:r>
            <a:rPr lang="ru-RU" dirty="0" err="1" smtClean="0">
              <a:latin typeface="Times New Roman" panose="02020603050405020304" pitchFamily="18" charset="0"/>
              <a:cs typeface="Times New Roman" panose="02020603050405020304" pitchFamily="18" charset="0"/>
            </a:rPr>
            <a:t>ҳаракатчанлигини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1D71EB5-5F4B-40A9-B002-9373704EC1AB}" type="parTrans" cxnId="{28B60D7A-4996-44E6-B5D7-3004CBE1DCBF}">
      <dgm:prSet/>
      <dgm:spPr/>
      <dgm:t>
        <a:bodyPr/>
        <a:lstStyle/>
        <a:p>
          <a:endParaRPr lang="ru-RU"/>
        </a:p>
      </dgm:t>
    </dgm:pt>
    <dgm:pt modelId="{DA524586-61EF-4711-8F83-D0FCF196CA14}" type="sibTrans" cxnId="{28B60D7A-4996-44E6-B5D7-3004CBE1DCBF}">
      <dgm:prSet/>
      <dgm:spPr/>
      <dgm:t>
        <a:bodyPr/>
        <a:lstStyle/>
        <a:p>
          <a:endParaRPr lang="ru-RU"/>
        </a:p>
      </dgm:t>
    </dgm:pt>
    <dgm:pt modelId="{9159A0CC-5A61-4437-A3E9-80EF47ED8453}">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тадбиркорлик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англаши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теварак-атроф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кенгайтириш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2CD49BA-93E9-4B25-9DFA-5CED58D61E2D}" type="parTrans" cxnId="{2466BE3F-34E1-45B7-8FDC-87B7A574849F}">
      <dgm:prSet/>
      <dgm:spPr/>
      <dgm:t>
        <a:bodyPr/>
        <a:lstStyle/>
        <a:p>
          <a:endParaRPr lang="ru-RU"/>
        </a:p>
      </dgm:t>
    </dgm:pt>
    <dgm:pt modelId="{701C6EC0-0B10-4E9D-AEE2-FCD1E555862F}" type="sibTrans" cxnId="{2466BE3F-34E1-45B7-8FDC-87B7A574849F}">
      <dgm:prSet/>
      <dgm:spPr/>
      <dgm:t>
        <a:bodyPr/>
        <a:lstStyle/>
        <a:p>
          <a:endParaRPr lang="ru-RU"/>
        </a:p>
      </dgm:t>
    </dgm:pt>
    <dgm:pt modelId="{D1F813F7-424F-446F-8FEA-6EA03C1FFBA0}">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давлатимизнинг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мактабларида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салоҳиятини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сақлаш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кўпайтириш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EE4FDC3-46CA-46FF-BE6C-E463B94C2BA1}" type="parTrans" cxnId="{53BE9970-A783-4B20-9BDE-FB93F4011788}">
      <dgm:prSet/>
      <dgm:spPr/>
      <dgm:t>
        <a:bodyPr/>
        <a:lstStyle/>
        <a:p>
          <a:endParaRPr lang="ru-RU"/>
        </a:p>
      </dgm:t>
    </dgm:pt>
    <dgm:pt modelId="{07F67E6A-FD66-4F0B-97E9-0702D0CFB4B2}" type="sibTrans" cxnId="{53BE9970-A783-4B20-9BDE-FB93F4011788}">
      <dgm:prSet/>
      <dgm:spPr/>
      <dgm:t>
        <a:bodyPr/>
        <a:lstStyle/>
        <a:p>
          <a:endParaRPr lang="ru-RU"/>
        </a:p>
      </dgm:t>
    </dgm:pt>
    <dgm:pt modelId="{FD0752B6-7F78-4B3E-BB70-504082F9263F}">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бутун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ҳамжамияти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чегарасида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фазосининг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нострификацияланган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яхлит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фазосини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B40D743-0A92-4C0B-91D4-625CE3B1DA94}" type="parTrans" cxnId="{A65FA588-DC54-4B96-8295-C2FA7476CD24}">
      <dgm:prSet/>
      <dgm:spPr/>
      <dgm:t>
        <a:bodyPr/>
        <a:lstStyle/>
        <a:p>
          <a:endParaRPr lang="ru-RU"/>
        </a:p>
      </dgm:t>
    </dgm:pt>
    <dgm:pt modelId="{CEF5F15F-022B-4950-AC9C-A8ECB1B326D2}" type="sibTrans" cxnId="{A65FA588-DC54-4B96-8295-C2FA7476CD24}">
      <dgm:prSet/>
      <dgm:spPr/>
      <dgm:t>
        <a:bodyPr/>
        <a:lstStyle/>
        <a:p>
          <a:endParaRPr lang="ru-RU"/>
        </a:p>
      </dgm:t>
    </dgm:pt>
    <dgm:pt modelId="{463BA82E-6354-4688-B035-99532A460BD9}">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геосиёсий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0C4CE48-96A9-4046-95C9-0D57702369CC}" type="parTrans" cxnId="{D4606F0C-58BB-49BC-96F1-BF4B297FC640}">
      <dgm:prSet/>
      <dgm:spPr/>
      <dgm:t>
        <a:bodyPr/>
        <a:lstStyle/>
        <a:p>
          <a:endParaRPr lang="ru-RU"/>
        </a:p>
      </dgm:t>
    </dgm:pt>
    <dgm:pt modelId="{CB56C7D1-EC58-453E-B19B-F24E1AF321D5}" type="sibTrans" cxnId="{D4606F0C-58BB-49BC-96F1-BF4B297FC640}">
      <dgm:prSet/>
      <dgm:spPr/>
      <dgm:t>
        <a:bodyPr/>
        <a:lstStyle/>
        <a:p>
          <a:endParaRPr lang="ru-RU"/>
        </a:p>
      </dgm:t>
    </dgm:pt>
    <dgm:pt modelId="{76C2FDA6-A6A0-46D2-946B-41A337C40C10}" type="pres">
      <dgm:prSet presAssocID="{DEA1ECA1-ABEF-4DBC-92C3-42BA5C10CBD0}" presName="linear" presStyleCnt="0">
        <dgm:presLayoutVars>
          <dgm:animLvl val="lvl"/>
          <dgm:resizeHandles val="exact"/>
        </dgm:presLayoutVars>
      </dgm:prSet>
      <dgm:spPr/>
    </dgm:pt>
    <dgm:pt modelId="{24B2AF33-FD1A-4F31-A60A-6C1C7A60B311}" type="pres">
      <dgm:prSet presAssocID="{751B61EF-BE36-4656-9BE7-D7344CFDD709}" presName="parentText" presStyleLbl="node1" presStyleIdx="0" presStyleCnt="8">
        <dgm:presLayoutVars>
          <dgm:chMax val="0"/>
          <dgm:bulletEnabled val="1"/>
        </dgm:presLayoutVars>
      </dgm:prSet>
      <dgm:spPr/>
    </dgm:pt>
    <dgm:pt modelId="{AD956DE0-6A08-4F6D-80EC-459E657E892C}" type="pres">
      <dgm:prSet presAssocID="{1AA12C15-4C72-41D3-A533-13E3034F1314}" presName="spacer" presStyleCnt="0"/>
      <dgm:spPr/>
    </dgm:pt>
    <dgm:pt modelId="{D9382FA7-CF48-48A5-B7F8-7C157C634C6B}" type="pres">
      <dgm:prSet presAssocID="{1EB182CD-CF0B-4F4F-8124-38941CCA487B}" presName="parentText" presStyleLbl="node1" presStyleIdx="1" presStyleCnt="8">
        <dgm:presLayoutVars>
          <dgm:chMax val="0"/>
          <dgm:bulletEnabled val="1"/>
        </dgm:presLayoutVars>
      </dgm:prSet>
      <dgm:spPr/>
    </dgm:pt>
    <dgm:pt modelId="{DD23C747-D42A-4E5D-93C8-9261A20BCDA3}" type="pres">
      <dgm:prSet presAssocID="{094E5E8C-4A16-404B-95ED-AB4F6FD7431A}" presName="spacer" presStyleCnt="0"/>
      <dgm:spPr/>
    </dgm:pt>
    <dgm:pt modelId="{A8896505-DC39-43AF-AD9C-DE58BE4E7935}" type="pres">
      <dgm:prSet presAssocID="{51055574-EA2B-4D81-8F15-26559CA93BC1}" presName="parentText" presStyleLbl="node1" presStyleIdx="2" presStyleCnt="8">
        <dgm:presLayoutVars>
          <dgm:chMax val="0"/>
          <dgm:bulletEnabled val="1"/>
        </dgm:presLayoutVars>
      </dgm:prSet>
      <dgm:spPr/>
    </dgm:pt>
    <dgm:pt modelId="{C7B70EB7-B32F-4D3A-B49C-9ED2A0DA249B}" type="pres">
      <dgm:prSet presAssocID="{6F577D36-5DE3-4B86-9A40-94FADDA26F11}" presName="spacer" presStyleCnt="0"/>
      <dgm:spPr/>
    </dgm:pt>
    <dgm:pt modelId="{7A5BCCA2-07C1-4E77-AC00-C5694C11C836}" type="pres">
      <dgm:prSet presAssocID="{A3BE52BF-4660-44B4-91ED-AF169D0D841F}" presName="parentText" presStyleLbl="node1" presStyleIdx="3" presStyleCnt="8">
        <dgm:presLayoutVars>
          <dgm:chMax val="0"/>
          <dgm:bulletEnabled val="1"/>
        </dgm:presLayoutVars>
      </dgm:prSet>
      <dgm:spPr/>
    </dgm:pt>
    <dgm:pt modelId="{CDFAD449-AFC0-42E4-BA54-524195FBE57F}" type="pres">
      <dgm:prSet presAssocID="{DA524586-61EF-4711-8F83-D0FCF196CA14}" presName="spacer" presStyleCnt="0"/>
      <dgm:spPr/>
    </dgm:pt>
    <dgm:pt modelId="{C8280C8F-4C72-4144-AD5B-56F6131D0641}" type="pres">
      <dgm:prSet presAssocID="{9159A0CC-5A61-4437-A3E9-80EF47ED8453}" presName="parentText" presStyleLbl="node1" presStyleIdx="4" presStyleCnt="8">
        <dgm:presLayoutVars>
          <dgm:chMax val="0"/>
          <dgm:bulletEnabled val="1"/>
        </dgm:presLayoutVars>
      </dgm:prSet>
      <dgm:spPr/>
    </dgm:pt>
    <dgm:pt modelId="{D67FFFD5-D294-44C1-A6BC-AAA0744B5E98}" type="pres">
      <dgm:prSet presAssocID="{701C6EC0-0B10-4E9D-AEE2-FCD1E555862F}" presName="spacer" presStyleCnt="0"/>
      <dgm:spPr/>
    </dgm:pt>
    <dgm:pt modelId="{0A688BC9-33DB-4341-A021-687D5332831B}" type="pres">
      <dgm:prSet presAssocID="{D1F813F7-424F-446F-8FEA-6EA03C1FFBA0}" presName="parentText" presStyleLbl="node1" presStyleIdx="5" presStyleCnt="8">
        <dgm:presLayoutVars>
          <dgm:chMax val="0"/>
          <dgm:bulletEnabled val="1"/>
        </dgm:presLayoutVars>
      </dgm:prSet>
      <dgm:spPr/>
    </dgm:pt>
    <dgm:pt modelId="{A7B5AD49-8BCC-4DB0-8C36-3FAD8AC62CC5}" type="pres">
      <dgm:prSet presAssocID="{07F67E6A-FD66-4F0B-97E9-0702D0CFB4B2}" presName="spacer" presStyleCnt="0"/>
      <dgm:spPr/>
    </dgm:pt>
    <dgm:pt modelId="{7BDD89EA-9E82-4134-B075-F3A6BC7E7C45}" type="pres">
      <dgm:prSet presAssocID="{FD0752B6-7F78-4B3E-BB70-504082F9263F}" presName="parentText" presStyleLbl="node1" presStyleIdx="6" presStyleCnt="8">
        <dgm:presLayoutVars>
          <dgm:chMax val="0"/>
          <dgm:bulletEnabled val="1"/>
        </dgm:presLayoutVars>
      </dgm:prSet>
      <dgm:spPr/>
    </dgm:pt>
    <dgm:pt modelId="{EF9826C9-6F4C-453A-AAAB-1DC009725BD8}" type="pres">
      <dgm:prSet presAssocID="{CEF5F15F-022B-4950-AC9C-A8ECB1B326D2}" presName="spacer" presStyleCnt="0"/>
      <dgm:spPr/>
    </dgm:pt>
    <dgm:pt modelId="{C64A4A76-2543-48DC-93DF-5846BD498D8A}" type="pres">
      <dgm:prSet presAssocID="{463BA82E-6354-4688-B035-99532A460BD9}" presName="parentText" presStyleLbl="node1" presStyleIdx="7" presStyleCnt="8">
        <dgm:presLayoutVars>
          <dgm:chMax val="0"/>
          <dgm:bulletEnabled val="1"/>
        </dgm:presLayoutVars>
      </dgm:prSet>
      <dgm:spPr/>
    </dgm:pt>
  </dgm:ptLst>
  <dgm:cxnLst>
    <dgm:cxn modelId="{6B8C83DE-C995-416C-8684-B393B3F46070}" type="presOf" srcId="{9159A0CC-5A61-4437-A3E9-80EF47ED8453}" destId="{C8280C8F-4C72-4144-AD5B-56F6131D0641}" srcOrd="0" destOrd="0" presId="urn:microsoft.com/office/officeart/2005/8/layout/vList2"/>
    <dgm:cxn modelId="{97F09905-7B13-4346-A724-99C128BE06E5}" srcId="{DEA1ECA1-ABEF-4DBC-92C3-42BA5C10CBD0}" destId="{1EB182CD-CF0B-4F4F-8124-38941CCA487B}" srcOrd="1" destOrd="0" parTransId="{94B7F0B6-1C42-4E1E-BA93-8A001A6E1ABC}" sibTransId="{094E5E8C-4A16-404B-95ED-AB4F6FD7431A}"/>
    <dgm:cxn modelId="{E475D21A-B0E8-4DD3-B24C-E2A0E8FF06F1}" type="presOf" srcId="{463BA82E-6354-4688-B035-99532A460BD9}" destId="{C64A4A76-2543-48DC-93DF-5846BD498D8A}" srcOrd="0" destOrd="0" presId="urn:microsoft.com/office/officeart/2005/8/layout/vList2"/>
    <dgm:cxn modelId="{C013C819-6CCD-4C7D-B92B-20BE944FF069}" type="presOf" srcId="{51055574-EA2B-4D81-8F15-26559CA93BC1}" destId="{A8896505-DC39-43AF-AD9C-DE58BE4E7935}" srcOrd="0" destOrd="0" presId="urn:microsoft.com/office/officeart/2005/8/layout/vList2"/>
    <dgm:cxn modelId="{01394B74-F934-48DE-91A3-CF7D5DCBDE0F}" type="presOf" srcId="{FD0752B6-7F78-4B3E-BB70-504082F9263F}" destId="{7BDD89EA-9E82-4134-B075-F3A6BC7E7C45}" srcOrd="0" destOrd="0" presId="urn:microsoft.com/office/officeart/2005/8/layout/vList2"/>
    <dgm:cxn modelId="{2466BE3F-34E1-45B7-8FDC-87B7A574849F}" srcId="{DEA1ECA1-ABEF-4DBC-92C3-42BA5C10CBD0}" destId="{9159A0CC-5A61-4437-A3E9-80EF47ED8453}" srcOrd="4" destOrd="0" parTransId="{D2CD49BA-93E9-4B25-9DFA-5CED58D61E2D}" sibTransId="{701C6EC0-0B10-4E9D-AEE2-FCD1E555862F}"/>
    <dgm:cxn modelId="{A65FA588-DC54-4B96-8295-C2FA7476CD24}" srcId="{DEA1ECA1-ABEF-4DBC-92C3-42BA5C10CBD0}" destId="{FD0752B6-7F78-4B3E-BB70-504082F9263F}" srcOrd="6" destOrd="0" parTransId="{FB40D743-0A92-4C0B-91D4-625CE3B1DA94}" sibTransId="{CEF5F15F-022B-4950-AC9C-A8ECB1B326D2}"/>
    <dgm:cxn modelId="{47AA2570-1FEB-458E-97CD-E044B89F026B}" srcId="{DEA1ECA1-ABEF-4DBC-92C3-42BA5C10CBD0}" destId="{751B61EF-BE36-4656-9BE7-D7344CFDD709}" srcOrd="0" destOrd="0" parTransId="{1E40B01B-F81B-488F-9322-A87F51053626}" sibTransId="{1AA12C15-4C72-41D3-A533-13E3034F1314}"/>
    <dgm:cxn modelId="{D4606F0C-58BB-49BC-96F1-BF4B297FC640}" srcId="{DEA1ECA1-ABEF-4DBC-92C3-42BA5C10CBD0}" destId="{463BA82E-6354-4688-B035-99532A460BD9}" srcOrd="7" destOrd="0" parTransId="{00C4CE48-96A9-4046-95C9-0D57702369CC}" sibTransId="{CB56C7D1-EC58-453E-B19B-F24E1AF321D5}"/>
    <dgm:cxn modelId="{28B60D7A-4996-44E6-B5D7-3004CBE1DCBF}" srcId="{DEA1ECA1-ABEF-4DBC-92C3-42BA5C10CBD0}" destId="{A3BE52BF-4660-44B4-91ED-AF169D0D841F}" srcOrd="3" destOrd="0" parTransId="{D1D71EB5-5F4B-40A9-B002-9373704EC1AB}" sibTransId="{DA524586-61EF-4711-8F83-D0FCF196CA14}"/>
    <dgm:cxn modelId="{C6E3D30B-E483-43B3-B09A-59012B44E437}" type="presOf" srcId="{DEA1ECA1-ABEF-4DBC-92C3-42BA5C10CBD0}" destId="{76C2FDA6-A6A0-46D2-946B-41A337C40C10}" srcOrd="0" destOrd="0" presId="urn:microsoft.com/office/officeart/2005/8/layout/vList2"/>
    <dgm:cxn modelId="{53BE9970-A783-4B20-9BDE-FB93F4011788}" srcId="{DEA1ECA1-ABEF-4DBC-92C3-42BA5C10CBD0}" destId="{D1F813F7-424F-446F-8FEA-6EA03C1FFBA0}" srcOrd="5" destOrd="0" parTransId="{0EE4FDC3-46CA-46FF-BE6C-E463B94C2BA1}" sibTransId="{07F67E6A-FD66-4F0B-97E9-0702D0CFB4B2}"/>
    <dgm:cxn modelId="{0B34EFB1-CD18-4429-A0F5-2FC35AABE1FE}" type="presOf" srcId="{751B61EF-BE36-4656-9BE7-D7344CFDD709}" destId="{24B2AF33-FD1A-4F31-A60A-6C1C7A60B311}" srcOrd="0" destOrd="0" presId="urn:microsoft.com/office/officeart/2005/8/layout/vList2"/>
    <dgm:cxn modelId="{FB2BA1AD-F961-4A21-A71F-7015EE9A9806}" type="presOf" srcId="{1EB182CD-CF0B-4F4F-8124-38941CCA487B}" destId="{D9382FA7-CF48-48A5-B7F8-7C157C634C6B}" srcOrd="0" destOrd="0" presId="urn:microsoft.com/office/officeart/2005/8/layout/vList2"/>
    <dgm:cxn modelId="{DCDB8C80-5B78-4D6A-B394-D596C55C5586}" srcId="{DEA1ECA1-ABEF-4DBC-92C3-42BA5C10CBD0}" destId="{51055574-EA2B-4D81-8F15-26559CA93BC1}" srcOrd="2" destOrd="0" parTransId="{350D036E-9AF4-40AC-BA6D-9F97595B43FC}" sibTransId="{6F577D36-5DE3-4B86-9A40-94FADDA26F11}"/>
    <dgm:cxn modelId="{BAE0F1FE-41DD-4FE6-94BC-C44F3517EDF0}" type="presOf" srcId="{A3BE52BF-4660-44B4-91ED-AF169D0D841F}" destId="{7A5BCCA2-07C1-4E77-AC00-C5694C11C836}" srcOrd="0" destOrd="0" presId="urn:microsoft.com/office/officeart/2005/8/layout/vList2"/>
    <dgm:cxn modelId="{914616E9-7230-40A6-8D57-52DC429CC962}" type="presOf" srcId="{D1F813F7-424F-446F-8FEA-6EA03C1FFBA0}" destId="{0A688BC9-33DB-4341-A021-687D5332831B}" srcOrd="0" destOrd="0" presId="urn:microsoft.com/office/officeart/2005/8/layout/vList2"/>
    <dgm:cxn modelId="{0632416F-9805-41E6-AA92-B09F372FB234}" type="presParOf" srcId="{76C2FDA6-A6A0-46D2-946B-41A337C40C10}" destId="{24B2AF33-FD1A-4F31-A60A-6C1C7A60B311}" srcOrd="0" destOrd="0" presId="urn:microsoft.com/office/officeart/2005/8/layout/vList2"/>
    <dgm:cxn modelId="{2A545E64-39F3-4D03-B401-F3424851EDC7}" type="presParOf" srcId="{76C2FDA6-A6A0-46D2-946B-41A337C40C10}" destId="{AD956DE0-6A08-4F6D-80EC-459E657E892C}" srcOrd="1" destOrd="0" presId="urn:microsoft.com/office/officeart/2005/8/layout/vList2"/>
    <dgm:cxn modelId="{B25FF585-82F2-4129-9EA3-5382DA1CDC1D}" type="presParOf" srcId="{76C2FDA6-A6A0-46D2-946B-41A337C40C10}" destId="{D9382FA7-CF48-48A5-B7F8-7C157C634C6B}" srcOrd="2" destOrd="0" presId="urn:microsoft.com/office/officeart/2005/8/layout/vList2"/>
    <dgm:cxn modelId="{C502D910-8FF0-4CA6-930B-B1DBE3CA432D}" type="presParOf" srcId="{76C2FDA6-A6A0-46D2-946B-41A337C40C10}" destId="{DD23C747-D42A-4E5D-93C8-9261A20BCDA3}" srcOrd="3" destOrd="0" presId="urn:microsoft.com/office/officeart/2005/8/layout/vList2"/>
    <dgm:cxn modelId="{4521CD5B-6BE3-4F7C-9002-165F609F60EE}" type="presParOf" srcId="{76C2FDA6-A6A0-46D2-946B-41A337C40C10}" destId="{A8896505-DC39-43AF-AD9C-DE58BE4E7935}" srcOrd="4" destOrd="0" presId="urn:microsoft.com/office/officeart/2005/8/layout/vList2"/>
    <dgm:cxn modelId="{BAEE4D84-5560-456F-829D-6B2A83A1FAD0}" type="presParOf" srcId="{76C2FDA6-A6A0-46D2-946B-41A337C40C10}" destId="{C7B70EB7-B32F-4D3A-B49C-9ED2A0DA249B}" srcOrd="5" destOrd="0" presId="urn:microsoft.com/office/officeart/2005/8/layout/vList2"/>
    <dgm:cxn modelId="{70FED34F-0DAB-4497-A330-550BF2EC4696}" type="presParOf" srcId="{76C2FDA6-A6A0-46D2-946B-41A337C40C10}" destId="{7A5BCCA2-07C1-4E77-AC00-C5694C11C836}" srcOrd="6" destOrd="0" presId="urn:microsoft.com/office/officeart/2005/8/layout/vList2"/>
    <dgm:cxn modelId="{163A2B1D-139C-4D63-A9EF-4BAF258FE0FD}" type="presParOf" srcId="{76C2FDA6-A6A0-46D2-946B-41A337C40C10}" destId="{CDFAD449-AFC0-42E4-BA54-524195FBE57F}" srcOrd="7" destOrd="0" presId="urn:microsoft.com/office/officeart/2005/8/layout/vList2"/>
    <dgm:cxn modelId="{06546EDC-F91D-48A9-8183-3932538EC7E5}" type="presParOf" srcId="{76C2FDA6-A6A0-46D2-946B-41A337C40C10}" destId="{C8280C8F-4C72-4144-AD5B-56F6131D0641}" srcOrd="8" destOrd="0" presId="urn:microsoft.com/office/officeart/2005/8/layout/vList2"/>
    <dgm:cxn modelId="{109FD346-947A-429B-B386-414DC4CA1B88}" type="presParOf" srcId="{76C2FDA6-A6A0-46D2-946B-41A337C40C10}" destId="{D67FFFD5-D294-44C1-A6BC-AAA0744B5E98}" srcOrd="9" destOrd="0" presId="urn:microsoft.com/office/officeart/2005/8/layout/vList2"/>
    <dgm:cxn modelId="{FC16982B-95B0-4518-B191-014195BCB568}" type="presParOf" srcId="{76C2FDA6-A6A0-46D2-946B-41A337C40C10}" destId="{0A688BC9-33DB-4341-A021-687D5332831B}" srcOrd="10" destOrd="0" presId="urn:microsoft.com/office/officeart/2005/8/layout/vList2"/>
    <dgm:cxn modelId="{1770A831-9B91-4F46-AA29-76ACDFD57046}" type="presParOf" srcId="{76C2FDA6-A6A0-46D2-946B-41A337C40C10}" destId="{A7B5AD49-8BCC-4DB0-8C36-3FAD8AC62CC5}" srcOrd="11" destOrd="0" presId="urn:microsoft.com/office/officeart/2005/8/layout/vList2"/>
    <dgm:cxn modelId="{2D28A7A4-E684-4794-95AE-35BD891BCE92}" type="presParOf" srcId="{76C2FDA6-A6A0-46D2-946B-41A337C40C10}" destId="{7BDD89EA-9E82-4134-B075-F3A6BC7E7C45}" srcOrd="12" destOrd="0" presId="urn:microsoft.com/office/officeart/2005/8/layout/vList2"/>
    <dgm:cxn modelId="{949B4F1F-F317-43BF-B216-6421CB9215EB}" type="presParOf" srcId="{76C2FDA6-A6A0-46D2-946B-41A337C40C10}" destId="{EF9826C9-6F4C-453A-AAAB-1DC009725BD8}" srcOrd="13" destOrd="0" presId="urn:microsoft.com/office/officeart/2005/8/layout/vList2"/>
    <dgm:cxn modelId="{5C4E98A4-29CC-434D-BB0F-04522695826F}" type="presParOf" srcId="{76C2FDA6-A6A0-46D2-946B-41A337C40C10}" destId="{C64A4A76-2543-48DC-93DF-5846BD498D8A}"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725682A-5C0A-429E-932E-79341E4F1B8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39944AD-8B3E-4696-94F2-A3C96049AAEA}">
      <dgm:prSet/>
      <dgm:spPr/>
      <dgm:t>
        <a:bodyPr/>
        <a:lstStyle/>
        <a:p>
          <a:pPr algn="just" rtl="0"/>
          <a:r>
            <a:rPr lang="ru-RU" i="1" smtClean="0">
              <a:latin typeface="Times New Roman" panose="02020603050405020304" pitchFamily="18" charset="0"/>
              <a:cs typeface="Times New Roman" panose="02020603050405020304" pitchFamily="18" charset="0"/>
            </a:rPr>
            <a:t>Ўқитиш мазмуни</a:t>
          </a:r>
          <a:r>
            <a:rPr lang="ru-RU" smtClean="0">
              <a:latin typeface="Times New Roman" panose="02020603050405020304" pitchFamily="18" charset="0"/>
              <a:cs typeface="Times New Roman" panose="02020603050405020304" pitchFamily="18" charset="0"/>
            </a:rPr>
            <a:t>. Ўқитиш жараёни, усуллари ва ташкилий тартиби ҳамда амалга оширилиши унинг таркиби билан ифодаланади.</a:t>
          </a:r>
          <a:endParaRPr lang="ru-RU">
            <a:latin typeface="Times New Roman" panose="02020603050405020304" pitchFamily="18" charset="0"/>
            <a:cs typeface="Times New Roman" panose="02020603050405020304" pitchFamily="18" charset="0"/>
          </a:endParaRPr>
        </a:p>
      </dgm:t>
    </dgm:pt>
    <dgm:pt modelId="{05907B88-6C4D-4B8D-BD62-F878DE45C4CD}" type="parTrans" cxnId="{270B8CE7-7399-4372-B187-2F00441599B1}">
      <dgm:prSet/>
      <dgm:spPr/>
      <dgm:t>
        <a:bodyPr/>
        <a:lstStyle/>
        <a:p>
          <a:endParaRPr lang="ru-RU"/>
        </a:p>
      </dgm:t>
    </dgm:pt>
    <dgm:pt modelId="{8CA39046-3AA9-4F96-A270-A48FAFCAE55D}" type="sibTrans" cxnId="{270B8CE7-7399-4372-B187-2F00441599B1}">
      <dgm:prSet/>
      <dgm:spPr/>
      <dgm:t>
        <a:bodyPr/>
        <a:lstStyle/>
        <a:p>
          <a:endParaRPr lang="ru-RU"/>
        </a:p>
      </dgm:t>
    </dgm:pt>
    <dgm:pt modelId="{11A5164B-E92B-4D7E-AC48-F0EC75AA30E0}">
      <dgm:prSet/>
      <dgm:spPr/>
      <dgm:t>
        <a:bodyPr/>
        <a:lstStyle/>
        <a:p>
          <a:pPr algn="just" rtl="0"/>
          <a:r>
            <a:rPr lang="ru-RU" i="1" smtClean="0">
              <a:latin typeface="Times New Roman" panose="02020603050405020304" pitchFamily="18" charset="0"/>
              <a:cs typeface="Times New Roman" panose="02020603050405020304" pitchFamily="18" charset="0"/>
            </a:rPr>
            <a:t>Ўқитиш объекти</a:t>
          </a:r>
          <a:r>
            <a:rPr lang="ru-RU" smtClean="0">
              <a:latin typeface="Times New Roman" panose="02020603050405020304" pitchFamily="18" charset="0"/>
              <a:cs typeface="Times New Roman" panose="02020603050405020304" pitchFamily="18" charset="0"/>
            </a:rPr>
            <a:t>. Масофавий ўқитишда таълим хизматларидан фойдаланувчилар ушбу усулда таълим олувчилар унинг объекти бўлади.</a:t>
          </a:r>
          <a:endParaRPr lang="ru-RU">
            <a:latin typeface="Times New Roman" panose="02020603050405020304" pitchFamily="18" charset="0"/>
            <a:cs typeface="Times New Roman" panose="02020603050405020304" pitchFamily="18" charset="0"/>
          </a:endParaRPr>
        </a:p>
      </dgm:t>
    </dgm:pt>
    <dgm:pt modelId="{85756C50-1D20-40EA-9C8E-080E1C9DF2FA}" type="parTrans" cxnId="{936020CD-0F71-4D2A-B02A-A8D9ADCB5C50}">
      <dgm:prSet/>
      <dgm:spPr/>
      <dgm:t>
        <a:bodyPr/>
        <a:lstStyle/>
        <a:p>
          <a:endParaRPr lang="ru-RU"/>
        </a:p>
      </dgm:t>
    </dgm:pt>
    <dgm:pt modelId="{C9EE1E62-E3EF-414E-A8F4-B63896308F71}" type="sibTrans" cxnId="{936020CD-0F71-4D2A-B02A-A8D9ADCB5C50}">
      <dgm:prSet/>
      <dgm:spPr/>
      <dgm:t>
        <a:bodyPr/>
        <a:lstStyle/>
        <a:p>
          <a:endParaRPr lang="ru-RU"/>
        </a:p>
      </dgm:t>
    </dgm:pt>
    <dgm:pt modelId="{540B012B-186D-4CAD-8C4E-FC93FA87D719}">
      <dgm:prSet/>
      <dgm:spPr/>
      <dgm:t>
        <a:bodyPr/>
        <a:lstStyle/>
        <a:p>
          <a:pPr algn="just" rtl="0"/>
          <a:r>
            <a:rPr lang="ru-RU" i="1" smtClean="0">
              <a:latin typeface="Times New Roman" panose="02020603050405020304" pitchFamily="18" charset="0"/>
              <a:cs typeface="Times New Roman" panose="02020603050405020304" pitchFamily="18" charset="0"/>
            </a:rPr>
            <a:t>Ўқитиш субъектлари</a:t>
          </a:r>
          <a:r>
            <a:rPr lang="ru-RU" smtClean="0">
              <a:latin typeface="Times New Roman" panose="02020603050405020304" pitchFamily="18" charset="0"/>
              <a:cs typeface="Times New Roman" panose="02020603050405020304" pitchFamily="18" charset="0"/>
            </a:rPr>
            <a:t>. Масофавий ўқитиш субъекти ўқитувчи (педагог)лар ҳисобланади. Ўқитувчи (педагог) таълим жараёнининг юқори самарасини таъминлашда асосий бўғиндир. Масофавий ўқитиш ўқитувчи (педагог) фаолиятининг муҳим аҳамиятини унинг маслаҳатчилик функциясида ҳамда информатика ва телекоммуникациялар асосларини билишида таъкидлайди.</a:t>
          </a:r>
          <a:endParaRPr lang="ru-RU">
            <a:latin typeface="Times New Roman" panose="02020603050405020304" pitchFamily="18" charset="0"/>
            <a:cs typeface="Times New Roman" panose="02020603050405020304" pitchFamily="18" charset="0"/>
          </a:endParaRPr>
        </a:p>
      </dgm:t>
    </dgm:pt>
    <dgm:pt modelId="{04BF110B-A1CD-4D04-BF56-F14A40F48F33}" type="parTrans" cxnId="{6A6D6FAE-DDDC-49D9-9666-5B6664F61ED4}">
      <dgm:prSet/>
      <dgm:spPr/>
      <dgm:t>
        <a:bodyPr/>
        <a:lstStyle/>
        <a:p>
          <a:endParaRPr lang="ru-RU"/>
        </a:p>
      </dgm:t>
    </dgm:pt>
    <dgm:pt modelId="{C28D13FD-3F44-4D1B-919A-EC81357E94FD}" type="sibTrans" cxnId="{6A6D6FAE-DDDC-49D9-9666-5B6664F61ED4}">
      <dgm:prSet/>
      <dgm:spPr/>
      <dgm:t>
        <a:bodyPr/>
        <a:lstStyle/>
        <a:p>
          <a:endParaRPr lang="ru-RU"/>
        </a:p>
      </dgm:t>
    </dgm:pt>
    <dgm:pt modelId="{8038A107-9132-475C-9681-D48C8EA9F068}" type="pres">
      <dgm:prSet presAssocID="{4725682A-5C0A-429E-932E-79341E4F1B89}" presName="linear" presStyleCnt="0">
        <dgm:presLayoutVars>
          <dgm:animLvl val="lvl"/>
          <dgm:resizeHandles val="exact"/>
        </dgm:presLayoutVars>
      </dgm:prSet>
      <dgm:spPr/>
    </dgm:pt>
    <dgm:pt modelId="{B66A6CBE-2EA2-4278-81FF-2DD4F1CD957F}" type="pres">
      <dgm:prSet presAssocID="{239944AD-8B3E-4696-94F2-A3C96049AAEA}" presName="parentText" presStyleLbl="node1" presStyleIdx="0" presStyleCnt="3">
        <dgm:presLayoutVars>
          <dgm:chMax val="0"/>
          <dgm:bulletEnabled val="1"/>
        </dgm:presLayoutVars>
      </dgm:prSet>
      <dgm:spPr/>
    </dgm:pt>
    <dgm:pt modelId="{A0E965D3-26DF-41D1-B3F5-DBAA11B71EC9}" type="pres">
      <dgm:prSet presAssocID="{8CA39046-3AA9-4F96-A270-A48FAFCAE55D}" presName="spacer" presStyleCnt="0"/>
      <dgm:spPr/>
    </dgm:pt>
    <dgm:pt modelId="{41315294-CD9A-4E07-A567-FE181C8174D5}" type="pres">
      <dgm:prSet presAssocID="{11A5164B-E92B-4D7E-AC48-F0EC75AA30E0}" presName="parentText" presStyleLbl="node1" presStyleIdx="1" presStyleCnt="3">
        <dgm:presLayoutVars>
          <dgm:chMax val="0"/>
          <dgm:bulletEnabled val="1"/>
        </dgm:presLayoutVars>
      </dgm:prSet>
      <dgm:spPr/>
    </dgm:pt>
    <dgm:pt modelId="{5ECBBB77-A498-4520-8315-6825572B54DC}" type="pres">
      <dgm:prSet presAssocID="{C9EE1E62-E3EF-414E-A8F4-B63896308F71}" presName="spacer" presStyleCnt="0"/>
      <dgm:spPr/>
    </dgm:pt>
    <dgm:pt modelId="{8E0EADFF-F65E-402B-895A-270731243A20}" type="pres">
      <dgm:prSet presAssocID="{540B012B-186D-4CAD-8C4E-FC93FA87D719}" presName="parentText" presStyleLbl="node1" presStyleIdx="2" presStyleCnt="3">
        <dgm:presLayoutVars>
          <dgm:chMax val="0"/>
          <dgm:bulletEnabled val="1"/>
        </dgm:presLayoutVars>
      </dgm:prSet>
      <dgm:spPr/>
    </dgm:pt>
  </dgm:ptLst>
  <dgm:cxnLst>
    <dgm:cxn modelId="{393D5ADA-7151-4F0E-8253-C554DA399643}" type="presOf" srcId="{239944AD-8B3E-4696-94F2-A3C96049AAEA}" destId="{B66A6CBE-2EA2-4278-81FF-2DD4F1CD957F}" srcOrd="0" destOrd="0" presId="urn:microsoft.com/office/officeart/2005/8/layout/vList2"/>
    <dgm:cxn modelId="{6A6D6FAE-DDDC-49D9-9666-5B6664F61ED4}" srcId="{4725682A-5C0A-429E-932E-79341E4F1B89}" destId="{540B012B-186D-4CAD-8C4E-FC93FA87D719}" srcOrd="2" destOrd="0" parTransId="{04BF110B-A1CD-4D04-BF56-F14A40F48F33}" sibTransId="{C28D13FD-3F44-4D1B-919A-EC81357E94FD}"/>
    <dgm:cxn modelId="{936020CD-0F71-4D2A-B02A-A8D9ADCB5C50}" srcId="{4725682A-5C0A-429E-932E-79341E4F1B89}" destId="{11A5164B-E92B-4D7E-AC48-F0EC75AA30E0}" srcOrd="1" destOrd="0" parTransId="{85756C50-1D20-40EA-9C8E-080E1C9DF2FA}" sibTransId="{C9EE1E62-E3EF-414E-A8F4-B63896308F71}"/>
    <dgm:cxn modelId="{270B8CE7-7399-4372-B187-2F00441599B1}" srcId="{4725682A-5C0A-429E-932E-79341E4F1B89}" destId="{239944AD-8B3E-4696-94F2-A3C96049AAEA}" srcOrd="0" destOrd="0" parTransId="{05907B88-6C4D-4B8D-BD62-F878DE45C4CD}" sibTransId="{8CA39046-3AA9-4F96-A270-A48FAFCAE55D}"/>
    <dgm:cxn modelId="{7A9BC8F3-D31E-4390-94D2-FB5567D61D3D}" type="presOf" srcId="{540B012B-186D-4CAD-8C4E-FC93FA87D719}" destId="{8E0EADFF-F65E-402B-895A-270731243A20}" srcOrd="0" destOrd="0" presId="urn:microsoft.com/office/officeart/2005/8/layout/vList2"/>
    <dgm:cxn modelId="{1936E7D5-A84D-4AF9-8D60-7CCAEE7E5BA4}" type="presOf" srcId="{11A5164B-E92B-4D7E-AC48-F0EC75AA30E0}" destId="{41315294-CD9A-4E07-A567-FE181C8174D5}" srcOrd="0" destOrd="0" presId="urn:microsoft.com/office/officeart/2005/8/layout/vList2"/>
    <dgm:cxn modelId="{2B0C47AC-7801-4F63-9308-A29306C34229}" type="presOf" srcId="{4725682A-5C0A-429E-932E-79341E4F1B89}" destId="{8038A107-9132-475C-9681-D48C8EA9F068}" srcOrd="0" destOrd="0" presId="urn:microsoft.com/office/officeart/2005/8/layout/vList2"/>
    <dgm:cxn modelId="{4C8E9426-7278-4001-970C-3093B6DF307D}" type="presParOf" srcId="{8038A107-9132-475C-9681-D48C8EA9F068}" destId="{B66A6CBE-2EA2-4278-81FF-2DD4F1CD957F}" srcOrd="0" destOrd="0" presId="urn:microsoft.com/office/officeart/2005/8/layout/vList2"/>
    <dgm:cxn modelId="{DDDB5B90-7B0B-475A-B3CE-95DB4EAE4413}" type="presParOf" srcId="{8038A107-9132-475C-9681-D48C8EA9F068}" destId="{A0E965D3-26DF-41D1-B3F5-DBAA11B71EC9}" srcOrd="1" destOrd="0" presId="urn:microsoft.com/office/officeart/2005/8/layout/vList2"/>
    <dgm:cxn modelId="{40F4DD80-BCC6-4F20-ACBE-F3CEE9A4422D}" type="presParOf" srcId="{8038A107-9132-475C-9681-D48C8EA9F068}" destId="{41315294-CD9A-4E07-A567-FE181C8174D5}" srcOrd="2" destOrd="0" presId="urn:microsoft.com/office/officeart/2005/8/layout/vList2"/>
    <dgm:cxn modelId="{3E770F85-2E08-4101-A982-94CC8DE3ECEF}" type="presParOf" srcId="{8038A107-9132-475C-9681-D48C8EA9F068}" destId="{5ECBBB77-A498-4520-8315-6825572B54DC}" srcOrd="3" destOrd="0" presId="urn:microsoft.com/office/officeart/2005/8/layout/vList2"/>
    <dgm:cxn modelId="{5D925C76-37A5-47F6-A1F1-08F13193FA9C}" type="presParOf" srcId="{8038A107-9132-475C-9681-D48C8EA9F068}" destId="{8E0EADFF-F65E-402B-895A-270731243A2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725682A-5C0A-429E-932E-79341E4F1B8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40B012B-186D-4CAD-8C4E-FC93FA87D719}">
      <dgm:prSet/>
      <dgm:spPr/>
      <dgm:t>
        <a:bodyPr/>
        <a:lstStyle/>
        <a:p>
          <a:pPr algn="just" rtl="0"/>
          <a:r>
            <a:rPr lang="ru-RU" i="1" dirty="0" err="1" smtClean="0">
              <a:latin typeface="Times New Roman" panose="02020603050405020304" pitchFamily="18" charset="0"/>
              <a:cs typeface="Times New Roman" panose="02020603050405020304" pitchFamily="18" charset="0"/>
            </a:rPr>
            <a:t>Ўқитиш</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бешта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умумдидактик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қамраб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информацион-рецептив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репродуктив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эвристик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тадқиқот</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ҳаракатлари</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актларининг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бутун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тўпламларини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қамраб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4BF110B-A1CD-4D04-BF56-F14A40F48F33}" type="parTrans" cxnId="{6A6D6FAE-DDDC-49D9-9666-5B6664F61ED4}">
      <dgm:prSet/>
      <dgm:spPr/>
      <dgm:t>
        <a:bodyPr/>
        <a:lstStyle/>
        <a:p>
          <a:endParaRPr lang="ru-RU"/>
        </a:p>
      </dgm:t>
    </dgm:pt>
    <dgm:pt modelId="{C28D13FD-3F44-4D1B-919A-EC81357E94FD}" type="sibTrans" cxnId="{6A6D6FAE-DDDC-49D9-9666-5B6664F61ED4}">
      <dgm:prSet/>
      <dgm:spPr/>
      <dgm:t>
        <a:bodyPr/>
        <a:lstStyle/>
        <a:p>
          <a:endParaRPr lang="ru-RU"/>
        </a:p>
      </dgm:t>
    </dgm:pt>
    <dgm:pt modelId="{CE437DDD-2083-409F-A232-0FCE09A76990}">
      <dgm:prSet/>
      <dgm:spPr/>
      <dgm:t>
        <a:bodyPr/>
        <a:lstStyle/>
        <a:p>
          <a:pPr algn="just" rtl="0"/>
          <a:r>
            <a:rPr lang="ru-RU" i="1" smtClean="0">
              <a:latin typeface="Times New Roman" panose="02020603050405020304" pitchFamily="18" charset="0"/>
              <a:cs typeface="Times New Roman" panose="02020603050405020304" pitchFamily="18" charset="0"/>
            </a:rPr>
            <a:t>Ўқитиш усули</a:t>
          </a:r>
          <a:r>
            <a:rPr lang="ru-RU" smtClean="0">
              <a:latin typeface="Times New Roman" panose="02020603050405020304" pitchFamily="18" charset="0"/>
              <a:cs typeface="Times New Roman" panose="02020603050405020304" pitchFamily="18" charset="0"/>
            </a:rPr>
            <a:t>. Ўқитиш мақсадларига эришиш учун ўқитувчи (педагог) ва тингловчилар ўзаро ҳаракати таъсирининг меъёрий тизимини назарий тасаввурлаб берадиган дидактик туркумдир.</a:t>
          </a:r>
          <a:endParaRPr lang="ru-RU">
            <a:latin typeface="Times New Roman" panose="02020603050405020304" pitchFamily="18" charset="0"/>
            <a:cs typeface="Times New Roman" panose="02020603050405020304" pitchFamily="18" charset="0"/>
          </a:endParaRPr>
        </a:p>
      </dgm:t>
    </dgm:pt>
    <dgm:pt modelId="{271B92CE-9DAE-46E8-ACEE-337B2674A15F}" type="parTrans" cxnId="{C725C87F-92FD-446D-9702-852DAF74133E}">
      <dgm:prSet/>
      <dgm:spPr/>
      <dgm:t>
        <a:bodyPr/>
        <a:lstStyle/>
        <a:p>
          <a:endParaRPr lang="ru-RU"/>
        </a:p>
      </dgm:t>
    </dgm:pt>
    <dgm:pt modelId="{5A512B1E-DCF1-4846-86C5-2869E76C49F7}" type="sibTrans" cxnId="{C725C87F-92FD-446D-9702-852DAF74133E}">
      <dgm:prSet/>
      <dgm:spPr/>
      <dgm:t>
        <a:bodyPr/>
        <a:lstStyle/>
        <a:p>
          <a:endParaRPr lang="ru-RU"/>
        </a:p>
      </dgm:t>
    </dgm:pt>
    <dgm:pt modelId="{434CF013-BE74-4282-B7A8-DF82C59973B9}">
      <dgm:prSet/>
      <dgm:spPr/>
      <dgm:t>
        <a:bodyPr/>
        <a:lstStyle/>
        <a:p>
          <a:pPr algn="just" rtl="0"/>
          <a:r>
            <a:rPr lang="ru-RU" i="1" smtClean="0">
              <a:latin typeface="Times New Roman" panose="02020603050405020304" pitchFamily="18" charset="0"/>
              <a:cs typeface="Times New Roman" panose="02020603050405020304" pitchFamily="18" charset="0"/>
            </a:rPr>
            <a:t>Ўқитиш мазмуни</a:t>
          </a:r>
          <a:r>
            <a:rPr lang="ru-RU" smtClean="0">
              <a:latin typeface="Times New Roman" panose="02020603050405020304" pitchFamily="18" charset="0"/>
              <a:cs typeface="Times New Roman" panose="02020603050405020304" pitchFamily="18" charset="0"/>
            </a:rPr>
            <a:t>. Бу ўқув ахборотининг таркиби, тузилиши, маълумотлари ҳамда масалалар, топшириқлар ва машғулотлар тўпламини акс эттиради, ўқитиш жараёнлари ва уларнинг методикасини белгилайди, билим олувчиларнинг касбий малака ва идрокларини шакллантиради, меҳнат фаолиятининг дастлабки тажрибасини йиғишга имкон беради.</a:t>
          </a:r>
          <a:endParaRPr lang="ru-RU">
            <a:latin typeface="Times New Roman" panose="02020603050405020304" pitchFamily="18" charset="0"/>
            <a:cs typeface="Times New Roman" panose="02020603050405020304" pitchFamily="18" charset="0"/>
          </a:endParaRPr>
        </a:p>
      </dgm:t>
    </dgm:pt>
    <dgm:pt modelId="{A89F824E-D870-485C-B2AB-809185A3D158}" type="parTrans" cxnId="{50FB4FEC-468F-4637-9009-C60E9DA65BE0}">
      <dgm:prSet/>
      <dgm:spPr/>
      <dgm:t>
        <a:bodyPr/>
        <a:lstStyle/>
        <a:p>
          <a:endParaRPr lang="ru-RU"/>
        </a:p>
      </dgm:t>
    </dgm:pt>
    <dgm:pt modelId="{20DA6510-3F1F-4636-B7EE-12DFF1E75CDA}" type="sibTrans" cxnId="{50FB4FEC-468F-4637-9009-C60E9DA65BE0}">
      <dgm:prSet/>
      <dgm:spPr/>
      <dgm:t>
        <a:bodyPr/>
        <a:lstStyle/>
        <a:p>
          <a:endParaRPr lang="ru-RU"/>
        </a:p>
      </dgm:t>
    </dgm:pt>
    <dgm:pt modelId="{8038A107-9132-475C-9681-D48C8EA9F068}" type="pres">
      <dgm:prSet presAssocID="{4725682A-5C0A-429E-932E-79341E4F1B89}" presName="linear" presStyleCnt="0">
        <dgm:presLayoutVars>
          <dgm:animLvl val="lvl"/>
          <dgm:resizeHandles val="exact"/>
        </dgm:presLayoutVars>
      </dgm:prSet>
      <dgm:spPr/>
    </dgm:pt>
    <dgm:pt modelId="{8E0EADFF-F65E-402B-895A-270731243A20}" type="pres">
      <dgm:prSet presAssocID="{540B012B-186D-4CAD-8C4E-FC93FA87D719}" presName="parentText" presStyleLbl="node1" presStyleIdx="0" presStyleCnt="3">
        <dgm:presLayoutVars>
          <dgm:chMax val="0"/>
          <dgm:bulletEnabled val="1"/>
        </dgm:presLayoutVars>
      </dgm:prSet>
      <dgm:spPr/>
      <dgm:t>
        <a:bodyPr/>
        <a:lstStyle/>
        <a:p>
          <a:endParaRPr lang="ru-RU"/>
        </a:p>
      </dgm:t>
    </dgm:pt>
    <dgm:pt modelId="{4FDD766A-8E2E-4C91-AB7E-286B5878251C}" type="pres">
      <dgm:prSet presAssocID="{C28D13FD-3F44-4D1B-919A-EC81357E94FD}" presName="spacer" presStyleCnt="0"/>
      <dgm:spPr/>
    </dgm:pt>
    <dgm:pt modelId="{92862F32-51F3-48C9-ABB4-41D0FA8CFAA9}" type="pres">
      <dgm:prSet presAssocID="{CE437DDD-2083-409F-A232-0FCE09A76990}" presName="parentText" presStyleLbl="node1" presStyleIdx="1" presStyleCnt="3">
        <dgm:presLayoutVars>
          <dgm:chMax val="0"/>
          <dgm:bulletEnabled val="1"/>
        </dgm:presLayoutVars>
      </dgm:prSet>
      <dgm:spPr/>
    </dgm:pt>
    <dgm:pt modelId="{198E6691-ADFA-4431-B446-C6194103AAF5}" type="pres">
      <dgm:prSet presAssocID="{5A512B1E-DCF1-4846-86C5-2869E76C49F7}" presName="spacer" presStyleCnt="0"/>
      <dgm:spPr/>
    </dgm:pt>
    <dgm:pt modelId="{E0A0ECAE-9FFC-41EB-9EDD-B562ECF2AB2C}" type="pres">
      <dgm:prSet presAssocID="{434CF013-BE74-4282-B7A8-DF82C59973B9}" presName="parentText" presStyleLbl="node1" presStyleIdx="2" presStyleCnt="3">
        <dgm:presLayoutVars>
          <dgm:chMax val="0"/>
          <dgm:bulletEnabled val="1"/>
        </dgm:presLayoutVars>
      </dgm:prSet>
      <dgm:spPr/>
    </dgm:pt>
  </dgm:ptLst>
  <dgm:cxnLst>
    <dgm:cxn modelId="{6A6D6FAE-DDDC-49D9-9666-5B6664F61ED4}" srcId="{4725682A-5C0A-429E-932E-79341E4F1B89}" destId="{540B012B-186D-4CAD-8C4E-FC93FA87D719}" srcOrd="0" destOrd="0" parTransId="{04BF110B-A1CD-4D04-BF56-F14A40F48F33}" sibTransId="{C28D13FD-3F44-4D1B-919A-EC81357E94FD}"/>
    <dgm:cxn modelId="{5181F32E-DD5F-4E36-86F8-251458B72C7C}" type="presOf" srcId="{CE437DDD-2083-409F-A232-0FCE09A76990}" destId="{92862F32-51F3-48C9-ABB4-41D0FA8CFAA9}" srcOrd="0" destOrd="0" presId="urn:microsoft.com/office/officeart/2005/8/layout/vList2"/>
    <dgm:cxn modelId="{7A9BC8F3-D31E-4390-94D2-FB5567D61D3D}" type="presOf" srcId="{540B012B-186D-4CAD-8C4E-FC93FA87D719}" destId="{8E0EADFF-F65E-402B-895A-270731243A20}" srcOrd="0" destOrd="0" presId="urn:microsoft.com/office/officeart/2005/8/layout/vList2"/>
    <dgm:cxn modelId="{C725C87F-92FD-446D-9702-852DAF74133E}" srcId="{4725682A-5C0A-429E-932E-79341E4F1B89}" destId="{CE437DDD-2083-409F-A232-0FCE09A76990}" srcOrd="1" destOrd="0" parTransId="{271B92CE-9DAE-46E8-ACEE-337B2674A15F}" sibTransId="{5A512B1E-DCF1-4846-86C5-2869E76C49F7}"/>
    <dgm:cxn modelId="{50FB4FEC-468F-4637-9009-C60E9DA65BE0}" srcId="{4725682A-5C0A-429E-932E-79341E4F1B89}" destId="{434CF013-BE74-4282-B7A8-DF82C59973B9}" srcOrd="2" destOrd="0" parTransId="{A89F824E-D870-485C-B2AB-809185A3D158}" sibTransId="{20DA6510-3F1F-4636-B7EE-12DFF1E75CDA}"/>
    <dgm:cxn modelId="{9AB4F5C9-2146-48CE-8CAC-24DF49138D03}" type="presOf" srcId="{434CF013-BE74-4282-B7A8-DF82C59973B9}" destId="{E0A0ECAE-9FFC-41EB-9EDD-B562ECF2AB2C}" srcOrd="0" destOrd="0" presId="urn:microsoft.com/office/officeart/2005/8/layout/vList2"/>
    <dgm:cxn modelId="{2B0C47AC-7801-4F63-9308-A29306C34229}" type="presOf" srcId="{4725682A-5C0A-429E-932E-79341E4F1B89}" destId="{8038A107-9132-475C-9681-D48C8EA9F068}" srcOrd="0" destOrd="0" presId="urn:microsoft.com/office/officeart/2005/8/layout/vList2"/>
    <dgm:cxn modelId="{5D925C76-37A5-47F6-A1F1-08F13193FA9C}" type="presParOf" srcId="{8038A107-9132-475C-9681-D48C8EA9F068}" destId="{8E0EADFF-F65E-402B-895A-270731243A20}" srcOrd="0" destOrd="0" presId="urn:microsoft.com/office/officeart/2005/8/layout/vList2"/>
    <dgm:cxn modelId="{5843B202-6A31-4F8E-8D71-90F44FE54647}" type="presParOf" srcId="{8038A107-9132-475C-9681-D48C8EA9F068}" destId="{4FDD766A-8E2E-4C91-AB7E-286B5878251C}" srcOrd="1" destOrd="0" presId="urn:microsoft.com/office/officeart/2005/8/layout/vList2"/>
    <dgm:cxn modelId="{8DEAC080-0B8E-4830-AB59-322C913684B8}" type="presParOf" srcId="{8038A107-9132-475C-9681-D48C8EA9F068}" destId="{92862F32-51F3-48C9-ABB4-41D0FA8CFAA9}" srcOrd="2" destOrd="0" presId="urn:microsoft.com/office/officeart/2005/8/layout/vList2"/>
    <dgm:cxn modelId="{1DCF822F-10D5-447F-819A-160AA6D218E1}" type="presParOf" srcId="{8038A107-9132-475C-9681-D48C8EA9F068}" destId="{198E6691-ADFA-4431-B446-C6194103AAF5}" srcOrd="3" destOrd="0" presId="urn:microsoft.com/office/officeart/2005/8/layout/vList2"/>
    <dgm:cxn modelId="{39DE6DDA-E1F3-4A60-9741-E55EFDF7E4FD}" type="presParOf" srcId="{8038A107-9132-475C-9681-D48C8EA9F068}" destId="{E0A0ECAE-9FFC-41EB-9EDD-B562ECF2AB2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725682A-5C0A-429E-932E-79341E4F1B8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34CF013-BE74-4282-B7A8-DF82C59973B9}">
      <dgm:prSet/>
      <dgm:spPr/>
      <dgm:t>
        <a:bodyPr/>
        <a:lstStyle/>
        <a:p>
          <a:pPr algn="just" rtl="0"/>
          <a:r>
            <a:rPr lang="ru-RU" i="1" dirty="0" err="1" smtClean="0">
              <a:latin typeface="Times New Roman" panose="02020603050405020304" pitchFamily="18" charset="0"/>
              <a:cs typeface="Times New Roman" panose="02020603050405020304" pitchFamily="18" charset="0"/>
            </a:rPr>
            <a:t>Ўқитиш</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воситалари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анъанавий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инновацион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фойдаланилади</a:t>
          </a:r>
          <a:r>
            <a:rPr lang="ru-RU" dirty="0" smtClean="0">
              <a:latin typeface="Times New Roman" panose="02020603050405020304" pitchFamily="18" charset="0"/>
              <a:cs typeface="Times New Roman" panose="02020603050405020304" pitchFamily="18" charset="0"/>
            </a:rPr>
            <a:t>. Улар АКТ ни </a:t>
          </a:r>
          <a:r>
            <a:rPr lang="ru-RU" dirty="0" err="1" smtClean="0">
              <a:latin typeface="Times New Roman" panose="02020603050405020304" pitchFamily="18" charset="0"/>
              <a:cs typeface="Times New Roman" panose="02020603050405020304" pitchFamily="18" charset="0"/>
            </a:rPr>
            <a:t>қўллашга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89F824E-D870-485C-B2AB-809185A3D158}" type="parTrans" cxnId="{50FB4FEC-468F-4637-9009-C60E9DA65BE0}">
      <dgm:prSet/>
      <dgm:spPr/>
      <dgm:t>
        <a:bodyPr/>
        <a:lstStyle/>
        <a:p>
          <a:endParaRPr lang="ru-RU"/>
        </a:p>
      </dgm:t>
    </dgm:pt>
    <dgm:pt modelId="{20DA6510-3F1F-4636-B7EE-12DFF1E75CDA}" type="sibTrans" cxnId="{50FB4FEC-468F-4637-9009-C60E9DA65BE0}">
      <dgm:prSet/>
      <dgm:spPr/>
      <dgm:t>
        <a:bodyPr/>
        <a:lstStyle/>
        <a:p>
          <a:endParaRPr lang="ru-RU"/>
        </a:p>
      </dgm:t>
    </dgm:pt>
    <dgm:pt modelId="{B6FB342C-CADF-4D49-9D50-DA16134D0293}">
      <dgm:prSet/>
      <dgm:spPr/>
      <dgm:t>
        <a:bodyPr/>
        <a:lstStyle/>
        <a:p>
          <a:pPr algn="just" rtl="0"/>
          <a:r>
            <a:rPr lang="ru-RU" i="1" smtClean="0">
              <a:latin typeface="Times New Roman" panose="02020603050405020304" pitchFamily="18" charset="0"/>
              <a:cs typeface="Times New Roman" panose="02020603050405020304" pitchFamily="18" charset="0"/>
            </a:rPr>
            <a:t>Ўқув-илмий ва моддий асоси</a:t>
          </a:r>
          <a:r>
            <a:rPr lang="ru-RU" smtClean="0">
              <a:latin typeface="Times New Roman" panose="02020603050405020304" pitchFamily="18" charset="0"/>
              <a:cs typeface="Times New Roman" panose="02020603050405020304" pitchFamily="18" charset="0"/>
            </a:rPr>
            <a:t>. Ўқув дастурларига мос бўлган, ўқитиш учун зарур моддий ва техникавий тўплам. У ўз ичига ўқув ва ўқув-ёрдамчи жойларни, ўқитишнинг техникавий воситалари, ўқув қўлланмалари ва бошқа ўқув-услубий материалларни олади.</a:t>
          </a:r>
          <a:endParaRPr lang="ru-RU">
            <a:latin typeface="Times New Roman" panose="02020603050405020304" pitchFamily="18" charset="0"/>
            <a:cs typeface="Times New Roman" panose="02020603050405020304" pitchFamily="18" charset="0"/>
          </a:endParaRPr>
        </a:p>
      </dgm:t>
    </dgm:pt>
    <dgm:pt modelId="{F38D283D-0912-49C9-A9AC-18021C752C05}" type="parTrans" cxnId="{89CF009D-3316-4779-B628-FD190D294A93}">
      <dgm:prSet/>
      <dgm:spPr/>
      <dgm:t>
        <a:bodyPr/>
        <a:lstStyle/>
        <a:p>
          <a:endParaRPr lang="ru-RU"/>
        </a:p>
      </dgm:t>
    </dgm:pt>
    <dgm:pt modelId="{FE7AC356-E46D-4AE2-9CFC-DCF8CF66F2E3}" type="sibTrans" cxnId="{89CF009D-3316-4779-B628-FD190D294A93}">
      <dgm:prSet/>
      <dgm:spPr/>
      <dgm:t>
        <a:bodyPr/>
        <a:lstStyle/>
        <a:p>
          <a:endParaRPr lang="ru-RU"/>
        </a:p>
      </dgm:t>
    </dgm:pt>
    <dgm:pt modelId="{A4828BDC-2797-426E-9D2B-D71A854CB695}">
      <dgm:prSet/>
      <dgm:spPr/>
      <dgm:t>
        <a:bodyPr/>
        <a:lstStyle/>
        <a:p>
          <a:pPr algn="just" rtl="0"/>
          <a:r>
            <a:rPr lang="ru-RU" i="1" dirty="0" err="1" smtClean="0">
              <a:latin typeface="Times New Roman" panose="02020603050405020304" pitchFamily="18" charset="0"/>
              <a:cs typeface="Times New Roman" panose="02020603050405020304" pitchFamily="18" charset="0"/>
            </a:rPr>
            <a:t>Молиявий-иқтисодий</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қатнашчилари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буюртмачилари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келмасдан</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буюртмачи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истеъмолчи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5186E37-0364-45A3-BAEE-4205A067E2C7}" type="parTrans" cxnId="{ECC3523C-55C0-497A-8AF9-0F466402A992}">
      <dgm:prSet/>
      <dgm:spPr/>
      <dgm:t>
        <a:bodyPr/>
        <a:lstStyle/>
        <a:p>
          <a:endParaRPr lang="ru-RU"/>
        </a:p>
      </dgm:t>
    </dgm:pt>
    <dgm:pt modelId="{B14BE0FA-2A2D-40FB-BC6F-8F94018701AF}" type="sibTrans" cxnId="{ECC3523C-55C0-497A-8AF9-0F466402A992}">
      <dgm:prSet/>
      <dgm:spPr/>
      <dgm:t>
        <a:bodyPr/>
        <a:lstStyle/>
        <a:p>
          <a:endParaRPr lang="ru-RU"/>
        </a:p>
      </dgm:t>
    </dgm:pt>
    <dgm:pt modelId="{8038A107-9132-475C-9681-D48C8EA9F068}" type="pres">
      <dgm:prSet presAssocID="{4725682A-5C0A-429E-932E-79341E4F1B89}" presName="linear" presStyleCnt="0">
        <dgm:presLayoutVars>
          <dgm:animLvl val="lvl"/>
          <dgm:resizeHandles val="exact"/>
        </dgm:presLayoutVars>
      </dgm:prSet>
      <dgm:spPr/>
    </dgm:pt>
    <dgm:pt modelId="{E0A0ECAE-9FFC-41EB-9EDD-B562ECF2AB2C}" type="pres">
      <dgm:prSet presAssocID="{434CF013-BE74-4282-B7A8-DF82C59973B9}" presName="parentText" presStyleLbl="node1" presStyleIdx="0" presStyleCnt="3">
        <dgm:presLayoutVars>
          <dgm:chMax val="0"/>
          <dgm:bulletEnabled val="1"/>
        </dgm:presLayoutVars>
      </dgm:prSet>
      <dgm:spPr/>
      <dgm:t>
        <a:bodyPr/>
        <a:lstStyle/>
        <a:p>
          <a:endParaRPr lang="ru-RU"/>
        </a:p>
      </dgm:t>
    </dgm:pt>
    <dgm:pt modelId="{6ACB3A5D-F168-4C66-A27C-78B069B1542C}" type="pres">
      <dgm:prSet presAssocID="{20DA6510-3F1F-4636-B7EE-12DFF1E75CDA}" presName="spacer" presStyleCnt="0"/>
      <dgm:spPr/>
    </dgm:pt>
    <dgm:pt modelId="{62780BBF-0B69-4121-ACC7-188152DEB017}" type="pres">
      <dgm:prSet presAssocID="{B6FB342C-CADF-4D49-9D50-DA16134D0293}" presName="parentText" presStyleLbl="node1" presStyleIdx="1" presStyleCnt="3">
        <dgm:presLayoutVars>
          <dgm:chMax val="0"/>
          <dgm:bulletEnabled val="1"/>
        </dgm:presLayoutVars>
      </dgm:prSet>
      <dgm:spPr/>
    </dgm:pt>
    <dgm:pt modelId="{8D3BA988-6DD1-4CD4-888A-C6A0CC60D214}" type="pres">
      <dgm:prSet presAssocID="{FE7AC356-E46D-4AE2-9CFC-DCF8CF66F2E3}" presName="spacer" presStyleCnt="0"/>
      <dgm:spPr/>
    </dgm:pt>
    <dgm:pt modelId="{922EFE98-7901-4DE2-BA8D-6025E5A65D63}" type="pres">
      <dgm:prSet presAssocID="{A4828BDC-2797-426E-9D2B-D71A854CB695}" presName="parentText" presStyleLbl="node1" presStyleIdx="2" presStyleCnt="3">
        <dgm:presLayoutVars>
          <dgm:chMax val="0"/>
          <dgm:bulletEnabled val="1"/>
        </dgm:presLayoutVars>
      </dgm:prSet>
      <dgm:spPr/>
    </dgm:pt>
  </dgm:ptLst>
  <dgm:cxnLst>
    <dgm:cxn modelId="{B41B6D8E-21F4-46A0-A86B-E0587194EB10}" type="presOf" srcId="{B6FB342C-CADF-4D49-9D50-DA16134D0293}" destId="{62780BBF-0B69-4121-ACC7-188152DEB017}" srcOrd="0" destOrd="0" presId="urn:microsoft.com/office/officeart/2005/8/layout/vList2"/>
    <dgm:cxn modelId="{89CF009D-3316-4779-B628-FD190D294A93}" srcId="{4725682A-5C0A-429E-932E-79341E4F1B89}" destId="{B6FB342C-CADF-4D49-9D50-DA16134D0293}" srcOrd="1" destOrd="0" parTransId="{F38D283D-0912-49C9-A9AC-18021C752C05}" sibTransId="{FE7AC356-E46D-4AE2-9CFC-DCF8CF66F2E3}"/>
    <dgm:cxn modelId="{ECC3523C-55C0-497A-8AF9-0F466402A992}" srcId="{4725682A-5C0A-429E-932E-79341E4F1B89}" destId="{A4828BDC-2797-426E-9D2B-D71A854CB695}" srcOrd="2" destOrd="0" parTransId="{65186E37-0364-45A3-BAEE-4205A067E2C7}" sibTransId="{B14BE0FA-2A2D-40FB-BC6F-8F94018701AF}"/>
    <dgm:cxn modelId="{50FB4FEC-468F-4637-9009-C60E9DA65BE0}" srcId="{4725682A-5C0A-429E-932E-79341E4F1B89}" destId="{434CF013-BE74-4282-B7A8-DF82C59973B9}" srcOrd="0" destOrd="0" parTransId="{A89F824E-D870-485C-B2AB-809185A3D158}" sibTransId="{20DA6510-3F1F-4636-B7EE-12DFF1E75CDA}"/>
    <dgm:cxn modelId="{9AB4F5C9-2146-48CE-8CAC-24DF49138D03}" type="presOf" srcId="{434CF013-BE74-4282-B7A8-DF82C59973B9}" destId="{E0A0ECAE-9FFC-41EB-9EDD-B562ECF2AB2C}" srcOrd="0" destOrd="0" presId="urn:microsoft.com/office/officeart/2005/8/layout/vList2"/>
    <dgm:cxn modelId="{99819690-4B30-453D-A2D1-859F8A60421D}" type="presOf" srcId="{A4828BDC-2797-426E-9D2B-D71A854CB695}" destId="{922EFE98-7901-4DE2-BA8D-6025E5A65D63}" srcOrd="0" destOrd="0" presId="urn:microsoft.com/office/officeart/2005/8/layout/vList2"/>
    <dgm:cxn modelId="{2B0C47AC-7801-4F63-9308-A29306C34229}" type="presOf" srcId="{4725682A-5C0A-429E-932E-79341E4F1B89}" destId="{8038A107-9132-475C-9681-D48C8EA9F068}" srcOrd="0" destOrd="0" presId="urn:microsoft.com/office/officeart/2005/8/layout/vList2"/>
    <dgm:cxn modelId="{39DE6DDA-E1F3-4A60-9741-E55EFDF7E4FD}" type="presParOf" srcId="{8038A107-9132-475C-9681-D48C8EA9F068}" destId="{E0A0ECAE-9FFC-41EB-9EDD-B562ECF2AB2C}" srcOrd="0" destOrd="0" presId="urn:microsoft.com/office/officeart/2005/8/layout/vList2"/>
    <dgm:cxn modelId="{721F6EE2-1391-4AE7-8CA5-97073FEF1580}" type="presParOf" srcId="{8038A107-9132-475C-9681-D48C8EA9F068}" destId="{6ACB3A5D-F168-4C66-A27C-78B069B1542C}" srcOrd="1" destOrd="0" presId="urn:microsoft.com/office/officeart/2005/8/layout/vList2"/>
    <dgm:cxn modelId="{C4CFBBB2-7ED5-4F24-BCC2-BFDAE82CC616}" type="presParOf" srcId="{8038A107-9132-475C-9681-D48C8EA9F068}" destId="{62780BBF-0B69-4121-ACC7-188152DEB017}" srcOrd="2" destOrd="0" presId="urn:microsoft.com/office/officeart/2005/8/layout/vList2"/>
    <dgm:cxn modelId="{C9F6D6C5-A32F-46BA-AB69-914C38C8D07B}" type="presParOf" srcId="{8038A107-9132-475C-9681-D48C8EA9F068}" destId="{8D3BA988-6DD1-4CD4-888A-C6A0CC60D214}" srcOrd="3" destOrd="0" presId="urn:microsoft.com/office/officeart/2005/8/layout/vList2"/>
    <dgm:cxn modelId="{56DC90DE-E310-4FC1-8C62-E21B4D74C61A}" type="presParOf" srcId="{8038A107-9132-475C-9681-D48C8EA9F068}" destId="{922EFE98-7901-4DE2-BA8D-6025E5A65D6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808DE54-EA83-4714-A075-824DAD8A2BB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27D679B-CC51-4182-B7CE-4FA3114AADC0}">
      <dgm:prSet/>
      <dgm:spPr/>
      <dgm:t>
        <a:bodyPr/>
        <a:lstStyle/>
        <a:p>
          <a:pPr marL="0" indent="358775" algn="just" rtl="0"/>
          <a:r>
            <a:rPr lang="ru-RU" b="1" i="1" dirty="0" err="1" smtClean="0">
              <a:latin typeface="Times New Roman" panose="02020603050405020304" pitchFamily="18" charset="0"/>
              <a:cs typeface="Times New Roman" panose="02020603050405020304" pitchFamily="18" charset="0"/>
            </a:rPr>
            <a:t>Масофавий</a:t>
          </a:r>
          <a:r>
            <a:rPr lang="ru-RU" b="1" i="1" dirty="0" smtClean="0">
              <a:latin typeface="Times New Roman" panose="02020603050405020304" pitchFamily="18" charset="0"/>
              <a:cs typeface="Times New Roman" panose="02020603050405020304" pitchFamily="18" charset="0"/>
            </a:rPr>
            <a:t> </a:t>
          </a:r>
          <a:r>
            <a:rPr lang="ru-RU" b="1" i="1" dirty="0" err="1" smtClean="0">
              <a:latin typeface="Times New Roman" panose="02020603050405020304" pitchFamily="18" charset="0"/>
              <a:cs typeface="Times New Roman" panose="02020603050405020304" pitchFamily="18" charset="0"/>
            </a:rPr>
            <a:t>ўқитишнинг</a:t>
          </a:r>
          <a:r>
            <a:rPr lang="ru-RU" b="1" i="1" dirty="0" smtClean="0">
              <a:latin typeface="Times New Roman" panose="02020603050405020304" pitchFamily="18" charset="0"/>
              <a:cs typeface="Times New Roman" panose="02020603050405020304" pitchFamily="18" charset="0"/>
            </a:rPr>
            <a:t> </a:t>
          </a:r>
          <a:r>
            <a:rPr lang="ru-RU" b="1" i="1" dirty="0" err="1" smtClean="0">
              <a:latin typeface="Times New Roman" panose="02020603050405020304" pitchFamily="18" charset="0"/>
              <a:cs typeface="Times New Roman" panose="02020603050405020304" pitchFamily="18" charset="0"/>
            </a:rPr>
            <a:t>ташкилий</a:t>
          </a:r>
          <a:r>
            <a:rPr lang="ru-RU" b="1" i="1" dirty="0" smtClean="0">
              <a:latin typeface="Times New Roman" panose="02020603050405020304" pitchFamily="18" charset="0"/>
              <a:cs typeface="Times New Roman" panose="02020603050405020304" pitchFamily="18" charset="0"/>
            </a:rPr>
            <a:t> </a:t>
          </a:r>
          <a:r>
            <a:rPr lang="ru-RU" b="1" i="1" dirty="0" err="1" smtClean="0">
              <a:latin typeface="Times New Roman" panose="02020603050405020304" pitchFamily="18" charset="0"/>
              <a:cs typeface="Times New Roman" panose="02020603050405020304" pitchFamily="18" charset="0"/>
            </a:rPr>
            <a:t>асослари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Масофавий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технологиясидан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фойдаланувчи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ўқув</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ташкилотлари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фаолиятини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таҳлил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қилиш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умумий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ташкиллаштиришнинг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ўзига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хослигини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очиб</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беради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D2354ADC-F7B4-4749-8718-2BA40E2928CE}" type="parTrans" cxnId="{01C5A7D3-AF2D-48F1-A973-DF7C9C103F5B}">
      <dgm:prSet/>
      <dgm:spPr/>
      <dgm:t>
        <a:bodyPr/>
        <a:lstStyle/>
        <a:p>
          <a:endParaRPr lang="ru-RU"/>
        </a:p>
      </dgm:t>
    </dgm:pt>
    <dgm:pt modelId="{736DB3FE-7C04-4D95-8447-61275961CD31}" type="sibTrans" cxnId="{01C5A7D3-AF2D-48F1-A973-DF7C9C103F5B}">
      <dgm:prSet/>
      <dgm:spPr/>
      <dgm:t>
        <a:bodyPr/>
        <a:lstStyle/>
        <a:p>
          <a:endParaRPr lang="ru-RU"/>
        </a:p>
      </dgm:t>
    </dgm:pt>
    <dgm:pt modelId="{2BD1C49B-DA11-47B5-839B-A49E772E745F}">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DF91416-5F2D-4884-81F3-FC60F7CBE54A}" type="parTrans" cxnId="{D4CB69EE-6F6F-455A-961E-9B17DAAB6A66}">
      <dgm:prSet/>
      <dgm:spPr/>
      <dgm:t>
        <a:bodyPr/>
        <a:lstStyle/>
        <a:p>
          <a:endParaRPr lang="ru-RU"/>
        </a:p>
      </dgm:t>
    </dgm:pt>
    <dgm:pt modelId="{3515E8CF-49DF-423C-9517-D36C8E66D65D}" type="sibTrans" cxnId="{D4CB69EE-6F6F-455A-961E-9B17DAAB6A66}">
      <dgm:prSet/>
      <dgm:spPr/>
      <dgm:t>
        <a:bodyPr/>
        <a:lstStyle/>
        <a:p>
          <a:endParaRPr lang="ru-RU"/>
        </a:p>
      </dgm:t>
    </dgm:pt>
    <dgm:pt modelId="{B17DEC98-2F93-4103-97FC-335BA7737AB5}">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борилишига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индивидуал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ёндашиш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7E9E5A0-9838-4CFB-B601-CAEC330C69F2}" type="parTrans" cxnId="{9CF6141C-565D-4A5E-AD1B-3A8F2A5D8FAA}">
      <dgm:prSet/>
      <dgm:spPr/>
      <dgm:t>
        <a:bodyPr/>
        <a:lstStyle/>
        <a:p>
          <a:endParaRPr lang="ru-RU"/>
        </a:p>
      </dgm:t>
    </dgm:pt>
    <dgm:pt modelId="{15192D5F-CA2A-4B2D-A945-2A4A2C1581C3}" type="sibTrans" cxnId="{9CF6141C-565D-4A5E-AD1B-3A8F2A5D8FAA}">
      <dgm:prSet/>
      <dgm:spPr/>
      <dgm:t>
        <a:bodyPr/>
        <a:lstStyle/>
        <a:p>
          <a:endParaRPr lang="ru-RU"/>
        </a:p>
      </dgm:t>
    </dgm:pt>
    <dgm:pt modelId="{8A75A294-FA09-4C28-A5CF-D199A3871F57}">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географик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жойлашиши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етакчи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базаси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марказлаштириш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C23ED38-6AE5-434F-BF4E-2C64F391B0DA}" type="parTrans" cxnId="{0D774E08-C7FC-4FDD-850F-4329A744A0B6}">
      <dgm:prSet/>
      <dgm:spPr/>
      <dgm:t>
        <a:bodyPr/>
        <a:lstStyle/>
        <a:p>
          <a:endParaRPr lang="ru-RU"/>
        </a:p>
      </dgm:t>
    </dgm:pt>
    <dgm:pt modelId="{DBF72899-18AA-4BFC-AFC6-07D615447E02}" type="sibTrans" cxnId="{0D774E08-C7FC-4FDD-850F-4329A744A0B6}">
      <dgm:prSet/>
      <dgm:spPr/>
      <dgm:t>
        <a:bodyPr/>
        <a:lstStyle/>
        <a:p>
          <a:endParaRPr lang="ru-RU"/>
        </a:p>
      </dgm:t>
    </dgm:pt>
    <dgm:pt modelId="{17E642B1-04B1-44FE-9A5B-C177C494683A}">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(педагог)-</a:t>
          </a:r>
          <a:r>
            <a:rPr lang="ru-RU" dirty="0" err="1" smtClean="0">
              <a:latin typeface="Times New Roman" panose="02020603050405020304" pitchFamily="18" charset="0"/>
              <a:cs typeface="Times New Roman" panose="02020603050405020304" pitchFamily="18" charset="0"/>
            </a:rPr>
            <a:t>маслаҳатчиларнинг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мавжудлиги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38C5110-6BE3-4474-9EFB-0EC719D7EA26}" type="parTrans" cxnId="{D3C45B2C-77F1-43D0-8B46-2499583E832F}">
      <dgm:prSet/>
      <dgm:spPr/>
      <dgm:t>
        <a:bodyPr/>
        <a:lstStyle/>
        <a:p>
          <a:endParaRPr lang="ru-RU"/>
        </a:p>
      </dgm:t>
    </dgm:pt>
    <dgm:pt modelId="{924F087A-173B-4124-AE8A-01FB3D4EC7D4}" type="sibTrans" cxnId="{D3C45B2C-77F1-43D0-8B46-2499583E832F}">
      <dgm:prSet/>
      <dgm:spPr/>
      <dgm:t>
        <a:bodyPr/>
        <a:lstStyle/>
        <a:p>
          <a:endParaRPr lang="ru-RU"/>
        </a:p>
      </dgm:t>
    </dgm:pt>
    <dgm:pt modelId="{8798B834-BAB3-4E32-87A0-1E246986343B}" type="pres">
      <dgm:prSet presAssocID="{5808DE54-EA83-4714-A075-824DAD8A2BBC}" presName="linear" presStyleCnt="0">
        <dgm:presLayoutVars>
          <dgm:animLvl val="lvl"/>
          <dgm:resizeHandles val="exact"/>
        </dgm:presLayoutVars>
      </dgm:prSet>
      <dgm:spPr/>
    </dgm:pt>
    <dgm:pt modelId="{DE50679A-92BA-4366-9ACF-E9B5FBD7888F}" type="pres">
      <dgm:prSet presAssocID="{C27D679B-CC51-4182-B7CE-4FA3114AADC0}" presName="parentText" presStyleLbl="node1" presStyleIdx="0" presStyleCnt="5">
        <dgm:presLayoutVars>
          <dgm:chMax val="0"/>
          <dgm:bulletEnabled val="1"/>
        </dgm:presLayoutVars>
      </dgm:prSet>
      <dgm:spPr/>
    </dgm:pt>
    <dgm:pt modelId="{17FB4E38-632E-4803-9506-1E302AD233D4}" type="pres">
      <dgm:prSet presAssocID="{736DB3FE-7C04-4D95-8447-61275961CD31}" presName="spacer" presStyleCnt="0"/>
      <dgm:spPr/>
    </dgm:pt>
    <dgm:pt modelId="{33240137-D2F0-4A6E-9073-ACF9141B21B3}" type="pres">
      <dgm:prSet presAssocID="{2BD1C49B-DA11-47B5-839B-A49E772E745F}" presName="parentText" presStyleLbl="node1" presStyleIdx="1" presStyleCnt="5">
        <dgm:presLayoutVars>
          <dgm:chMax val="0"/>
          <dgm:bulletEnabled val="1"/>
        </dgm:presLayoutVars>
      </dgm:prSet>
      <dgm:spPr/>
    </dgm:pt>
    <dgm:pt modelId="{4A210B76-03BB-482B-9588-4FFC3508757F}" type="pres">
      <dgm:prSet presAssocID="{3515E8CF-49DF-423C-9517-D36C8E66D65D}" presName="spacer" presStyleCnt="0"/>
      <dgm:spPr/>
    </dgm:pt>
    <dgm:pt modelId="{EDB82196-4FFE-4CCC-810C-037DA4D5F000}" type="pres">
      <dgm:prSet presAssocID="{B17DEC98-2F93-4103-97FC-335BA7737AB5}" presName="parentText" presStyleLbl="node1" presStyleIdx="2" presStyleCnt="5">
        <dgm:presLayoutVars>
          <dgm:chMax val="0"/>
          <dgm:bulletEnabled val="1"/>
        </dgm:presLayoutVars>
      </dgm:prSet>
      <dgm:spPr/>
    </dgm:pt>
    <dgm:pt modelId="{5DC580F1-776E-455A-B02B-B32ED49E45D8}" type="pres">
      <dgm:prSet presAssocID="{15192D5F-CA2A-4B2D-A945-2A4A2C1581C3}" presName="spacer" presStyleCnt="0"/>
      <dgm:spPr/>
    </dgm:pt>
    <dgm:pt modelId="{098907D9-2053-4780-B602-21DFA46D28AC}" type="pres">
      <dgm:prSet presAssocID="{8A75A294-FA09-4C28-A5CF-D199A3871F57}" presName="parentText" presStyleLbl="node1" presStyleIdx="3" presStyleCnt="5">
        <dgm:presLayoutVars>
          <dgm:chMax val="0"/>
          <dgm:bulletEnabled val="1"/>
        </dgm:presLayoutVars>
      </dgm:prSet>
      <dgm:spPr/>
    </dgm:pt>
    <dgm:pt modelId="{DAAF6209-77ED-4B38-B4AD-D355D5689709}" type="pres">
      <dgm:prSet presAssocID="{DBF72899-18AA-4BFC-AFC6-07D615447E02}" presName="spacer" presStyleCnt="0"/>
      <dgm:spPr/>
    </dgm:pt>
    <dgm:pt modelId="{2994B080-91FD-42BD-9224-6C3C49BE671A}" type="pres">
      <dgm:prSet presAssocID="{17E642B1-04B1-44FE-9A5B-C177C494683A}" presName="parentText" presStyleLbl="node1" presStyleIdx="4" presStyleCnt="5">
        <dgm:presLayoutVars>
          <dgm:chMax val="0"/>
          <dgm:bulletEnabled val="1"/>
        </dgm:presLayoutVars>
      </dgm:prSet>
      <dgm:spPr/>
    </dgm:pt>
  </dgm:ptLst>
  <dgm:cxnLst>
    <dgm:cxn modelId="{33DBCBED-0010-4F23-BE9E-9ED8FCB42060}" type="presOf" srcId="{5808DE54-EA83-4714-A075-824DAD8A2BBC}" destId="{8798B834-BAB3-4E32-87A0-1E246986343B}" srcOrd="0" destOrd="0" presId="urn:microsoft.com/office/officeart/2005/8/layout/vList2"/>
    <dgm:cxn modelId="{1D1737E7-9CEF-4030-8520-D0B4C80CD83D}" type="presOf" srcId="{17E642B1-04B1-44FE-9A5B-C177C494683A}" destId="{2994B080-91FD-42BD-9224-6C3C49BE671A}" srcOrd="0" destOrd="0" presId="urn:microsoft.com/office/officeart/2005/8/layout/vList2"/>
    <dgm:cxn modelId="{9CF6141C-565D-4A5E-AD1B-3A8F2A5D8FAA}" srcId="{5808DE54-EA83-4714-A075-824DAD8A2BBC}" destId="{B17DEC98-2F93-4103-97FC-335BA7737AB5}" srcOrd="2" destOrd="0" parTransId="{37E9E5A0-9838-4CFB-B601-CAEC330C69F2}" sibTransId="{15192D5F-CA2A-4B2D-A945-2A4A2C1581C3}"/>
    <dgm:cxn modelId="{D3C45B2C-77F1-43D0-8B46-2499583E832F}" srcId="{5808DE54-EA83-4714-A075-824DAD8A2BBC}" destId="{17E642B1-04B1-44FE-9A5B-C177C494683A}" srcOrd="4" destOrd="0" parTransId="{238C5110-6BE3-4474-9EFB-0EC719D7EA26}" sibTransId="{924F087A-173B-4124-AE8A-01FB3D4EC7D4}"/>
    <dgm:cxn modelId="{8B8E5C75-59A2-4E33-B5F0-07A7ED5D33F5}" type="presOf" srcId="{2BD1C49B-DA11-47B5-839B-A49E772E745F}" destId="{33240137-D2F0-4A6E-9073-ACF9141B21B3}" srcOrd="0" destOrd="0" presId="urn:microsoft.com/office/officeart/2005/8/layout/vList2"/>
    <dgm:cxn modelId="{234066F9-B859-48E3-86B2-85082F14F6F0}" type="presOf" srcId="{8A75A294-FA09-4C28-A5CF-D199A3871F57}" destId="{098907D9-2053-4780-B602-21DFA46D28AC}" srcOrd="0" destOrd="0" presId="urn:microsoft.com/office/officeart/2005/8/layout/vList2"/>
    <dgm:cxn modelId="{1E6553AA-BA7C-400C-A8D6-8484CF3EE332}" type="presOf" srcId="{B17DEC98-2F93-4103-97FC-335BA7737AB5}" destId="{EDB82196-4FFE-4CCC-810C-037DA4D5F000}" srcOrd="0" destOrd="0" presId="urn:microsoft.com/office/officeart/2005/8/layout/vList2"/>
    <dgm:cxn modelId="{895EA2DC-FC8B-4F39-8672-C895DF2DB43E}" type="presOf" srcId="{C27D679B-CC51-4182-B7CE-4FA3114AADC0}" destId="{DE50679A-92BA-4366-9ACF-E9B5FBD7888F}" srcOrd="0" destOrd="0" presId="urn:microsoft.com/office/officeart/2005/8/layout/vList2"/>
    <dgm:cxn modelId="{D4CB69EE-6F6F-455A-961E-9B17DAAB6A66}" srcId="{5808DE54-EA83-4714-A075-824DAD8A2BBC}" destId="{2BD1C49B-DA11-47B5-839B-A49E772E745F}" srcOrd="1" destOrd="0" parTransId="{5DF91416-5F2D-4884-81F3-FC60F7CBE54A}" sibTransId="{3515E8CF-49DF-423C-9517-D36C8E66D65D}"/>
    <dgm:cxn modelId="{01C5A7D3-AF2D-48F1-A973-DF7C9C103F5B}" srcId="{5808DE54-EA83-4714-A075-824DAD8A2BBC}" destId="{C27D679B-CC51-4182-B7CE-4FA3114AADC0}" srcOrd="0" destOrd="0" parTransId="{D2354ADC-F7B4-4749-8718-2BA40E2928CE}" sibTransId="{736DB3FE-7C04-4D95-8447-61275961CD31}"/>
    <dgm:cxn modelId="{0D774E08-C7FC-4FDD-850F-4329A744A0B6}" srcId="{5808DE54-EA83-4714-A075-824DAD8A2BBC}" destId="{8A75A294-FA09-4C28-A5CF-D199A3871F57}" srcOrd="3" destOrd="0" parTransId="{2C23ED38-6AE5-434F-BF4E-2C64F391B0DA}" sibTransId="{DBF72899-18AA-4BFC-AFC6-07D615447E02}"/>
    <dgm:cxn modelId="{A17A55F2-C724-47E5-AF03-541236DD4954}" type="presParOf" srcId="{8798B834-BAB3-4E32-87A0-1E246986343B}" destId="{DE50679A-92BA-4366-9ACF-E9B5FBD7888F}" srcOrd="0" destOrd="0" presId="urn:microsoft.com/office/officeart/2005/8/layout/vList2"/>
    <dgm:cxn modelId="{9E2F0F71-325D-4217-9A24-7BF6A039DE5A}" type="presParOf" srcId="{8798B834-BAB3-4E32-87A0-1E246986343B}" destId="{17FB4E38-632E-4803-9506-1E302AD233D4}" srcOrd="1" destOrd="0" presId="urn:microsoft.com/office/officeart/2005/8/layout/vList2"/>
    <dgm:cxn modelId="{E41083D0-6868-484B-B90A-B7BA2D1A6628}" type="presParOf" srcId="{8798B834-BAB3-4E32-87A0-1E246986343B}" destId="{33240137-D2F0-4A6E-9073-ACF9141B21B3}" srcOrd="2" destOrd="0" presId="urn:microsoft.com/office/officeart/2005/8/layout/vList2"/>
    <dgm:cxn modelId="{3F6F8276-019A-4D77-856D-E93D1A59E2AA}" type="presParOf" srcId="{8798B834-BAB3-4E32-87A0-1E246986343B}" destId="{4A210B76-03BB-482B-9588-4FFC3508757F}" srcOrd="3" destOrd="0" presId="urn:microsoft.com/office/officeart/2005/8/layout/vList2"/>
    <dgm:cxn modelId="{BC7FC712-CF6C-4A58-B451-A6AFA5158EAA}" type="presParOf" srcId="{8798B834-BAB3-4E32-87A0-1E246986343B}" destId="{EDB82196-4FFE-4CCC-810C-037DA4D5F000}" srcOrd="4" destOrd="0" presId="urn:microsoft.com/office/officeart/2005/8/layout/vList2"/>
    <dgm:cxn modelId="{79FD7D48-366A-4087-9F3C-75F3ADC67E3F}" type="presParOf" srcId="{8798B834-BAB3-4E32-87A0-1E246986343B}" destId="{5DC580F1-776E-455A-B02B-B32ED49E45D8}" srcOrd="5" destOrd="0" presId="urn:microsoft.com/office/officeart/2005/8/layout/vList2"/>
    <dgm:cxn modelId="{54381855-A799-4919-85C4-6B354C29438C}" type="presParOf" srcId="{8798B834-BAB3-4E32-87A0-1E246986343B}" destId="{098907D9-2053-4780-B602-21DFA46D28AC}" srcOrd="6" destOrd="0" presId="urn:microsoft.com/office/officeart/2005/8/layout/vList2"/>
    <dgm:cxn modelId="{F9885357-66EF-4BC9-A598-7429A3461F1A}" type="presParOf" srcId="{8798B834-BAB3-4E32-87A0-1E246986343B}" destId="{DAAF6209-77ED-4B38-B4AD-D355D5689709}" srcOrd="7" destOrd="0" presId="urn:microsoft.com/office/officeart/2005/8/layout/vList2"/>
    <dgm:cxn modelId="{9AAA505D-5D55-46CA-8381-B3745BE682C3}" type="presParOf" srcId="{8798B834-BAB3-4E32-87A0-1E246986343B}" destId="{2994B080-91FD-42BD-9224-6C3C49BE671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1CECE92-2C73-4694-A1B4-EE82FAE5B94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0766954-5A87-408F-A83E-47969BC6539C}">
      <dgm:prSet/>
      <dgm:spPr/>
      <dgm:t>
        <a:bodyPr/>
        <a:lstStyle/>
        <a:p>
          <a:pPr algn="just" rtl="0"/>
          <a:r>
            <a:rPr lang="ru-RU" i="1" smtClean="0">
              <a:latin typeface="Times New Roman" panose="02020603050405020304" pitchFamily="18" charset="0"/>
              <a:cs typeface="Times New Roman" panose="02020603050405020304" pitchFamily="18" charset="0"/>
            </a:rPr>
            <a:t>Масофавий ўқитишнинг қулайлиги</a:t>
          </a:r>
          <a:r>
            <a:rPr lang="ru-RU" smtClean="0">
              <a:latin typeface="Times New Roman" panose="02020603050405020304" pitchFamily="18" charset="0"/>
              <a:cs typeface="Times New Roman" panose="02020603050405020304" pitchFamily="18" charset="0"/>
            </a:rPr>
            <a:t>. Келгусида мақсадга мувофиқ равишда лаборатория амалиётларини ўтказишни қисқартириш мумкин.</a:t>
          </a:r>
          <a:endParaRPr lang="ru-RU">
            <a:latin typeface="Times New Roman" panose="02020603050405020304" pitchFamily="18" charset="0"/>
            <a:cs typeface="Times New Roman" panose="02020603050405020304" pitchFamily="18" charset="0"/>
          </a:endParaRPr>
        </a:p>
      </dgm:t>
    </dgm:pt>
    <dgm:pt modelId="{B23FECA6-2FD7-4CC9-B226-06D6D689E672}" type="parTrans" cxnId="{DAD1400F-51F7-4C99-B5E4-67AF36E6570C}">
      <dgm:prSet/>
      <dgm:spPr/>
      <dgm:t>
        <a:bodyPr/>
        <a:lstStyle/>
        <a:p>
          <a:endParaRPr lang="ru-RU"/>
        </a:p>
      </dgm:t>
    </dgm:pt>
    <dgm:pt modelId="{EDDA08E6-E43C-4D66-A788-0C21BA38C826}" type="sibTrans" cxnId="{DAD1400F-51F7-4C99-B5E4-67AF36E6570C}">
      <dgm:prSet/>
      <dgm:spPr/>
      <dgm:t>
        <a:bodyPr/>
        <a:lstStyle/>
        <a:p>
          <a:endParaRPr lang="ru-RU"/>
        </a:p>
      </dgm:t>
    </dgm:pt>
    <dgm:pt modelId="{ECC7231B-9705-46DE-ADAC-87EDA294AC19}">
      <dgm:prSet/>
      <dgm:spPr/>
      <dgm:t>
        <a:bodyPr/>
        <a:lstStyle/>
        <a:p>
          <a:pPr algn="just" rtl="0"/>
          <a:r>
            <a:rPr lang="ru-RU" i="1" dirty="0" err="1" smtClean="0">
              <a:latin typeface="Times New Roman" panose="02020603050405020304" pitchFamily="18" charset="0"/>
              <a:cs typeface="Times New Roman" panose="02020603050405020304" pitchFamily="18" charset="0"/>
            </a:rPr>
            <a:t>Масофавий</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ўқитиш</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назорати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текширишдан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иборат</a:t>
          </a:r>
          <a:r>
            <a:rPr lang="ru-RU" dirty="0" smtClean="0">
              <a:latin typeface="Times New Roman" panose="02020603050405020304" pitchFamily="18" charset="0"/>
              <a:cs typeface="Times New Roman" panose="02020603050405020304" pitchFamily="18" charset="0"/>
            </a:rPr>
            <a:t>. Тест </a:t>
          </a:r>
          <a:r>
            <a:rPr lang="ru-RU" dirty="0" err="1" smtClean="0">
              <a:latin typeface="Times New Roman" panose="02020603050405020304" pitchFamily="18" charset="0"/>
              <a:cs typeface="Times New Roman" panose="02020603050405020304" pitchFamily="18" charset="0"/>
            </a:rPr>
            <a:t>ҳақиқатдан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нечта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вариантлари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орасидан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Тестлар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ўз-ўзини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текширишга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мўлжалланган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индивидуал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603454E-E418-4EB2-8B6F-AEDA2B1DE257}" type="parTrans" cxnId="{F453D219-6FC1-4F90-82C5-222C761D968B}">
      <dgm:prSet/>
      <dgm:spPr/>
      <dgm:t>
        <a:bodyPr/>
        <a:lstStyle/>
        <a:p>
          <a:endParaRPr lang="ru-RU"/>
        </a:p>
      </dgm:t>
    </dgm:pt>
    <dgm:pt modelId="{B5AD55C5-94DC-4C38-BFD1-1FB38C1DE80B}" type="sibTrans" cxnId="{F453D219-6FC1-4F90-82C5-222C761D968B}">
      <dgm:prSet/>
      <dgm:spPr/>
      <dgm:t>
        <a:bodyPr/>
        <a:lstStyle/>
        <a:p>
          <a:endParaRPr lang="ru-RU"/>
        </a:p>
      </dgm:t>
    </dgm:pt>
    <dgm:pt modelId="{13DA94AC-1D77-4FEA-A640-2506302C0313}" type="pres">
      <dgm:prSet presAssocID="{51CECE92-2C73-4694-A1B4-EE82FAE5B942}" presName="linear" presStyleCnt="0">
        <dgm:presLayoutVars>
          <dgm:animLvl val="lvl"/>
          <dgm:resizeHandles val="exact"/>
        </dgm:presLayoutVars>
      </dgm:prSet>
      <dgm:spPr/>
    </dgm:pt>
    <dgm:pt modelId="{08AEA535-AAF4-4788-AFF4-26D54BCB737F}" type="pres">
      <dgm:prSet presAssocID="{00766954-5A87-408F-A83E-47969BC6539C}" presName="parentText" presStyleLbl="node1" presStyleIdx="0" presStyleCnt="2">
        <dgm:presLayoutVars>
          <dgm:chMax val="0"/>
          <dgm:bulletEnabled val="1"/>
        </dgm:presLayoutVars>
      </dgm:prSet>
      <dgm:spPr/>
    </dgm:pt>
    <dgm:pt modelId="{DE3599E6-4BF7-476A-8AB8-A3FC9672B5A5}" type="pres">
      <dgm:prSet presAssocID="{EDDA08E6-E43C-4D66-A788-0C21BA38C826}" presName="spacer" presStyleCnt="0"/>
      <dgm:spPr/>
    </dgm:pt>
    <dgm:pt modelId="{BFBF858F-CF9D-47B9-94A5-DE06D3B00CAC}" type="pres">
      <dgm:prSet presAssocID="{ECC7231B-9705-46DE-ADAC-87EDA294AC19}" presName="parentText" presStyleLbl="node1" presStyleIdx="1" presStyleCnt="2">
        <dgm:presLayoutVars>
          <dgm:chMax val="0"/>
          <dgm:bulletEnabled val="1"/>
        </dgm:presLayoutVars>
      </dgm:prSet>
      <dgm:spPr/>
    </dgm:pt>
  </dgm:ptLst>
  <dgm:cxnLst>
    <dgm:cxn modelId="{F453D219-6FC1-4F90-82C5-222C761D968B}" srcId="{51CECE92-2C73-4694-A1B4-EE82FAE5B942}" destId="{ECC7231B-9705-46DE-ADAC-87EDA294AC19}" srcOrd="1" destOrd="0" parTransId="{A603454E-E418-4EB2-8B6F-AEDA2B1DE257}" sibTransId="{B5AD55C5-94DC-4C38-BFD1-1FB38C1DE80B}"/>
    <dgm:cxn modelId="{DAD1400F-51F7-4C99-B5E4-67AF36E6570C}" srcId="{51CECE92-2C73-4694-A1B4-EE82FAE5B942}" destId="{00766954-5A87-408F-A83E-47969BC6539C}" srcOrd="0" destOrd="0" parTransId="{B23FECA6-2FD7-4CC9-B226-06D6D689E672}" sibTransId="{EDDA08E6-E43C-4D66-A788-0C21BA38C826}"/>
    <dgm:cxn modelId="{589B9A7C-B3F3-4F84-8684-AA01B0BC3853}" type="presOf" srcId="{51CECE92-2C73-4694-A1B4-EE82FAE5B942}" destId="{13DA94AC-1D77-4FEA-A640-2506302C0313}" srcOrd="0" destOrd="0" presId="urn:microsoft.com/office/officeart/2005/8/layout/vList2"/>
    <dgm:cxn modelId="{0213CEF7-B27A-43E5-B2A4-1450A88B9519}" type="presOf" srcId="{00766954-5A87-408F-A83E-47969BC6539C}" destId="{08AEA535-AAF4-4788-AFF4-26D54BCB737F}" srcOrd="0" destOrd="0" presId="urn:microsoft.com/office/officeart/2005/8/layout/vList2"/>
    <dgm:cxn modelId="{A0B63D6A-644A-4C4D-B82D-149405B876C2}" type="presOf" srcId="{ECC7231B-9705-46DE-ADAC-87EDA294AC19}" destId="{BFBF858F-CF9D-47B9-94A5-DE06D3B00CAC}" srcOrd="0" destOrd="0" presId="urn:microsoft.com/office/officeart/2005/8/layout/vList2"/>
    <dgm:cxn modelId="{8760BF22-7382-4F19-BBB9-C1D214298A7A}" type="presParOf" srcId="{13DA94AC-1D77-4FEA-A640-2506302C0313}" destId="{08AEA535-AAF4-4788-AFF4-26D54BCB737F}" srcOrd="0" destOrd="0" presId="urn:microsoft.com/office/officeart/2005/8/layout/vList2"/>
    <dgm:cxn modelId="{CD17E5C6-F778-44BD-9CEC-DEF1E2287E43}" type="presParOf" srcId="{13DA94AC-1D77-4FEA-A640-2506302C0313}" destId="{DE3599E6-4BF7-476A-8AB8-A3FC9672B5A5}" srcOrd="1" destOrd="0" presId="urn:microsoft.com/office/officeart/2005/8/layout/vList2"/>
    <dgm:cxn modelId="{FF1A81A6-68B2-46E2-B1A6-206A995AAEED}" type="presParOf" srcId="{13DA94AC-1D77-4FEA-A640-2506302C0313}" destId="{BFBF858F-CF9D-47B9-94A5-DE06D3B00CA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56875EE-8F6B-4A3C-8907-DC891579821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426D260-167F-492C-AF9B-F0C16B868AD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қатнашчилари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(педагог)</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81A0B93-8CD4-48DD-A172-C5FD4572E2A6}" type="parTrans" cxnId="{157A5BA1-268D-429B-8632-5703E0F00A44}">
      <dgm:prSet/>
      <dgm:spPr/>
      <dgm:t>
        <a:bodyPr/>
        <a:lstStyle/>
        <a:p>
          <a:endParaRPr lang="ru-RU"/>
        </a:p>
      </dgm:t>
    </dgm:pt>
    <dgm:pt modelId="{62E325DD-1C64-47A5-8E5F-128EAAD8B3D9}" type="sibTrans" cxnId="{157A5BA1-268D-429B-8632-5703E0F00A44}">
      <dgm:prSet/>
      <dgm:spPr/>
      <dgm:t>
        <a:bodyPr/>
        <a:lstStyle/>
        <a:p>
          <a:endParaRPr lang="ru-RU"/>
        </a:p>
      </dgm:t>
    </dgm:pt>
    <dgm:pt modelId="{113301A9-F57B-44A3-9F6C-C53D1A9386F3}">
      <dgm:prSet/>
      <dgm:spPr/>
      <dgm:t>
        <a:bodyPr/>
        <a:lstStyle/>
        <a:p>
          <a:pPr marL="0" indent="358775" algn="just" rtl="0"/>
          <a:r>
            <a:rPr lang="ru-RU" smtClean="0">
              <a:latin typeface="Times New Roman" panose="02020603050405020304" pitchFamily="18" charset="0"/>
              <a:cs typeface="Times New Roman" panose="02020603050405020304" pitchFamily="18" charset="0"/>
            </a:rPr>
            <a:t>Шунинг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фундаментал</a:t>
          </a:r>
          <a:r>
            <a:rPr lang="ru-RU" dirty="0" smtClean="0">
              <a:latin typeface="Times New Roman" panose="02020603050405020304" pitchFamily="18" charset="0"/>
              <a:cs typeface="Times New Roman" panose="02020603050405020304" pitchFamily="18" charset="0"/>
            </a:rPr>
            <a:t> информатика </a:t>
          </a:r>
          <a:r>
            <a:rPr lang="ru-RU" dirty="0" err="1" smtClean="0">
              <a:latin typeface="Times New Roman" panose="02020603050405020304" pitchFamily="18" charset="0"/>
              <a:cs typeface="Times New Roman" panose="02020603050405020304" pitchFamily="18" charset="0"/>
            </a:rPr>
            <a:t>АКТларнинг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келтирувчи</a:t>
          </a:r>
          <a:r>
            <a:rPr lang="ru-RU" dirty="0" smtClean="0">
              <a:latin typeface="Times New Roman" panose="02020603050405020304" pitchFamily="18" charset="0"/>
              <a:cs typeface="Times New Roman" panose="02020603050405020304" pitchFamily="18" charset="0"/>
            </a:rPr>
            <a:t> кучи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ажралмас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328D799-8AB2-4B7C-9089-C9418A0ED0BB}" type="parTrans" cxnId="{DB7379AF-A1BF-4370-A073-A451FCAE0AB2}">
      <dgm:prSet/>
      <dgm:spPr/>
      <dgm:t>
        <a:bodyPr/>
        <a:lstStyle/>
        <a:p>
          <a:endParaRPr lang="ru-RU"/>
        </a:p>
      </dgm:t>
    </dgm:pt>
    <dgm:pt modelId="{1E66EED1-C7E8-4613-B344-92F87213654B}" type="sibTrans" cxnId="{DB7379AF-A1BF-4370-A073-A451FCAE0AB2}">
      <dgm:prSet/>
      <dgm:spPr/>
      <dgm:t>
        <a:bodyPr/>
        <a:lstStyle/>
        <a:p>
          <a:endParaRPr lang="ru-RU"/>
        </a:p>
      </dgm:t>
    </dgm:pt>
    <dgm:pt modelId="{03C4F0F0-933D-4578-A784-85C7E615B24E}" type="pres">
      <dgm:prSet presAssocID="{156875EE-8F6B-4A3C-8907-DC891579821A}" presName="linear" presStyleCnt="0">
        <dgm:presLayoutVars>
          <dgm:animLvl val="lvl"/>
          <dgm:resizeHandles val="exact"/>
        </dgm:presLayoutVars>
      </dgm:prSet>
      <dgm:spPr/>
    </dgm:pt>
    <dgm:pt modelId="{0D7852DD-CD9B-4DF6-85AD-4D6E5210B9BB}" type="pres">
      <dgm:prSet presAssocID="{5426D260-167F-492C-AF9B-F0C16B868AD0}" presName="parentText" presStyleLbl="node1" presStyleIdx="0" presStyleCnt="2">
        <dgm:presLayoutVars>
          <dgm:chMax val="0"/>
          <dgm:bulletEnabled val="1"/>
        </dgm:presLayoutVars>
      </dgm:prSet>
      <dgm:spPr/>
    </dgm:pt>
    <dgm:pt modelId="{29D02FCA-9F58-49DC-9CDA-A3241DAB9D66}" type="pres">
      <dgm:prSet presAssocID="{62E325DD-1C64-47A5-8E5F-128EAAD8B3D9}" presName="spacer" presStyleCnt="0"/>
      <dgm:spPr/>
    </dgm:pt>
    <dgm:pt modelId="{6E9B504C-D9F1-490D-8D77-9154B829EB2A}" type="pres">
      <dgm:prSet presAssocID="{113301A9-F57B-44A3-9F6C-C53D1A9386F3}" presName="parentText" presStyleLbl="node1" presStyleIdx="1" presStyleCnt="2">
        <dgm:presLayoutVars>
          <dgm:chMax val="0"/>
          <dgm:bulletEnabled val="1"/>
        </dgm:presLayoutVars>
      </dgm:prSet>
      <dgm:spPr/>
    </dgm:pt>
  </dgm:ptLst>
  <dgm:cxnLst>
    <dgm:cxn modelId="{2CBB9769-38CF-4891-AD8A-98C3D1F1456B}" type="presOf" srcId="{156875EE-8F6B-4A3C-8907-DC891579821A}" destId="{03C4F0F0-933D-4578-A784-85C7E615B24E}" srcOrd="0" destOrd="0" presId="urn:microsoft.com/office/officeart/2005/8/layout/vList2"/>
    <dgm:cxn modelId="{DB7379AF-A1BF-4370-A073-A451FCAE0AB2}" srcId="{156875EE-8F6B-4A3C-8907-DC891579821A}" destId="{113301A9-F57B-44A3-9F6C-C53D1A9386F3}" srcOrd="1" destOrd="0" parTransId="{5328D799-8AB2-4B7C-9089-C9418A0ED0BB}" sibTransId="{1E66EED1-C7E8-4613-B344-92F87213654B}"/>
    <dgm:cxn modelId="{6767FCBF-DB5F-439F-8770-E966AA57E6F4}" type="presOf" srcId="{5426D260-167F-492C-AF9B-F0C16B868AD0}" destId="{0D7852DD-CD9B-4DF6-85AD-4D6E5210B9BB}" srcOrd="0" destOrd="0" presId="urn:microsoft.com/office/officeart/2005/8/layout/vList2"/>
    <dgm:cxn modelId="{E2BB580C-B115-4386-A04B-D655CB3C7190}" type="presOf" srcId="{113301A9-F57B-44A3-9F6C-C53D1A9386F3}" destId="{6E9B504C-D9F1-490D-8D77-9154B829EB2A}" srcOrd="0" destOrd="0" presId="urn:microsoft.com/office/officeart/2005/8/layout/vList2"/>
    <dgm:cxn modelId="{157A5BA1-268D-429B-8632-5703E0F00A44}" srcId="{156875EE-8F6B-4A3C-8907-DC891579821A}" destId="{5426D260-167F-492C-AF9B-F0C16B868AD0}" srcOrd="0" destOrd="0" parTransId="{C81A0B93-8CD4-48DD-A172-C5FD4572E2A6}" sibTransId="{62E325DD-1C64-47A5-8E5F-128EAAD8B3D9}"/>
    <dgm:cxn modelId="{10DB8634-8A6B-4E60-B1AD-A4A5B8DA419B}" type="presParOf" srcId="{03C4F0F0-933D-4578-A784-85C7E615B24E}" destId="{0D7852DD-CD9B-4DF6-85AD-4D6E5210B9BB}" srcOrd="0" destOrd="0" presId="urn:microsoft.com/office/officeart/2005/8/layout/vList2"/>
    <dgm:cxn modelId="{A1826D51-FA30-45F7-AC9F-8D88FC7468D6}" type="presParOf" srcId="{03C4F0F0-933D-4578-A784-85C7E615B24E}" destId="{29D02FCA-9F58-49DC-9CDA-A3241DAB9D66}" srcOrd="1" destOrd="0" presId="urn:microsoft.com/office/officeart/2005/8/layout/vList2"/>
    <dgm:cxn modelId="{823B9CB2-6530-4E7D-A3E6-BAED9F6A8EA5}" type="presParOf" srcId="{03C4F0F0-933D-4578-A784-85C7E615B24E}" destId="{6E9B504C-D9F1-490D-8D77-9154B829EB2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E33C35B4-F843-4500-B8BC-5967FBA86DB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1E3222C-FEB2-4550-A667-83543F524FB2}">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Педагогик </a:t>
          </a:r>
          <a:r>
            <a:rPr lang="ru-RU" dirty="0" err="1" smtClean="0">
              <a:latin typeface="Times New Roman" panose="02020603050405020304" pitchFamily="18" charset="0"/>
              <a:cs typeface="Times New Roman" panose="02020603050405020304" pitchFamily="18" charset="0"/>
            </a:rPr>
            <a:t>технологияларнинг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элементар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бирликлари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E837A57-5163-47DC-BBE0-BB961801791E}" type="parTrans" cxnId="{D2C3FC82-76F2-4890-8ED3-15D3836A86F1}">
      <dgm:prSet/>
      <dgm:spPr/>
      <dgm:t>
        <a:bodyPr/>
        <a:lstStyle/>
        <a:p>
          <a:endParaRPr lang="ru-RU"/>
        </a:p>
      </dgm:t>
    </dgm:pt>
    <dgm:pt modelId="{DD582AB9-22A4-4195-A723-F5DDD19EE711}" type="sibTrans" cxnId="{D2C3FC82-76F2-4890-8ED3-15D3836A86F1}">
      <dgm:prSet/>
      <dgm:spPr/>
      <dgm:t>
        <a:bodyPr/>
        <a:lstStyle/>
        <a:p>
          <a:endParaRPr lang="ru-RU"/>
        </a:p>
      </dgm:t>
    </dgm:pt>
    <dgm:pt modelId="{33AC3B9F-D8CB-4FF9-A5B0-135FF856227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Модул</a:t>
          </a:r>
          <a:r>
            <a:rPr lang="uz-Cyrl-UZ" dirty="0" smtClean="0">
              <a:latin typeface="Times New Roman" panose="02020603050405020304" pitchFamily="18" charset="0"/>
              <a:cs typeface="Times New Roman" panose="02020603050405020304" pitchFamily="18" charset="0"/>
            </a:rPr>
            <a:t>ь</a:t>
          </a:r>
          <a:r>
            <a:rPr lang="ru-RU" dirty="0" smtClean="0">
              <a:latin typeface="Times New Roman" panose="02020603050405020304" pitchFamily="18" charset="0"/>
              <a:cs typeface="Times New Roman" panose="02020603050405020304" pitchFamily="18" charset="0"/>
            </a:rPr>
            <a:t> – педагогик </a:t>
          </a:r>
          <a:r>
            <a:rPr lang="ru-RU" dirty="0" err="1" smtClean="0">
              <a:latin typeface="Times New Roman" panose="02020603050405020304" pitchFamily="18" charset="0"/>
              <a:cs typeface="Times New Roman" panose="02020603050405020304" pitchFamily="18" charset="0"/>
            </a:rPr>
            <a:t>технологияни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бўлакларини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тушунчадир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бўлаклар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бирламчи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a:t>
          </a:r>
          <a:r>
            <a:rPr lang="uz-Cyrl-UZ" dirty="0" smtClean="0">
              <a:latin typeface="Times New Roman" panose="02020603050405020304" pitchFamily="18" charset="0"/>
              <a:cs typeface="Times New Roman" panose="02020603050405020304" pitchFamily="18" charset="0"/>
            </a:rPr>
            <a:t>ь</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тўплами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мажмуавий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тузилмаси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B0AE6C3-D0A5-427E-B58E-34AD577203FC}" type="parTrans" cxnId="{B12A7BA3-7E36-4A40-949D-BE3EF37FE84F}">
      <dgm:prSet/>
      <dgm:spPr/>
      <dgm:t>
        <a:bodyPr/>
        <a:lstStyle/>
        <a:p>
          <a:endParaRPr lang="ru-RU"/>
        </a:p>
      </dgm:t>
    </dgm:pt>
    <dgm:pt modelId="{4B2ED66E-3C6B-47C2-A434-0DC7AA7ECE8A}" type="sibTrans" cxnId="{B12A7BA3-7E36-4A40-949D-BE3EF37FE84F}">
      <dgm:prSet/>
      <dgm:spPr/>
      <dgm:t>
        <a:bodyPr/>
        <a:lstStyle/>
        <a:p>
          <a:endParaRPr lang="ru-RU"/>
        </a:p>
      </dgm:t>
    </dgm:pt>
    <dgm:pt modelId="{F825D40C-5A23-4027-ADD4-CEBBA5FD68D1}" type="pres">
      <dgm:prSet presAssocID="{E33C35B4-F843-4500-B8BC-5967FBA86DB6}" presName="linear" presStyleCnt="0">
        <dgm:presLayoutVars>
          <dgm:animLvl val="lvl"/>
          <dgm:resizeHandles val="exact"/>
        </dgm:presLayoutVars>
      </dgm:prSet>
      <dgm:spPr/>
    </dgm:pt>
    <dgm:pt modelId="{B71B622E-4F60-41D2-AFB3-AEE646B85031}" type="pres">
      <dgm:prSet presAssocID="{11E3222C-FEB2-4550-A667-83543F524FB2}" presName="parentText" presStyleLbl="node1" presStyleIdx="0" presStyleCnt="2">
        <dgm:presLayoutVars>
          <dgm:chMax val="0"/>
          <dgm:bulletEnabled val="1"/>
        </dgm:presLayoutVars>
      </dgm:prSet>
      <dgm:spPr/>
    </dgm:pt>
    <dgm:pt modelId="{77604136-834F-4DA2-A48A-5EB9C8B6826D}" type="pres">
      <dgm:prSet presAssocID="{DD582AB9-22A4-4195-A723-F5DDD19EE711}" presName="spacer" presStyleCnt="0"/>
      <dgm:spPr/>
    </dgm:pt>
    <dgm:pt modelId="{CA9283B3-193C-483A-9B0E-5E736E429872}" type="pres">
      <dgm:prSet presAssocID="{33AC3B9F-D8CB-4FF9-A5B0-135FF8562272}" presName="parentText" presStyleLbl="node1" presStyleIdx="1" presStyleCnt="2">
        <dgm:presLayoutVars>
          <dgm:chMax val="0"/>
          <dgm:bulletEnabled val="1"/>
        </dgm:presLayoutVars>
      </dgm:prSet>
      <dgm:spPr/>
    </dgm:pt>
  </dgm:ptLst>
  <dgm:cxnLst>
    <dgm:cxn modelId="{B12A7BA3-7E36-4A40-949D-BE3EF37FE84F}" srcId="{E33C35B4-F843-4500-B8BC-5967FBA86DB6}" destId="{33AC3B9F-D8CB-4FF9-A5B0-135FF8562272}" srcOrd="1" destOrd="0" parTransId="{FB0AE6C3-D0A5-427E-B58E-34AD577203FC}" sibTransId="{4B2ED66E-3C6B-47C2-A434-0DC7AA7ECE8A}"/>
    <dgm:cxn modelId="{5440E131-BA04-44C9-B746-A468F94EFD4C}" type="presOf" srcId="{33AC3B9F-D8CB-4FF9-A5B0-135FF8562272}" destId="{CA9283B3-193C-483A-9B0E-5E736E429872}" srcOrd="0" destOrd="0" presId="urn:microsoft.com/office/officeart/2005/8/layout/vList2"/>
    <dgm:cxn modelId="{179F3F97-E239-41D3-B860-523964DB8854}" type="presOf" srcId="{11E3222C-FEB2-4550-A667-83543F524FB2}" destId="{B71B622E-4F60-41D2-AFB3-AEE646B85031}" srcOrd="0" destOrd="0" presId="urn:microsoft.com/office/officeart/2005/8/layout/vList2"/>
    <dgm:cxn modelId="{D2C3FC82-76F2-4890-8ED3-15D3836A86F1}" srcId="{E33C35B4-F843-4500-B8BC-5967FBA86DB6}" destId="{11E3222C-FEB2-4550-A667-83543F524FB2}" srcOrd="0" destOrd="0" parTransId="{3E837A57-5163-47DC-BBE0-BB961801791E}" sibTransId="{DD582AB9-22A4-4195-A723-F5DDD19EE711}"/>
    <dgm:cxn modelId="{D6BE90D0-572D-4B40-B53B-D7835CC09C84}" type="presOf" srcId="{E33C35B4-F843-4500-B8BC-5967FBA86DB6}" destId="{F825D40C-5A23-4027-ADD4-CEBBA5FD68D1}" srcOrd="0" destOrd="0" presId="urn:microsoft.com/office/officeart/2005/8/layout/vList2"/>
    <dgm:cxn modelId="{A2F697C3-3580-4D87-B8BB-BB1EE491C307}" type="presParOf" srcId="{F825D40C-5A23-4027-ADD4-CEBBA5FD68D1}" destId="{B71B622E-4F60-41D2-AFB3-AEE646B85031}" srcOrd="0" destOrd="0" presId="urn:microsoft.com/office/officeart/2005/8/layout/vList2"/>
    <dgm:cxn modelId="{7BB046B3-09CD-40AB-945F-53ED339584FF}" type="presParOf" srcId="{F825D40C-5A23-4027-ADD4-CEBBA5FD68D1}" destId="{77604136-834F-4DA2-A48A-5EB9C8B6826D}" srcOrd="1" destOrd="0" presId="urn:microsoft.com/office/officeart/2005/8/layout/vList2"/>
    <dgm:cxn modelId="{3F1BCEA6-F2EC-4594-B598-5A4A4BBC45AA}" type="presParOf" srcId="{F825D40C-5A23-4027-ADD4-CEBBA5FD68D1}" destId="{CA9283B3-193C-483A-9B0E-5E736E42987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F031926-AB9C-4428-BAEC-6612CA9F022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BB0BE67-01BD-4E81-AB76-1D1EBD29768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Модуллар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кўламига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майда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йирик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бир-бирига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пропорционаллиги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қатъий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бўлмаслиги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2D768B3-94DB-42B2-93FF-662FCC6F5C36}" type="parTrans" cxnId="{D6FE2AC7-2878-4AA4-B2E7-83FB39E0E483}">
      <dgm:prSet/>
      <dgm:spPr/>
      <dgm:t>
        <a:bodyPr/>
        <a:lstStyle/>
        <a:p>
          <a:endParaRPr lang="ru-RU"/>
        </a:p>
      </dgm:t>
    </dgm:pt>
    <dgm:pt modelId="{2FF90063-3C67-4A12-9F71-3C58D86A770F}" type="sibTrans" cxnId="{D6FE2AC7-2878-4AA4-B2E7-83FB39E0E483}">
      <dgm:prSet/>
      <dgm:spPr/>
      <dgm:t>
        <a:bodyPr/>
        <a:lstStyle/>
        <a:p>
          <a:endParaRPr lang="ru-RU"/>
        </a:p>
      </dgm:t>
    </dgm:pt>
    <dgm:pt modelId="{A06A441B-E80B-4F67-A586-88B7BCC32CD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Модулли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 педагогик </a:t>
          </a:r>
          <a:r>
            <a:rPr lang="ru-RU" dirty="0" err="1" smtClean="0">
              <a:latin typeface="Times New Roman" panose="02020603050405020304" pitchFamily="18" charset="0"/>
              <a:cs typeface="Times New Roman" panose="02020603050405020304" pitchFamily="18" charset="0"/>
            </a:rPr>
            <a:t>жараённи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методик </a:t>
          </a:r>
          <a:r>
            <a:rPr lang="ru-RU" dirty="0" err="1" smtClean="0">
              <a:latin typeface="Times New Roman" panose="02020603050405020304" pitchFamily="18" charset="0"/>
              <a:cs typeface="Times New Roman" panose="02020603050405020304" pitchFamily="18" charset="0"/>
            </a:rPr>
            <a:t>жиҳатдан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бўлаклари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жойлашуви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педагогик технология </a:t>
          </a:r>
          <a:r>
            <a:rPr lang="ru-RU" dirty="0" err="1" smtClean="0">
              <a:latin typeface="Times New Roman" panose="02020603050405020304" pitchFamily="18" charset="0"/>
              <a:cs typeface="Times New Roman" panose="02020603050405020304" pitchFamily="18" charset="0"/>
            </a:rPr>
            <a:t>жараёнларини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кетма-кетлигининг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тартиб-қоидалари</a:t>
          </a:r>
          <a:r>
            <a:rPr lang="ru-RU"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алгоритм </a:t>
          </a:r>
          <a:r>
            <a:rPr lang="ru-RU" dirty="0" err="1" smtClean="0">
              <a:latin typeface="Times New Roman" panose="02020603050405020304" pitchFamily="18" charset="0"/>
              <a:cs typeface="Times New Roman" panose="02020603050405020304" pitchFamily="18" charset="0"/>
            </a:rPr>
            <a:t>дейилади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9E1710D-5E1E-4563-B91D-79F03BB8BC43}" type="parTrans" cxnId="{F8D7ABBB-A8BB-4E20-9632-F70F3F0E0E46}">
      <dgm:prSet/>
      <dgm:spPr/>
      <dgm:t>
        <a:bodyPr/>
        <a:lstStyle/>
        <a:p>
          <a:endParaRPr lang="ru-RU"/>
        </a:p>
      </dgm:t>
    </dgm:pt>
    <dgm:pt modelId="{300C3722-421C-4A27-B93A-C58F70890C57}" type="sibTrans" cxnId="{F8D7ABBB-A8BB-4E20-9632-F70F3F0E0E46}">
      <dgm:prSet/>
      <dgm:spPr/>
      <dgm:t>
        <a:bodyPr/>
        <a:lstStyle/>
        <a:p>
          <a:endParaRPr lang="ru-RU"/>
        </a:p>
      </dgm:t>
    </dgm:pt>
    <dgm:pt modelId="{C016E0E8-F03E-4230-8195-557A6BAD0A21}" type="pres">
      <dgm:prSet presAssocID="{8F031926-AB9C-4428-BAEC-6612CA9F0224}" presName="linear" presStyleCnt="0">
        <dgm:presLayoutVars>
          <dgm:animLvl val="lvl"/>
          <dgm:resizeHandles val="exact"/>
        </dgm:presLayoutVars>
      </dgm:prSet>
      <dgm:spPr/>
    </dgm:pt>
    <dgm:pt modelId="{27251822-3CA9-4165-BB03-D12C24725A5C}" type="pres">
      <dgm:prSet presAssocID="{9BB0BE67-01BD-4E81-AB76-1D1EBD297688}" presName="parentText" presStyleLbl="node1" presStyleIdx="0" presStyleCnt="2">
        <dgm:presLayoutVars>
          <dgm:chMax val="0"/>
          <dgm:bulletEnabled val="1"/>
        </dgm:presLayoutVars>
      </dgm:prSet>
      <dgm:spPr/>
    </dgm:pt>
    <dgm:pt modelId="{E084BCD1-08DA-42D4-83D8-EF013FF6A000}" type="pres">
      <dgm:prSet presAssocID="{2FF90063-3C67-4A12-9F71-3C58D86A770F}" presName="spacer" presStyleCnt="0"/>
      <dgm:spPr/>
    </dgm:pt>
    <dgm:pt modelId="{397226FC-6DBD-43E4-9FB5-A9828F421C6E}" type="pres">
      <dgm:prSet presAssocID="{A06A441B-E80B-4F67-A586-88B7BCC32CD0}" presName="parentText" presStyleLbl="node1" presStyleIdx="1" presStyleCnt="2">
        <dgm:presLayoutVars>
          <dgm:chMax val="0"/>
          <dgm:bulletEnabled val="1"/>
        </dgm:presLayoutVars>
      </dgm:prSet>
      <dgm:spPr/>
    </dgm:pt>
  </dgm:ptLst>
  <dgm:cxnLst>
    <dgm:cxn modelId="{059F9BB2-C59B-4460-A103-A8E3F688E4D2}" type="presOf" srcId="{A06A441B-E80B-4F67-A586-88B7BCC32CD0}" destId="{397226FC-6DBD-43E4-9FB5-A9828F421C6E}" srcOrd="0" destOrd="0" presId="urn:microsoft.com/office/officeart/2005/8/layout/vList2"/>
    <dgm:cxn modelId="{F8D7ABBB-A8BB-4E20-9632-F70F3F0E0E46}" srcId="{8F031926-AB9C-4428-BAEC-6612CA9F0224}" destId="{A06A441B-E80B-4F67-A586-88B7BCC32CD0}" srcOrd="1" destOrd="0" parTransId="{F9E1710D-5E1E-4563-B91D-79F03BB8BC43}" sibTransId="{300C3722-421C-4A27-B93A-C58F70890C57}"/>
    <dgm:cxn modelId="{D6FE2AC7-2878-4AA4-B2E7-83FB39E0E483}" srcId="{8F031926-AB9C-4428-BAEC-6612CA9F0224}" destId="{9BB0BE67-01BD-4E81-AB76-1D1EBD297688}" srcOrd="0" destOrd="0" parTransId="{B2D768B3-94DB-42B2-93FF-662FCC6F5C36}" sibTransId="{2FF90063-3C67-4A12-9F71-3C58D86A770F}"/>
    <dgm:cxn modelId="{65999254-714D-4CD7-A8D6-0CD93A13B0BE}" type="presOf" srcId="{9BB0BE67-01BD-4E81-AB76-1D1EBD297688}" destId="{27251822-3CA9-4165-BB03-D12C24725A5C}" srcOrd="0" destOrd="0" presId="urn:microsoft.com/office/officeart/2005/8/layout/vList2"/>
    <dgm:cxn modelId="{ED677DA2-A324-40F3-BB46-2BE90FAAA565}" type="presOf" srcId="{8F031926-AB9C-4428-BAEC-6612CA9F0224}" destId="{C016E0E8-F03E-4230-8195-557A6BAD0A21}" srcOrd="0" destOrd="0" presId="urn:microsoft.com/office/officeart/2005/8/layout/vList2"/>
    <dgm:cxn modelId="{DF0FE7AE-E99C-4C5A-9DCE-C68E0B33DADA}" type="presParOf" srcId="{C016E0E8-F03E-4230-8195-557A6BAD0A21}" destId="{27251822-3CA9-4165-BB03-D12C24725A5C}" srcOrd="0" destOrd="0" presId="urn:microsoft.com/office/officeart/2005/8/layout/vList2"/>
    <dgm:cxn modelId="{69C096FB-4649-4641-929A-78EF3BA81E7A}" type="presParOf" srcId="{C016E0E8-F03E-4230-8195-557A6BAD0A21}" destId="{E084BCD1-08DA-42D4-83D8-EF013FF6A000}" srcOrd="1" destOrd="0" presId="urn:microsoft.com/office/officeart/2005/8/layout/vList2"/>
    <dgm:cxn modelId="{ECA5B8B9-497C-4D9B-88C8-5E3981F60F57}" type="presParOf" srcId="{C016E0E8-F03E-4230-8195-557A6BAD0A21}" destId="{397226FC-6DBD-43E4-9FB5-A9828F421C6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CD45B53-A979-410F-BA45-EF44534E7FD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B8D802B-D00D-4BAC-944E-BA14625E3D5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бўлак</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бирламчи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тўплами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қўлланилади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ўзгарувчан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модернизацияланадиган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табиати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туфайли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улардан</a:t>
          </a:r>
          <a:r>
            <a:rPr lang="ru-RU" dirty="0" smtClean="0">
              <a:latin typeface="Times New Roman" panose="02020603050405020304" pitchFamily="18" charset="0"/>
              <a:cs typeface="Times New Roman" panose="02020603050405020304" pitchFamily="18" charset="0"/>
            </a:rPr>
            <a:t> динамик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FE53EB1-B0B7-4040-8D99-4DF760BE6C80}" type="parTrans" cxnId="{BABB77D9-248B-49DA-9431-D80AA394BB69}">
      <dgm:prSet/>
      <dgm:spPr/>
      <dgm:t>
        <a:bodyPr/>
        <a:lstStyle/>
        <a:p>
          <a:endParaRPr lang="ru-RU"/>
        </a:p>
      </dgm:t>
    </dgm:pt>
    <dgm:pt modelId="{49BE35E9-1C2D-4CF0-9F7F-D3B4AB6DF3B8}" type="sibTrans" cxnId="{BABB77D9-248B-49DA-9431-D80AA394BB69}">
      <dgm:prSet/>
      <dgm:spPr/>
      <dgm:t>
        <a:bodyPr/>
        <a:lstStyle/>
        <a:p>
          <a:endParaRPr lang="ru-RU"/>
        </a:p>
      </dgm:t>
    </dgm:pt>
    <dgm:pt modelId="{7B16B16D-CCFA-4324-9879-D1E18F0709F2}" type="pres">
      <dgm:prSet presAssocID="{BCD45B53-A979-410F-BA45-EF44534E7FD1}" presName="linear" presStyleCnt="0">
        <dgm:presLayoutVars>
          <dgm:animLvl val="lvl"/>
          <dgm:resizeHandles val="exact"/>
        </dgm:presLayoutVars>
      </dgm:prSet>
      <dgm:spPr/>
    </dgm:pt>
    <dgm:pt modelId="{309CBE8F-99DB-4C47-81BE-3D18BB07CFCD}" type="pres">
      <dgm:prSet presAssocID="{9B8D802B-D00D-4BAC-944E-BA14625E3D51}" presName="parentText" presStyleLbl="node1" presStyleIdx="0" presStyleCnt="1">
        <dgm:presLayoutVars>
          <dgm:chMax val="0"/>
          <dgm:bulletEnabled val="1"/>
        </dgm:presLayoutVars>
      </dgm:prSet>
      <dgm:spPr/>
    </dgm:pt>
  </dgm:ptLst>
  <dgm:cxnLst>
    <dgm:cxn modelId="{BABB77D9-248B-49DA-9431-D80AA394BB69}" srcId="{BCD45B53-A979-410F-BA45-EF44534E7FD1}" destId="{9B8D802B-D00D-4BAC-944E-BA14625E3D51}" srcOrd="0" destOrd="0" parTransId="{9FE53EB1-B0B7-4040-8D99-4DF760BE6C80}" sibTransId="{49BE35E9-1C2D-4CF0-9F7F-D3B4AB6DF3B8}"/>
    <dgm:cxn modelId="{BEEA71CE-015B-4241-A5A0-B21F35F9E3FB}" type="presOf" srcId="{9B8D802B-D00D-4BAC-944E-BA14625E3D51}" destId="{309CBE8F-99DB-4C47-81BE-3D18BB07CFCD}" srcOrd="0" destOrd="0" presId="urn:microsoft.com/office/officeart/2005/8/layout/vList2"/>
    <dgm:cxn modelId="{6E671D31-92DC-4654-AFEF-1592300AFBB3}" type="presOf" srcId="{BCD45B53-A979-410F-BA45-EF44534E7FD1}" destId="{7B16B16D-CCFA-4324-9879-D1E18F0709F2}" srcOrd="0" destOrd="0" presId="urn:microsoft.com/office/officeart/2005/8/layout/vList2"/>
    <dgm:cxn modelId="{FAE9D31A-E3C9-4444-A51F-63EBDEDEC13C}" type="presParOf" srcId="{7B16B16D-CCFA-4324-9879-D1E18F0709F2}" destId="{309CBE8F-99DB-4C47-81BE-3D18BB07CFC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E814065-E69A-46CE-A3D1-7CBD2936A98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19C119D-99E9-4AEC-8577-B25387A38A8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Модулли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тартибли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демакдир</a:t>
          </a:r>
          <a:r>
            <a:rPr lang="ru-RU" dirty="0" smtClean="0">
              <a:latin typeface="Times New Roman" panose="02020603050405020304" pitchFamily="18" charset="0"/>
              <a:cs typeface="Times New Roman" panose="02020603050405020304" pitchFamily="18" charset="0"/>
            </a:rPr>
            <a:t>. Бунда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ҳажмида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предметининг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баъзан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йирик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ўлчамида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блоклар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тарзида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B2ED05A-2EDB-4F32-87CC-EB6A0D64CE82}" type="parTrans" cxnId="{CBF4A7C7-C331-46DD-979B-3AA15CF30DD1}">
      <dgm:prSet/>
      <dgm:spPr/>
      <dgm:t>
        <a:bodyPr/>
        <a:lstStyle/>
        <a:p>
          <a:endParaRPr lang="ru-RU"/>
        </a:p>
      </dgm:t>
    </dgm:pt>
    <dgm:pt modelId="{98F23885-D1E8-4719-9AA2-CE903FC02C35}" type="sibTrans" cxnId="{CBF4A7C7-C331-46DD-979B-3AA15CF30DD1}">
      <dgm:prSet/>
      <dgm:spPr/>
      <dgm:t>
        <a:bodyPr/>
        <a:lstStyle/>
        <a:p>
          <a:endParaRPr lang="ru-RU"/>
        </a:p>
      </dgm:t>
    </dgm:pt>
    <dgm:pt modelId="{FA7BF186-2473-4B53-8DDA-3BF1D7381C94}">
      <dgm:prSet/>
      <dgm:spPr/>
      <dgm:t>
        <a:bodyPr/>
        <a:lstStyle/>
        <a:p>
          <a:pPr marL="0" indent="358775" algn="just" rtl="0"/>
          <a:r>
            <a:rPr lang="ru-RU" smtClean="0">
              <a:latin typeface="Times New Roman" panose="02020603050405020304" pitchFamily="18" charset="0"/>
              <a:cs typeface="Times New Roman" panose="02020603050405020304" pitchFamily="18" charset="0"/>
            </a:rPr>
            <a:t>Олий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касб-ҳунар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турдош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бўлакларини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айрим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блоклар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тарзида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қўлланилмоқда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F59AB4A-AF9E-4303-B3C3-A4EC687C9FCF}" type="parTrans" cxnId="{8135117F-BFDA-4035-97B9-BB12723EAB92}">
      <dgm:prSet/>
      <dgm:spPr/>
      <dgm:t>
        <a:bodyPr/>
        <a:lstStyle/>
        <a:p>
          <a:endParaRPr lang="ru-RU"/>
        </a:p>
      </dgm:t>
    </dgm:pt>
    <dgm:pt modelId="{9B82D7D0-7B83-4DC3-8D53-FEB448539B36}" type="sibTrans" cxnId="{8135117F-BFDA-4035-97B9-BB12723EAB92}">
      <dgm:prSet/>
      <dgm:spPr/>
      <dgm:t>
        <a:bodyPr/>
        <a:lstStyle/>
        <a:p>
          <a:endParaRPr lang="ru-RU"/>
        </a:p>
      </dgm:t>
    </dgm:pt>
    <dgm:pt modelId="{9F0F5982-B775-4969-9E0C-B77B37739521}" type="pres">
      <dgm:prSet presAssocID="{EE814065-E69A-46CE-A3D1-7CBD2936A980}" presName="linear" presStyleCnt="0">
        <dgm:presLayoutVars>
          <dgm:animLvl val="lvl"/>
          <dgm:resizeHandles val="exact"/>
        </dgm:presLayoutVars>
      </dgm:prSet>
      <dgm:spPr/>
    </dgm:pt>
    <dgm:pt modelId="{5C30E55C-ADB8-457D-994E-68685B2017CE}" type="pres">
      <dgm:prSet presAssocID="{219C119D-99E9-4AEC-8577-B25387A38A8D}" presName="parentText" presStyleLbl="node1" presStyleIdx="0" presStyleCnt="2">
        <dgm:presLayoutVars>
          <dgm:chMax val="0"/>
          <dgm:bulletEnabled val="1"/>
        </dgm:presLayoutVars>
      </dgm:prSet>
      <dgm:spPr/>
    </dgm:pt>
    <dgm:pt modelId="{7DAB4619-408E-4788-9781-B20279B2F3E5}" type="pres">
      <dgm:prSet presAssocID="{98F23885-D1E8-4719-9AA2-CE903FC02C35}" presName="spacer" presStyleCnt="0"/>
      <dgm:spPr/>
    </dgm:pt>
    <dgm:pt modelId="{96A47035-8B74-47AA-AE0A-B318FA6E1278}" type="pres">
      <dgm:prSet presAssocID="{FA7BF186-2473-4B53-8DDA-3BF1D7381C94}" presName="parentText" presStyleLbl="node1" presStyleIdx="1" presStyleCnt="2">
        <dgm:presLayoutVars>
          <dgm:chMax val="0"/>
          <dgm:bulletEnabled val="1"/>
        </dgm:presLayoutVars>
      </dgm:prSet>
      <dgm:spPr/>
    </dgm:pt>
  </dgm:ptLst>
  <dgm:cxnLst>
    <dgm:cxn modelId="{3E6A8ED3-F59A-4A4E-942C-D061D0D4A7D3}" type="presOf" srcId="{EE814065-E69A-46CE-A3D1-7CBD2936A980}" destId="{9F0F5982-B775-4969-9E0C-B77B37739521}" srcOrd="0" destOrd="0" presId="urn:microsoft.com/office/officeart/2005/8/layout/vList2"/>
    <dgm:cxn modelId="{15419774-7767-40F2-97B1-1F5DA46DE3AC}" type="presOf" srcId="{FA7BF186-2473-4B53-8DDA-3BF1D7381C94}" destId="{96A47035-8B74-47AA-AE0A-B318FA6E1278}" srcOrd="0" destOrd="0" presId="urn:microsoft.com/office/officeart/2005/8/layout/vList2"/>
    <dgm:cxn modelId="{8135117F-BFDA-4035-97B9-BB12723EAB92}" srcId="{EE814065-E69A-46CE-A3D1-7CBD2936A980}" destId="{FA7BF186-2473-4B53-8DDA-3BF1D7381C94}" srcOrd="1" destOrd="0" parTransId="{CF59AB4A-AF9E-4303-B3C3-A4EC687C9FCF}" sibTransId="{9B82D7D0-7B83-4DC3-8D53-FEB448539B36}"/>
    <dgm:cxn modelId="{CBF4A7C7-C331-46DD-979B-3AA15CF30DD1}" srcId="{EE814065-E69A-46CE-A3D1-7CBD2936A980}" destId="{219C119D-99E9-4AEC-8577-B25387A38A8D}" srcOrd="0" destOrd="0" parTransId="{2B2ED05A-2EDB-4F32-87CC-EB6A0D64CE82}" sibTransId="{98F23885-D1E8-4719-9AA2-CE903FC02C35}"/>
    <dgm:cxn modelId="{6E911836-8F89-4539-AFB6-DFECF6A36A02}" type="presOf" srcId="{219C119D-99E9-4AEC-8577-B25387A38A8D}" destId="{5C30E55C-ADB8-457D-994E-68685B2017CE}" srcOrd="0" destOrd="0" presId="urn:microsoft.com/office/officeart/2005/8/layout/vList2"/>
    <dgm:cxn modelId="{D1DB6E20-DF61-4A1A-92E7-FF150A4AC64D}" type="presParOf" srcId="{9F0F5982-B775-4969-9E0C-B77B37739521}" destId="{5C30E55C-ADB8-457D-994E-68685B2017CE}" srcOrd="0" destOrd="0" presId="urn:microsoft.com/office/officeart/2005/8/layout/vList2"/>
    <dgm:cxn modelId="{A25066FF-3F58-4A47-81C3-F855A79D233E}" type="presParOf" srcId="{9F0F5982-B775-4969-9E0C-B77B37739521}" destId="{7DAB4619-408E-4788-9781-B20279B2F3E5}" srcOrd="1" destOrd="0" presId="urn:microsoft.com/office/officeart/2005/8/layout/vList2"/>
    <dgm:cxn modelId="{6BC35344-DBDA-450B-87AA-7A1455B0B385}" type="presParOf" srcId="{9F0F5982-B775-4969-9E0C-B77B37739521}" destId="{96A47035-8B74-47AA-AE0A-B318FA6E127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9712964-7D46-4AD0-908D-E7673688A4E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8F1847F-BE62-4D43-8F0A-4A379748BD5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стандартларининг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бўлакларига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блоклардан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фойдаланилмоқда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режа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бўлакларини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таъминлайдиган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қўлланиладиган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яратилмоқда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2E7F14C-15E6-43DC-BAB4-933FB92DC8E3}" type="parTrans" cxnId="{620F305D-294B-4BBD-A7B8-FC43EBBEE895}">
      <dgm:prSet/>
      <dgm:spPr/>
      <dgm:t>
        <a:bodyPr/>
        <a:lstStyle/>
        <a:p>
          <a:endParaRPr lang="ru-RU"/>
        </a:p>
      </dgm:t>
    </dgm:pt>
    <dgm:pt modelId="{5D4DE9D8-73D3-4EF8-93F2-B11F756EB463}" type="sibTrans" cxnId="{620F305D-294B-4BBD-A7B8-FC43EBBEE895}">
      <dgm:prSet/>
      <dgm:spPr/>
      <dgm:t>
        <a:bodyPr/>
        <a:lstStyle/>
        <a:p>
          <a:endParaRPr lang="ru-RU"/>
        </a:p>
      </dgm:t>
    </dgm:pt>
    <dgm:pt modelId="{DB395B06-B526-4E7F-9756-6AE0FE24C051}" type="pres">
      <dgm:prSet presAssocID="{89712964-7D46-4AD0-908D-E7673688A4E1}" presName="linear" presStyleCnt="0">
        <dgm:presLayoutVars>
          <dgm:animLvl val="lvl"/>
          <dgm:resizeHandles val="exact"/>
        </dgm:presLayoutVars>
      </dgm:prSet>
      <dgm:spPr/>
    </dgm:pt>
    <dgm:pt modelId="{9930055E-C60D-4DDC-AFB4-E4A33447B791}" type="pres">
      <dgm:prSet presAssocID="{38F1847F-BE62-4D43-8F0A-4A379748BD55}" presName="parentText" presStyleLbl="node1" presStyleIdx="0" presStyleCnt="1">
        <dgm:presLayoutVars>
          <dgm:chMax val="0"/>
          <dgm:bulletEnabled val="1"/>
        </dgm:presLayoutVars>
      </dgm:prSet>
      <dgm:spPr/>
    </dgm:pt>
  </dgm:ptLst>
  <dgm:cxnLst>
    <dgm:cxn modelId="{620F305D-294B-4BBD-A7B8-FC43EBBEE895}" srcId="{89712964-7D46-4AD0-908D-E7673688A4E1}" destId="{38F1847F-BE62-4D43-8F0A-4A379748BD55}" srcOrd="0" destOrd="0" parTransId="{72E7F14C-15E6-43DC-BAB4-933FB92DC8E3}" sibTransId="{5D4DE9D8-73D3-4EF8-93F2-B11F756EB463}"/>
    <dgm:cxn modelId="{024E0D00-5C30-4D28-9429-45970DCA3271}" type="presOf" srcId="{38F1847F-BE62-4D43-8F0A-4A379748BD55}" destId="{9930055E-C60D-4DDC-AFB4-E4A33447B791}" srcOrd="0" destOrd="0" presId="urn:microsoft.com/office/officeart/2005/8/layout/vList2"/>
    <dgm:cxn modelId="{99D31C89-91FE-4B66-89AA-9624CC447033}" type="presOf" srcId="{89712964-7D46-4AD0-908D-E7673688A4E1}" destId="{DB395B06-B526-4E7F-9756-6AE0FE24C051}" srcOrd="0" destOrd="0" presId="urn:microsoft.com/office/officeart/2005/8/layout/vList2"/>
    <dgm:cxn modelId="{3568D43C-6BDC-4BD0-B360-253C52977F62}" type="presParOf" srcId="{DB395B06-B526-4E7F-9756-6AE0FE24C051}" destId="{9930055E-C60D-4DDC-AFB4-E4A33447B79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29CD73B5-5C5D-42DA-B518-6CF74C1F5B9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3B956AF-48ED-4418-B9F1-D2DEB13317A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Модуллар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навбатда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дахлдор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қоидалар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қонунлар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орасидаги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боғланишни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қонуниятларни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4A7289C-DEF3-4625-ADDE-C9D124AA7855}" type="parTrans" cxnId="{91473096-B3D0-4285-A288-5D55C512228F}">
      <dgm:prSet/>
      <dgm:spPr/>
      <dgm:t>
        <a:bodyPr/>
        <a:lstStyle/>
        <a:p>
          <a:endParaRPr lang="ru-RU"/>
        </a:p>
      </dgm:t>
    </dgm:pt>
    <dgm:pt modelId="{E8ABBC9F-38CA-41BE-9C8B-0ECA659A2F77}" type="sibTrans" cxnId="{91473096-B3D0-4285-A288-5D55C512228F}">
      <dgm:prSet/>
      <dgm:spPr/>
      <dgm:t>
        <a:bodyPr/>
        <a:lstStyle/>
        <a:p>
          <a:endParaRPr lang="ru-RU"/>
        </a:p>
      </dgm:t>
    </dgm:pt>
    <dgm:pt modelId="{6807E479-792E-4041-B16D-7497F0E87972}">
      <dgm:prSet/>
      <dgm:spPr/>
      <dgm:t>
        <a:bodyPr/>
        <a:lstStyle/>
        <a:p>
          <a:pPr marL="0" indent="358775" algn="just" rtl="0"/>
          <a:r>
            <a:rPr lang="ru-RU" smtClean="0">
              <a:latin typeface="Times New Roman" panose="02020603050405020304" pitchFamily="18" charset="0"/>
              <a:cs typeface="Times New Roman" panose="02020603050405020304" pitchFamily="18" charset="0"/>
            </a:rPr>
            <a:t>Билим </a:t>
          </a:r>
          <a:r>
            <a:rPr lang="ru-RU" dirty="0" err="1" smtClean="0">
              <a:latin typeface="Times New Roman" panose="02020603050405020304" pitchFamily="18" charset="0"/>
              <a:cs typeface="Times New Roman" panose="02020603050405020304" pitchFamily="18" charset="0"/>
            </a:rPr>
            <a:t>олувчиларнинг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ўқув-билиш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69B0119-88DB-4F04-A628-B88A6305D899}" type="parTrans" cxnId="{15B625B1-1236-42F9-8326-2238CE32C718}">
      <dgm:prSet/>
      <dgm:spPr/>
      <dgm:t>
        <a:bodyPr/>
        <a:lstStyle/>
        <a:p>
          <a:endParaRPr lang="ru-RU"/>
        </a:p>
      </dgm:t>
    </dgm:pt>
    <dgm:pt modelId="{0B74F978-A4AD-4D63-ABB4-81E609E33FC5}" type="sibTrans" cxnId="{15B625B1-1236-42F9-8326-2238CE32C718}">
      <dgm:prSet/>
      <dgm:spPr/>
      <dgm:t>
        <a:bodyPr/>
        <a:lstStyle/>
        <a:p>
          <a:endParaRPr lang="ru-RU"/>
        </a:p>
      </dgm:t>
    </dgm:pt>
    <dgm:pt modelId="{69016108-66C6-4A57-B4C8-511E4B1CF69C}" type="pres">
      <dgm:prSet presAssocID="{29CD73B5-5C5D-42DA-B518-6CF74C1F5B9A}" presName="linear" presStyleCnt="0">
        <dgm:presLayoutVars>
          <dgm:animLvl val="lvl"/>
          <dgm:resizeHandles val="exact"/>
        </dgm:presLayoutVars>
      </dgm:prSet>
      <dgm:spPr/>
    </dgm:pt>
    <dgm:pt modelId="{FDFEA68B-A2C1-4136-AB58-DD30AC46D0DA}" type="pres">
      <dgm:prSet presAssocID="{03B956AF-48ED-4418-B9F1-D2DEB13317AA}" presName="parentText" presStyleLbl="node1" presStyleIdx="0" presStyleCnt="2">
        <dgm:presLayoutVars>
          <dgm:chMax val="0"/>
          <dgm:bulletEnabled val="1"/>
        </dgm:presLayoutVars>
      </dgm:prSet>
      <dgm:spPr/>
    </dgm:pt>
    <dgm:pt modelId="{D3C36CCE-12CC-4750-A5D6-43F530BB0F4F}" type="pres">
      <dgm:prSet presAssocID="{E8ABBC9F-38CA-41BE-9C8B-0ECA659A2F77}" presName="spacer" presStyleCnt="0"/>
      <dgm:spPr/>
    </dgm:pt>
    <dgm:pt modelId="{D01191A6-7801-4261-AB59-678D16038D75}" type="pres">
      <dgm:prSet presAssocID="{6807E479-792E-4041-B16D-7497F0E87972}" presName="parentText" presStyleLbl="node1" presStyleIdx="1" presStyleCnt="2">
        <dgm:presLayoutVars>
          <dgm:chMax val="0"/>
          <dgm:bulletEnabled val="1"/>
        </dgm:presLayoutVars>
      </dgm:prSet>
      <dgm:spPr/>
    </dgm:pt>
  </dgm:ptLst>
  <dgm:cxnLst>
    <dgm:cxn modelId="{ABE570A4-8849-49EA-A229-C21363A932BE}" type="presOf" srcId="{29CD73B5-5C5D-42DA-B518-6CF74C1F5B9A}" destId="{69016108-66C6-4A57-B4C8-511E4B1CF69C}" srcOrd="0" destOrd="0" presId="urn:microsoft.com/office/officeart/2005/8/layout/vList2"/>
    <dgm:cxn modelId="{15B625B1-1236-42F9-8326-2238CE32C718}" srcId="{29CD73B5-5C5D-42DA-B518-6CF74C1F5B9A}" destId="{6807E479-792E-4041-B16D-7497F0E87972}" srcOrd="1" destOrd="0" parTransId="{F69B0119-88DB-4F04-A628-B88A6305D899}" sibTransId="{0B74F978-A4AD-4D63-ABB4-81E609E33FC5}"/>
    <dgm:cxn modelId="{69C1CFA3-5948-4B80-95B8-4ED5BF3A3CB1}" type="presOf" srcId="{6807E479-792E-4041-B16D-7497F0E87972}" destId="{D01191A6-7801-4261-AB59-678D16038D75}" srcOrd="0" destOrd="0" presId="urn:microsoft.com/office/officeart/2005/8/layout/vList2"/>
    <dgm:cxn modelId="{91473096-B3D0-4285-A288-5D55C512228F}" srcId="{29CD73B5-5C5D-42DA-B518-6CF74C1F5B9A}" destId="{03B956AF-48ED-4418-B9F1-D2DEB13317AA}" srcOrd="0" destOrd="0" parTransId="{F4A7289C-DEF3-4625-ADDE-C9D124AA7855}" sibTransId="{E8ABBC9F-38CA-41BE-9C8B-0ECA659A2F77}"/>
    <dgm:cxn modelId="{1F047201-9394-4853-BC07-A60068707F04}" type="presOf" srcId="{03B956AF-48ED-4418-B9F1-D2DEB13317AA}" destId="{FDFEA68B-A2C1-4136-AB58-DD30AC46D0DA}" srcOrd="0" destOrd="0" presId="urn:microsoft.com/office/officeart/2005/8/layout/vList2"/>
    <dgm:cxn modelId="{40BFF937-2C27-48A3-9E83-9EECD145C37E}" type="presParOf" srcId="{69016108-66C6-4A57-B4C8-511E4B1CF69C}" destId="{FDFEA68B-A2C1-4136-AB58-DD30AC46D0DA}" srcOrd="0" destOrd="0" presId="urn:microsoft.com/office/officeart/2005/8/layout/vList2"/>
    <dgm:cxn modelId="{8D084E5C-0233-417F-80E9-D227A7F439F5}" type="presParOf" srcId="{69016108-66C6-4A57-B4C8-511E4B1CF69C}" destId="{D3C36CCE-12CC-4750-A5D6-43F530BB0F4F}" srcOrd="1" destOrd="0" presId="urn:microsoft.com/office/officeart/2005/8/layout/vList2"/>
    <dgm:cxn modelId="{28A43393-EFA6-4F70-A206-E4DD0FC61599}" type="presParOf" srcId="{69016108-66C6-4A57-B4C8-511E4B1CF69C}" destId="{D01191A6-7801-4261-AB59-678D16038D7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13417948-670D-4B05-941E-D2AA50431F3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98BB96D-0257-4C52-9BFC-5B4C8DAF19B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Модуллаштириш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юзасидан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йилларда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-педагогик </a:t>
          </a:r>
          <a:r>
            <a:rPr lang="ru-RU" dirty="0" err="1" smtClean="0">
              <a:latin typeface="Times New Roman" panose="02020603050405020304" pitchFamily="18" charset="0"/>
              <a:cs typeface="Times New Roman" panose="02020603050405020304" pitchFamily="18" charset="0"/>
            </a:rPr>
            <a:t>тадқиқотлар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ўтказилмоқда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Лекин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алгоритмлаштириш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ниҳоясига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етказилган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A82AF46-79C2-4352-BE00-B1DBD24115F4}" type="parTrans" cxnId="{3E852136-417B-42CB-BD4E-D00FDA67429B}">
      <dgm:prSet/>
      <dgm:spPr/>
      <dgm:t>
        <a:bodyPr/>
        <a:lstStyle/>
        <a:p>
          <a:endParaRPr lang="ru-RU"/>
        </a:p>
      </dgm:t>
    </dgm:pt>
    <dgm:pt modelId="{BB6B4188-1921-4674-A55C-2CBDAC4C3677}" type="sibTrans" cxnId="{3E852136-417B-42CB-BD4E-D00FDA67429B}">
      <dgm:prSet/>
      <dgm:spPr/>
      <dgm:t>
        <a:bodyPr/>
        <a:lstStyle/>
        <a:p>
          <a:endParaRPr lang="ru-RU"/>
        </a:p>
      </dgm:t>
    </dgm:pt>
    <dgm:pt modelId="{D538C6C0-24B8-4C7D-BDA9-1A55BE295C0E}">
      <dgm:prSet/>
      <dgm:spPr/>
      <dgm:t>
        <a:bodyPr/>
        <a:lstStyle/>
        <a:p>
          <a:pPr marL="0" indent="358775" algn="just" rtl="0"/>
          <a:r>
            <a:rPr lang="ru-RU" smtClean="0">
              <a:latin typeface="Times New Roman" panose="02020603050405020304" pitchFamily="18" charset="0"/>
              <a:cs typeface="Times New Roman" panose="02020603050405020304" pitchFamily="18" charset="0"/>
            </a:rPr>
            <a:t>Бу </a:t>
          </a:r>
          <a:r>
            <a:rPr lang="ru-RU" dirty="0" err="1" smtClean="0">
              <a:latin typeface="Times New Roman" panose="02020603050405020304" pitchFamily="18" charset="0"/>
              <a:cs typeface="Times New Roman" panose="02020603050405020304" pitchFamily="18" charset="0"/>
            </a:rPr>
            <a:t>ҳолатнинг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генезиси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такомиллашувини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атрофлича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тадқиқ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орқали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тажриба-синов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экспериментнинг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қатъий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хулосаларига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таяниб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ёндашувни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кучайтириш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алгоритмлаш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маданияти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борганида</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қўлланилиши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сезиларли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ютуқларга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кучаяди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2496C45-B334-4E9B-BF57-80A2BC578800}" type="parTrans" cxnId="{E97F06F9-2995-4E8D-9988-EE8DFB808F2C}">
      <dgm:prSet/>
      <dgm:spPr/>
      <dgm:t>
        <a:bodyPr/>
        <a:lstStyle/>
        <a:p>
          <a:endParaRPr lang="ru-RU"/>
        </a:p>
      </dgm:t>
    </dgm:pt>
    <dgm:pt modelId="{8ED3C796-553C-43CC-8966-BEC65E30A958}" type="sibTrans" cxnId="{E97F06F9-2995-4E8D-9988-EE8DFB808F2C}">
      <dgm:prSet/>
      <dgm:spPr/>
      <dgm:t>
        <a:bodyPr/>
        <a:lstStyle/>
        <a:p>
          <a:endParaRPr lang="ru-RU"/>
        </a:p>
      </dgm:t>
    </dgm:pt>
    <dgm:pt modelId="{A9F72B9F-6AB8-4CFA-983F-0926BBC4B152}" type="pres">
      <dgm:prSet presAssocID="{13417948-670D-4B05-941E-D2AA50431F3E}" presName="linear" presStyleCnt="0">
        <dgm:presLayoutVars>
          <dgm:animLvl val="lvl"/>
          <dgm:resizeHandles val="exact"/>
        </dgm:presLayoutVars>
      </dgm:prSet>
      <dgm:spPr/>
    </dgm:pt>
    <dgm:pt modelId="{35AEB6AD-E59C-4033-80BB-EDDAC6B41B14}" type="pres">
      <dgm:prSet presAssocID="{698BB96D-0257-4C52-9BFC-5B4C8DAF19B9}" presName="parentText" presStyleLbl="node1" presStyleIdx="0" presStyleCnt="2">
        <dgm:presLayoutVars>
          <dgm:chMax val="0"/>
          <dgm:bulletEnabled val="1"/>
        </dgm:presLayoutVars>
      </dgm:prSet>
      <dgm:spPr/>
    </dgm:pt>
    <dgm:pt modelId="{03B4B6D8-50C2-46B4-8B47-BA7699F51420}" type="pres">
      <dgm:prSet presAssocID="{BB6B4188-1921-4674-A55C-2CBDAC4C3677}" presName="spacer" presStyleCnt="0"/>
      <dgm:spPr/>
    </dgm:pt>
    <dgm:pt modelId="{6A0E9393-5AAB-4EF1-8EA6-5C5856D11B37}" type="pres">
      <dgm:prSet presAssocID="{D538C6C0-24B8-4C7D-BDA9-1A55BE295C0E}" presName="parentText" presStyleLbl="node1" presStyleIdx="1" presStyleCnt="2">
        <dgm:presLayoutVars>
          <dgm:chMax val="0"/>
          <dgm:bulletEnabled val="1"/>
        </dgm:presLayoutVars>
      </dgm:prSet>
      <dgm:spPr/>
    </dgm:pt>
  </dgm:ptLst>
  <dgm:cxnLst>
    <dgm:cxn modelId="{D188278C-26E1-4EE1-A504-816D959F5FF6}" type="presOf" srcId="{D538C6C0-24B8-4C7D-BDA9-1A55BE295C0E}" destId="{6A0E9393-5AAB-4EF1-8EA6-5C5856D11B37}" srcOrd="0" destOrd="0" presId="urn:microsoft.com/office/officeart/2005/8/layout/vList2"/>
    <dgm:cxn modelId="{3E852136-417B-42CB-BD4E-D00FDA67429B}" srcId="{13417948-670D-4B05-941E-D2AA50431F3E}" destId="{698BB96D-0257-4C52-9BFC-5B4C8DAF19B9}" srcOrd="0" destOrd="0" parTransId="{9A82AF46-79C2-4352-BE00-B1DBD24115F4}" sibTransId="{BB6B4188-1921-4674-A55C-2CBDAC4C3677}"/>
    <dgm:cxn modelId="{27C1E775-F2E7-4D72-9AF2-8AB97F147277}" type="presOf" srcId="{13417948-670D-4B05-941E-D2AA50431F3E}" destId="{A9F72B9F-6AB8-4CFA-983F-0926BBC4B152}" srcOrd="0" destOrd="0" presId="urn:microsoft.com/office/officeart/2005/8/layout/vList2"/>
    <dgm:cxn modelId="{E97F06F9-2995-4E8D-9988-EE8DFB808F2C}" srcId="{13417948-670D-4B05-941E-D2AA50431F3E}" destId="{D538C6C0-24B8-4C7D-BDA9-1A55BE295C0E}" srcOrd="1" destOrd="0" parTransId="{82496C45-B334-4E9B-BF57-80A2BC578800}" sibTransId="{8ED3C796-553C-43CC-8966-BEC65E30A958}"/>
    <dgm:cxn modelId="{8C2BAA48-4058-4C33-AD90-3CA60FE2A815}" type="presOf" srcId="{698BB96D-0257-4C52-9BFC-5B4C8DAF19B9}" destId="{35AEB6AD-E59C-4033-80BB-EDDAC6B41B14}" srcOrd="0" destOrd="0" presId="urn:microsoft.com/office/officeart/2005/8/layout/vList2"/>
    <dgm:cxn modelId="{82D70462-706E-483F-BF2E-92953C0A86A6}" type="presParOf" srcId="{A9F72B9F-6AB8-4CFA-983F-0926BBC4B152}" destId="{35AEB6AD-E59C-4033-80BB-EDDAC6B41B14}" srcOrd="0" destOrd="0" presId="urn:microsoft.com/office/officeart/2005/8/layout/vList2"/>
    <dgm:cxn modelId="{003195E9-CF33-4CB1-BF89-4CE4D87C3671}" type="presParOf" srcId="{A9F72B9F-6AB8-4CFA-983F-0926BBC4B152}" destId="{03B4B6D8-50C2-46B4-8B47-BA7699F51420}" srcOrd="1" destOrd="0" presId="urn:microsoft.com/office/officeart/2005/8/layout/vList2"/>
    <dgm:cxn modelId="{780F79B1-5239-4B19-BE9B-E5AEEF0C6B1A}" type="presParOf" srcId="{A9F72B9F-6AB8-4CFA-983F-0926BBC4B152}" destId="{6A0E9393-5AAB-4EF1-8EA6-5C5856D11B3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D97A8084-35C5-46C0-853A-ABF50C47EE0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337B7660-6E7B-4EAF-B98D-23EDF397DF22}">
      <dgm:prSet/>
      <dgm:spPr/>
      <dgm:t>
        <a:bodyPr/>
        <a:lstStyle/>
        <a:p>
          <a:pPr algn="ctr" rtl="0"/>
          <a:r>
            <a:rPr lang="ru-RU" b="1" dirty="0" smtClean="0">
              <a:latin typeface="Times New Roman" panose="02020603050405020304" pitchFamily="18" charset="0"/>
              <a:cs typeface="Times New Roman" panose="02020603050405020304" pitchFamily="18" charset="0"/>
            </a:rPr>
            <a:t>2-савол. </a:t>
          </a:r>
          <a:r>
            <a:rPr lang="ru-RU" b="1" dirty="0" err="1" smtClean="0">
              <a:latin typeface="Times New Roman" panose="02020603050405020304" pitchFamily="18" charset="0"/>
              <a:cs typeface="Times New Roman" panose="02020603050405020304" pitchFamily="18" charset="0"/>
            </a:rPr>
            <a:t>Масофавий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тизими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ўқитишнинг</a:t>
          </a:r>
          <a:r>
            <a:rPr lang="ru-RU" b="1" dirty="0" smtClean="0">
              <a:latin typeface="Times New Roman" panose="02020603050405020304" pitchFamily="18" charset="0"/>
              <a:cs typeface="Times New Roman" panose="02020603050405020304" pitchFamily="18" charset="0"/>
            </a:rPr>
            <a:t> техник </a:t>
          </a:r>
          <a:r>
            <a:rPr lang="ru-RU" b="1" dirty="0" err="1" smtClean="0">
              <a:latin typeface="Times New Roman" panose="02020603050405020304" pitchFamily="18" charset="0"/>
              <a:cs typeface="Times New Roman" panose="02020603050405020304" pitchFamily="18" charset="0"/>
            </a:rPr>
            <a:t>воситалари</a:t>
          </a:r>
          <a:endParaRPr lang="ru-RU" b="1" dirty="0">
            <a:latin typeface="Times New Roman" panose="02020603050405020304" pitchFamily="18" charset="0"/>
            <a:cs typeface="Times New Roman" panose="02020603050405020304" pitchFamily="18" charset="0"/>
          </a:endParaRPr>
        </a:p>
      </dgm:t>
    </dgm:pt>
    <dgm:pt modelId="{18747BFB-97A7-4489-A0C8-1E85D0602999}" type="parTrans" cxnId="{FA20BE2D-6A9F-43ED-B5CA-9386C77A1967}">
      <dgm:prSet/>
      <dgm:spPr/>
      <dgm:t>
        <a:bodyPr/>
        <a:lstStyle/>
        <a:p>
          <a:endParaRPr lang="ru-RU"/>
        </a:p>
      </dgm:t>
    </dgm:pt>
    <dgm:pt modelId="{B1F22CFC-3D2D-473A-ADFD-49AEFA751906}" type="sibTrans" cxnId="{FA20BE2D-6A9F-43ED-B5CA-9386C77A1967}">
      <dgm:prSet/>
      <dgm:spPr/>
      <dgm:t>
        <a:bodyPr/>
        <a:lstStyle/>
        <a:p>
          <a:endParaRPr lang="ru-RU"/>
        </a:p>
      </dgm:t>
    </dgm:pt>
    <dgm:pt modelId="{33226FC8-A8F3-43B6-83D1-94AE4EFE508F}" type="pres">
      <dgm:prSet presAssocID="{D97A8084-35C5-46C0-853A-ABF50C47EE08}" presName="linear" presStyleCnt="0">
        <dgm:presLayoutVars>
          <dgm:animLvl val="lvl"/>
          <dgm:resizeHandles val="exact"/>
        </dgm:presLayoutVars>
      </dgm:prSet>
      <dgm:spPr/>
    </dgm:pt>
    <dgm:pt modelId="{7CAF9719-F4DF-4372-8DED-B82EC356F39F}" type="pres">
      <dgm:prSet presAssocID="{337B7660-6E7B-4EAF-B98D-23EDF397DF22}" presName="parentText" presStyleLbl="node1" presStyleIdx="0" presStyleCnt="1">
        <dgm:presLayoutVars>
          <dgm:chMax val="0"/>
          <dgm:bulletEnabled val="1"/>
        </dgm:presLayoutVars>
      </dgm:prSet>
      <dgm:spPr/>
    </dgm:pt>
  </dgm:ptLst>
  <dgm:cxnLst>
    <dgm:cxn modelId="{9B275A93-B93E-482B-9454-BA61D09D1423}" type="presOf" srcId="{337B7660-6E7B-4EAF-B98D-23EDF397DF22}" destId="{7CAF9719-F4DF-4372-8DED-B82EC356F39F}" srcOrd="0" destOrd="0" presId="urn:microsoft.com/office/officeart/2005/8/layout/vList2"/>
    <dgm:cxn modelId="{FA20BE2D-6A9F-43ED-B5CA-9386C77A1967}" srcId="{D97A8084-35C5-46C0-853A-ABF50C47EE08}" destId="{337B7660-6E7B-4EAF-B98D-23EDF397DF22}" srcOrd="0" destOrd="0" parTransId="{18747BFB-97A7-4489-A0C8-1E85D0602999}" sibTransId="{B1F22CFC-3D2D-473A-ADFD-49AEFA751906}"/>
    <dgm:cxn modelId="{F52FAAE2-0543-4F4F-ABBF-A16A237A7E9B}" type="presOf" srcId="{D97A8084-35C5-46C0-853A-ABF50C47EE08}" destId="{33226FC8-A8F3-43B6-83D1-94AE4EFE508F}" srcOrd="0" destOrd="0" presId="urn:microsoft.com/office/officeart/2005/8/layout/vList2"/>
    <dgm:cxn modelId="{CDBF0FC0-8544-4874-9474-81ECF4402F6A}" type="presParOf" srcId="{33226FC8-A8F3-43B6-83D1-94AE4EFE508F}" destId="{7CAF9719-F4DF-4372-8DED-B82EC356F39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7C1A1D5-3E1C-4980-988E-1C73D959247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3BA2EA4-1DB8-4713-9476-6A7FA45EDC9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бойитилиши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ортиши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кутилмоқда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84C29A7-620D-4DA2-9E57-4F929C26C51B}" type="parTrans" cxnId="{F544CFF2-AC79-402B-A678-EC74BB624F79}">
      <dgm:prSet/>
      <dgm:spPr/>
      <dgm:t>
        <a:bodyPr/>
        <a:lstStyle/>
        <a:p>
          <a:endParaRPr lang="ru-RU"/>
        </a:p>
      </dgm:t>
    </dgm:pt>
    <dgm:pt modelId="{F84A5EC5-A0D6-4973-BC9C-79744FFFD779}" type="sibTrans" cxnId="{F544CFF2-AC79-402B-A678-EC74BB624F79}">
      <dgm:prSet/>
      <dgm:spPr/>
      <dgm:t>
        <a:bodyPr/>
        <a:lstStyle/>
        <a:p>
          <a:endParaRPr lang="ru-RU"/>
        </a:p>
      </dgm:t>
    </dgm:pt>
    <dgm:pt modelId="{02EECF32-5DE0-4303-ACD6-0E1E3BA2717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қулайликларга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алоҳида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аҳамиятга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эгадир</a:t>
          </a:r>
          <a:r>
            <a:rPr lang="ru-RU" dirty="0" smtClean="0">
              <a:latin typeface="Times New Roman" panose="02020603050405020304" pitchFamily="18" charset="0"/>
              <a:cs typeface="Times New Roman" panose="02020603050405020304" pitchFamily="18" charset="0"/>
            </a:rPr>
            <a:t>. Интернет, </a:t>
          </a:r>
          <a:r>
            <a:rPr lang="ru-RU" dirty="0" err="1" smtClean="0">
              <a:latin typeface="Times New Roman" panose="02020603050405020304" pitchFamily="18" charset="0"/>
              <a:cs typeface="Times New Roman" panose="02020603050405020304" pitchFamily="18" charset="0"/>
            </a:rPr>
            <a:t>мультимедия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қўлланмалар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компьютер </a:t>
          </a:r>
          <a:r>
            <a:rPr lang="ru-RU" dirty="0" err="1" smtClean="0">
              <a:latin typeface="Times New Roman" panose="02020603050405020304" pitchFamily="18" charset="0"/>
              <a:cs typeface="Times New Roman" panose="02020603050405020304" pitchFamily="18" charset="0"/>
            </a:rPr>
            <a:t>дастурларини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қўймоқда</a:t>
          </a:r>
          <a:r>
            <a:rPr lang="ru-RU" dirty="0" smtClean="0">
              <a:latin typeface="Times New Roman" panose="02020603050405020304" pitchFamily="18" charset="0"/>
              <a:cs typeface="Times New Roman" panose="02020603050405020304" pitchFamily="18" charset="0"/>
            </a:rPr>
            <a:t>. Зеро,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адабиётлари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B09C899-D833-4EF4-BAB9-07EE9863681C}" type="parTrans" cxnId="{FFCFBF38-07FA-4BB3-8544-B0F0B3D53BB4}">
      <dgm:prSet/>
      <dgm:spPr/>
      <dgm:t>
        <a:bodyPr/>
        <a:lstStyle/>
        <a:p>
          <a:endParaRPr lang="ru-RU"/>
        </a:p>
      </dgm:t>
    </dgm:pt>
    <dgm:pt modelId="{4C396AF1-8053-4BD0-A68F-D42E06FB2AB1}" type="sibTrans" cxnId="{FFCFBF38-07FA-4BB3-8544-B0F0B3D53BB4}">
      <dgm:prSet/>
      <dgm:spPr/>
      <dgm:t>
        <a:bodyPr/>
        <a:lstStyle/>
        <a:p>
          <a:endParaRPr lang="ru-RU"/>
        </a:p>
      </dgm:t>
    </dgm:pt>
    <dgm:pt modelId="{488A5109-741A-43D8-9011-B4B5CCB7C215}" type="pres">
      <dgm:prSet presAssocID="{A7C1A1D5-3E1C-4980-988E-1C73D9592479}" presName="linear" presStyleCnt="0">
        <dgm:presLayoutVars>
          <dgm:animLvl val="lvl"/>
          <dgm:resizeHandles val="exact"/>
        </dgm:presLayoutVars>
      </dgm:prSet>
      <dgm:spPr/>
    </dgm:pt>
    <dgm:pt modelId="{3BB5C326-0FDE-4AE7-9D8C-3775589CDC07}" type="pres">
      <dgm:prSet presAssocID="{33BA2EA4-1DB8-4713-9476-6A7FA45EDC98}" presName="parentText" presStyleLbl="node1" presStyleIdx="0" presStyleCnt="2">
        <dgm:presLayoutVars>
          <dgm:chMax val="0"/>
          <dgm:bulletEnabled val="1"/>
        </dgm:presLayoutVars>
      </dgm:prSet>
      <dgm:spPr/>
    </dgm:pt>
    <dgm:pt modelId="{9ADDB3AF-041C-4450-BE8A-DE6544D6D997}" type="pres">
      <dgm:prSet presAssocID="{F84A5EC5-A0D6-4973-BC9C-79744FFFD779}" presName="spacer" presStyleCnt="0"/>
      <dgm:spPr/>
    </dgm:pt>
    <dgm:pt modelId="{E91ECC22-F731-4ED7-B2CF-D49C50F18092}" type="pres">
      <dgm:prSet presAssocID="{02EECF32-5DE0-4303-ACD6-0E1E3BA2717B}" presName="parentText" presStyleLbl="node1" presStyleIdx="1" presStyleCnt="2">
        <dgm:presLayoutVars>
          <dgm:chMax val="0"/>
          <dgm:bulletEnabled val="1"/>
        </dgm:presLayoutVars>
      </dgm:prSet>
      <dgm:spPr/>
    </dgm:pt>
  </dgm:ptLst>
  <dgm:cxnLst>
    <dgm:cxn modelId="{7231308E-7DB6-4E0D-A257-86495B55D3E4}" type="presOf" srcId="{A7C1A1D5-3E1C-4980-988E-1C73D9592479}" destId="{488A5109-741A-43D8-9011-B4B5CCB7C215}" srcOrd="0" destOrd="0" presId="urn:microsoft.com/office/officeart/2005/8/layout/vList2"/>
    <dgm:cxn modelId="{F544CFF2-AC79-402B-A678-EC74BB624F79}" srcId="{A7C1A1D5-3E1C-4980-988E-1C73D9592479}" destId="{33BA2EA4-1DB8-4713-9476-6A7FA45EDC98}" srcOrd="0" destOrd="0" parTransId="{984C29A7-620D-4DA2-9E57-4F929C26C51B}" sibTransId="{F84A5EC5-A0D6-4973-BC9C-79744FFFD779}"/>
    <dgm:cxn modelId="{FDFB1C4A-7229-4CEF-AA13-46013CB00A0E}" type="presOf" srcId="{33BA2EA4-1DB8-4713-9476-6A7FA45EDC98}" destId="{3BB5C326-0FDE-4AE7-9D8C-3775589CDC07}" srcOrd="0" destOrd="0" presId="urn:microsoft.com/office/officeart/2005/8/layout/vList2"/>
    <dgm:cxn modelId="{FFCFBF38-07FA-4BB3-8544-B0F0B3D53BB4}" srcId="{A7C1A1D5-3E1C-4980-988E-1C73D9592479}" destId="{02EECF32-5DE0-4303-ACD6-0E1E3BA2717B}" srcOrd="1" destOrd="0" parTransId="{8B09C899-D833-4EF4-BAB9-07EE9863681C}" sibTransId="{4C396AF1-8053-4BD0-A68F-D42E06FB2AB1}"/>
    <dgm:cxn modelId="{C9FC17D9-7FDE-49CC-BD09-3512D8387C0F}" type="presOf" srcId="{02EECF32-5DE0-4303-ACD6-0E1E3BA2717B}" destId="{E91ECC22-F731-4ED7-B2CF-D49C50F18092}" srcOrd="0" destOrd="0" presId="urn:microsoft.com/office/officeart/2005/8/layout/vList2"/>
    <dgm:cxn modelId="{80B0C7E0-80D4-4863-9732-BF233387F56B}" type="presParOf" srcId="{488A5109-741A-43D8-9011-B4B5CCB7C215}" destId="{3BB5C326-0FDE-4AE7-9D8C-3775589CDC07}" srcOrd="0" destOrd="0" presId="urn:microsoft.com/office/officeart/2005/8/layout/vList2"/>
    <dgm:cxn modelId="{E4C6A448-29E3-4515-923C-DDCC84FA0EA7}" type="presParOf" srcId="{488A5109-741A-43D8-9011-B4B5CCB7C215}" destId="{9ADDB3AF-041C-4450-BE8A-DE6544D6D997}" srcOrd="1" destOrd="0" presId="urn:microsoft.com/office/officeart/2005/8/layout/vList2"/>
    <dgm:cxn modelId="{8B44EDA4-1E05-4DF5-93A1-A0015647C152}" type="presParOf" srcId="{488A5109-741A-43D8-9011-B4B5CCB7C215}" destId="{E91ECC22-F731-4ED7-B2CF-D49C50F18092}"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94D89F0-CCF6-423B-862B-883B2FAD5EE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2A84405-C195-4242-AFB7-0482B44E3BE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анъанавий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фарқ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тингловчиларни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059197E-4370-4573-81A8-C8F9BACB64B6}" type="parTrans" cxnId="{36E7BDC7-5225-4EDA-9C44-9B923717D0EC}">
      <dgm:prSet/>
      <dgm:spPr/>
      <dgm:t>
        <a:bodyPr/>
        <a:lstStyle/>
        <a:p>
          <a:endParaRPr lang="ru-RU"/>
        </a:p>
      </dgm:t>
    </dgm:pt>
    <dgm:pt modelId="{D976D879-FCB5-48C8-9937-E9B4479B8C92}" type="sibTrans" cxnId="{36E7BDC7-5225-4EDA-9C44-9B923717D0EC}">
      <dgm:prSet/>
      <dgm:spPr/>
      <dgm:t>
        <a:bodyPr/>
        <a:lstStyle/>
        <a:p>
          <a:endParaRPr lang="ru-RU"/>
        </a:p>
      </dgm:t>
    </dgm:pt>
    <dgm:pt modelId="{072377A4-11D6-4B60-85ED-7A7B4282CF2E}">
      <dgm:prSet/>
      <dgm:spPr/>
      <dgm:t>
        <a:bodyPr/>
        <a:lstStyle/>
        <a:p>
          <a:pPr marL="0" indent="358775" algn="just" rtl="0"/>
          <a:r>
            <a:rPr lang="ru-RU" smtClean="0">
              <a:latin typeface="Times New Roman" panose="02020603050405020304" pitchFamily="18" charset="0"/>
              <a:cs typeface="Times New Roman" panose="02020603050405020304" pitchFamily="18" charset="0"/>
            </a:rPr>
            <a:t>Ўқув </a:t>
          </a:r>
          <a:r>
            <a:rPr lang="ru-RU" dirty="0" err="1" smtClean="0">
              <a:latin typeface="Times New Roman" panose="02020603050405020304" pitchFamily="18" charset="0"/>
              <a:cs typeface="Times New Roman" panose="02020603050405020304" pitchFamily="18" charset="0"/>
            </a:rPr>
            <a:t>курсига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марказлашган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орқали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алмашинувини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869A320-46FB-4FA5-9627-7C39CB99E677}" type="parTrans" cxnId="{5BBBCE4A-9172-4CB9-96E3-E0E3FDC7EF3D}">
      <dgm:prSet/>
      <dgm:spPr/>
      <dgm:t>
        <a:bodyPr/>
        <a:lstStyle/>
        <a:p>
          <a:endParaRPr lang="ru-RU"/>
        </a:p>
      </dgm:t>
    </dgm:pt>
    <dgm:pt modelId="{100DF5DC-7D09-4002-B229-35719F08314C}" type="sibTrans" cxnId="{5BBBCE4A-9172-4CB9-96E3-E0E3FDC7EF3D}">
      <dgm:prSet/>
      <dgm:spPr/>
      <dgm:t>
        <a:bodyPr/>
        <a:lstStyle/>
        <a:p>
          <a:endParaRPr lang="ru-RU"/>
        </a:p>
      </dgm:t>
    </dgm:pt>
    <dgm:pt modelId="{3441DA19-1273-4902-9EC6-375299C48B90}" type="pres">
      <dgm:prSet presAssocID="{F94D89F0-CCF6-423B-862B-883B2FAD5EE6}" presName="linear" presStyleCnt="0">
        <dgm:presLayoutVars>
          <dgm:animLvl val="lvl"/>
          <dgm:resizeHandles val="exact"/>
        </dgm:presLayoutVars>
      </dgm:prSet>
      <dgm:spPr/>
    </dgm:pt>
    <dgm:pt modelId="{19FA9C5F-C350-4F48-BD9B-7FFE5D50C2AF}" type="pres">
      <dgm:prSet presAssocID="{A2A84405-C195-4242-AFB7-0482B44E3BEA}" presName="parentText" presStyleLbl="node1" presStyleIdx="0" presStyleCnt="2">
        <dgm:presLayoutVars>
          <dgm:chMax val="0"/>
          <dgm:bulletEnabled val="1"/>
        </dgm:presLayoutVars>
      </dgm:prSet>
      <dgm:spPr/>
    </dgm:pt>
    <dgm:pt modelId="{B8C89F1C-10A8-4972-9CBA-275AE3D03012}" type="pres">
      <dgm:prSet presAssocID="{D976D879-FCB5-48C8-9937-E9B4479B8C92}" presName="spacer" presStyleCnt="0"/>
      <dgm:spPr/>
    </dgm:pt>
    <dgm:pt modelId="{AEADAA1E-C4C7-45F6-9383-73EE3F7326ED}" type="pres">
      <dgm:prSet presAssocID="{072377A4-11D6-4B60-85ED-7A7B4282CF2E}" presName="parentText" presStyleLbl="node1" presStyleIdx="1" presStyleCnt="2">
        <dgm:presLayoutVars>
          <dgm:chMax val="0"/>
          <dgm:bulletEnabled val="1"/>
        </dgm:presLayoutVars>
      </dgm:prSet>
      <dgm:spPr/>
    </dgm:pt>
  </dgm:ptLst>
  <dgm:cxnLst>
    <dgm:cxn modelId="{36E7BDC7-5225-4EDA-9C44-9B923717D0EC}" srcId="{F94D89F0-CCF6-423B-862B-883B2FAD5EE6}" destId="{A2A84405-C195-4242-AFB7-0482B44E3BEA}" srcOrd="0" destOrd="0" parTransId="{E059197E-4370-4573-81A8-C8F9BACB64B6}" sibTransId="{D976D879-FCB5-48C8-9937-E9B4479B8C92}"/>
    <dgm:cxn modelId="{693752D7-B3CF-4681-A741-A18EF9DBE1AD}" type="presOf" srcId="{072377A4-11D6-4B60-85ED-7A7B4282CF2E}" destId="{AEADAA1E-C4C7-45F6-9383-73EE3F7326ED}" srcOrd="0" destOrd="0" presId="urn:microsoft.com/office/officeart/2005/8/layout/vList2"/>
    <dgm:cxn modelId="{868992A7-40AF-4D4C-B8CF-9DEF22EB99B5}" type="presOf" srcId="{F94D89F0-CCF6-423B-862B-883B2FAD5EE6}" destId="{3441DA19-1273-4902-9EC6-375299C48B90}" srcOrd="0" destOrd="0" presId="urn:microsoft.com/office/officeart/2005/8/layout/vList2"/>
    <dgm:cxn modelId="{83028D45-0932-4389-A433-7C9C10F0A67E}" type="presOf" srcId="{A2A84405-C195-4242-AFB7-0482B44E3BEA}" destId="{19FA9C5F-C350-4F48-BD9B-7FFE5D50C2AF}" srcOrd="0" destOrd="0" presId="urn:microsoft.com/office/officeart/2005/8/layout/vList2"/>
    <dgm:cxn modelId="{5BBBCE4A-9172-4CB9-96E3-E0E3FDC7EF3D}" srcId="{F94D89F0-CCF6-423B-862B-883B2FAD5EE6}" destId="{072377A4-11D6-4B60-85ED-7A7B4282CF2E}" srcOrd="1" destOrd="0" parTransId="{A869A320-46FB-4FA5-9627-7C39CB99E677}" sibTransId="{100DF5DC-7D09-4002-B229-35719F08314C}"/>
    <dgm:cxn modelId="{22D1A161-E94D-4894-89C9-8DC8F56EB9ED}" type="presParOf" srcId="{3441DA19-1273-4902-9EC6-375299C48B90}" destId="{19FA9C5F-C350-4F48-BD9B-7FFE5D50C2AF}" srcOrd="0" destOrd="0" presId="urn:microsoft.com/office/officeart/2005/8/layout/vList2"/>
    <dgm:cxn modelId="{8F5808CD-0F47-431E-A0D8-D6BC0433CC73}" type="presParOf" srcId="{3441DA19-1273-4902-9EC6-375299C48B90}" destId="{B8C89F1C-10A8-4972-9CBA-275AE3D03012}" srcOrd="1" destOrd="0" presId="urn:microsoft.com/office/officeart/2005/8/layout/vList2"/>
    <dgm:cxn modelId="{34683253-BDB6-4A04-8A52-5368C91861AB}" type="presParOf" srcId="{3441DA19-1273-4902-9EC6-375299C48B90}" destId="{AEADAA1E-C4C7-45F6-9383-73EE3F7326E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5918A4B1-1964-4D6F-AEF6-F53A95AD4E7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3E60617-82CD-4891-8BC4-C11CAA879C2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майдонлари</a:t>
          </a:r>
          <a:r>
            <a:rPr lang="ru-RU" dirty="0" smtClean="0">
              <a:latin typeface="Times New Roman" panose="02020603050405020304" pitchFamily="18" charset="0"/>
              <a:cs typeface="Times New Roman" panose="02020603050405020304" pitchFamily="18" charset="0"/>
            </a:rPr>
            <a:t>, техник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транспорт </a:t>
          </a:r>
          <a:r>
            <a:rPr lang="ru-RU" dirty="0" err="1" smtClean="0">
              <a:latin typeface="Times New Roman" panose="02020603050405020304" pitchFamily="18" charset="0"/>
              <a:cs typeface="Times New Roman" panose="02020603050405020304" pitchFamily="18" charset="0"/>
            </a:rPr>
            <a:t>воситаларидан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солинган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харажатларни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камайтиришга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кутилмоқда</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A31E704-A7A0-435B-91B9-5A12F3A5B803}" type="parTrans" cxnId="{592216BA-FF23-43D5-85C7-9C9BCF0B1AFF}">
      <dgm:prSet/>
      <dgm:spPr/>
      <dgm:t>
        <a:bodyPr/>
        <a:lstStyle/>
        <a:p>
          <a:endParaRPr lang="ru-RU"/>
        </a:p>
      </dgm:t>
    </dgm:pt>
    <dgm:pt modelId="{870D201B-08F8-41B5-A7C3-5817E19186C9}" type="sibTrans" cxnId="{592216BA-FF23-43D5-85C7-9C9BCF0B1AFF}">
      <dgm:prSet/>
      <dgm:spPr/>
      <dgm:t>
        <a:bodyPr/>
        <a:lstStyle/>
        <a:p>
          <a:endParaRPr lang="ru-RU"/>
        </a:p>
      </dgm:t>
    </dgm:pt>
    <dgm:pt modelId="{96D6E285-902F-40DA-875F-0498EC01DC04}">
      <dgm:prSet/>
      <dgm:spPr/>
      <dgm:t>
        <a:bodyPr/>
        <a:lstStyle/>
        <a:p>
          <a:pPr marL="0" indent="358775" algn="just" rtl="0"/>
          <a:r>
            <a:rPr lang="ru-RU" smtClean="0">
              <a:latin typeface="Times New Roman" panose="02020603050405020304" pitchFamily="18" charset="0"/>
              <a:cs typeface="Times New Roman" panose="02020603050405020304" pitchFamily="18" charset="0"/>
            </a:rPr>
            <a:t>Таълим-тарбия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телекоммуникация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DF02ACD-D3A6-4823-80E0-C93247BC36B3}" type="parTrans" cxnId="{4ED28124-8D89-480A-B239-0A14DC3C993D}">
      <dgm:prSet/>
      <dgm:spPr/>
      <dgm:t>
        <a:bodyPr/>
        <a:lstStyle/>
        <a:p>
          <a:endParaRPr lang="ru-RU"/>
        </a:p>
      </dgm:t>
    </dgm:pt>
    <dgm:pt modelId="{21B5CB8B-3253-427A-94D5-8EF9242AFFF0}" type="sibTrans" cxnId="{4ED28124-8D89-480A-B239-0A14DC3C993D}">
      <dgm:prSet/>
      <dgm:spPr/>
      <dgm:t>
        <a:bodyPr/>
        <a:lstStyle/>
        <a:p>
          <a:endParaRPr lang="ru-RU"/>
        </a:p>
      </dgm:t>
    </dgm:pt>
    <dgm:pt modelId="{006534E2-B2EA-47BA-9E38-1D03F01C86DE}" type="pres">
      <dgm:prSet presAssocID="{5918A4B1-1964-4D6F-AEF6-F53A95AD4E7D}" presName="linear" presStyleCnt="0">
        <dgm:presLayoutVars>
          <dgm:animLvl val="lvl"/>
          <dgm:resizeHandles val="exact"/>
        </dgm:presLayoutVars>
      </dgm:prSet>
      <dgm:spPr/>
    </dgm:pt>
    <dgm:pt modelId="{106F06F7-82DF-412D-B515-B1ACD9BC2D8E}" type="pres">
      <dgm:prSet presAssocID="{03E60617-82CD-4891-8BC4-C11CAA879C2C}" presName="parentText" presStyleLbl="node1" presStyleIdx="0" presStyleCnt="2">
        <dgm:presLayoutVars>
          <dgm:chMax val="0"/>
          <dgm:bulletEnabled val="1"/>
        </dgm:presLayoutVars>
      </dgm:prSet>
      <dgm:spPr/>
    </dgm:pt>
    <dgm:pt modelId="{E92614EE-4395-4660-8611-A3702EEE3BCB}" type="pres">
      <dgm:prSet presAssocID="{870D201B-08F8-41B5-A7C3-5817E19186C9}" presName="spacer" presStyleCnt="0"/>
      <dgm:spPr/>
    </dgm:pt>
    <dgm:pt modelId="{F6761CB3-DCB4-4609-A4D4-D6E456099893}" type="pres">
      <dgm:prSet presAssocID="{96D6E285-902F-40DA-875F-0498EC01DC04}" presName="parentText" presStyleLbl="node1" presStyleIdx="1" presStyleCnt="2">
        <dgm:presLayoutVars>
          <dgm:chMax val="0"/>
          <dgm:bulletEnabled val="1"/>
        </dgm:presLayoutVars>
      </dgm:prSet>
      <dgm:spPr/>
    </dgm:pt>
  </dgm:ptLst>
  <dgm:cxnLst>
    <dgm:cxn modelId="{4ED28124-8D89-480A-B239-0A14DC3C993D}" srcId="{5918A4B1-1964-4D6F-AEF6-F53A95AD4E7D}" destId="{96D6E285-902F-40DA-875F-0498EC01DC04}" srcOrd="1" destOrd="0" parTransId="{0DF02ACD-D3A6-4823-80E0-C93247BC36B3}" sibTransId="{21B5CB8B-3253-427A-94D5-8EF9242AFFF0}"/>
    <dgm:cxn modelId="{6D9F04FB-E298-4276-ABC5-F8AC9ACB0B0D}" type="presOf" srcId="{03E60617-82CD-4891-8BC4-C11CAA879C2C}" destId="{106F06F7-82DF-412D-B515-B1ACD9BC2D8E}" srcOrd="0" destOrd="0" presId="urn:microsoft.com/office/officeart/2005/8/layout/vList2"/>
    <dgm:cxn modelId="{592216BA-FF23-43D5-85C7-9C9BCF0B1AFF}" srcId="{5918A4B1-1964-4D6F-AEF6-F53A95AD4E7D}" destId="{03E60617-82CD-4891-8BC4-C11CAA879C2C}" srcOrd="0" destOrd="0" parTransId="{AA31E704-A7A0-435B-91B9-5A12F3A5B803}" sibTransId="{870D201B-08F8-41B5-A7C3-5817E19186C9}"/>
    <dgm:cxn modelId="{A74210AE-6505-48E6-94BA-BD3634377589}" type="presOf" srcId="{5918A4B1-1964-4D6F-AEF6-F53A95AD4E7D}" destId="{006534E2-B2EA-47BA-9E38-1D03F01C86DE}" srcOrd="0" destOrd="0" presId="urn:microsoft.com/office/officeart/2005/8/layout/vList2"/>
    <dgm:cxn modelId="{E84C8D2C-97B3-4982-9D8C-C967E6C73CD1}" type="presOf" srcId="{96D6E285-902F-40DA-875F-0498EC01DC04}" destId="{F6761CB3-DCB4-4609-A4D4-D6E456099893}" srcOrd="0" destOrd="0" presId="urn:microsoft.com/office/officeart/2005/8/layout/vList2"/>
    <dgm:cxn modelId="{018A8C1F-8930-4904-89EA-53BD9F85F73D}" type="presParOf" srcId="{006534E2-B2EA-47BA-9E38-1D03F01C86DE}" destId="{106F06F7-82DF-412D-B515-B1ACD9BC2D8E}" srcOrd="0" destOrd="0" presId="urn:microsoft.com/office/officeart/2005/8/layout/vList2"/>
    <dgm:cxn modelId="{619B0A4F-FFF9-4634-95E0-728224A0B9B5}" type="presParOf" srcId="{006534E2-B2EA-47BA-9E38-1D03F01C86DE}" destId="{E92614EE-4395-4660-8611-A3702EEE3BCB}" srcOrd="1" destOrd="0" presId="urn:microsoft.com/office/officeart/2005/8/layout/vList2"/>
    <dgm:cxn modelId="{D33F60D6-5AA0-4E42-ABEF-0CEA380ADC2B}" type="presParOf" srcId="{006534E2-B2EA-47BA-9E38-1D03F01C86DE}" destId="{F6761CB3-DCB4-4609-A4D4-D6E45609989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4E285DF0-D120-48B5-8407-A44805740D5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7F2C791-DE51-4C6E-ADEF-57DF2E02687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тежаб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чиққан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манфаатдорлигини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43C0C85-C73D-4971-BA50-1E8B414BEEAE}" type="parTrans" cxnId="{A3FD8473-EF5B-4D43-848D-A2EE7ACF1168}">
      <dgm:prSet/>
      <dgm:spPr/>
      <dgm:t>
        <a:bodyPr/>
        <a:lstStyle/>
        <a:p>
          <a:endParaRPr lang="ru-RU"/>
        </a:p>
      </dgm:t>
    </dgm:pt>
    <dgm:pt modelId="{E29A69AB-85EC-42A5-A0AD-E0D8704C2C22}" type="sibTrans" cxnId="{A3FD8473-EF5B-4D43-848D-A2EE7ACF1168}">
      <dgm:prSet/>
      <dgm:spPr/>
      <dgm:t>
        <a:bodyPr/>
        <a:lstStyle/>
        <a:p>
          <a:endParaRPr lang="ru-RU"/>
        </a:p>
      </dgm:t>
    </dgm:pt>
    <dgm:pt modelId="{3CA7CEAC-7E68-4CE9-B9D1-143C88CBD9F1}">
      <dgm:prSet/>
      <dgm:spPr/>
      <dgm:t>
        <a:bodyPr/>
        <a:lstStyle/>
        <a:p>
          <a:pPr marL="0" indent="358775" algn="just" rtl="0"/>
          <a:r>
            <a:rPr lang="ru-RU" smtClean="0">
              <a:latin typeface="Times New Roman" panose="02020603050405020304" pitchFamily="18" charset="0"/>
              <a:cs typeface="Times New Roman" panose="02020603050405020304" pitchFamily="18" charset="0"/>
            </a:rPr>
            <a:t>Таълим </a:t>
          </a:r>
          <a:r>
            <a:rPr lang="ru-RU" dirty="0" err="1" smtClean="0">
              <a:latin typeface="Times New Roman" panose="02020603050405020304" pitchFamily="18" charset="0"/>
              <a:cs typeface="Times New Roman" panose="02020603050405020304" pitchFamily="18" charset="0"/>
            </a:rPr>
            <a:t>соҳасида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ютуқларнинг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доирасида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алмашинувини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ютуқларни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шубҳасиздир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A91749E-5F79-49A6-9DA1-92FDA6FCD655}" type="parTrans" cxnId="{2B17F801-196B-4881-843A-C46B19187B80}">
      <dgm:prSet/>
      <dgm:spPr/>
      <dgm:t>
        <a:bodyPr/>
        <a:lstStyle/>
        <a:p>
          <a:endParaRPr lang="ru-RU"/>
        </a:p>
      </dgm:t>
    </dgm:pt>
    <dgm:pt modelId="{9F2FE85A-82DB-4D67-90DF-68AF90F3D1D8}" type="sibTrans" cxnId="{2B17F801-196B-4881-843A-C46B19187B80}">
      <dgm:prSet/>
      <dgm:spPr/>
      <dgm:t>
        <a:bodyPr/>
        <a:lstStyle/>
        <a:p>
          <a:endParaRPr lang="ru-RU"/>
        </a:p>
      </dgm:t>
    </dgm:pt>
    <dgm:pt modelId="{B801192D-1FB3-40F2-96FC-493CE0FD48A0}" type="pres">
      <dgm:prSet presAssocID="{4E285DF0-D120-48B5-8407-A44805740D5B}" presName="linear" presStyleCnt="0">
        <dgm:presLayoutVars>
          <dgm:animLvl val="lvl"/>
          <dgm:resizeHandles val="exact"/>
        </dgm:presLayoutVars>
      </dgm:prSet>
      <dgm:spPr/>
    </dgm:pt>
    <dgm:pt modelId="{8F934086-4522-4BA1-94E7-37866BEEB5D8}" type="pres">
      <dgm:prSet presAssocID="{17F2C791-DE51-4C6E-ADEF-57DF2E026879}" presName="parentText" presStyleLbl="node1" presStyleIdx="0" presStyleCnt="2">
        <dgm:presLayoutVars>
          <dgm:chMax val="0"/>
          <dgm:bulletEnabled val="1"/>
        </dgm:presLayoutVars>
      </dgm:prSet>
      <dgm:spPr/>
    </dgm:pt>
    <dgm:pt modelId="{67481FBD-9DFE-465A-B3DA-321A98AA8A42}" type="pres">
      <dgm:prSet presAssocID="{E29A69AB-85EC-42A5-A0AD-E0D8704C2C22}" presName="spacer" presStyleCnt="0"/>
      <dgm:spPr/>
    </dgm:pt>
    <dgm:pt modelId="{F3D770B0-06BF-4012-9C3B-D6947B618BC1}" type="pres">
      <dgm:prSet presAssocID="{3CA7CEAC-7E68-4CE9-B9D1-143C88CBD9F1}" presName="parentText" presStyleLbl="node1" presStyleIdx="1" presStyleCnt="2">
        <dgm:presLayoutVars>
          <dgm:chMax val="0"/>
          <dgm:bulletEnabled val="1"/>
        </dgm:presLayoutVars>
      </dgm:prSet>
      <dgm:spPr/>
    </dgm:pt>
  </dgm:ptLst>
  <dgm:cxnLst>
    <dgm:cxn modelId="{0ABCF664-F2C6-48BF-A09E-555F161B7FD2}" type="presOf" srcId="{4E285DF0-D120-48B5-8407-A44805740D5B}" destId="{B801192D-1FB3-40F2-96FC-493CE0FD48A0}" srcOrd="0" destOrd="0" presId="urn:microsoft.com/office/officeart/2005/8/layout/vList2"/>
    <dgm:cxn modelId="{6B63F03C-288D-42AD-B110-4AA12DDB1282}" type="presOf" srcId="{3CA7CEAC-7E68-4CE9-B9D1-143C88CBD9F1}" destId="{F3D770B0-06BF-4012-9C3B-D6947B618BC1}" srcOrd="0" destOrd="0" presId="urn:microsoft.com/office/officeart/2005/8/layout/vList2"/>
    <dgm:cxn modelId="{A3FD8473-EF5B-4D43-848D-A2EE7ACF1168}" srcId="{4E285DF0-D120-48B5-8407-A44805740D5B}" destId="{17F2C791-DE51-4C6E-ADEF-57DF2E026879}" srcOrd="0" destOrd="0" parTransId="{E43C0C85-C73D-4971-BA50-1E8B414BEEAE}" sibTransId="{E29A69AB-85EC-42A5-A0AD-E0D8704C2C22}"/>
    <dgm:cxn modelId="{05947154-DE5D-4073-A780-5AA958F1286C}" type="presOf" srcId="{17F2C791-DE51-4C6E-ADEF-57DF2E026879}" destId="{8F934086-4522-4BA1-94E7-37866BEEB5D8}" srcOrd="0" destOrd="0" presId="urn:microsoft.com/office/officeart/2005/8/layout/vList2"/>
    <dgm:cxn modelId="{2B17F801-196B-4881-843A-C46B19187B80}" srcId="{4E285DF0-D120-48B5-8407-A44805740D5B}" destId="{3CA7CEAC-7E68-4CE9-B9D1-143C88CBD9F1}" srcOrd="1" destOrd="0" parTransId="{CA91749E-5F79-49A6-9DA1-92FDA6FCD655}" sibTransId="{9F2FE85A-82DB-4D67-90DF-68AF90F3D1D8}"/>
    <dgm:cxn modelId="{E43E2D4F-24C4-44E2-9CD1-E76B8503DA5B}" type="presParOf" srcId="{B801192D-1FB3-40F2-96FC-493CE0FD48A0}" destId="{8F934086-4522-4BA1-94E7-37866BEEB5D8}" srcOrd="0" destOrd="0" presId="urn:microsoft.com/office/officeart/2005/8/layout/vList2"/>
    <dgm:cxn modelId="{89BC13EC-6A0A-4F24-8441-B1949EF2EC36}" type="presParOf" srcId="{B801192D-1FB3-40F2-96FC-493CE0FD48A0}" destId="{67481FBD-9DFE-465A-B3DA-321A98AA8A42}" srcOrd="1" destOrd="0" presId="urn:microsoft.com/office/officeart/2005/8/layout/vList2"/>
    <dgm:cxn modelId="{F26BCB4D-B4C2-483D-8C89-7FFA9CE022D6}" type="presParOf" srcId="{B801192D-1FB3-40F2-96FC-493CE0FD48A0}" destId="{F3D770B0-06BF-4012-9C3B-D6947B618BC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4DA853A6-B94C-4971-BA0D-40EE0D28828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4A260BB-2536-450B-82B2-128C545616D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(педагог)</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янгидан-янги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долзарб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қўймоқда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Чунки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мунтазам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тўлдириб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берувчиларнинг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ёндашув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янгиликлар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кўрсаткичларни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ютуқлари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мувофиқлаштириб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этилмоқда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D952678-396D-46C9-8157-2A2125A16A64}" type="parTrans" cxnId="{706180E2-DE7A-42F7-8B88-9ECD52AA2CCE}">
      <dgm:prSet/>
      <dgm:spPr/>
      <dgm:t>
        <a:bodyPr/>
        <a:lstStyle/>
        <a:p>
          <a:endParaRPr lang="ru-RU"/>
        </a:p>
      </dgm:t>
    </dgm:pt>
    <dgm:pt modelId="{9D2AA99D-9C97-4ABF-B1F0-4E525079EA05}" type="sibTrans" cxnId="{706180E2-DE7A-42F7-8B88-9ECD52AA2CCE}">
      <dgm:prSet/>
      <dgm:spPr/>
      <dgm:t>
        <a:bodyPr/>
        <a:lstStyle/>
        <a:p>
          <a:endParaRPr lang="ru-RU"/>
        </a:p>
      </dgm:t>
    </dgm:pt>
    <dgm:pt modelId="{A27BABA4-5346-4D79-A673-2384A3B04DB0}" type="pres">
      <dgm:prSet presAssocID="{4DA853A6-B94C-4971-BA0D-40EE0D288285}" presName="linear" presStyleCnt="0">
        <dgm:presLayoutVars>
          <dgm:animLvl val="lvl"/>
          <dgm:resizeHandles val="exact"/>
        </dgm:presLayoutVars>
      </dgm:prSet>
      <dgm:spPr/>
    </dgm:pt>
    <dgm:pt modelId="{DF37B699-7454-43F5-A9F8-D48A5738D1E1}" type="pres">
      <dgm:prSet presAssocID="{24A260BB-2536-450B-82B2-128C545616D7}" presName="parentText" presStyleLbl="node1" presStyleIdx="0" presStyleCnt="1">
        <dgm:presLayoutVars>
          <dgm:chMax val="0"/>
          <dgm:bulletEnabled val="1"/>
        </dgm:presLayoutVars>
      </dgm:prSet>
      <dgm:spPr/>
    </dgm:pt>
  </dgm:ptLst>
  <dgm:cxnLst>
    <dgm:cxn modelId="{706180E2-DE7A-42F7-8B88-9ECD52AA2CCE}" srcId="{4DA853A6-B94C-4971-BA0D-40EE0D288285}" destId="{24A260BB-2536-450B-82B2-128C545616D7}" srcOrd="0" destOrd="0" parTransId="{ED952678-396D-46C9-8157-2A2125A16A64}" sibTransId="{9D2AA99D-9C97-4ABF-B1F0-4E525079EA05}"/>
    <dgm:cxn modelId="{301DBA0F-58BD-4F62-AA07-C17E7BB275A4}" type="presOf" srcId="{4DA853A6-B94C-4971-BA0D-40EE0D288285}" destId="{A27BABA4-5346-4D79-A673-2384A3B04DB0}" srcOrd="0" destOrd="0" presId="urn:microsoft.com/office/officeart/2005/8/layout/vList2"/>
    <dgm:cxn modelId="{6C7E2FC1-9B9A-4488-83F1-0FE7E03A6E81}" type="presOf" srcId="{24A260BB-2536-450B-82B2-128C545616D7}" destId="{DF37B699-7454-43F5-A9F8-D48A5738D1E1}" srcOrd="0" destOrd="0" presId="urn:microsoft.com/office/officeart/2005/8/layout/vList2"/>
    <dgm:cxn modelId="{9A558D63-9914-46ED-A473-796667BFDA91}" type="presParOf" srcId="{A27BABA4-5346-4D79-A673-2384A3B04DB0}" destId="{DF37B699-7454-43F5-A9F8-D48A5738D1E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7EF0F5D9-D0BC-4566-8DD9-D0B6644CFB5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8FFA59F-3CDE-4F42-A991-57D4140FCE2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интилиши</a:t>
          </a:r>
          <a:r>
            <a:rPr lang="ru-RU" dirty="0" smtClean="0">
              <a:latin typeface="Times New Roman" panose="02020603050405020304" pitchFamily="18" charset="0"/>
              <a:cs typeface="Times New Roman" panose="02020603050405020304" pitchFamily="18" charset="0"/>
            </a:rPr>
            <a:t>, компьютер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ўқув-услубий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нашрлар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тестлар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текширилиб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тўлдирилиши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10456C2-4468-4A30-A2D3-46083CBE4D6A}" type="parTrans" cxnId="{479A1085-55DD-41B5-BF9E-5A6E046161EE}">
      <dgm:prSet/>
      <dgm:spPr/>
      <dgm:t>
        <a:bodyPr/>
        <a:lstStyle/>
        <a:p>
          <a:endParaRPr lang="ru-RU"/>
        </a:p>
      </dgm:t>
    </dgm:pt>
    <dgm:pt modelId="{8D89B8AA-0CED-474F-91CE-967C85314DFF}" type="sibTrans" cxnId="{479A1085-55DD-41B5-BF9E-5A6E046161EE}">
      <dgm:prSet/>
      <dgm:spPr/>
      <dgm:t>
        <a:bodyPr/>
        <a:lstStyle/>
        <a:p>
          <a:endParaRPr lang="ru-RU"/>
        </a:p>
      </dgm:t>
    </dgm:pt>
    <dgm:pt modelId="{C048FF76-8360-4E01-8690-830CF39438FE}" type="pres">
      <dgm:prSet presAssocID="{7EF0F5D9-D0BC-4566-8DD9-D0B6644CFB53}" presName="linear" presStyleCnt="0">
        <dgm:presLayoutVars>
          <dgm:animLvl val="lvl"/>
          <dgm:resizeHandles val="exact"/>
        </dgm:presLayoutVars>
      </dgm:prSet>
      <dgm:spPr/>
    </dgm:pt>
    <dgm:pt modelId="{D8218FFA-48FC-4B98-BC0F-F2F30D2AAA86}" type="pres">
      <dgm:prSet presAssocID="{E8FFA59F-3CDE-4F42-A991-57D4140FCE2A}" presName="parentText" presStyleLbl="node1" presStyleIdx="0" presStyleCnt="1">
        <dgm:presLayoutVars>
          <dgm:chMax val="0"/>
          <dgm:bulletEnabled val="1"/>
        </dgm:presLayoutVars>
      </dgm:prSet>
      <dgm:spPr/>
    </dgm:pt>
  </dgm:ptLst>
  <dgm:cxnLst>
    <dgm:cxn modelId="{479A1085-55DD-41B5-BF9E-5A6E046161EE}" srcId="{7EF0F5D9-D0BC-4566-8DD9-D0B6644CFB53}" destId="{E8FFA59F-3CDE-4F42-A991-57D4140FCE2A}" srcOrd="0" destOrd="0" parTransId="{D10456C2-4468-4A30-A2D3-46083CBE4D6A}" sibTransId="{8D89B8AA-0CED-474F-91CE-967C85314DFF}"/>
    <dgm:cxn modelId="{41378FE5-E454-49F1-B10E-84D24A0FA338}" type="presOf" srcId="{7EF0F5D9-D0BC-4566-8DD9-D0B6644CFB53}" destId="{C048FF76-8360-4E01-8690-830CF39438FE}" srcOrd="0" destOrd="0" presId="urn:microsoft.com/office/officeart/2005/8/layout/vList2"/>
    <dgm:cxn modelId="{0949F336-2CCA-452B-988F-DB50B6C46767}" type="presOf" srcId="{E8FFA59F-3CDE-4F42-A991-57D4140FCE2A}" destId="{D8218FFA-48FC-4B98-BC0F-F2F30D2AAA86}" srcOrd="0" destOrd="0" presId="urn:microsoft.com/office/officeart/2005/8/layout/vList2"/>
    <dgm:cxn modelId="{980C3165-C43F-4444-A5E0-853C321E66E5}" type="presParOf" srcId="{C048FF76-8360-4E01-8690-830CF39438FE}" destId="{D8218FFA-48FC-4B98-BC0F-F2F30D2AAA8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AD775512-2371-4F42-93B2-3967F97945C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833B603-17E0-4A80-B16E-4397CCE98BC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миқёсда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аҳамиятга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D854481-B807-4743-B0E4-B4207EDE203B}" type="parTrans" cxnId="{9381F02B-7498-40C7-B213-DE9E54BB3872}">
      <dgm:prSet/>
      <dgm:spPr/>
      <dgm:t>
        <a:bodyPr/>
        <a:lstStyle/>
        <a:p>
          <a:endParaRPr lang="ru-RU"/>
        </a:p>
      </dgm:t>
    </dgm:pt>
    <dgm:pt modelId="{9A2F75F1-2EB2-4031-8638-7702B61BA63E}" type="sibTrans" cxnId="{9381F02B-7498-40C7-B213-DE9E54BB3872}">
      <dgm:prSet/>
      <dgm:spPr/>
      <dgm:t>
        <a:bodyPr/>
        <a:lstStyle/>
        <a:p>
          <a:endParaRPr lang="ru-RU"/>
        </a:p>
      </dgm:t>
    </dgm:pt>
    <dgm:pt modelId="{42FF59E8-C405-482E-8EE6-CB2C266EF7E7}">
      <dgm:prSet/>
      <dgm:spPr/>
      <dgm:t>
        <a:bodyPr/>
        <a:lstStyle/>
        <a:p>
          <a:pPr marL="0" indent="358775" algn="just" rtl="0"/>
          <a:r>
            <a:rPr lang="ru-RU" smtClean="0">
              <a:latin typeface="Times New Roman" panose="02020603050405020304" pitchFamily="18" charset="0"/>
              <a:cs typeface="Times New Roman" panose="02020603050405020304" pitchFamily="18" charset="0"/>
            </a:rPr>
            <a:t>Таълим </a:t>
          </a:r>
          <a:r>
            <a:rPr lang="ru-RU" dirty="0" err="1" smtClean="0">
              <a:latin typeface="Times New Roman" panose="02020603050405020304" pitchFamily="18" charset="0"/>
              <a:cs typeface="Times New Roman" panose="02020603050405020304" pitchFamily="18" charset="0"/>
            </a:rPr>
            <a:t>соҳасига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фуқароларнинг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қондиришда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қулайликлар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республикамизнинг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қондирилади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85DF1A4-C28E-4719-AF6F-DB8789ACD29C}" type="parTrans" cxnId="{937C0178-2973-42FC-9159-0C27753A052A}">
      <dgm:prSet/>
      <dgm:spPr/>
      <dgm:t>
        <a:bodyPr/>
        <a:lstStyle/>
        <a:p>
          <a:endParaRPr lang="ru-RU"/>
        </a:p>
      </dgm:t>
    </dgm:pt>
    <dgm:pt modelId="{D2B1DABE-E276-49F2-A75B-F23059B35321}" type="sibTrans" cxnId="{937C0178-2973-42FC-9159-0C27753A052A}">
      <dgm:prSet/>
      <dgm:spPr/>
      <dgm:t>
        <a:bodyPr/>
        <a:lstStyle/>
        <a:p>
          <a:endParaRPr lang="ru-RU"/>
        </a:p>
      </dgm:t>
    </dgm:pt>
    <dgm:pt modelId="{CC8CC0BF-474B-4BC3-A892-2AE2BEB2318D}" type="pres">
      <dgm:prSet presAssocID="{AD775512-2371-4F42-93B2-3967F97945CA}" presName="linear" presStyleCnt="0">
        <dgm:presLayoutVars>
          <dgm:animLvl val="lvl"/>
          <dgm:resizeHandles val="exact"/>
        </dgm:presLayoutVars>
      </dgm:prSet>
      <dgm:spPr/>
    </dgm:pt>
    <dgm:pt modelId="{2F6527E5-E6C7-4D36-A252-2AA8B7890E5A}" type="pres">
      <dgm:prSet presAssocID="{1833B603-17E0-4A80-B16E-4397CCE98BCD}" presName="parentText" presStyleLbl="node1" presStyleIdx="0" presStyleCnt="2">
        <dgm:presLayoutVars>
          <dgm:chMax val="0"/>
          <dgm:bulletEnabled val="1"/>
        </dgm:presLayoutVars>
      </dgm:prSet>
      <dgm:spPr/>
    </dgm:pt>
    <dgm:pt modelId="{45C6A397-7C26-4091-9CC9-17C6E6C17B3A}" type="pres">
      <dgm:prSet presAssocID="{9A2F75F1-2EB2-4031-8638-7702B61BA63E}" presName="spacer" presStyleCnt="0"/>
      <dgm:spPr/>
    </dgm:pt>
    <dgm:pt modelId="{84D900B9-109E-4E51-8DED-D05A34E03194}" type="pres">
      <dgm:prSet presAssocID="{42FF59E8-C405-482E-8EE6-CB2C266EF7E7}" presName="parentText" presStyleLbl="node1" presStyleIdx="1" presStyleCnt="2">
        <dgm:presLayoutVars>
          <dgm:chMax val="0"/>
          <dgm:bulletEnabled val="1"/>
        </dgm:presLayoutVars>
      </dgm:prSet>
      <dgm:spPr/>
    </dgm:pt>
  </dgm:ptLst>
  <dgm:cxnLst>
    <dgm:cxn modelId="{9BD0F47E-5D99-4CFC-B3DD-5C3979E51BB2}" type="presOf" srcId="{AD775512-2371-4F42-93B2-3967F97945CA}" destId="{CC8CC0BF-474B-4BC3-A892-2AE2BEB2318D}" srcOrd="0" destOrd="0" presId="urn:microsoft.com/office/officeart/2005/8/layout/vList2"/>
    <dgm:cxn modelId="{9381F02B-7498-40C7-B213-DE9E54BB3872}" srcId="{AD775512-2371-4F42-93B2-3967F97945CA}" destId="{1833B603-17E0-4A80-B16E-4397CCE98BCD}" srcOrd="0" destOrd="0" parTransId="{CD854481-B807-4743-B0E4-B4207EDE203B}" sibTransId="{9A2F75F1-2EB2-4031-8638-7702B61BA63E}"/>
    <dgm:cxn modelId="{937C0178-2973-42FC-9159-0C27753A052A}" srcId="{AD775512-2371-4F42-93B2-3967F97945CA}" destId="{42FF59E8-C405-482E-8EE6-CB2C266EF7E7}" srcOrd="1" destOrd="0" parTransId="{485DF1A4-C28E-4719-AF6F-DB8789ACD29C}" sibTransId="{D2B1DABE-E276-49F2-A75B-F23059B35321}"/>
    <dgm:cxn modelId="{452FFF34-1952-443E-A01A-3BC0E74148EA}" type="presOf" srcId="{1833B603-17E0-4A80-B16E-4397CCE98BCD}" destId="{2F6527E5-E6C7-4D36-A252-2AA8B7890E5A}" srcOrd="0" destOrd="0" presId="urn:microsoft.com/office/officeart/2005/8/layout/vList2"/>
    <dgm:cxn modelId="{1846AF65-EAAA-4639-B716-B99EC00ABCFD}" type="presOf" srcId="{42FF59E8-C405-482E-8EE6-CB2C266EF7E7}" destId="{84D900B9-109E-4E51-8DED-D05A34E03194}" srcOrd="0" destOrd="0" presId="urn:microsoft.com/office/officeart/2005/8/layout/vList2"/>
    <dgm:cxn modelId="{C70BDC43-23F8-49DD-9AAF-9E6D1996A302}" type="presParOf" srcId="{CC8CC0BF-474B-4BC3-A892-2AE2BEB2318D}" destId="{2F6527E5-E6C7-4D36-A252-2AA8B7890E5A}" srcOrd="0" destOrd="0" presId="urn:microsoft.com/office/officeart/2005/8/layout/vList2"/>
    <dgm:cxn modelId="{D753137A-C6CF-4433-8D58-B25A60F74C7C}" type="presParOf" srcId="{CC8CC0BF-474B-4BC3-A892-2AE2BEB2318D}" destId="{45C6A397-7C26-4091-9CC9-17C6E6C17B3A}" srcOrd="1" destOrd="0" presId="urn:microsoft.com/office/officeart/2005/8/layout/vList2"/>
    <dgm:cxn modelId="{6A018F3C-B68A-4F35-B402-CF8051BE552B}" type="presParOf" srcId="{CC8CC0BF-474B-4BC3-A892-2AE2BEB2318D}" destId="{84D900B9-109E-4E51-8DED-D05A34E0319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984167FC-6594-4028-884E-2E2F9EF2F0A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EA73EA4-2937-4FB9-BA6E-92309E05000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Шунингдек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фуқароларнинг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фаолликларини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тадбиркорлик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мустаҳкамлаб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дунёқарашини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бойитишга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0C1AB8A-A418-4D14-801D-E97987E3AEAD}" type="parTrans" cxnId="{0702ACD9-6DBF-40C4-8CA1-9C80DD52B485}">
      <dgm:prSet/>
      <dgm:spPr/>
      <dgm:t>
        <a:bodyPr/>
        <a:lstStyle/>
        <a:p>
          <a:endParaRPr lang="ru-RU"/>
        </a:p>
      </dgm:t>
    </dgm:pt>
    <dgm:pt modelId="{ADB5C3E4-52E2-48DC-8420-7FD55FF9DEEF}" type="sibTrans" cxnId="{0702ACD9-6DBF-40C4-8CA1-9C80DD52B485}">
      <dgm:prSet/>
      <dgm:spPr/>
      <dgm:t>
        <a:bodyPr/>
        <a:lstStyle/>
        <a:p>
          <a:endParaRPr lang="ru-RU"/>
        </a:p>
      </dgm:t>
    </dgm:pt>
    <dgm:pt modelId="{83AA6ABA-DE89-4448-94E0-CEA6EEC10B19}">
      <dgm:prSet/>
      <dgm:spPr/>
      <dgm:t>
        <a:bodyPr/>
        <a:lstStyle/>
        <a:p>
          <a:pPr marL="0" indent="358775" algn="just" rtl="0"/>
          <a:r>
            <a:rPr lang="ru-RU" smtClean="0">
              <a:latin typeface="Times New Roman" panose="02020603050405020304" pitchFamily="18" charset="0"/>
              <a:cs typeface="Times New Roman" panose="02020603050405020304" pitchFamily="18" charset="0"/>
            </a:rPr>
            <a:t>Бу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ютуқлар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ходимлар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юртимизнинг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салоҳиятини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мустаҳкамлашдек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устувор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қўймоқда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29F6DF7-1F3C-4DD2-8815-043D7C15C5A7}" type="parTrans" cxnId="{BCF11904-0017-4258-B78C-5ABF675E3E68}">
      <dgm:prSet/>
      <dgm:spPr/>
      <dgm:t>
        <a:bodyPr/>
        <a:lstStyle/>
        <a:p>
          <a:endParaRPr lang="ru-RU"/>
        </a:p>
      </dgm:t>
    </dgm:pt>
    <dgm:pt modelId="{3FC00468-244A-447F-8DAC-4690CF5C5D1B}" type="sibTrans" cxnId="{BCF11904-0017-4258-B78C-5ABF675E3E68}">
      <dgm:prSet/>
      <dgm:spPr/>
      <dgm:t>
        <a:bodyPr/>
        <a:lstStyle/>
        <a:p>
          <a:endParaRPr lang="ru-RU"/>
        </a:p>
      </dgm:t>
    </dgm:pt>
    <dgm:pt modelId="{C8B86016-A97A-4EF1-8420-C4CFDC9D3F3F}" type="pres">
      <dgm:prSet presAssocID="{984167FC-6594-4028-884E-2E2F9EF2F0A5}" presName="linear" presStyleCnt="0">
        <dgm:presLayoutVars>
          <dgm:animLvl val="lvl"/>
          <dgm:resizeHandles val="exact"/>
        </dgm:presLayoutVars>
      </dgm:prSet>
      <dgm:spPr/>
    </dgm:pt>
    <dgm:pt modelId="{F4B9E97F-657C-4EEA-B752-127DAA4240AD}" type="pres">
      <dgm:prSet presAssocID="{2EA73EA4-2937-4FB9-BA6E-92309E050008}" presName="parentText" presStyleLbl="node1" presStyleIdx="0" presStyleCnt="2">
        <dgm:presLayoutVars>
          <dgm:chMax val="0"/>
          <dgm:bulletEnabled val="1"/>
        </dgm:presLayoutVars>
      </dgm:prSet>
      <dgm:spPr/>
    </dgm:pt>
    <dgm:pt modelId="{991AA684-AC7C-4E59-B889-F70ABCD3A6D6}" type="pres">
      <dgm:prSet presAssocID="{ADB5C3E4-52E2-48DC-8420-7FD55FF9DEEF}" presName="spacer" presStyleCnt="0"/>
      <dgm:spPr/>
    </dgm:pt>
    <dgm:pt modelId="{0C80559C-13A3-4E5B-9DCC-FAA731624B10}" type="pres">
      <dgm:prSet presAssocID="{83AA6ABA-DE89-4448-94E0-CEA6EEC10B19}" presName="parentText" presStyleLbl="node1" presStyleIdx="1" presStyleCnt="2">
        <dgm:presLayoutVars>
          <dgm:chMax val="0"/>
          <dgm:bulletEnabled val="1"/>
        </dgm:presLayoutVars>
      </dgm:prSet>
      <dgm:spPr/>
    </dgm:pt>
  </dgm:ptLst>
  <dgm:cxnLst>
    <dgm:cxn modelId="{C0C3A1F4-276B-4740-B28D-0F4936F5F5D6}" type="presOf" srcId="{2EA73EA4-2937-4FB9-BA6E-92309E050008}" destId="{F4B9E97F-657C-4EEA-B752-127DAA4240AD}" srcOrd="0" destOrd="0" presId="urn:microsoft.com/office/officeart/2005/8/layout/vList2"/>
    <dgm:cxn modelId="{515E005B-1C41-4192-9E43-9DA67A068996}" type="presOf" srcId="{83AA6ABA-DE89-4448-94E0-CEA6EEC10B19}" destId="{0C80559C-13A3-4E5B-9DCC-FAA731624B10}" srcOrd="0" destOrd="0" presId="urn:microsoft.com/office/officeart/2005/8/layout/vList2"/>
    <dgm:cxn modelId="{BCF11904-0017-4258-B78C-5ABF675E3E68}" srcId="{984167FC-6594-4028-884E-2E2F9EF2F0A5}" destId="{83AA6ABA-DE89-4448-94E0-CEA6EEC10B19}" srcOrd="1" destOrd="0" parTransId="{729F6DF7-1F3C-4DD2-8815-043D7C15C5A7}" sibTransId="{3FC00468-244A-447F-8DAC-4690CF5C5D1B}"/>
    <dgm:cxn modelId="{1F890502-70B0-42D7-8E9A-5989243AFA39}" type="presOf" srcId="{984167FC-6594-4028-884E-2E2F9EF2F0A5}" destId="{C8B86016-A97A-4EF1-8420-C4CFDC9D3F3F}" srcOrd="0" destOrd="0" presId="urn:microsoft.com/office/officeart/2005/8/layout/vList2"/>
    <dgm:cxn modelId="{0702ACD9-6DBF-40C4-8CA1-9C80DD52B485}" srcId="{984167FC-6594-4028-884E-2E2F9EF2F0A5}" destId="{2EA73EA4-2937-4FB9-BA6E-92309E050008}" srcOrd="0" destOrd="0" parTransId="{00C1AB8A-A418-4D14-801D-E97987E3AEAD}" sibTransId="{ADB5C3E4-52E2-48DC-8420-7FD55FF9DEEF}"/>
    <dgm:cxn modelId="{FD7F087C-D853-459F-AFB4-19C33C6BFEEC}" type="presParOf" srcId="{C8B86016-A97A-4EF1-8420-C4CFDC9D3F3F}" destId="{F4B9E97F-657C-4EEA-B752-127DAA4240AD}" srcOrd="0" destOrd="0" presId="urn:microsoft.com/office/officeart/2005/8/layout/vList2"/>
    <dgm:cxn modelId="{7DC28230-28F9-432E-91A5-0C53344E3AB4}" type="presParOf" srcId="{C8B86016-A97A-4EF1-8420-C4CFDC9D3F3F}" destId="{991AA684-AC7C-4E59-B889-F70ABCD3A6D6}" srcOrd="1" destOrd="0" presId="urn:microsoft.com/office/officeart/2005/8/layout/vList2"/>
    <dgm:cxn modelId="{82029026-3345-4F8A-BEA0-7244DA5D6A6E}" type="presParOf" srcId="{C8B86016-A97A-4EF1-8420-C4CFDC9D3F3F}" destId="{0C80559C-13A3-4E5B-9DCC-FAA731624B1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27B39135-A4A9-4D65-B1BC-306BF76AD0B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85AEC47-A9EA-4CBA-A0CD-F1527959799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республикамиз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сарҳадларини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ҳамдўстлиги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миқёсидаги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йирик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яхлит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D2DF0EB-703A-4A66-AB9D-29C9E7A9C4F4}" type="parTrans" cxnId="{A6E87D31-333E-4088-BEC8-F8A6BF0B49D5}">
      <dgm:prSet/>
      <dgm:spPr/>
      <dgm:t>
        <a:bodyPr/>
        <a:lstStyle/>
        <a:p>
          <a:endParaRPr lang="ru-RU"/>
        </a:p>
      </dgm:t>
    </dgm:pt>
    <dgm:pt modelId="{A0BA5D21-4725-4117-9749-CFECE53BFA81}" type="sibTrans" cxnId="{A6E87D31-333E-4088-BEC8-F8A6BF0B49D5}">
      <dgm:prSet/>
      <dgm:spPr/>
      <dgm:t>
        <a:bodyPr/>
        <a:lstStyle/>
        <a:p>
          <a:endParaRPr lang="ru-RU"/>
        </a:p>
      </dgm:t>
    </dgm:pt>
    <dgm:pt modelId="{68D6ABCD-0F71-48F1-9EF6-FF4748787D30}" type="pres">
      <dgm:prSet presAssocID="{27B39135-A4A9-4D65-B1BC-306BF76AD0BB}" presName="linear" presStyleCnt="0">
        <dgm:presLayoutVars>
          <dgm:animLvl val="lvl"/>
          <dgm:resizeHandles val="exact"/>
        </dgm:presLayoutVars>
      </dgm:prSet>
      <dgm:spPr/>
    </dgm:pt>
    <dgm:pt modelId="{2807F36D-D76F-4775-A70F-8AD055E26179}" type="pres">
      <dgm:prSet presAssocID="{885AEC47-A9EA-4CBA-A0CD-F1527959799D}" presName="parentText" presStyleLbl="node1" presStyleIdx="0" presStyleCnt="1">
        <dgm:presLayoutVars>
          <dgm:chMax val="0"/>
          <dgm:bulletEnabled val="1"/>
        </dgm:presLayoutVars>
      </dgm:prSet>
      <dgm:spPr/>
    </dgm:pt>
  </dgm:ptLst>
  <dgm:cxnLst>
    <dgm:cxn modelId="{A6E87D31-333E-4088-BEC8-F8A6BF0B49D5}" srcId="{27B39135-A4A9-4D65-B1BC-306BF76AD0BB}" destId="{885AEC47-A9EA-4CBA-A0CD-F1527959799D}" srcOrd="0" destOrd="0" parTransId="{0D2DF0EB-703A-4A66-AB9D-29C9E7A9C4F4}" sibTransId="{A0BA5D21-4725-4117-9749-CFECE53BFA81}"/>
    <dgm:cxn modelId="{DE4C9665-74F3-4891-9AD9-5BBA21812FCA}" type="presOf" srcId="{885AEC47-A9EA-4CBA-A0CD-F1527959799D}" destId="{2807F36D-D76F-4775-A70F-8AD055E26179}" srcOrd="0" destOrd="0" presId="urn:microsoft.com/office/officeart/2005/8/layout/vList2"/>
    <dgm:cxn modelId="{136F682F-81DF-44BE-81FC-52147378CBFD}" type="presOf" srcId="{27B39135-A4A9-4D65-B1BC-306BF76AD0BB}" destId="{68D6ABCD-0F71-48F1-9EF6-FF4748787D30}" srcOrd="0" destOrd="0" presId="urn:microsoft.com/office/officeart/2005/8/layout/vList2"/>
    <dgm:cxn modelId="{9C57B0E1-98CA-44CA-8089-FB6D46BCCBAF}" type="presParOf" srcId="{68D6ABCD-0F71-48F1-9EF6-FF4748787D30}" destId="{2807F36D-D76F-4775-A70F-8AD055E2617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D5F2637F-4775-4692-A5B4-8B4E839B5DA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53132FE-B3C7-449C-9541-6CAA05E68A9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географик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жиҳатдан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жойлашган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муассасалари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мўлжалланган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F19FBAF-D9D5-4817-B25E-E652380DAEE8}" type="parTrans" cxnId="{9FCCC9C2-93BD-49AD-A77D-16945C4821C7}">
      <dgm:prSet/>
      <dgm:spPr/>
      <dgm:t>
        <a:bodyPr/>
        <a:lstStyle/>
        <a:p>
          <a:endParaRPr lang="ru-RU"/>
        </a:p>
      </dgm:t>
    </dgm:pt>
    <dgm:pt modelId="{0115E4C4-60AF-4B00-A3A8-2F160DA91356}" type="sibTrans" cxnId="{9FCCC9C2-93BD-49AD-A77D-16945C4821C7}">
      <dgm:prSet/>
      <dgm:spPr/>
      <dgm:t>
        <a:bodyPr/>
        <a:lstStyle/>
        <a:p>
          <a:endParaRPr lang="ru-RU"/>
        </a:p>
      </dgm:t>
    </dgm:pt>
    <dgm:pt modelId="{43D8811B-2CB9-4085-A28A-85840AEE7894}">
      <dgm:prSet/>
      <dgm:spPr/>
      <dgm:t>
        <a:bodyPr/>
        <a:lstStyle/>
        <a:p>
          <a:pPr marL="0" indent="358775" algn="just" rtl="0"/>
          <a:r>
            <a:rPr lang="ru-RU" smtClean="0">
              <a:latin typeface="Times New Roman" panose="02020603050405020304" pitchFamily="18" charset="0"/>
              <a:cs typeface="Times New Roman" panose="02020603050405020304" pitchFamily="18" charset="0"/>
            </a:rPr>
            <a:t>Лекин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телекоммуникация </a:t>
          </a:r>
          <a:r>
            <a:rPr lang="ru-RU" dirty="0" err="1" smtClean="0">
              <a:latin typeface="Times New Roman" panose="02020603050405020304" pitchFamily="18" charset="0"/>
              <a:cs typeface="Times New Roman" panose="02020603050405020304" pitchFamily="18" charset="0"/>
            </a:rPr>
            <a:t>технологияларининг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таълим-тарбия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очиб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1E85023-881F-4317-BDE1-82488A5DD2D4}" type="parTrans" cxnId="{2F1A4FC3-E73B-47A0-A2DA-C1F75760D2E7}">
      <dgm:prSet/>
      <dgm:spPr/>
      <dgm:t>
        <a:bodyPr/>
        <a:lstStyle/>
        <a:p>
          <a:endParaRPr lang="ru-RU"/>
        </a:p>
      </dgm:t>
    </dgm:pt>
    <dgm:pt modelId="{568C1737-59D4-4130-B7BA-1587BAEBF816}" type="sibTrans" cxnId="{2F1A4FC3-E73B-47A0-A2DA-C1F75760D2E7}">
      <dgm:prSet/>
      <dgm:spPr/>
      <dgm:t>
        <a:bodyPr/>
        <a:lstStyle/>
        <a:p>
          <a:endParaRPr lang="ru-RU"/>
        </a:p>
      </dgm:t>
    </dgm:pt>
    <dgm:pt modelId="{2097E2DF-836D-41B4-8862-C3A82DCCE157}" type="pres">
      <dgm:prSet presAssocID="{D5F2637F-4775-4692-A5B4-8B4E839B5DA6}" presName="linear" presStyleCnt="0">
        <dgm:presLayoutVars>
          <dgm:animLvl val="lvl"/>
          <dgm:resizeHandles val="exact"/>
        </dgm:presLayoutVars>
      </dgm:prSet>
      <dgm:spPr/>
    </dgm:pt>
    <dgm:pt modelId="{B1746B51-2747-4245-A1D2-8637138418AD}" type="pres">
      <dgm:prSet presAssocID="{853132FE-B3C7-449C-9541-6CAA05E68A99}" presName="parentText" presStyleLbl="node1" presStyleIdx="0" presStyleCnt="2">
        <dgm:presLayoutVars>
          <dgm:chMax val="0"/>
          <dgm:bulletEnabled val="1"/>
        </dgm:presLayoutVars>
      </dgm:prSet>
      <dgm:spPr/>
    </dgm:pt>
    <dgm:pt modelId="{AFEAD381-58D0-4054-9C70-1D15F2B634AD}" type="pres">
      <dgm:prSet presAssocID="{0115E4C4-60AF-4B00-A3A8-2F160DA91356}" presName="spacer" presStyleCnt="0"/>
      <dgm:spPr/>
    </dgm:pt>
    <dgm:pt modelId="{8D1B0C30-6691-4EC7-8C63-160A5BE6780B}" type="pres">
      <dgm:prSet presAssocID="{43D8811B-2CB9-4085-A28A-85840AEE7894}" presName="parentText" presStyleLbl="node1" presStyleIdx="1" presStyleCnt="2">
        <dgm:presLayoutVars>
          <dgm:chMax val="0"/>
          <dgm:bulletEnabled val="1"/>
        </dgm:presLayoutVars>
      </dgm:prSet>
      <dgm:spPr/>
    </dgm:pt>
  </dgm:ptLst>
  <dgm:cxnLst>
    <dgm:cxn modelId="{0510E260-F038-45F4-932B-DFC1B1738CF8}" type="presOf" srcId="{853132FE-B3C7-449C-9541-6CAA05E68A99}" destId="{B1746B51-2747-4245-A1D2-8637138418AD}" srcOrd="0" destOrd="0" presId="urn:microsoft.com/office/officeart/2005/8/layout/vList2"/>
    <dgm:cxn modelId="{2F1A4FC3-E73B-47A0-A2DA-C1F75760D2E7}" srcId="{D5F2637F-4775-4692-A5B4-8B4E839B5DA6}" destId="{43D8811B-2CB9-4085-A28A-85840AEE7894}" srcOrd="1" destOrd="0" parTransId="{41E85023-881F-4317-BDE1-82488A5DD2D4}" sibTransId="{568C1737-59D4-4130-B7BA-1587BAEBF816}"/>
    <dgm:cxn modelId="{448DC6E8-5933-47B6-A9BC-926CFBD94A46}" type="presOf" srcId="{43D8811B-2CB9-4085-A28A-85840AEE7894}" destId="{8D1B0C30-6691-4EC7-8C63-160A5BE6780B}" srcOrd="0" destOrd="0" presId="urn:microsoft.com/office/officeart/2005/8/layout/vList2"/>
    <dgm:cxn modelId="{13C1111B-294E-4266-B373-C76BCBA80736}" type="presOf" srcId="{D5F2637F-4775-4692-A5B4-8B4E839B5DA6}" destId="{2097E2DF-836D-41B4-8862-C3A82DCCE157}" srcOrd="0" destOrd="0" presId="urn:microsoft.com/office/officeart/2005/8/layout/vList2"/>
    <dgm:cxn modelId="{9FCCC9C2-93BD-49AD-A77D-16945C4821C7}" srcId="{D5F2637F-4775-4692-A5B4-8B4E839B5DA6}" destId="{853132FE-B3C7-449C-9541-6CAA05E68A99}" srcOrd="0" destOrd="0" parTransId="{8F19FBAF-D9D5-4817-B25E-E652380DAEE8}" sibTransId="{0115E4C4-60AF-4B00-A3A8-2F160DA91356}"/>
    <dgm:cxn modelId="{81E75DD4-421A-4754-B798-74428BC15E4B}" type="presParOf" srcId="{2097E2DF-836D-41B4-8862-C3A82DCCE157}" destId="{B1746B51-2747-4245-A1D2-8637138418AD}" srcOrd="0" destOrd="0" presId="urn:microsoft.com/office/officeart/2005/8/layout/vList2"/>
    <dgm:cxn modelId="{E6793EBD-8376-46A0-AC46-BA75D0292990}" type="presParOf" srcId="{2097E2DF-836D-41B4-8862-C3A82DCCE157}" destId="{AFEAD381-58D0-4054-9C70-1D15F2B634AD}" srcOrd="1" destOrd="0" presId="urn:microsoft.com/office/officeart/2005/8/layout/vList2"/>
    <dgm:cxn modelId="{42871852-881D-469B-B4DB-510E31AA0A9C}" type="presParOf" srcId="{2097E2DF-836D-41B4-8862-C3A82DCCE157}" destId="{8D1B0C30-6691-4EC7-8C63-160A5BE6780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73D191D-A977-406A-B04D-C3692FD97AF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68D3D47-FF2A-46BD-B38B-29A98C0AC54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Натижада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тез </a:t>
          </a:r>
          <a:r>
            <a:rPr lang="ru-RU" dirty="0" err="1" smtClean="0">
              <a:latin typeface="Times New Roman" panose="02020603050405020304" pitchFamily="18" charset="0"/>
              <a:cs typeface="Times New Roman" panose="02020603050405020304" pitchFamily="18" charset="0"/>
            </a:rPr>
            <a:t>вақт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туртки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335BC50-4FD4-4A84-BFDB-AFFC59E6CAA9}" type="parTrans" cxnId="{3C44E995-10D3-4275-970E-A9062302711D}">
      <dgm:prSet/>
      <dgm:spPr/>
      <dgm:t>
        <a:bodyPr/>
        <a:lstStyle/>
        <a:p>
          <a:endParaRPr lang="ru-RU"/>
        </a:p>
      </dgm:t>
    </dgm:pt>
    <dgm:pt modelId="{2F2632A9-1412-4B03-8BC4-D72E41CB7D68}" type="sibTrans" cxnId="{3C44E995-10D3-4275-970E-A9062302711D}">
      <dgm:prSet/>
      <dgm:spPr/>
      <dgm:t>
        <a:bodyPr/>
        <a:lstStyle/>
        <a:p>
          <a:endParaRPr lang="ru-RU"/>
        </a:p>
      </dgm:t>
    </dgm:pt>
    <dgm:pt modelId="{889402F1-8FA6-4F16-AFB4-D582D5ED4EE5}">
      <dgm:prSet/>
      <dgm:spPr/>
      <dgm:t>
        <a:bodyPr/>
        <a:lstStyle/>
        <a:p>
          <a:pPr marL="0" indent="358775" algn="just" rtl="0"/>
          <a:r>
            <a:rPr lang="ru-RU" smtClean="0">
              <a:latin typeface="Times New Roman" panose="02020603050405020304" pitchFamily="18" charset="0"/>
              <a:cs typeface="Times New Roman" panose="02020603050405020304" pitchFamily="18" charset="0"/>
            </a:rPr>
            <a:t>Масофавий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Халқаро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Кенгашнинг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кўрсатмоқдаки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бугунги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миқёсида</a:t>
          </a:r>
          <a:r>
            <a:rPr lang="ru-RU" dirty="0" smtClean="0">
              <a:latin typeface="Times New Roman" panose="02020603050405020304" pitchFamily="18" charset="0"/>
              <a:cs typeface="Times New Roman" panose="02020603050405020304" pitchFamily="18" charset="0"/>
            </a:rPr>
            <a:t> 10 </a:t>
          </a:r>
          <a:r>
            <a:rPr lang="ru-RU" dirty="0" err="1" smtClean="0">
              <a:latin typeface="Times New Roman" panose="02020603050405020304" pitchFamily="18" charset="0"/>
              <a:cs typeface="Times New Roman" panose="02020603050405020304" pitchFamily="18" charset="0"/>
            </a:rPr>
            <a:t>миллиондан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ортиқ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услуб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олишмоқда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АҚШда</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услуб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барпо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этилмоқда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афзалликларига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1F0CBA0-E527-4CAD-ACEA-965393EE7265}" type="parTrans" cxnId="{9E916A2A-CAE1-4828-97F3-8A2C11EDC217}">
      <dgm:prSet/>
      <dgm:spPr/>
      <dgm:t>
        <a:bodyPr/>
        <a:lstStyle/>
        <a:p>
          <a:endParaRPr lang="ru-RU"/>
        </a:p>
      </dgm:t>
    </dgm:pt>
    <dgm:pt modelId="{1B898C22-CE79-402E-B98F-C98724B4254D}" type="sibTrans" cxnId="{9E916A2A-CAE1-4828-97F3-8A2C11EDC217}">
      <dgm:prSet/>
      <dgm:spPr/>
      <dgm:t>
        <a:bodyPr/>
        <a:lstStyle/>
        <a:p>
          <a:endParaRPr lang="ru-RU"/>
        </a:p>
      </dgm:t>
    </dgm:pt>
    <dgm:pt modelId="{9797E0CF-BE80-4F9D-AB07-163CD3BCAA54}" type="pres">
      <dgm:prSet presAssocID="{A73D191D-A977-406A-B04D-C3692FD97AF0}" presName="linear" presStyleCnt="0">
        <dgm:presLayoutVars>
          <dgm:animLvl val="lvl"/>
          <dgm:resizeHandles val="exact"/>
        </dgm:presLayoutVars>
      </dgm:prSet>
      <dgm:spPr/>
    </dgm:pt>
    <dgm:pt modelId="{EA34B006-D2A8-46F3-AA22-EFD3F9CF9B15}" type="pres">
      <dgm:prSet presAssocID="{668D3D47-FF2A-46BD-B38B-29A98C0AC542}" presName="parentText" presStyleLbl="node1" presStyleIdx="0" presStyleCnt="2">
        <dgm:presLayoutVars>
          <dgm:chMax val="0"/>
          <dgm:bulletEnabled val="1"/>
        </dgm:presLayoutVars>
      </dgm:prSet>
      <dgm:spPr/>
    </dgm:pt>
    <dgm:pt modelId="{AC42BB4F-3DDB-4770-8982-FE21321BE260}" type="pres">
      <dgm:prSet presAssocID="{2F2632A9-1412-4B03-8BC4-D72E41CB7D68}" presName="spacer" presStyleCnt="0"/>
      <dgm:spPr/>
    </dgm:pt>
    <dgm:pt modelId="{27C49544-F065-43B6-A0EF-C30695A7663E}" type="pres">
      <dgm:prSet presAssocID="{889402F1-8FA6-4F16-AFB4-D582D5ED4EE5}" presName="parentText" presStyleLbl="node1" presStyleIdx="1" presStyleCnt="2">
        <dgm:presLayoutVars>
          <dgm:chMax val="0"/>
          <dgm:bulletEnabled val="1"/>
        </dgm:presLayoutVars>
      </dgm:prSet>
      <dgm:spPr/>
    </dgm:pt>
  </dgm:ptLst>
  <dgm:cxnLst>
    <dgm:cxn modelId="{09AE63CF-1209-4D42-8E4A-08D7AA25E8FB}" type="presOf" srcId="{668D3D47-FF2A-46BD-B38B-29A98C0AC542}" destId="{EA34B006-D2A8-46F3-AA22-EFD3F9CF9B15}" srcOrd="0" destOrd="0" presId="urn:microsoft.com/office/officeart/2005/8/layout/vList2"/>
    <dgm:cxn modelId="{3C44E995-10D3-4275-970E-A9062302711D}" srcId="{A73D191D-A977-406A-B04D-C3692FD97AF0}" destId="{668D3D47-FF2A-46BD-B38B-29A98C0AC542}" srcOrd="0" destOrd="0" parTransId="{F335BC50-4FD4-4A84-BFDB-AFFC59E6CAA9}" sibTransId="{2F2632A9-1412-4B03-8BC4-D72E41CB7D68}"/>
    <dgm:cxn modelId="{9E916A2A-CAE1-4828-97F3-8A2C11EDC217}" srcId="{A73D191D-A977-406A-B04D-C3692FD97AF0}" destId="{889402F1-8FA6-4F16-AFB4-D582D5ED4EE5}" srcOrd="1" destOrd="0" parTransId="{B1F0CBA0-E527-4CAD-ACEA-965393EE7265}" sibTransId="{1B898C22-CE79-402E-B98F-C98724B4254D}"/>
    <dgm:cxn modelId="{04FCAD95-3928-46D5-9B86-C91402188730}" type="presOf" srcId="{A73D191D-A977-406A-B04D-C3692FD97AF0}" destId="{9797E0CF-BE80-4F9D-AB07-163CD3BCAA54}" srcOrd="0" destOrd="0" presId="urn:microsoft.com/office/officeart/2005/8/layout/vList2"/>
    <dgm:cxn modelId="{160322A4-3622-42FA-BD06-252F502F0675}" type="presOf" srcId="{889402F1-8FA6-4F16-AFB4-D582D5ED4EE5}" destId="{27C49544-F065-43B6-A0EF-C30695A7663E}" srcOrd="0" destOrd="0" presId="urn:microsoft.com/office/officeart/2005/8/layout/vList2"/>
    <dgm:cxn modelId="{1C744A9A-9D86-48BF-B813-C68CB554B8BD}" type="presParOf" srcId="{9797E0CF-BE80-4F9D-AB07-163CD3BCAA54}" destId="{EA34B006-D2A8-46F3-AA22-EFD3F9CF9B15}" srcOrd="0" destOrd="0" presId="urn:microsoft.com/office/officeart/2005/8/layout/vList2"/>
    <dgm:cxn modelId="{12357EBC-3F55-4EC4-8151-D7BB98BDEF43}" type="presParOf" srcId="{9797E0CF-BE80-4F9D-AB07-163CD3BCAA54}" destId="{AC42BB4F-3DDB-4770-8982-FE21321BE260}" srcOrd="1" destOrd="0" presId="urn:microsoft.com/office/officeart/2005/8/layout/vList2"/>
    <dgm:cxn modelId="{913D0CBC-EE14-40ED-AA4B-CDEDB90BBE31}" type="presParOf" srcId="{9797E0CF-BE80-4F9D-AB07-163CD3BCAA54}" destId="{27C49544-F065-43B6-A0EF-C30695A7663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D7757208-A245-46BB-BD76-E1E8B66B3EB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D14933D-9379-433A-8638-3C09D2A2FD18}">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Масофавий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афзалликлари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мавжуд</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6E34FA9A-A69A-429E-83E8-3C93051020F8}" type="parTrans" cxnId="{9F3BDF7A-0880-437C-9BD3-45661C5B4970}">
      <dgm:prSet/>
      <dgm:spPr/>
      <dgm:t>
        <a:bodyPr/>
        <a:lstStyle/>
        <a:p>
          <a:endParaRPr lang="ru-RU"/>
        </a:p>
      </dgm:t>
    </dgm:pt>
    <dgm:pt modelId="{76C9FBB9-F062-4931-83E4-BD56D0EF031D}" type="sibTrans" cxnId="{9F3BDF7A-0880-437C-9BD3-45661C5B4970}">
      <dgm:prSet/>
      <dgm:spPr/>
      <dgm:t>
        <a:bodyPr/>
        <a:lstStyle/>
        <a:p>
          <a:endParaRPr lang="ru-RU"/>
        </a:p>
      </dgm:t>
    </dgm:pt>
    <dgm:pt modelId="{D020ED69-8348-48C0-A3C2-E34FD15DBF4F}">
      <dgm:prSet/>
      <dgm:spPr/>
      <dgm:t>
        <a:bodyPr/>
        <a:lstStyle/>
        <a:p>
          <a:pPr marL="0" indent="358775" algn="just" rtl="0"/>
          <a:r>
            <a:rPr lang="ru-RU" i="1" dirty="0" smtClean="0">
              <a:latin typeface="Times New Roman" panose="02020603050405020304" pitchFamily="18" charset="0"/>
              <a:cs typeface="Times New Roman" panose="02020603050405020304" pitchFamily="18" charset="0"/>
            </a:rPr>
            <a:t>1. </a:t>
          </a:r>
          <a:r>
            <a:rPr lang="ru-RU" i="1" dirty="0" err="1" smtClean="0">
              <a:latin typeface="Times New Roman" panose="02020603050405020304" pitchFamily="18" charset="0"/>
              <a:cs typeface="Times New Roman" panose="02020603050405020304" pitchFamily="18" charset="0"/>
            </a:rPr>
            <a:t>Ўқитишнинг</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ижодий</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муҳити</a:t>
          </a:r>
          <a:r>
            <a:rPr lang="ru-RU" i="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кўпгина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 </a:t>
          </a:r>
          <a:r>
            <a:rPr lang="ru-RU" dirty="0" err="1" smtClean="0">
              <a:latin typeface="Times New Roman" panose="02020603050405020304" pitchFamily="18" charset="0"/>
              <a:cs typeface="Times New Roman" panose="02020603050405020304" pitchFamily="18" charset="0"/>
            </a:rPr>
            <a:t>илм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толибларини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ўқийдилар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ўзлари</a:t>
          </a:r>
          <a:r>
            <a:rPr lang="ru-RU" dirty="0" smtClean="0">
              <a:latin typeface="Times New Roman" panose="02020603050405020304" pitchFamily="18" charset="0"/>
              <a:cs typeface="Times New Roman" panose="02020603050405020304" pitchFamily="18" charset="0"/>
            </a:rPr>
            <a:t> компьютер </a:t>
          </a:r>
          <a:r>
            <a:rPr lang="ru-RU" dirty="0" err="1" smtClean="0">
              <a:latin typeface="Times New Roman" panose="02020603050405020304" pitchFamily="18" charset="0"/>
              <a:cs typeface="Times New Roman" panose="02020603050405020304" pitchFamily="18" charset="0"/>
            </a:rPr>
            <a:t>ахборотлар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банкидан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меҳнат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рағбатлантиради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26677F2-4F27-4ED4-B78A-1FDF2682D46B}" type="parTrans" cxnId="{521F409A-58CA-45F1-99D2-DB6638A64FF3}">
      <dgm:prSet/>
      <dgm:spPr/>
      <dgm:t>
        <a:bodyPr/>
        <a:lstStyle/>
        <a:p>
          <a:endParaRPr lang="ru-RU"/>
        </a:p>
      </dgm:t>
    </dgm:pt>
    <dgm:pt modelId="{2DDFCD86-4D37-45DE-A225-DADDB242FF69}" type="sibTrans" cxnId="{521F409A-58CA-45F1-99D2-DB6638A64FF3}">
      <dgm:prSet/>
      <dgm:spPr/>
      <dgm:t>
        <a:bodyPr/>
        <a:lstStyle/>
        <a:p>
          <a:endParaRPr lang="ru-RU"/>
        </a:p>
      </dgm:t>
    </dgm:pt>
    <dgm:pt modelId="{4DB1032D-414E-4485-8EC3-C23ACD7BE1BF}" type="pres">
      <dgm:prSet presAssocID="{D7757208-A245-46BB-BD76-E1E8B66B3EB1}" presName="linear" presStyleCnt="0">
        <dgm:presLayoutVars>
          <dgm:animLvl val="lvl"/>
          <dgm:resizeHandles val="exact"/>
        </dgm:presLayoutVars>
      </dgm:prSet>
      <dgm:spPr/>
    </dgm:pt>
    <dgm:pt modelId="{E5A398BE-9652-41BB-8956-37461EDFE0A6}" type="pres">
      <dgm:prSet presAssocID="{4D14933D-9379-433A-8638-3C09D2A2FD18}" presName="parentText" presStyleLbl="node1" presStyleIdx="0" presStyleCnt="2">
        <dgm:presLayoutVars>
          <dgm:chMax val="0"/>
          <dgm:bulletEnabled val="1"/>
        </dgm:presLayoutVars>
      </dgm:prSet>
      <dgm:spPr/>
    </dgm:pt>
    <dgm:pt modelId="{F93EE5C0-7CDB-4D0E-84A4-87C20E9CA5E2}" type="pres">
      <dgm:prSet presAssocID="{76C9FBB9-F062-4931-83E4-BD56D0EF031D}" presName="spacer" presStyleCnt="0"/>
      <dgm:spPr/>
    </dgm:pt>
    <dgm:pt modelId="{7AC3A344-CAAE-4650-8047-CB76487F999F}" type="pres">
      <dgm:prSet presAssocID="{D020ED69-8348-48C0-A3C2-E34FD15DBF4F}" presName="parentText" presStyleLbl="node1" presStyleIdx="1" presStyleCnt="2">
        <dgm:presLayoutVars>
          <dgm:chMax val="0"/>
          <dgm:bulletEnabled val="1"/>
        </dgm:presLayoutVars>
      </dgm:prSet>
      <dgm:spPr/>
    </dgm:pt>
  </dgm:ptLst>
  <dgm:cxnLst>
    <dgm:cxn modelId="{9F3BDF7A-0880-437C-9BD3-45661C5B4970}" srcId="{D7757208-A245-46BB-BD76-E1E8B66B3EB1}" destId="{4D14933D-9379-433A-8638-3C09D2A2FD18}" srcOrd="0" destOrd="0" parTransId="{6E34FA9A-A69A-429E-83E8-3C93051020F8}" sibTransId="{76C9FBB9-F062-4931-83E4-BD56D0EF031D}"/>
    <dgm:cxn modelId="{521F409A-58CA-45F1-99D2-DB6638A64FF3}" srcId="{D7757208-A245-46BB-BD76-E1E8B66B3EB1}" destId="{D020ED69-8348-48C0-A3C2-E34FD15DBF4F}" srcOrd="1" destOrd="0" parTransId="{B26677F2-4F27-4ED4-B78A-1FDF2682D46B}" sibTransId="{2DDFCD86-4D37-45DE-A225-DADDB242FF69}"/>
    <dgm:cxn modelId="{7DF4523F-E056-4B61-A8CC-EA40C45A92D6}" type="presOf" srcId="{D020ED69-8348-48C0-A3C2-E34FD15DBF4F}" destId="{7AC3A344-CAAE-4650-8047-CB76487F999F}" srcOrd="0" destOrd="0" presId="urn:microsoft.com/office/officeart/2005/8/layout/vList2"/>
    <dgm:cxn modelId="{9618B1AD-764A-4B2A-9A01-6A4328EB147E}" type="presOf" srcId="{D7757208-A245-46BB-BD76-E1E8B66B3EB1}" destId="{4DB1032D-414E-4485-8EC3-C23ACD7BE1BF}" srcOrd="0" destOrd="0" presId="urn:microsoft.com/office/officeart/2005/8/layout/vList2"/>
    <dgm:cxn modelId="{7B071DAF-288D-4A9D-8548-883506A5C788}" type="presOf" srcId="{4D14933D-9379-433A-8638-3C09D2A2FD18}" destId="{E5A398BE-9652-41BB-8956-37461EDFE0A6}" srcOrd="0" destOrd="0" presId="urn:microsoft.com/office/officeart/2005/8/layout/vList2"/>
    <dgm:cxn modelId="{3EA6D986-5AEA-4ED2-92AB-405EDA344C18}" type="presParOf" srcId="{4DB1032D-414E-4485-8EC3-C23ACD7BE1BF}" destId="{E5A398BE-9652-41BB-8956-37461EDFE0A6}" srcOrd="0" destOrd="0" presId="urn:microsoft.com/office/officeart/2005/8/layout/vList2"/>
    <dgm:cxn modelId="{0DB0FCF5-6242-4B8D-A465-C852692C5530}" type="presParOf" srcId="{4DB1032D-414E-4485-8EC3-C23ACD7BE1BF}" destId="{F93EE5C0-7CDB-4D0E-84A4-87C20E9CA5E2}" srcOrd="1" destOrd="0" presId="urn:microsoft.com/office/officeart/2005/8/layout/vList2"/>
    <dgm:cxn modelId="{93F5A150-9F32-420B-ADFF-0F684F2873FB}" type="presParOf" srcId="{4DB1032D-414E-4485-8EC3-C23ACD7BE1BF}" destId="{7AC3A344-CAAE-4650-8047-CB76487F999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B7B66890-117D-4CEA-BE5F-3E7C070EBFA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7011183-6448-4F75-B28A-340EC1FA3A6C}">
      <dgm:prSet/>
      <dgm:spPr/>
      <dgm:t>
        <a:bodyPr/>
        <a:lstStyle/>
        <a:p>
          <a:pPr marL="0" indent="358775" algn="just" rtl="0"/>
          <a:r>
            <a:rPr lang="ru-RU" i="1" dirty="0" smtClean="0">
              <a:latin typeface="Times New Roman" panose="02020603050405020304" pitchFamily="18" charset="0"/>
              <a:cs typeface="Times New Roman" panose="02020603050405020304" pitchFamily="18" charset="0"/>
            </a:rPr>
            <a:t>2. </a:t>
          </a:r>
          <a:r>
            <a:rPr lang="ru-RU" i="1" dirty="0" err="1" smtClean="0">
              <a:latin typeface="Times New Roman" panose="02020603050405020304" pitchFamily="18" charset="0"/>
              <a:cs typeface="Times New Roman" panose="02020603050405020304" pitchFamily="18" charset="0"/>
            </a:rPr>
            <a:t>Мустақил</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таълим</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олиш</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имкониятининг</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борлиги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бошланғич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қамраб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инспекторлар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жадваллари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2F9B7C2-4B0C-4322-8C84-B7FDB33695BF}" type="parTrans" cxnId="{341D4FCE-AA53-473A-BD28-724E2D290F54}">
      <dgm:prSet/>
      <dgm:spPr/>
      <dgm:t>
        <a:bodyPr/>
        <a:lstStyle/>
        <a:p>
          <a:endParaRPr lang="ru-RU"/>
        </a:p>
      </dgm:t>
    </dgm:pt>
    <dgm:pt modelId="{9EC7B5A9-DC34-4B9B-9CAA-29DB1B52CCF7}" type="sibTrans" cxnId="{341D4FCE-AA53-473A-BD28-724E2D290F54}">
      <dgm:prSet/>
      <dgm:spPr/>
      <dgm:t>
        <a:bodyPr/>
        <a:lstStyle/>
        <a:p>
          <a:endParaRPr lang="ru-RU"/>
        </a:p>
      </dgm:t>
    </dgm:pt>
    <dgm:pt modelId="{16A9E6E0-71AC-4EA9-B9B0-9838791D0DB5}" type="pres">
      <dgm:prSet presAssocID="{B7B66890-117D-4CEA-BE5F-3E7C070EBFAE}" presName="linear" presStyleCnt="0">
        <dgm:presLayoutVars>
          <dgm:animLvl val="lvl"/>
          <dgm:resizeHandles val="exact"/>
        </dgm:presLayoutVars>
      </dgm:prSet>
      <dgm:spPr/>
    </dgm:pt>
    <dgm:pt modelId="{C9676143-2492-40AD-B963-ECD85DFE871B}" type="pres">
      <dgm:prSet presAssocID="{37011183-6448-4F75-B28A-340EC1FA3A6C}" presName="parentText" presStyleLbl="node1" presStyleIdx="0" presStyleCnt="1">
        <dgm:presLayoutVars>
          <dgm:chMax val="0"/>
          <dgm:bulletEnabled val="1"/>
        </dgm:presLayoutVars>
      </dgm:prSet>
      <dgm:spPr/>
    </dgm:pt>
  </dgm:ptLst>
  <dgm:cxnLst>
    <dgm:cxn modelId="{77674311-25FC-4617-B3CB-78B94D38415C}" type="presOf" srcId="{B7B66890-117D-4CEA-BE5F-3E7C070EBFAE}" destId="{16A9E6E0-71AC-4EA9-B9B0-9838791D0DB5}" srcOrd="0" destOrd="0" presId="urn:microsoft.com/office/officeart/2005/8/layout/vList2"/>
    <dgm:cxn modelId="{341D4FCE-AA53-473A-BD28-724E2D290F54}" srcId="{B7B66890-117D-4CEA-BE5F-3E7C070EBFAE}" destId="{37011183-6448-4F75-B28A-340EC1FA3A6C}" srcOrd="0" destOrd="0" parTransId="{02F9B7C2-4B0C-4322-8C84-B7FDB33695BF}" sibTransId="{9EC7B5A9-DC34-4B9B-9CAA-29DB1B52CCF7}"/>
    <dgm:cxn modelId="{32876826-D5B3-4CE5-A0DB-6BBD0B1B7561}" type="presOf" srcId="{37011183-6448-4F75-B28A-340EC1FA3A6C}" destId="{C9676143-2492-40AD-B963-ECD85DFE871B}" srcOrd="0" destOrd="0" presId="urn:microsoft.com/office/officeart/2005/8/layout/vList2"/>
    <dgm:cxn modelId="{EF5CC409-FE7E-4206-A3B0-D970772C5315}" type="presParOf" srcId="{16A9E6E0-71AC-4EA9-B9B0-9838791D0DB5}" destId="{C9676143-2492-40AD-B963-ECD85DFE871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987D654B-D1CF-459F-9221-49351F8A5D0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82893E4-05F9-4C16-9B41-8060F1121EBA}">
      <dgm:prSet/>
      <dgm:spPr/>
      <dgm:t>
        <a:bodyPr/>
        <a:lstStyle/>
        <a:p>
          <a:pPr marL="0" indent="358775" algn="just" rtl="0"/>
          <a:r>
            <a:rPr lang="ru-RU" i="1" dirty="0" smtClean="0">
              <a:latin typeface="Times New Roman" panose="02020603050405020304" pitchFamily="18" charset="0"/>
              <a:cs typeface="Times New Roman" panose="02020603050405020304" pitchFamily="18" charset="0"/>
            </a:rPr>
            <a:t>3. </a:t>
          </a:r>
          <a:r>
            <a:rPr lang="ru-RU" i="1" dirty="0" err="1" smtClean="0">
              <a:latin typeface="Times New Roman" panose="02020603050405020304" pitchFamily="18" charset="0"/>
              <a:cs typeface="Times New Roman" panose="02020603050405020304" pitchFamily="18" charset="0"/>
            </a:rPr>
            <a:t>Иш</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жойидаги</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катта</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ўзгаришлар</a:t>
          </a:r>
          <a:r>
            <a:rPr lang="ru-RU" i="1"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тури </a:t>
          </a:r>
          <a:r>
            <a:rPr lang="ru-RU" dirty="0" err="1" smtClean="0">
              <a:latin typeface="Times New Roman" panose="02020603050405020304" pitchFamily="18" charset="0"/>
              <a:cs typeface="Times New Roman" panose="02020603050405020304" pitchFamily="18" charset="0"/>
            </a:rPr>
            <a:t>миллионлаб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инсонларга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ҳаммадан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ажралмаган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ёшлар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шарт-шароитларни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кадрларни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1042CBC-3AA1-45E2-9A02-3C1F236C2360}" type="parTrans" cxnId="{CA8AECE6-456E-497C-A2AB-BE3D90FFDB1E}">
      <dgm:prSet/>
      <dgm:spPr/>
      <dgm:t>
        <a:bodyPr/>
        <a:lstStyle/>
        <a:p>
          <a:endParaRPr lang="ru-RU"/>
        </a:p>
      </dgm:t>
    </dgm:pt>
    <dgm:pt modelId="{1DC8A46F-855F-48D4-8A9A-AEF8A598F3CA}" type="sibTrans" cxnId="{CA8AECE6-456E-497C-A2AB-BE3D90FFDB1E}">
      <dgm:prSet/>
      <dgm:spPr/>
      <dgm:t>
        <a:bodyPr/>
        <a:lstStyle/>
        <a:p>
          <a:endParaRPr lang="ru-RU"/>
        </a:p>
      </dgm:t>
    </dgm:pt>
    <dgm:pt modelId="{4F969F8B-6FE3-484B-90B2-BE186C04C1BD}" type="pres">
      <dgm:prSet presAssocID="{987D654B-D1CF-459F-9221-49351F8A5D08}" presName="linear" presStyleCnt="0">
        <dgm:presLayoutVars>
          <dgm:animLvl val="lvl"/>
          <dgm:resizeHandles val="exact"/>
        </dgm:presLayoutVars>
      </dgm:prSet>
      <dgm:spPr/>
    </dgm:pt>
    <dgm:pt modelId="{8F37ED77-B9BB-4B9F-A78F-C4E514146CD0}" type="pres">
      <dgm:prSet presAssocID="{482893E4-05F9-4C16-9B41-8060F1121EBA}" presName="parentText" presStyleLbl="node1" presStyleIdx="0" presStyleCnt="1">
        <dgm:presLayoutVars>
          <dgm:chMax val="0"/>
          <dgm:bulletEnabled val="1"/>
        </dgm:presLayoutVars>
      </dgm:prSet>
      <dgm:spPr/>
    </dgm:pt>
  </dgm:ptLst>
  <dgm:cxnLst>
    <dgm:cxn modelId="{CA8AECE6-456E-497C-A2AB-BE3D90FFDB1E}" srcId="{987D654B-D1CF-459F-9221-49351F8A5D08}" destId="{482893E4-05F9-4C16-9B41-8060F1121EBA}" srcOrd="0" destOrd="0" parTransId="{A1042CBC-3AA1-45E2-9A02-3C1F236C2360}" sibTransId="{1DC8A46F-855F-48D4-8A9A-AEF8A598F3CA}"/>
    <dgm:cxn modelId="{B447E8B9-C75E-4E9A-B184-5699D609B768}" type="presOf" srcId="{987D654B-D1CF-459F-9221-49351F8A5D08}" destId="{4F969F8B-6FE3-484B-90B2-BE186C04C1BD}" srcOrd="0" destOrd="0" presId="urn:microsoft.com/office/officeart/2005/8/layout/vList2"/>
    <dgm:cxn modelId="{9EBB599A-5F3B-4BC7-8D0F-E93E2D605842}" type="presOf" srcId="{482893E4-05F9-4C16-9B41-8060F1121EBA}" destId="{8F37ED77-B9BB-4B9F-A78F-C4E514146CD0}" srcOrd="0" destOrd="0" presId="urn:microsoft.com/office/officeart/2005/8/layout/vList2"/>
    <dgm:cxn modelId="{67046E63-200E-4AF6-A629-B02D60E77BEB}" type="presParOf" srcId="{4F969F8B-6FE3-484B-90B2-BE186C04C1BD}" destId="{8F37ED77-B9BB-4B9F-A78F-C4E514146CD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E7002B6E-57C2-470C-8AFC-1E0201B1DC7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903EE03-042A-402F-8BE6-05A52A87FF1A}">
      <dgm:prSet/>
      <dgm:spPr/>
      <dgm:t>
        <a:bodyPr/>
        <a:lstStyle/>
        <a:p>
          <a:pPr marL="0" indent="358775" algn="just" rtl="0"/>
          <a:r>
            <a:rPr lang="ru-RU" i="1" dirty="0" smtClean="0">
              <a:latin typeface="Times New Roman" panose="02020603050405020304" pitchFamily="18" charset="0"/>
              <a:cs typeface="Times New Roman" panose="02020603050405020304" pitchFamily="18" charset="0"/>
            </a:rPr>
            <a:t>4. </a:t>
          </a:r>
          <a:r>
            <a:rPr lang="ru-RU" i="1" dirty="0" err="1" smtClean="0">
              <a:latin typeface="Times New Roman" panose="02020603050405020304" pitchFamily="18" charset="0"/>
              <a:cs typeface="Times New Roman" panose="02020603050405020304" pitchFamily="18" charset="0"/>
            </a:rPr>
            <a:t>Ўқитиш</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ва</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таълим</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олишнинг</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янги</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ва</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унумли</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воситаси</a:t>
          </a:r>
          <a:r>
            <a:rPr lang="ru-RU" i="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Статистик </a:t>
          </a:r>
          <a:r>
            <a:rPr lang="ru-RU" dirty="0" err="1" smtClean="0">
              <a:latin typeface="Times New Roman" panose="02020603050405020304" pitchFamily="18" charset="0"/>
              <a:cs typeface="Times New Roman" panose="02020603050405020304" pitchFamily="18" charset="0"/>
            </a:rPr>
            <a:t>маълумотлар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кўрсатадики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унумлидир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чегарадан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четга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устунлиги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услубиётига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 </a:t>
          </a:r>
          <a:r>
            <a:rPr lang="ru-RU" dirty="0" err="1" smtClean="0">
              <a:latin typeface="Times New Roman" panose="02020603050405020304" pitchFamily="18" charset="0"/>
              <a:cs typeface="Times New Roman" panose="02020603050405020304" pitchFamily="18" charset="0"/>
            </a:rPr>
            <a:t>аудиторияда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шартларидан</a:t>
          </a:r>
          <a:r>
            <a:rPr lang="ru-RU" dirty="0" smtClean="0">
              <a:latin typeface="Times New Roman" panose="02020603050405020304" pitchFamily="18" charset="0"/>
              <a:cs typeface="Times New Roman" panose="02020603050405020304" pitchFamily="18" charset="0"/>
            </a:rPr>
            <a:t> холи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47A7F14-9380-4C28-B303-02D30A83F41F}" type="parTrans" cxnId="{C3FD88C2-3908-4A86-97A4-C6A1D22F9EE0}">
      <dgm:prSet/>
      <dgm:spPr/>
      <dgm:t>
        <a:bodyPr/>
        <a:lstStyle/>
        <a:p>
          <a:endParaRPr lang="ru-RU"/>
        </a:p>
      </dgm:t>
    </dgm:pt>
    <dgm:pt modelId="{B73D7C22-18C8-4360-9253-4E3C62E152DF}" type="sibTrans" cxnId="{C3FD88C2-3908-4A86-97A4-C6A1D22F9EE0}">
      <dgm:prSet/>
      <dgm:spPr/>
      <dgm:t>
        <a:bodyPr/>
        <a:lstStyle/>
        <a:p>
          <a:endParaRPr lang="ru-RU"/>
        </a:p>
      </dgm:t>
    </dgm:pt>
    <dgm:pt modelId="{66E590C1-7206-4B02-A9BE-A7CB833D7E1A}" type="pres">
      <dgm:prSet presAssocID="{E7002B6E-57C2-470C-8AFC-1E0201B1DC72}" presName="linear" presStyleCnt="0">
        <dgm:presLayoutVars>
          <dgm:animLvl val="lvl"/>
          <dgm:resizeHandles val="exact"/>
        </dgm:presLayoutVars>
      </dgm:prSet>
      <dgm:spPr/>
    </dgm:pt>
    <dgm:pt modelId="{CA0F2ACF-4459-49D9-8CFD-3A679E91700A}" type="pres">
      <dgm:prSet presAssocID="{C903EE03-042A-402F-8BE6-05A52A87FF1A}" presName="parentText" presStyleLbl="node1" presStyleIdx="0" presStyleCnt="1">
        <dgm:presLayoutVars>
          <dgm:chMax val="0"/>
          <dgm:bulletEnabled val="1"/>
        </dgm:presLayoutVars>
      </dgm:prSet>
      <dgm:spPr/>
    </dgm:pt>
  </dgm:ptLst>
  <dgm:cxnLst>
    <dgm:cxn modelId="{C4F00CFB-2F9D-4E6E-ABE7-38666A9AFB75}" type="presOf" srcId="{C903EE03-042A-402F-8BE6-05A52A87FF1A}" destId="{CA0F2ACF-4459-49D9-8CFD-3A679E91700A}" srcOrd="0" destOrd="0" presId="urn:microsoft.com/office/officeart/2005/8/layout/vList2"/>
    <dgm:cxn modelId="{266241E5-CF70-4EAC-8FFB-FF9713532EB7}" type="presOf" srcId="{E7002B6E-57C2-470C-8AFC-1E0201B1DC72}" destId="{66E590C1-7206-4B02-A9BE-A7CB833D7E1A}" srcOrd="0" destOrd="0" presId="urn:microsoft.com/office/officeart/2005/8/layout/vList2"/>
    <dgm:cxn modelId="{C3FD88C2-3908-4A86-97A4-C6A1D22F9EE0}" srcId="{E7002B6E-57C2-470C-8AFC-1E0201B1DC72}" destId="{C903EE03-042A-402F-8BE6-05A52A87FF1A}" srcOrd="0" destOrd="0" parTransId="{E47A7F14-9380-4C28-B303-02D30A83F41F}" sibTransId="{B73D7C22-18C8-4360-9253-4E3C62E152DF}"/>
    <dgm:cxn modelId="{E7AF2124-2E96-4339-B14F-6F52783D70AC}" type="presParOf" srcId="{66E590C1-7206-4B02-A9BE-A7CB833D7E1A}" destId="{CA0F2ACF-4459-49D9-8CFD-3A679E91700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57D93D4C-A377-4FC8-8AC9-81D8D2BE883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3A35575-3209-4BEF-A1B3-65822DE6F072}">
      <dgm:prSet/>
      <dgm:spPr/>
      <dgm:t>
        <a:bodyPr/>
        <a:lstStyle/>
        <a:p>
          <a:pPr algn="ctr" rtl="0"/>
          <a:r>
            <a:rPr lang="ru-RU" b="1" i="1" dirty="0" err="1" smtClean="0">
              <a:latin typeface="Times New Roman" panose="02020603050405020304" pitchFamily="18" charset="0"/>
              <a:cs typeface="Times New Roman" panose="02020603050405020304" pitchFamily="18" charset="0"/>
            </a:rPr>
            <a:t>Масофавий</a:t>
          </a:r>
          <a:r>
            <a:rPr lang="ru-RU" b="1" i="1" dirty="0" smtClean="0">
              <a:latin typeface="Times New Roman" panose="02020603050405020304" pitchFamily="18" charset="0"/>
              <a:cs typeface="Times New Roman" panose="02020603050405020304" pitchFamily="18" charset="0"/>
            </a:rPr>
            <a:t> </a:t>
          </a:r>
          <a:r>
            <a:rPr lang="ru-RU" b="1" i="1" dirty="0" err="1" smtClean="0">
              <a:latin typeface="Times New Roman" panose="02020603050405020304" pitchFamily="18" charset="0"/>
              <a:cs typeface="Times New Roman" panose="02020603050405020304" pitchFamily="18" charset="0"/>
            </a:rPr>
            <a:t>ўқитишнинг</a:t>
          </a:r>
          <a:r>
            <a:rPr lang="ru-RU" b="1" i="1" dirty="0" smtClean="0">
              <a:latin typeface="Times New Roman" panose="02020603050405020304" pitchFamily="18" charset="0"/>
              <a:cs typeface="Times New Roman" panose="02020603050405020304" pitchFamily="18" charset="0"/>
            </a:rPr>
            <a:t> </a:t>
          </a:r>
          <a:r>
            <a:rPr lang="ru-RU" b="1" i="1" dirty="0" err="1" smtClean="0">
              <a:latin typeface="Times New Roman" panose="02020603050405020304" pitchFamily="18" charset="0"/>
              <a:cs typeface="Times New Roman" panose="02020603050405020304" pitchFamily="18" charset="0"/>
            </a:rPr>
            <a:t>ахборот-технологик</a:t>
          </a:r>
          <a:r>
            <a:rPr lang="ru-RU" b="1" i="1" dirty="0" smtClean="0">
              <a:latin typeface="Times New Roman" panose="02020603050405020304" pitchFamily="18" charset="0"/>
              <a:cs typeface="Times New Roman" panose="02020603050405020304" pitchFamily="18" charset="0"/>
            </a:rPr>
            <a:t> </a:t>
          </a:r>
          <a:r>
            <a:rPr lang="ru-RU" b="1" i="1" dirty="0" err="1" smtClean="0">
              <a:latin typeface="Times New Roman" panose="02020603050405020304" pitchFamily="18" charset="0"/>
              <a:cs typeface="Times New Roman" panose="02020603050405020304" pitchFamily="18" charset="0"/>
            </a:rPr>
            <a:t>асослари</a:t>
          </a:r>
          <a:r>
            <a:rPr lang="ru-RU" b="1" i="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2D02C2B-620D-4828-B2D7-489345003AAF}" type="parTrans" cxnId="{7AE48E61-2610-44E8-B4A6-8DAB8C0B6590}">
      <dgm:prSet/>
      <dgm:spPr/>
      <dgm:t>
        <a:bodyPr/>
        <a:lstStyle/>
        <a:p>
          <a:endParaRPr lang="ru-RU"/>
        </a:p>
      </dgm:t>
    </dgm:pt>
    <dgm:pt modelId="{E6949ED0-6DED-4178-82DD-C1E6A475ACC5}" type="sibTrans" cxnId="{7AE48E61-2610-44E8-B4A6-8DAB8C0B6590}">
      <dgm:prSet/>
      <dgm:spPr/>
      <dgm:t>
        <a:bodyPr/>
        <a:lstStyle/>
        <a:p>
          <a:endParaRPr lang="ru-RU"/>
        </a:p>
      </dgm:t>
    </dgm:pt>
    <dgm:pt modelId="{7EAC4609-CCA9-4EFA-B4E2-1766DFE02616}" type="pres">
      <dgm:prSet presAssocID="{57D93D4C-A377-4FC8-8AC9-81D8D2BE8832}" presName="linear" presStyleCnt="0">
        <dgm:presLayoutVars>
          <dgm:animLvl val="lvl"/>
          <dgm:resizeHandles val="exact"/>
        </dgm:presLayoutVars>
      </dgm:prSet>
      <dgm:spPr/>
    </dgm:pt>
    <dgm:pt modelId="{45695A1A-93F3-45DD-9FD9-D8B2C5ACE9E8}" type="pres">
      <dgm:prSet presAssocID="{E3A35575-3209-4BEF-A1B3-65822DE6F072}" presName="parentText" presStyleLbl="node1" presStyleIdx="0" presStyleCnt="1">
        <dgm:presLayoutVars>
          <dgm:chMax val="0"/>
          <dgm:bulletEnabled val="1"/>
        </dgm:presLayoutVars>
      </dgm:prSet>
      <dgm:spPr/>
    </dgm:pt>
  </dgm:ptLst>
  <dgm:cxnLst>
    <dgm:cxn modelId="{1AB196FC-5777-4143-A40D-FB3F12893D2A}" type="presOf" srcId="{57D93D4C-A377-4FC8-8AC9-81D8D2BE8832}" destId="{7EAC4609-CCA9-4EFA-B4E2-1766DFE02616}" srcOrd="0" destOrd="0" presId="urn:microsoft.com/office/officeart/2005/8/layout/vList2"/>
    <dgm:cxn modelId="{7AE48E61-2610-44E8-B4A6-8DAB8C0B6590}" srcId="{57D93D4C-A377-4FC8-8AC9-81D8D2BE8832}" destId="{E3A35575-3209-4BEF-A1B3-65822DE6F072}" srcOrd="0" destOrd="0" parTransId="{B2D02C2B-620D-4828-B2D7-489345003AAF}" sibTransId="{E6949ED0-6DED-4178-82DD-C1E6A475ACC5}"/>
    <dgm:cxn modelId="{271F40C2-9025-4889-A3FF-DE82E5B365BA}" type="presOf" srcId="{E3A35575-3209-4BEF-A1B3-65822DE6F072}" destId="{45695A1A-93F3-45DD-9FD9-D8B2C5ACE9E8}" srcOrd="0" destOrd="0" presId="urn:microsoft.com/office/officeart/2005/8/layout/vList2"/>
    <dgm:cxn modelId="{DED518FD-C33B-42AA-B18C-C5ADC3D92636}" type="presParOf" srcId="{7EAC4609-CCA9-4EFA-B4E2-1766DFE02616}" destId="{45695A1A-93F3-45DD-9FD9-D8B2C5ACE9E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70048260-2281-4E51-BAB7-E2D0ABC337E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D3D1546-D5F3-4449-A8C6-00E14F614B8D}">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Ахборот</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 объект, </a:t>
          </a:r>
          <a:r>
            <a:rPr lang="ru-RU" dirty="0" err="1" smtClean="0">
              <a:latin typeface="Times New Roman" panose="02020603050405020304" pitchFamily="18" charset="0"/>
              <a:cs typeface="Times New Roman" panose="02020603050405020304" pitchFamily="18" charset="0"/>
            </a:rPr>
            <a:t>жараён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ҳодисаларнинг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тарғиб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етказиб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мажмуидан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маҳсулот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дастгоҳ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0F30BF6-4073-48F5-8E77-14524AE20CD2}" type="parTrans" cxnId="{AD5049D2-A695-4CB7-AFDB-5BE0BD577920}">
      <dgm:prSet/>
      <dgm:spPr/>
      <dgm:t>
        <a:bodyPr/>
        <a:lstStyle/>
        <a:p>
          <a:endParaRPr lang="ru-RU"/>
        </a:p>
      </dgm:t>
    </dgm:pt>
    <dgm:pt modelId="{BA8259D1-DD2F-45A2-A685-37615864DCB1}" type="sibTrans" cxnId="{AD5049D2-A695-4CB7-AFDB-5BE0BD577920}">
      <dgm:prSet/>
      <dgm:spPr/>
      <dgm:t>
        <a:bodyPr/>
        <a:lstStyle/>
        <a:p>
          <a:endParaRPr lang="ru-RU"/>
        </a:p>
      </dgm:t>
    </dgm:pt>
    <dgm:pt modelId="{1B9DDB66-6E99-4911-8BAF-C96BF1ED9C22}" type="pres">
      <dgm:prSet presAssocID="{70048260-2281-4E51-BAB7-E2D0ABC337E3}" presName="linear" presStyleCnt="0">
        <dgm:presLayoutVars>
          <dgm:animLvl val="lvl"/>
          <dgm:resizeHandles val="exact"/>
        </dgm:presLayoutVars>
      </dgm:prSet>
      <dgm:spPr/>
    </dgm:pt>
    <dgm:pt modelId="{CDD1FEE5-5ADD-4309-96F7-9AF553F7572C}" type="pres">
      <dgm:prSet presAssocID="{3D3D1546-D5F3-4449-A8C6-00E14F614B8D}" presName="parentText" presStyleLbl="node1" presStyleIdx="0" presStyleCnt="1">
        <dgm:presLayoutVars>
          <dgm:chMax val="0"/>
          <dgm:bulletEnabled val="1"/>
        </dgm:presLayoutVars>
      </dgm:prSet>
      <dgm:spPr/>
    </dgm:pt>
  </dgm:ptLst>
  <dgm:cxnLst>
    <dgm:cxn modelId="{AD5049D2-A695-4CB7-AFDB-5BE0BD577920}" srcId="{70048260-2281-4E51-BAB7-E2D0ABC337E3}" destId="{3D3D1546-D5F3-4449-A8C6-00E14F614B8D}" srcOrd="0" destOrd="0" parTransId="{30F30BF6-4073-48F5-8E77-14524AE20CD2}" sibTransId="{BA8259D1-DD2F-45A2-A685-37615864DCB1}"/>
    <dgm:cxn modelId="{A02971DD-FBDA-4109-B2BF-785897D7C80F}" type="presOf" srcId="{3D3D1546-D5F3-4449-A8C6-00E14F614B8D}" destId="{CDD1FEE5-5ADD-4309-96F7-9AF553F7572C}" srcOrd="0" destOrd="0" presId="urn:microsoft.com/office/officeart/2005/8/layout/vList2"/>
    <dgm:cxn modelId="{3B841399-FAEA-4C6F-92CB-A76DA901CDDD}" type="presOf" srcId="{70048260-2281-4E51-BAB7-E2D0ABC337E3}" destId="{1B9DDB66-6E99-4911-8BAF-C96BF1ED9C22}" srcOrd="0" destOrd="0" presId="urn:microsoft.com/office/officeart/2005/8/layout/vList2"/>
    <dgm:cxn modelId="{5BCF6A3A-6359-40B4-8DEE-C1006113CE0D}" type="presParOf" srcId="{1B9DDB66-6E99-4911-8BAF-C96BF1ED9C22}" destId="{CDD1FEE5-5ADD-4309-96F7-9AF553F7572C}"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29B7C6C6-2214-4BFD-967A-7837F18EC9B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C72DCA6-1768-4FAB-9C57-38474C672660}">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Таълимий</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маҳсулот</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татбиқ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мажмуидир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7865B7E-77E2-4B9C-BD1C-139E86E0E18B}" type="parTrans" cxnId="{C862F5ED-02C0-4C69-B58C-96BC8E4A09C9}">
      <dgm:prSet/>
      <dgm:spPr/>
      <dgm:t>
        <a:bodyPr/>
        <a:lstStyle/>
        <a:p>
          <a:endParaRPr lang="ru-RU"/>
        </a:p>
      </dgm:t>
    </dgm:pt>
    <dgm:pt modelId="{F7137686-CDAF-4C46-B058-1571ACDD29E3}" type="sibTrans" cxnId="{C862F5ED-02C0-4C69-B58C-96BC8E4A09C9}">
      <dgm:prSet/>
      <dgm:spPr/>
      <dgm:t>
        <a:bodyPr/>
        <a:lstStyle/>
        <a:p>
          <a:endParaRPr lang="ru-RU"/>
        </a:p>
      </dgm:t>
    </dgm:pt>
    <dgm:pt modelId="{0B6E7448-7570-4B0E-8A28-E1DE065AA965}">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Замонавий</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ахборот</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компьютер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телекоммуникация </a:t>
          </a:r>
          <a:r>
            <a:rPr lang="ru-RU" dirty="0" err="1" smtClean="0">
              <a:latin typeface="Times New Roman" panose="02020603050405020304" pitchFamily="18" charset="0"/>
              <a:cs typeface="Times New Roman" panose="02020603050405020304" pitchFamily="18" charset="0"/>
            </a:rPr>
            <a:t>воситаларидан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DF7BB32-A591-49CF-9E64-C009708A7540}" type="parTrans" cxnId="{FF226804-CE9E-4632-843E-867D1796BAEC}">
      <dgm:prSet/>
      <dgm:spPr/>
      <dgm:t>
        <a:bodyPr/>
        <a:lstStyle/>
        <a:p>
          <a:endParaRPr lang="ru-RU"/>
        </a:p>
      </dgm:t>
    </dgm:pt>
    <dgm:pt modelId="{CB5DF4F0-2DFB-478A-A5A1-C85C4C0D49D9}" type="sibTrans" cxnId="{FF226804-CE9E-4632-843E-867D1796BAEC}">
      <dgm:prSet/>
      <dgm:spPr/>
      <dgm:t>
        <a:bodyPr/>
        <a:lstStyle/>
        <a:p>
          <a:endParaRPr lang="ru-RU"/>
        </a:p>
      </dgm:t>
    </dgm:pt>
    <dgm:pt modelId="{66A16F13-7F87-4332-9328-9E578876F913}" type="pres">
      <dgm:prSet presAssocID="{29B7C6C6-2214-4BFD-967A-7837F18EC9B6}" presName="linear" presStyleCnt="0">
        <dgm:presLayoutVars>
          <dgm:animLvl val="lvl"/>
          <dgm:resizeHandles val="exact"/>
        </dgm:presLayoutVars>
      </dgm:prSet>
      <dgm:spPr/>
    </dgm:pt>
    <dgm:pt modelId="{A8BB7264-D574-4315-AF46-47A648567A8D}" type="pres">
      <dgm:prSet presAssocID="{7C72DCA6-1768-4FAB-9C57-38474C672660}" presName="parentText" presStyleLbl="node1" presStyleIdx="0" presStyleCnt="2">
        <dgm:presLayoutVars>
          <dgm:chMax val="0"/>
          <dgm:bulletEnabled val="1"/>
        </dgm:presLayoutVars>
      </dgm:prSet>
      <dgm:spPr/>
    </dgm:pt>
    <dgm:pt modelId="{A1591638-E981-4E10-A764-1BD6C39E7084}" type="pres">
      <dgm:prSet presAssocID="{F7137686-CDAF-4C46-B058-1571ACDD29E3}" presName="spacer" presStyleCnt="0"/>
      <dgm:spPr/>
    </dgm:pt>
    <dgm:pt modelId="{54316303-97B9-460F-8335-FE6D7C076CC6}" type="pres">
      <dgm:prSet presAssocID="{0B6E7448-7570-4B0E-8A28-E1DE065AA965}" presName="parentText" presStyleLbl="node1" presStyleIdx="1" presStyleCnt="2">
        <dgm:presLayoutVars>
          <dgm:chMax val="0"/>
          <dgm:bulletEnabled val="1"/>
        </dgm:presLayoutVars>
      </dgm:prSet>
      <dgm:spPr/>
    </dgm:pt>
  </dgm:ptLst>
  <dgm:cxnLst>
    <dgm:cxn modelId="{0C3EA91C-7705-4E55-8C5A-474FED58C384}" type="presOf" srcId="{7C72DCA6-1768-4FAB-9C57-38474C672660}" destId="{A8BB7264-D574-4315-AF46-47A648567A8D}" srcOrd="0" destOrd="0" presId="urn:microsoft.com/office/officeart/2005/8/layout/vList2"/>
    <dgm:cxn modelId="{FF226804-CE9E-4632-843E-867D1796BAEC}" srcId="{29B7C6C6-2214-4BFD-967A-7837F18EC9B6}" destId="{0B6E7448-7570-4B0E-8A28-E1DE065AA965}" srcOrd="1" destOrd="0" parTransId="{0DF7BB32-A591-49CF-9E64-C009708A7540}" sibTransId="{CB5DF4F0-2DFB-478A-A5A1-C85C4C0D49D9}"/>
    <dgm:cxn modelId="{C862F5ED-02C0-4C69-B58C-96BC8E4A09C9}" srcId="{29B7C6C6-2214-4BFD-967A-7837F18EC9B6}" destId="{7C72DCA6-1768-4FAB-9C57-38474C672660}" srcOrd="0" destOrd="0" parTransId="{27865B7E-77E2-4B9C-BD1C-139E86E0E18B}" sibTransId="{F7137686-CDAF-4C46-B058-1571ACDD29E3}"/>
    <dgm:cxn modelId="{E623E41E-227B-415D-83A3-B10249C8D934}" type="presOf" srcId="{0B6E7448-7570-4B0E-8A28-E1DE065AA965}" destId="{54316303-97B9-460F-8335-FE6D7C076CC6}" srcOrd="0" destOrd="0" presId="urn:microsoft.com/office/officeart/2005/8/layout/vList2"/>
    <dgm:cxn modelId="{CF1DC2DA-6951-4576-9FB2-9194A2182FBB}" type="presOf" srcId="{29B7C6C6-2214-4BFD-967A-7837F18EC9B6}" destId="{66A16F13-7F87-4332-9328-9E578876F913}" srcOrd="0" destOrd="0" presId="urn:microsoft.com/office/officeart/2005/8/layout/vList2"/>
    <dgm:cxn modelId="{78A9CCB5-75FE-4BF6-BABC-59CEBB4D473C}" type="presParOf" srcId="{66A16F13-7F87-4332-9328-9E578876F913}" destId="{A8BB7264-D574-4315-AF46-47A648567A8D}" srcOrd="0" destOrd="0" presId="urn:microsoft.com/office/officeart/2005/8/layout/vList2"/>
    <dgm:cxn modelId="{5909B5AD-DE61-46D0-8C58-1BEC391794E4}" type="presParOf" srcId="{66A16F13-7F87-4332-9328-9E578876F913}" destId="{A1591638-E981-4E10-A764-1BD6C39E7084}" srcOrd="1" destOrd="0" presId="urn:microsoft.com/office/officeart/2005/8/layout/vList2"/>
    <dgm:cxn modelId="{1B66495A-2E40-4A69-9F8C-0A1601C7F37E}" type="presParOf" srcId="{66A16F13-7F87-4332-9328-9E578876F913}" destId="{54316303-97B9-460F-8335-FE6D7C076CC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86A32945-0840-4C9B-ABBC-111E869EA0A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939D99A-DCEA-47CC-B58A-E4C8E4C539FA}">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Жамиятни</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ахборотлаштириш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фуқароларнинг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ҳуқуқларини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қаноатлантиришдаги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ҳокимият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маҳаллий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органларининг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ресурсларидан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жамоат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бирлашмаларини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-техник </a:t>
          </a:r>
          <a:r>
            <a:rPr lang="ru-RU" dirty="0" err="1" smtClean="0">
              <a:latin typeface="Times New Roman" panose="02020603050405020304" pitchFamily="18" charset="0"/>
              <a:cs typeface="Times New Roman" panose="02020603050405020304" pitchFamily="18" charset="0"/>
            </a:rPr>
            <a:t>жараёнларидир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16E9C17-36A4-47F2-AAE2-975B93A64F51}" type="parTrans" cxnId="{CEA619CD-A9A4-48A6-A700-22F91805F0CC}">
      <dgm:prSet/>
      <dgm:spPr/>
      <dgm:t>
        <a:bodyPr/>
        <a:lstStyle/>
        <a:p>
          <a:endParaRPr lang="ru-RU"/>
        </a:p>
      </dgm:t>
    </dgm:pt>
    <dgm:pt modelId="{F7597A56-BA5C-4556-B31E-CD304CA1C029}" type="sibTrans" cxnId="{CEA619CD-A9A4-48A6-A700-22F91805F0CC}">
      <dgm:prSet/>
      <dgm:spPr/>
      <dgm:t>
        <a:bodyPr/>
        <a:lstStyle/>
        <a:p>
          <a:endParaRPr lang="ru-RU"/>
        </a:p>
      </dgm:t>
    </dgm:pt>
    <dgm:pt modelId="{813D1B72-BD64-4C1C-B0CE-4B3B0F88919E}" type="pres">
      <dgm:prSet presAssocID="{86A32945-0840-4C9B-ABBC-111E869EA0A6}" presName="linear" presStyleCnt="0">
        <dgm:presLayoutVars>
          <dgm:animLvl val="lvl"/>
          <dgm:resizeHandles val="exact"/>
        </dgm:presLayoutVars>
      </dgm:prSet>
      <dgm:spPr/>
    </dgm:pt>
    <dgm:pt modelId="{1CFBCE11-5536-47BB-8C9B-1EF8ABFF504A}" type="pres">
      <dgm:prSet presAssocID="{8939D99A-DCEA-47CC-B58A-E4C8E4C539FA}" presName="parentText" presStyleLbl="node1" presStyleIdx="0" presStyleCnt="1">
        <dgm:presLayoutVars>
          <dgm:chMax val="0"/>
          <dgm:bulletEnabled val="1"/>
        </dgm:presLayoutVars>
      </dgm:prSet>
      <dgm:spPr/>
    </dgm:pt>
  </dgm:ptLst>
  <dgm:cxnLst>
    <dgm:cxn modelId="{E2442118-446D-4A5D-9201-4A67E14A9910}" type="presOf" srcId="{86A32945-0840-4C9B-ABBC-111E869EA0A6}" destId="{813D1B72-BD64-4C1C-B0CE-4B3B0F88919E}" srcOrd="0" destOrd="0" presId="urn:microsoft.com/office/officeart/2005/8/layout/vList2"/>
    <dgm:cxn modelId="{CEA619CD-A9A4-48A6-A700-22F91805F0CC}" srcId="{86A32945-0840-4C9B-ABBC-111E869EA0A6}" destId="{8939D99A-DCEA-47CC-B58A-E4C8E4C539FA}" srcOrd="0" destOrd="0" parTransId="{F16E9C17-36A4-47F2-AAE2-975B93A64F51}" sibTransId="{F7597A56-BA5C-4556-B31E-CD304CA1C029}"/>
    <dgm:cxn modelId="{B6D9AF2E-C988-4365-B6C6-357F84882B79}" type="presOf" srcId="{8939D99A-DCEA-47CC-B58A-E4C8E4C539FA}" destId="{1CFBCE11-5536-47BB-8C9B-1EF8ABFF504A}" srcOrd="0" destOrd="0" presId="urn:microsoft.com/office/officeart/2005/8/layout/vList2"/>
    <dgm:cxn modelId="{2983D9AD-69E8-4763-B94C-183A4FBE1620}" type="presParOf" srcId="{813D1B72-BD64-4C1C-B0CE-4B3B0F88919E}" destId="{1CFBCE11-5536-47BB-8C9B-1EF8ABFF504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3ADA4FC9-F60B-40D2-A68A-A5A2F26DCD5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E9E1B43-73D5-4E75-96FA-436948D7226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ахборотлаштириш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ахборотлаштиришнинг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бўғини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AE4B364-6E28-438E-8599-72B0AFCCBBEE}" type="parTrans" cxnId="{1A04E315-B014-477D-8665-620E7CC9001B}">
      <dgm:prSet/>
      <dgm:spPr/>
      <dgm:t>
        <a:bodyPr/>
        <a:lstStyle/>
        <a:p>
          <a:endParaRPr lang="ru-RU"/>
        </a:p>
      </dgm:t>
    </dgm:pt>
    <dgm:pt modelId="{6F5CE49F-2F56-40ED-8C9C-D14106905E83}" type="sibTrans" cxnId="{1A04E315-B014-477D-8665-620E7CC9001B}">
      <dgm:prSet/>
      <dgm:spPr/>
      <dgm:t>
        <a:bodyPr/>
        <a:lstStyle/>
        <a:p>
          <a:endParaRPr lang="ru-RU"/>
        </a:p>
      </dgm:t>
    </dgm:pt>
    <dgm:pt modelId="{A81ADC91-FCA5-47EC-A12B-10209E70E21A}">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Таълимни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ахборотлаштириш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қулайликлар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афзалликлар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билан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боғлиқ</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ўзгаришларда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қатнашади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53B59A82-CA56-4E15-BD57-55A6A4B29973}" type="parTrans" cxnId="{2C9C889E-14EF-420B-A731-FD4516789A33}">
      <dgm:prSet/>
      <dgm:spPr/>
      <dgm:t>
        <a:bodyPr/>
        <a:lstStyle/>
        <a:p>
          <a:endParaRPr lang="ru-RU"/>
        </a:p>
      </dgm:t>
    </dgm:pt>
    <dgm:pt modelId="{7A0B4D6E-6785-4B99-9AEC-1C7B403E88E1}" type="sibTrans" cxnId="{2C9C889E-14EF-420B-A731-FD4516789A33}">
      <dgm:prSet/>
      <dgm:spPr/>
      <dgm:t>
        <a:bodyPr/>
        <a:lstStyle/>
        <a:p>
          <a:endParaRPr lang="ru-RU"/>
        </a:p>
      </dgm:t>
    </dgm:pt>
    <dgm:pt modelId="{F6B81D05-0047-47AA-93A0-FCB6B157957C}">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аъзоси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очиб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2776775-1ED0-467F-8A37-BCA97A271662}" type="parTrans" cxnId="{FA216286-427D-4573-89BF-42A9B057103C}">
      <dgm:prSet/>
      <dgm:spPr/>
      <dgm:t>
        <a:bodyPr/>
        <a:lstStyle/>
        <a:p>
          <a:endParaRPr lang="ru-RU"/>
        </a:p>
      </dgm:t>
    </dgm:pt>
    <dgm:pt modelId="{B47E0F74-7C76-4215-AA9E-15BCF1F70B6D}" type="sibTrans" cxnId="{FA216286-427D-4573-89BF-42A9B057103C}">
      <dgm:prSet/>
      <dgm:spPr/>
      <dgm:t>
        <a:bodyPr/>
        <a:lstStyle/>
        <a:p>
          <a:endParaRPr lang="ru-RU"/>
        </a:p>
      </dgm:t>
    </dgm:pt>
    <dgm:pt modelId="{4BB93F83-63EF-48CB-AE03-BCF1847AD4DE}">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интеллектуал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қулайликларини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C6F3E72-95D9-44DB-95EB-8776424E24C1}" type="parTrans" cxnId="{809B69EC-89BB-4EA6-8C9E-BC3C91B87E55}">
      <dgm:prSet/>
      <dgm:spPr/>
      <dgm:t>
        <a:bodyPr/>
        <a:lstStyle/>
        <a:p>
          <a:endParaRPr lang="ru-RU"/>
        </a:p>
      </dgm:t>
    </dgm:pt>
    <dgm:pt modelId="{DECBBD75-7EC6-4237-874A-C0D2ECBF75A8}" type="sibTrans" cxnId="{809B69EC-89BB-4EA6-8C9E-BC3C91B87E55}">
      <dgm:prSet/>
      <dgm:spPr/>
      <dgm:t>
        <a:bodyPr/>
        <a:lstStyle/>
        <a:p>
          <a:endParaRPr lang="ru-RU"/>
        </a:p>
      </dgm:t>
    </dgm:pt>
    <dgm:pt modelId="{A02B945F-B7B5-4A43-B1E7-01BF19D578B6}">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аъзоси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эвазига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тезкор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ўзгартиришда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43E8BF2-8EB1-44F5-8B90-5DB12187AABC}" type="parTrans" cxnId="{FB138148-36EE-41E8-B275-2D22FEB8C793}">
      <dgm:prSet/>
      <dgm:spPr/>
      <dgm:t>
        <a:bodyPr/>
        <a:lstStyle/>
        <a:p>
          <a:endParaRPr lang="ru-RU"/>
        </a:p>
      </dgm:t>
    </dgm:pt>
    <dgm:pt modelId="{347690A6-3620-4238-A8D9-17694B3409E1}" type="sibTrans" cxnId="{FB138148-36EE-41E8-B275-2D22FEB8C793}">
      <dgm:prSet/>
      <dgm:spPr/>
      <dgm:t>
        <a:bodyPr/>
        <a:lstStyle/>
        <a:p>
          <a:endParaRPr lang="ru-RU"/>
        </a:p>
      </dgm:t>
    </dgm:pt>
    <dgm:pt modelId="{97AAE6FF-CD39-49F9-86F3-825C2E606DD2}">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илғор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DA4F080-6653-4547-B801-4C85647E8CAA}" type="parTrans" cxnId="{2A32D8DB-777E-42D6-8880-FF1A39B8D44F}">
      <dgm:prSet/>
      <dgm:spPr/>
      <dgm:t>
        <a:bodyPr/>
        <a:lstStyle/>
        <a:p>
          <a:endParaRPr lang="ru-RU"/>
        </a:p>
      </dgm:t>
    </dgm:pt>
    <dgm:pt modelId="{1FF2C594-14F0-45C4-99A0-8C6AF8640080}" type="sibTrans" cxnId="{2A32D8DB-777E-42D6-8880-FF1A39B8D44F}">
      <dgm:prSet/>
      <dgm:spPr/>
      <dgm:t>
        <a:bodyPr/>
        <a:lstStyle/>
        <a:p>
          <a:endParaRPr lang="ru-RU"/>
        </a:p>
      </dgm:t>
    </dgm:pt>
    <dgm:pt modelId="{B8D29336-6C37-4A23-982C-5BBD0C2D2846}">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маҳсулотларини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D9B2273-9D52-4B6A-BEBC-59037AAA1644}" type="parTrans" cxnId="{EB8A3C42-E0CB-4CA7-9DC5-6235673DFEF5}">
      <dgm:prSet/>
      <dgm:spPr/>
      <dgm:t>
        <a:bodyPr/>
        <a:lstStyle/>
        <a:p>
          <a:endParaRPr lang="ru-RU"/>
        </a:p>
      </dgm:t>
    </dgm:pt>
    <dgm:pt modelId="{345CA10C-574D-48C6-92DE-BC8CF71D9D26}" type="sibTrans" cxnId="{EB8A3C42-E0CB-4CA7-9DC5-6235673DFEF5}">
      <dgm:prSet/>
      <dgm:spPr/>
      <dgm:t>
        <a:bodyPr/>
        <a:lstStyle/>
        <a:p>
          <a:endParaRPr lang="ru-RU"/>
        </a:p>
      </dgm:t>
    </dgm:pt>
    <dgm:pt modelId="{A2B84E7D-E369-4A2C-93BF-E3F0281D6CFD}">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агрегатлаш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АКТ </a:t>
          </a:r>
          <a:r>
            <a:rPr lang="ru-RU" dirty="0" err="1" smtClean="0">
              <a:latin typeface="Times New Roman" panose="02020603050405020304" pitchFamily="18" charset="0"/>
              <a:cs typeface="Times New Roman" panose="02020603050405020304" pitchFamily="18" charset="0"/>
            </a:rPr>
            <a:t>хизматларидан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максимал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6E384F2-CC2F-4A39-BDC8-76F499F037DF}" type="parTrans" cxnId="{1D54FC7B-597D-4D64-9B24-DC7684A8D778}">
      <dgm:prSet/>
      <dgm:spPr/>
      <dgm:t>
        <a:bodyPr/>
        <a:lstStyle/>
        <a:p>
          <a:endParaRPr lang="ru-RU"/>
        </a:p>
      </dgm:t>
    </dgm:pt>
    <dgm:pt modelId="{31286B3E-5F09-4116-A777-DA6AEB50B0C5}" type="sibTrans" cxnId="{1D54FC7B-597D-4D64-9B24-DC7684A8D778}">
      <dgm:prSet/>
      <dgm:spPr/>
      <dgm:t>
        <a:bodyPr/>
        <a:lstStyle/>
        <a:p>
          <a:endParaRPr lang="ru-RU"/>
        </a:p>
      </dgm:t>
    </dgm:pt>
    <dgm:pt modelId="{DC822D8B-C542-4C0E-9F22-4E8EB7F98C1D}">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қатнашчиларининг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қондириш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8AC563D-5F95-4C54-8A80-309908B3A45D}" type="parTrans" cxnId="{2298569B-1D4B-499D-97D9-7FA85781CA97}">
      <dgm:prSet/>
      <dgm:spPr/>
      <dgm:t>
        <a:bodyPr/>
        <a:lstStyle/>
        <a:p>
          <a:endParaRPr lang="ru-RU"/>
        </a:p>
      </dgm:t>
    </dgm:pt>
    <dgm:pt modelId="{8F6E33D9-8598-4784-A96F-F92F340E5E09}" type="sibTrans" cxnId="{2298569B-1D4B-499D-97D9-7FA85781CA97}">
      <dgm:prSet/>
      <dgm:spPr/>
      <dgm:t>
        <a:bodyPr/>
        <a:lstStyle/>
        <a:p>
          <a:endParaRPr lang="ru-RU"/>
        </a:p>
      </dgm:t>
    </dgm:pt>
    <dgm:pt modelId="{B5DA0FA7-139C-47DE-B01E-BE54B8A56CF7}">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қатнашчилари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АКТ </a:t>
          </a:r>
          <a:r>
            <a:rPr lang="ru-RU" dirty="0" err="1" smtClean="0">
              <a:latin typeface="Times New Roman" panose="02020603050405020304" pitchFamily="18" charset="0"/>
              <a:cs typeface="Times New Roman" panose="02020603050405020304" pitchFamily="18" charset="0"/>
            </a:rPr>
            <a:t>воситаларининг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алмашуви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жараёнларида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B8E0A65-7B7A-4DB8-AA2E-068DA1BBAF8A}" type="parTrans" cxnId="{09EC8D6A-0DB6-4BFF-A655-9C0BDC2EF09F}">
      <dgm:prSet/>
      <dgm:spPr/>
      <dgm:t>
        <a:bodyPr/>
        <a:lstStyle/>
        <a:p>
          <a:endParaRPr lang="ru-RU"/>
        </a:p>
      </dgm:t>
    </dgm:pt>
    <dgm:pt modelId="{D9CE4D1B-65B6-403A-B3EB-6F1882F189C2}" type="sibTrans" cxnId="{09EC8D6A-0DB6-4BFF-A655-9C0BDC2EF09F}">
      <dgm:prSet/>
      <dgm:spPr/>
      <dgm:t>
        <a:bodyPr/>
        <a:lstStyle/>
        <a:p>
          <a:endParaRPr lang="ru-RU"/>
        </a:p>
      </dgm:t>
    </dgm:pt>
    <dgm:pt modelId="{1FDE7C21-562E-43C8-8795-7D95949A7138}">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экспертларнинг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тўплаган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маҳсулотларини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фойдаланувчилар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олинишининг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берувчи</a:t>
          </a:r>
          <a:r>
            <a:rPr lang="ru-RU" dirty="0" smtClean="0">
              <a:latin typeface="Times New Roman" panose="02020603050405020304" pitchFamily="18" charset="0"/>
              <a:cs typeface="Times New Roman" panose="02020603050405020304" pitchFamily="18" charset="0"/>
            </a:rPr>
            <a:t> эксперт </a:t>
          </a:r>
          <a:r>
            <a:rPr lang="ru-RU" dirty="0" err="1" smtClean="0">
              <a:latin typeface="Times New Roman" panose="02020603050405020304" pitchFamily="18" charset="0"/>
              <a:cs typeface="Times New Roman" panose="02020603050405020304" pitchFamily="18" charset="0"/>
            </a:rPr>
            <a:t>тизимли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туширишда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кабилар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912FABD-3CF9-4ED1-AD97-C2C9E66ED9E9}" type="parTrans" cxnId="{66C3689E-2829-4134-A4A0-0BED353448F6}">
      <dgm:prSet/>
      <dgm:spPr/>
      <dgm:t>
        <a:bodyPr/>
        <a:lstStyle/>
        <a:p>
          <a:endParaRPr lang="ru-RU"/>
        </a:p>
      </dgm:t>
    </dgm:pt>
    <dgm:pt modelId="{63D15C49-59B6-424F-ADD1-A099BA536447}" type="sibTrans" cxnId="{66C3689E-2829-4134-A4A0-0BED353448F6}">
      <dgm:prSet/>
      <dgm:spPr/>
      <dgm:t>
        <a:bodyPr/>
        <a:lstStyle/>
        <a:p>
          <a:endParaRPr lang="ru-RU"/>
        </a:p>
      </dgm:t>
    </dgm:pt>
    <dgm:pt modelId="{F5765060-334C-420C-AD67-1B4795EDBCE7}" type="pres">
      <dgm:prSet presAssocID="{3ADA4FC9-F60B-40D2-A68A-A5A2F26DCD53}" presName="linear" presStyleCnt="0">
        <dgm:presLayoutVars>
          <dgm:animLvl val="lvl"/>
          <dgm:resizeHandles val="exact"/>
        </dgm:presLayoutVars>
      </dgm:prSet>
      <dgm:spPr/>
    </dgm:pt>
    <dgm:pt modelId="{7E08303D-6C9F-4972-A0F1-87274723A1F9}" type="pres">
      <dgm:prSet presAssocID="{1E9E1B43-73D5-4E75-96FA-436948D72261}" presName="parentText" presStyleLbl="node1" presStyleIdx="0" presStyleCnt="11">
        <dgm:presLayoutVars>
          <dgm:chMax val="0"/>
          <dgm:bulletEnabled val="1"/>
        </dgm:presLayoutVars>
      </dgm:prSet>
      <dgm:spPr/>
    </dgm:pt>
    <dgm:pt modelId="{EB912D3E-F364-4F3F-9F19-2985055DC8FB}" type="pres">
      <dgm:prSet presAssocID="{6F5CE49F-2F56-40ED-8C9C-D14106905E83}" presName="spacer" presStyleCnt="0"/>
      <dgm:spPr/>
    </dgm:pt>
    <dgm:pt modelId="{3694AADE-9769-4CE8-BDAF-8167B5739374}" type="pres">
      <dgm:prSet presAssocID="{A81ADC91-FCA5-47EC-A12B-10209E70E21A}" presName="parentText" presStyleLbl="node1" presStyleIdx="1" presStyleCnt="11">
        <dgm:presLayoutVars>
          <dgm:chMax val="0"/>
          <dgm:bulletEnabled val="1"/>
        </dgm:presLayoutVars>
      </dgm:prSet>
      <dgm:spPr/>
    </dgm:pt>
    <dgm:pt modelId="{BB167E3C-AC20-42D0-ACF8-71DB9E4E8AEA}" type="pres">
      <dgm:prSet presAssocID="{7A0B4D6E-6785-4B99-9AEC-1C7B403E88E1}" presName="spacer" presStyleCnt="0"/>
      <dgm:spPr/>
    </dgm:pt>
    <dgm:pt modelId="{AEC2EFA4-96F0-4987-9CEC-0AD888B0D065}" type="pres">
      <dgm:prSet presAssocID="{F6B81D05-0047-47AA-93A0-FCB6B157957C}" presName="parentText" presStyleLbl="node1" presStyleIdx="2" presStyleCnt="11">
        <dgm:presLayoutVars>
          <dgm:chMax val="0"/>
          <dgm:bulletEnabled val="1"/>
        </dgm:presLayoutVars>
      </dgm:prSet>
      <dgm:spPr/>
    </dgm:pt>
    <dgm:pt modelId="{E47151BD-7BA2-4E36-923E-C5A481B9F3C1}" type="pres">
      <dgm:prSet presAssocID="{B47E0F74-7C76-4215-AA9E-15BCF1F70B6D}" presName="spacer" presStyleCnt="0"/>
      <dgm:spPr/>
    </dgm:pt>
    <dgm:pt modelId="{1A609D8F-596C-4F51-927B-A50F24C8E26D}" type="pres">
      <dgm:prSet presAssocID="{4BB93F83-63EF-48CB-AE03-BCF1847AD4DE}" presName="parentText" presStyleLbl="node1" presStyleIdx="3" presStyleCnt="11">
        <dgm:presLayoutVars>
          <dgm:chMax val="0"/>
          <dgm:bulletEnabled val="1"/>
        </dgm:presLayoutVars>
      </dgm:prSet>
      <dgm:spPr/>
    </dgm:pt>
    <dgm:pt modelId="{79FB1AE4-7D0E-4633-AA73-CA255AD7CA27}" type="pres">
      <dgm:prSet presAssocID="{DECBBD75-7EC6-4237-874A-C0D2ECBF75A8}" presName="spacer" presStyleCnt="0"/>
      <dgm:spPr/>
    </dgm:pt>
    <dgm:pt modelId="{6BE7E2E6-D096-4041-B540-7355FFA47486}" type="pres">
      <dgm:prSet presAssocID="{A02B945F-B7B5-4A43-B1E7-01BF19D578B6}" presName="parentText" presStyleLbl="node1" presStyleIdx="4" presStyleCnt="11">
        <dgm:presLayoutVars>
          <dgm:chMax val="0"/>
          <dgm:bulletEnabled val="1"/>
        </dgm:presLayoutVars>
      </dgm:prSet>
      <dgm:spPr/>
    </dgm:pt>
    <dgm:pt modelId="{2C6C8F76-2BDE-4EDC-95D0-5BAF53AD4A4D}" type="pres">
      <dgm:prSet presAssocID="{347690A6-3620-4238-A8D9-17694B3409E1}" presName="spacer" presStyleCnt="0"/>
      <dgm:spPr/>
    </dgm:pt>
    <dgm:pt modelId="{2A44A61C-B2E7-4CF7-A7AA-74B9480CA488}" type="pres">
      <dgm:prSet presAssocID="{97AAE6FF-CD39-49F9-86F3-825C2E606DD2}" presName="parentText" presStyleLbl="node1" presStyleIdx="5" presStyleCnt="11">
        <dgm:presLayoutVars>
          <dgm:chMax val="0"/>
          <dgm:bulletEnabled val="1"/>
        </dgm:presLayoutVars>
      </dgm:prSet>
      <dgm:spPr/>
    </dgm:pt>
    <dgm:pt modelId="{799B3F59-4D2D-4BF8-AC57-EBD723159A6F}" type="pres">
      <dgm:prSet presAssocID="{1FF2C594-14F0-45C4-99A0-8C6AF8640080}" presName="spacer" presStyleCnt="0"/>
      <dgm:spPr/>
    </dgm:pt>
    <dgm:pt modelId="{9078BA4E-244B-4AC5-B5A8-2EB3F1CD374A}" type="pres">
      <dgm:prSet presAssocID="{B8D29336-6C37-4A23-982C-5BBD0C2D2846}" presName="parentText" presStyleLbl="node1" presStyleIdx="6" presStyleCnt="11">
        <dgm:presLayoutVars>
          <dgm:chMax val="0"/>
          <dgm:bulletEnabled val="1"/>
        </dgm:presLayoutVars>
      </dgm:prSet>
      <dgm:spPr/>
    </dgm:pt>
    <dgm:pt modelId="{CF06A271-6BC5-4FAA-AD97-1CE1E7D1F55E}" type="pres">
      <dgm:prSet presAssocID="{345CA10C-574D-48C6-92DE-BC8CF71D9D26}" presName="spacer" presStyleCnt="0"/>
      <dgm:spPr/>
    </dgm:pt>
    <dgm:pt modelId="{921F7E73-EC22-49DB-922E-730FA424F461}" type="pres">
      <dgm:prSet presAssocID="{A2B84E7D-E369-4A2C-93BF-E3F0281D6CFD}" presName="parentText" presStyleLbl="node1" presStyleIdx="7" presStyleCnt="11">
        <dgm:presLayoutVars>
          <dgm:chMax val="0"/>
          <dgm:bulletEnabled val="1"/>
        </dgm:presLayoutVars>
      </dgm:prSet>
      <dgm:spPr/>
    </dgm:pt>
    <dgm:pt modelId="{BB5B1FC9-5EC4-4EAF-8F54-E5EF39FF00ED}" type="pres">
      <dgm:prSet presAssocID="{31286B3E-5F09-4116-A777-DA6AEB50B0C5}" presName="spacer" presStyleCnt="0"/>
      <dgm:spPr/>
    </dgm:pt>
    <dgm:pt modelId="{D0F166D2-3EED-4D09-9D66-830310E39CE8}" type="pres">
      <dgm:prSet presAssocID="{DC822D8B-C542-4C0E-9F22-4E8EB7F98C1D}" presName="parentText" presStyleLbl="node1" presStyleIdx="8" presStyleCnt="11">
        <dgm:presLayoutVars>
          <dgm:chMax val="0"/>
          <dgm:bulletEnabled val="1"/>
        </dgm:presLayoutVars>
      </dgm:prSet>
      <dgm:spPr/>
    </dgm:pt>
    <dgm:pt modelId="{F7CD48AE-879D-4ADD-8800-6EE1EF69882C}" type="pres">
      <dgm:prSet presAssocID="{8F6E33D9-8598-4784-A96F-F92F340E5E09}" presName="spacer" presStyleCnt="0"/>
      <dgm:spPr/>
    </dgm:pt>
    <dgm:pt modelId="{56632745-1630-4FE6-A129-83D3374A4BF5}" type="pres">
      <dgm:prSet presAssocID="{B5DA0FA7-139C-47DE-B01E-BE54B8A56CF7}" presName="parentText" presStyleLbl="node1" presStyleIdx="9" presStyleCnt="11">
        <dgm:presLayoutVars>
          <dgm:chMax val="0"/>
          <dgm:bulletEnabled val="1"/>
        </dgm:presLayoutVars>
      </dgm:prSet>
      <dgm:spPr/>
    </dgm:pt>
    <dgm:pt modelId="{9C0F6FE2-2C88-4428-AACD-CCCFC590766C}" type="pres">
      <dgm:prSet presAssocID="{D9CE4D1B-65B6-403A-B3EB-6F1882F189C2}" presName="spacer" presStyleCnt="0"/>
      <dgm:spPr/>
    </dgm:pt>
    <dgm:pt modelId="{EEDAF28C-E38A-4EDD-B4AB-4827338582A9}" type="pres">
      <dgm:prSet presAssocID="{1FDE7C21-562E-43C8-8795-7D95949A7138}" presName="parentText" presStyleLbl="node1" presStyleIdx="10" presStyleCnt="11">
        <dgm:presLayoutVars>
          <dgm:chMax val="0"/>
          <dgm:bulletEnabled val="1"/>
        </dgm:presLayoutVars>
      </dgm:prSet>
      <dgm:spPr/>
    </dgm:pt>
  </dgm:ptLst>
  <dgm:cxnLst>
    <dgm:cxn modelId="{66C3689E-2829-4134-A4A0-0BED353448F6}" srcId="{3ADA4FC9-F60B-40D2-A68A-A5A2F26DCD53}" destId="{1FDE7C21-562E-43C8-8795-7D95949A7138}" srcOrd="10" destOrd="0" parTransId="{5912FABD-3CF9-4ED1-AD97-C2C9E66ED9E9}" sibTransId="{63D15C49-59B6-424F-ADD1-A099BA536447}"/>
    <dgm:cxn modelId="{D8C4A461-B31F-4A3D-A3BF-5E194A464EC6}" type="presOf" srcId="{F6B81D05-0047-47AA-93A0-FCB6B157957C}" destId="{AEC2EFA4-96F0-4987-9CEC-0AD888B0D065}" srcOrd="0" destOrd="0" presId="urn:microsoft.com/office/officeart/2005/8/layout/vList2"/>
    <dgm:cxn modelId="{09EC8D6A-0DB6-4BFF-A655-9C0BDC2EF09F}" srcId="{3ADA4FC9-F60B-40D2-A68A-A5A2F26DCD53}" destId="{B5DA0FA7-139C-47DE-B01E-BE54B8A56CF7}" srcOrd="9" destOrd="0" parTransId="{7B8E0A65-7B7A-4DB8-AA2E-068DA1BBAF8A}" sibTransId="{D9CE4D1B-65B6-403A-B3EB-6F1882F189C2}"/>
    <dgm:cxn modelId="{062BC0C4-0384-432B-8769-30B06A6D73AE}" type="presOf" srcId="{1FDE7C21-562E-43C8-8795-7D95949A7138}" destId="{EEDAF28C-E38A-4EDD-B4AB-4827338582A9}" srcOrd="0" destOrd="0" presId="urn:microsoft.com/office/officeart/2005/8/layout/vList2"/>
    <dgm:cxn modelId="{CBC9A3C0-D64E-454C-B3F2-A3E7EC5F5E9E}" type="presOf" srcId="{A81ADC91-FCA5-47EC-A12B-10209E70E21A}" destId="{3694AADE-9769-4CE8-BDAF-8167B5739374}" srcOrd="0" destOrd="0" presId="urn:microsoft.com/office/officeart/2005/8/layout/vList2"/>
    <dgm:cxn modelId="{2298569B-1D4B-499D-97D9-7FA85781CA97}" srcId="{3ADA4FC9-F60B-40D2-A68A-A5A2F26DCD53}" destId="{DC822D8B-C542-4C0E-9F22-4E8EB7F98C1D}" srcOrd="8" destOrd="0" parTransId="{58AC563D-5F95-4C54-8A80-309908B3A45D}" sibTransId="{8F6E33D9-8598-4784-A96F-F92F340E5E09}"/>
    <dgm:cxn modelId="{76E27EA5-A568-43D8-84A9-DB76BF0C713C}" type="presOf" srcId="{A2B84E7D-E369-4A2C-93BF-E3F0281D6CFD}" destId="{921F7E73-EC22-49DB-922E-730FA424F461}" srcOrd="0" destOrd="0" presId="urn:microsoft.com/office/officeart/2005/8/layout/vList2"/>
    <dgm:cxn modelId="{EB8A3C42-E0CB-4CA7-9DC5-6235673DFEF5}" srcId="{3ADA4FC9-F60B-40D2-A68A-A5A2F26DCD53}" destId="{B8D29336-6C37-4A23-982C-5BBD0C2D2846}" srcOrd="6" destOrd="0" parTransId="{DD9B2273-9D52-4B6A-BEBC-59037AAA1644}" sibTransId="{345CA10C-574D-48C6-92DE-BC8CF71D9D26}"/>
    <dgm:cxn modelId="{FB138148-36EE-41E8-B275-2D22FEB8C793}" srcId="{3ADA4FC9-F60B-40D2-A68A-A5A2F26DCD53}" destId="{A02B945F-B7B5-4A43-B1E7-01BF19D578B6}" srcOrd="4" destOrd="0" parTransId="{043E8BF2-8EB1-44F5-8B90-5DB12187AABC}" sibTransId="{347690A6-3620-4238-A8D9-17694B3409E1}"/>
    <dgm:cxn modelId="{1964D7AF-E5DD-4F42-874F-8DB82251A289}" type="presOf" srcId="{4BB93F83-63EF-48CB-AE03-BCF1847AD4DE}" destId="{1A609D8F-596C-4F51-927B-A50F24C8E26D}" srcOrd="0" destOrd="0" presId="urn:microsoft.com/office/officeart/2005/8/layout/vList2"/>
    <dgm:cxn modelId="{BD91CC19-3F14-4E12-AA94-8D3CDCC9EBD3}" type="presOf" srcId="{A02B945F-B7B5-4A43-B1E7-01BF19D578B6}" destId="{6BE7E2E6-D096-4041-B540-7355FFA47486}" srcOrd="0" destOrd="0" presId="urn:microsoft.com/office/officeart/2005/8/layout/vList2"/>
    <dgm:cxn modelId="{1A04E315-B014-477D-8665-620E7CC9001B}" srcId="{3ADA4FC9-F60B-40D2-A68A-A5A2F26DCD53}" destId="{1E9E1B43-73D5-4E75-96FA-436948D72261}" srcOrd="0" destOrd="0" parTransId="{2AE4B364-6E28-438E-8599-72B0AFCCBBEE}" sibTransId="{6F5CE49F-2F56-40ED-8C9C-D14106905E83}"/>
    <dgm:cxn modelId="{BD59778E-109D-45AB-BCDF-9C7C49EEF4FD}" type="presOf" srcId="{97AAE6FF-CD39-49F9-86F3-825C2E606DD2}" destId="{2A44A61C-B2E7-4CF7-A7AA-74B9480CA488}" srcOrd="0" destOrd="0" presId="urn:microsoft.com/office/officeart/2005/8/layout/vList2"/>
    <dgm:cxn modelId="{36AC93E5-A463-42AD-97EF-151A3A5B1658}" type="presOf" srcId="{DC822D8B-C542-4C0E-9F22-4E8EB7F98C1D}" destId="{D0F166D2-3EED-4D09-9D66-830310E39CE8}" srcOrd="0" destOrd="0" presId="urn:microsoft.com/office/officeart/2005/8/layout/vList2"/>
    <dgm:cxn modelId="{2A32D8DB-777E-42D6-8880-FF1A39B8D44F}" srcId="{3ADA4FC9-F60B-40D2-A68A-A5A2F26DCD53}" destId="{97AAE6FF-CD39-49F9-86F3-825C2E606DD2}" srcOrd="5" destOrd="0" parTransId="{ADA4F080-6653-4547-B801-4C85647E8CAA}" sibTransId="{1FF2C594-14F0-45C4-99A0-8C6AF8640080}"/>
    <dgm:cxn modelId="{B19A0F3F-55C7-4BA4-8870-627CD3322220}" type="presOf" srcId="{B5DA0FA7-139C-47DE-B01E-BE54B8A56CF7}" destId="{56632745-1630-4FE6-A129-83D3374A4BF5}" srcOrd="0" destOrd="0" presId="urn:microsoft.com/office/officeart/2005/8/layout/vList2"/>
    <dgm:cxn modelId="{FA216286-427D-4573-89BF-42A9B057103C}" srcId="{3ADA4FC9-F60B-40D2-A68A-A5A2F26DCD53}" destId="{F6B81D05-0047-47AA-93A0-FCB6B157957C}" srcOrd="2" destOrd="0" parTransId="{72776775-1ED0-467F-8A37-BCA97A271662}" sibTransId="{B47E0F74-7C76-4215-AA9E-15BCF1F70B6D}"/>
    <dgm:cxn modelId="{2C9C889E-14EF-420B-A731-FD4516789A33}" srcId="{3ADA4FC9-F60B-40D2-A68A-A5A2F26DCD53}" destId="{A81ADC91-FCA5-47EC-A12B-10209E70E21A}" srcOrd="1" destOrd="0" parTransId="{53B59A82-CA56-4E15-BD57-55A6A4B29973}" sibTransId="{7A0B4D6E-6785-4B99-9AEC-1C7B403E88E1}"/>
    <dgm:cxn modelId="{809B69EC-89BB-4EA6-8C9E-BC3C91B87E55}" srcId="{3ADA4FC9-F60B-40D2-A68A-A5A2F26DCD53}" destId="{4BB93F83-63EF-48CB-AE03-BCF1847AD4DE}" srcOrd="3" destOrd="0" parTransId="{3C6F3E72-95D9-44DB-95EB-8776424E24C1}" sibTransId="{DECBBD75-7EC6-4237-874A-C0D2ECBF75A8}"/>
    <dgm:cxn modelId="{8002CA41-A906-4919-A786-AE10F07C55DE}" type="presOf" srcId="{B8D29336-6C37-4A23-982C-5BBD0C2D2846}" destId="{9078BA4E-244B-4AC5-B5A8-2EB3F1CD374A}" srcOrd="0" destOrd="0" presId="urn:microsoft.com/office/officeart/2005/8/layout/vList2"/>
    <dgm:cxn modelId="{1D54FC7B-597D-4D64-9B24-DC7684A8D778}" srcId="{3ADA4FC9-F60B-40D2-A68A-A5A2F26DCD53}" destId="{A2B84E7D-E369-4A2C-93BF-E3F0281D6CFD}" srcOrd="7" destOrd="0" parTransId="{16E384F2-CC2F-4A39-BDC8-76F499F037DF}" sibTransId="{31286B3E-5F09-4116-A777-DA6AEB50B0C5}"/>
    <dgm:cxn modelId="{57BEF3CF-3AEA-4CB2-832A-0E3C97AA9B2C}" type="presOf" srcId="{3ADA4FC9-F60B-40D2-A68A-A5A2F26DCD53}" destId="{F5765060-334C-420C-AD67-1B4795EDBCE7}" srcOrd="0" destOrd="0" presId="urn:microsoft.com/office/officeart/2005/8/layout/vList2"/>
    <dgm:cxn modelId="{E0AB9569-0D39-45A3-9EDA-867D7D8D61F6}" type="presOf" srcId="{1E9E1B43-73D5-4E75-96FA-436948D72261}" destId="{7E08303D-6C9F-4972-A0F1-87274723A1F9}" srcOrd="0" destOrd="0" presId="urn:microsoft.com/office/officeart/2005/8/layout/vList2"/>
    <dgm:cxn modelId="{0638204C-ABEB-4FE5-B6CC-019125B79297}" type="presParOf" srcId="{F5765060-334C-420C-AD67-1B4795EDBCE7}" destId="{7E08303D-6C9F-4972-A0F1-87274723A1F9}" srcOrd="0" destOrd="0" presId="urn:microsoft.com/office/officeart/2005/8/layout/vList2"/>
    <dgm:cxn modelId="{1198D4E9-28C6-47B6-A473-6C5F946EC2D0}" type="presParOf" srcId="{F5765060-334C-420C-AD67-1B4795EDBCE7}" destId="{EB912D3E-F364-4F3F-9F19-2985055DC8FB}" srcOrd="1" destOrd="0" presId="urn:microsoft.com/office/officeart/2005/8/layout/vList2"/>
    <dgm:cxn modelId="{86BAFC2F-B3A5-448D-AA0B-40C31D17468A}" type="presParOf" srcId="{F5765060-334C-420C-AD67-1B4795EDBCE7}" destId="{3694AADE-9769-4CE8-BDAF-8167B5739374}" srcOrd="2" destOrd="0" presId="urn:microsoft.com/office/officeart/2005/8/layout/vList2"/>
    <dgm:cxn modelId="{8C899E4F-694E-400E-BBA0-5D2252B0BD31}" type="presParOf" srcId="{F5765060-334C-420C-AD67-1B4795EDBCE7}" destId="{BB167E3C-AC20-42D0-ACF8-71DB9E4E8AEA}" srcOrd="3" destOrd="0" presId="urn:microsoft.com/office/officeart/2005/8/layout/vList2"/>
    <dgm:cxn modelId="{298DF7D2-5D8E-45DB-9BFC-F038F7885774}" type="presParOf" srcId="{F5765060-334C-420C-AD67-1B4795EDBCE7}" destId="{AEC2EFA4-96F0-4987-9CEC-0AD888B0D065}" srcOrd="4" destOrd="0" presId="urn:microsoft.com/office/officeart/2005/8/layout/vList2"/>
    <dgm:cxn modelId="{97AAB03D-6D6C-4420-84FE-5B2272AAAFEE}" type="presParOf" srcId="{F5765060-334C-420C-AD67-1B4795EDBCE7}" destId="{E47151BD-7BA2-4E36-923E-C5A481B9F3C1}" srcOrd="5" destOrd="0" presId="urn:microsoft.com/office/officeart/2005/8/layout/vList2"/>
    <dgm:cxn modelId="{2B94FA9F-DB2B-4717-A1A9-2C368B51855A}" type="presParOf" srcId="{F5765060-334C-420C-AD67-1B4795EDBCE7}" destId="{1A609D8F-596C-4F51-927B-A50F24C8E26D}" srcOrd="6" destOrd="0" presId="urn:microsoft.com/office/officeart/2005/8/layout/vList2"/>
    <dgm:cxn modelId="{677B9823-62F2-4B43-8A9F-70E8E2D68171}" type="presParOf" srcId="{F5765060-334C-420C-AD67-1B4795EDBCE7}" destId="{79FB1AE4-7D0E-4633-AA73-CA255AD7CA27}" srcOrd="7" destOrd="0" presId="urn:microsoft.com/office/officeart/2005/8/layout/vList2"/>
    <dgm:cxn modelId="{6CEE8A4F-2AA0-4A47-A3C3-B0D0A2F9E500}" type="presParOf" srcId="{F5765060-334C-420C-AD67-1B4795EDBCE7}" destId="{6BE7E2E6-D096-4041-B540-7355FFA47486}" srcOrd="8" destOrd="0" presId="urn:microsoft.com/office/officeart/2005/8/layout/vList2"/>
    <dgm:cxn modelId="{F5FDE661-D914-4552-965D-411B490398DD}" type="presParOf" srcId="{F5765060-334C-420C-AD67-1B4795EDBCE7}" destId="{2C6C8F76-2BDE-4EDC-95D0-5BAF53AD4A4D}" srcOrd="9" destOrd="0" presId="urn:microsoft.com/office/officeart/2005/8/layout/vList2"/>
    <dgm:cxn modelId="{428C4416-E4C3-4036-BE4A-6B49E1E36083}" type="presParOf" srcId="{F5765060-334C-420C-AD67-1B4795EDBCE7}" destId="{2A44A61C-B2E7-4CF7-A7AA-74B9480CA488}" srcOrd="10" destOrd="0" presId="urn:microsoft.com/office/officeart/2005/8/layout/vList2"/>
    <dgm:cxn modelId="{79CF3060-956C-4A32-AB69-07D3D7123EC3}" type="presParOf" srcId="{F5765060-334C-420C-AD67-1B4795EDBCE7}" destId="{799B3F59-4D2D-4BF8-AC57-EBD723159A6F}" srcOrd="11" destOrd="0" presId="urn:microsoft.com/office/officeart/2005/8/layout/vList2"/>
    <dgm:cxn modelId="{595BDA24-64C2-4B57-BCF0-43BD308FB982}" type="presParOf" srcId="{F5765060-334C-420C-AD67-1B4795EDBCE7}" destId="{9078BA4E-244B-4AC5-B5A8-2EB3F1CD374A}" srcOrd="12" destOrd="0" presId="urn:microsoft.com/office/officeart/2005/8/layout/vList2"/>
    <dgm:cxn modelId="{E30FF390-3EE2-4D7B-9E33-1B84C3470F4B}" type="presParOf" srcId="{F5765060-334C-420C-AD67-1B4795EDBCE7}" destId="{CF06A271-6BC5-4FAA-AD97-1CE1E7D1F55E}" srcOrd="13" destOrd="0" presId="urn:microsoft.com/office/officeart/2005/8/layout/vList2"/>
    <dgm:cxn modelId="{3D7C6834-4853-462A-8021-52F4745F3EC8}" type="presParOf" srcId="{F5765060-334C-420C-AD67-1B4795EDBCE7}" destId="{921F7E73-EC22-49DB-922E-730FA424F461}" srcOrd="14" destOrd="0" presId="urn:microsoft.com/office/officeart/2005/8/layout/vList2"/>
    <dgm:cxn modelId="{4D95EDD8-1F53-49A3-B4AC-9091CE3941FA}" type="presParOf" srcId="{F5765060-334C-420C-AD67-1B4795EDBCE7}" destId="{BB5B1FC9-5EC4-4EAF-8F54-E5EF39FF00ED}" srcOrd="15" destOrd="0" presId="urn:microsoft.com/office/officeart/2005/8/layout/vList2"/>
    <dgm:cxn modelId="{10072579-A187-4AA2-A861-F284FB170C0C}" type="presParOf" srcId="{F5765060-334C-420C-AD67-1B4795EDBCE7}" destId="{D0F166D2-3EED-4D09-9D66-830310E39CE8}" srcOrd="16" destOrd="0" presId="urn:microsoft.com/office/officeart/2005/8/layout/vList2"/>
    <dgm:cxn modelId="{BE3F6695-9875-4247-83CB-30E9690F0C23}" type="presParOf" srcId="{F5765060-334C-420C-AD67-1B4795EDBCE7}" destId="{F7CD48AE-879D-4ADD-8800-6EE1EF69882C}" srcOrd="17" destOrd="0" presId="urn:microsoft.com/office/officeart/2005/8/layout/vList2"/>
    <dgm:cxn modelId="{0D83BB2C-B2C4-47EB-BB93-9D1A3471396E}" type="presParOf" srcId="{F5765060-334C-420C-AD67-1B4795EDBCE7}" destId="{56632745-1630-4FE6-A129-83D3374A4BF5}" srcOrd="18" destOrd="0" presId="urn:microsoft.com/office/officeart/2005/8/layout/vList2"/>
    <dgm:cxn modelId="{62D54C1D-C0F2-4D7B-A234-9CBC72DFF96F}" type="presParOf" srcId="{F5765060-334C-420C-AD67-1B4795EDBCE7}" destId="{9C0F6FE2-2C88-4428-AACD-CCCFC590766C}" srcOrd="19" destOrd="0" presId="urn:microsoft.com/office/officeart/2005/8/layout/vList2"/>
    <dgm:cxn modelId="{07F93E84-7765-4529-A0DB-48CE703D4931}" type="presParOf" srcId="{F5765060-334C-420C-AD67-1B4795EDBCE7}" destId="{EEDAF28C-E38A-4EDD-B4AB-4827338582A9}" srcOrd="2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A83C61E5-680E-422E-B3A3-C85D7D28EA6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52FE557-205C-4E2F-859F-2510004EC3E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ташкилий</a:t>
          </a:r>
          <a:r>
            <a:rPr lang="ru-RU" dirty="0" smtClean="0">
              <a:latin typeface="Times New Roman" panose="02020603050405020304" pitchFamily="18" charset="0"/>
              <a:cs typeface="Times New Roman" panose="02020603050405020304" pitchFamily="18" charset="0"/>
            </a:rPr>
            <a:t>-методик </a:t>
          </a:r>
          <a:r>
            <a:rPr lang="ru-RU" dirty="0" err="1" smtClean="0">
              <a:latin typeface="Times New Roman" panose="02020603050405020304" pitchFamily="18" charset="0"/>
              <a:cs typeface="Times New Roman" panose="02020603050405020304" pitchFamily="18" charset="0"/>
            </a:rPr>
            <a:t>масалаларнинг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республиканинг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айнивса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павбатда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кераклигидадир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орттирилган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1D70336-2F2D-4044-958D-A38B19949F35}" type="parTrans" cxnId="{7B0107F5-BE58-46B9-85D8-2F01BFCB90E1}">
      <dgm:prSet/>
      <dgm:spPr/>
      <dgm:t>
        <a:bodyPr/>
        <a:lstStyle/>
        <a:p>
          <a:endParaRPr lang="ru-RU"/>
        </a:p>
      </dgm:t>
    </dgm:pt>
    <dgm:pt modelId="{8002C390-5DA4-403B-B5E6-9DA423407BD4}" type="sibTrans" cxnId="{7B0107F5-BE58-46B9-85D8-2F01BFCB90E1}">
      <dgm:prSet/>
      <dgm:spPr/>
      <dgm:t>
        <a:bodyPr/>
        <a:lstStyle/>
        <a:p>
          <a:endParaRPr lang="ru-RU"/>
        </a:p>
      </dgm:t>
    </dgm:pt>
    <dgm:pt modelId="{4D60B513-9B7B-43C4-B9F8-46D6C91EC3F5}" type="pres">
      <dgm:prSet presAssocID="{A83C61E5-680E-422E-B3A3-C85D7D28EA61}" presName="linear" presStyleCnt="0">
        <dgm:presLayoutVars>
          <dgm:animLvl val="lvl"/>
          <dgm:resizeHandles val="exact"/>
        </dgm:presLayoutVars>
      </dgm:prSet>
      <dgm:spPr/>
    </dgm:pt>
    <dgm:pt modelId="{DA8056BC-C8A6-4D6D-9BD4-4915C799DF48}" type="pres">
      <dgm:prSet presAssocID="{652FE557-205C-4E2F-859F-2510004EC3EC}" presName="parentText" presStyleLbl="node1" presStyleIdx="0" presStyleCnt="1">
        <dgm:presLayoutVars>
          <dgm:chMax val="0"/>
          <dgm:bulletEnabled val="1"/>
        </dgm:presLayoutVars>
      </dgm:prSet>
      <dgm:spPr/>
    </dgm:pt>
  </dgm:ptLst>
  <dgm:cxnLst>
    <dgm:cxn modelId="{7D772A0B-F54A-4691-B840-AA22DA5A4852}" type="presOf" srcId="{A83C61E5-680E-422E-B3A3-C85D7D28EA61}" destId="{4D60B513-9B7B-43C4-B9F8-46D6C91EC3F5}" srcOrd="0" destOrd="0" presId="urn:microsoft.com/office/officeart/2005/8/layout/vList2"/>
    <dgm:cxn modelId="{3640C4E5-9128-4F87-A588-100FCDD2B391}" type="presOf" srcId="{652FE557-205C-4E2F-859F-2510004EC3EC}" destId="{DA8056BC-C8A6-4D6D-9BD4-4915C799DF48}" srcOrd="0" destOrd="0" presId="urn:microsoft.com/office/officeart/2005/8/layout/vList2"/>
    <dgm:cxn modelId="{7B0107F5-BE58-46B9-85D8-2F01BFCB90E1}" srcId="{A83C61E5-680E-422E-B3A3-C85D7D28EA61}" destId="{652FE557-205C-4E2F-859F-2510004EC3EC}" srcOrd="0" destOrd="0" parTransId="{71D70336-2F2D-4044-958D-A38B19949F35}" sibTransId="{8002C390-5DA4-403B-B5E6-9DA423407BD4}"/>
    <dgm:cxn modelId="{F05F8A56-A1F2-4940-8076-112AAB830B7F}" type="presParOf" srcId="{4D60B513-9B7B-43C4-B9F8-46D6C91EC3F5}" destId="{DA8056BC-C8A6-4D6D-9BD4-4915C799DF4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859EA3AF-1C62-4CA2-8420-1C37DDCAE21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07EF809-49F0-407D-8BDF-7F0226F13EA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Жумладан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мукаммаллигини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баҳолаш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мақсадида</a:t>
          </a:r>
          <a:r>
            <a:rPr lang="ru-RU" dirty="0" smtClean="0">
              <a:latin typeface="Times New Roman" panose="02020603050405020304" pitchFamily="18" charset="0"/>
              <a:cs typeface="Times New Roman" panose="02020603050405020304" pitchFamily="18" charset="0"/>
            </a:rPr>
            <a:t> АКТ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вариантларидан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туфайли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меҳнат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унумдорлиги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5A9ECB9-1967-419E-B9D4-00F0F872E897}" type="parTrans" cxnId="{81F57F2B-BD5A-41D8-8865-95AD9B415457}">
      <dgm:prSet/>
      <dgm:spPr/>
      <dgm:t>
        <a:bodyPr/>
        <a:lstStyle/>
        <a:p>
          <a:endParaRPr lang="ru-RU"/>
        </a:p>
      </dgm:t>
    </dgm:pt>
    <dgm:pt modelId="{4F9F702B-0EFF-4779-A51E-67C853C55682}" type="sibTrans" cxnId="{81F57F2B-BD5A-41D8-8865-95AD9B415457}">
      <dgm:prSet/>
      <dgm:spPr/>
      <dgm:t>
        <a:bodyPr/>
        <a:lstStyle/>
        <a:p>
          <a:endParaRPr lang="ru-RU"/>
        </a:p>
      </dgm:t>
    </dgm:pt>
    <dgm:pt modelId="{8CCF5BC0-E46C-4160-9501-847750E58FAB}" type="pres">
      <dgm:prSet presAssocID="{859EA3AF-1C62-4CA2-8420-1C37DDCAE211}" presName="linear" presStyleCnt="0">
        <dgm:presLayoutVars>
          <dgm:animLvl val="lvl"/>
          <dgm:resizeHandles val="exact"/>
        </dgm:presLayoutVars>
      </dgm:prSet>
      <dgm:spPr/>
    </dgm:pt>
    <dgm:pt modelId="{1B6B4F38-495C-4FA2-8A24-D32CC199BB8A}" type="pres">
      <dgm:prSet presAssocID="{307EF809-49F0-407D-8BDF-7F0226F13EA0}" presName="parentText" presStyleLbl="node1" presStyleIdx="0" presStyleCnt="1">
        <dgm:presLayoutVars>
          <dgm:chMax val="0"/>
          <dgm:bulletEnabled val="1"/>
        </dgm:presLayoutVars>
      </dgm:prSet>
      <dgm:spPr/>
    </dgm:pt>
  </dgm:ptLst>
  <dgm:cxnLst>
    <dgm:cxn modelId="{04B18B65-9B70-4AB1-87CD-3CCE3ED2FF23}" type="presOf" srcId="{307EF809-49F0-407D-8BDF-7F0226F13EA0}" destId="{1B6B4F38-495C-4FA2-8A24-D32CC199BB8A}" srcOrd="0" destOrd="0" presId="urn:microsoft.com/office/officeart/2005/8/layout/vList2"/>
    <dgm:cxn modelId="{81F57F2B-BD5A-41D8-8865-95AD9B415457}" srcId="{859EA3AF-1C62-4CA2-8420-1C37DDCAE211}" destId="{307EF809-49F0-407D-8BDF-7F0226F13EA0}" srcOrd="0" destOrd="0" parTransId="{F5A9ECB9-1967-419E-B9D4-00F0F872E897}" sibTransId="{4F9F702B-0EFF-4779-A51E-67C853C55682}"/>
    <dgm:cxn modelId="{04A1FE69-3B69-4B86-8E37-E0DA1BAE4975}" type="presOf" srcId="{859EA3AF-1C62-4CA2-8420-1C37DDCAE211}" destId="{8CCF5BC0-E46C-4160-9501-847750E58FAB}" srcOrd="0" destOrd="0" presId="urn:microsoft.com/office/officeart/2005/8/layout/vList2"/>
    <dgm:cxn modelId="{BA3D4F27-EC50-4C4F-8E33-D807C52DBFC9}" type="presParOf" srcId="{8CCF5BC0-E46C-4160-9501-847750E58FAB}" destId="{1B6B4F38-495C-4FA2-8A24-D32CC199BB8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77DBA203-48D5-4ACE-A05B-04542B87530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F52D37D-E606-4C12-AA36-E8B082AEC505}">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Масофавий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услубининг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сифатли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қўлланилиши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борасида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йўлланмалар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шаклланмоқда</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E84732D5-23A4-4C78-BDB4-740669947C00}" type="parTrans" cxnId="{A906584A-DD2F-4E74-A81E-3B66B3D1DAC6}">
      <dgm:prSet/>
      <dgm:spPr/>
      <dgm:t>
        <a:bodyPr/>
        <a:lstStyle/>
        <a:p>
          <a:endParaRPr lang="ru-RU"/>
        </a:p>
      </dgm:t>
    </dgm:pt>
    <dgm:pt modelId="{C1D2C9B7-8312-4E59-B5F4-18D1B600BB00}" type="sibTrans" cxnId="{A906584A-DD2F-4E74-A81E-3B66B3D1DAC6}">
      <dgm:prSet/>
      <dgm:spPr/>
      <dgm:t>
        <a:bodyPr/>
        <a:lstStyle/>
        <a:p>
          <a:endParaRPr lang="ru-RU"/>
        </a:p>
      </dgm:t>
    </dgm:pt>
    <dgm:pt modelId="{F2CB4D92-D582-4467-9332-C407927CC435}">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Ўқитилаётган</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борлиқни</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марказлаштириш</a:t>
          </a:r>
          <a:r>
            <a:rPr lang="ru-RU" u="sng"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Республикамиз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хорижлик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қуролларидан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эътиборда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тутилади</a:t>
          </a:r>
          <a:r>
            <a:rPr lang="ru-RU" dirty="0" smtClean="0">
              <a:latin typeface="Times New Roman" panose="02020603050405020304" pitchFamily="18" charset="0"/>
              <a:cs typeface="Times New Roman" panose="02020603050405020304" pitchFamily="18" charset="0"/>
            </a:rPr>
            <a:t>. Бунда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навбатида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бутун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билимларидан</a:t>
          </a:r>
          <a:r>
            <a:rPr lang="ru-RU" dirty="0" smtClean="0">
              <a:latin typeface="Times New Roman" panose="02020603050405020304" pitchFamily="18" charset="0"/>
              <a:cs typeface="Times New Roman" panose="02020603050405020304" pitchFamily="18" charset="0"/>
            </a:rPr>
            <a:t>, электрон </a:t>
          </a:r>
          <a:r>
            <a:rPr lang="ru-RU" dirty="0" err="1" smtClean="0">
              <a:latin typeface="Times New Roman" panose="02020603050405020304" pitchFamily="18" charset="0"/>
              <a:cs typeface="Times New Roman" panose="02020603050405020304" pitchFamily="18" charset="0"/>
            </a:rPr>
            <a:t>кутубхоналардан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BDF75EC-B3D9-4EC4-A726-0767CA1D773F}" type="parTrans" cxnId="{D0171E4B-E647-49DE-A1CA-0BCBEBF994C3}">
      <dgm:prSet/>
      <dgm:spPr/>
      <dgm:t>
        <a:bodyPr/>
        <a:lstStyle/>
        <a:p>
          <a:endParaRPr lang="ru-RU"/>
        </a:p>
      </dgm:t>
    </dgm:pt>
    <dgm:pt modelId="{F431BF87-5E89-4A35-BF54-2D94FD2B4AA7}" type="sibTrans" cxnId="{D0171E4B-E647-49DE-A1CA-0BCBEBF994C3}">
      <dgm:prSet/>
      <dgm:spPr/>
      <dgm:t>
        <a:bodyPr/>
        <a:lstStyle/>
        <a:p>
          <a:endParaRPr lang="ru-RU"/>
        </a:p>
      </dgm:t>
    </dgm:pt>
    <dgm:pt modelId="{E9245DC5-38E2-4225-A8DB-0F5CA6E83860}" type="pres">
      <dgm:prSet presAssocID="{77DBA203-48D5-4ACE-A05B-04542B875301}" presName="linear" presStyleCnt="0">
        <dgm:presLayoutVars>
          <dgm:animLvl val="lvl"/>
          <dgm:resizeHandles val="exact"/>
        </dgm:presLayoutVars>
      </dgm:prSet>
      <dgm:spPr/>
    </dgm:pt>
    <dgm:pt modelId="{5EE1AB8D-A146-4AC2-A75D-396ABE9306A1}" type="pres">
      <dgm:prSet presAssocID="{FF52D37D-E606-4C12-AA36-E8B082AEC505}" presName="parentText" presStyleLbl="node1" presStyleIdx="0" presStyleCnt="2">
        <dgm:presLayoutVars>
          <dgm:chMax val="0"/>
          <dgm:bulletEnabled val="1"/>
        </dgm:presLayoutVars>
      </dgm:prSet>
      <dgm:spPr/>
    </dgm:pt>
    <dgm:pt modelId="{5F042D8B-2149-4039-99BE-C98A8EA81B64}" type="pres">
      <dgm:prSet presAssocID="{C1D2C9B7-8312-4E59-B5F4-18D1B600BB00}" presName="spacer" presStyleCnt="0"/>
      <dgm:spPr/>
    </dgm:pt>
    <dgm:pt modelId="{F05B63F5-41B1-40B4-B33B-A272B9B83F55}" type="pres">
      <dgm:prSet presAssocID="{F2CB4D92-D582-4467-9332-C407927CC435}" presName="parentText" presStyleLbl="node1" presStyleIdx="1" presStyleCnt="2">
        <dgm:presLayoutVars>
          <dgm:chMax val="0"/>
          <dgm:bulletEnabled val="1"/>
        </dgm:presLayoutVars>
      </dgm:prSet>
      <dgm:spPr/>
    </dgm:pt>
  </dgm:ptLst>
  <dgm:cxnLst>
    <dgm:cxn modelId="{D0171E4B-E647-49DE-A1CA-0BCBEBF994C3}" srcId="{77DBA203-48D5-4ACE-A05B-04542B875301}" destId="{F2CB4D92-D582-4467-9332-C407927CC435}" srcOrd="1" destOrd="0" parTransId="{3BDF75EC-B3D9-4EC4-A726-0767CA1D773F}" sibTransId="{F431BF87-5E89-4A35-BF54-2D94FD2B4AA7}"/>
    <dgm:cxn modelId="{A906584A-DD2F-4E74-A81E-3B66B3D1DAC6}" srcId="{77DBA203-48D5-4ACE-A05B-04542B875301}" destId="{FF52D37D-E606-4C12-AA36-E8B082AEC505}" srcOrd="0" destOrd="0" parTransId="{E84732D5-23A4-4C78-BDB4-740669947C00}" sibTransId="{C1D2C9B7-8312-4E59-B5F4-18D1B600BB00}"/>
    <dgm:cxn modelId="{74B37C4E-92CB-4229-84A6-5C135A4023F4}" type="presOf" srcId="{77DBA203-48D5-4ACE-A05B-04542B875301}" destId="{E9245DC5-38E2-4225-A8DB-0F5CA6E83860}" srcOrd="0" destOrd="0" presId="urn:microsoft.com/office/officeart/2005/8/layout/vList2"/>
    <dgm:cxn modelId="{90A342FC-C992-4189-9037-1DAE9D448651}" type="presOf" srcId="{FF52D37D-E606-4C12-AA36-E8B082AEC505}" destId="{5EE1AB8D-A146-4AC2-A75D-396ABE9306A1}" srcOrd="0" destOrd="0" presId="urn:microsoft.com/office/officeart/2005/8/layout/vList2"/>
    <dgm:cxn modelId="{5BA47475-48BF-4435-90C1-9DA9C0C55108}" type="presOf" srcId="{F2CB4D92-D582-4467-9332-C407927CC435}" destId="{F05B63F5-41B1-40B4-B33B-A272B9B83F55}" srcOrd="0" destOrd="0" presId="urn:microsoft.com/office/officeart/2005/8/layout/vList2"/>
    <dgm:cxn modelId="{FC1C6D0E-1C4B-42BB-8382-A4024DA0E66A}" type="presParOf" srcId="{E9245DC5-38E2-4225-A8DB-0F5CA6E83860}" destId="{5EE1AB8D-A146-4AC2-A75D-396ABE9306A1}" srcOrd="0" destOrd="0" presId="urn:microsoft.com/office/officeart/2005/8/layout/vList2"/>
    <dgm:cxn modelId="{D90953E4-C398-48D8-BD5B-918814F46A5C}" type="presParOf" srcId="{E9245DC5-38E2-4225-A8DB-0F5CA6E83860}" destId="{5F042D8B-2149-4039-99BE-C98A8EA81B64}" srcOrd="1" destOrd="0" presId="urn:microsoft.com/office/officeart/2005/8/layout/vList2"/>
    <dgm:cxn modelId="{DDA77AAC-AF5A-479A-8D69-BD4616EF28C4}" type="presParOf" srcId="{E9245DC5-38E2-4225-A8DB-0F5CA6E83860}" destId="{F05B63F5-41B1-40B4-B33B-A272B9B83F5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34187486-7DD7-45BB-833E-7C9AB1CEC66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6DEB106-8F86-4C89-88BF-8E40D57065D5}">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Ўқитувчига</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талабни</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кучайтириш</a:t>
          </a:r>
          <a:r>
            <a:rPr lang="ru-RU" u="sng"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стандарт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(педагог)</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мажбуриятини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юклайди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кўтарилишига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1038F90-CC2E-4A6B-B4D7-AD375F6DEA22}" type="parTrans" cxnId="{D445EA60-CE8E-4E04-B3AB-DD2AC4E623FA}">
      <dgm:prSet/>
      <dgm:spPr/>
      <dgm:t>
        <a:bodyPr/>
        <a:lstStyle/>
        <a:p>
          <a:endParaRPr lang="ru-RU"/>
        </a:p>
      </dgm:t>
    </dgm:pt>
    <dgm:pt modelId="{B77D0042-D33C-4949-A589-8C61C98D0C2B}" type="sibTrans" cxnId="{D445EA60-CE8E-4E04-B3AB-DD2AC4E623FA}">
      <dgm:prSet/>
      <dgm:spPr/>
      <dgm:t>
        <a:bodyPr/>
        <a:lstStyle/>
        <a:p>
          <a:endParaRPr lang="ru-RU"/>
        </a:p>
      </dgm:t>
    </dgm:pt>
    <dgm:pt modelId="{244C0D52-ED42-497E-A78D-A8B7BC95BFF7}" type="pres">
      <dgm:prSet presAssocID="{34187486-7DD7-45BB-833E-7C9AB1CEC663}" presName="linear" presStyleCnt="0">
        <dgm:presLayoutVars>
          <dgm:animLvl val="lvl"/>
          <dgm:resizeHandles val="exact"/>
        </dgm:presLayoutVars>
      </dgm:prSet>
      <dgm:spPr/>
    </dgm:pt>
    <dgm:pt modelId="{55C93836-CD04-4173-B78E-D37B4BC1F1D0}" type="pres">
      <dgm:prSet presAssocID="{D6DEB106-8F86-4C89-88BF-8E40D57065D5}" presName="parentText" presStyleLbl="node1" presStyleIdx="0" presStyleCnt="1">
        <dgm:presLayoutVars>
          <dgm:chMax val="0"/>
          <dgm:bulletEnabled val="1"/>
        </dgm:presLayoutVars>
      </dgm:prSet>
      <dgm:spPr/>
    </dgm:pt>
  </dgm:ptLst>
  <dgm:cxnLst>
    <dgm:cxn modelId="{D445EA60-CE8E-4E04-B3AB-DD2AC4E623FA}" srcId="{34187486-7DD7-45BB-833E-7C9AB1CEC663}" destId="{D6DEB106-8F86-4C89-88BF-8E40D57065D5}" srcOrd="0" destOrd="0" parTransId="{F1038F90-CC2E-4A6B-B4D7-AD375F6DEA22}" sibTransId="{B77D0042-D33C-4949-A589-8C61C98D0C2B}"/>
    <dgm:cxn modelId="{076D5273-516C-4CD2-9C02-E92F4EE0448D}" type="presOf" srcId="{D6DEB106-8F86-4C89-88BF-8E40D57065D5}" destId="{55C93836-CD04-4173-B78E-D37B4BC1F1D0}" srcOrd="0" destOrd="0" presId="urn:microsoft.com/office/officeart/2005/8/layout/vList2"/>
    <dgm:cxn modelId="{807D7154-B2DC-4822-9A58-D3CF54B6CEA3}" type="presOf" srcId="{34187486-7DD7-45BB-833E-7C9AB1CEC663}" destId="{244C0D52-ED42-497E-A78D-A8B7BC95BFF7}" srcOrd="0" destOrd="0" presId="urn:microsoft.com/office/officeart/2005/8/layout/vList2"/>
    <dgm:cxn modelId="{3E883E2D-02A1-43CC-9166-09826915A99F}" type="presParOf" srcId="{244C0D52-ED42-497E-A78D-A8B7BC95BFF7}" destId="{55C93836-CD04-4173-B78E-D37B4BC1F1D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3693C3AC-8A95-4787-A51D-AE876455409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F4D3B2D-7F8A-4901-8686-49337C70B15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стандартлатирилган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узлуксиз</a:t>
          </a:r>
          <a:r>
            <a:rPr lang="ru-RU" dirty="0" smtClean="0">
              <a:latin typeface="Times New Roman" panose="02020603050405020304" pitchFamily="18" charset="0"/>
              <a:cs typeface="Times New Roman" panose="02020603050405020304" pitchFamily="18" charset="0"/>
            </a:rPr>
            <a:t> мониторинг </a:t>
          </a:r>
          <a:r>
            <a:rPr lang="ru-RU" dirty="0" err="1" smtClean="0">
              <a:latin typeface="Times New Roman" panose="02020603050405020304" pitchFamily="18" charset="0"/>
              <a:cs typeface="Times New Roman" panose="02020603050405020304" pitchFamily="18" charset="0"/>
            </a:rPr>
            <a:t>имконияти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савиясининг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текширилиши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унумлилиги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аттестациядан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ўтказиш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тадбирлар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C947539-3583-470D-9E68-2E5162B53A6A}" type="parTrans" cxnId="{C12548F0-8E2A-4836-BD58-94759500C730}">
      <dgm:prSet/>
      <dgm:spPr/>
      <dgm:t>
        <a:bodyPr/>
        <a:lstStyle/>
        <a:p>
          <a:endParaRPr lang="ru-RU"/>
        </a:p>
      </dgm:t>
    </dgm:pt>
    <dgm:pt modelId="{0C2B8685-2B72-4334-A09D-F2B402ECE331}" type="sibTrans" cxnId="{C12548F0-8E2A-4836-BD58-94759500C730}">
      <dgm:prSet/>
      <dgm:spPr/>
      <dgm:t>
        <a:bodyPr/>
        <a:lstStyle/>
        <a:p>
          <a:endParaRPr lang="ru-RU"/>
        </a:p>
      </dgm:t>
    </dgm:pt>
    <dgm:pt modelId="{CA25CAA4-DFE4-4D55-91BE-DA6DCAE205BF}" type="pres">
      <dgm:prSet presAssocID="{3693C3AC-8A95-4787-A51D-AE876455409F}" presName="linear" presStyleCnt="0">
        <dgm:presLayoutVars>
          <dgm:animLvl val="lvl"/>
          <dgm:resizeHandles val="exact"/>
        </dgm:presLayoutVars>
      </dgm:prSet>
      <dgm:spPr/>
    </dgm:pt>
    <dgm:pt modelId="{39344A56-6403-4C42-84C5-2B8B968EE544}" type="pres">
      <dgm:prSet presAssocID="{1F4D3B2D-7F8A-4901-8686-49337C70B15B}" presName="parentText" presStyleLbl="node1" presStyleIdx="0" presStyleCnt="1">
        <dgm:presLayoutVars>
          <dgm:chMax val="0"/>
          <dgm:bulletEnabled val="1"/>
        </dgm:presLayoutVars>
      </dgm:prSet>
      <dgm:spPr/>
    </dgm:pt>
  </dgm:ptLst>
  <dgm:cxnLst>
    <dgm:cxn modelId="{51377FEA-60BA-489B-888A-4CD58E0E0B0F}" type="presOf" srcId="{1F4D3B2D-7F8A-4901-8686-49337C70B15B}" destId="{39344A56-6403-4C42-84C5-2B8B968EE544}" srcOrd="0" destOrd="0" presId="urn:microsoft.com/office/officeart/2005/8/layout/vList2"/>
    <dgm:cxn modelId="{C12548F0-8E2A-4836-BD58-94759500C730}" srcId="{3693C3AC-8A95-4787-A51D-AE876455409F}" destId="{1F4D3B2D-7F8A-4901-8686-49337C70B15B}" srcOrd="0" destOrd="0" parTransId="{FC947539-3583-470D-9E68-2E5162B53A6A}" sibTransId="{0C2B8685-2B72-4334-A09D-F2B402ECE331}"/>
    <dgm:cxn modelId="{08CCA8BF-B622-4439-B051-4BCE08E3B3D3}" type="presOf" srcId="{3693C3AC-8A95-4787-A51D-AE876455409F}" destId="{CA25CAA4-DFE4-4D55-91BE-DA6DCAE205BF}" srcOrd="0" destOrd="0" presId="urn:microsoft.com/office/officeart/2005/8/layout/vList2"/>
    <dgm:cxn modelId="{BDEC67CA-5137-498C-8108-FDEF11069B13}" type="presParOf" srcId="{CA25CAA4-DFE4-4D55-91BE-DA6DCAE205BF}" destId="{39344A56-6403-4C42-84C5-2B8B968EE54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7F757BC1-8538-40AE-BD50-324C80C916A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5CC094B-1943-47C9-8AD3-D01037C4EFD6}">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Ўқитиш</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турининг</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эгилувчанлиги</a:t>
          </a:r>
          <a:r>
            <a:rPr lang="ru-RU" u="sng"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шуғулланиш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тезликда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мумкинлиги</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кўргазмали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етказишда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кўргазмали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методлардан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унумли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икониятларининг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эгилувчанлигини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B2BBEF1-D361-465A-8774-B2BA4FCCA25F}" type="parTrans" cxnId="{16A53B4D-F76E-4D5A-8A18-8644C89578C3}">
      <dgm:prSet/>
      <dgm:spPr/>
      <dgm:t>
        <a:bodyPr/>
        <a:lstStyle/>
        <a:p>
          <a:endParaRPr lang="ru-RU"/>
        </a:p>
      </dgm:t>
    </dgm:pt>
    <dgm:pt modelId="{B6D4F707-F6C6-4ED1-B806-CD67465C2CC7}" type="sibTrans" cxnId="{16A53B4D-F76E-4D5A-8A18-8644C89578C3}">
      <dgm:prSet/>
      <dgm:spPr/>
      <dgm:t>
        <a:bodyPr/>
        <a:lstStyle/>
        <a:p>
          <a:endParaRPr lang="ru-RU"/>
        </a:p>
      </dgm:t>
    </dgm:pt>
    <dgm:pt modelId="{CFD068A8-6131-4441-BD8E-33BA7B506C9F}" type="pres">
      <dgm:prSet presAssocID="{7F757BC1-8538-40AE-BD50-324C80C916AF}" presName="linear" presStyleCnt="0">
        <dgm:presLayoutVars>
          <dgm:animLvl val="lvl"/>
          <dgm:resizeHandles val="exact"/>
        </dgm:presLayoutVars>
      </dgm:prSet>
      <dgm:spPr/>
    </dgm:pt>
    <dgm:pt modelId="{3422CF9E-4AEC-49FB-AF4E-F5EEFF36E5CF}" type="pres">
      <dgm:prSet presAssocID="{55CC094B-1943-47C9-8AD3-D01037C4EFD6}" presName="parentText" presStyleLbl="node1" presStyleIdx="0" presStyleCnt="1">
        <dgm:presLayoutVars>
          <dgm:chMax val="0"/>
          <dgm:bulletEnabled val="1"/>
        </dgm:presLayoutVars>
      </dgm:prSet>
      <dgm:spPr/>
    </dgm:pt>
  </dgm:ptLst>
  <dgm:cxnLst>
    <dgm:cxn modelId="{16A53B4D-F76E-4D5A-8A18-8644C89578C3}" srcId="{7F757BC1-8538-40AE-BD50-324C80C916AF}" destId="{55CC094B-1943-47C9-8AD3-D01037C4EFD6}" srcOrd="0" destOrd="0" parTransId="{5B2BBEF1-D361-465A-8774-B2BA4FCCA25F}" sibTransId="{B6D4F707-F6C6-4ED1-B806-CD67465C2CC7}"/>
    <dgm:cxn modelId="{B3AA2D19-A225-45F5-BFA7-2191E2453F38}" type="presOf" srcId="{55CC094B-1943-47C9-8AD3-D01037C4EFD6}" destId="{3422CF9E-4AEC-49FB-AF4E-F5EEFF36E5CF}" srcOrd="0" destOrd="0" presId="urn:microsoft.com/office/officeart/2005/8/layout/vList2"/>
    <dgm:cxn modelId="{03D9E889-EDA2-49F3-80B1-9EA053435507}" type="presOf" srcId="{7F757BC1-8538-40AE-BD50-324C80C916AF}" destId="{CFD068A8-6131-4441-BD8E-33BA7B506C9F}" srcOrd="0" destOrd="0" presId="urn:microsoft.com/office/officeart/2005/8/layout/vList2"/>
    <dgm:cxn modelId="{83056CC1-6BF4-4D54-8E78-CD0FE088C5CD}" type="presParOf" srcId="{CFD068A8-6131-4441-BD8E-33BA7B506C9F}" destId="{3422CF9E-4AEC-49FB-AF4E-F5EEFF36E5C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902334CF-DE38-47C0-A91B-171B4228D48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CC874AA-925D-4AB8-B6E9-87AE6E799376}">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Ўқитувчининг</a:t>
          </a:r>
          <a:r>
            <a:rPr lang="ru-RU" u="sng" dirty="0" smtClean="0">
              <a:latin typeface="Times New Roman" panose="02020603050405020304" pitchFamily="18" charset="0"/>
              <a:cs typeface="Times New Roman" panose="02020603050405020304" pitchFamily="18" charset="0"/>
            </a:rPr>
            <a:t> роли </a:t>
          </a:r>
          <a:r>
            <a:rPr lang="ru-RU" u="sng" dirty="0" err="1" smtClean="0">
              <a:latin typeface="Times New Roman" panose="02020603050405020304" pitchFamily="18" charset="0"/>
              <a:cs typeface="Times New Roman" panose="02020603050405020304" pitchFamily="18" charset="0"/>
            </a:rPr>
            <a:t>ва</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унинг</a:t>
          </a:r>
          <a:r>
            <a:rPr lang="ru-RU" u="sng" dirty="0" smtClean="0">
              <a:latin typeface="Times New Roman" panose="02020603050405020304" pitchFamily="18" charset="0"/>
              <a:cs typeface="Times New Roman" panose="02020603050405020304" pitchFamily="18" charset="0"/>
            </a:rPr>
            <a:t> педагогик </a:t>
          </a:r>
          <a:r>
            <a:rPr lang="ru-RU" u="sng" dirty="0" err="1" smtClean="0">
              <a:latin typeface="Times New Roman" panose="02020603050405020304" pitchFamily="18" charset="0"/>
              <a:cs typeface="Times New Roman" panose="02020603050405020304" pitchFamily="18" charset="0"/>
            </a:rPr>
            <a:t>имкониятлари</a:t>
          </a:r>
          <a:r>
            <a:rPr lang="ru-RU" u="sng"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ёндашувининг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томонлама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мавжудлигида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кўринади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DC31C07-876C-4C5E-A8C6-3327F89BD377}" type="parTrans" cxnId="{340C6E66-026C-4653-B6D5-9222E0282E92}">
      <dgm:prSet/>
      <dgm:spPr/>
      <dgm:t>
        <a:bodyPr/>
        <a:lstStyle/>
        <a:p>
          <a:endParaRPr lang="ru-RU"/>
        </a:p>
      </dgm:t>
    </dgm:pt>
    <dgm:pt modelId="{A41126DC-CBA2-4319-93FE-0AD99571E60F}" type="sibTrans" cxnId="{340C6E66-026C-4653-B6D5-9222E0282E92}">
      <dgm:prSet/>
      <dgm:spPr/>
      <dgm:t>
        <a:bodyPr/>
        <a:lstStyle/>
        <a:p>
          <a:endParaRPr lang="ru-RU"/>
        </a:p>
      </dgm:t>
    </dgm:pt>
    <dgm:pt modelId="{98AEAC9A-D696-4C78-9669-6F3258C51C68}" type="pres">
      <dgm:prSet presAssocID="{902334CF-DE38-47C0-A91B-171B4228D483}" presName="linear" presStyleCnt="0">
        <dgm:presLayoutVars>
          <dgm:animLvl val="lvl"/>
          <dgm:resizeHandles val="exact"/>
        </dgm:presLayoutVars>
      </dgm:prSet>
      <dgm:spPr/>
    </dgm:pt>
    <dgm:pt modelId="{E0FC027C-44D4-459F-990C-84DD2A67B736}" type="pres">
      <dgm:prSet presAssocID="{DCC874AA-925D-4AB8-B6E9-87AE6E799376}" presName="parentText" presStyleLbl="node1" presStyleIdx="0" presStyleCnt="1">
        <dgm:presLayoutVars>
          <dgm:chMax val="0"/>
          <dgm:bulletEnabled val="1"/>
        </dgm:presLayoutVars>
      </dgm:prSet>
      <dgm:spPr/>
    </dgm:pt>
  </dgm:ptLst>
  <dgm:cxnLst>
    <dgm:cxn modelId="{2A35EB59-1BB5-47D2-9BFE-BBF03D53E8AC}" type="presOf" srcId="{DCC874AA-925D-4AB8-B6E9-87AE6E799376}" destId="{E0FC027C-44D4-459F-990C-84DD2A67B736}" srcOrd="0" destOrd="0" presId="urn:microsoft.com/office/officeart/2005/8/layout/vList2"/>
    <dgm:cxn modelId="{340C6E66-026C-4653-B6D5-9222E0282E92}" srcId="{902334CF-DE38-47C0-A91B-171B4228D483}" destId="{DCC874AA-925D-4AB8-B6E9-87AE6E799376}" srcOrd="0" destOrd="0" parTransId="{8DC31C07-876C-4C5E-A8C6-3327F89BD377}" sibTransId="{A41126DC-CBA2-4319-93FE-0AD99571E60F}"/>
    <dgm:cxn modelId="{6B36826E-8072-4B7E-B049-452373F37E8C}" type="presOf" srcId="{902334CF-DE38-47C0-A91B-171B4228D483}" destId="{98AEAC9A-D696-4C78-9669-6F3258C51C68}" srcOrd="0" destOrd="0" presId="urn:microsoft.com/office/officeart/2005/8/layout/vList2"/>
    <dgm:cxn modelId="{3FA8640E-76EC-4DAB-BBDA-C2AE62D430D5}" type="presParOf" srcId="{98AEAC9A-D696-4C78-9669-6F3258C51C68}" destId="{E0FC027C-44D4-459F-990C-84DD2A67B73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9091B047-7618-4083-B58F-7E773D4DD7D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490DBFE-D4BF-4A7C-88B9-9B31714C463C}">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Тингловчининг</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билим</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ва</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тадқиқот</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мотивлари</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ҳамда</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стимулларини</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(педагог)га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ишончсизлик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ҳиссиёти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психологик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тўсиқларни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йўқотиш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тингловчининг</a:t>
          </a:r>
          <a:r>
            <a:rPr lang="ru-RU" dirty="0" smtClean="0">
              <a:latin typeface="Times New Roman" panose="02020603050405020304" pitchFamily="18" charset="0"/>
              <a:cs typeface="Times New Roman" panose="02020603050405020304" pitchFamily="18" charset="0"/>
            </a:rPr>
            <a:t> интеллектуал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тарбиялаш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такомиллаштириш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шарт-шароитларини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кенгайтиришга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Шунингдек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олувчиларнинг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жисмоний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меҳнати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уйғунлигини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1599BEE-E7BC-4BD1-AA49-73E796467FF9}" type="parTrans" cxnId="{36D6348F-8A34-4901-9BF2-9B1DF1E36E94}">
      <dgm:prSet/>
      <dgm:spPr/>
      <dgm:t>
        <a:bodyPr/>
        <a:lstStyle/>
        <a:p>
          <a:endParaRPr lang="ru-RU"/>
        </a:p>
      </dgm:t>
    </dgm:pt>
    <dgm:pt modelId="{11F372C0-F2AF-4B4B-8519-7DE9DE16F969}" type="sibTrans" cxnId="{36D6348F-8A34-4901-9BF2-9B1DF1E36E94}">
      <dgm:prSet/>
      <dgm:spPr/>
      <dgm:t>
        <a:bodyPr/>
        <a:lstStyle/>
        <a:p>
          <a:endParaRPr lang="ru-RU"/>
        </a:p>
      </dgm:t>
    </dgm:pt>
    <dgm:pt modelId="{955FB494-ADA3-4191-9989-276AE479C87C}" type="pres">
      <dgm:prSet presAssocID="{9091B047-7618-4083-B58F-7E773D4DD7DE}" presName="linear" presStyleCnt="0">
        <dgm:presLayoutVars>
          <dgm:animLvl val="lvl"/>
          <dgm:resizeHandles val="exact"/>
        </dgm:presLayoutVars>
      </dgm:prSet>
      <dgm:spPr/>
    </dgm:pt>
    <dgm:pt modelId="{85DCEA58-34B8-4729-82B3-C3AAEC0BF8D4}" type="pres">
      <dgm:prSet presAssocID="{5490DBFE-D4BF-4A7C-88B9-9B31714C463C}" presName="parentText" presStyleLbl="node1" presStyleIdx="0" presStyleCnt="1">
        <dgm:presLayoutVars>
          <dgm:chMax val="0"/>
          <dgm:bulletEnabled val="1"/>
        </dgm:presLayoutVars>
      </dgm:prSet>
      <dgm:spPr/>
    </dgm:pt>
  </dgm:ptLst>
  <dgm:cxnLst>
    <dgm:cxn modelId="{36D6348F-8A34-4901-9BF2-9B1DF1E36E94}" srcId="{9091B047-7618-4083-B58F-7E773D4DD7DE}" destId="{5490DBFE-D4BF-4A7C-88B9-9B31714C463C}" srcOrd="0" destOrd="0" parTransId="{91599BEE-E7BC-4BD1-AA49-73E796467FF9}" sibTransId="{11F372C0-F2AF-4B4B-8519-7DE9DE16F969}"/>
    <dgm:cxn modelId="{145D26A7-70C0-4599-B109-AB1AED43F79F}" type="presOf" srcId="{9091B047-7618-4083-B58F-7E773D4DD7DE}" destId="{955FB494-ADA3-4191-9989-276AE479C87C}" srcOrd="0" destOrd="0" presId="urn:microsoft.com/office/officeart/2005/8/layout/vList2"/>
    <dgm:cxn modelId="{04B7AEAD-E298-4FC6-920A-6BB9314F339B}" type="presOf" srcId="{5490DBFE-D4BF-4A7C-88B9-9B31714C463C}" destId="{85DCEA58-34B8-4729-82B3-C3AAEC0BF8D4}" srcOrd="0" destOrd="0" presId="urn:microsoft.com/office/officeart/2005/8/layout/vList2"/>
    <dgm:cxn modelId="{4CC17657-72D9-4DEC-9A6C-D9252358C7A5}" type="presParOf" srcId="{955FB494-ADA3-4191-9989-276AE479C87C}" destId="{85DCEA58-34B8-4729-82B3-C3AAEC0BF8D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47E6282D-1192-4D6C-86C8-A55541C8FC5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B321BE8-0EAE-482A-B7D2-82AA040C986C}">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Иқтисодлилиги</a:t>
          </a:r>
          <a:r>
            <a:rPr lang="ru-RU" u="sng"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кечикишларни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камайтиришни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хоналаридан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харажатлари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малакали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(педагог)</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харжатларини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камайтиради</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узатишлари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Соғлиғи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таъминланганлигидан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қатъий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тенглик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юзага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EF56A87-2CA9-4402-ACCA-04B96C3E8DCA}" type="parTrans" cxnId="{861CB5E2-58D2-49BD-A6E0-FFD952932FA6}">
      <dgm:prSet/>
      <dgm:spPr/>
      <dgm:t>
        <a:bodyPr/>
        <a:lstStyle/>
        <a:p>
          <a:endParaRPr lang="ru-RU"/>
        </a:p>
      </dgm:t>
    </dgm:pt>
    <dgm:pt modelId="{3157751E-B323-45ED-B849-CDAB8CB7F1DE}" type="sibTrans" cxnId="{861CB5E2-58D2-49BD-A6E0-FFD952932FA6}">
      <dgm:prSet/>
      <dgm:spPr/>
      <dgm:t>
        <a:bodyPr/>
        <a:lstStyle/>
        <a:p>
          <a:endParaRPr lang="ru-RU"/>
        </a:p>
      </dgm:t>
    </dgm:pt>
    <dgm:pt modelId="{5C19F9FB-53AA-4B09-B708-0827146DA1F9}" type="pres">
      <dgm:prSet presAssocID="{47E6282D-1192-4D6C-86C8-A55541C8FC56}" presName="linear" presStyleCnt="0">
        <dgm:presLayoutVars>
          <dgm:animLvl val="lvl"/>
          <dgm:resizeHandles val="exact"/>
        </dgm:presLayoutVars>
      </dgm:prSet>
      <dgm:spPr/>
    </dgm:pt>
    <dgm:pt modelId="{36C6B25C-46A9-4055-8BBA-657117123D8F}" type="pres">
      <dgm:prSet presAssocID="{DB321BE8-0EAE-482A-B7D2-82AA040C986C}" presName="parentText" presStyleLbl="node1" presStyleIdx="0" presStyleCnt="1">
        <dgm:presLayoutVars>
          <dgm:chMax val="0"/>
          <dgm:bulletEnabled val="1"/>
        </dgm:presLayoutVars>
      </dgm:prSet>
      <dgm:spPr/>
    </dgm:pt>
  </dgm:ptLst>
  <dgm:cxnLst>
    <dgm:cxn modelId="{3F4B64A8-ADDF-4C93-A5DD-1173CE2FA057}" type="presOf" srcId="{DB321BE8-0EAE-482A-B7D2-82AA040C986C}" destId="{36C6B25C-46A9-4055-8BBA-657117123D8F}" srcOrd="0" destOrd="0" presId="urn:microsoft.com/office/officeart/2005/8/layout/vList2"/>
    <dgm:cxn modelId="{555E7F39-F871-4917-8520-2AC7B65930E8}" type="presOf" srcId="{47E6282D-1192-4D6C-86C8-A55541C8FC56}" destId="{5C19F9FB-53AA-4B09-B708-0827146DA1F9}" srcOrd="0" destOrd="0" presId="urn:microsoft.com/office/officeart/2005/8/layout/vList2"/>
    <dgm:cxn modelId="{861CB5E2-58D2-49BD-A6E0-FFD952932FA6}" srcId="{47E6282D-1192-4D6C-86C8-A55541C8FC56}" destId="{DB321BE8-0EAE-482A-B7D2-82AA040C986C}" srcOrd="0" destOrd="0" parTransId="{EEF56A87-2CA9-4402-ACCA-04B96C3E8DCA}" sibTransId="{3157751E-B323-45ED-B849-CDAB8CB7F1DE}"/>
    <dgm:cxn modelId="{AC8A1C94-4F4A-400A-A7DB-D691E011399A}" type="presParOf" srcId="{5C19F9FB-53AA-4B09-B708-0827146DA1F9}" destId="{36C6B25C-46A9-4055-8BBA-657117123D8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38513A74-EF47-4205-85AA-32EF11FAFE3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FA415AA-B9EA-46D7-A216-A4F4CA72443C}">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Ўқитиш</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доирасида</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мусобақа</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муҳитини</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расмийлаштириш</a:t>
          </a:r>
          <a:r>
            <a:rPr lang="ru-RU" u="sng"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жамиятни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оқими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жипслашган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техник </a:t>
          </a:r>
          <a:r>
            <a:rPr lang="ru-RU" dirty="0" err="1" smtClean="0">
              <a:latin typeface="Times New Roman" panose="02020603050405020304" pitchFamily="18" charset="0"/>
              <a:cs typeface="Times New Roman" panose="02020603050405020304" pitchFamily="18" charset="0"/>
            </a:rPr>
            <a:t>воситаларини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юртларидаги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автоматлаштириш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бирлашувини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3BA1051-1B2C-4131-8A60-A4BB28E06A52}" type="parTrans" cxnId="{13D6D452-DE64-44FB-937F-1B5453D6DDA6}">
      <dgm:prSet/>
      <dgm:spPr/>
      <dgm:t>
        <a:bodyPr/>
        <a:lstStyle/>
        <a:p>
          <a:endParaRPr lang="ru-RU"/>
        </a:p>
      </dgm:t>
    </dgm:pt>
    <dgm:pt modelId="{E146F0B0-8982-4BBF-BBE2-F2E695A0B9ED}" type="sibTrans" cxnId="{13D6D452-DE64-44FB-937F-1B5453D6DDA6}">
      <dgm:prSet/>
      <dgm:spPr/>
      <dgm:t>
        <a:bodyPr/>
        <a:lstStyle/>
        <a:p>
          <a:endParaRPr lang="ru-RU"/>
        </a:p>
      </dgm:t>
    </dgm:pt>
    <dgm:pt modelId="{9402F75A-C7FF-4F28-9127-C75CC7DF7BFD}" type="pres">
      <dgm:prSet presAssocID="{38513A74-EF47-4205-85AA-32EF11FAFE38}" presName="linear" presStyleCnt="0">
        <dgm:presLayoutVars>
          <dgm:animLvl val="lvl"/>
          <dgm:resizeHandles val="exact"/>
        </dgm:presLayoutVars>
      </dgm:prSet>
      <dgm:spPr/>
    </dgm:pt>
    <dgm:pt modelId="{77F7300E-E039-47A5-A65F-C9B2DC8A6A1E}" type="pres">
      <dgm:prSet presAssocID="{CFA415AA-B9EA-46D7-A216-A4F4CA72443C}" presName="parentText" presStyleLbl="node1" presStyleIdx="0" presStyleCnt="1">
        <dgm:presLayoutVars>
          <dgm:chMax val="0"/>
          <dgm:bulletEnabled val="1"/>
        </dgm:presLayoutVars>
      </dgm:prSet>
      <dgm:spPr/>
    </dgm:pt>
  </dgm:ptLst>
  <dgm:cxnLst>
    <dgm:cxn modelId="{29C64D4B-A127-4308-995C-BFED8C9C1049}" type="presOf" srcId="{CFA415AA-B9EA-46D7-A216-A4F4CA72443C}" destId="{77F7300E-E039-47A5-A65F-C9B2DC8A6A1E}" srcOrd="0" destOrd="0" presId="urn:microsoft.com/office/officeart/2005/8/layout/vList2"/>
    <dgm:cxn modelId="{62066EA5-3943-46B8-80E9-CEE4E9702C55}" type="presOf" srcId="{38513A74-EF47-4205-85AA-32EF11FAFE38}" destId="{9402F75A-C7FF-4F28-9127-C75CC7DF7BFD}" srcOrd="0" destOrd="0" presId="urn:microsoft.com/office/officeart/2005/8/layout/vList2"/>
    <dgm:cxn modelId="{13D6D452-DE64-44FB-937F-1B5453D6DDA6}" srcId="{38513A74-EF47-4205-85AA-32EF11FAFE38}" destId="{CFA415AA-B9EA-46D7-A216-A4F4CA72443C}" srcOrd="0" destOrd="0" parTransId="{93BA1051-1B2C-4131-8A60-A4BB28E06A52}" sibTransId="{E146F0B0-8982-4BBF-BBE2-F2E695A0B9ED}"/>
    <dgm:cxn modelId="{4483317B-9446-461B-B4FD-2182FA5C6C55}" type="presParOf" srcId="{9402F75A-C7FF-4F28-9127-C75CC7DF7BFD}" destId="{77F7300E-E039-47A5-A65F-C9B2DC8A6A1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FA2ECF68-B470-4F73-98F8-480AFCEC0A7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891E923-8161-4960-B2AF-920068D750B1}">
      <dgm:prSet/>
      <dgm:spPr/>
      <dgm:t>
        <a:bodyPr/>
        <a:lstStyle/>
        <a:p>
          <a:pPr marL="0" indent="358775" algn="just" rtl="0"/>
          <a:r>
            <a:rPr lang="ru-RU" u="sng" dirty="0" err="1" smtClean="0">
              <a:latin typeface="Times New Roman" panose="02020603050405020304" pitchFamily="18" charset="0"/>
              <a:cs typeface="Times New Roman" panose="02020603050405020304" pitchFamily="18" charset="0"/>
            </a:rPr>
            <a:t>Масофавий</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ўқитиш</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усулидан</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фойдаланишнинг</a:t>
          </a:r>
          <a:r>
            <a:rPr lang="ru-RU" u="sng" dirty="0" smtClean="0">
              <a:latin typeface="Times New Roman" panose="02020603050405020304" pitchFamily="18" charset="0"/>
              <a:cs typeface="Times New Roman" panose="02020603050405020304" pitchFamily="18" charset="0"/>
            </a:rPr>
            <a:t> </a:t>
          </a:r>
          <a:r>
            <a:rPr lang="ru-RU" u="sng" dirty="0" err="1" smtClean="0">
              <a:latin typeface="Times New Roman" panose="02020603050405020304" pitchFamily="18" charset="0"/>
              <a:cs typeface="Times New Roman" panose="02020603050405020304" pitchFamily="18" charset="0"/>
            </a:rPr>
            <a:t>камчилиги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бевосита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психологик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чегараланганлигидир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BC29357-A220-433B-B726-14421D029EEC}" type="parTrans" cxnId="{3C8A65DD-E6C2-4738-B7DF-06C93A85B5BA}">
      <dgm:prSet/>
      <dgm:spPr/>
      <dgm:t>
        <a:bodyPr/>
        <a:lstStyle/>
        <a:p>
          <a:endParaRPr lang="ru-RU"/>
        </a:p>
      </dgm:t>
    </dgm:pt>
    <dgm:pt modelId="{F9E11519-1486-4A47-9C7E-A63E180F80CB}" type="sibTrans" cxnId="{3C8A65DD-E6C2-4738-B7DF-06C93A85B5BA}">
      <dgm:prSet/>
      <dgm:spPr/>
      <dgm:t>
        <a:bodyPr/>
        <a:lstStyle/>
        <a:p>
          <a:endParaRPr lang="ru-RU"/>
        </a:p>
      </dgm:t>
    </dgm:pt>
    <dgm:pt modelId="{8E1EE6C4-D19C-4299-92F0-D0EB692ED11E}" type="pres">
      <dgm:prSet presAssocID="{FA2ECF68-B470-4F73-98F8-480AFCEC0A78}" presName="linear" presStyleCnt="0">
        <dgm:presLayoutVars>
          <dgm:animLvl val="lvl"/>
          <dgm:resizeHandles val="exact"/>
        </dgm:presLayoutVars>
      </dgm:prSet>
      <dgm:spPr/>
    </dgm:pt>
    <dgm:pt modelId="{B4051C75-BB80-48A1-8E47-99CB7685C5AC}" type="pres">
      <dgm:prSet presAssocID="{E891E923-8161-4960-B2AF-920068D750B1}" presName="parentText" presStyleLbl="node1" presStyleIdx="0" presStyleCnt="1">
        <dgm:presLayoutVars>
          <dgm:chMax val="0"/>
          <dgm:bulletEnabled val="1"/>
        </dgm:presLayoutVars>
      </dgm:prSet>
      <dgm:spPr/>
    </dgm:pt>
  </dgm:ptLst>
  <dgm:cxnLst>
    <dgm:cxn modelId="{8FED8A62-0928-4D15-803B-3C914D547410}" type="presOf" srcId="{FA2ECF68-B470-4F73-98F8-480AFCEC0A78}" destId="{8E1EE6C4-D19C-4299-92F0-D0EB692ED11E}" srcOrd="0" destOrd="0" presId="urn:microsoft.com/office/officeart/2005/8/layout/vList2"/>
    <dgm:cxn modelId="{3C8A65DD-E6C2-4738-B7DF-06C93A85B5BA}" srcId="{FA2ECF68-B470-4F73-98F8-480AFCEC0A78}" destId="{E891E923-8161-4960-B2AF-920068D750B1}" srcOrd="0" destOrd="0" parTransId="{5BC29357-A220-433B-B726-14421D029EEC}" sibTransId="{F9E11519-1486-4A47-9C7E-A63E180F80CB}"/>
    <dgm:cxn modelId="{55E450A0-8A8E-4207-884F-4508104A7F1E}" type="presOf" srcId="{E891E923-8161-4960-B2AF-920068D750B1}" destId="{B4051C75-BB80-48A1-8E47-99CB7685C5AC}" srcOrd="0" destOrd="0" presId="urn:microsoft.com/office/officeart/2005/8/layout/vList2"/>
    <dgm:cxn modelId="{E2F8EE47-8213-4E06-893C-8171460135E3}" type="presParOf" srcId="{8E1EE6C4-D19C-4299-92F0-D0EB692ED11E}" destId="{B4051C75-BB80-48A1-8E47-99CB7685C5A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105161A1-D7EC-43AC-AD73-9849F02DC396}"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CE62766-C499-422C-9507-88359110CE3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Умуман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масофавий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ўзгаришлар</a:t>
          </a:r>
          <a:r>
            <a:rPr lang="ru-RU" dirty="0" smtClean="0">
              <a:latin typeface="Times New Roman" panose="02020603050405020304" pitchFamily="18" charset="0"/>
              <a:cs typeface="Times New Roman" panose="02020603050405020304" pitchFamily="18" charset="0"/>
            </a:rPr>
            <a:t>, техник </a:t>
          </a:r>
          <a:r>
            <a:rPr lang="ru-RU" dirty="0" err="1" smtClean="0">
              <a:latin typeface="Times New Roman" panose="02020603050405020304" pitchFamily="18" charset="0"/>
              <a:cs typeface="Times New Roman" panose="02020603050405020304" pitchFamily="18" charset="0"/>
            </a:rPr>
            <a:t>воситалардан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қанчалик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афзаллик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камчиликлари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камчиликлари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166C663-80E6-438F-A84C-BF20217543B5}" type="parTrans" cxnId="{2B7D5ED3-BF4D-418D-9981-D790ECFBF726}">
      <dgm:prSet/>
      <dgm:spPr/>
      <dgm:t>
        <a:bodyPr/>
        <a:lstStyle/>
        <a:p>
          <a:endParaRPr lang="ru-RU"/>
        </a:p>
      </dgm:t>
    </dgm:pt>
    <dgm:pt modelId="{95DC46A5-ADCE-4CF7-9255-0EAB86434E14}" type="sibTrans" cxnId="{2B7D5ED3-BF4D-418D-9981-D790ECFBF726}">
      <dgm:prSet/>
      <dgm:spPr/>
      <dgm:t>
        <a:bodyPr/>
        <a:lstStyle/>
        <a:p>
          <a:endParaRPr lang="ru-RU"/>
        </a:p>
      </dgm:t>
    </dgm:pt>
    <dgm:pt modelId="{E8CF3182-6B0A-4B81-96AA-2A454FF47C6F}" type="pres">
      <dgm:prSet presAssocID="{105161A1-D7EC-43AC-AD73-9849F02DC396}" presName="linear" presStyleCnt="0">
        <dgm:presLayoutVars>
          <dgm:animLvl val="lvl"/>
          <dgm:resizeHandles val="exact"/>
        </dgm:presLayoutVars>
      </dgm:prSet>
      <dgm:spPr/>
    </dgm:pt>
    <dgm:pt modelId="{BFFABF6E-6249-47C4-811D-6C3750982CB3}" type="pres">
      <dgm:prSet presAssocID="{7CE62766-C499-422C-9507-88359110CE3B}" presName="parentText" presStyleLbl="node1" presStyleIdx="0" presStyleCnt="1">
        <dgm:presLayoutVars>
          <dgm:chMax val="0"/>
          <dgm:bulletEnabled val="1"/>
        </dgm:presLayoutVars>
      </dgm:prSet>
      <dgm:spPr/>
    </dgm:pt>
  </dgm:ptLst>
  <dgm:cxnLst>
    <dgm:cxn modelId="{6467BE38-4E23-4022-8D37-83F29E7637E1}" type="presOf" srcId="{105161A1-D7EC-43AC-AD73-9849F02DC396}" destId="{E8CF3182-6B0A-4B81-96AA-2A454FF47C6F}" srcOrd="0" destOrd="0" presId="urn:microsoft.com/office/officeart/2005/8/layout/vList2"/>
    <dgm:cxn modelId="{2B7D5ED3-BF4D-418D-9981-D790ECFBF726}" srcId="{105161A1-D7EC-43AC-AD73-9849F02DC396}" destId="{7CE62766-C499-422C-9507-88359110CE3B}" srcOrd="0" destOrd="0" parTransId="{F166C663-80E6-438F-A84C-BF20217543B5}" sibTransId="{95DC46A5-ADCE-4CF7-9255-0EAB86434E14}"/>
    <dgm:cxn modelId="{3FB16D84-10C6-44D7-9B29-FD40462DF66F}" type="presOf" srcId="{7CE62766-C499-422C-9507-88359110CE3B}" destId="{BFFABF6E-6249-47C4-811D-6C3750982CB3}" srcOrd="0" destOrd="0" presId="urn:microsoft.com/office/officeart/2005/8/layout/vList2"/>
    <dgm:cxn modelId="{D309293A-241E-4368-9DFC-2B76B8636EFA}" type="presParOf" srcId="{E8CF3182-6B0A-4B81-96AA-2A454FF47C6F}" destId="{BFFABF6E-6249-47C4-811D-6C3750982CB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C2FE4762-97E9-4115-AB8F-512BA5BC271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356E469-BD07-4BFA-87B4-9A6D70E09B2A}">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dirty="0">
            <a:latin typeface="Times New Roman" panose="02020603050405020304" pitchFamily="18" charset="0"/>
            <a:cs typeface="Times New Roman" panose="02020603050405020304" pitchFamily="18" charset="0"/>
          </a:endParaRPr>
        </a:p>
      </dgm:t>
    </dgm:pt>
    <dgm:pt modelId="{F9238DAB-DD8B-458C-BA08-3E2F0B466FA2}" type="parTrans" cxnId="{C974DF03-A442-411B-8485-73F82C180F8F}">
      <dgm:prSet/>
      <dgm:spPr/>
      <dgm:t>
        <a:bodyPr/>
        <a:lstStyle/>
        <a:p>
          <a:endParaRPr lang="ru-RU"/>
        </a:p>
      </dgm:t>
    </dgm:pt>
    <dgm:pt modelId="{F167EA14-C3C4-4346-B305-E13C3178B90F}" type="sibTrans" cxnId="{C974DF03-A442-411B-8485-73F82C180F8F}">
      <dgm:prSet/>
      <dgm:spPr/>
      <dgm:t>
        <a:bodyPr/>
        <a:lstStyle/>
        <a:p>
          <a:endParaRPr lang="ru-RU"/>
        </a:p>
      </dgm:t>
    </dgm:pt>
    <dgm:pt modelId="{6E48358A-58BA-4D99-A2B9-792E3B02C9F4}" type="pres">
      <dgm:prSet presAssocID="{C2FE4762-97E9-4115-AB8F-512BA5BC271A}" presName="linear" presStyleCnt="0">
        <dgm:presLayoutVars>
          <dgm:animLvl val="lvl"/>
          <dgm:resizeHandles val="exact"/>
        </dgm:presLayoutVars>
      </dgm:prSet>
      <dgm:spPr/>
      <dgm:t>
        <a:bodyPr/>
        <a:lstStyle/>
        <a:p>
          <a:endParaRPr lang="ru-RU"/>
        </a:p>
      </dgm:t>
    </dgm:pt>
    <dgm:pt modelId="{E0D37EA3-D710-429D-86EB-33E052F0FBAA}" type="pres">
      <dgm:prSet presAssocID="{8356E469-BD07-4BFA-87B4-9A6D70E09B2A}" presName="parentText" presStyleLbl="node1" presStyleIdx="0" presStyleCnt="1">
        <dgm:presLayoutVars>
          <dgm:chMax val="0"/>
          <dgm:bulletEnabled val="1"/>
        </dgm:presLayoutVars>
      </dgm:prSet>
      <dgm:spPr/>
      <dgm:t>
        <a:bodyPr/>
        <a:lstStyle/>
        <a:p>
          <a:endParaRPr lang="ru-RU"/>
        </a:p>
      </dgm:t>
    </dgm:pt>
  </dgm:ptLst>
  <dgm:cxnLst>
    <dgm:cxn modelId="{6C38E0EB-1673-4353-8D01-8B06AB42334D}" type="presOf" srcId="{8356E469-BD07-4BFA-87B4-9A6D70E09B2A}" destId="{E0D37EA3-D710-429D-86EB-33E052F0FBAA}" srcOrd="0" destOrd="0" presId="urn:microsoft.com/office/officeart/2005/8/layout/vList2"/>
    <dgm:cxn modelId="{22DD9ADD-B8AD-4DBB-8271-E796F125F18F}" type="presOf" srcId="{C2FE4762-97E9-4115-AB8F-512BA5BC271A}" destId="{6E48358A-58BA-4D99-A2B9-792E3B02C9F4}" srcOrd="0" destOrd="0" presId="urn:microsoft.com/office/officeart/2005/8/layout/vList2"/>
    <dgm:cxn modelId="{C974DF03-A442-411B-8485-73F82C180F8F}" srcId="{C2FE4762-97E9-4115-AB8F-512BA5BC271A}" destId="{8356E469-BD07-4BFA-87B4-9A6D70E09B2A}" srcOrd="0" destOrd="0" parTransId="{F9238DAB-DD8B-458C-BA08-3E2F0B466FA2}" sibTransId="{F167EA14-C3C4-4346-B305-E13C3178B90F}"/>
    <dgm:cxn modelId="{B104B494-669B-41B2-AA1C-813B287616C2}" type="presParOf" srcId="{6E48358A-58BA-4D99-A2B9-792E3B02C9F4}" destId="{E0D37EA3-D710-429D-86EB-33E052F0FBA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C8180025-1C54-480D-922F-36EC8EDA493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EAEE936-ADCF-46AB-871F-F0D703AC0E7F}">
      <dgm:prSet/>
      <dgm:spPr/>
      <dgm:t>
        <a:bodyPr/>
        <a:lstStyle/>
        <a:p>
          <a:pPr algn="just" rtl="0"/>
          <a:r>
            <a:rPr lang="uz-Cyrl-UZ" smtClean="0">
              <a:latin typeface="Times New Roman" panose="02020603050405020304" pitchFamily="18" charset="0"/>
              <a:cs typeface="Times New Roman" panose="02020603050405020304" pitchFamily="18" charset="0"/>
            </a:rPr>
            <a:t>1. </a:t>
          </a:r>
          <a:r>
            <a:rPr lang="ms-MY"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a:latin typeface="Times New Roman" panose="02020603050405020304" pitchFamily="18" charset="0"/>
            <a:cs typeface="Times New Roman" panose="02020603050405020304" pitchFamily="18" charset="0"/>
          </a:endParaRPr>
        </a:p>
      </dgm:t>
    </dgm:pt>
    <dgm:pt modelId="{F9765AA8-503F-46ED-BB46-66322C769730}" type="parTrans" cxnId="{DDA1F257-D9EE-4AA1-9401-B40D79F098B1}">
      <dgm:prSet/>
      <dgm:spPr/>
      <dgm:t>
        <a:bodyPr/>
        <a:lstStyle/>
        <a:p>
          <a:endParaRPr lang="ru-RU"/>
        </a:p>
      </dgm:t>
    </dgm:pt>
    <dgm:pt modelId="{A7268BD2-9611-49DB-94C0-3DB91F18738D}" type="sibTrans" cxnId="{DDA1F257-D9EE-4AA1-9401-B40D79F098B1}">
      <dgm:prSet/>
      <dgm:spPr/>
      <dgm:t>
        <a:bodyPr/>
        <a:lstStyle/>
        <a:p>
          <a:endParaRPr lang="ru-RU"/>
        </a:p>
      </dgm:t>
    </dgm:pt>
    <dgm:pt modelId="{E37F4BAB-1101-410F-A84E-F8DF9F987514}">
      <dgm:prSet/>
      <dgm:spPr/>
      <dgm:t>
        <a:bodyPr/>
        <a:lstStyle/>
        <a:p>
          <a:pPr algn="just" rtl="0"/>
          <a:r>
            <a:rPr lang="uz-Cyrl-UZ" smtClean="0">
              <a:latin typeface="Times New Roman" panose="02020603050405020304" pitchFamily="18" charset="0"/>
              <a:cs typeface="Times New Roman" panose="02020603050405020304" pitchFamily="18" charset="0"/>
            </a:rPr>
            <a:t>2. </a:t>
          </a:r>
          <a:r>
            <a:rPr lang="ms-MY"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a:latin typeface="Times New Roman" panose="02020603050405020304" pitchFamily="18" charset="0"/>
            <a:cs typeface="Times New Roman" panose="02020603050405020304" pitchFamily="18" charset="0"/>
          </a:endParaRPr>
        </a:p>
      </dgm:t>
    </dgm:pt>
    <dgm:pt modelId="{47558937-AA45-4BAB-AA6B-24A2C9145D0F}" type="parTrans" cxnId="{108AB66D-6DF7-4AE2-99A8-D0F1C7764E49}">
      <dgm:prSet/>
      <dgm:spPr/>
      <dgm:t>
        <a:bodyPr/>
        <a:lstStyle/>
        <a:p>
          <a:endParaRPr lang="ru-RU"/>
        </a:p>
      </dgm:t>
    </dgm:pt>
    <dgm:pt modelId="{E2998FE2-A78A-4C1A-B445-9078BED950B7}" type="sibTrans" cxnId="{108AB66D-6DF7-4AE2-99A8-D0F1C7764E49}">
      <dgm:prSet/>
      <dgm:spPr/>
      <dgm:t>
        <a:bodyPr/>
        <a:lstStyle/>
        <a:p>
          <a:endParaRPr lang="ru-RU"/>
        </a:p>
      </dgm:t>
    </dgm:pt>
    <dgm:pt modelId="{9BE38B73-228F-48C4-B59A-0423F721BEAB}">
      <dgm:prSet/>
      <dgm:spPr/>
      <dgm:t>
        <a:bodyPr/>
        <a:lstStyle/>
        <a:p>
          <a:pPr algn="just" rtl="0"/>
          <a:r>
            <a:rPr lang="uz-Cyrl-UZ" smtClean="0">
              <a:latin typeface="Times New Roman" panose="02020603050405020304" pitchFamily="18" charset="0"/>
              <a:cs typeface="Times New Roman" panose="02020603050405020304" pitchFamily="18" charset="0"/>
            </a:rPr>
            <a:t>3. </a:t>
          </a:r>
          <a:r>
            <a:rPr lang="ms-MY" smtClean="0">
              <a:latin typeface="Times New Roman" panose="02020603050405020304" pitchFamily="18" charset="0"/>
              <a:cs typeface="Times New Roman" panose="02020603050405020304" pitchFamily="18" charset="0"/>
            </a:rPr>
            <a:t>Ибрaгимoв X. Пeдaгoгикa нaзaрияси. - Т.: Фaн, 2011.</a:t>
          </a:r>
          <a:endParaRPr lang="ru-RU">
            <a:latin typeface="Times New Roman" panose="02020603050405020304" pitchFamily="18" charset="0"/>
            <a:cs typeface="Times New Roman" panose="02020603050405020304" pitchFamily="18" charset="0"/>
          </a:endParaRPr>
        </a:p>
      </dgm:t>
    </dgm:pt>
    <dgm:pt modelId="{53EFC266-16EF-4D07-8875-F0B148BEAA89}" type="parTrans" cxnId="{295D11A2-33B1-476E-B7D8-F4CC70B694E5}">
      <dgm:prSet/>
      <dgm:spPr/>
      <dgm:t>
        <a:bodyPr/>
        <a:lstStyle/>
        <a:p>
          <a:endParaRPr lang="ru-RU"/>
        </a:p>
      </dgm:t>
    </dgm:pt>
    <dgm:pt modelId="{C0DFAB3E-F719-4557-9977-6BF7C91E56E2}" type="sibTrans" cxnId="{295D11A2-33B1-476E-B7D8-F4CC70B694E5}">
      <dgm:prSet/>
      <dgm:spPr/>
      <dgm:t>
        <a:bodyPr/>
        <a:lstStyle/>
        <a:p>
          <a:endParaRPr lang="ru-RU"/>
        </a:p>
      </dgm:t>
    </dgm:pt>
    <dgm:pt modelId="{81957AE5-A457-47AF-B6C4-C9DE3BC14CFB}">
      <dgm:prSet/>
      <dgm:spPr/>
      <dgm:t>
        <a:bodyPr/>
        <a:lstStyle/>
        <a:p>
          <a:pPr algn="just" rtl="0"/>
          <a:r>
            <a:rPr lang="uz-Cyrl-UZ" smtClean="0">
              <a:latin typeface="Times New Roman" panose="02020603050405020304" pitchFamily="18" charset="0"/>
              <a:cs typeface="Times New Roman" panose="02020603050405020304" pitchFamily="18" charset="0"/>
            </a:rPr>
            <a:t>4. </a:t>
          </a:r>
          <a:r>
            <a:rPr lang="ms-MY" smtClean="0">
              <a:latin typeface="Times New Roman" panose="02020603050405020304" pitchFamily="18" charset="0"/>
              <a:cs typeface="Times New Roman" panose="02020603050405020304" pitchFamily="18" charset="0"/>
            </a:rPr>
            <a:t>Кaримoвa В., Xaйитoв O</a:t>
          </a:r>
          <a:r>
            <a:rPr lang="uz-Cyrl-UZ" smtClean="0">
              <a:latin typeface="Times New Roman" panose="02020603050405020304" pitchFamily="18" charset="0"/>
              <a:cs typeface="Times New Roman" panose="02020603050405020304" pitchFamily="18" charset="0"/>
            </a:rPr>
            <a:t>.</a:t>
          </a:r>
          <a:r>
            <a:rPr lang="ms-MY"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a:latin typeface="Times New Roman" panose="02020603050405020304" pitchFamily="18" charset="0"/>
            <a:cs typeface="Times New Roman" panose="02020603050405020304" pitchFamily="18" charset="0"/>
          </a:endParaRPr>
        </a:p>
      </dgm:t>
    </dgm:pt>
    <dgm:pt modelId="{18AFA2C7-D299-471B-BB2D-3433282200D7}" type="parTrans" cxnId="{CC07B8DD-7238-492D-A017-452EA43FD680}">
      <dgm:prSet/>
      <dgm:spPr/>
      <dgm:t>
        <a:bodyPr/>
        <a:lstStyle/>
        <a:p>
          <a:endParaRPr lang="ru-RU"/>
        </a:p>
      </dgm:t>
    </dgm:pt>
    <dgm:pt modelId="{29EBF06E-E82A-4B89-BD24-43C2F07EC686}" type="sibTrans" cxnId="{CC07B8DD-7238-492D-A017-452EA43FD680}">
      <dgm:prSet/>
      <dgm:spPr/>
      <dgm:t>
        <a:bodyPr/>
        <a:lstStyle/>
        <a:p>
          <a:endParaRPr lang="ru-RU"/>
        </a:p>
      </dgm:t>
    </dgm:pt>
    <dgm:pt modelId="{89BD3F47-162D-4C47-8145-5A966B499828}">
      <dgm:prSet/>
      <dgm:spPr/>
      <dgm:t>
        <a:bodyPr/>
        <a:lstStyle/>
        <a:p>
          <a:pPr algn="just" rtl="0"/>
          <a:r>
            <a:rPr lang="uz-Cyrl-UZ" smtClean="0">
              <a:latin typeface="Times New Roman" panose="02020603050405020304" pitchFamily="18" charset="0"/>
              <a:cs typeface="Times New Roman" panose="02020603050405020304" pitchFamily="18" charset="0"/>
            </a:rPr>
            <a:t>5. </a:t>
          </a:r>
          <a:r>
            <a:rPr lang="ms-MY"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a:latin typeface="Times New Roman" panose="02020603050405020304" pitchFamily="18" charset="0"/>
            <a:cs typeface="Times New Roman" panose="02020603050405020304" pitchFamily="18" charset="0"/>
          </a:endParaRPr>
        </a:p>
      </dgm:t>
    </dgm:pt>
    <dgm:pt modelId="{5D587BB7-9B79-4F67-A2A8-E302CD600C52}" type="parTrans" cxnId="{21A143B5-6D9A-4105-B74B-5D0002243E83}">
      <dgm:prSet/>
      <dgm:spPr/>
      <dgm:t>
        <a:bodyPr/>
        <a:lstStyle/>
        <a:p>
          <a:endParaRPr lang="ru-RU"/>
        </a:p>
      </dgm:t>
    </dgm:pt>
    <dgm:pt modelId="{7CA20026-1EA6-4660-A9C6-8AEFC24EAE9F}" type="sibTrans" cxnId="{21A143B5-6D9A-4105-B74B-5D0002243E83}">
      <dgm:prSet/>
      <dgm:spPr/>
      <dgm:t>
        <a:bodyPr/>
        <a:lstStyle/>
        <a:p>
          <a:endParaRPr lang="ru-RU"/>
        </a:p>
      </dgm:t>
    </dgm:pt>
    <dgm:pt modelId="{41481CA8-B26A-4AAC-B7D7-ABD460295BBE}">
      <dgm:prSet/>
      <dgm:spPr/>
      <dgm:t>
        <a:bodyPr/>
        <a:lstStyle/>
        <a:p>
          <a:pPr algn="just" rtl="0"/>
          <a:r>
            <a:rPr lang="uz-Cyrl-UZ" smtClean="0">
              <a:latin typeface="Times New Roman" panose="02020603050405020304" pitchFamily="18" charset="0"/>
              <a:cs typeface="Times New Roman" panose="02020603050405020304" pitchFamily="18" charset="0"/>
            </a:rPr>
            <a:t>6. Ҳакимова М. </a:t>
          </a:r>
          <a:r>
            <a:rPr lang="ms-MY" smtClean="0">
              <a:latin typeface="Times New Roman" panose="02020603050405020304" pitchFamily="18" charset="0"/>
              <a:cs typeface="Times New Roman" panose="02020603050405020304" pitchFamily="18" charset="0"/>
            </a:rPr>
            <a:t>“</a:t>
          </a:r>
          <a:r>
            <a:rPr lang="uz-Cyrl-UZ"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mtClean="0">
              <a:latin typeface="Times New Roman" panose="02020603050405020304" pitchFamily="18" charset="0"/>
              <a:cs typeface="Times New Roman" panose="02020603050405020304" pitchFamily="18" charset="0"/>
            </a:rPr>
            <a:t>”: </a:t>
          </a:r>
          <a:r>
            <a:rPr lang="uz-Cyrl-UZ" smtClean="0">
              <a:latin typeface="Times New Roman" panose="02020603050405020304" pitchFamily="18" charset="0"/>
              <a:cs typeface="Times New Roman" panose="02020603050405020304" pitchFamily="18" charset="0"/>
            </a:rPr>
            <a:t>Ўқув қўлланма</a:t>
          </a:r>
          <a:r>
            <a:rPr lang="ms-MY" smtClean="0">
              <a:latin typeface="Times New Roman" panose="02020603050405020304" pitchFamily="18" charset="0"/>
              <a:cs typeface="Times New Roman" panose="02020603050405020304" pitchFamily="18" charset="0"/>
            </a:rPr>
            <a:t>. –Т.: «IQTISODIYOT», 2019. </a:t>
          </a:r>
          <a:endParaRPr lang="ru-RU">
            <a:latin typeface="Times New Roman" panose="02020603050405020304" pitchFamily="18" charset="0"/>
            <a:cs typeface="Times New Roman" panose="02020603050405020304" pitchFamily="18" charset="0"/>
          </a:endParaRPr>
        </a:p>
      </dgm:t>
    </dgm:pt>
    <dgm:pt modelId="{52D78272-0D86-4ACA-9831-3650D7A51B15}" type="parTrans" cxnId="{2FADF8D3-DF8F-4C1C-BBEB-522E813B017F}">
      <dgm:prSet/>
      <dgm:spPr/>
      <dgm:t>
        <a:bodyPr/>
        <a:lstStyle/>
        <a:p>
          <a:endParaRPr lang="ru-RU"/>
        </a:p>
      </dgm:t>
    </dgm:pt>
    <dgm:pt modelId="{4AB9F09B-8F0F-4550-8893-6E47253BC43C}" type="sibTrans" cxnId="{2FADF8D3-DF8F-4C1C-BBEB-522E813B017F}">
      <dgm:prSet/>
      <dgm:spPr/>
      <dgm:t>
        <a:bodyPr/>
        <a:lstStyle/>
        <a:p>
          <a:endParaRPr lang="ru-RU"/>
        </a:p>
      </dgm:t>
    </dgm:pt>
    <dgm:pt modelId="{09FF97C6-BE1B-45F2-B124-307C4A442274}">
      <dgm:prSet/>
      <dgm:spPr/>
      <dgm:t>
        <a:bodyPr/>
        <a:lstStyle/>
        <a:p>
          <a:pPr algn="just" rtl="0"/>
          <a:r>
            <a:rPr lang="uz-Cyrl-UZ" smtClean="0">
              <a:latin typeface="Times New Roman" panose="02020603050405020304" pitchFamily="18" charset="0"/>
              <a:cs typeface="Times New Roman" panose="02020603050405020304" pitchFamily="18" charset="0"/>
            </a:rPr>
            <a:t>7. </a:t>
          </a:r>
          <a:r>
            <a:rPr lang="ms-MY"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a:latin typeface="Times New Roman" panose="02020603050405020304" pitchFamily="18" charset="0"/>
            <a:cs typeface="Times New Roman" panose="02020603050405020304" pitchFamily="18" charset="0"/>
          </a:endParaRPr>
        </a:p>
      </dgm:t>
    </dgm:pt>
    <dgm:pt modelId="{ABE7328E-7069-4DF6-8A31-A18209D517F1}" type="parTrans" cxnId="{506C4973-DBBB-48F7-B976-1606EEB38F32}">
      <dgm:prSet/>
      <dgm:spPr/>
      <dgm:t>
        <a:bodyPr/>
        <a:lstStyle/>
        <a:p>
          <a:endParaRPr lang="ru-RU"/>
        </a:p>
      </dgm:t>
    </dgm:pt>
    <dgm:pt modelId="{918E2EA9-822F-42F7-A54C-A99E8528B664}" type="sibTrans" cxnId="{506C4973-DBBB-48F7-B976-1606EEB38F32}">
      <dgm:prSet/>
      <dgm:spPr/>
      <dgm:t>
        <a:bodyPr/>
        <a:lstStyle/>
        <a:p>
          <a:endParaRPr lang="ru-RU"/>
        </a:p>
      </dgm:t>
    </dgm:pt>
    <dgm:pt modelId="{0000758E-38E0-4E30-A188-E8E6A3A34E6F}">
      <dgm:prSet/>
      <dgm:spPr/>
      <dgm:t>
        <a:bodyPr/>
        <a:lstStyle/>
        <a:p>
          <a:pPr algn="just" rtl="0"/>
          <a:r>
            <a:rPr lang="uz-Cyrl-UZ" smtClean="0">
              <a:latin typeface="Times New Roman" panose="02020603050405020304" pitchFamily="18" charset="0"/>
              <a:cs typeface="Times New Roman" panose="02020603050405020304" pitchFamily="18" charset="0"/>
            </a:rPr>
            <a:t>8. </a:t>
          </a:r>
          <a:r>
            <a:rPr lang="ms-MY" smtClean="0">
              <a:latin typeface="Times New Roman" panose="02020603050405020304" pitchFamily="18" charset="0"/>
              <a:cs typeface="Times New Roman" panose="02020603050405020304" pitchFamily="18" charset="0"/>
            </a:rPr>
            <a:t>Oмoнoв Ҳ.Т., Xўжaeв Н.X., Мaдярoвa С.A.,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шчoнoв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a:latin typeface="Times New Roman" panose="02020603050405020304" pitchFamily="18" charset="0"/>
            <a:cs typeface="Times New Roman" panose="02020603050405020304" pitchFamily="18" charset="0"/>
          </a:endParaRPr>
        </a:p>
      </dgm:t>
    </dgm:pt>
    <dgm:pt modelId="{1BA36A21-E35D-42A2-9E72-850DD501EACE}" type="parTrans" cxnId="{EF0A1247-2D0F-4F6D-8DD1-08C58915795A}">
      <dgm:prSet/>
      <dgm:spPr/>
      <dgm:t>
        <a:bodyPr/>
        <a:lstStyle/>
        <a:p>
          <a:endParaRPr lang="ru-RU"/>
        </a:p>
      </dgm:t>
    </dgm:pt>
    <dgm:pt modelId="{85EACD7F-CD84-48CC-B200-0FFFEE47CCF3}" type="sibTrans" cxnId="{EF0A1247-2D0F-4F6D-8DD1-08C58915795A}">
      <dgm:prSet/>
      <dgm:spPr/>
      <dgm:t>
        <a:bodyPr/>
        <a:lstStyle/>
        <a:p>
          <a:endParaRPr lang="ru-RU"/>
        </a:p>
      </dgm:t>
    </dgm:pt>
    <dgm:pt modelId="{CA7F33F4-D7CB-49A0-B789-B24D36966B2D}">
      <dgm:prSet/>
      <dgm:spPr/>
      <dgm:t>
        <a:bodyPr/>
        <a:lstStyle/>
        <a:p>
          <a:pPr algn="just" rtl="0"/>
          <a:r>
            <a:rPr lang="uz-Cyrl-UZ" dirty="0" smtClean="0">
              <a:latin typeface="Times New Roman" panose="02020603050405020304" pitchFamily="18" charset="0"/>
              <a:cs typeface="Times New Roman" panose="02020603050405020304" pitchFamily="18" charset="0"/>
            </a:rPr>
            <a:t>9. </a:t>
          </a:r>
          <a:r>
            <a:rPr lang="ms-MY" dirty="0" smtClean="0">
              <a:latin typeface="Times New Roman" panose="02020603050405020304" pitchFamily="18" charset="0"/>
              <a:cs typeface="Times New Roman" panose="02020603050405020304" pitchFamily="18" charset="0"/>
            </a:rPr>
            <a:t>Мeждунaрoдный eжeгoдник пo тexнoлoгии oбрaзoвaния и oбучeния, 1978/79. </a:t>
          </a:r>
          <a:r>
            <a:rPr lang="ru-RU" dirty="0" err="1" smtClean="0">
              <a:latin typeface="Times New Roman" panose="02020603050405020304" pitchFamily="18" charset="0"/>
              <a:cs typeface="Times New Roman" panose="02020603050405020304" pitchFamily="18" charset="0"/>
            </a:rPr>
            <a:t>Лoндoн</a:t>
          </a:r>
          <a:r>
            <a:rPr lang="ru-RU" dirty="0" smtClean="0">
              <a:latin typeface="Times New Roman" panose="02020603050405020304" pitchFamily="18" charset="0"/>
              <a:cs typeface="Times New Roman" panose="02020603050405020304" pitchFamily="18" charset="0"/>
            </a:rPr>
            <a:t>, Нью-Йорк, 1978</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33E0189-27D1-4312-AF32-466496C45F3E}" type="parTrans" cxnId="{4CC5782D-E542-4904-9CB5-1A0CD632E3D2}">
      <dgm:prSet/>
      <dgm:spPr/>
      <dgm:t>
        <a:bodyPr/>
        <a:lstStyle/>
        <a:p>
          <a:endParaRPr lang="ru-RU"/>
        </a:p>
      </dgm:t>
    </dgm:pt>
    <dgm:pt modelId="{E78469D8-6D4E-482D-9870-DEE21B94044B}" type="sibTrans" cxnId="{4CC5782D-E542-4904-9CB5-1A0CD632E3D2}">
      <dgm:prSet/>
      <dgm:spPr/>
      <dgm:t>
        <a:bodyPr/>
        <a:lstStyle/>
        <a:p>
          <a:endParaRPr lang="ru-RU"/>
        </a:p>
      </dgm:t>
    </dgm:pt>
    <dgm:pt modelId="{015BBBE7-A65E-4B28-9A95-2F3F3704960F}" type="pres">
      <dgm:prSet presAssocID="{C8180025-1C54-480D-922F-36EC8EDA4938}" presName="linear" presStyleCnt="0">
        <dgm:presLayoutVars>
          <dgm:animLvl val="lvl"/>
          <dgm:resizeHandles val="exact"/>
        </dgm:presLayoutVars>
      </dgm:prSet>
      <dgm:spPr/>
      <dgm:t>
        <a:bodyPr/>
        <a:lstStyle/>
        <a:p>
          <a:endParaRPr lang="ru-RU"/>
        </a:p>
      </dgm:t>
    </dgm:pt>
    <dgm:pt modelId="{7D79CFE4-3408-46AD-B0DD-8EAAA055A73B}" type="pres">
      <dgm:prSet presAssocID="{3EAEE936-ADCF-46AB-871F-F0D703AC0E7F}" presName="parentText" presStyleLbl="node1" presStyleIdx="0" presStyleCnt="9">
        <dgm:presLayoutVars>
          <dgm:chMax val="0"/>
          <dgm:bulletEnabled val="1"/>
        </dgm:presLayoutVars>
      </dgm:prSet>
      <dgm:spPr/>
      <dgm:t>
        <a:bodyPr/>
        <a:lstStyle/>
        <a:p>
          <a:endParaRPr lang="ru-RU"/>
        </a:p>
      </dgm:t>
    </dgm:pt>
    <dgm:pt modelId="{138B533E-5579-4AA8-952B-96B582114615}" type="pres">
      <dgm:prSet presAssocID="{A7268BD2-9611-49DB-94C0-3DB91F18738D}" presName="spacer" presStyleCnt="0"/>
      <dgm:spPr/>
    </dgm:pt>
    <dgm:pt modelId="{1EFB6074-92C5-4115-A1AB-604BEA6BD9D7}" type="pres">
      <dgm:prSet presAssocID="{E37F4BAB-1101-410F-A84E-F8DF9F987514}" presName="parentText" presStyleLbl="node1" presStyleIdx="1" presStyleCnt="9">
        <dgm:presLayoutVars>
          <dgm:chMax val="0"/>
          <dgm:bulletEnabled val="1"/>
        </dgm:presLayoutVars>
      </dgm:prSet>
      <dgm:spPr/>
      <dgm:t>
        <a:bodyPr/>
        <a:lstStyle/>
        <a:p>
          <a:endParaRPr lang="ru-RU"/>
        </a:p>
      </dgm:t>
    </dgm:pt>
    <dgm:pt modelId="{17E0F76E-DBAB-42CB-8CC3-177C3C7E03ED}" type="pres">
      <dgm:prSet presAssocID="{E2998FE2-A78A-4C1A-B445-9078BED950B7}" presName="spacer" presStyleCnt="0"/>
      <dgm:spPr/>
    </dgm:pt>
    <dgm:pt modelId="{83D6F847-3C0D-4DF3-BAA0-6BEC52FAC396}" type="pres">
      <dgm:prSet presAssocID="{9BE38B73-228F-48C4-B59A-0423F721BEAB}" presName="parentText" presStyleLbl="node1" presStyleIdx="2" presStyleCnt="9">
        <dgm:presLayoutVars>
          <dgm:chMax val="0"/>
          <dgm:bulletEnabled val="1"/>
        </dgm:presLayoutVars>
      </dgm:prSet>
      <dgm:spPr/>
      <dgm:t>
        <a:bodyPr/>
        <a:lstStyle/>
        <a:p>
          <a:endParaRPr lang="ru-RU"/>
        </a:p>
      </dgm:t>
    </dgm:pt>
    <dgm:pt modelId="{63600E26-DC07-4DF7-A448-FF6A71BDBDF2}" type="pres">
      <dgm:prSet presAssocID="{C0DFAB3E-F719-4557-9977-6BF7C91E56E2}" presName="spacer" presStyleCnt="0"/>
      <dgm:spPr/>
    </dgm:pt>
    <dgm:pt modelId="{D18A8344-1696-41DF-8F95-F80257F4069E}" type="pres">
      <dgm:prSet presAssocID="{81957AE5-A457-47AF-B6C4-C9DE3BC14CFB}" presName="parentText" presStyleLbl="node1" presStyleIdx="3" presStyleCnt="9">
        <dgm:presLayoutVars>
          <dgm:chMax val="0"/>
          <dgm:bulletEnabled val="1"/>
        </dgm:presLayoutVars>
      </dgm:prSet>
      <dgm:spPr/>
      <dgm:t>
        <a:bodyPr/>
        <a:lstStyle/>
        <a:p>
          <a:endParaRPr lang="ru-RU"/>
        </a:p>
      </dgm:t>
    </dgm:pt>
    <dgm:pt modelId="{1FC9136F-19FD-4C7C-9D5C-97239308C0E6}" type="pres">
      <dgm:prSet presAssocID="{29EBF06E-E82A-4B89-BD24-43C2F07EC686}" presName="spacer" presStyleCnt="0"/>
      <dgm:spPr/>
    </dgm:pt>
    <dgm:pt modelId="{C619D883-99E2-4289-8005-7A7D9A84E831}" type="pres">
      <dgm:prSet presAssocID="{89BD3F47-162D-4C47-8145-5A966B499828}" presName="parentText" presStyleLbl="node1" presStyleIdx="4" presStyleCnt="9">
        <dgm:presLayoutVars>
          <dgm:chMax val="0"/>
          <dgm:bulletEnabled val="1"/>
        </dgm:presLayoutVars>
      </dgm:prSet>
      <dgm:spPr/>
      <dgm:t>
        <a:bodyPr/>
        <a:lstStyle/>
        <a:p>
          <a:endParaRPr lang="ru-RU"/>
        </a:p>
      </dgm:t>
    </dgm:pt>
    <dgm:pt modelId="{5B0A7D45-5A7F-4BC4-9208-EF6304466FD7}" type="pres">
      <dgm:prSet presAssocID="{7CA20026-1EA6-4660-A9C6-8AEFC24EAE9F}" presName="spacer" presStyleCnt="0"/>
      <dgm:spPr/>
    </dgm:pt>
    <dgm:pt modelId="{404517DD-197B-4C46-B9A6-7EAAB7B09919}" type="pres">
      <dgm:prSet presAssocID="{41481CA8-B26A-4AAC-B7D7-ABD460295BBE}" presName="parentText" presStyleLbl="node1" presStyleIdx="5" presStyleCnt="9">
        <dgm:presLayoutVars>
          <dgm:chMax val="0"/>
          <dgm:bulletEnabled val="1"/>
        </dgm:presLayoutVars>
      </dgm:prSet>
      <dgm:spPr/>
      <dgm:t>
        <a:bodyPr/>
        <a:lstStyle/>
        <a:p>
          <a:endParaRPr lang="ru-RU"/>
        </a:p>
      </dgm:t>
    </dgm:pt>
    <dgm:pt modelId="{1801D3D5-8D1F-4BD6-83C4-73C46F81BD6F}" type="pres">
      <dgm:prSet presAssocID="{4AB9F09B-8F0F-4550-8893-6E47253BC43C}" presName="spacer" presStyleCnt="0"/>
      <dgm:spPr/>
    </dgm:pt>
    <dgm:pt modelId="{DAB79E53-B08C-459A-ACA9-7DD23BFD4FBF}" type="pres">
      <dgm:prSet presAssocID="{09FF97C6-BE1B-45F2-B124-307C4A442274}" presName="parentText" presStyleLbl="node1" presStyleIdx="6" presStyleCnt="9">
        <dgm:presLayoutVars>
          <dgm:chMax val="0"/>
          <dgm:bulletEnabled val="1"/>
        </dgm:presLayoutVars>
      </dgm:prSet>
      <dgm:spPr/>
      <dgm:t>
        <a:bodyPr/>
        <a:lstStyle/>
        <a:p>
          <a:endParaRPr lang="ru-RU"/>
        </a:p>
      </dgm:t>
    </dgm:pt>
    <dgm:pt modelId="{35B57F77-FED4-4DB0-9054-1EF13E4973FC}" type="pres">
      <dgm:prSet presAssocID="{918E2EA9-822F-42F7-A54C-A99E8528B664}" presName="spacer" presStyleCnt="0"/>
      <dgm:spPr/>
    </dgm:pt>
    <dgm:pt modelId="{CE7963E4-573E-41BE-9836-D3023551BF5E}" type="pres">
      <dgm:prSet presAssocID="{0000758E-38E0-4E30-A188-E8E6A3A34E6F}" presName="parentText" presStyleLbl="node1" presStyleIdx="7" presStyleCnt="9">
        <dgm:presLayoutVars>
          <dgm:chMax val="0"/>
          <dgm:bulletEnabled val="1"/>
        </dgm:presLayoutVars>
      </dgm:prSet>
      <dgm:spPr/>
      <dgm:t>
        <a:bodyPr/>
        <a:lstStyle/>
        <a:p>
          <a:endParaRPr lang="ru-RU"/>
        </a:p>
      </dgm:t>
    </dgm:pt>
    <dgm:pt modelId="{06B6F69F-1CE9-4810-9741-CA4366A9194A}" type="pres">
      <dgm:prSet presAssocID="{85EACD7F-CD84-48CC-B200-0FFFEE47CCF3}" presName="spacer" presStyleCnt="0"/>
      <dgm:spPr/>
    </dgm:pt>
    <dgm:pt modelId="{D2EB1B9B-4F26-4103-94BC-414CBF49DECB}" type="pres">
      <dgm:prSet presAssocID="{CA7F33F4-D7CB-49A0-B789-B24D36966B2D}" presName="parentText" presStyleLbl="node1" presStyleIdx="8" presStyleCnt="9">
        <dgm:presLayoutVars>
          <dgm:chMax val="0"/>
          <dgm:bulletEnabled val="1"/>
        </dgm:presLayoutVars>
      </dgm:prSet>
      <dgm:spPr/>
      <dgm:t>
        <a:bodyPr/>
        <a:lstStyle/>
        <a:p>
          <a:endParaRPr lang="ru-RU"/>
        </a:p>
      </dgm:t>
    </dgm:pt>
  </dgm:ptLst>
  <dgm:cxnLst>
    <dgm:cxn modelId="{295D11A2-33B1-476E-B7D8-F4CC70B694E5}" srcId="{C8180025-1C54-480D-922F-36EC8EDA4938}" destId="{9BE38B73-228F-48C4-B59A-0423F721BEAB}" srcOrd="2" destOrd="0" parTransId="{53EFC266-16EF-4D07-8875-F0B148BEAA89}" sibTransId="{C0DFAB3E-F719-4557-9977-6BF7C91E56E2}"/>
    <dgm:cxn modelId="{6E3A789D-04D7-4DF2-A7F2-4D8107E0F77E}" type="presOf" srcId="{41481CA8-B26A-4AAC-B7D7-ABD460295BBE}" destId="{404517DD-197B-4C46-B9A6-7EAAB7B09919}" srcOrd="0" destOrd="0" presId="urn:microsoft.com/office/officeart/2005/8/layout/vList2"/>
    <dgm:cxn modelId="{5FA24072-90BC-4166-9DE2-476720FF3E6C}" type="presOf" srcId="{CA7F33F4-D7CB-49A0-B789-B24D36966B2D}" destId="{D2EB1B9B-4F26-4103-94BC-414CBF49DECB}" srcOrd="0" destOrd="0" presId="urn:microsoft.com/office/officeart/2005/8/layout/vList2"/>
    <dgm:cxn modelId="{E8A8F42A-49D6-4DB1-915C-CA41D38CD6C2}" type="presOf" srcId="{89BD3F47-162D-4C47-8145-5A966B499828}" destId="{C619D883-99E2-4289-8005-7A7D9A84E831}" srcOrd="0" destOrd="0" presId="urn:microsoft.com/office/officeart/2005/8/layout/vList2"/>
    <dgm:cxn modelId="{B6A81410-E6AB-4FE8-B6A0-E939790F2D6F}" type="presOf" srcId="{9BE38B73-228F-48C4-B59A-0423F721BEAB}" destId="{83D6F847-3C0D-4DF3-BAA0-6BEC52FAC396}" srcOrd="0" destOrd="0" presId="urn:microsoft.com/office/officeart/2005/8/layout/vList2"/>
    <dgm:cxn modelId="{CC07B8DD-7238-492D-A017-452EA43FD680}" srcId="{C8180025-1C54-480D-922F-36EC8EDA4938}" destId="{81957AE5-A457-47AF-B6C4-C9DE3BC14CFB}" srcOrd="3" destOrd="0" parTransId="{18AFA2C7-D299-471B-BB2D-3433282200D7}" sibTransId="{29EBF06E-E82A-4B89-BD24-43C2F07EC686}"/>
    <dgm:cxn modelId="{EF0A1247-2D0F-4F6D-8DD1-08C58915795A}" srcId="{C8180025-1C54-480D-922F-36EC8EDA4938}" destId="{0000758E-38E0-4E30-A188-E8E6A3A34E6F}" srcOrd="7" destOrd="0" parTransId="{1BA36A21-E35D-42A2-9E72-850DD501EACE}" sibTransId="{85EACD7F-CD84-48CC-B200-0FFFEE47CCF3}"/>
    <dgm:cxn modelId="{14712667-EEA7-4540-B35F-3CFF4BEBCE73}" type="presOf" srcId="{81957AE5-A457-47AF-B6C4-C9DE3BC14CFB}" destId="{D18A8344-1696-41DF-8F95-F80257F4069E}" srcOrd="0" destOrd="0" presId="urn:microsoft.com/office/officeart/2005/8/layout/vList2"/>
    <dgm:cxn modelId="{506C4973-DBBB-48F7-B976-1606EEB38F32}" srcId="{C8180025-1C54-480D-922F-36EC8EDA4938}" destId="{09FF97C6-BE1B-45F2-B124-307C4A442274}" srcOrd="6" destOrd="0" parTransId="{ABE7328E-7069-4DF6-8A31-A18209D517F1}" sibTransId="{918E2EA9-822F-42F7-A54C-A99E8528B664}"/>
    <dgm:cxn modelId="{AFCA843E-3F44-471D-B7C8-F98FCCE4FAA9}" type="presOf" srcId="{0000758E-38E0-4E30-A188-E8E6A3A34E6F}" destId="{CE7963E4-573E-41BE-9836-D3023551BF5E}" srcOrd="0" destOrd="0" presId="urn:microsoft.com/office/officeart/2005/8/layout/vList2"/>
    <dgm:cxn modelId="{AC9A25D5-A028-47DF-BE0C-AB8C300BDAB5}" type="presOf" srcId="{C8180025-1C54-480D-922F-36EC8EDA4938}" destId="{015BBBE7-A65E-4B28-9A95-2F3F3704960F}" srcOrd="0" destOrd="0" presId="urn:microsoft.com/office/officeart/2005/8/layout/vList2"/>
    <dgm:cxn modelId="{6649D03D-24B0-4083-8DB8-F216660FD690}" type="presOf" srcId="{E37F4BAB-1101-410F-A84E-F8DF9F987514}" destId="{1EFB6074-92C5-4115-A1AB-604BEA6BD9D7}" srcOrd="0" destOrd="0" presId="urn:microsoft.com/office/officeart/2005/8/layout/vList2"/>
    <dgm:cxn modelId="{DDA1F257-D9EE-4AA1-9401-B40D79F098B1}" srcId="{C8180025-1C54-480D-922F-36EC8EDA4938}" destId="{3EAEE936-ADCF-46AB-871F-F0D703AC0E7F}" srcOrd="0" destOrd="0" parTransId="{F9765AA8-503F-46ED-BB46-66322C769730}" sibTransId="{A7268BD2-9611-49DB-94C0-3DB91F18738D}"/>
    <dgm:cxn modelId="{4CC5782D-E542-4904-9CB5-1A0CD632E3D2}" srcId="{C8180025-1C54-480D-922F-36EC8EDA4938}" destId="{CA7F33F4-D7CB-49A0-B789-B24D36966B2D}" srcOrd="8" destOrd="0" parTransId="{F33E0189-27D1-4312-AF32-466496C45F3E}" sibTransId="{E78469D8-6D4E-482D-9870-DEE21B94044B}"/>
    <dgm:cxn modelId="{2FADF8D3-DF8F-4C1C-BBEB-522E813B017F}" srcId="{C8180025-1C54-480D-922F-36EC8EDA4938}" destId="{41481CA8-B26A-4AAC-B7D7-ABD460295BBE}" srcOrd="5" destOrd="0" parTransId="{52D78272-0D86-4ACA-9831-3650D7A51B15}" sibTransId="{4AB9F09B-8F0F-4550-8893-6E47253BC43C}"/>
    <dgm:cxn modelId="{22A80445-6BA2-46BD-9DF2-DD4724B951C1}" type="presOf" srcId="{3EAEE936-ADCF-46AB-871F-F0D703AC0E7F}" destId="{7D79CFE4-3408-46AD-B0DD-8EAAA055A73B}" srcOrd="0" destOrd="0" presId="urn:microsoft.com/office/officeart/2005/8/layout/vList2"/>
    <dgm:cxn modelId="{C746F87B-4540-453D-A4F3-D12CD3CB2231}" type="presOf" srcId="{09FF97C6-BE1B-45F2-B124-307C4A442274}" destId="{DAB79E53-B08C-459A-ACA9-7DD23BFD4FBF}" srcOrd="0" destOrd="0" presId="urn:microsoft.com/office/officeart/2005/8/layout/vList2"/>
    <dgm:cxn modelId="{21A143B5-6D9A-4105-B74B-5D0002243E83}" srcId="{C8180025-1C54-480D-922F-36EC8EDA4938}" destId="{89BD3F47-162D-4C47-8145-5A966B499828}" srcOrd="4" destOrd="0" parTransId="{5D587BB7-9B79-4F67-A2A8-E302CD600C52}" sibTransId="{7CA20026-1EA6-4660-A9C6-8AEFC24EAE9F}"/>
    <dgm:cxn modelId="{108AB66D-6DF7-4AE2-99A8-D0F1C7764E49}" srcId="{C8180025-1C54-480D-922F-36EC8EDA4938}" destId="{E37F4BAB-1101-410F-A84E-F8DF9F987514}" srcOrd="1" destOrd="0" parTransId="{47558937-AA45-4BAB-AA6B-24A2C9145D0F}" sibTransId="{E2998FE2-A78A-4C1A-B445-9078BED950B7}"/>
    <dgm:cxn modelId="{7EAA5773-591A-4932-935E-A1123D2B992E}" type="presParOf" srcId="{015BBBE7-A65E-4B28-9A95-2F3F3704960F}" destId="{7D79CFE4-3408-46AD-B0DD-8EAAA055A73B}" srcOrd="0" destOrd="0" presId="urn:microsoft.com/office/officeart/2005/8/layout/vList2"/>
    <dgm:cxn modelId="{27F52E69-0E88-48F2-9276-CDDA36478AA2}" type="presParOf" srcId="{015BBBE7-A65E-4B28-9A95-2F3F3704960F}" destId="{138B533E-5579-4AA8-952B-96B582114615}" srcOrd="1" destOrd="0" presId="urn:microsoft.com/office/officeart/2005/8/layout/vList2"/>
    <dgm:cxn modelId="{A413A7E1-00B5-422E-AEC2-09A12B376CAD}" type="presParOf" srcId="{015BBBE7-A65E-4B28-9A95-2F3F3704960F}" destId="{1EFB6074-92C5-4115-A1AB-604BEA6BD9D7}" srcOrd="2" destOrd="0" presId="urn:microsoft.com/office/officeart/2005/8/layout/vList2"/>
    <dgm:cxn modelId="{58A17148-E541-4F9C-8BB8-C0EFA5D9C311}" type="presParOf" srcId="{015BBBE7-A65E-4B28-9A95-2F3F3704960F}" destId="{17E0F76E-DBAB-42CB-8CC3-177C3C7E03ED}" srcOrd="3" destOrd="0" presId="urn:microsoft.com/office/officeart/2005/8/layout/vList2"/>
    <dgm:cxn modelId="{0C6293E9-8861-48E0-B828-5BAC3B95BC49}" type="presParOf" srcId="{015BBBE7-A65E-4B28-9A95-2F3F3704960F}" destId="{83D6F847-3C0D-4DF3-BAA0-6BEC52FAC396}" srcOrd="4" destOrd="0" presId="urn:microsoft.com/office/officeart/2005/8/layout/vList2"/>
    <dgm:cxn modelId="{C5ED94F2-929B-4AEA-B082-7D120C189E7F}" type="presParOf" srcId="{015BBBE7-A65E-4B28-9A95-2F3F3704960F}" destId="{63600E26-DC07-4DF7-A448-FF6A71BDBDF2}" srcOrd="5" destOrd="0" presId="urn:microsoft.com/office/officeart/2005/8/layout/vList2"/>
    <dgm:cxn modelId="{FA4D7F86-B71F-4FC1-81BF-13B27B3B9F8C}" type="presParOf" srcId="{015BBBE7-A65E-4B28-9A95-2F3F3704960F}" destId="{D18A8344-1696-41DF-8F95-F80257F4069E}" srcOrd="6" destOrd="0" presId="urn:microsoft.com/office/officeart/2005/8/layout/vList2"/>
    <dgm:cxn modelId="{83E25F2A-7E1A-420D-AC3E-7D735B0C58DD}" type="presParOf" srcId="{015BBBE7-A65E-4B28-9A95-2F3F3704960F}" destId="{1FC9136F-19FD-4C7C-9D5C-97239308C0E6}" srcOrd="7" destOrd="0" presId="urn:microsoft.com/office/officeart/2005/8/layout/vList2"/>
    <dgm:cxn modelId="{3085BC4D-0E8E-4270-B9BA-F18D279B15F8}" type="presParOf" srcId="{015BBBE7-A65E-4B28-9A95-2F3F3704960F}" destId="{C619D883-99E2-4289-8005-7A7D9A84E831}" srcOrd="8" destOrd="0" presId="urn:microsoft.com/office/officeart/2005/8/layout/vList2"/>
    <dgm:cxn modelId="{9FACE4E4-034F-44FA-AAF4-EA25D142966B}" type="presParOf" srcId="{015BBBE7-A65E-4B28-9A95-2F3F3704960F}" destId="{5B0A7D45-5A7F-4BC4-9208-EF6304466FD7}" srcOrd="9" destOrd="0" presId="urn:microsoft.com/office/officeart/2005/8/layout/vList2"/>
    <dgm:cxn modelId="{B8415054-6F7D-4506-AC17-749AAF3405FD}" type="presParOf" srcId="{015BBBE7-A65E-4B28-9A95-2F3F3704960F}" destId="{404517DD-197B-4C46-B9A6-7EAAB7B09919}" srcOrd="10" destOrd="0" presId="urn:microsoft.com/office/officeart/2005/8/layout/vList2"/>
    <dgm:cxn modelId="{7CC848D7-B13F-46A1-AC73-3A5D7D1BD80F}" type="presParOf" srcId="{015BBBE7-A65E-4B28-9A95-2F3F3704960F}" destId="{1801D3D5-8D1F-4BD6-83C4-73C46F81BD6F}" srcOrd="11" destOrd="0" presId="urn:microsoft.com/office/officeart/2005/8/layout/vList2"/>
    <dgm:cxn modelId="{83ADA682-4B95-4C8F-9BE4-E69CEE09E838}" type="presParOf" srcId="{015BBBE7-A65E-4B28-9A95-2F3F3704960F}" destId="{DAB79E53-B08C-459A-ACA9-7DD23BFD4FBF}" srcOrd="12" destOrd="0" presId="urn:microsoft.com/office/officeart/2005/8/layout/vList2"/>
    <dgm:cxn modelId="{AF41C351-82C8-4EAE-8C31-E0935CB47A57}" type="presParOf" srcId="{015BBBE7-A65E-4B28-9A95-2F3F3704960F}" destId="{35B57F77-FED4-4DB0-9054-1EF13E4973FC}" srcOrd="13" destOrd="0" presId="urn:microsoft.com/office/officeart/2005/8/layout/vList2"/>
    <dgm:cxn modelId="{13B148CC-0479-49B7-BFCA-94EA028CEEC6}" type="presParOf" srcId="{015BBBE7-A65E-4B28-9A95-2F3F3704960F}" destId="{CE7963E4-573E-41BE-9836-D3023551BF5E}" srcOrd="14" destOrd="0" presId="urn:microsoft.com/office/officeart/2005/8/layout/vList2"/>
    <dgm:cxn modelId="{7863C870-F847-47A1-91BB-036346D72FA7}" type="presParOf" srcId="{015BBBE7-A65E-4B28-9A95-2F3F3704960F}" destId="{06B6F69F-1CE9-4810-9741-CA4366A9194A}" srcOrd="15" destOrd="0" presId="urn:microsoft.com/office/officeart/2005/8/layout/vList2"/>
    <dgm:cxn modelId="{211CB2DE-910C-4391-98DF-948D6C0DAA9A}" type="presParOf" srcId="{015BBBE7-A65E-4B28-9A95-2F3F3704960F}" destId="{D2EB1B9B-4F26-4103-94BC-414CBF49DECB}" srcOrd="1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F5445210-539A-4C4B-BDC4-2889B28EC7E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B8337BC-9607-4D33-8087-D68DFA6C51B9}">
      <dgm:prSet/>
      <dgm:spPr/>
      <dgm:t>
        <a:bodyPr/>
        <a:lstStyle/>
        <a:p>
          <a:pPr algn="ctr" rtl="0"/>
          <a:r>
            <a:rPr lang="uz-Cyrl-UZ" dirty="0" smtClean="0">
              <a:latin typeface="Times New Roman" panose="02020603050405020304" pitchFamily="18" charset="0"/>
              <a:cs typeface="Times New Roman" panose="02020603050405020304" pitchFamily="18" charset="0"/>
            </a:rPr>
            <a:t>ЭЪТИБОРИНГИЗ УЧУН РАХМАТ!</a:t>
          </a:r>
          <a:endParaRPr lang="ru-RU" dirty="0">
            <a:latin typeface="Times New Roman" panose="02020603050405020304" pitchFamily="18" charset="0"/>
            <a:cs typeface="Times New Roman" panose="02020603050405020304" pitchFamily="18" charset="0"/>
          </a:endParaRPr>
        </a:p>
      </dgm:t>
    </dgm:pt>
    <dgm:pt modelId="{9B90FB5B-1962-4162-86EB-3F13F21295FE}" type="parTrans" cxnId="{9CE12F45-1EB4-465F-BCBA-7CDE0F31E7F1}">
      <dgm:prSet/>
      <dgm:spPr/>
      <dgm:t>
        <a:bodyPr/>
        <a:lstStyle/>
        <a:p>
          <a:endParaRPr lang="ru-RU"/>
        </a:p>
      </dgm:t>
    </dgm:pt>
    <dgm:pt modelId="{BACCBB10-54DA-4D85-B924-81D0017417F4}" type="sibTrans" cxnId="{9CE12F45-1EB4-465F-BCBA-7CDE0F31E7F1}">
      <dgm:prSet/>
      <dgm:spPr/>
      <dgm:t>
        <a:bodyPr/>
        <a:lstStyle/>
        <a:p>
          <a:endParaRPr lang="ru-RU"/>
        </a:p>
      </dgm:t>
    </dgm:pt>
    <dgm:pt modelId="{B77C8F0D-A9D3-47BF-A16F-4B571210B7C7}" type="pres">
      <dgm:prSet presAssocID="{F5445210-539A-4C4B-BDC4-2889B28EC7EB}" presName="linear" presStyleCnt="0">
        <dgm:presLayoutVars>
          <dgm:animLvl val="lvl"/>
          <dgm:resizeHandles val="exact"/>
        </dgm:presLayoutVars>
      </dgm:prSet>
      <dgm:spPr/>
      <dgm:t>
        <a:bodyPr/>
        <a:lstStyle/>
        <a:p>
          <a:endParaRPr lang="ru-RU"/>
        </a:p>
      </dgm:t>
    </dgm:pt>
    <dgm:pt modelId="{36A2991E-B530-4B1C-A698-6EB3E6FAA348}" type="pres">
      <dgm:prSet presAssocID="{2B8337BC-9607-4D33-8087-D68DFA6C51B9}" presName="parentText" presStyleLbl="node1" presStyleIdx="0" presStyleCnt="1">
        <dgm:presLayoutVars>
          <dgm:chMax val="0"/>
          <dgm:bulletEnabled val="1"/>
        </dgm:presLayoutVars>
      </dgm:prSet>
      <dgm:spPr/>
      <dgm:t>
        <a:bodyPr/>
        <a:lstStyle/>
        <a:p>
          <a:endParaRPr lang="ru-RU"/>
        </a:p>
      </dgm:t>
    </dgm:pt>
  </dgm:ptLst>
  <dgm:cxnLst>
    <dgm:cxn modelId="{9CE12F45-1EB4-465F-BCBA-7CDE0F31E7F1}" srcId="{F5445210-539A-4C4B-BDC4-2889B28EC7EB}" destId="{2B8337BC-9607-4D33-8087-D68DFA6C51B9}" srcOrd="0" destOrd="0" parTransId="{9B90FB5B-1962-4162-86EB-3F13F21295FE}" sibTransId="{BACCBB10-54DA-4D85-B924-81D0017417F4}"/>
    <dgm:cxn modelId="{5BC9961F-3F89-4C21-A23A-1C1914CB4CB9}" type="presOf" srcId="{2B8337BC-9607-4D33-8087-D68DFA6C51B9}" destId="{36A2991E-B530-4B1C-A698-6EB3E6FAA348}" srcOrd="0" destOrd="0" presId="urn:microsoft.com/office/officeart/2005/8/layout/vList2"/>
    <dgm:cxn modelId="{1ACBAD2B-2418-47EE-8190-936FD2E2B6A8}" type="presOf" srcId="{F5445210-539A-4C4B-BDC4-2889B28EC7EB}" destId="{B77C8F0D-A9D3-47BF-A16F-4B571210B7C7}" srcOrd="0" destOrd="0" presId="urn:microsoft.com/office/officeart/2005/8/layout/vList2"/>
    <dgm:cxn modelId="{924CCE8D-5749-4C67-A725-0753645D6D6D}" type="presParOf" srcId="{B77C8F0D-A9D3-47BF-A16F-4B571210B7C7}" destId="{36A2991E-B530-4B1C-A698-6EB3E6FAA34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5242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n-US" sz="3400" b="1" kern="1200" dirty="0" smtClean="0">
              <a:latin typeface="Times New Roman" panose="02020603050405020304" pitchFamily="18" charset="0"/>
              <a:cs typeface="Times New Roman" panose="02020603050405020304" pitchFamily="18" charset="0"/>
            </a:rPr>
            <a:t>Course title: “Pedagogical technologies and pedagogical skills”</a:t>
          </a:r>
          <a:endParaRPr lang="ru-RU" sz="3400" b="1" kern="1200" dirty="0">
            <a:latin typeface="Times New Roman" panose="02020603050405020304" pitchFamily="18" charset="0"/>
            <a:cs typeface="Times New Roman" panose="02020603050405020304" pitchFamily="18" charset="0"/>
          </a:endParaRPr>
        </a:p>
      </dsp:txBody>
      <dsp:txXfrm>
        <a:off x="64083" y="116504"/>
        <a:ext cx="10740462" cy="1184574"/>
      </dsp:txXfrm>
    </dsp:sp>
    <dsp:sp modelId="{0B4D4B7B-6397-4734-804B-3CA96F141444}">
      <dsp:nvSpPr>
        <dsp:cNvPr id="0" name=""/>
        <dsp:cNvSpPr/>
      </dsp:nvSpPr>
      <dsp:spPr>
        <a:xfrm>
          <a:off x="0" y="146308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n-US" sz="3400" b="1" kern="1200" dirty="0" smtClean="0">
              <a:latin typeface="Times New Roman" panose="02020603050405020304" pitchFamily="18" charset="0"/>
              <a:cs typeface="Times New Roman" panose="02020603050405020304" pitchFamily="18" charset="0"/>
            </a:rPr>
            <a:t>Lecture </a:t>
          </a:r>
          <a:r>
            <a:rPr lang="uz-Cyrl-UZ" sz="3400" b="1" kern="1200" dirty="0" smtClean="0">
              <a:latin typeface="Times New Roman" panose="02020603050405020304" pitchFamily="18" charset="0"/>
              <a:cs typeface="Times New Roman" panose="02020603050405020304" pitchFamily="18" charset="0"/>
            </a:rPr>
            <a:t>10</a:t>
          </a:r>
          <a:r>
            <a:rPr lang="en-US" sz="3400" b="1" kern="1200" dirty="0" smtClean="0">
              <a:latin typeface="Times New Roman" panose="02020603050405020304" pitchFamily="18" charset="0"/>
              <a:cs typeface="Times New Roman" panose="02020603050405020304" pitchFamily="18" charset="0"/>
            </a:rPr>
            <a:t>. </a:t>
          </a:r>
          <a:r>
            <a:rPr lang="uz-Cyrl-UZ" sz="3400" b="1" kern="1200" dirty="0" smtClean="0">
              <a:latin typeface="Times New Roman" panose="02020603050405020304" pitchFamily="18" charset="0"/>
              <a:cs typeface="Times New Roman" panose="02020603050405020304" pitchFamily="18" charset="0"/>
            </a:rPr>
            <a:t>Distance and modular training</a:t>
          </a:r>
          <a:endParaRPr lang="ru-RU" sz="3400" b="1" kern="1200" dirty="0">
            <a:latin typeface="Times New Roman" panose="02020603050405020304" pitchFamily="18" charset="0"/>
            <a:cs typeface="Times New Roman" panose="02020603050405020304" pitchFamily="18" charset="0"/>
          </a:endParaRPr>
        </a:p>
      </dsp:txBody>
      <dsp:txXfrm>
        <a:off x="64083" y="1527164"/>
        <a:ext cx="10740462" cy="1184574"/>
      </dsp:txXfrm>
    </dsp:sp>
    <dsp:sp modelId="{85CDE54F-6194-482B-A97E-A0EE4632972C}">
      <dsp:nvSpPr>
        <dsp:cNvPr id="0" name=""/>
        <dsp:cNvSpPr/>
      </dsp:nvSpPr>
      <dsp:spPr>
        <a:xfrm>
          <a:off x="0" y="287374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Фан номи: “</a:t>
          </a:r>
          <a:r>
            <a:rPr lang="ru-RU" sz="3400" b="1" kern="1200" dirty="0" smtClean="0">
              <a:latin typeface="Times New Roman" panose="02020603050405020304" pitchFamily="18" charset="0"/>
              <a:cs typeface="Times New Roman" panose="02020603050405020304" pitchFamily="18" charset="0"/>
            </a:rPr>
            <a:t>Педагогик </a:t>
          </a:r>
          <a:r>
            <a:rPr lang="ru-RU" sz="3400" b="1" kern="1200" dirty="0" err="1" smtClean="0">
              <a:latin typeface="Times New Roman" panose="02020603050405020304" pitchFamily="18" charset="0"/>
              <a:cs typeface="Times New Roman" panose="02020603050405020304" pitchFamily="18" charset="0"/>
            </a:rPr>
            <a:t>технологиялар</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педагогик </a:t>
          </a:r>
          <a:r>
            <a:rPr lang="ru-RU" sz="3400" b="1" kern="1200" dirty="0" err="1" smtClean="0">
              <a:latin typeface="Times New Roman" panose="02020603050405020304" pitchFamily="18" charset="0"/>
              <a:cs typeface="Times New Roman" panose="02020603050405020304" pitchFamily="18" charset="0"/>
            </a:rPr>
            <a:t>ма</a:t>
          </a:r>
          <a:r>
            <a:rPr lang="uz-Cyrl-UZ" sz="3400" b="1" kern="1200" dirty="0" smtClean="0">
              <a:latin typeface="Times New Roman" panose="02020603050405020304" pitchFamily="18" charset="0"/>
              <a:cs typeface="Times New Roman" panose="02020603050405020304" pitchFamily="18" charset="0"/>
            </a:rPr>
            <a:t>ҳ</a:t>
          </a:r>
          <a:r>
            <a:rPr lang="ru-RU" sz="3400" b="1" kern="1200" dirty="0" err="1" smtClean="0">
              <a:latin typeface="Times New Roman" panose="02020603050405020304" pitchFamily="18" charset="0"/>
              <a:cs typeface="Times New Roman" panose="02020603050405020304" pitchFamily="18" charset="0"/>
            </a:rPr>
            <a:t>орат</a:t>
          </a:r>
          <a:r>
            <a:rPr lang="uz-Cyrl-UZ"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2937824"/>
        <a:ext cx="10740462" cy="1184574"/>
      </dsp:txXfrm>
    </dsp:sp>
    <dsp:sp modelId="{318173FA-3CC5-49DA-B687-FCF7DDCB6E3F}">
      <dsp:nvSpPr>
        <dsp:cNvPr id="0" name=""/>
        <dsp:cNvSpPr/>
      </dsp:nvSpPr>
      <dsp:spPr>
        <a:xfrm>
          <a:off x="0" y="4284401"/>
          <a:ext cx="10868628"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10-мавзу</a:t>
          </a:r>
          <a:r>
            <a:rPr lang="uz-Cyrl-UZ" sz="3400" b="1" kern="1200" dirty="0" smtClean="0">
              <a:latin typeface="Times New Roman" panose="02020603050405020304" pitchFamily="18" charset="0"/>
              <a:cs typeface="Times New Roman" panose="02020603050405020304" pitchFamily="18" charset="0"/>
            </a:rPr>
            <a:t>. </a:t>
          </a:r>
          <a:r>
            <a:rPr lang="uz-Cyrl-UZ" sz="3400" b="1" kern="1200" dirty="0" smtClean="0">
              <a:latin typeface="Times New Roman" panose="02020603050405020304" pitchFamily="18" charset="0"/>
              <a:cs typeface="Times New Roman" panose="02020603050405020304" pitchFamily="18" charset="0"/>
            </a:rPr>
            <a:t>М</a:t>
          </a:r>
          <a:r>
            <a:rPr lang="ru-RU" sz="3400" b="1" kern="1200" dirty="0" err="1" smtClean="0">
              <a:latin typeface="Times New Roman" panose="02020603050405020304" pitchFamily="18" charset="0"/>
              <a:cs typeface="Times New Roman" panose="02020603050405020304" pitchFamily="18" charset="0"/>
            </a:rPr>
            <a:t>асофавий</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модулли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ўқитиш</a:t>
          </a:r>
          <a:endParaRPr lang="ru-RU" sz="3400" b="1" kern="1200" dirty="0">
            <a:latin typeface="Times New Roman" panose="02020603050405020304" pitchFamily="18" charset="0"/>
            <a:cs typeface="Times New Roman" panose="02020603050405020304" pitchFamily="18" charset="0"/>
          </a:endParaRPr>
        </a:p>
      </dsp:txBody>
      <dsp:txXfrm>
        <a:off x="64083" y="4348484"/>
        <a:ext cx="10740462" cy="11845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03667B-8A90-4DC7-ADA8-FB6B7821FB1D}">
      <dsp:nvSpPr>
        <dsp:cNvPr id="0" name=""/>
        <dsp:cNvSpPr/>
      </dsp:nvSpPr>
      <dsp:spPr>
        <a:xfrm>
          <a:off x="0" y="6185"/>
          <a:ext cx="10914926" cy="1006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rtl="0">
            <a:lnSpc>
              <a:spcPct val="90000"/>
            </a:lnSpc>
            <a:spcBef>
              <a:spcPct val="0"/>
            </a:spcBef>
            <a:spcAft>
              <a:spcPct val="35000"/>
            </a:spcAft>
          </a:pPr>
          <a:r>
            <a:rPr lang="uz-Cyrl-UZ" sz="4300" b="1" kern="1200" dirty="0" smtClean="0">
              <a:latin typeface="Times New Roman" panose="02020603050405020304" pitchFamily="18" charset="0"/>
              <a:cs typeface="Times New Roman" panose="02020603050405020304" pitchFamily="18" charset="0"/>
            </a:rPr>
            <a:t>10-мавзу. М</a:t>
          </a:r>
          <a:r>
            <a:rPr lang="ru-RU" sz="4300" b="1" kern="1200" dirty="0" err="1" smtClean="0">
              <a:latin typeface="Times New Roman" panose="02020603050405020304" pitchFamily="18" charset="0"/>
              <a:cs typeface="Times New Roman" panose="02020603050405020304" pitchFamily="18" charset="0"/>
            </a:rPr>
            <a:t>асофавий</a:t>
          </a:r>
          <a:r>
            <a:rPr lang="ru-RU" sz="4300" b="1" kern="1200" dirty="0" smtClean="0">
              <a:latin typeface="Times New Roman" panose="02020603050405020304" pitchFamily="18" charset="0"/>
              <a:cs typeface="Times New Roman" panose="02020603050405020304" pitchFamily="18" charset="0"/>
            </a:rPr>
            <a:t> </a:t>
          </a:r>
          <a:r>
            <a:rPr lang="ru-RU" sz="4300" b="1" kern="1200" dirty="0" err="1" smtClean="0">
              <a:latin typeface="Times New Roman" panose="02020603050405020304" pitchFamily="18" charset="0"/>
              <a:cs typeface="Times New Roman" panose="02020603050405020304" pitchFamily="18" charset="0"/>
            </a:rPr>
            <a:t>ва</a:t>
          </a:r>
          <a:r>
            <a:rPr lang="ru-RU" sz="4300" b="1" kern="1200" dirty="0" smtClean="0">
              <a:latin typeface="Times New Roman" panose="02020603050405020304" pitchFamily="18" charset="0"/>
              <a:cs typeface="Times New Roman" panose="02020603050405020304" pitchFamily="18" charset="0"/>
            </a:rPr>
            <a:t> </a:t>
          </a:r>
          <a:r>
            <a:rPr lang="ru-RU" sz="4300" b="1" kern="1200" dirty="0" err="1" smtClean="0">
              <a:latin typeface="Times New Roman" panose="02020603050405020304" pitchFamily="18" charset="0"/>
              <a:cs typeface="Times New Roman" panose="02020603050405020304" pitchFamily="18" charset="0"/>
            </a:rPr>
            <a:t>модулли</a:t>
          </a:r>
          <a:r>
            <a:rPr lang="ru-RU" sz="4300" b="1" kern="1200" dirty="0" smtClean="0">
              <a:latin typeface="Times New Roman" panose="02020603050405020304" pitchFamily="18" charset="0"/>
              <a:cs typeface="Times New Roman" panose="02020603050405020304" pitchFamily="18" charset="0"/>
            </a:rPr>
            <a:t> </a:t>
          </a:r>
          <a:r>
            <a:rPr lang="ru-RU" sz="4300" b="1" kern="1200" dirty="0" err="1" smtClean="0">
              <a:latin typeface="Times New Roman" panose="02020603050405020304" pitchFamily="18" charset="0"/>
              <a:cs typeface="Times New Roman" panose="02020603050405020304" pitchFamily="18" charset="0"/>
            </a:rPr>
            <a:t>ўқитиш</a:t>
          </a:r>
          <a:endParaRPr lang="ru-RU" sz="4300" b="1" kern="1200" dirty="0">
            <a:latin typeface="Times New Roman" panose="02020603050405020304" pitchFamily="18" charset="0"/>
            <a:cs typeface="Times New Roman" panose="02020603050405020304" pitchFamily="18" charset="0"/>
          </a:endParaRPr>
        </a:p>
      </dsp:txBody>
      <dsp:txXfrm>
        <a:off x="49119" y="55304"/>
        <a:ext cx="10816688" cy="9079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CAF6EF-C776-4494-A892-44F3F00E6124}">
      <dsp:nvSpPr>
        <dsp:cNvPr id="0" name=""/>
        <dsp:cNvSpPr/>
      </dsp:nvSpPr>
      <dsp:spPr>
        <a:xfrm>
          <a:off x="0" y="41815"/>
          <a:ext cx="10914926" cy="1482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b="1" kern="1200" dirty="0" err="1" smtClean="0">
              <a:latin typeface="Times New Roman" panose="02020603050405020304" pitchFamily="18" charset="0"/>
              <a:cs typeface="Times New Roman" panose="02020603050405020304" pitchFamily="18" charset="0"/>
            </a:rPr>
            <a:t>Рeжa</a:t>
          </a:r>
          <a:r>
            <a:rPr lang="ru-RU" sz="3900" b="1"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72393" y="114208"/>
        <a:ext cx="10770140" cy="1338189"/>
      </dsp:txXfrm>
    </dsp:sp>
    <dsp:sp modelId="{CED322E8-B057-4BF4-871D-7DF09AC707F6}">
      <dsp:nvSpPr>
        <dsp:cNvPr id="0" name=""/>
        <dsp:cNvSpPr/>
      </dsp:nvSpPr>
      <dsp:spPr>
        <a:xfrm>
          <a:off x="0" y="1637110"/>
          <a:ext cx="10914926" cy="1482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just" defTabSz="1733550" rtl="0">
            <a:lnSpc>
              <a:spcPct val="90000"/>
            </a:lnSpc>
            <a:spcBef>
              <a:spcPct val="0"/>
            </a:spcBef>
            <a:spcAft>
              <a:spcPct val="35000"/>
            </a:spcAft>
          </a:pPr>
          <a:r>
            <a:rPr lang="ru-RU" sz="3900" kern="1200" dirty="0" smtClean="0">
              <a:latin typeface="Times New Roman" panose="02020603050405020304" pitchFamily="18" charset="0"/>
              <a:cs typeface="Times New Roman" panose="02020603050405020304" pitchFamily="18" charset="0"/>
            </a:rPr>
            <a:t>1. </a:t>
          </a:r>
          <a:r>
            <a:rPr lang="ru-RU" sz="3900" kern="1200" dirty="0" err="1" smtClean="0">
              <a:latin typeface="Times New Roman" panose="02020603050405020304" pitchFamily="18" charset="0"/>
              <a:cs typeface="Times New Roman" panose="02020603050405020304" pitchFamily="18" charset="0"/>
            </a:rPr>
            <a:t>Масофавий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модулли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ривожланиш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босқичлари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72393" y="1709503"/>
        <a:ext cx="10770140" cy="1338189"/>
      </dsp:txXfrm>
    </dsp:sp>
    <dsp:sp modelId="{3790F472-A56C-4DB3-A229-BDFD0692120A}">
      <dsp:nvSpPr>
        <dsp:cNvPr id="0" name=""/>
        <dsp:cNvSpPr/>
      </dsp:nvSpPr>
      <dsp:spPr>
        <a:xfrm>
          <a:off x="0" y="3232405"/>
          <a:ext cx="10914926" cy="1482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just" defTabSz="1733550" rtl="0">
            <a:lnSpc>
              <a:spcPct val="90000"/>
            </a:lnSpc>
            <a:spcBef>
              <a:spcPct val="0"/>
            </a:spcBef>
            <a:spcAft>
              <a:spcPct val="35000"/>
            </a:spcAft>
          </a:pPr>
          <a:r>
            <a:rPr lang="ru-RU" sz="3900" kern="1200" dirty="0" smtClean="0">
              <a:latin typeface="Times New Roman" panose="02020603050405020304" pitchFamily="18" charset="0"/>
              <a:cs typeface="Times New Roman" panose="02020603050405020304" pitchFamily="18" charset="0"/>
            </a:rPr>
            <a:t>2. </a:t>
          </a:r>
          <a:r>
            <a:rPr lang="ru-RU" sz="3900" kern="1200" dirty="0" err="1" smtClean="0">
              <a:latin typeface="Times New Roman" panose="02020603050405020304" pitchFamily="18" charset="0"/>
              <a:cs typeface="Times New Roman" panose="02020603050405020304" pitchFamily="18" charset="0"/>
            </a:rPr>
            <a:t>Масофавий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тизими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ўқитишнинг</a:t>
          </a:r>
          <a:r>
            <a:rPr lang="ru-RU" sz="3900" kern="1200" dirty="0" smtClean="0">
              <a:latin typeface="Times New Roman" panose="02020603050405020304" pitchFamily="18" charset="0"/>
              <a:cs typeface="Times New Roman" panose="02020603050405020304" pitchFamily="18" charset="0"/>
            </a:rPr>
            <a:t> техник </a:t>
          </a:r>
          <a:r>
            <a:rPr lang="ru-RU" sz="3900" kern="1200" dirty="0" err="1" smtClean="0">
              <a:latin typeface="Times New Roman" panose="02020603050405020304" pitchFamily="18" charset="0"/>
              <a:cs typeface="Times New Roman" panose="02020603050405020304" pitchFamily="18" charset="0"/>
            </a:rPr>
            <a:t>воситалари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72393" y="3304798"/>
        <a:ext cx="10770140" cy="13381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43C1CC-1D88-4513-A4CD-9DFD15B0A0E3}">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ru-RU" sz="3400" b="1" kern="1200" dirty="0" smtClean="0">
              <a:latin typeface="Times New Roman" panose="02020603050405020304" pitchFamily="18" charset="0"/>
              <a:cs typeface="Times New Roman" panose="02020603050405020304" pitchFamily="18" charset="0"/>
            </a:rPr>
            <a:t>1-савол. </a:t>
          </a:r>
          <a:r>
            <a:rPr lang="ru-RU" sz="3400" b="1" kern="1200" dirty="0" err="1" smtClean="0">
              <a:latin typeface="Times New Roman" panose="02020603050405020304" pitchFamily="18" charset="0"/>
              <a:cs typeface="Times New Roman" panose="02020603050405020304" pitchFamily="18" charset="0"/>
            </a:rPr>
            <a:t>Масофавий</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модулли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ўқитиш</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уларнинг</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ривожланиш</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босқичлари</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F3DAE1-5BCF-443B-A1F3-401645378234}">
      <dsp:nvSpPr>
        <dsp:cNvPr id="0" name=""/>
        <dsp:cNvSpPr/>
      </dsp:nvSpPr>
      <dsp:spPr>
        <a:xfrm>
          <a:off x="0" y="33308"/>
          <a:ext cx="10515600" cy="2110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ru-RU" sz="2200" kern="1200" dirty="0" err="1" smtClean="0">
              <a:latin typeface="Times New Roman" panose="02020603050405020304" pitchFamily="18" charset="0"/>
              <a:cs typeface="Times New Roman" panose="02020603050405020304" pitchFamily="18" charset="0"/>
            </a:rPr>
            <a:t>Масофавий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ўқитиш</a:t>
          </a:r>
          <a:r>
            <a:rPr lang="ru-RU" sz="2200" kern="1200" dirty="0" smtClean="0">
              <a:latin typeface="Times New Roman" panose="02020603050405020304" pitchFamily="18" charset="0"/>
              <a:cs typeface="Times New Roman" panose="02020603050405020304" pitchFamily="18" charset="0"/>
            </a:rPr>
            <a:t> – </a:t>
          </a:r>
          <a:r>
            <a:rPr lang="ru-RU" sz="2200" kern="1200" dirty="0" err="1" smtClean="0">
              <a:latin typeface="Times New Roman" panose="02020603050405020304" pitchFamily="18" charset="0"/>
              <a:cs typeface="Times New Roman" panose="02020603050405020304" pitchFamily="18" charset="0"/>
            </a:rPr>
            <a:t>янги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анча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прогрессив</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бўлган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ўқитиш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шаклидир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Бу</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усулнинг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турли</a:t>
          </a:r>
          <a:r>
            <a:rPr lang="ru-RU" sz="2200" kern="1200" dirty="0" smtClean="0">
              <a:latin typeface="Times New Roman" panose="02020603050405020304" pitchFamily="18" charset="0"/>
              <a:cs typeface="Times New Roman" panose="02020603050405020304" pitchFamily="18" charset="0"/>
            </a:rPr>
            <a:t> хил </a:t>
          </a:r>
          <a:r>
            <a:rPr lang="ru-RU" sz="2200" kern="1200" dirty="0" err="1" smtClean="0">
              <a:latin typeface="Times New Roman" panose="02020603050405020304" pitchFamily="18" charset="0"/>
              <a:cs typeface="Times New Roman" panose="02020603050405020304" pitchFamily="18" charset="0"/>
            </a:rPr>
            <a:t>таълим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муассасаларига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хусусан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иқтисодий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ижтимоий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ҳуқуқий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соҳаларга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тадбиқи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тингловчи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ўқитувчи</a:t>
          </a:r>
          <a:r>
            <a:rPr lang="ru-RU" sz="2200" kern="1200" dirty="0" smtClean="0">
              <a:latin typeface="Times New Roman" panose="02020603050405020304" pitchFamily="18" charset="0"/>
              <a:cs typeface="Times New Roman" panose="02020603050405020304" pitchFamily="18" charset="0"/>
            </a:rPr>
            <a:t> (педагог)</a:t>
          </a:r>
          <a:r>
            <a:rPr lang="ru-RU" sz="2200" kern="1200" dirty="0" err="1" smtClean="0">
              <a:latin typeface="Times New Roman" panose="02020603050405020304" pitchFamily="18" charset="0"/>
              <a:cs typeface="Times New Roman" panose="02020603050405020304" pitchFamily="18" charset="0"/>
            </a:rPr>
            <a:t>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дунёнинг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илғор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илмий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мактабларининг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юқори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сифатли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ўқув-услубий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ишланмалари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замонавий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сўнгги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ахборотларидан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қаерда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бўлишидан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қатъий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назар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тўғридан-тўғри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фойдаланиш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имкониятини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беради</a:t>
          </a:r>
          <a:r>
            <a:rPr lang="ru-RU" sz="2200" kern="1200" dirty="0" smtClean="0">
              <a:latin typeface="Times New Roman" panose="02020603050405020304" pitchFamily="18" charset="0"/>
              <a:cs typeface="Times New Roman" panose="02020603050405020304" pitchFamily="18" charset="0"/>
            </a:rPr>
            <a:t>. </a:t>
          </a:r>
          <a:endParaRPr lang="ru-RU" sz="2200" kern="1200" dirty="0">
            <a:latin typeface="Times New Roman" panose="02020603050405020304" pitchFamily="18" charset="0"/>
            <a:cs typeface="Times New Roman" panose="02020603050405020304" pitchFamily="18" charset="0"/>
          </a:endParaRPr>
        </a:p>
      </dsp:txBody>
      <dsp:txXfrm>
        <a:off x="103035" y="136343"/>
        <a:ext cx="10309530" cy="1904610"/>
      </dsp:txXfrm>
    </dsp:sp>
    <dsp:sp modelId="{ECD27611-5BDF-4768-A458-FCEAC758B273}">
      <dsp:nvSpPr>
        <dsp:cNvPr id="0" name=""/>
        <dsp:cNvSpPr/>
      </dsp:nvSpPr>
      <dsp:spPr>
        <a:xfrm>
          <a:off x="0" y="2207349"/>
          <a:ext cx="10515600" cy="2110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ru-RU" sz="2200" kern="1200" smtClean="0">
              <a:latin typeface="Times New Roman" panose="02020603050405020304" pitchFamily="18" charset="0"/>
              <a:cs typeface="Times New Roman" panose="02020603050405020304" pitchFamily="18" charset="0"/>
            </a:rPr>
            <a:t>Буларнинг </a:t>
          </a:r>
          <a:r>
            <a:rPr lang="ru-RU" sz="2200" kern="1200" dirty="0" err="1" smtClean="0">
              <a:latin typeface="Times New Roman" panose="02020603050405020304" pitchFamily="18" charset="0"/>
              <a:cs typeface="Times New Roman" panose="02020603050405020304" pitchFamily="18" charset="0"/>
            </a:rPr>
            <a:t>барчасини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эътиборга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олган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ҳолда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Олий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ўрта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махсус</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таълим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вазирлиги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жаҳон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институтлари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билан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олий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таълимда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масофавий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ўқитиш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усули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компонентларини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татбиқ</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ҳақида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келишув</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тузилди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103035" y="2310384"/>
        <a:ext cx="10309530" cy="19046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7B904A-D972-47A3-8AA5-47650758BD29}">
      <dsp:nvSpPr>
        <dsp:cNvPr id="0" name=""/>
        <dsp:cNvSpPr/>
      </dsp:nvSpPr>
      <dsp:spPr>
        <a:xfrm>
          <a:off x="0" y="136444"/>
          <a:ext cx="10515600" cy="5279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58775" algn="just" defTabSz="2089150" rtl="0">
            <a:lnSpc>
              <a:spcPct val="90000"/>
            </a:lnSpc>
            <a:spcBef>
              <a:spcPct val="0"/>
            </a:spcBef>
            <a:spcAft>
              <a:spcPct val="35000"/>
            </a:spcAft>
          </a:pPr>
          <a:r>
            <a:rPr lang="ru-RU" sz="4700" kern="1200" dirty="0" err="1" smtClean="0">
              <a:latin typeface="Times New Roman" panose="02020603050405020304" pitchFamily="18" charset="0"/>
              <a:cs typeface="Times New Roman" panose="02020603050405020304" pitchFamily="18" charset="0"/>
            </a:rPr>
            <a:t>Бундай</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лойиҳа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нафақат</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Ўзбекистон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учун</a:t>
          </a:r>
          <a:r>
            <a:rPr lang="ru-RU" sz="4700" kern="1200" dirty="0" smtClean="0">
              <a:latin typeface="Times New Roman" panose="02020603050405020304" pitchFamily="18" charset="0"/>
              <a:cs typeface="Times New Roman" panose="02020603050405020304" pitchFamily="18" charset="0"/>
            </a:rPr>
            <a:t>, балки </a:t>
          </a:r>
          <a:r>
            <a:rPr lang="ru-RU" sz="4700" kern="1200" dirty="0" err="1" smtClean="0">
              <a:latin typeface="Times New Roman" panose="02020603050405020304" pitchFamily="18" charset="0"/>
              <a:cs typeface="Times New Roman" panose="02020603050405020304" pitchFamily="18" charset="0"/>
            </a:rPr>
            <a:t>Ўрта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Осиёнинг</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барча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ҳудудлари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ва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Қозоғистон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ҳамда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ҳамдўстлик</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давлатлари</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учун</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масофавий</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ўқитиш</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соҳасида</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жаҳон</a:t>
          </a:r>
          <a:r>
            <a:rPr lang="ru-RU" sz="4700" kern="1200" dirty="0" smtClean="0">
              <a:latin typeface="Times New Roman" panose="02020603050405020304" pitchFamily="18" charset="0"/>
              <a:cs typeface="Times New Roman" panose="02020603050405020304" pitchFamily="18" charset="0"/>
            </a:rPr>
            <a:t> банки </a:t>
          </a:r>
          <a:r>
            <a:rPr lang="ru-RU" sz="4700" kern="1200" dirty="0" err="1" smtClean="0">
              <a:latin typeface="Times New Roman" panose="02020603050405020304" pitchFamily="18" charset="0"/>
              <a:cs typeface="Times New Roman" panose="02020603050405020304" pitchFamily="18" charset="0"/>
            </a:rPr>
            <a:t>институтининг</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илғор</a:t>
          </a:r>
          <a:r>
            <a:rPr lang="ru-RU" sz="4700" kern="1200" dirty="0" smtClean="0">
              <a:latin typeface="Times New Roman" panose="02020603050405020304" pitchFamily="18" charset="0"/>
              <a:cs typeface="Times New Roman" panose="02020603050405020304" pitchFamily="18" charset="0"/>
            </a:rPr>
            <a:t> </a:t>
          </a:r>
          <a:r>
            <a:rPr lang="ru-RU" sz="4700" kern="1200" dirty="0" err="1" smtClean="0">
              <a:latin typeface="Times New Roman" panose="02020603050405020304" pitchFamily="18" charset="0"/>
              <a:cs typeface="Times New Roman" panose="02020603050405020304" pitchFamily="18" charset="0"/>
            </a:rPr>
            <a:t>лойиҳаларидандир</a:t>
          </a:r>
          <a:r>
            <a:rPr lang="ru-RU" sz="4700" kern="1200" dirty="0" smtClean="0">
              <a:latin typeface="Times New Roman" panose="02020603050405020304" pitchFamily="18" charset="0"/>
              <a:cs typeface="Times New Roman" panose="02020603050405020304" pitchFamily="18" charset="0"/>
            </a:rPr>
            <a:t>.</a:t>
          </a:r>
          <a:endParaRPr lang="ru-RU" sz="4700" kern="1200" dirty="0">
            <a:latin typeface="Times New Roman" panose="02020603050405020304" pitchFamily="18" charset="0"/>
            <a:cs typeface="Times New Roman" panose="02020603050405020304" pitchFamily="18" charset="0"/>
          </a:endParaRPr>
        </a:p>
      </dsp:txBody>
      <dsp:txXfrm>
        <a:off x="257701" y="394145"/>
        <a:ext cx="10000198" cy="47636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3EF362-496A-428F-A4DC-6E21DFAAB7E4}">
      <dsp:nvSpPr>
        <dsp:cNvPr id="0" name=""/>
        <dsp:cNvSpPr/>
      </dsp:nvSpPr>
      <dsp:spPr>
        <a:xfrm>
          <a:off x="0" y="55112"/>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Жаҳон</a:t>
          </a:r>
          <a:r>
            <a:rPr lang="ru-RU" sz="2800" kern="1200" dirty="0" smtClean="0">
              <a:latin typeface="Times New Roman" panose="02020603050405020304" pitchFamily="18" charset="0"/>
              <a:cs typeface="Times New Roman" panose="02020603050405020304" pitchFamily="18" charset="0"/>
            </a:rPr>
            <a:t> банки </a:t>
          </a:r>
          <a:r>
            <a:rPr lang="ru-RU" sz="2800" kern="1200" dirty="0" err="1" smtClean="0">
              <a:latin typeface="Times New Roman" panose="02020603050405020304" pitchFamily="18" charset="0"/>
              <a:cs typeface="Times New Roman" panose="02020603050405020304" pitchFamily="18" charset="0"/>
            </a:rPr>
            <a:t>лойиҳаси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масофавий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тизимини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ривожлантириш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бошланғич</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майдон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бўладиган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масофавий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тармоқлари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инфратузилмаси</a:t>
          </a:r>
          <a:r>
            <a:rPr lang="ru-RU" sz="2800" kern="1200" dirty="0" smtClean="0">
              <a:latin typeface="Times New Roman" panose="02020603050405020304" pitchFamily="18" charset="0"/>
              <a:cs typeface="Times New Roman" panose="02020603050405020304" pitchFamily="18" charset="0"/>
            </a:rPr>
            <a:t> база </a:t>
          </a:r>
          <a:r>
            <a:rPr lang="ru-RU" sz="2800" kern="1200" dirty="0" err="1" smtClean="0">
              <a:latin typeface="Times New Roman" panose="02020603050405020304" pitchFamily="18" charset="0"/>
              <a:cs typeface="Times New Roman" panose="02020603050405020304" pitchFamily="18" charset="0"/>
            </a:rPr>
            <a:t>элементларини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яратиш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масофавий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усулларини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қўллаш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соҳасини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кенгайтириш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масофавий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ўқитишни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амалга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оширувчи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замонавий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технологияларни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ривожлантиришни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кўзда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тутади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31135" y="186247"/>
        <a:ext cx="10253330" cy="2424050"/>
      </dsp:txXfrm>
    </dsp:sp>
    <dsp:sp modelId="{CDB202EE-332A-42FE-9B7A-95537A639786}">
      <dsp:nvSpPr>
        <dsp:cNvPr id="0" name=""/>
        <dsp:cNvSpPr/>
      </dsp:nvSpPr>
      <dsp:spPr>
        <a:xfrm>
          <a:off x="0" y="2822072"/>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smtClean="0">
              <a:latin typeface="Times New Roman" panose="02020603050405020304" pitchFamily="18" charset="0"/>
              <a:cs typeface="Times New Roman" panose="02020603050405020304" pitchFamily="18" charset="0"/>
            </a:rPr>
            <a:t>Тошкент </a:t>
          </a:r>
          <a:r>
            <a:rPr lang="ru-RU" sz="2800" kern="1200" dirty="0" err="1" smtClean="0">
              <a:latin typeface="Times New Roman" panose="02020603050405020304" pitchFamily="18" charset="0"/>
              <a:cs typeface="Times New Roman" panose="02020603050405020304" pitchFamily="18" charset="0"/>
            </a:rPr>
            <a:t>шаҳрида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жойлашган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университетларда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жаҳон</a:t>
          </a:r>
          <a:r>
            <a:rPr lang="ru-RU" sz="2800" kern="1200" dirty="0" smtClean="0">
              <a:latin typeface="Times New Roman" panose="02020603050405020304" pitchFamily="18" charset="0"/>
              <a:cs typeface="Times New Roman" panose="02020603050405020304" pitchFamily="18" charset="0"/>
            </a:rPr>
            <a:t> банки </a:t>
          </a:r>
          <a:r>
            <a:rPr lang="ru-RU" sz="2800" kern="1200" dirty="0" err="1" smtClean="0">
              <a:latin typeface="Times New Roman" panose="02020603050405020304" pitchFamily="18" charset="0"/>
              <a:cs typeface="Times New Roman" panose="02020603050405020304" pitchFamily="18" charset="0"/>
            </a:rPr>
            <a:t>лойиҳасининг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муваффақиятли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қўлланилиши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ҳаётийлиги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юқори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кўрсаткичга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эришилганлигини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тасдиқлади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53207"/>
        <a:ext cx="10253330" cy="24240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79208-D48E-47BA-A752-0EC4370228D1}">
      <dsp:nvSpPr>
        <dsp:cNvPr id="0" name=""/>
        <dsp:cNvSpPr/>
      </dsp:nvSpPr>
      <dsp:spPr>
        <a:xfrm>
          <a:off x="0" y="89836"/>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Олий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юртларидан</a:t>
          </a:r>
          <a:r>
            <a:rPr lang="ru-RU" sz="2800" kern="1200" dirty="0" smtClean="0">
              <a:latin typeface="Times New Roman" panose="02020603050405020304" pitchFamily="18" charset="0"/>
              <a:cs typeface="Times New Roman" panose="02020603050405020304" pitchFamily="18" charset="0"/>
            </a:rPr>
            <a:t> 30 </a:t>
          </a:r>
          <a:r>
            <a:rPr lang="ru-RU" sz="2800" kern="1200" dirty="0" err="1" smtClean="0">
              <a:latin typeface="Times New Roman" panose="02020603050405020304" pitchFamily="18" charset="0"/>
              <a:cs typeface="Times New Roman" panose="02020603050405020304" pitchFamily="18" charset="0"/>
            </a:rPr>
            <a:t>нафардан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ортиқ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етук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ўқитувчилар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танлаб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олиниб</a:t>
          </a:r>
          <a:r>
            <a:rPr lang="ru-RU" sz="2800" kern="1200" dirty="0" smtClean="0">
              <a:latin typeface="Times New Roman" panose="02020603050405020304" pitchFamily="18" charset="0"/>
              <a:cs typeface="Times New Roman" panose="02020603050405020304" pitchFamily="18" charset="0"/>
            </a:rPr>
            <a:t>, улар </a:t>
          </a:r>
          <a:r>
            <a:rPr lang="ru-RU" sz="2800" kern="1200" dirty="0" err="1" smtClean="0">
              <a:latin typeface="Times New Roman" panose="02020603050405020304" pitchFamily="18" charset="0"/>
              <a:cs typeface="Times New Roman" panose="02020603050405020304" pitchFamily="18" charset="0"/>
            </a:rPr>
            <a:t>масофадан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ўқитишлар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бўйича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қайта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тайёрланди</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Ж</a:t>
          </a:r>
          <a:r>
            <a:rPr lang="ru-RU" sz="2800" kern="1200" dirty="0" err="1" smtClean="0">
              <a:latin typeface="Times New Roman" panose="02020603050405020304" pitchFamily="18" charset="0"/>
              <a:cs typeface="Times New Roman" panose="02020603050405020304" pitchFamily="18" charset="0"/>
            </a:rPr>
            <a:t>аҳон</a:t>
          </a:r>
          <a:r>
            <a:rPr lang="ru-RU" sz="2800" kern="1200" dirty="0" smtClean="0">
              <a:latin typeface="Times New Roman" panose="02020603050405020304" pitchFamily="18" charset="0"/>
              <a:cs typeface="Times New Roman" panose="02020603050405020304" pitchFamily="18" charset="0"/>
            </a:rPr>
            <a:t> банки </a:t>
          </a:r>
          <a:r>
            <a:rPr lang="ru-RU" sz="2800" kern="1200" dirty="0" err="1" smtClean="0">
              <a:latin typeface="Times New Roman" panose="02020603050405020304" pitchFamily="18" charset="0"/>
              <a:cs typeface="Times New Roman" panose="02020603050405020304" pitchFamily="18" charset="0"/>
            </a:rPr>
            <a:t>ташаббуси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марказлари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ташкил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этилиб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унга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таклиф</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этилган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қатнашчилар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янги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методологиясини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масофадан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режимли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бошқариш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электрон </a:t>
          </a:r>
          <a:r>
            <a:rPr lang="ru-RU" sz="2800" kern="1200" dirty="0" err="1" smtClean="0">
              <a:latin typeface="Times New Roman" panose="02020603050405020304" pitchFamily="18" charset="0"/>
              <a:cs typeface="Times New Roman" panose="02020603050405020304" pitchFamily="18" charset="0"/>
            </a:rPr>
            <a:t>курслари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методлари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бўйича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қайта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тайёрланди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31135" y="220971"/>
        <a:ext cx="10253330" cy="2424050"/>
      </dsp:txXfrm>
    </dsp:sp>
    <dsp:sp modelId="{8C433D1C-2351-4AD9-9170-5A882114E6E2}">
      <dsp:nvSpPr>
        <dsp:cNvPr id="0" name=""/>
        <dsp:cNvSpPr/>
      </dsp:nvSpPr>
      <dsp:spPr>
        <a:xfrm>
          <a:off x="0" y="2856796"/>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smtClean="0">
              <a:latin typeface="Times New Roman" panose="02020603050405020304" pitchFamily="18" charset="0"/>
              <a:cs typeface="Times New Roman" panose="02020603050405020304" pitchFamily="18" charset="0"/>
            </a:rPr>
            <a:t>Лойиҳанинг </a:t>
          </a:r>
          <a:r>
            <a:rPr lang="ru-RU" sz="2800" kern="1200" dirty="0" smtClean="0">
              <a:latin typeface="Times New Roman" panose="02020603050405020304" pitchFamily="18" charset="0"/>
              <a:cs typeface="Times New Roman" panose="02020603050405020304" pitchFamily="18" charset="0"/>
            </a:rPr>
            <a:t>университет </a:t>
          </a:r>
          <a:r>
            <a:rPr lang="ru-RU" sz="2800" kern="1200" dirty="0" err="1" smtClean="0">
              <a:latin typeface="Times New Roman" panose="02020603050405020304" pitchFamily="18" charset="0"/>
              <a:cs typeface="Times New Roman" panose="02020603050405020304" pitchFamily="18" charset="0"/>
            </a:rPr>
            <a:t>иштирокчилари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иқтисодий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йўналишлар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бўйича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масофавий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тартибида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машғулотлар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ўтказиш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техник база </a:t>
          </a:r>
          <a:r>
            <a:rPr lang="ru-RU" sz="2800" kern="1200" dirty="0" err="1" smtClean="0">
              <a:latin typeface="Times New Roman" panose="02020603050405020304" pitchFamily="18" charset="0"/>
              <a:cs typeface="Times New Roman" panose="02020603050405020304" pitchFamily="18" charset="0"/>
            </a:rPr>
            <a:t>воситалари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ташкил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этилди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Интернетга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уланиш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йўллари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изланмоқда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барчаси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берилган</a:t>
          </a:r>
          <a:r>
            <a:rPr lang="ru-RU" sz="2800" kern="1200" dirty="0" smtClean="0">
              <a:latin typeface="Times New Roman" panose="02020603050405020304" pitchFamily="18" charset="0"/>
              <a:cs typeface="Times New Roman" panose="02020603050405020304" pitchFamily="18" charset="0"/>
            </a:rPr>
            <a:t> технология </a:t>
          </a:r>
          <a:r>
            <a:rPr lang="ru-RU" sz="2800" kern="1200" dirty="0" err="1" smtClean="0">
              <a:latin typeface="Times New Roman" panose="02020603050405020304" pitchFamily="18" charset="0"/>
              <a:cs typeface="Times New Roman" panose="02020603050405020304" pitchFamily="18" charset="0"/>
            </a:rPr>
            <a:t>турларининг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истиқболлари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тўғрисида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гапиришга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имкон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87931"/>
        <a:ext cx="10253330" cy="242405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997282-0542-409D-8F9C-EE99C77EF0E4}">
      <dsp:nvSpPr>
        <dsp:cNvPr id="0" name=""/>
        <dsp:cNvSpPr/>
      </dsp:nvSpPr>
      <dsp:spPr>
        <a:xfrm>
          <a:off x="0" y="74749"/>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b="1" kern="1200" dirty="0" err="1" smtClean="0">
              <a:latin typeface="Times New Roman" panose="02020603050405020304" pitchFamily="18" charset="0"/>
              <a:cs typeface="Times New Roman" panose="02020603050405020304" pitchFamily="18" charset="0"/>
            </a:rPr>
            <a:t>Масофавий</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ўқитишнинг</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анъанавий</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ўқитиш</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шаклларидан</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қуйидаги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хусусиятларини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фарқлаш</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мумкин</a:t>
          </a:r>
          <a:r>
            <a:rPr lang="uz-Cyrl-UZ" sz="3300" b="1" kern="1200" dirty="0" smtClean="0">
              <a:latin typeface="Times New Roman" panose="02020603050405020304" pitchFamily="18" charset="0"/>
              <a:cs typeface="Times New Roman" panose="02020603050405020304" pitchFamily="18" charset="0"/>
            </a:rPr>
            <a:t>:</a:t>
          </a:r>
          <a:endParaRPr lang="ru-RU" sz="3300" b="1" kern="1200" dirty="0">
            <a:latin typeface="Times New Roman" panose="02020603050405020304" pitchFamily="18" charset="0"/>
            <a:cs typeface="Times New Roman" panose="02020603050405020304" pitchFamily="18" charset="0"/>
          </a:endParaRPr>
        </a:p>
      </dsp:txBody>
      <dsp:txXfrm>
        <a:off x="84815" y="159564"/>
        <a:ext cx="10345970" cy="1567820"/>
      </dsp:txXfrm>
    </dsp:sp>
    <dsp:sp modelId="{F5719EC1-D9D9-42C4-A796-59FB0C493E46}">
      <dsp:nvSpPr>
        <dsp:cNvPr id="0" name=""/>
        <dsp:cNvSpPr/>
      </dsp:nvSpPr>
      <dsp:spPr>
        <a:xfrm>
          <a:off x="0" y="1907239"/>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just" defTabSz="1466850" rtl="0">
            <a:lnSpc>
              <a:spcPct val="90000"/>
            </a:lnSpc>
            <a:spcBef>
              <a:spcPct val="0"/>
            </a:spcBef>
            <a:spcAft>
              <a:spcPct val="35000"/>
            </a:spcAft>
          </a:pPr>
          <a:r>
            <a:rPr lang="ru-RU" sz="3300" i="1" kern="1200" dirty="0" err="1" smtClean="0">
              <a:latin typeface="Times New Roman" panose="02020603050405020304" pitchFamily="18" charset="0"/>
              <a:cs typeface="Times New Roman" panose="02020603050405020304" pitchFamily="18" charset="0"/>
            </a:rPr>
            <a:t>Эгилувчанлик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қулай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вақтда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жойда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шароитда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имкониятини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беради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84815" y="1992054"/>
        <a:ext cx="10345970" cy="1567820"/>
      </dsp:txXfrm>
    </dsp:sp>
    <dsp:sp modelId="{7B811551-B978-407E-97C8-7665B1AE526C}">
      <dsp:nvSpPr>
        <dsp:cNvPr id="0" name=""/>
        <dsp:cNvSpPr/>
      </dsp:nvSpPr>
      <dsp:spPr>
        <a:xfrm>
          <a:off x="0" y="3739730"/>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just" defTabSz="1466850" rtl="0">
            <a:lnSpc>
              <a:spcPct val="90000"/>
            </a:lnSpc>
            <a:spcBef>
              <a:spcPct val="0"/>
            </a:spcBef>
            <a:spcAft>
              <a:spcPct val="35000"/>
            </a:spcAft>
          </a:pPr>
          <a:r>
            <a:rPr lang="ru-RU" sz="3300" i="1" kern="1200" dirty="0" err="1" smtClean="0">
              <a:latin typeface="Times New Roman" panose="02020603050405020304" pitchFamily="18" charset="0"/>
              <a:cs typeface="Times New Roman" panose="02020603050405020304" pitchFamily="18" charset="0"/>
            </a:rPr>
            <a:t>Модуллик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курсига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боғлиқ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бўлмаган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ҳолатда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шахсий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ҳамда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гуруҳ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талабига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жавоб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берадиган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режасини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амалга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оширади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84815" y="3824545"/>
        <a:ext cx="10345970" cy="156782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811551-B978-407E-97C8-7665B1AE526C}">
      <dsp:nvSpPr>
        <dsp:cNvPr id="0" name=""/>
        <dsp:cNvSpPr/>
      </dsp:nvSpPr>
      <dsp:spPr>
        <a:xfrm>
          <a:off x="0" y="174297"/>
          <a:ext cx="10515600" cy="168644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just" defTabSz="1111250" rtl="0">
            <a:lnSpc>
              <a:spcPct val="90000"/>
            </a:lnSpc>
            <a:spcBef>
              <a:spcPct val="0"/>
            </a:spcBef>
            <a:spcAft>
              <a:spcPct val="35000"/>
            </a:spcAft>
          </a:pPr>
          <a:r>
            <a:rPr lang="ru-RU" sz="2500" i="1" kern="1200" dirty="0" err="1" smtClean="0">
              <a:latin typeface="Times New Roman" panose="02020603050405020304" pitchFamily="18" charset="0"/>
              <a:cs typeface="Times New Roman" panose="02020603050405020304" pitchFamily="18" charset="0"/>
            </a:rPr>
            <a:t>Қуршов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вақтда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кўп</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иштирокчиларга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ўқув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ахбороти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бўйича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мурожаат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тармоқ</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ёрдамида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ўзаро</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ахборот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алмашинувини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тўғри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ташкил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этиш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имконини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беради</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82325" y="256622"/>
        <a:ext cx="10350950" cy="1521795"/>
      </dsp:txXfrm>
    </dsp:sp>
    <dsp:sp modelId="{C2E3E0F0-FA5D-400B-8D9D-ED5059381FFA}">
      <dsp:nvSpPr>
        <dsp:cNvPr id="0" name=""/>
        <dsp:cNvSpPr/>
      </dsp:nvSpPr>
      <dsp:spPr>
        <a:xfrm>
          <a:off x="0" y="1932742"/>
          <a:ext cx="10515600" cy="168644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just" defTabSz="1111250" rtl="0">
            <a:lnSpc>
              <a:spcPct val="90000"/>
            </a:lnSpc>
            <a:spcBef>
              <a:spcPct val="0"/>
            </a:spcBef>
            <a:spcAft>
              <a:spcPct val="35000"/>
            </a:spcAft>
          </a:pPr>
          <a:r>
            <a:rPr lang="ru-RU" sz="2500" i="1" kern="1200" smtClean="0">
              <a:latin typeface="Times New Roman" panose="02020603050405020304" pitchFamily="18" charset="0"/>
              <a:cs typeface="Times New Roman" panose="02020603050405020304" pitchFamily="18" charset="0"/>
            </a:rPr>
            <a:t>Тежамкорлик</a:t>
          </a:r>
          <a:r>
            <a:rPr lang="ru-RU" sz="2500" kern="1200" smtClean="0">
              <a:latin typeface="Times New Roman" panose="02020603050405020304" pitchFamily="18" charset="0"/>
              <a:cs typeface="Times New Roman" panose="02020603050405020304" pitchFamily="18" charset="0"/>
            </a:rPr>
            <a:t>. Ўқув майдонлари, техник воситалар, моддий ва маънавий ашёлардан унумли фойдаланиш, ўқув ахборотларини тўпланган ва бир хилликка келтирилган ҳолда ифодалаш ҳамда уларни ўзлаштирувчи мутахассисларни тайёрлаш бўйича харажатларни камайтиради.</a:t>
          </a:r>
          <a:endParaRPr lang="ru-RU" sz="2500" kern="1200">
            <a:latin typeface="Times New Roman" panose="02020603050405020304" pitchFamily="18" charset="0"/>
            <a:cs typeface="Times New Roman" panose="02020603050405020304" pitchFamily="18" charset="0"/>
          </a:endParaRPr>
        </a:p>
      </dsp:txBody>
      <dsp:txXfrm>
        <a:off x="82325" y="2015067"/>
        <a:ext cx="10350950" cy="1521795"/>
      </dsp:txXfrm>
    </dsp:sp>
    <dsp:sp modelId="{B6C4D3F2-61CE-4CDE-8DA0-829093DAA239}">
      <dsp:nvSpPr>
        <dsp:cNvPr id="0" name=""/>
        <dsp:cNvSpPr/>
      </dsp:nvSpPr>
      <dsp:spPr>
        <a:xfrm>
          <a:off x="0" y="3691187"/>
          <a:ext cx="10515600" cy="168644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just" defTabSz="1111250" rtl="0">
            <a:lnSpc>
              <a:spcPct val="90000"/>
            </a:lnSpc>
            <a:spcBef>
              <a:spcPct val="0"/>
            </a:spcBef>
            <a:spcAft>
              <a:spcPct val="35000"/>
            </a:spcAft>
          </a:pPr>
          <a:r>
            <a:rPr lang="ru-RU" sz="2500" i="1" kern="1200" smtClean="0">
              <a:latin typeface="Times New Roman" panose="02020603050405020304" pitchFamily="18" charset="0"/>
              <a:cs typeface="Times New Roman" panose="02020603050405020304" pitchFamily="18" charset="0"/>
            </a:rPr>
            <a:t>Технологиклик</a:t>
          </a:r>
          <a:r>
            <a:rPr lang="ru-RU" sz="2500" kern="1200" smtClean="0">
              <a:latin typeface="Times New Roman" panose="02020603050405020304" pitchFamily="18" charset="0"/>
              <a:cs typeface="Times New Roman" panose="02020603050405020304" pitchFamily="18" charset="0"/>
            </a:rPr>
            <a:t>. Таълим бериш жараёнида инсонни жаҳоннинг индустриал фазосига киритишга имкон берадиган янги ахборот ва телекоммуникацион технологиялардан фойдаланиш.</a:t>
          </a:r>
          <a:endParaRPr lang="ru-RU" sz="2500" kern="1200">
            <a:latin typeface="Times New Roman" panose="02020603050405020304" pitchFamily="18" charset="0"/>
            <a:cs typeface="Times New Roman" panose="02020603050405020304" pitchFamily="18" charset="0"/>
          </a:endParaRPr>
        </a:p>
      </dsp:txBody>
      <dsp:txXfrm>
        <a:off x="82325" y="3773512"/>
        <a:ext cx="10350950" cy="152179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C4D3F2-61CE-4CDE-8DA0-829093DAA239}">
      <dsp:nvSpPr>
        <dsp:cNvPr id="0" name=""/>
        <dsp:cNvSpPr/>
      </dsp:nvSpPr>
      <dsp:spPr>
        <a:xfrm>
          <a:off x="0" y="124117"/>
          <a:ext cx="10515600" cy="17275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ru-RU" sz="2100" i="1" kern="1200" dirty="0" err="1" smtClean="0">
              <a:latin typeface="Times New Roman" panose="02020603050405020304" pitchFamily="18" charset="0"/>
              <a:cs typeface="Times New Roman" panose="02020603050405020304" pitchFamily="18" charset="0"/>
            </a:rPr>
            <a:t>Ижтимоий</a:t>
          </a:r>
          <a:r>
            <a:rPr lang="ru-RU" sz="2100" i="1" kern="1200" dirty="0" smtClean="0">
              <a:latin typeface="Times New Roman" panose="02020603050405020304" pitchFamily="18" charset="0"/>
              <a:cs typeface="Times New Roman" panose="02020603050405020304" pitchFamily="18" charset="0"/>
            </a:rPr>
            <a:t> </a:t>
          </a:r>
          <a:r>
            <a:rPr lang="ru-RU" sz="2100" i="1" kern="1200" dirty="0" err="1" smtClean="0">
              <a:latin typeface="Times New Roman" panose="02020603050405020304" pitchFamily="18" charset="0"/>
              <a:cs typeface="Times New Roman" panose="02020603050405020304" pitchFamily="18" charset="0"/>
            </a:rPr>
            <a:t>тенг</a:t>
          </a:r>
          <a:r>
            <a:rPr lang="ru-RU" sz="2100" i="1" kern="1200" dirty="0" smtClean="0">
              <a:latin typeface="Times New Roman" panose="02020603050405020304" pitchFamily="18" charset="0"/>
              <a:cs typeface="Times New Roman" panose="02020603050405020304" pitchFamily="18" charset="0"/>
            </a:rPr>
            <a:t> </a:t>
          </a:r>
          <a:r>
            <a:rPr lang="ru-RU" sz="2100" i="1" kern="1200" dirty="0" err="1" smtClean="0">
              <a:latin typeface="Times New Roman" panose="02020603050405020304" pitchFamily="18" charset="0"/>
              <a:cs typeface="Times New Roman" panose="02020603050405020304" pitchFamily="18" charset="0"/>
            </a:rPr>
            <a:t>ҳуқуқлилик</a:t>
          </a:r>
          <a:r>
            <a:rPr lang="ru-RU" sz="2100" i="1"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Ўқитувчининг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турар</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жойидан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саломатлиги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моддий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таъминланганлигидан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келиб</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чиқиб</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катта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кўпчиликка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мустақил</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таълим</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учун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тенг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имконият</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яратилади</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84333" y="208450"/>
        <a:ext cx="10346934" cy="1558912"/>
      </dsp:txXfrm>
    </dsp:sp>
    <dsp:sp modelId="{56186562-BD62-46A0-B2B9-481B9D0560BC}">
      <dsp:nvSpPr>
        <dsp:cNvPr id="0" name=""/>
        <dsp:cNvSpPr/>
      </dsp:nvSpPr>
      <dsp:spPr>
        <a:xfrm>
          <a:off x="0" y="1912175"/>
          <a:ext cx="10515600" cy="17275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ru-RU" sz="2100" i="1" kern="1200" smtClean="0">
              <a:latin typeface="Times New Roman" panose="02020603050405020304" pitchFamily="18" charset="0"/>
              <a:cs typeface="Times New Roman" panose="02020603050405020304" pitchFamily="18" charset="0"/>
            </a:rPr>
            <a:t>Байналмилаллик</a:t>
          </a:r>
          <a:r>
            <a:rPr lang="ru-RU" sz="2100" kern="1200" smtClean="0">
              <a:latin typeface="Times New Roman" panose="02020603050405020304" pitchFamily="18" charset="0"/>
              <a:cs typeface="Times New Roman" panose="02020603050405020304" pitchFamily="18" charset="0"/>
            </a:rPr>
            <a:t>. Таълим хизматлари бозорида эришилган ютуқларнинг экспорти ва импорти таъминланади.</a:t>
          </a:r>
          <a:endParaRPr lang="ru-RU" sz="2100" kern="1200">
            <a:latin typeface="Times New Roman" panose="02020603050405020304" pitchFamily="18" charset="0"/>
            <a:cs typeface="Times New Roman" panose="02020603050405020304" pitchFamily="18" charset="0"/>
          </a:endParaRPr>
        </a:p>
      </dsp:txBody>
      <dsp:txXfrm>
        <a:off x="84333" y="1996508"/>
        <a:ext cx="10346934" cy="1558912"/>
      </dsp:txXfrm>
    </dsp:sp>
    <dsp:sp modelId="{0D38525E-DD91-4E35-B03F-F30FC28499FF}">
      <dsp:nvSpPr>
        <dsp:cNvPr id="0" name=""/>
        <dsp:cNvSpPr/>
      </dsp:nvSpPr>
      <dsp:spPr>
        <a:xfrm>
          <a:off x="0" y="3700234"/>
          <a:ext cx="10515600" cy="17275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ru-RU" sz="2100" i="1" kern="1200" dirty="0" err="1" smtClean="0">
              <a:latin typeface="Times New Roman" panose="02020603050405020304" pitchFamily="18" charset="0"/>
              <a:cs typeface="Times New Roman" panose="02020603050405020304" pitchFamily="18" charset="0"/>
            </a:rPr>
            <a:t>Ўқитувчи</a:t>
          </a:r>
          <a:r>
            <a:rPr lang="ru-RU" sz="2100" i="1" kern="1200" dirty="0" smtClean="0">
              <a:latin typeface="Times New Roman" panose="02020603050405020304" pitchFamily="18" charset="0"/>
              <a:cs typeface="Times New Roman" panose="02020603050405020304" pitchFamily="18" charset="0"/>
            </a:rPr>
            <a:t>(педагог)</a:t>
          </a:r>
          <a:r>
            <a:rPr lang="ru-RU" sz="2100" i="1" kern="1200" dirty="0" err="1" smtClean="0">
              <a:latin typeface="Times New Roman" panose="02020603050405020304" pitchFamily="18" charset="0"/>
              <a:cs typeface="Times New Roman" panose="02020603050405020304" pitchFamily="18" charset="0"/>
            </a:rPr>
            <a:t>ларнинг</a:t>
          </a:r>
          <a:r>
            <a:rPr lang="ru-RU" sz="2100" i="1" kern="1200" dirty="0" smtClean="0">
              <a:latin typeface="Times New Roman" panose="02020603050405020304" pitchFamily="18" charset="0"/>
              <a:cs typeface="Times New Roman" panose="02020603050405020304" pitchFamily="18" charset="0"/>
            </a:rPr>
            <a:t> </a:t>
          </a:r>
          <a:r>
            <a:rPr lang="ru-RU" sz="2100" i="1" kern="1200" dirty="0" err="1" smtClean="0">
              <a:latin typeface="Times New Roman" panose="02020603050405020304" pitchFamily="18" charset="0"/>
              <a:cs typeface="Times New Roman" panose="02020603050405020304" pitchFamily="18" charset="0"/>
            </a:rPr>
            <a:t>янги</a:t>
          </a:r>
          <a:r>
            <a:rPr lang="ru-RU" sz="2100" i="1" kern="1200" dirty="0" smtClean="0">
              <a:latin typeface="Times New Roman" panose="02020603050405020304" pitchFamily="18" charset="0"/>
              <a:cs typeface="Times New Roman" panose="02020603050405020304" pitchFamily="18" charset="0"/>
            </a:rPr>
            <a:t> </a:t>
          </a:r>
          <a:r>
            <a:rPr lang="ru-RU" sz="2100" i="1" kern="1200" dirty="0" err="1" smtClean="0">
              <a:latin typeface="Times New Roman" panose="02020603050405020304" pitchFamily="18" charset="0"/>
              <a:cs typeface="Times New Roman" panose="02020603050405020304" pitchFamily="18" charset="0"/>
            </a:rPr>
            <a:t>вазифалари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Масофавий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ўқитиш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ўқитувчи</a:t>
          </a:r>
          <a:r>
            <a:rPr lang="ru-RU" sz="2100" kern="1200" dirty="0" smtClean="0">
              <a:latin typeface="Times New Roman" panose="02020603050405020304" pitchFamily="18" charset="0"/>
              <a:cs typeface="Times New Roman" panose="02020603050405020304" pitchFamily="18" charset="0"/>
            </a:rPr>
            <a:t>(педагог)</a:t>
          </a:r>
          <a:r>
            <a:rPr lang="ru-RU" sz="2100" kern="1200" dirty="0" err="1" smtClean="0">
              <a:latin typeface="Times New Roman" panose="02020603050405020304" pitchFamily="18" charset="0"/>
              <a:cs typeface="Times New Roman" panose="02020603050405020304" pitchFamily="18" charset="0"/>
            </a:rPr>
            <a:t>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вазифаларини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кенгайтиради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янгилайди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Ўқитилаётган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курсларни</a:t>
          </a:r>
          <a:r>
            <a:rPr lang="ru-RU" sz="2100" kern="1200" dirty="0" smtClean="0">
              <a:latin typeface="Times New Roman" panose="02020603050405020304" pitchFamily="18" charset="0"/>
              <a:cs typeface="Times New Roman" panose="02020603050405020304" pitchFamily="18" charset="0"/>
            </a:rPr>
            <a:t> доимо </a:t>
          </a:r>
          <a:r>
            <a:rPr lang="ru-RU" sz="2100" kern="1200" dirty="0" err="1" smtClean="0">
              <a:latin typeface="Times New Roman" panose="02020603050405020304" pitchFamily="18" charset="0"/>
              <a:cs typeface="Times New Roman" panose="02020603050405020304" pitchFamily="18" charset="0"/>
            </a:rPr>
            <a:t>такомиллаштириш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тингловчиларнинг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ижодий</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фаоллигини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уларнинг</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малакасини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ошириш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киритилган</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янгилик</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ва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инновацияларга</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мос</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билим</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бериш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жараёнларини</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мувофиқлаштириш</a:t>
          </a:r>
          <a:r>
            <a:rPr lang="ru-RU" sz="2100" kern="1200" dirty="0" smtClean="0">
              <a:latin typeface="Times New Roman" panose="02020603050405020304" pitchFamily="18" charset="0"/>
              <a:cs typeface="Times New Roman" panose="02020603050405020304" pitchFamily="18" charset="0"/>
            </a:rPr>
            <a:t> </a:t>
          </a:r>
          <a:r>
            <a:rPr lang="ru-RU" sz="2100" kern="1200" dirty="0" err="1" smtClean="0">
              <a:latin typeface="Times New Roman" panose="02020603050405020304" pitchFamily="18" charset="0"/>
              <a:cs typeface="Times New Roman" panose="02020603050405020304" pitchFamily="18" charset="0"/>
            </a:rPr>
            <a:t>зарур</a:t>
          </a:r>
          <a:r>
            <a:rPr lang="ru-RU" sz="2100" kern="1200" dirty="0" smtClean="0">
              <a:latin typeface="Times New Roman" panose="02020603050405020304" pitchFamily="18" charset="0"/>
              <a:cs typeface="Times New Roman" panose="02020603050405020304" pitchFamily="18" charset="0"/>
            </a:rPr>
            <a:t>.</a:t>
          </a:r>
          <a:endParaRPr lang="ru-RU" sz="2100" kern="1200" dirty="0">
            <a:latin typeface="Times New Roman" panose="02020603050405020304" pitchFamily="18" charset="0"/>
            <a:cs typeface="Times New Roman" panose="02020603050405020304" pitchFamily="18" charset="0"/>
          </a:endParaRPr>
        </a:p>
      </dsp:txBody>
      <dsp:txXfrm>
        <a:off x="84333" y="3784567"/>
        <a:ext cx="10346934" cy="155891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E56BAE-EA75-49A4-97D0-C1363DC65B99}">
      <dsp:nvSpPr>
        <dsp:cNvPr id="0" name=""/>
        <dsp:cNvSpPr/>
      </dsp:nvSpPr>
      <dsp:spPr>
        <a:xfrm>
          <a:off x="0" y="25744"/>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Масофавий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ижобий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таъсир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этади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ташкил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этишда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олишга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интилишда</a:t>
          </a:r>
          <a:r>
            <a:rPr lang="ru-RU" sz="3300" kern="1200" dirty="0" smtClean="0">
              <a:latin typeface="Times New Roman" panose="02020603050405020304" pitchFamily="18" charset="0"/>
              <a:cs typeface="Times New Roman" panose="02020603050405020304" pitchFamily="18" charset="0"/>
            </a:rPr>
            <a:t>, компьютер </a:t>
          </a:r>
          <a:r>
            <a:rPr lang="ru-RU" sz="3300" kern="1200" dirty="0" err="1" smtClean="0">
              <a:latin typeface="Times New Roman" panose="02020603050405020304" pitchFamily="18" charset="0"/>
              <a:cs typeface="Times New Roman" panose="02020603050405020304" pitchFamily="18" charset="0"/>
            </a:rPr>
            <a:t>техникаси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ўзаро</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ишлаш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мустақил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маъсулиятли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вазифаларни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ижодий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тафаккур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салоҳиятини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ўстиради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157679"/>
        <a:ext cx="10251730" cy="2438830"/>
      </dsp:txXfrm>
    </dsp:sp>
    <dsp:sp modelId="{93580F26-DE3C-471A-8C0E-99DF1E52B4A7}">
      <dsp:nvSpPr>
        <dsp:cNvPr id="0" name=""/>
        <dsp:cNvSpPr/>
      </dsp:nvSpPr>
      <dsp:spPr>
        <a:xfrm>
          <a:off x="0" y="2823484"/>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Масофавий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сифати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кундузги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олиш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тартибидан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сифат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жиҳатидан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қолишмайди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2955419"/>
        <a:ext cx="10251730" cy="243883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B2AF33-FD1A-4F31-A60A-6C1C7A60B311}">
      <dsp:nvSpPr>
        <dsp:cNvPr id="0" name=""/>
        <dsp:cNvSpPr/>
      </dsp:nvSpPr>
      <dsp:spPr>
        <a:xfrm>
          <a:off x="0" y="3047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ru-RU" sz="1700" b="1" kern="1200" dirty="0" err="1" smtClean="0">
              <a:latin typeface="Times New Roman" panose="02020603050405020304" pitchFamily="18" charset="0"/>
              <a:cs typeface="Times New Roman" panose="02020603050405020304" pitchFamily="18" charset="0"/>
            </a:rPr>
            <a:t>Масофавий</a:t>
          </a:r>
          <a:r>
            <a:rPr lang="ru-RU" sz="1700" b="1" kern="1200" dirty="0" smtClean="0">
              <a:latin typeface="Times New Roman" panose="02020603050405020304" pitchFamily="18" charset="0"/>
              <a:cs typeface="Times New Roman" panose="02020603050405020304" pitchFamily="18" charset="0"/>
            </a:rPr>
            <a:t> </a:t>
          </a:r>
          <a:r>
            <a:rPr lang="ru-RU" sz="1700" b="1" kern="1200" dirty="0" err="1" smtClean="0">
              <a:latin typeface="Times New Roman" panose="02020603050405020304" pitchFamily="18" charset="0"/>
              <a:cs typeface="Times New Roman" panose="02020603050405020304" pitchFamily="18" charset="0"/>
            </a:rPr>
            <a:t>ўқитиш</a:t>
          </a:r>
          <a:r>
            <a:rPr lang="ru-RU" sz="1700" b="1" kern="1200" dirty="0" smtClean="0">
              <a:latin typeface="Times New Roman" panose="02020603050405020304" pitchFamily="18" charset="0"/>
              <a:cs typeface="Times New Roman" panose="02020603050405020304" pitchFamily="18" charset="0"/>
            </a:rPr>
            <a:t> </a:t>
          </a:r>
          <a:r>
            <a:rPr lang="ru-RU" sz="1700" b="1" kern="1200" dirty="0" err="1" smtClean="0">
              <a:latin typeface="Times New Roman" panose="02020603050405020304" pitchFamily="18" charset="0"/>
              <a:cs typeface="Times New Roman" panose="02020603050405020304" pitchFamily="18" charset="0"/>
            </a:rPr>
            <a:t>қуйидаги</a:t>
          </a:r>
          <a:r>
            <a:rPr lang="ru-RU" sz="1700" b="1" kern="1200" dirty="0" smtClean="0">
              <a:latin typeface="Times New Roman" panose="02020603050405020304" pitchFamily="18" charset="0"/>
              <a:cs typeface="Times New Roman" panose="02020603050405020304" pitchFamily="18" charset="0"/>
            </a:rPr>
            <a:t> </a:t>
          </a:r>
          <a:r>
            <a:rPr lang="ru-RU" sz="1700" b="1" kern="1200" dirty="0" err="1" smtClean="0">
              <a:latin typeface="Times New Roman" panose="02020603050405020304" pitchFamily="18" charset="0"/>
              <a:cs typeface="Times New Roman" panose="02020603050405020304" pitchFamily="18" charset="0"/>
            </a:rPr>
            <a:t>ижтимоий</a:t>
          </a:r>
          <a:r>
            <a:rPr lang="ru-RU" sz="1700" b="1" kern="1200" dirty="0" smtClean="0">
              <a:latin typeface="Times New Roman" panose="02020603050405020304" pitchFamily="18" charset="0"/>
              <a:cs typeface="Times New Roman" panose="02020603050405020304" pitchFamily="18" charset="0"/>
            </a:rPr>
            <a:t> </a:t>
          </a:r>
          <a:r>
            <a:rPr lang="ru-RU" sz="1700" b="1" kern="1200" dirty="0" err="1" smtClean="0">
              <a:latin typeface="Times New Roman" panose="02020603050405020304" pitchFamily="18" charset="0"/>
              <a:cs typeface="Times New Roman" panose="02020603050405020304" pitchFamily="18" charset="0"/>
            </a:rPr>
            <a:t>аҳамиятли</a:t>
          </a:r>
          <a:r>
            <a:rPr lang="ru-RU" sz="1700" b="1" kern="1200" dirty="0" smtClean="0">
              <a:latin typeface="Times New Roman" panose="02020603050405020304" pitchFamily="18" charset="0"/>
              <a:cs typeface="Times New Roman" panose="02020603050405020304" pitchFamily="18" charset="0"/>
            </a:rPr>
            <a:t> </a:t>
          </a:r>
          <a:r>
            <a:rPr lang="ru-RU" sz="1700" b="1" kern="1200" dirty="0" err="1" smtClean="0">
              <a:latin typeface="Times New Roman" panose="02020603050405020304" pitchFamily="18" charset="0"/>
              <a:cs typeface="Times New Roman" panose="02020603050405020304" pitchFamily="18" charset="0"/>
            </a:rPr>
            <a:t>масалаларни</a:t>
          </a:r>
          <a:r>
            <a:rPr lang="ru-RU" sz="1700" b="1" kern="1200" dirty="0" smtClean="0">
              <a:latin typeface="Times New Roman" panose="02020603050405020304" pitchFamily="18" charset="0"/>
              <a:cs typeface="Times New Roman" panose="02020603050405020304" pitchFamily="18" charset="0"/>
            </a:rPr>
            <a:t> </a:t>
          </a:r>
          <a:r>
            <a:rPr lang="ru-RU" sz="1700" b="1" kern="1200" dirty="0" err="1" smtClean="0">
              <a:latin typeface="Times New Roman" panose="02020603050405020304" pitchFamily="18" charset="0"/>
              <a:cs typeface="Times New Roman" panose="02020603050405020304" pitchFamily="18" charset="0"/>
            </a:rPr>
            <a:t>ечишга</a:t>
          </a:r>
          <a:r>
            <a:rPr lang="ru-RU" sz="1700" b="1" kern="1200" dirty="0" smtClean="0">
              <a:latin typeface="Times New Roman" panose="02020603050405020304" pitchFamily="18" charset="0"/>
              <a:cs typeface="Times New Roman" panose="02020603050405020304" pitchFamily="18" charset="0"/>
            </a:rPr>
            <a:t> </a:t>
          </a:r>
          <a:r>
            <a:rPr lang="ru-RU" sz="1700" b="1" kern="1200" dirty="0" err="1" smtClean="0">
              <a:latin typeface="Times New Roman" panose="02020603050405020304" pitchFamily="18" charset="0"/>
              <a:cs typeface="Times New Roman" panose="02020603050405020304" pitchFamily="18" charset="0"/>
            </a:rPr>
            <a:t>таъсир</a:t>
          </a:r>
          <a:r>
            <a:rPr lang="ru-RU" sz="1700" b="1" kern="1200" dirty="0" smtClean="0">
              <a:latin typeface="Times New Roman" panose="02020603050405020304" pitchFamily="18" charset="0"/>
              <a:cs typeface="Times New Roman" panose="02020603050405020304" pitchFamily="18" charset="0"/>
            </a:rPr>
            <a:t> </a:t>
          </a:r>
          <a:r>
            <a:rPr lang="ru-RU" sz="1700" b="1" kern="1200" dirty="0" err="1" smtClean="0">
              <a:latin typeface="Times New Roman" panose="02020603050405020304" pitchFamily="18" charset="0"/>
              <a:cs typeface="Times New Roman" panose="02020603050405020304" pitchFamily="18" charset="0"/>
            </a:rPr>
            <a:t>этиши</a:t>
          </a:r>
          <a:r>
            <a:rPr lang="ru-RU" sz="1700" b="1" kern="1200" dirty="0" smtClean="0">
              <a:latin typeface="Times New Roman" panose="02020603050405020304" pitchFamily="18" charset="0"/>
              <a:cs typeface="Times New Roman" panose="02020603050405020304" pitchFamily="18" charset="0"/>
            </a:rPr>
            <a:t> </a:t>
          </a:r>
          <a:r>
            <a:rPr lang="ru-RU" sz="1700" b="1" kern="1200" dirty="0" err="1" smtClean="0">
              <a:latin typeface="Times New Roman" panose="02020603050405020304" pitchFamily="18" charset="0"/>
              <a:cs typeface="Times New Roman" panose="02020603050405020304" pitchFamily="18" charset="0"/>
            </a:rPr>
            <a:t>лозим</a:t>
          </a:r>
          <a:r>
            <a:rPr lang="ru-RU" sz="1700" b="1" kern="1200" dirty="0" smtClean="0">
              <a:latin typeface="Times New Roman" panose="02020603050405020304" pitchFamily="18" charset="0"/>
              <a:cs typeface="Times New Roman" panose="02020603050405020304" pitchFamily="18" charset="0"/>
            </a:rPr>
            <a:t>:</a:t>
          </a:r>
          <a:endParaRPr lang="ru-RU" sz="1700" b="1" kern="1200" dirty="0">
            <a:latin typeface="Times New Roman" panose="02020603050405020304" pitchFamily="18" charset="0"/>
            <a:cs typeface="Times New Roman" panose="02020603050405020304" pitchFamily="18" charset="0"/>
          </a:endParaRPr>
        </a:p>
      </dsp:txBody>
      <dsp:txXfrm>
        <a:off x="31556" y="62035"/>
        <a:ext cx="10452488" cy="583313"/>
      </dsp:txXfrm>
    </dsp:sp>
    <dsp:sp modelId="{D9382FA7-CF48-48A5-B7F8-7C157C634C6B}">
      <dsp:nvSpPr>
        <dsp:cNvPr id="0" name=""/>
        <dsp:cNvSpPr/>
      </dsp:nvSpPr>
      <dsp:spPr>
        <a:xfrm>
          <a:off x="0" y="72586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таълим</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хизматларида</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аҳолининг</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эҳтиёжини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амалга</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ошириш</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31556" y="757420"/>
        <a:ext cx="10452488" cy="583313"/>
      </dsp:txXfrm>
    </dsp:sp>
    <dsp:sp modelId="{A8896505-DC39-43AF-AD9C-DE58BE4E7935}">
      <dsp:nvSpPr>
        <dsp:cNvPr id="0" name=""/>
        <dsp:cNvSpPr/>
      </dsp:nvSpPr>
      <dsp:spPr>
        <a:xfrm>
          <a:off x="0" y="142124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сифатли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тайёрланган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мутахассислар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билан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давлат</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эҳтиёжларини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қондириш</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31556" y="1452805"/>
        <a:ext cx="10452488" cy="583313"/>
      </dsp:txXfrm>
    </dsp:sp>
    <dsp:sp modelId="{7A5BCCA2-07C1-4E77-AC00-C5694C11C836}">
      <dsp:nvSpPr>
        <dsp:cNvPr id="0" name=""/>
        <dsp:cNvSpPr/>
      </dsp:nvSpPr>
      <dsp:spPr>
        <a:xfrm>
          <a:off x="0" y="211663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аҳолининг</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ижтимоий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ва</a:t>
          </a:r>
          <a:r>
            <a:rPr lang="ru-RU" sz="1700" kern="1200" dirty="0" smtClean="0">
              <a:latin typeface="Times New Roman" panose="02020603050405020304" pitchFamily="18" charset="0"/>
              <a:cs typeface="Times New Roman" panose="02020603050405020304" pitchFamily="18" charset="0"/>
            </a:rPr>
            <a:t> профессионал </a:t>
          </a:r>
          <a:r>
            <a:rPr lang="ru-RU" sz="1700" kern="1200" dirty="0" err="1" smtClean="0">
              <a:latin typeface="Times New Roman" panose="02020603050405020304" pitchFamily="18" charset="0"/>
              <a:cs typeface="Times New Roman" panose="02020603050405020304" pitchFamily="18" charset="0"/>
            </a:rPr>
            <a:t>ҳаракатчанлигини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ошириш</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31556" y="2148190"/>
        <a:ext cx="10452488" cy="583313"/>
      </dsp:txXfrm>
    </dsp:sp>
    <dsp:sp modelId="{C8280C8F-4C72-4144-AD5B-56F6131D0641}">
      <dsp:nvSpPr>
        <dsp:cNvPr id="0" name=""/>
        <dsp:cNvSpPr/>
      </dsp:nvSpPr>
      <dsp:spPr>
        <a:xfrm>
          <a:off x="0" y="281201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тадбиркорлик</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ва</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ижтимоий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фаоллиги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ўзлигини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англаши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теварак-атроф</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тўғрисидаги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билимларни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кенгайтириш</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31556" y="2843575"/>
        <a:ext cx="10452488" cy="583313"/>
      </dsp:txXfrm>
    </dsp:sp>
    <dsp:sp modelId="{0A688BC9-33DB-4341-A021-687D5332831B}">
      <dsp:nvSpPr>
        <dsp:cNvPr id="0" name=""/>
        <dsp:cNvSpPr/>
      </dsp:nvSpPr>
      <dsp:spPr>
        <a:xfrm>
          <a:off x="0" y="350740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давлатимизнинг</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олий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мактабларида</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йиғилган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билимлар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ҳамда</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кадрларнинг</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моддий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салоҳиятини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сақлаш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ва</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кўпайтириш</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31556" y="3538960"/>
        <a:ext cx="10452488" cy="583313"/>
      </dsp:txXfrm>
    </dsp:sp>
    <dsp:sp modelId="{7BDD89EA-9E82-4134-B075-F3A6BC7E7C45}">
      <dsp:nvSpPr>
        <dsp:cNvPr id="0" name=""/>
        <dsp:cNvSpPr/>
      </dsp:nvSpPr>
      <dsp:spPr>
        <a:xfrm>
          <a:off x="0" y="420278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бутун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жаҳон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ҳамжамияти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чегарасида</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таълим</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фазосининг</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ҳар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бир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нуқтасида</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нострификацияланган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таълим</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олиш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имкониятини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таъминлашни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ўз</a:t>
          </a:r>
          <a:r>
            <a:rPr lang="ru-RU" sz="1700" kern="1200" dirty="0" smtClean="0">
              <a:latin typeface="Times New Roman" panose="02020603050405020304" pitchFamily="18" charset="0"/>
              <a:cs typeface="Times New Roman" panose="02020603050405020304" pitchFamily="18" charset="0"/>
            </a:rPr>
            <a:t> ичига </a:t>
          </a:r>
          <a:r>
            <a:rPr lang="ru-RU" sz="1700" kern="1200" dirty="0" err="1" smtClean="0">
              <a:latin typeface="Times New Roman" panose="02020603050405020304" pitchFamily="18" charset="0"/>
              <a:cs typeface="Times New Roman" panose="02020603050405020304" pitchFamily="18" charset="0"/>
            </a:rPr>
            <a:t>олган</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яхлит</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таълим</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фазосини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ривожлантириш</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31556" y="4234345"/>
        <a:ext cx="10452488" cy="583313"/>
      </dsp:txXfrm>
    </dsp:sp>
    <dsp:sp modelId="{C64A4A76-2543-48DC-93DF-5846BD498D8A}">
      <dsp:nvSpPr>
        <dsp:cNvPr id="0" name=""/>
        <dsp:cNvSpPr/>
      </dsp:nvSpPr>
      <dsp:spPr>
        <a:xfrm>
          <a:off x="0" y="489817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геосиёсий</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масалаларни</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ечиш</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ва</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бошқалар</a:t>
          </a:r>
          <a:r>
            <a:rPr lang="ru-RU" sz="1700" kern="1200" dirty="0" smtClean="0">
              <a:latin typeface="Times New Roman" panose="02020603050405020304" pitchFamily="18" charset="0"/>
              <a:cs typeface="Times New Roman" panose="02020603050405020304" pitchFamily="18" charset="0"/>
            </a:rPr>
            <a:t>.</a:t>
          </a:r>
          <a:endParaRPr lang="ru-RU" sz="1700" kern="1200" dirty="0">
            <a:latin typeface="Times New Roman" panose="02020603050405020304" pitchFamily="18" charset="0"/>
            <a:cs typeface="Times New Roman" panose="02020603050405020304" pitchFamily="18" charset="0"/>
          </a:endParaRPr>
        </a:p>
      </dsp:txBody>
      <dsp:txXfrm>
        <a:off x="31556" y="4929730"/>
        <a:ext cx="10452488" cy="58331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6A6CBE-2EA2-4278-81FF-2DD4F1CD957F}">
      <dsp:nvSpPr>
        <dsp:cNvPr id="0" name=""/>
        <dsp:cNvSpPr/>
      </dsp:nvSpPr>
      <dsp:spPr>
        <a:xfrm>
          <a:off x="0" y="39802"/>
          <a:ext cx="10515600" cy="18050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i="1" kern="1200" smtClean="0">
              <a:latin typeface="Times New Roman" panose="02020603050405020304" pitchFamily="18" charset="0"/>
              <a:cs typeface="Times New Roman" panose="02020603050405020304" pitchFamily="18" charset="0"/>
            </a:rPr>
            <a:t>Ўқитиш мазмуни</a:t>
          </a:r>
          <a:r>
            <a:rPr lang="ru-RU" sz="2200" kern="1200" smtClean="0">
              <a:latin typeface="Times New Roman" panose="02020603050405020304" pitchFamily="18" charset="0"/>
              <a:cs typeface="Times New Roman" panose="02020603050405020304" pitchFamily="18" charset="0"/>
            </a:rPr>
            <a:t>. Ўқитиш жараёни, усуллари ва ташкилий тартиби ҳамда амалга оширилиши унинг таркиби билан ифодаланади.</a:t>
          </a:r>
          <a:endParaRPr lang="ru-RU" sz="2200" kern="1200">
            <a:latin typeface="Times New Roman" panose="02020603050405020304" pitchFamily="18" charset="0"/>
            <a:cs typeface="Times New Roman" panose="02020603050405020304" pitchFamily="18" charset="0"/>
          </a:endParaRPr>
        </a:p>
      </dsp:txBody>
      <dsp:txXfrm>
        <a:off x="88114" y="127916"/>
        <a:ext cx="10339372" cy="1628789"/>
      </dsp:txXfrm>
    </dsp:sp>
    <dsp:sp modelId="{41315294-CD9A-4E07-A567-FE181C8174D5}">
      <dsp:nvSpPr>
        <dsp:cNvPr id="0" name=""/>
        <dsp:cNvSpPr/>
      </dsp:nvSpPr>
      <dsp:spPr>
        <a:xfrm>
          <a:off x="0" y="1908180"/>
          <a:ext cx="10515600" cy="18050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i="1" kern="1200" smtClean="0">
              <a:latin typeface="Times New Roman" panose="02020603050405020304" pitchFamily="18" charset="0"/>
              <a:cs typeface="Times New Roman" panose="02020603050405020304" pitchFamily="18" charset="0"/>
            </a:rPr>
            <a:t>Ўқитиш объекти</a:t>
          </a:r>
          <a:r>
            <a:rPr lang="ru-RU" sz="2200" kern="1200" smtClean="0">
              <a:latin typeface="Times New Roman" panose="02020603050405020304" pitchFamily="18" charset="0"/>
              <a:cs typeface="Times New Roman" panose="02020603050405020304" pitchFamily="18" charset="0"/>
            </a:rPr>
            <a:t>. Масофавий ўқитишда таълим хизматларидан фойдаланувчилар ушбу усулда таълим олувчилар унинг объекти бўлади.</a:t>
          </a:r>
          <a:endParaRPr lang="ru-RU" sz="2200" kern="1200">
            <a:latin typeface="Times New Roman" panose="02020603050405020304" pitchFamily="18" charset="0"/>
            <a:cs typeface="Times New Roman" panose="02020603050405020304" pitchFamily="18" charset="0"/>
          </a:endParaRPr>
        </a:p>
      </dsp:txBody>
      <dsp:txXfrm>
        <a:off x="88114" y="1996294"/>
        <a:ext cx="10339372" cy="1628789"/>
      </dsp:txXfrm>
    </dsp:sp>
    <dsp:sp modelId="{8E0EADFF-F65E-402B-895A-270731243A20}">
      <dsp:nvSpPr>
        <dsp:cNvPr id="0" name=""/>
        <dsp:cNvSpPr/>
      </dsp:nvSpPr>
      <dsp:spPr>
        <a:xfrm>
          <a:off x="0" y="3776557"/>
          <a:ext cx="10515600" cy="180501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i="1" kern="1200" smtClean="0">
              <a:latin typeface="Times New Roman" panose="02020603050405020304" pitchFamily="18" charset="0"/>
              <a:cs typeface="Times New Roman" panose="02020603050405020304" pitchFamily="18" charset="0"/>
            </a:rPr>
            <a:t>Ўқитиш субъектлари</a:t>
          </a:r>
          <a:r>
            <a:rPr lang="ru-RU" sz="2200" kern="1200" smtClean="0">
              <a:latin typeface="Times New Roman" panose="02020603050405020304" pitchFamily="18" charset="0"/>
              <a:cs typeface="Times New Roman" panose="02020603050405020304" pitchFamily="18" charset="0"/>
            </a:rPr>
            <a:t>. Масофавий ўқитиш субъекти ўқитувчи (педагог)лар ҳисобланади. Ўқитувчи (педагог) таълим жараёнининг юқори самарасини таъминлашда асосий бўғиндир. Масофавий ўқитиш ўқитувчи (педагог) фаолиятининг муҳим аҳамиятини унинг маслаҳатчилик функциясида ҳамда информатика ва телекоммуникациялар асосларини билишида таъкидлайди.</a:t>
          </a:r>
          <a:endParaRPr lang="ru-RU" sz="2200" kern="1200">
            <a:latin typeface="Times New Roman" panose="02020603050405020304" pitchFamily="18" charset="0"/>
            <a:cs typeface="Times New Roman" panose="02020603050405020304" pitchFamily="18" charset="0"/>
          </a:endParaRPr>
        </a:p>
      </dsp:txBody>
      <dsp:txXfrm>
        <a:off x="88114" y="3864671"/>
        <a:ext cx="10339372" cy="162878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0EADFF-F65E-402B-895A-270731243A20}">
      <dsp:nvSpPr>
        <dsp:cNvPr id="0" name=""/>
        <dsp:cNvSpPr/>
      </dsp:nvSpPr>
      <dsp:spPr>
        <a:xfrm>
          <a:off x="0" y="44628"/>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i="1" kern="1200" dirty="0" err="1" smtClean="0">
              <a:latin typeface="Times New Roman" panose="02020603050405020304" pitchFamily="18" charset="0"/>
              <a:cs typeface="Times New Roman" panose="02020603050405020304" pitchFamily="18" charset="0"/>
            </a:rPr>
            <a:t>Ўқитиш</a:t>
          </a:r>
          <a:r>
            <a:rPr lang="ru-RU" sz="2200" i="1" kern="1200" dirty="0" smtClean="0">
              <a:latin typeface="Times New Roman" panose="02020603050405020304" pitchFamily="18" charset="0"/>
              <a:cs typeface="Times New Roman" panose="02020603050405020304" pitchFamily="18" charset="0"/>
            </a:rPr>
            <a:t> </a:t>
          </a:r>
          <a:r>
            <a:rPr lang="ru-RU" sz="2200" i="1" kern="1200" dirty="0" err="1" smtClean="0">
              <a:latin typeface="Times New Roman" panose="02020603050405020304" pitchFamily="18" charset="0"/>
              <a:cs typeface="Times New Roman" panose="02020603050405020304" pitchFamily="18" charset="0"/>
            </a:rPr>
            <a:t>усуллари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Масофавий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ўқитиш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тартиби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ўз</a:t>
          </a:r>
          <a:r>
            <a:rPr lang="ru-RU" sz="2200" kern="1200" dirty="0" smtClean="0">
              <a:latin typeface="Times New Roman" panose="02020603050405020304" pitchFamily="18" charset="0"/>
              <a:cs typeface="Times New Roman" panose="02020603050405020304" pitchFamily="18" charset="0"/>
            </a:rPr>
            <a:t> ичига </a:t>
          </a:r>
          <a:r>
            <a:rPr lang="ru-RU" sz="2200" kern="1200" dirty="0" err="1" smtClean="0">
              <a:latin typeface="Times New Roman" panose="02020603050405020304" pitchFamily="18" charset="0"/>
              <a:cs typeface="Times New Roman" panose="02020603050405020304" pitchFamily="18" charset="0"/>
            </a:rPr>
            <a:t>бешта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умумдидактик</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ўқитиш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усулларини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қамраб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олади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информацион-рецептив</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репродуктив</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муаммовий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ифода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этиш</a:t>
          </a:r>
          <a:r>
            <a:rPr lang="ru-RU" sz="2200" kern="1200" dirty="0" smtClean="0">
              <a:latin typeface="Times New Roman" panose="02020603050405020304" pitchFamily="18" charset="0"/>
              <a:cs typeface="Times New Roman" panose="02020603050405020304" pitchFamily="18" charset="0"/>
            </a:rPr>
            <a:t>, эвристик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тадқиқот</a:t>
          </a:r>
          <a:r>
            <a:rPr lang="ru-RU" sz="2200" kern="1200" dirty="0" smtClean="0">
              <a:latin typeface="Times New Roman" panose="02020603050405020304" pitchFamily="18" charset="0"/>
              <a:cs typeface="Times New Roman" panose="02020603050405020304" pitchFamily="18" charset="0"/>
            </a:rPr>
            <a:t>. Улар </a:t>
          </a:r>
          <a:r>
            <a:rPr lang="ru-RU" sz="2200" kern="1200" dirty="0" err="1" smtClean="0">
              <a:latin typeface="Times New Roman" panose="02020603050405020304" pitchFamily="18" charset="0"/>
              <a:cs typeface="Times New Roman" panose="02020603050405020304" pitchFamily="18" charset="0"/>
            </a:rPr>
            <a:t>ўқитувчи</a:t>
          </a:r>
          <a:r>
            <a:rPr lang="ru-RU" sz="2200" kern="1200" dirty="0" smtClean="0">
              <a:latin typeface="Times New Roman" panose="02020603050405020304" pitchFamily="18" charset="0"/>
              <a:cs typeface="Times New Roman" panose="02020603050405020304" pitchFamily="18" charset="0"/>
            </a:rPr>
            <a:t> (педагог)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тингловчиларнинг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ўзаро</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ҳаракатлари</a:t>
          </a:r>
          <a:r>
            <a:rPr lang="ru-RU" sz="2200" kern="1200" dirty="0" smtClean="0">
              <a:latin typeface="Times New Roman" panose="02020603050405020304" pitchFamily="18" charset="0"/>
              <a:cs typeface="Times New Roman" panose="02020603050405020304" pitchFamily="18" charset="0"/>
            </a:rPr>
            <a:t> педагогик </a:t>
          </a:r>
          <a:r>
            <a:rPr lang="ru-RU" sz="2200" kern="1200" dirty="0" err="1" smtClean="0">
              <a:latin typeface="Times New Roman" panose="02020603050405020304" pitchFamily="18" charset="0"/>
              <a:cs typeface="Times New Roman" panose="02020603050405020304" pitchFamily="18" charset="0"/>
            </a:rPr>
            <a:t>актларининг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бутун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тўпламларини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ўз</a:t>
          </a:r>
          <a:r>
            <a:rPr lang="ru-RU" sz="2200" kern="1200" dirty="0" smtClean="0">
              <a:latin typeface="Times New Roman" panose="02020603050405020304" pitchFamily="18" charset="0"/>
              <a:cs typeface="Times New Roman" panose="02020603050405020304" pitchFamily="18" charset="0"/>
            </a:rPr>
            <a:t> ичига </a:t>
          </a:r>
          <a:r>
            <a:rPr lang="ru-RU" sz="2200" kern="1200" dirty="0" err="1" smtClean="0">
              <a:latin typeface="Times New Roman" panose="02020603050405020304" pitchFamily="18" charset="0"/>
              <a:cs typeface="Times New Roman" panose="02020603050405020304" pitchFamily="18" charset="0"/>
            </a:rPr>
            <a:t>қамраб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олади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87957" y="132585"/>
        <a:ext cx="10339686" cy="1625886"/>
      </dsp:txXfrm>
    </dsp:sp>
    <dsp:sp modelId="{92862F32-51F3-48C9-ABB4-41D0FA8CFAA9}">
      <dsp:nvSpPr>
        <dsp:cNvPr id="0" name=""/>
        <dsp:cNvSpPr/>
      </dsp:nvSpPr>
      <dsp:spPr>
        <a:xfrm>
          <a:off x="0" y="1909788"/>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i="1" kern="1200" smtClean="0">
              <a:latin typeface="Times New Roman" panose="02020603050405020304" pitchFamily="18" charset="0"/>
              <a:cs typeface="Times New Roman" panose="02020603050405020304" pitchFamily="18" charset="0"/>
            </a:rPr>
            <a:t>Ўқитиш усули</a:t>
          </a:r>
          <a:r>
            <a:rPr lang="ru-RU" sz="2200" kern="1200" smtClean="0">
              <a:latin typeface="Times New Roman" panose="02020603050405020304" pitchFamily="18" charset="0"/>
              <a:cs typeface="Times New Roman" panose="02020603050405020304" pitchFamily="18" charset="0"/>
            </a:rPr>
            <a:t>. Ўқитиш мақсадларига эришиш учун ўқитувчи (педагог) ва тингловчилар ўзаро ҳаракати таъсирининг меъёрий тизимини назарий тасаввурлаб берадиган дидактик туркумдир.</a:t>
          </a:r>
          <a:endParaRPr lang="ru-RU" sz="2200" kern="1200">
            <a:latin typeface="Times New Roman" panose="02020603050405020304" pitchFamily="18" charset="0"/>
            <a:cs typeface="Times New Roman" panose="02020603050405020304" pitchFamily="18" charset="0"/>
          </a:endParaRPr>
        </a:p>
      </dsp:txBody>
      <dsp:txXfrm>
        <a:off x="87957" y="1997745"/>
        <a:ext cx="10339686" cy="1625886"/>
      </dsp:txXfrm>
    </dsp:sp>
    <dsp:sp modelId="{E0A0ECAE-9FFC-41EB-9EDD-B562ECF2AB2C}">
      <dsp:nvSpPr>
        <dsp:cNvPr id="0" name=""/>
        <dsp:cNvSpPr/>
      </dsp:nvSpPr>
      <dsp:spPr>
        <a:xfrm>
          <a:off x="0" y="3774949"/>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ru-RU" sz="2200" i="1" kern="1200" smtClean="0">
              <a:latin typeface="Times New Roman" panose="02020603050405020304" pitchFamily="18" charset="0"/>
              <a:cs typeface="Times New Roman" panose="02020603050405020304" pitchFamily="18" charset="0"/>
            </a:rPr>
            <a:t>Ўқитиш мазмуни</a:t>
          </a:r>
          <a:r>
            <a:rPr lang="ru-RU" sz="2200" kern="1200" smtClean="0">
              <a:latin typeface="Times New Roman" panose="02020603050405020304" pitchFamily="18" charset="0"/>
              <a:cs typeface="Times New Roman" panose="02020603050405020304" pitchFamily="18" charset="0"/>
            </a:rPr>
            <a:t>. Бу ўқув ахборотининг таркиби, тузилиши, маълумотлари ҳамда масалалар, топшириқлар ва машғулотлар тўпламини акс эттиради, ўқитиш жараёнлари ва уларнинг методикасини белгилайди, билим олувчиларнинг касбий малака ва идрокларини шакллантиради, меҳнат фаолиятининг дастлабки тажрибасини йиғишга имкон беради.</a:t>
          </a:r>
          <a:endParaRPr lang="ru-RU" sz="2200" kern="1200">
            <a:latin typeface="Times New Roman" panose="02020603050405020304" pitchFamily="18" charset="0"/>
            <a:cs typeface="Times New Roman" panose="02020603050405020304" pitchFamily="18" charset="0"/>
          </a:endParaRPr>
        </a:p>
      </dsp:txBody>
      <dsp:txXfrm>
        <a:off x="87957" y="3862906"/>
        <a:ext cx="10339686" cy="162588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A0ECAE-9FFC-41EB-9EDD-B562ECF2AB2C}">
      <dsp:nvSpPr>
        <dsp:cNvPr id="0" name=""/>
        <dsp:cNvSpPr/>
      </dsp:nvSpPr>
      <dsp:spPr>
        <a:xfrm>
          <a:off x="0" y="89269"/>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ru-RU" sz="2600" i="1" kern="1200" dirty="0" err="1" smtClean="0">
              <a:latin typeface="Times New Roman" panose="02020603050405020304" pitchFamily="18" charset="0"/>
              <a:cs typeface="Times New Roman" panose="02020603050405020304" pitchFamily="18" charset="0"/>
            </a:rPr>
            <a:t>Ўқитиш</a:t>
          </a:r>
          <a:r>
            <a:rPr lang="ru-RU" sz="2600" i="1" kern="1200" dirty="0" smtClean="0">
              <a:latin typeface="Times New Roman" panose="02020603050405020304" pitchFamily="18" charset="0"/>
              <a:cs typeface="Times New Roman" panose="02020603050405020304" pitchFamily="18" charset="0"/>
            </a:rPr>
            <a:t> </a:t>
          </a:r>
          <a:r>
            <a:rPr lang="ru-RU" sz="2600" i="1" kern="1200" dirty="0" err="1" smtClean="0">
              <a:latin typeface="Times New Roman" panose="02020603050405020304" pitchFamily="18" charset="0"/>
              <a:cs typeface="Times New Roman" panose="02020603050405020304" pitchFamily="18" charset="0"/>
            </a:rPr>
            <a:t>воситалари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Масофавий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таълими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жараёнида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анъанавий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инновацион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воситаларидан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фойдаланилади</a:t>
          </a:r>
          <a:r>
            <a:rPr lang="ru-RU" sz="2600" kern="1200" dirty="0" smtClean="0">
              <a:latin typeface="Times New Roman" panose="02020603050405020304" pitchFamily="18" charset="0"/>
              <a:cs typeface="Times New Roman" panose="02020603050405020304" pitchFamily="18" charset="0"/>
            </a:rPr>
            <a:t>. Улар АКТ ни </a:t>
          </a:r>
          <a:r>
            <a:rPr lang="ru-RU" sz="2600" kern="1200" dirty="0" err="1" smtClean="0">
              <a:latin typeface="Times New Roman" panose="02020603050405020304" pitchFamily="18" charset="0"/>
              <a:cs typeface="Times New Roman" panose="02020603050405020304" pitchFamily="18" charset="0"/>
            </a:rPr>
            <a:t>қўллашга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ҳамда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таъминот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технологияси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соҳасида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сўнгги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эришилган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натижаларга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асосланган</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86129" y="175398"/>
        <a:ext cx="10343342" cy="1592102"/>
      </dsp:txXfrm>
    </dsp:sp>
    <dsp:sp modelId="{62780BBF-0B69-4121-ACC7-188152DEB017}">
      <dsp:nvSpPr>
        <dsp:cNvPr id="0" name=""/>
        <dsp:cNvSpPr/>
      </dsp:nvSpPr>
      <dsp:spPr>
        <a:xfrm>
          <a:off x="0" y="1928509"/>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ru-RU" sz="2600" i="1" kern="1200" smtClean="0">
              <a:latin typeface="Times New Roman" panose="02020603050405020304" pitchFamily="18" charset="0"/>
              <a:cs typeface="Times New Roman" panose="02020603050405020304" pitchFamily="18" charset="0"/>
            </a:rPr>
            <a:t>Ўқув-илмий ва моддий асоси</a:t>
          </a:r>
          <a:r>
            <a:rPr lang="ru-RU" sz="2600" kern="1200" smtClean="0">
              <a:latin typeface="Times New Roman" panose="02020603050405020304" pitchFamily="18" charset="0"/>
              <a:cs typeface="Times New Roman" panose="02020603050405020304" pitchFamily="18" charset="0"/>
            </a:rPr>
            <a:t>. Ўқув дастурларига мос бўлган, ўқитиш учун зарур моддий ва техникавий тўплам. У ўз ичига ўқув ва ўқув-ёрдамчи жойларни, ўқитишнинг техникавий воситалари, ўқув қўлланмалари ва бошқа ўқув-услубий материалларни олади.</a:t>
          </a:r>
          <a:endParaRPr lang="ru-RU" sz="2600" kern="1200">
            <a:latin typeface="Times New Roman" panose="02020603050405020304" pitchFamily="18" charset="0"/>
            <a:cs typeface="Times New Roman" panose="02020603050405020304" pitchFamily="18" charset="0"/>
          </a:endParaRPr>
        </a:p>
      </dsp:txBody>
      <dsp:txXfrm>
        <a:off x="86129" y="2014638"/>
        <a:ext cx="10343342" cy="1592102"/>
      </dsp:txXfrm>
    </dsp:sp>
    <dsp:sp modelId="{922EFE98-7901-4DE2-BA8D-6025E5A65D63}">
      <dsp:nvSpPr>
        <dsp:cNvPr id="0" name=""/>
        <dsp:cNvSpPr/>
      </dsp:nvSpPr>
      <dsp:spPr>
        <a:xfrm>
          <a:off x="0" y="3767749"/>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ru-RU" sz="2600" i="1" kern="1200" dirty="0" err="1" smtClean="0">
              <a:latin typeface="Times New Roman" panose="02020603050405020304" pitchFamily="18" charset="0"/>
              <a:cs typeface="Times New Roman" panose="02020603050405020304" pitchFamily="18" charset="0"/>
            </a:rPr>
            <a:t>Молиявий-иқтисодий</a:t>
          </a:r>
          <a:r>
            <a:rPr lang="ru-RU" sz="2600" i="1" kern="1200" dirty="0" smtClean="0">
              <a:latin typeface="Times New Roman" panose="02020603050405020304" pitchFamily="18" charset="0"/>
              <a:cs typeface="Times New Roman" panose="02020603050405020304" pitchFamily="18" charset="0"/>
            </a:rPr>
            <a:t> </a:t>
          </a:r>
          <a:r>
            <a:rPr lang="ru-RU" sz="2600" i="1" kern="1200" dirty="0" err="1" smtClean="0">
              <a:latin typeface="Times New Roman" panose="02020603050405020304" pitchFamily="18" charset="0"/>
              <a:cs typeface="Times New Roman" panose="02020603050405020304" pitchFamily="18" charset="0"/>
            </a:rPr>
            <a:t>тизим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Таълимда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бозор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муносабатлари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қатнашчилари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сифатида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фақат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муассасалари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хизмати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буюртмачилари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бўлиб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келмасдан</a:t>
          </a:r>
          <a:r>
            <a:rPr lang="ru-RU" sz="2600" kern="1200" dirty="0" smtClean="0">
              <a:latin typeface="Times New Roman" panose="02020603050405020304" pitchFamily="18" charset="0"/>
              <a:cs typeface="Times New Roman" panose="02020603050405020304" pitchFamily="18" charset="0"/>
            </a:rPr>
            <a:t>, балки </a:t>
          </a:r>
          <a:r>
            <a:rPr lang="ru-RU" sz="2600" kern="1200" dirty="0" err="1" smtClean="0">
              <a:latin typeface="Times New Roman" panose="02020603050405020304" pitchFamily="18" charset="0"/>
              <a:cs typeface="Times New Roman" panose="02020603050405020304" pitchFamily="18" charset="0"/>
            </a:rPr>
            <a:t>давлат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буюртмачи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истеъмолчи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86129" y="3853878"/>
        <a:ext cx="10343342" cy="159210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50679A-92BA-4366-9ACF-E9B5FBD7888F}">
      <dsp:nvSpPr>
        <dsp:cNvPr id="0" name=""/>
        <dsp:cNvSpPr/>
      </dsp:nvSpPr>
      <dsp:spPr>
        <a:xfrm>
          <a:off x="0" y="22477"/>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ru-RU" sz="2000" b="1" i="1" kern="1200" dirty="0" err="1" smtClean="0">
              <a:latin typeface="Times New Roman" panose="02020603050405020304" pitchFamily="18" charset="0"/>
              <a:cs typeface="Times New Roman" panose="02020603050405020304" pitchFamily="18" charset="0"/>
            </a:rPr>
            <a:t>Масофавий</a:t>
          </a:r>
          <a:r>
            <a:rPr lang="ru-RU" sz="2000" b="1" i="1" kern="1200" dirty="0" smtClean="0">
              <a:latin typeface="Times New Roman" panose="02020603050405020304" pitchFamily="18" charset="0"/>
              <a:cs typeface="Times New Roman" panose="02020603050405020304" pitchFamily="18" charset="0"/>
            </a:rPr>
            <a:t> </a:t>
          </a:r>
          <a:r>
            <a:rPr lang="ru-RU" sz="2000" b="1" i="1" kern="1200" dirty="0" err="1" smtClean="0">
              <a:latin typeface="Times New Roman" panose="02020603050405020304" pitchFamily="18" charset="0"/>
              <a:cs typeface="Times New Roman" panose="02020603050405020304" pitchFamily="18" charset="0"/>
            </a:rPr>
            <a:t>ўқитишнинг</a:t>
          </a:r>
          <a:r>
            <a:rPr lang="ru-RU" sz="2000" b="1" i="1" kern="1200" dirty="0" smtClean="0">
              <a:latin typeface="Times New Roman" panose="02020603050405020304" pitchFamily="18" charset="0"/>
              <a:cs typeface="Times New Roman" panose="02020603050405020304" pitchFamily="18" charset="0"/>
            </a:rPr>
            <a:t> </a:t>
          </a:r>
          <a:r>
            <a:rPr lang="ru-RU" sz="2000" b="1" i="1" kern="1200" dirty="0" err="1" smtClean="0">
              <a:latin typeface="Times New Roman" panose="02020603050405020304" pitchFamily="18" charset="0"/>
              <a:cs typeface="Times New Roman" panose="02020603050405020304" pitchFamily="18" charset="0"/>
            </a:rPr>
            <a:t>ташкилий</a:t>
          </a:r>
          <a:r>
            <a:rPr lang="ru-RU" sz="2000" b="1" i="1" kern="1200" dirty="0" smtClean="0">
              <a:latin typeface="Times New Roman" panose="02020603050405020304" pitchFamily="18" charset="0"/>
              <a:cs typeface="Times New Roman" panose="02020603050405020304" pitchFamily="18" charset="0"/>
            </a:rPr>
            <a:t> </a:t>
          </a:r>
          <a:r>
            <a:rPr lang="ru-RU" sz="2000" b="1" i="1" kern="1200" dirty="0" err="1" smtClean="0">
              <a:latin typeface="Times New Roman" panose="02020603050405020304" pitchFamily="18" charset="0"/>
              <a:cs typeface="Times New Roman" panose="02020603050405020304" pitchFamily="18" charset="0"/>
            </a:rPr>
            <a:t>асослари</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Масофавий</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ўқитиш</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технологиясидан</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фойдаланувчи</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ўқув</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ташкилотлари</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фаолиятини</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таҳлил</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қилиш</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умумий</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ташкиллаштиришнинг</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ўзига</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хослигини</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очиб</a:t>
          </a:r>
          <a:r>
            <a:rPr lang="ru-RU" sz="2000" b="1" kern="1200" dirty="0" smtClean="0">
              <a:latin typeface="Times New Roman" panose="02020603050405020304" pitchFamily="18" charset="0"/>
              <a:cs typeface="Times New Roman" panose="02020603050405020304" pitchFamily="18" charset="0"/>
            </a:rPr>
            <a:t> </a:t>
          </a:r>
          <a:r>
            <a:rPr lang="ru-RU" sz="2000" b="1" kern="1200" dirty="0" err="1" smtClean="0">
              <a:latin typeface="Times New Roman" panose="02020603050405020304" pitchFamily="18" charset="0"/>
              <a:cs typeface="Times New Roman" panose="02020603050405020304" pitchFamily="18" charset="0"/>
            </a:rPr>
            <a:t>беради</a:t>
          </a:r>
          <a:r>
            <a:rPr lang="ru-RU" sz="2000" b="1" kern="1200" dirty="0" smtClean="0">
              <a:latin typeface="Times New Roman" panose="02020603050405020304" pitchFamily="18" charset="0"/>
              <a:cs typeface="Times New Roman" panose="02020603050405020304" pitchFamily="18" charset="0"/>
            </a:rPr>
            <a:t>:</a:t>
          </a:r>
          <a:endParaRPr lang="ru-RU" sz="2000" b="1" kern="1200" dirty="0">
            <a:latin typeface="Times New Roman" panose="02020603050405020304" pitchFamily="18" charset="0"/>
            <a:cs typeface="Times New Roman" panose="02020603050405020304" pitchFamily="18" charset="0"/>
          </a:endParaRPr>
        </a:p>
      </dsp:txBody>
      <dsp:txXfrm>
        <a:off x="51403" y="73880"/>
        <a:ext cx="10412794" cy="950194"/>
      </dsp:txXfrm>
    </dsp:sp>
    <dsp:sp modelId="{33240137-D2F0-4A6E-9073-ACF9141B21B3}">
      <dsp:nvSpPr>
        <dsp:cNvPr id="0" name=""/>
        <dsp:cNvSpPr/>
      </dsp:nvSpPr>
      <dsp:spPr>
        <a:xfrm>
          <a:off x="0" y="1133077"/>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узлуксиз</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таълим</a:t>
          </a:r>
          <a:r>
            <a:rPr lang="ru-RU" sz="200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51403" y="1184480"/>
        <a:ext cx="10412794" cy="950194"/>
      </dsp:txXfrm>
    </dsp:sp>
    <dsp:sp modelId="{EDB82196-4FFE-4CCC-810C-037DA4D5F000}">
      <dsp:nvSpPr>
        <dsp:cNvPr id="0" name=""/>
        <dsp:cNvSpPr/>
      </dsp:nvSpPr>
      <dsp:spPr>
        <a:xfrm>
          <a:off x="0" y="2243677"/>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ўқув</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жараёнининг</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олиб</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борилишига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индивидуал</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ёндашиш</a:t>
          </a:r>
          <a:r>
            <a:rPr lang="ru-RU" sz="200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51403" y="2295080"/>
        <a:ext cx="10412794" cy="950194"/>
      </dsp:txXfrm>
    </dsp:sp>
    <dsp:sp modelId="{098907D9-2053-4780-B602-21DFA46D28AC}">
      <dsp:nvSpPr>
        <dsp:cNvPr id="0" name=""/>
        <dsp:cNvSpPr/>
      </dsp:nvSpPr>
      <dsp:spPr>
        <a:xfrm>
          <a:off x="0" y="3354277"/>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географик</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жойлашиши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узоқ</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бўлган</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ўқув</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муассасаларини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етакчи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олий</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ўқув</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юртлари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базаси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марказида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масофавий</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ўқитишни</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марказлаштириш</a:t>
          </a:r>
          <a:r>
            <a:rPr lang="ru-RU" sz="200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51403" y="3405680"/>
        <a:ext cx="10412794" cy="950194"/>
      </dsp:txXfrm>
    </dsp:sp>
    <dsp:sp modelId="{2994B080-91FD-42BD-9224-6C3C49BE671A}">
      <dsp:nvSpPr>
        <dsp:cNvPr id="0" name=""/>
        <dsp:cNvSpPr/>
      </dsp:nvSpPr>
      <dsp:spPr>
        <a:xfrm>
          <a:off x="0" y="4464877"/>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тингловчилар</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йўналишига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кўра</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ўқитувчи</a:t>
          </a:r>
          <a:r>
            <a:rPr lang="ru-RU" sz="2000" kern="1200" dirty="0" smtClean="0">
              <a:latin typeface="Times New Roman" panose="02020603050405020304" pitchFamily="18" charset="0"/>
              <a:cs typeface="Times New Roman" panose="02020603050405020304" pitchFamily="18" charset="0"/>
            </a:rPr>
            <a:t>(педагог)-</a:t>
          </a:r>
          <a:r>
            <a:rPr lang="ru-RU" sz="2000" kern="1200" dirty="0" err="1" smtClean="0">
              <a:latin typeface="Times New Roman" panose="02020603050405020304" pitchFamily="18" charset="0"/>
              <a:cs typeface="Times New Roman" panose="02020603050405020304" pitchFamily="18" charset="0"/>
            </a:rPr>
            <a:t>маслаҳатчиларнинг</a:t>
          </a:r>
          <a:r>
            <a:rPr lang="ru-RU" sz="2000" kern="1200" dirty="0" smtClean="0">
              <a:latin typeface="Times New Roman" panose="02020603050405020304" pitchFamily="18" charset="0"/>
              <a:cs typeface="Times New Roman" panose="02020603050405020304" pitchFamily="18" charset="0"/>
            </a:rPr>
            <a:t> </a:t>
          </a:r>
          <a:r>
            <a:rPr lang="ru-RU" sz="2000" kern="1200" dirty="0" err="1" smtClean="0">
              <a:latin typeface="Times New Roman" panose="02020603050405020304" pitchFamily="18" charset="0"/>
              <a:cs typeface="Times New Roman" panose="02020603050405020304" pitchFamily="18" charset="0"/>
            </a:rPr>
            <a:t>мавжудлиги</a:t>
          </a:r>
          <a:r>
            <a:rPr lang="ru-RU" sz="2000" kern="1200" dirty="0" smtClean="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a:off x="51403" y="4516280"/>
        <a:ext cx="10412794" cy="95019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AEA535-AAF4-4788-AFF4-26D54BCB737F}">
      <dsp:nvSpPr>
        <dsp:cNvPr id="0" name=""/>
        <dsp:cNvSpPr/>
      </dsp:nvSpPr>
      <dsp:spPr>
        <a:xfrm>
          <a:off x="0" y="77314"/>
          <a:ext cx="10515600" cy="26640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ru-RU" sz="2400" i="1" kern="1200" smtClean="0">
              <a:latin typeface="Times New Roman" panose="02020603050405020304" pitchFamily="18" charset="0"/>
              <a:cs typeface="Times New Roman" panose="02020603050405020304" pitchFamily="18" charset="0"/>
            </a:rPr>
            <a:t>Масофавий ўқитишнинг қулайлиги</a:t>
          </a:r>
          <a:r>
            <a:rPr lang="ru-RU" sz="2400" kern="1200" smtClean="0">
              <a:latin typeface="Times New Roman" panose="02020603050405020304" pitchFamily="18" charset="0"/>
              <a:cs typeface="Times New Roman" panose="02020603050405020304" pitchFamily="18" charset="0"/>
            </a:rPr>
            <a:t>. Келгусида мақсадга мувофиқ равишда лаборатория амалиётларини ўтказишни қисқартириш мумкин.</a:t>
          </a:r>
          <a:endParaRPr lang="ru-RU" sz="2400" kern="1200">
            <a:latin typeface="Times New Roman" panose="02020603050405020304" pitchFamily="18" charset="0"/>
            <a:cs typeface="Times New Roman" panose="02020603050405020304" pitchFamily="18" charset="0"/>
          </a:endParaRPr>
        </a:p>
      </dsp:txBody>
      <dsp:txXfrm>
        <a:off x="130050" y="207364"/>
        <a:ext cx="10255500" cy="2403990"/>
      </dsp:txXfrm>
    </dsp:sp>
    <dsp:sp modelId="{BFBF858F-CF9D-47B9-94A5-DE06D3B00CAC}">
      <dsp:nvSpPr>
        <dsp:cNvPr id="0" name=""/>
        <dsp:cNvSpPr/>
      </dsp:nvSpPr>
      <dsp:spPr>
        <a:xfrm>
          <a:off x="0" y="2810524"/>
          <a:ext cx="10515600" cy="26640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ru-RU" sz="2400" i="1" kern="1200" dirty="0" err="1" smtClean="0">
              <a:latin typeface="Times New Roman" panose="02020603050405020304" pitchFamily="18" charset="0"/>
              <a:cs typeface="Times New Roman" panose="02020603050405020304" pitchFamily="18" charset="0"/>
            </a:rPr>
            <a:t>Масофавий</a:t>
          </a:r>
          <a:r>
            <a:rPr lang="ru-RU" sz="2400" i="1" kern="1200" dirty="0" smtClean="0">
              <a:latin typeface="Times New Roman" panose="02020603050405020304" pitchFamily="18" charset="0"/>
              <a:cs typeface="Times New Roman" panose="02020603050405020304" pitchFamily="18" charset="0"/>
            </a:rPr>
            <a:t> </a:t>
          </a:r>
          <a:r>
            <a:rPr lang="ru-RU" sz="2400" i="1" kern="1200" dirty="0" err="1" smtClean="0">
              <a:latin typeface="Times New Roman" panose="02020603050405020304" pitchFamily="18" charset="0"/>
              <a:cs typeface="Times New Roman" panose="02020603050405020304" pitchFamily="18" charset="0"/>
            </a:rPr>
            <a:t>ўқитиш</a:t>
          </a:r>
          <a:r>
            <a:rPr lang="ru-RU" sz="2400" i="1" kern="1200" dirty="0" smtClean="0">
              <a:latin typeface="Times New Roman" panose="02020603050405020304" pitchFamily="18" charset="0"/>
              <a:cs typeface="Times New Roman" panose="02020603050405020304" pitchFamily="18" charset="0"/>
            </a:rPr>
            <a:t> </a:t>
          </a:r>
          <a:r>
            <a:rPr lang="ru-RU" sz="2400" i="1" kern="1200" dirty="0" err="1" smtClean="0">
              <a:latin typeface="Times New Roman" panose="02020603050405020304" pitchFamily="18" charset="0"/>
              <a:cs typeface="Times New Roman" panose="02020603050405020304" pitchFamily="18" charset="0"/>
            </a:rPr>
            <a:t>назорати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Бу</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ўрганилаётган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ўқув</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материалларининг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назарий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ўзлаштирилиш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натижаларини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текширишдан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иборат</a:t>
          </a:r>
          <a:r>
            <a:rPr lang="ru-RU" sz="2400" kern="1200" dirty="0" smtClean="0">
              <a:latin typeface="Times New Roman" panose="02020603050405020304" pitchFamily="18" charset="0"/>
              <a:cs typeface="Times New Roman" panose="02020603050405020304" pitchFamily="18" charset="0"/>
            </a:rPr>
            <a:t>. Тест </a:t>
          </a:r>
          <a:r>
            <a:rPr lang="ru-RU" sz="2400" kern="1200" dirty="0" err="1" smtClean="0">
              <a:latin typeface="Times New Roman" panose="02020603050405020304" pitchFamily="18" charset="0"/>
              <a:cs typeface="Times New Roman" panose="02020603050405020304" pitchFamily="18" charset="0"/>
            </a:rPr>
            <a:t>ҳақиқатдан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ҳам</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фан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бўйича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жуда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кўп</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саволлардан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ташкил</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топган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бўлиши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керак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ҳамда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бир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савол</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учун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бир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нечта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жавоб</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вариантлари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таклиф</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этилади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Тингловчи</a:t>
          </a:r>
          <a:r>
            <a:rPr lang="ru-RU" sz="2400" kern="1200" dirty="0" smtClean="0">
              <a:latin typeface="Times New Roman" panose="02020603050405020304" pitchFamily="18" charset="0"/>
              <a:cs typeface="Times New Roman" panose="02020603050405020304" pitchFamily="18" charset="0"/>
            </a:rPr>
            <a:t> улар </a:t>
          </a:r>
          <a:r>
            <a:rPr lang="ru-RU" sz="2400" kern="1200" dirty="0" err="1" smtClean="0">
              <a:latin typeface="Times New Roman" panose="02020603050405020304" pitchFamily="18" charset="0"/>
              <a:cs typeface="Times New Roman" panose="02020603050405020304" pitchFamily="18" charset="0"/>
            </a:rPr>
            <a:t>орасидан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тўғри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жавобни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танлаши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лозим</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Тестлар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ўз-ўзини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текширишга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яхши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мўлжалланган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индивидуал</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машғулотлар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учун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жуда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қулай</a:t>
          </a:r>
          <a:r>
            <a:rPr lang="ru-RU"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130050" y="2940574"/>
        <a:ext cx="10255500" cy="240399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7852DD-CD9B-4DF6-85AD-4D6E5210B9BB}">
      <dsp:nvSpPr>
        <dsp:cNvPr id="0" name=""/>
        <dsp:cNvSpPr/>
      </dsp:nvSpPr>
      <dsp:spPr>
        <a:xfrm>
          <a:off x="0" y="43106"/>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Масофавий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қатнашчилари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яъни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(педагог)</a:t>
          </a:r>
          <a:r>
            <a:rPr lang="ru-RU" sz="3300" kern="1200" dirty="0" err="1" smtClean="0">
              <a:latin typeface="Times New Roman" panose="02020603050405020304" pitchFamily="18" charset="0"/>
              <a:cs typeface="Times New Roman" panose="02020603050405020304" pitchFamily="18" charset="0"/>
            </a:rPr>
            <a:t>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етарли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даражада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тайёр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бўлишлари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яъни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масофавий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ўргатиш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усулларидан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воситаларидан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ташкилий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шаклларидан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фойдалана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билишлари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керак</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175041"/>
        <a:ext cx="10251730" cy="2438830"/>
      </dsp:txXfrm>
    </dsp:sp>
    <dsp:sp modelId="{6E9B504C-D9F1-490D-8D77-9154B829EB2A}">
      <dsp:nvSpPr>
        <dsp:cNvPr id="0" name=""/>
        <dsp:cNvSpPr/>
      </dsp:nvSpPr>
      <dsp:spPr>
        <a:xfrm>
          <a:off x="0" y="2840846"/>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Шунинг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фундаментал</a:t>
          </a:r>
          <a:r>
            <a:rPr lang="ru-RU" sz="3300" kern="1200" dirty="0" smtClean="0">
              <a:latin typeface="Times New Roman" panose="02020603050405020304" pitchFamily="18" charset="0"/>
              <a:cs typeface="Times New Roman" panose="02020603050405020304" pitchFamily="18" charset="0"/>
            </a:rPr>
            <a:t> информатика </a:t>
          </a:r>
          <a:r>
            <a:rPr lang="ru-RU" sz="3300" kern="1200" dirty="0" err="1" smtClean="0">
              <a:latin typeface="Times New Roman" panose="02020603050405020304" pitchFamily="18" charset="0"/>
              <a:cs typeface="Times New Roman" panose="02020603050405020304" pitchFamily="18" charset="0"/>
            </a:rPr>
            <a:t>АКТларнинг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назарий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амалий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асоси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сифатида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масофавий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ҳаракатга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келтирувчи</a:t>
          </a:r>
          <a:r>
            <a:rPr lang="ru-RU" sz="3300" kern="1200" dirty="0" smtClean="0">
              <a:latin typeface="Times New Roman" panose="02020603050405020304" pitchFamily="18" charset="0"/>
              <a:cs typeface="Times New Roman" panose="02020603050405020304" pitchFamily="18" charset="0"/>
            </a:rPr>
            <a:t> кучи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ажралмас</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қисми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шарт</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2972781"/>
        <a:ext cx="10251730" cy="243883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1B622E-4F60-41D2-AFB3-AEE646B85031}">
      <dsp:nvSpPr>
        <dsp:cNvPr id="0" name=""/>
        <dsp:cNvSpPr/>
      </dsp:nvSpPr>
      <dsp:spPr>
        <a:xfrm>
          <a:off x="0" y="92830"/>
          <a:ext cx="10515600" cy="2625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smtClean="0">
              <a:latin typeface="Times New Roman" panose="02020603050405020304" pitchFamily="18" charset="0"/>
              <a:cs typeface="Times New Roman" panose="02020603050405020304" pitchFamily="18" charset="0"/>
            </a:rPr>
            <a:t>Педагогик </a:t>
          </a:r>
          <a:r>
            <a:rPr lang="ru-RU" sz="3200" kern="1200" dirty="0" err="1" smtClean="0">
              <a:latin typeface="Times New Roman" panose="02020603050405020304" pitchFamily="18" charset="0"/>
              <a:cs typeface="Times New Roman" panose="02020603050405020304" pitchFamily="18" charset="0"/>
            </a:rPr>
            <a:t>технологияларнинг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элементар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бирликлари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тизими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модуллардан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ташкил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топади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28165" y="220995"/>
        <a:ext cx="10259270" cy="2369150"/>
      </dsp:txXfrm>
    </dsp:sp>
    <dsp:sp modelId="{CA9283B3-193C-483A-9B0E-5E736E429872}">
      <dsp:nvSpPr>
        <dsp:cNvPr id="0" name=""/>
        <dsp:cNvSpPr/>
      </dsp:nvSpPr>
      <dsp:spPr>
        <a:xfrm>
          <a:off x="0" y="2810470"/>
          <a:ext cx="10515600" cy="2625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Модул</a:t>
          </a:r>
          <a:r>
            <a:rPr lang="uz-Cyrl-UZ" sz="3200" kern="1200" dirty="0" smtClean="0">
              <a:latin typeface="Times New Roman" panose="02020603050405020304" pitchFamily="18" charset="0"/>
              <a:cs typeface="Times New Roman" panose="02020603050405020304" pitchFamily="18" charset="0"/>
            </a:rPr>
            <a:t>ь</a:t>
          </a:r>
          <a:r>
            <a:rPr lang="ru-RU" sz="3200" kern="1200" dirty="0" smtClean="0">
              <a:latin typeface="Times New Roman" panose="02020603050405020304" pitchFamily="18" charset="0"/>
              <a:cs typeface="Times New Roman" panose="02020603050405020304" pitchFamily="18" charset="0"/>
            </a:rPr>
            <a:t> – педагогик </a:t>
          </a:r>
          <a:r>
            <a:rPr lang="ru-RU" sz="3200" kern="1200" dirty="0" err="1" smtClean="0">
              <a:latin typeface="Times New Roman" panose="02020603050405020304" pitchFamily="18" charset="0"/>
              <a:cs typeface="Times New Roman" panose="02020603050405020304" pitchFamily="18" charset="0"/>
            </a:rPr>
            <a:t>технологияни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ташкил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этувчи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таркибий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бўлакларини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ифодаловчи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тушунчадир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Бундай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бўлаклар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кичик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модул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бирламчи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модул</a:t>
          </a:r>
          <a:r>
            <a:rPr lang="uz-Cyrl-UZ" sz="3200" kern="1200" dirty="0" smtClean="0">
              <a:latin typeface="Times New Roman" panose="02020603050405020304" pitchFamily="18" charset="0"/>
              <a:cs typeface="Times New Roman" panose="02020603050405020304" pitchFamily="18" charset="0"/>
            </a:rPr>
            <a:t>ь</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модуллар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тўплами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модуллар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даражаси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модулларнинг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мажмуавий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тузилмаси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каби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турлардан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иборат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бўлади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28165" y="2938635"/>
        <a:ext cx="10259270" cy="236915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251822-3CA9-4165-BB03-D12C24725A5C}">
      <dsp:nvSpPr>
        <dsp:cNvPr id="0" name=""/>
        <dsp:cNvSpPr/>
      </dsp:nvSpPr>
      <dsp:spPr>
        <a:xfrm>
          <a:off x="0" y="10067"/>
          <a:ext cx="10515600" cy="273136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Модуллар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кўламига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кўра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майда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ўртача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йирик</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мумкин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бир-бирига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нисбатан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пропорционаллиги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қатъий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бўлмаслиги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ўзаро</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таъсири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умумий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турлича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мумкин</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3334" y="143401"/>
        <a:ext cx="10248932" cy="2464696"/>
      </dsp:txXfrm>
    </dsp:sp>
    <dsp:sp modelId="{397226FC-6DBD-43E4-9FB5-A9828F421C6E}">
      <dsp:nvSpPr>
        <dsp:cNvPr id="0" name=""/>
        <dsp:cNvSpPr/>
      </dsp:nvSpPr>
      <dsp:spPr>
        <a:xfrm>
          <a:off x="0" y="2822072"/>
          <a:ext cx="10515600" cy="273136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Модулли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ўқитиш</a:t>
          </a:r>
          <a:r>
            <a:rPr lang="ru-RU" sz="2800" kern="1200" dirty="0" smtClean="0">
              <a:latin typeface="Times New Roman" panose="02020603050405020304" pitchFamily="18" charset="0"/>
              <a:cs typeface="Times New Roman" panose="02020603050405020304" pitchFamily="18" charset="0"/>
            </a:rPr>
            <a:t> – педагогик </a:t>
          </a:r>
          <a:r>
            <a:rPr lang="ru-RU" sz="2800" kern="1200" dirty="0" err="1" smtClean="0">
              <a:latin typeface="Times New Roman" panose="02020603050405020304" pitchFamily="18" charset="0"/>
              <a:cs typeface="Times New Roman" panose="02020603050405020304" pitchFamily="18" charset="0"/>
            </a:rPr>
            <a:t>жараённи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илмий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методик </a:t>
          </a:r>
          <a:r>
            <a:rPr lang="ru-RU" sz="2800" kern="1200" dirty="0" err="1" smtClean="0">
              <a:latin typeface="Times New Roman" panose="02020603050405020304" pitchFamily="18" charset="0"/>
              <a:cs typeface="Times New Roman" panose="02020603050405020304" pitchFamily="18" charset="0"/>
            </a:rPr>
            <a:t>жиҳатдан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тартибли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мақсадга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мувофиқ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бажаришга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хизмат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қилади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қандай</a:t>
          </a:r>
          <a:r>
            <a:rPr lang="ru-RU" sz="2800" kern="1200" dirty="0" smtClean="0">
              <a:latin typeface="Times New Roman" panose="02020603050405020304" pitchFamily="18" charset="0"/>
              <a:cs typeface="Times New Roman" panose="02020603050405020304" pitchFamily="18" charset="0"/>
            </a:rPr>
            <a:t> педагогик </a:t>
          </a:r>
          <a:r>
            <a:rPr lang="ru-RU" sz="2800" kern="1200" dirty="0" err="1" smtClean="0">
              <a:latin typeface="Times New Roman" panose="02020603050405020304" pitchFamily="18" charset="0"/>
              <a:cs typeface="Times New Roman" panose="02020603050405020304" pitchFamily="18" charset="0"/>
            </a:rPr>
            <a:t>технологиянинг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таркибий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бўлаклари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ўзаро</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жойлашуви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педагогик технология </a:t>
          </a:r>
          <a:r>
            <a:rPr lang="ru-RU" sz="2800" kern="1200" dirty="0" err="1" smtClean="0">
              <a:latin typeface="Times New Roman" panose="02020603050405020304" pitchFamily="18" charset="0"/>
              <a:cs typeface="Times New Roman" panose="02020603050405020304" pitchFamily="18" charset="0"/>
            </a:rPr>
            <a:t>жараёнларини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амалга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ошириш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кетма-кетлигининг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олдиндан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белгиланган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тартиб-қоидалари</a:t>
          </a:r>
          <a:r>
            <a:rPr lang="ru-RU" sz="2800" kern="1200" dirty="0" smtClean="0">
              <a:latin typeface="Times New Roman" panose="02020603050405020304" pitchFamily="18" charset="0"/>
              <a:cs typeface="Times New Roman" panose="02020603050405020304" pitchFamily="18" charset="0"/>
            </a:rPr>
            <a:t> </a:t>
          </a:r>
          <a:r>
            <a:rPr lang="ru-RU" sz="2800" b="1" kern="1200" dirty="0" smtClean="0">
              <a:latin typeface="Times New Roman" panose="02020603050405020304" pitchFamily="18" charset="0"/>
              <a:cs typeface="Times New Roman" panose="02020603050405020304" pitchFamily="18" charset="0"/>
            </a:rPr>
            <a:t>алгоритм </a:t>
          </a:r>
          <a:r>
            <a:rPr lang="ru-RU" sz="2800" kern="1200" dirty="0" err="1" smtClean="0">
              <a:latin typeface="Times New Roman" panose="02020603050405020304" pitchFamily="18" charset="0"/>
              <a:cs typeface="Times New Roman" panose="02020603050405020304" pitchFamily="18" charset="0"/>
            </a:rPr>
            <a:t>дейилади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3334" y="2955406"/>
        <a:ext cx="10248932" cy="246469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9CBE8F-99DB-4C47-81BE-3D18BB07CFCD}">
      <dsp:nvSpPr>
        <dsp:cNvPr id="0" name=""/>
        <dsp:cNvSpPr/>
      </dsp:nvSpPr>
      <dsp:spPr>
        <a:xfrm>
          <a:off x="0" y="49739"/>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Энг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кичик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бўлак</a:t>
          </a:r>
          <a:r>
            <a:rPr lang="ru-RU" sz="3900" kern="1200" dirty="0" smtClean="0">
              <a:latin typeface="Times New Roman" panose="02020603050405020304" pitchFamily="18" charset="0"/>
              <a:cs typeface="Times New Roman" panose="02020603050405020304" pitchFamily="18" charset="0"/>
            </a:rPr>
            <a:t> педагогик </a:t>
          </a:r>
          <a:r>
            <a:rPr lang="ru-RU" sz="3900" kern="1200" dirty="0" err="1" smtClean="0">
              <a:latin typeface="Times New Roman" panose="02020603050405020304" pitchFamily="18" charset="0"/>
              <a:cs typeface="Times New Roman" panose="02020603050405020304" pitchFamily="18" charset="0"/>
            </a:rPr>
            <a:t>технологиянинг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хос</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қисми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бўлиб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бундай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кичик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модуллардан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бирламчи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модул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ташкил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топади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Модуллар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тўплами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жараёнини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илмий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ташкил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этишга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сифат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ҳамда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самарасини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таъминлаш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учун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қўлланилади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Модулларнинг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ўзгарувчан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модернизацияланадиган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табиати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туфайли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улардан</a:t>
          </a:r>
          <a:r>
            <a:rPr lang="ru-RU" sz="3900" kern="1200" dirty="0" smtClean="0">
              <a:latin typeface="Times New Roman" panose="02020603050405020304" pitchFamily="18" charset="0"/>
              <a:cs typeface="Times New Roman" panose="02020603050405020304" pitchFamily="18" charset="0"/>
            </a:rPr>
            <a:t> динамик </a:t>
          </a:r>
          <a:r>
            <a:rPr lang="ru-RU" sz="3900" kern="1200" dirty="0" err="1" smtClean="0">
              <a:latin typeface="Times New Roman" panose="02020603050405020304" pitchFamily="18" charset="0"/>
              <a:cs typeface="Times New Roman" panose="02020603050405020304" pitchFamily="18" charset="0"/>
            </a:rPr>
            <a:t>равишда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фойдаланилади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67297" y="317036"/>
        <a:ext cx="9981006" cy="494100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30E55C-ADB8-457D-994E-68685B2017CE}">
      <dsp:nvSpPr>
        <dsp:cNvPr id="0" name=""/>
        <dsp:cNvSpPr/>
      </dsp:nvSpPr>
      <dsp:spPr>
        <a:xfrm>
          <a:off x="0" y="376466"/>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Модулли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ўқитиш</a:t>
          </a:r>
          <a:r>
            <a:rPr lang="ru-RU" sz="2900" kern="1200" dirty="0" smtClean="0">
              <a:latin typeface="Times New Roman" panose="02020603050405020304" pitchFamily="18" charset="0"/>
              <a:cs typeface="Times New Roman" panose="02020603050405020304" pitchFamily="18" charset="0"/>
            </a:rPr>
            <a:t> – </a:t>
          </a:r>
          <a:r>
            <a:rPr lang="ru-RU" sz="2900" kern="1200" dirty="0" err="1" smtClean="0">
              <a:latin typeface="Times New Roman" panose="02020603050405020304" pitchFamily="18" charset="0"/>
              <a:cs typeface="Times New Roman" panose="02020603050405020304" pitchFamily="18" charset="0"/>
            </a:rPr>
            <a:t>тартибли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демакдир</a:t>
          </a:r>
          <a:r>
            <a:rPr lang="ru-RU" sz="2900" kern="1200" dirty="0" smtClean="0">
              <a:latin typeface="Times New Roman" panose="02020603050405020304" pitchFamily="18" charset="0"/>
              <a:cs typeface="Times New Roman" panose="02020603050405020304" pitchFamily="18" charset="0"/>
            </a:rPr>
            <a:t>. Бунда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материали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битта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машғулоти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ҳажмида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предметининг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бирор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мавзуси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ёки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бирор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бўлими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даражасида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баъзан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эса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фанининг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йирик</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таркибий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қисми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ўлчамида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яъни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блоклар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тарзида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ҳам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модуллар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ёрдамида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ўқитилиши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мумкин</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115943" y="492409"/>
        <a:ext cx="10283714" cy="2143214"/>
      </dsp:txXfrm>
    </dsp:sp>
    <dsp:sp modelId="{96A47035-8B74-47AA-AE0A-B318FA6E1278}">
      <dsp:nvSpPr>
        <dsp:cNvPr id="0" name=""/>
        <dsp:cNvSpPr/>
      </dsp:nvSpPr>
      <dsp:spPr>
        <a:xfrm>
          <a:off x="0" y="2835087"/>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smtClean="0">
              <a:latin typeface="Times New Roman" panose="02020603050405020304" pitchFamily="18" charset="0"/>
              <a:cs typeface="Times New Roman" panose="02020603050405020304" pitchFamily="18" charset="0"/>
            </a:rPr>
            <a:t>Олий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ўрта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махсус</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касб-ҳунар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таълими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муассасаларида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неча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турдош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фанларининг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таркибий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бўлакларини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ҳамда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айрим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фанларни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технологиясини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ташкил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қилувчи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модуллар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блоклар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тарзида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қўлланилмоқда</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115943" y="2951030"/>
        <a:ext cx="10283714" cy="214321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30055E-C60D-4DDC-AFB4-E4A33447B791}">
      <dsp:nvSpPr>
        <dsp:cNvPr id="0" name=""/>
        <dsp:cNvSpPr/>
      </dsp:nvSpPr>
      <dsp:spPr>
        <a:xfrm>
          <a:off x="0" y="32377"/>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Давлат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стандартларининг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таркибий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бўлакларига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мос</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келадиган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блоклардан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фойдаланилмоқда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Ўқув</a:t>
          </a:r>
          <a:r>
            <a:rPr lang="ru-RU" sz="3900" kern="1200" dirty="0" smtClean="0">
              <a:latin typeface="Times New Roman" panose="02020603050405020304" pitchFamily="18" charset="0"/>
              <a:cs typeface="Times New Roman" panose="02020603050405020304" pitchFamily="18" charset="0"/>
            </a:rPr>
            <a:t> режа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дастурларнинг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таркибий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бўлакларини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ҳамда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бажарилишини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таъминлайдиган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технологияга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хизмат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қилувчи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модуллар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мавжуд</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усуллари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методлари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воситалари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учун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қўлланиладиган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модуллар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яратилмоқда</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67297" y="299674"/>
        <a:ext cx="9981006" cy="4941006"/>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FEA68B-A2C1-4136-AB58-DD30AC46D0DA}">
      <dsp:nvSpPr>
        <dsp:cNvPr id="0" name=""/>
        <dsp:cNvSpPr/>
      </dsp:nvSpPr>
      <dsp:spPr>
        <a:xfrm>
          <a:off x="0" y="25744"/>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Модуллар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биринчи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навбатда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мазмунига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дахлдор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тушунчалар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қоидалар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назариялар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қонунлар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улар </a:t>
          </a:r>
          <a:r>
            <a:rPr lang="ru-RU" sz="3300" kern="1200" dirty="0" err="1" smtClean="0">
              <a:latin typeface="Times New Roman" panose="02020603050405020304" pitchFamily="18" charset="0"/>
              <a:cs typeface="Times New Roman" panose="02020603050405020304" pitchFamily="18" charset="0"/>
            </a:rPr>
            <a:t>орасидаги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умумий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боғланишни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ифодаловчи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қонуниятларни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тушунтиришга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самарали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хизмат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157679"/>
        <a:ext cx="10251730" cy="2438830"/>
      </dsp:txXfrm>
    </dsp:sp>
    <dsp:sp modelId="{D01191A6-7801-4261-AB59-678D16038D75}">
      <dsp:nvSpPr>
        <dsp:cNvPr id="0" name=""/>
        <dsp:cNvSpPr/>
      </dsp:nvSpPr>
      <dsp:spPr>
        <a:xfrm>
          <a:off x="0" y="2823484"/>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Билим </a:t>
          </a:r>
          <a:r>
            <a:rPr lang="ru-RU" sz="3300" kern="1200" dirty="0" err="1" smtClean="0">
              <a:latin typeface="Times New Roman" panose="02020603050405020304" pitchFamily="18" charset="0"/>
              <a:cs typeface="Times New Roman" panose="02020603050405020304" pitchFamily="18" charset="0"/>
            </a:rPr>
            <a:t>олувчиларнинг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ўқув-билиш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фаолиятлари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ҳамда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ўзлаштиришини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назорат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модуллардан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фойдаланилади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2955419"/>
        <a:ext cx="10251730" cy="2438830"/>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AEB6AD-E59C-4033-80BB-EDDAC6B41B14}">
      <dsp:nvSpPr>
        <dsp:cNvPr id="0" name=""/>
        <dsp:cNvSpPr/>
      </dsp:nvSpPr>
      <dsp:spPr>
        <a:xfrm>
          <a:off x="0" y="38182"/>
          <a:ext cx="10515600" cy="269743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ru-RU" sz="2400" kern="1200" dirty="0" err="1" smtClean="0">
              <a:latin typeface="Times New Roman" panose="02020603050405020304" pitchFamily="18" charset="0"/>
              <a:cs typeface="Times New Roman" panose="02020603050405020304" pitchFamily="18" charset="0"/>
            </a:rPr>
            <a:t>Модуллаштириш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ўқув</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жараёнини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технологиялаш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юзасидан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кейинги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йилларда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илмий</a:t>
          </a:r>
          <a:r>
            <a:rPr lang="ru-RU" sz="2400" kern="1200" dirty="0" smtClean="0">
              <a:latin typeface="Times New Roman" panose="02020603050405020304" pitchFamily="18" charset="0"/>
              <a:cs typeface="Times New Roman" panose="02020603050405020304" pitchFamily="18" charset="0"/>
            </a:rPr>
            <a:t>-педагогик </a:t>
          </a:r>
          <a:r>
            <a:rPr lang="ru-RU" sz="2400" kern="1200" dirty="0" err="1" smtClean="0">
              <a:latin typeface="Times New Roman" panose="02020603050405020304" pitchFamily="18" charset="0"/>
              <a:cs typeface="Times New Roman" panose="02020603050405020304" pitchFamily="18" charset="0"/>
            </a:rPr>
            <a:t>тадқиқотлар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ўтказилмоқда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Лекин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бу</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борада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ўқув</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тарбия</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жараёнини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модуллаштириш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алгоритмлаштириш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ишлари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ниҳоясига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етказилган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эмас</a:t>
          </a:r>
          <a:r>
            <a:rPr lang="ru-RU" sz="2400" kern="1200" dirty="0" smtClean="0">
              <a:latin typeface="Times New Roman" panose="02020603050405020304" pitchFamily="18" charset="0"/>
              <a:cs typeface="Times New Roman" panose="02020603050405020304" pitchFamily="18" charset="0"/>
            </a:rPr>
            <a:t>. </a:t>
          </a:r>
          <a:endParaRPr lang="ru-RU" sz="2400" kern="1200" dirty="0">
            <a:latin typeface="Times New Roman" panose="02020603050405020304" pitchFamily="18" charset="0"/>
            <a:cs typeface="Times New Roman" panose="02020603050405020304" pitchFamily="18" charset="0"/>
          </a:endParaRPr>
        </a:p>
      </dsp:txBody>
      <dsp:txXfrm>
        <a:off x="131678" y="169860"/>
        <a:ext cx="10252244" cy="2434078"/>
      </dsp:txXfrm>
    </dsp:sp>
    <dsp:sp modelId="{6A0E9393-5AAB-4EF1-8EA6-5C5856D11B37}">
      <dsp:nvSpPr>
        <dsp:cNvPr id="0" name=""/>
        <dsp:cNvSpPr/>
      </dsp:nvSpPr>
      <dsp:spPr>
        <a:xfrm>
          <a:off x="0" y="2804737"/>
          <a:ext cx="10515600" cy="269743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ru-RU" sz="2400" kern="1200" smtClean="0">
              <a:latin typeface="Times New Roman" panose="02020603050405020304" pitchFamily="18" charset="0"/>
              <a:cs typeface="Times New Roman" panose="02020603050405020304" pitchFamily="18" charset="0"/>
            </a:rPr>
            <a:t>Бу </a:t>
          </a:r>
          <a:r>
            <a:rPr lang="ru-RU" sz="2400" kern="1200" dirty="0" err="1" smtClean="0">
              <a:latin typeface="Times New Roman" panose="02020603050405020304" pitchFamily="18" charset="0"/>
              <a:cs typeface="Times New Roman" panose="02020603050405020304" pitchFamily="18" charset="0"/>
            </a:rPr>
            <a:t>ҳолатнинг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генезиси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такомиллашувини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атрофлича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тадқиқ</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этиш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орқали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тажриба-синов</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ишлари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ҳамда</a:t>
          </a:r>
          <a:r>
            <a:rPr lang="ru-RU" sz="2400" kern="1200" dirty="0" smtClean="0">
              <a:latin typeface="Times New Roman" panose="02020603050405020304" pitchFamily="18" charset="0"/>
              <a:cs typeface="Times New Roman" panose="02020603050405020304" pitchFamily="18" charset="0"/>
            </a:rPr>
            <a:t> педагогик </a:t>
          </a:r>
          <a:r>
            <a:rPr lang="ru-RU" sz="2400" kern="1200" dirty="0" err="1" smtClean="0">
              <a:latin typeface="Times New Roman" panose="02020603050405020304" pitchFamily="18" charset="0"/>
              <a:cs typeface="Times New Roman" panose="02020603050405020304" pitchFamily="18" charset="0"/>
            </a:rPr>
            <a:t>экспериментнинг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қатъий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хулосаларига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таяниб</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таълим</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жараёнига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модулли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ёндашувни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кучайтириш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мумкин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Таълим-тарбия</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жараёнларига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модуллаштириш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алгоритмлаш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маданияти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тўла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кириб</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борганида</a:t>
          </a:r>
          <a:r>
            <a:rPr lang="ru-RU" sz="2400" kern="1200" dirty="0" smtClean="0">
              <a:latin typeface="Times New Roman" panose="02020603050405020304" pitchFamily="18" charset="0"/>
              <a:cs typeface="Times New Roman" panose="02020603050405020304" pitchFamily="18" charset="0"/>
            </a:rPr>
            <a:t> педагогик </a:t>
          </a:r>
          <a:r>
            <a:rPr lang="ru-RU" sz="2400" kern="1200" dirty="0" err="1" smtClean="0">
              <a:latin typeface="Times New Roman" panose="02020603050405020304" pitchFamily="18" charset="0"/>
              <a:cs typeface="Times New Roman" panose="02020603050405020304" pitchFamily="18" charset="0"/>
            </a:rPr>
            <a:t>технологияларнинг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яратилиши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уларнинг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амалда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қўлланилиши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борасида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сезиларли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ютуқларга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эришиш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имконияти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кучаяди</a:t>
          </a:r>
          <a:r>
            <a:rPr lang="ru-RU"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131678" y="2936415"/>
        <a:ext cx="10252244" cy="2434078"/>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AF9719-F4DF-4372-8DED-B82EC356F39F}">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ru-RU" sz="3400" b="1" kern="1200" dirty="0" smtClean="0">
              <a:latin typeface="Times New Roman" panose="02020603050405020304" pitchFamily="18" charset="0"/>
              <a:cs typeface="Times New Roman" panose="02020603050405020304" pitchFamily="18" charset="0"/>
            </a:rPr>
            <a:t>2-савол. </a:t>
          </a:r>
          <a:r>
            <a:rPr lang="ru-RU" sz="3400" b="1" kern="1200" dirty="0" err="1" smtClean="0">
              <a:latin typeface="Times New Roman" panose="02020603050405020304" pitchFamily="18" charset="0"/>
              <a:cs typeface="Times New Roman" panose="02020603050405020304" pitchFamily="18" charset="0"/>
            </a:rPr>
            <a:t>Масофавий</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таълим</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тизими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ўқитишнинг</a:t>
          </a:r>
          <a:r>
            <a:rPr lang="ru-RU" sz="3400" b="1" kern="1200" dirty="0" smtClean="0">
              <a:latin typeface="Times New Roman" panose="02020603050405020304" pitchFamily="18" charset="0"/>
              <a:cs typeface="Times New Roman" panose="02020603050405020304" pitchFamily="18" charset="0"/>
            </a:rPr>
            <a:t> техник </a:t>
          </a:r>
          <a:r>
            <a:rPr lang="ru-RU" sz="3400" b="1" kern="1200" dirty="0" err="1" smtClean="0">
              <a:latin typeface="Times New Roman" panose="02020603050405020304" pitchFamily="18" charset="0"/>
              <a:cs typeface="Times New Roman" panose="02020603050405020304" pitchFamily="18" charset="0"/>
            </a:rPr>
            <a:t>воситалари</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5C326-0FDE-4AE7-9D8C-3775589CDC07}">
      <dsp:nvSpPr>
        <dsp:cNvPr id="0" name=""/>
        <dsp:cNvSpPr/>
      </dsp:nvSpPr>
      <dsp:spPr>
        <a:xfrm>
          <a:off x="0" y="314333"/>
          <a:ext cx="10515600" cy="1833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ru-RU" sz="1900" kern="1200" dirty="0" err="1" smtClean="0">
              <a:latin typeface="Times New Roman" panose="02020603050405020304" pitchFamily="18" charset="0"/>
              <a:cs typeface="Times New Roman" panose="02020603050405020304" pitchFamily="18" charset="0"/>
            </a:rPr>
            <a:t>Олий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соҳасидаги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ўқитиш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усуллари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замонавий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ахборот</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воситалари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билан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бойитилиши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натижасида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сифатининг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янада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ортиши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кутилмоқда</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89527" y="403860"/>
        <a:ext cx="10336546" cy="1654921"/>
      </dsp:txXfrm>
    </dsp:sp>
    <dsp:sp modelId="{E91ECC22-F731-4ED7-B2CF-D49C50F18092}">
      <dsp:nvSpPr>
        <dsp:cNvPr id="0" name=""/>
        <dsp:cNvSpPr/>
      </dsp:nvSpPr>
      <dsp:spPr>
        <a:xfrm>
          <a:off x="0" y="2203029"/>
          <a:ext cx="10515600" cy="1833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ru-RU" sz="1900" kern="1200" dirty="0" err="1" smtClean="0">
              <a:latin typeface="Times New Roman" panose="02020603050405020304" pitchFamily="18" charset="0"/>
              <a:cs typeface="Times New Roman" panose="02020603050405020304" pitchFamily="18" charset="0"/>
            </a:rPr>
            <a:t>Бу</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борада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масофавий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ўқитиш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усули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ўқитувчи</a:t>
          </a:r>
          <a:r>
            <a:rPr lang="ru-RU" sz="1900" kern="1200" dirty="0" smtClean="0">
              <a:latin typeface="Times New Roman" panose="02020603050405020304" pitchFamily="18" charset="0"/>
              <a:cs typeface="Times New Roman" panose="02020603050405020304" pitchFamily="18" charset="0"/>
            </a:rPr>
            <a:t> (педагог)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тингловчилар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учун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ҳам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қатор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қулайликларга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эгалиги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билан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алоҳида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аҳамиятга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эгадир</a:t>
          </a:r>
          <a:r>
            <a:rPr lang="ru-RU" sz="1900" kern="1200" dirty="0" smtClean="0">
              <a:latin typeface="Times New Roman" panose="02020603050405020304" pitchFamily="18" charset="0"/>
              <a:cs typeface="Times New Roman" panose="02020603050405020304" pitchFamily="18" charset="0"/>
            </a:rPr>
            <a:t>. Интернет, </a:t>
          </a:r>
          <a:r>
            <a:rPr lang="ru-RU" sz="1900" kern="1200" dirty="0" err="1" smtClean="0">
              <a:latin typeface="Times New Roman" panose="02020603050405020304" pitchFamily="18" charset="0"/>
              <a:cs typeface="Times New Roman" panose="02020603050405020304" pitchFamily="18" charset="0"/>
            </a:rPr>
            <a:t>мультимедия</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каби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технологик</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усуллар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тингловчилар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учун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зарур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бўлган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ўқув</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материаллари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қўлланмалар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асосида</a:t>
          </a:r>
          <a:r>
            <a:rPr lang="ru-RU" sz="1900" kern="1200" dirty="0" smtClean="0">
              <a:latin typeface="Times New Roman" panose="02020603050405020304" pitchFamily="18" charset="0"/>
              <a:cs typeface="Times New Roman" panose="02020603050405020304" pitchFamily="18" charset="0"/>
            </a:rPr>
            <a:t> компьютер </a:t>
          </a:r>
          <a:r>
            <a:rPr lang="ru-RU" sz="1900" kern="1200" dirty="0" err="1" smtClean="0">
              <a:latin typeface="Times New Roman" panose="02020603050405020304" pitchFamily="18" charset="0"/>
              <a:cs typeface="Times New Roman" panose="02020603050405020304" pitchFamily="18" charset="0"/>
            </a:rPr>
            <a:t>дастурларини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ишлаб</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чиқиш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вазифасини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қўймоқда</a:t>
          </a:r>
          <a:r>
            <a:rPr lang="ru-RU" sz="1900" kern="1200" dirty="0" smtClean="0">
              <a:latin typeface="Times New Roman" panose="02020603050405020304" pitchFamily="18" charset="0"/>
              <a:cs typeface="Times New Roman" panose="02020603050405020304" pitchFamily="18" charset="0"/>
            </a:rPr>
            <a:t>. Зеро, </a:t>
          </a:r>
          <a:r>
            <a:rPr lang="ru-RU" sz="1900" kern="1200" dirty="0" err="1" smtClean="0">
              <a:latin typeface="Times New Roman" panose="02020603050405020304" pitchFamily="18" charset="0"/>
              <a:cs typeface="Times New Roman" panose="02020603050405020304" pitchFamily="18" charset="0"/>
            </a:rPr>
            <a:t>масофавий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ўқитиш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ҳар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қандай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соҳада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ҳам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жаҳон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таълим</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марказларининг</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услубий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адабиётлари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замонавий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ҳамда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сўнгги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ахборотларни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олиш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ва</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улардан</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жамлаб</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фойдаланиш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имкониятларини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беради</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89527" y="2292556"/>
        <a:ext cx="10336546" cy="1654921"/>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FA9C5F-C350-4F48-BD9B-7FFE5D50C2AF}">
      <dsp:nvSpPr>
        <dsp:cNvPr id="0" name=""/>
        <dsp:cNvSpPr/>
      </dsp:nvSpPr>
      <dsp:spPr>
        <a:xfrm>
          <a:off x="0" y="10775"/>
          <a:ext cx="10515600" cy="272924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Масофавий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усули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анъанавий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шаклларидан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фарқ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қилади</a:t>
          </a:r>
          <a:r>
            <a:rPr lang="ru-RU" sz="3300" kern="1200" dirty="0" smtClean="0">
              <a:latin typeface="Times New Roman" panose="02020603050405020304" pitchFamily="18" charset="0"/>
              <a:cs typeface="Times New Roman" panose="02020603050405020304" pitchFamily="18" charset="0"/>
            </a:rPr>
            <a:t>. У </a:t>
          </a:r>
          <a:r>
            <a:rPr lang="ru-RU" sz="3300" kern="1200" dirty="0" err="1" smtClean="0">
              <a:latin typeface="Times New Roman" panose="02020603050405020304" pitchFamily="18" charset="0"/>
              <a:cs typeface="Times New Roman" panose="02020603050405020304" pitchFamily="18" charset="0"/>
            </a:rPr>
            <a:t>тингловчиларни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қулай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вақтда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жойда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шароитда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имконини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беради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3231" y="144006"/>
        <a:ext cx="10249138" cy="2462782"/>
      </dsp:txXfrm>
    </dsp:sp>
    <dsp:sp modelId="{AEADAA1E-C4C7-45F6-9383-73EE3F7326ED}">
      <dsp:nvSpPr>
        <dsp:cNvPr id="0" name=""/>
        <dsp:cNvSpPr/>
      </dsp:nvSpPr>
      <dsp:spPr>
        <a:xfrm>
          <a:off x="0" y="2835059"/>
          <a:ext cx="10515600" cy="272924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Ўқув </a:t>
          </a:r>
          <a:r>
            <a:rPr lang="ru-RU" sz="3300" kern="1200" dirty="0" err="1" smtClean="0">
              <a:latin typeface="Times New Roman" panose="02020603050405020304" pitchFamily="18" charset="0"/>
              <a:cs typeface="Times New Roman" panose="02020603050405020304" pitchFamily="18" charset="0"/>
            </a:rPr>
            <a:t>курсига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боғлиқ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бўлмаган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ҳолда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шахсий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гуруҳ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талаби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асосида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режалари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чиқилади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жараёнида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илмий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ахборот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маълумотлар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бўйича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марказлашган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тармоқ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орқали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ўзаро</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ахборот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алмашинувини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жорий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мумкин</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3231" y="2968290"/>
        <a:ext cx="10249138" cy="246278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6F06F7-82DF-412D-B515-B1ACD9BC2D8E}">
      <dsp:nvSpPr>
        <dsp:cNvPr id="0" name=""/>
        <dsp:cNvSpPr/>
      </dsp:nvSpPr>
      <dsp:spPr>
        <a:xfrm>
          <a:off x="0" y="31532"/>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Ўқув</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майдонлари</a:t>
          </a:r>
          <a:r>
            <a:rPr lang="ru-RU" sz="3300" kern="1200" dirty="0" smtClean="0">
              <a:latin typeface="Times New Roman" panose="02020603050405020304" pitchFamily="18" charset="0"/>
              <a:cs typeface="Times New Roman" panose="02020603050405020304" pitchFamily="18" charset="0"/>
            </a:rPr>
            <a:t>, техник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транспорт </a:t>
          </a:r>
          <a:r>
            <a:rPr lang="ru-RU" sz="3300" kern="1200" dirty="0" err="1" smtClean="0">
              <a:latin typeface="Times New Roman" panose="02020603050405020304" pitchFamily="18" charset="0"/>
              <a:cs typeface="Times New Roman" panose="02020603050405020304" pitchFamily="18" charset="0"/>
            </a:rPr>
            <a:t>воситаларидан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самарали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фойдаланиш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маълумотларни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йиғиб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тизимга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солинган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ҳолда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ифодалаб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берилиши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мутахассисларни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қайта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тайёрлашда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харажатларни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камайтиришга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эришилиши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кутилмоқда</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163467"/>
        <a:ext cx="10251730" cy="2438830"/>
      </dsp:txXfrm>
    </dsp:sp>
    <dsp:sp modelId="{F6761CB3-DCB4-4609-A4D4-D6E456099893}">
      <dsp:nvSpPr>
        <dsp:cNvPr id="0" name=""/>
        <dsp:cNvSpPr/>
      </dsp:nvSpPr>
      <dsp:spPr>
        <a:xfrm>
          <a:off x="0" y="2829272"/>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Таълим-тарбия </a:t>
          </a:r>
          <a:r>
            <a:rPr lang="ru-RU" sz="3300" kern="1200" dirty="0" err="1" smtClean="0">
              <a:latin typeface="Times New Roman" panose="02020603050405020304" pitchFamily="18" charset="0"/>
              <a:cs typeface="Times New Roman" panose="02020603050405020304" pitchFamily="18" charset="0"/>
            </a:rPr>
            <a:t>бериш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жараёнида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замонавий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ахборот</a:t>
          </a:r>
          <a:r>
            <a:rPr lang="ru-RU" sz="3300" kern="1200" dirty="0" smtClean="0">
              <a:latin typeface="Times New Roman" panose="02020603050405020304" pitchFamily="18" charset="0"/>
              <a:cs typeface="Times New Roman" panose="02020603050405020304" pitchFamily="18" charset="0"/>
            </a:rPr>
            <a:t>, телекоммуникация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турли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самарали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технологиялардан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фойдаланилади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2961207"/>
        <a:ext cx="10251730" cy="243883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934086-4522-4BA1-94E7-37866BEEB5D8}">
      <dsp:nvSpPr>
        <dsp:cNvPr id="0" name=""/>
        <dsp:cNvSpPr/>
      </dsp:nvSpPr>
      <dsp:spPr>
        <a:xfrm>
          <a:off x="0" y="19957"/>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Масофавий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 (педагог)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мутахассисларнинг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вақтини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тежаб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имконияти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даражасидан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келиб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чиққан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ҳолда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моддий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манфаатдорлигини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ошириш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мустақил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олиш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шароит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яратиб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беради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151892"/>
        <a:ext cx="10251730" cy="2438830"/>
      </dsp:txXfrm>
    </dsp:sp>
    <dsp:sp modelId="{F3D770B0-06BF-4012-9C3B-D6947B618BC1}">
      <dsp:nvSpPr>
        <dsp:cNvPr id="0" name=""/>
        <dsp:cNvSpPr/>
      </dsp:nvSpPr>
      <dsp:spPr>
        <a:xfrm>
          <a:off x="0" y="2817697"/>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Таълим </a:t>
          </a:r>
          <a:r>
            <a:rPr lang="ru-RU" sz="3300" kern="1200" dirty="0" err="1" smtClean="0">
              <a:latin typeface="Times New Roman" panose="02020603050405020304" pitchFamily="18" charset="0"/>
              <a:cs typeface="Times New Roman" panose="02020603050405020304" pitchFamily="18" charset="0"/>
            </a:rPr>
            <a:t>соҳасида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эришилаётган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ютуқларнинг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жаҳон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тизими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доирасида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алмашинувини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ташкил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соҳадаги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ютуқларни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қўлга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киритишни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таъминлаши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шубҳасиздир</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2949632"/>
        <a:ext cx="10251730" cy="243883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7B699-7454-43F5-A9F8-D48A5738D1E1}">
      <dsp:nvSpPr>
        <dsp:cNvPr id="0" name=""/>
        <dsp:cNvSpPr/>
      </dsp:nvSpPr>
      <dsp:spPr>
        <a:xfrm>
          <a:off x="0" y="195926"/>
          <a:ext cx="10515600" cy="519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ru-RU" sz="3700" kern="1200" dirty="0" err="1" smtClean="0">
              <a:latin typeface="Times New Roman" panose="02020603050405020304" pitchFamily="18" charset="0"/>
              <a:cs typeface="Times New Roman" panose="02020603050405020304" pitchFamily="18" charset="0"/>
            </a:rPr>
            <a:t>Масофавий</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ўқитиш</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усули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мутахассис</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ўқитувчи</a:t>
          </a:r>
          <a:r>
            <a:rPr lang="ru-RU" sz="3700" kern="1200" dirty="0" smtClean="0">
              <a:latin typeface="Times New Roman" panose="02020603050405020304" pitchFamily="18" charset="0"/>
              <a:cs typeface="Times New Roman" panose="02020603050405020304" pitchFamily="18" charset="0"/>
            </a:rPr>
            <a:t>(педагог)</a:t>
          </a:r>
          <a:r>
            <a:rPr lang="ru-RU" sz="3700" kern="1200" dirty="0" err="1" smtClean="0">
              <a:latin typeface="Times New Roman" panose="02020603050405020304" pitchFamily="18" charset="0"/>
              <a:cs typeface="Times New Roman" panose="02020603050405020304" pitchFamily="18" charset="0"/>
            </a:rPr>
            <a:t>ларнинг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олдига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янгидан-янги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долзарб</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вазифаларни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қўймоқда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Чунки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ўқув</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материалларининг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мунтазам</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тўлдириб</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борилиши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таълим</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берувчиларнинг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ижодий</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ёндашув</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ҳамда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янгиликлар</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билан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ўз</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малакасини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оширишлари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ва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бу</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кўрсаткичларни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жаҳон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илми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ютуқлари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билан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мувофиқлаштириб</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боришлари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талаб</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этилмоқда</a:t>
          </a:r>
          <a:r>
            <a:rPr lang="ru-RU" sz="3700" kern="1200" dirty="0" smtClean="0">
              <a:latin typeface="Times New Roman" panose="02020603050405020304" pitchFamily="18" charset="0"/>
              <a:cs typeface="Times New Roman" panose="02020603050405020304" pitchFamily="18" charset="0"/>
            </a:rPr>
            <a:t>.</a:t>
          </a:r>
          <a:endParaRPr lang="ru-RU" sz="3700" kern="1200" dirty="0">
            <a:latin typeface="Times New Roman" panose="02020603050405020304" pitchFamily="18" charset="0"/>
            <a:cs typeface="Times New Roman" panose="02020603050405020304" pitchFamily="18" charset="0"/>
          </a:endParaRPr>
        </a:p>
      </dsp:txBody>
      <dsp:txXfrm>
        <a:off x="253589" y="449515"/>
        <a:ext cx="10008422" cy="4687622"/>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218FFA-48FC-4B98-BC0F-F2F30D2AAA86}">
      <dsp:nvSpPr>
        <dsp:cNvPr id="0" name=""/>
        <dsp:cNvSpPr/>
      </dsp:nvSpPr>
      <dsp:spPr>
        <a:xfrm>
          <a:off x="0" y="260339"/>
          <a:ext cx="10515600" cy="505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kern="1200" dirty="0" err="1" smtClean="0">
              <a:latin typeface="Times New Roman" panose="02020603050405020304" pitchFamily="18" charset="0"/>
              <a:cs typeface="Times New Roman" panose="02020603050405020304" pitchFamily="18" charset="0"/>
            </a:rPr>
            <a:t>Бу</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ўқитиш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усули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таълим</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талабига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асосан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тингловчининг</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ўз</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устида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ишлашини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ташкил</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этиш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кўпроқ</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билим</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олишга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интилиши</a:t>
          </a:r>
          <a:r>
            <a:rPr lang="ru-RU" sz="4000" kern="1200" dirty="0" smtClean="0">
              <a:latin typeface="Times New Roman" panose="02020603050405020304" pitchFamily="18" charset="0"/>
              <a:cs typeface="Times New Roman" panose="02020603050405020304" pitchFamily="18" charset="0"/>
            </a:rPr>
            <a:t>, компьютер </a:t>
          </a:r>
          <a:r>
            <a:rPr lang="ru-RU" sz="4000" kern="1200" dirty="0" err="1" smtClean="0">
              <a:latin typeface="Times New Roman" panose="02020603050405020304" pitchFamily="18" charset="0"/>
              <a:cs typeface="Times New Roman" panose="02020603050405020304" pitchFamily="18" charset="0"/>
            </a:rPr>
            <a:t>билан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мустақил</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ишлаш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ва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олган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билимларидан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ижодий</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фойдаланишини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таъминлайди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ҳамда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олинган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билимлар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махсус</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ўқув-услубий</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нашрлар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тестлар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билан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текширилиб</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тўлдирилиши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мумкин</a:t>
          </a:r>
          <a:r>
            <a:rPr lang="ru-RU" sz="4000" kern="1200" dirty="0" smtClean="0">
              <a:latin typeface="Times New Roman" panose="02020603050405020304" pitchFamily="18" charset="0"/>
              <a:cs typeface="Times New Roman" panose="02020603050405020304" pitchFamily="18" charset="0"/>
            </a:rPr>
            <a:t>.</a:t>
          </a:r>
          <a:endParaRPr lang="ru-RU" sz="4000" kern="1200" dirty="0">
            <a:latin typeface="Times New Roman" panose="02020603050405020304" pitchFamily="18" charset="0"/>
            <a:cs typeface="Times New Roman" panose="02020603050405020304" pitchFamily="18" charset="0"/>
          </a:endParaRPr>
        </a:p>
      </dsp:txBody>
      <dsp:txXfrm>
        <a:off x="246735" y="507074"/>
        <a:ext cx="10022130" cy="4560930"/>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6527E5-E6C7-4D36-A252-2AA8B7890E5A}">
      <dsp:nvSpPr>
        <dsp:cNvPr id="0" name=""/>
        <dsp:cNvSpPr/>
      </dsp:nvSpPr>
      <dsp:spPr>
        <a:xfrm>
          <a:off x="0" y="310102"/>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kern="1200" dirty="0" err="1" smtClean="0">
              <a:latin typeface="Times New Roman" panose="02020603050405020304" pitchFamily="18" charset="0"/>
              <a:cs typeface="Times New Roman" panose="02020603050405020304" pitchFamily="18" charset="0"/>
            </a:rPr>
            <a:t>Ахборот</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технологияларининг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кенг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миқёсда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жорий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этилиши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билан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масофавий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ўқитишни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қатор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ижтимоий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аҳамиятга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молик</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масалаларни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ечишда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ҳам</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жорий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этиш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мумкин</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dsp:txBody>
      <dsp:txXfrm>
        <a:off x="119255" y="429357"/>
        <a:ext cx="10277090" cy="2204449"/>
      </dsp:txXfrm>
    </dsp:sp>
    <dsp:sp modelId="{84D900B9-109E-4E51-8DED-D05A34E03194}">
      <dsp:nvSpPr>
        <dsp:cNvPr id="0" name=""/>
        <dsp:cNvSpPr/>
      </dsp:nvSpPr>
      <dsp:spPr>
        <a:xfrm>
          <a:off x="0" y="2856741"/>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kern="1200" smtClean="0">
              <a:latin typeface="Times New Roman" panose="02020603050405020304" pitchFamily="18" charset="0"/>
              <a:cs typeface="Times New Roman" panose="02020603050405020304" pitchFamily="18" charset="0"/>
            </a:rPr>
            <a:t>Таълим </a:t>
          </a:r>
          <a:r>
            <a:rPr lang="ru-RU" sz="3600" kern="1200" dirty="0" err="1" smtClean="0">
              <a:latin typeface="Times New Roman" panose="02020603050405020304" pitchFamily="18" charset="0"/>
              <a:cs typeface="Times New Roman" panose="02020603050405020304" pitchFamily="18" charset="0"/>
            </a:rPr>
            <a:t>соҳасига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бўлган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фуқароларнинг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эҳтиёжларини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қондиришда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қулайликлар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яратиш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билан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республикамизнинг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малакали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мутахассисларга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бўлган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талаби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ҳам</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қондирилади</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119255" y="2975996"/>
        <a:ext cx="10277090" cy="2204449"/>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B9E97F-657C-4EEA-B752-127DAA4240AD}">
      <dsp:nvSpPr>
        <dsp:cNvPr id="0" name=""/>
        <dsp:cNvSpPr/>
      </dsp:nvSpPr>
      <dsp:spPr>
        <a:xfrm>
          <a:off x="0" y="14170"/>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Шунингдек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фуқароларнинг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ижтимоий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касбий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фаолликларини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оширишга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эришиш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мумкин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Хусусий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тадбиркорлик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машғул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шахсларнинг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жамият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ҳаётидаги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фаоллигини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мустаҳкамлаб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дунёқарашини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бойитишга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хизмат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146105"/>
        <a:ext cx="10251730" cy="2438830"/>
      </dsp:txXfrm>
    </dsp:sp>
    <dsp:sp modelId="{0C80559C-13A3-4E5B-9DCC-FAA731624B10}">
      <dsp:nvSpPr>
        <dsp:cNvPr id="0" name=""/>
        <dsp:cNvSpPr/>
      </dsp:nvSpPr>
      <dsp:spPr>
        <a:xfrm>
          <a:off x="0" y="2811910"/>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Бу </a:t>
          </a:r>
          <a:r>
            <a:rPr lang="ru-RU" sz="3300" kern="1200" dirty="0" err="1" smtClean="0">
              <a:latin typeface="Times New Roman" panose="02020603050405020304" pitchFamily="18" charset="0"/>
              <a:cs typeface="Times New Roman" panose="02020603050405020304" pitchFamily="18" charset="0"/>
            </a:rPr>
            <a:t>эса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олий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тизимида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йиғилган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илмий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ютуқлар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мутахассис</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ходимлар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иштирокида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юртимизнинг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иқтисодий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салоҳиятини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мустаҳкамлашдек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устувор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режаларни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амалга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ошириш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вазифасини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қўймоқда</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2943845"/>
        <a:ext cx="10251730" cy="2438830"/>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7F36D-D76F-4775-A70F-8AD055E26179}">
      <dsp:nvSpPr>
        <dsp:cNvPr id="0" name=""/>
        <dsp:cNvSpPr/>
      </dsp:nvSpPr>
      <dsp:spPr>
        <a:xfrm>
          <a:off x="0" y="36075"/>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ru-RU" sz="4300" kern="1200" dirty="0" err="1" smtClean="0">
              <a:latin typeface="Times New Roman" panose="02020603050405020304" pitchFamily="18" charset="0"/>
              <a:cs typeface="Times New Roman" panose="02020603050405020304" pitchFamily="18" charset="0"/>
            </a:rPr>
            <a:t>Масофавий</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таълим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бериш</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усули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республикамиз</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сарҳадларини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босиб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ўтиб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мустақил</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давлатлар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ҳамдўстлиги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жаҳон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миқёсидаги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йирик</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таълим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марказлари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билан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мулоқотда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бўлиб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таълим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олишнинг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янги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замонавий</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яхлит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таълим</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имкониятини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яратишга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хизмат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қилади</a:t>
          </a:r>
          <a:r>
            <a:rPr lang="ru-RU"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dsp:txBody>
      <dsp:txXfrm>
        <a:off x="265241" y="301316"/>
        <a:ext cx="9985118" cy="4902997"/>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746B51-2747-4245-A1D2-8637138418AD}">
      <dsp:nvSpPr>
        <dsp:cNvPr id="0" name=""/>
        <dsp:cNvSpPr/>
      </dsp:nvSpPr>
      <dsp:spPr>
        <a:xfrm>
          <a:off x="0" y="376116"/>
          <a:ext cx="10515600" cy="236102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Масофавий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ўқитиш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географик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жиҳатдан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турлича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жойлашган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таълим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муассасалари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учун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мўлжалланган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эди</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dsp:txBody>
      <dsp:txXfrm>
        <a:off x="115256" y="491372"/>
        <a:ext cx="10285088" cy="2130511"/>
      </dsp:txXfrm>
    </dsp:sp>
    <dsp:sp modelId="{8D1B0C30-6691-4EC7-8C63-160A5BE6780B}">
      <dsp:nvSpPr>
        <dsp:cNvPr id="0" name=""/>
        <dsp:cNvSpPr/>
      </dsp:nvSpPr>
      <dsp:spPr>
        <a:xfrm>
          <a:off x="0" y="2837939"/>
          <a:ext cx="10515600" cy="236102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kern="1200" smtClean="0">
              <a:latin typeface="Times New Roman" panose="02020603050405020304" pitchFamily="18" charset="0"/>
              <a:cs typeface="Times New Roman" panose="02020603050405020304" pitchFamily="18" charset="0"/>
            </a:rPr>
            <a:t>Лекин </a:t>
          </a:r>
          <a:r>
            <a:rPr lang="ru-RU" sz="3500" kern="1200" dirty="0" err="1" smtClean="0">
              <a:latin typeface="Times New Roman" panose="02020603050405020304" pitchFamily="18" charset="0"/>
              <a:cs typeface="Times New Roman" panose="02020603050405020304" pitchFamily="18" charset="0"/>
            </a:rPr>
            <a:t>замонавий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ахборотлар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телекоммуникация </a:t>
          </a:r>
          <a:r>
            <a:rPr lang="ru-RU" sz="3500" kern="1200" dirty="0" err="1" smtClean="0">
              <a:latin typeface="Times New Roman" panose="02020603050405020304" pitchFamily="18" charset="0"/>
              <a:cs typeface="Times New Roman" panose="02020603050405020304" pitchFamily="18" charset="0"/>
            </a:rPr>
            <a:t>технологияларининг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ривожланиши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таълим-тарбия</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жараёнини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узоқ</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масофадан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туриб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амалга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оширишга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йўл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очиб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берди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115256" y="2953195"/>
        <a:ext cx="10285088" cy="2130511"/>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4B006-D2A8-46F3-AA22-EFD3F9CF9B15}">
      <dsp:nvSpPr>
        <dsp:cNvPr id="0" name=""/>
        <dsp:cNvSpPr/>
      </dsp:nvSpPr>
      <dsp:spPr>
        <a:xfrm>
          <a:off x="0" y="214615"/>
          <a:ext cx="10515600" cy="2523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Натижада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масофавий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услуби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ўқитиш</a:t>
          </a:r>
          <a:r>
            <a:rPr lang="ru-RU" sz="2600" kern="1200" dirty="0" smtClean="0">
              <a:latin typeface="Times New Roman" panose="02020603050405020304" pitchFamily="18" charset="0"/>
              <a:cs typeface="Times New Roman" panose="02020603050405020304" pitchFamily="18" charset="0"/>
            </a:rPr>
            <a:t> тез </a:t>
          </a:r>
          <a:r>
            <a:rPr lang="ru-RU" sz="2600" kern="1200" dirty="0" err="1" smtClean="0">
              <a:latin typeface="Times New Roman" panose="02020603050405020304" pitchFamily="18" charset="0"/>
              <a:cs typeface="Times New Roman" panose="02020603050405020304" pitchFamily="18" charset="0"/>
            </a:rPr>
            <a:t>вақт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ичида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Олий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ўрта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махсус</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ўқув</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юртларида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ўқитишда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услубларни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қўллашга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туртки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123207" y="337822"/>
        <a:ext cx="10269186" cy="2277495"/>
      </dsp:txXfrm>
    </dsp:sp>
    <dsp:sp modelId="{27C49544-F065-43B6-A0EF-C30695A7663E}">
      <dsp:nvSpPr>
        <dsp:cNvPr id="0" name=""/>
        <dsp:cNvSpPr/>
      </dsp:nvSpPr>
      <dsp:spPr>
        <a:xfrm>
          <a:off x="0" y="2813405"/>
          <a:ext cx="10515600" cy="2523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smtClean="0">
              <a:latin typeface="Times New Roman" panose="02020603050405020304" pitchFamily="18" charset="0"/>
              <a:cs typeface="Times New Roman" panose="02020603050405020304" pitchFamily="18" charset="0"/>
            </a:rPr>
            <a:t>Масофавий </a:t>
          </a:r>
          <a:r>
            <a:rPr lang="ru-RU" sz="2600" kern="1200" dirty="0" err="1" smtClean="0">
              <a:latin typeface="Times New Roman" panose="02020603050405020304" pitchFamily="18" charset="0"/>
              <a:cs typeface="Times New Roman" panose="02020603050405020304" pitchFamily="18" charset="0"/>
            </a:rPr>
            <a:t>ўқитиш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бўйича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Халқаро</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Кенгашнинг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таҳлиллари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кўрсатмоқдаки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бугунги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кунда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жаҳон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миқёсида</a:t>
          </a:r>
          <a:r>
            <a:rPr lang="ru-RU" sz="2600" kern="1200" dirty="0" smtClean="0">
              <a:latin typeface="Times New Roman" panose="02020603050405020304" pitchFamily="18" charset="0"/>
              <a:cs typeface="Times New Roman" panose="02020603050405020304" pitchFamily="18" charset="0"/>
            </a:rPr>
            <a:t> 10 </a:t>
          </a:r>
          <a:r>
            <a:rPr lang="ru-RU" sz="2600" kern="1200" dirty="0" err="1" smtClean="0">
              <a:latin typeface="Times New Roman" panose="02020603050405020304" pitchFamily="18" charset="0"/>
              <a:cs typeface="Times New Roman" panose="02020603050405020304" pitchFamily="18" charset="0"/>
            </a:rPr>
            <a:t>миллиондан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ортиқ</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тингловчилар</a:t>
          </a:r>
          <a:r>
            <a:rPr lang="ru-RU" sz="2600" kern="1200" dirty="0" smtClean="0">
              <a:latin typeface="Times New Roman" panose="02020603050405020304" pitchFamily="18" charset="0"/>
              <a:cs typeface="Times New Roman" panose="02020603050405020304" pitchFamily="18" charset="0"/>
            </a:rPr>
            <a:t> шу </a:t>
          </a:r>
          <a:r>
            <a:rPr lang="ru-RU" sz="2600" kern="1200" dirty="0" err="1" smtClean="0">
              <a:latin typeface="Times New Roman" panose="02020603050405020304" pitchFamily="18" charset="0"/>
              <a:cs typeface="Times New Roman" panose="02020603050405020304" pitchFamily="18" charset="0"/>
            </a:rPr>
            <a:t>услуб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олишмоқда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АҚШда</a:t>
          </a:r>
          <a:r>
            <a:rPr lang="ru-RU" sz="2600" kern="1200" dirty="0" smtClean="0">
              <a:latin typeface="Times New Roman" panose="02020603050405020304" pitchFamily="18" charset="0"/>
              <a:cs typeface="Times New Roman" panose="02020603050405020304" pitchFamily="18" charset="0"/>
            </a:rPr>
            <a:t> шу </a:t>
          </a:r>
          <a:r>
            <a:rPr lang="ru-RU" sz="2600" kern="1200" dirty="0" err="1" smtClean="0">
              <a:latin typeface="Times New Roman" panose="02020603050405020304" pitchFamily="18" charset="0"/>
              <a:cs typeface="Times New Roman" panose="02020603050405020304" pitchFamily="18" charset="0"/>
            </a:rPr>
            <a:t>услуб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мақсадида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ўқув</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марказлари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барпо</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этилмоқда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ҳамда</a:t>
          </a:r>
          <a:r>
            <a:rPr lang="ru-RU" sz="2600" kern="1200" dirty="0" smtClean="0">
              <a:latin typeface="Times New Roman" panose="02020603050405020304" pitchFamily="18" charset="0"/>
              <a:cs typeface="Times New Roman" panose="02020603050405020304" pitchFamily="18" charset="0"/>
            </a:rPr>
            <a:t> улар </a:t>
          </a:r>
          <a:r>
            <a:rPr lang="ru-RU" sz="2600" kern="1200" dirty="0" err="1" smtClean="0">
              <a:latin typeface="Times New Roman" panose="02020603050405020304" pitchFamily="18" charset="0"/>
              <a:cs typeface="Times New Roman" panose="02020603050405020304" pitchFamily="18" charset="0"/>
            </a:rPr>
            <a:t>миллий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кадрларни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замон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талаблари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тайёрлаш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қайта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тайёрлаш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афзалликларига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эгадир</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123207" y="2936612"/>
        <a:ext cx="10269186" cy="2277495"/>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A398BE-9652-41BB-8956-37461EDFE0A6}">
      <dsp:nvSpPr>
        <dsp:cNvPr id="0" name=""/>
        <dsp:cNvSpPr/>
      </dsp:nvSpPr>
      <dsp:spPr>
        <a:xfrm>
          <a:off x="0" y="96954"/>
          <a:ext cx="10515600" cy="2667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ru-RU" sz="2400" b="1" kern="1200" dirty="0" err="1" smtClean="0">
              <a:latin typeface="Times New Roman" panose="02020603050405020304" pitchFamily="18" charset="0"/>
              <a:cs typeface="Times New Roman" panose="02020603050405020304" pitchFamily="18" charset="0"/>
            </a:rPr>
            <a:t>Масофавий</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ўқитишнинг</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қуйидаги</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афзалликлари</a:t>
          </a:r>
          <a:r>
            <a:rPr lang="ru-RU" sz="2400" b="1" kern="1200" dirty="0" smtClean="0">
              <a:latin typeface="Times New Roman" panose="02020603050405020304" pitchFamily="18" charset="0"/>
              <a:cs typeface="Times New Roman" panose="02020603050405020304" pitchFamily="18" charset="0"/>
            </a:rPr>
            <a:t> </a:t>
          </a:r>
          <a:r>
            <a:rPr lang="ru-RU" sz="2400" b="1" kern="1200" dirty="0" err="1" smtClean="0">
              <a:latin typeface="Times New Roman" panose="02020603050405020304" pitchFamily="18" charset="0"/>
              <a:cs typeface="Times New Roman" panose="02020603050405020304" pitchFamily="18" charset="0"/>
            </a:rPr>
            <a:t>мавжуд</a:t>
          </a:r>
          <a:r>
            <a:rPr lang="ru-RU" sz="2400" b="1" kern="1200" dirty="0" smtClean="0">
              <a:latin typeface="Times New Roman" panose="02020603050405020304" pitchFamily="18" charset="0"/>
              <a:cs typeface="Times New Roman" panose="02020603050405020304" pitchFamily="18" charset="0"/>
            </a:rPr>
            <a:t>:</a:t>
          </a:r>
          <a:endParaRPr lang="ru-RU" sz="2400" b="1" kern="1200" dirty="0">
            <a:latin typeface="Times New Roman" panose="02020603050405020304" pitchFamily="18" charset="0"/>
            <a:cs typeface="Times New Roman" panose="02020603050405020304" pitchFamily="18" charset="0"/>
          </a:endParaRPr>
        </a:p>
      </dsp:txBody>
      <dsp:txXfrm>
        <a:off x="130221" y="227175"/>
        <a:ext cx="10255158" cy="2407158"/>
      </dsp:txXfrm>
    </dsp:sp>
    <dsp:sp modelId="{7AC3A344-CAAE-4650-8047-CB76487F999F}">
      <dsp:nvSpPr>
        <dsp:cNvPr id="0" name=""/>
        <dsp:cNvSpPr/>
      </dsp:nvSpPr>
      <dsp:spPr>
        <a:xfrm>
          <a:off x="0" y="2833674"/>
          <a:ext cx="10515600" cy="2667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ru-RU" sz="2400" i="1" kern="1200" dirty="0" smtClean="0">
              <a:latin typeface="Times New Roman" panose="02020603050405020304" pitchFamily="18" charset="0"/>
              <a:cs typeface="Times New Roman" panose="02020603050405020304" pitchFamily="18" charset="0"/>
            </a:rPr>
            <a:t>1. </a:t>
          </a:r>
          <a:r>
            <a:rPr lang="ru-RU" sz="2400" i="1" kern="1200" dirty="0" err="1" smtClean="0">
              <a:latin typeface="Times New Roman" panose="02020603050405020304" pitchFamily="18" charset="0"/>
              <a:cs typeface="Times New Roman" panose="02020603050405020304" pitchFamily="18" charset="0"/>
            </a:rPr>
            <a:t>Ўқитишнинг</a:t>
          </a:r>
          <a:r>
            <a:rPr lang="ru-RU" sz="2400" i="1" kern="1200" dirty="0" smtClean="0">
              <a:latin typeface="Times New Roman" panose="02020603050405020304" pitchFamily="18" charset="0"/>
              <a:cs typeface="Times New Roman" panose="02020603050405020304" pitchFamily="18" charset="0"/>
            </a:rPr>
            <a:t> </a:t>
          </a:r>
          <a:r>
            <a:rPr lang="ru-RU" sz="2400" i="1" kern="1200" dirty="0" err="1" smtClean="0">
              <a:latin typeface="Times New Roman" panose="02020603050405020304" pitchFamily="18" charset="0"/>
              <a:cs typeface="Times New Roman" panose="02020603050405020304" pitchFamily="18" charset="0"/>
            </a:rPr>
            <a:t>ижодий</a:t>
          </a:r>
          <a:r>
            <a:rPr lang="ru-RU" sz="2400" i="1" kern="1200" dirty="0" smtClean="0">
              <a:latin typeface="Times New Roman" panose="02020603050405020304" pitchFamily="18" charset="0"/>
              <a:cs typeface="Times New Roman" panose="02020603050405020304" pitchFamily="18" charset="0"/>
            </a:rPr>
            <a:t> </a:t>
          </a:r>
          <a:r>
            <a:rPr lang="ru-RU" sz="2400" i="1" kern="1200" dirty="0" err="1" smtClean="0">
              <a:latin typeface="Times New Roman" panose="02020603050405020304" pitchFamily="18" charset="0"/>
              <a:cs typeface="Times New Roman" panose="02020603050405020304" pitchFamily="18" charset="0"/>
            </a:rPr>
            <a:t>муҳити</a:t>
          </a:r>
          <a:r>
            <a:rPr lang="ru-RU" sz="2400" i="1"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Мавжуд</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кўпгина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услублар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асосида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ўқитувчи</a:t>
          </a:r>
          <a:r>
            <a:rPr lang="ru-RU" sz="2400" kern="1200" dirty="0" smtClean="0">
              <a:latin typeface="Times New Roman" panose="02020603050405020304" pitchFamily="18" charset="0"/>
              <a:cs typeface="Times New Roman" panose="02020603050405020304" pitchFamily="18" charset="0"/>
            </a:rPr>
            <a:t> (педагог) </a:t>
          </a:r>
          <a:r>
            <a:rPr lang="ru-RU" sz="2400" kern="1200" dirty="0" err="1" smtClean="0">
              <a:latin typeface="Times New Roman" panose="02020603050405020304" pitchFamily="18" charset="0"/>
              <a:cs typeface="Times New Roman" panose="02020603050405020304" pitchFamily="18" charset="0"/>
            </a:rPr>
            <a:t>илм</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толибларини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ўқитади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тингловчилар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эса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фақат</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берилган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материални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ўқийдилар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Таклиф</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қилинаётган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масофавий</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ўқитиш</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асосида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эса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тингловчиларнинг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ўзлари</a:t>
          </a:r>
          <a:r>
            <a:rPr lang="ru-RU" sz="2400" kern="1200" dirty="0" smtClean="0">
              <a:latin typeface="Times New Roman" panose="02020603050405020304" pitchFamily="18" charset="0"/>
              <a:cs typeface="Times New Roman" panose="02020603050405020304" pitchFamily="18" charset="0"/>
            </a:rPr>
            <a:t> компьютер </a:t>
          </a:r>
          <a:r>
            <a:rPr lang="ru-RU" sz="2400" kern="1200" dirty="0" err="1" smtClean="0">
              <a:latin typeface="Times New Roman" panose="02020603050405020304" pitchFamily="18" charset="0"/>
              <a:cs typeface="Times New Roman" panose="02020603050405020304" pitchFamily="18" charset="0"/>
            </a:rPr>
            <a:t>ахборотлар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банкидан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керак</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бўлган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маълумотларни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қидириб</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топади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ва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ўзларининг</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тажрибалари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ёрдамида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бошқалар</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билан</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яхши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мулоқотда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бўлишини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таъминлайди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ҳамда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ўз</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ўрнида</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меҳнат</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таълими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олишини</a:t>
          </a:r>
          <a:r>
            <a:rPr lang="ru-RU" sz="2400" kern="1200" dirty="0" smtClean="0">
              <a:latin typeface="Times New Roman" panose="02020603050405020304" pitchFamily="18" charset="0"/>
              <a:cs typeface="Times New Roman" panose="02020603050405020304" pitchFamily="18" charset="0"/>
            </a:rPr>
            <a:t> </a:t>
          </a:r>
          <a:r>
            <a:rPr lang="ru-RU" sz="2400" kern="1200" dirty="0" err="1" smtClean="0">
              <a:latin typeface="Times New Roman" panose="02020603050405020304" pitchFamily="18" charset="0"/>
              <a:cs typeface="Times New Roman" panose="02020603050405020304" pitchFamily="18" charset="0"/>
            </a:rPr>
            <a:t>рағбатлантиради</a:t>
          </a:r>
          <a:r>
            <a:rPr lang="ru-RU"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130221" y="2963895"/>
        <a:ext cx="10255158" cy="2407158"/>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676143-2492-40AD-B963-ECD85DFE871B}">
      <dsp:nvSpPr>
        <dsp:cNvPr id="0" name=""/>
        <dsp:cNvSpPr/>
      </dsp:nvSpPr>
      <dsp:spPr>
        <a:xfrm>
          <a:off x="0" y="38164"/>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i="1" kern="1200" dirty="0" smtClean="0">
              <a:latin typeface="Times New Roman" panose="02020603050405020304" pitchFamily="18" charset="0"/>
              <a:cs typeface="Times New Roman" panose="02020603050405020304" pitchFamily="18" charset="0"/>
            </a:rPr>
            <a:t>2. </a:t>
          </a:r>
          <a:r>
            <a:rPr lang="ru-RU" sz="3900" i="1" kern="1200" dirty="0" err="1" smtClean="0">
              <a:latin typeface="Times New Roman" panose="02020603050405020304" pitchFamily="18" charset="0"/>
              <a:cs typeface="Times New Roman" panose="02020603050405020304" pitchFamily="18" charset="0"/>
            </a:rPr>
            <a:t>Мустақил</a:t>
          </a:r>
          <a:r>
            <a:rPr lang="ru-RU" sz="3900" i="1" kern="1200" dirty="0" smtClean="0">
              <a:latin typeface="Times New Roman" panose="02020603050405020304" pitchFamily="18" charset="0"/>
              <a:cs typeface="Times New Roman" panose="02020603050405020304" pitchFamily="18" charset="0"/>
            </a:rPr>
            <a:t> </a:t>
          </a:r>
          <a:r>
            <a:rPr lang="ru-RU" sz="3900" i="1" kern="1200" dirty="0" err="1" smtClean="0">
              <a:latin typeface="Times New Roman" panose="02020603050405020304" pitchFamily="18" charset="0"/>
              <a:cs typeface="Times New Roman" panose="02020603050405020304" pitchFamily="18" charset="0"/>
            </a:rPr>
            <a:t>таълим</a:t>
          </a:r>
          <a:r>
            <a:rPr lang="ru-RU" sz="3900" i="1" kern="1200" dirty="0" smtClean="0">
              <a:latin typeface="Times New Roman" panose="02020603050405020304" pitchFamily="18" charset="0"/>
              <a:cs typeface="Times New Roman" panose="02020603050405020304" pitchFamily="18" charset="0"/>
            </a:rPr>
            <a:t> </a:t>
          </a:r>
          <a:r>
            <a:rPr lang="ru-RU" sz="3900" i="1" kern="1200" dirty="0" err="1" smtClean="0">
              <a:latin typeface="Times New Roman" panose="02020603050405020304" pitchFamily="18" charset="0"/>
              <a:cs typeface="Times New Roman" panose="02020603050405020304" pitchFamily="18" charset="0"/>
            </a:rPr>
            <a:t>олиш</a:t>
          </a:r>
          <a:r>
            <a:rPr lang="ru-RU" sz="3900" i="1" kern="1200" dirty="0" smtClean="0">
              <a:latin typeface="Times New Roman" panose="02020603050405020304" pitchFamily="18" charset="0"/>
              <a:cs typeface="Times New Roman" panose="02020603050405020304" pitchFamily="18" charset="0"/>
            </a:rPr>
            <a:t> </a:t>
          </a:r>
          <a:r>
            <a:rPr lang="ru-RU" sz="3900" i="1" kern="1200" dirty="0" err="1" smtClean="0">
              <a:latin typeface="Times New Roman" panose="02020603050405020304" pitchFamily="18" charset="0"/>
              <a:cs typeface="Times New Roman" panose="02020603050405020304" pitchFamily="18" charset="0"/>
            </a:rPr>
            <a:t>имкониятининг</a:t>
          </a:r>
          <a:r>
            <a:rPr lang="ru-RU" sz="3900" i="1" kern="1200" dirty="0" smtClean="0">
              <a:latin typeface="Times New Roman" panose="02020603050405020304" pitchFamily="18" charset="0"/>
              <a:cs typeface="Times New Roman" panose="02020603050405020304" pitchFamily="18" charset="0"/>
            </a:rPr>
            <a:t> </a:t>
          </a:r>
          <a:r>
            <a:rPr lang="ru-RU" sz="3900" i="1" kern="1200" dirty="0" err="1" smtClean="0">
              <a:latin typeface="Times New Roman" panose="02020603050405020304" pitchFamily="18" charset="0"/>
              <a:cs typeface="Times New Roman" panose="02020603050405020304" pitchFamily="18" charset="0"/>
            </a:rPr>
            <a:t>борлиги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Масофавий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асосида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бериш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бошланғич</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ўрта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олий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малака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ошириш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босқичларини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a:t>
          </a:r>
          <a:r>
            <a:rPr lang="ru-RU" sz="3900" kern="1200" dirty="0" smtClean="0">
              <a:latin typeface="Times New Roman" panose="02020603050405020304" pitchFamily="18" charset="0"/>
              <a:cs typeface="Times New Roman" panose="02020603050405020304" pitchFamily="18" charset="0"/>
            </a:rPr>
            <a:t> ичига </a:t>
          </a:r>
          <a:r>
            <a:rPr lang="ru-RU" sz="3900" kern="1200" dirty="0" err="1" smtClean="0">
              <a:latin typeface="Times New Roman" panose="02020603050405020304" pitchFamily="18" charset="0"/>
              <a:cs typeface="Times New Roman" panose="02020603050405020304" pitchFamily="18" charset="0"/>
            </a:rPr>
            <a:t>қамраб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олади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Тайёргарлиги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турли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даражада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инспекторлар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ўзларининг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шахсий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дарс</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жадваллари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асосида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ишлашлари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ўзининг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даражасидаги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тингловчилар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билан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мулоқотда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бўлиши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мумкин</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67297" y="305461"/>
        <a:ext cx="9981006" cy="4941006"/>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7ED77-B9BB-4B9F-A78F-C4E514146CD0}">
      <dsp:nvSpPr>
        <dsp:cNvPr id="0" name=""/>
        <dsp:cNvSpPr/>
      </dsp:nvSpPr>
      <dsp:spPr>
        <a:xfrm>
          <a:off x="0" y="179797"/>
          <a:ext cx="10515600" cy="5180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i="1" kern="1200" dirty="0" smtClean="0">
              <a:latin typeface="Times New Roman" panose="02020603050405020304" pitchFamily="18" charset="0"/>
              <a:cs typeface="Times New Roman" panose="02020603050405020304" pitchFamily="18" charset="0"/>
            </a:rPr>
            <a:t>3. </a:t>
          </a:r>
          <a:r>
            <a:rPr lang="ru-RU" sz="4100" i="1" kern="1200" dirty="0" err="1" smtClean="0">
              <a:latin typeface="Times New Roman" panose="02020603050405020304" pitchFamily="18" charset="0"/>
              <a:cs typeface="Times New Roman" panose="02020603050405020304" pitchFamily="18" charset="0"/>
            </a:rPr>
            <a:t>Иш</a:t>
          </a:r>
          <a:r>
            <a:rPr lang="ru-RU" sz="4100" i="1" kern="1200" dirty="0" smtClean="0">
              <a:latin typeface="Times New Roman" panose="02020603050405020304" pitchFamily="18" charset="0"/>
              <a:cs typeface="Times New Roman" panose="02020603050405020304" pitchFamily="18" charset="0"/>
            </a:rPr>
            <a:t> </a:t>
          </a:r>
          <a:r>
            <a:rPr lang="ru-RU" sz="4100" i="1" kern="1200" dirty="0" err="1" smtClean="0">
              <a:latin typeface="Times New Roman" panose="02020603050405020304" pitchFamily="18" charset="0"/>
              <a:cs typeface="Times New Roman" panose="02020603050405020304" pitchFamily="18" charset="0"/>
            </a:rPr>
            <a:t>жойидаги</a:t>
          </a:r>
          <a:r>
            <a:rPr lang="ru-RU" sz="4100" i="1" kern="1200" dirty="0" smtClean="0">
              <a:latin typeface="Times New Roman" panose="02020603050405020304" pitchFamily="18" charset="0"/>
              <a:cs typeface="Times New Roman" panose="02020603050405020304" pitchFamily="18" charset="0"/>
            </a:rPr>
            <a:t> </a:t>
          </a:r>
          <a:r>
            <a:rPr lang="ru-RU" sz="4100" i="1" kern="1200" dirty="0" err="1" smtClean="0">
              <a:latin typeface="Times New Roman" panose="02020603050405020304" pitchFamily="18" charset="0"/>
              <a:cs typeface="Times New Roman" panose="02020603050405020304" pitchFamily="18" charset="0"/>
            </a:rPr>
            <a:t>катта</a:t>
          </a:r>
          <a:r>
            <a:rPr lang="ru-RU" sz="4100" i="1" kern="1200" dirty="0" smtClean="0">
              <a:latin typeface="Times New Roman" panose="02020603050405020304" pitchFamily="18" charset="0"/>
              <a:cs typeface="Times New Roman" panose="02020603050405020304" pitchFamily="18" charset="0"/>
            </a:rPr>
            <a:t> </a:t>
          </a:r>
          <a:r>
            <a:rPr lang="ru-RU" sz="4100" i="1" kern="1200" dirty="0" err="1" smtClean="0">
              <a:latin typeface="Times New Roman" panose="02020603050405020304" pitchFamily="18" charset="0"/>
              <a:cs typeface="Times New Roman" panose="02020603050405020304" pitchFamily="18" charset="0"/>
            </a:rPr>
            <a:t>ўзгаришлар</a:t>
          </a:r>
          <a:r>
            <a:rPr lang="ru-RU" sz="4100" i="1"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Масофавий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ўқитиш</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асосида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таълим</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бериш</a:t>
          </a:r>
          <a:r>
            <a:rPr lang="ru-RU" sz="4100" kern="1200" dirty="0" smtClean="0">
              <a:latin typeface="Times New Roman" panose="02020603050405020304" pitchFamily="18" charset="0"/>
              <a:cs typeface="Times New Roman" panose="02020603050405020304" pitchFamily="18" charset="0"/>
            </a:rPr>
            <a:t> тури </a:t>
          </a:r>
          <a:r>
            <a:rPr lang="ru-RU" sz="4100" kern="1200" dirty="0" err="1" smtClean="0">
              <a:latin typeface="Times New Roman" panose="02020603050405020304" pitchFamily="18" charset="0"/>
              <a:cs typeface="Times New Roman" panose="02020603050405020304" pitchFamily="18" charset="0"/>
            </a:rPr>
            <a:t>миллионлаб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инсонларга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ҳаммадан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ҳам</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ишлаб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чиқаришдан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ажралмаган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ҳолда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таълим</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олаётган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ёшлар</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учун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қулай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шарт-шароитларни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яратиб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беради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Бундай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услуб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асосида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ўқитиш</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кадрларни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тайёрлашда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муҳим</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ўрин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тутади</a:t>
          </a:r>
          <a:r>
            <a:rPr lang="ru-RU" sz="4100" kern="1200" dirty="0" smtClean="0">
              <a:latin typeface="Times New Roman" panose="02020603050405020304" pitchFamily="18" charset="0"/>
              <a:cs typeface="Times New Roman" panose="02020603050405020304" pitchFamily="18" charset="0"/>
            </a:rPr>
            <a:t>.</a:t>
          </a:r>
          <a:endParaRPr lang="ru-RU" sz="4100" kern="1200" dirty="0">
            <a:latin typeface="Times New Roman" panose="02020603050405020304" pitchFamily="18" charset="0"/>
            <a:cs typeface="Times New Roman" panose="02020603050405020304" pitchFamily="18" charset="0"/>
          </a:endParaRPr>
        </a:p>
      </dsp:txBody>
      <dsp:txXfrm>
        <a:off x="252904" y="432701"/>
        <a:ext cx="10009792" cy="4674952"/>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0F2ACF-4459-49D9-8CFD-3A679E91700A}">
      <dsp:nvSpPr>
        <dsp:cNvPr id="0" name=""/>
        <dsp:cNvSpPr/>
      </dsp:nvSpPr>
      <dsp:spPr>
        <a:xfrm>
          <a:off x="0" y="276719"/>
          <a:ext cx="10515600" cy="5021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i="1" kern="1200" dirty="0" smtClean="0">
              <a:latin typeface="Times New Roman" panose="02020603050405020304" pitchFamily="18" charset="0"/>
              <a:cs typeface="Times New Roman" panose="02020603050405020304" pitchFamily="18" charset="0"/>
            </a:rPr>
            <a:t>4. </a:t>
          </a:r>
          <a:r>
            <a:rPr lang="ru-RU" sz="2900" i="1" kern="1200" dirty="0" err="1" smtClean="0">
              <a:latin typeface="Times New Roman" panose="02020603050405020304" pitchFamily="18" charset="0"/>
              <a:cs typeface="Times New Roman" panose="02020603050405020304" pitchFamily="18" charset="0"/>
            </a:rPr>
            <a:t>Ўқитиш</a:t>
          </a:r>
          <a:r>
            <a:rPr lang="ru-RU" sz="2900" i="1" kern="1200" dirty="0" smtClean="0">
              <a:latin typeface="Times New Roman" panose="02020603050405020304" pitchFamily="18" charset="0"/>
              <a:cs typeface="Times New Roman" panose="02020603050405020304" pitchFamily="18" charset="0"/>
            </a:rPr>
            <a:t> </a:t>
          </a:r>
          <a:r>
            <a:rPr lang="ru-RU" sz="2900" i="1" kern="1200" dirty="0" err="1" smtClean="0">
              <a:latin typeface="Times New Roman" panose="02020603050405020304" pitchFamily="18" charset="0"/>
              <a:cs typeface="Times New Roman" panose="02020603050405020304" pitchFamily="18" charset="0"/>
            </a:rPr>
            <a:t>ва</a:t>
          </a:r>
          <a:r>
            <a:rPr lang="ru-RU" sz="2900" i="1" kern="1200" dirty="0" smtClean="0">
              <a:latin typeface="Times New Roman" panose="02020603050405020304" pitchFamily="18" charset="0"/>
              <a:cs typeface="Times New Roman" panose="02020603050405020304" pitchFamily="18" charset="0"/>
            </a:rPr>
            <a:t> </a:t>
          </a:r>
          <a:r>
            <a:rPr lang="ru-RU" sz="2900" i="1" kern="1200" dirty="0" err="1" smtClean="0">
              <a:latin typeface="Times New Roman" panose="02020603050405020304" pitchFamily="18" charset="0"/>
              <a:cs typeface="Times New Roman" panose="02020603050405020304" pitchFamily="18" charset="0"/>
            </a:rPr>
            <a:t>таълим</a:t>
          </a:r>
          <a:r>
            <a:rPr lang="ru-RU" sz="2900" i="1" kern="1200" dirty="0" smtClean="0">
              <a:latin typeface="Times New Roman" panose="02020603050405020304" pitchFamily="18" charset="0"/>
              <a:cs typeface="Times New Roman" panose="02020603050405020304" pitchFamily="18" charset="0"/>
            </a:rPr>
            <a:t> </a:t>
          </a:r>
          <a:r>
            <a:rPr lang="ru-RU" sz="2900" i="1" kern="1200" dirty="0" err="1" smtClean="0">
              <a:latin typeface="Times New Roman" panose="02020603050405020304" pitchFamily="18" charset="0"/>
              <a:cs typeface="Times New Roman" panose="02020603050405020304" pitchFamily="18" charset="0"/>
            </a:rPr>
            <a:t>олишнинг</a:t>
          </a:r>
          <a:r>
            <a:rPr lang="ru-RU" sz="2900" i="1" kern="1200" dirty="0" smtClean="0">
              <a:latin typeface="Times New Roman" panose="02020603050405020304" pitchFamily="18" charset="0"/>
              <a:cs typeface="Times New Roman" panose="02020603050405020304" pitchFamily="18" charset="0"/>
            </a:rPr>
            <a:t> </a:t>
          </a:r>
          <a:r>
            <a:rPr lang="ru-RU" sz="2900" i="1" kern="1200" dirty="0" err="1" smtClean="0">
              <a:latin typeface="Times New Roman" panose="02020603050405020304" pitchFamily="18" charset="0"/>
              <a:cs typeface="Times New Roman" panose="02020603050405020304" pitchFamily="18" charset="0"/>
            </a:rPr>
            <a:t>янги</a:t>
          </a:r>
          <a:r>
            <a:rPr lang="ru-RU" sz="2900" i="1" kern="1200" dirty="0" smtClean="0">
              <a:latin typeface="Times New Roman" panose="02020603050405020304" pitchFamily="18" charset="0"/>
              <a:cs typeface="Times New Roman" panose="02020603050405020304" pitchFamily="18" charset="0"/>
            </a:rPr>
            <a:t> </a:t>
          </a:r>
          <a:r>
            <a:rPr lang="ru-RU" sz="2900" i="1" kern="1200" dirty="0" err="1" smtClean="0">
              <a:latin typeface="Times New Roman" panose="02020603050405020304" pitchFamily="18" charset="0"/>
              <a:cs typeface="Times New Roman" panose="02020603050405020304" pitchFamily="18" charset="0"/>
            </a:rPr>
            <a:t>ва</a:t>
          </a:r>
          <a:r>
            <a:rPr lang="ru-RU" sz="2900" i="1" kern="1200" dirty="0" smtClean="0">
              <a:latin typeface="Times New Roman" panose="02020603050405020304" pitchFamily="18" charset="0"/>
              <a:cs typeface="Times New Roman" panose="02020603050405020304" pitchFamily="18" charset="0"/>
            </a:rPr>
            <a:t> </a:t>
          </a:r>
          <a:r>
            <a:rPr lang="ru-RU" sz="2900" i="1" kern="1200" dirty="0" err="1" smtClean="0">
              <a:latin typeface="Times New Roman" panose="02020603050405020304" pitchFamily="18" charset="0"/>
              <a:cs typeface="Times New Roman" panose="02020603050405020304" pitchFamily="18" charset="0"/>
            </a:rPr>
            <a:t>унумли</a:t>
          </a:r>
          <a:r>
            <a:rPr lang="ru-RU" sz="2900" i="1" kern="1200" dirty="0" smtClean="0">
              <a:latin typeface="Times New Roman" panose="02020603050405020304" pitchFamily="18" charset="0"/>
              <a:cs typeface="Times New Roman" panose="02020603050405020304" pitchFamily="18" charset="0"/>
            </a:rPr>
            <a:t> </a:t>
          </a:r>
          <a:r>
            <a:rPr lang="ru-RU" sz="2900" i="1" kern="1200" dirty="0" err="1" smtClean="0">
              <a:latin typeface="Times New Roman" panose="02020603050405020304" pitchFamily="18" charset="0"/>
              <a:cs typeface="Times New Roman" panose="02020603050405020304" pitchFamily="18" charset="0"/>
            </a:rPr>
            <a:t>воситаси</a:t>
          </a:r>
          <a:r>
            <a:rPr lang="ru-RU" sz="2900" i="1" kern="1200" dirty="0" smtClean="0">
              <a:latin typeface="Times New Roman" panose="02020603050405020304" pitchFamily="18" charset="0"/>
              <a:cs typeface="Times New Roman" panose="02020603050405020304" pitchFamily="18" charset="0"/>
            </a:rPr>
            <a:t>. </a:t>
          </a:r>
          <a:r>
            <a:rPr lang="ru-RU" sz="2900" kern="1200" dirty="0" smtClean="0">
              <a:latin typeface="Times New Roman" panose="02020603050405020304" pitchFamily="18" charset="0"/>
              <a:cs typeface="Times New Roman" panose="02020603050405020304" pitchFamily="18" charset="0"/>
            </a:rPr>
            <a:t>Статистик </a:t>
          </a:r>
          <a:r>
            <a:rPr lang="ru-RU" sz="2900" kern="1200" dirty="0" err="1" smtClean="0">
              <a:latin typeface="Times New Roman" panose="02020603050405020304" pitchFamily="18" charset="0"/>
              <a:cs typeface="Times New Roman" panose="02020603050405020304" pitchFamily="18" charset="0"/>
            </a:rPr>
            <a:t>маълумотлар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шуни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кўрсатадики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масофавий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асосида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таълим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бериш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ишлаб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чиқаришдан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ажралган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ҳолда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каби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унумлидир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Бундан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ташқари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масофавий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асосида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таълим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олиш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олий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ўқув</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юрти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томонидан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қўйилган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чегарадан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ҳам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четга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чиқиб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кетади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Бундай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асосда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таълим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олаётган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тингловчиларнинг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бошқалардан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устунлиги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уларни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энг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яхши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сифатли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материаллар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ўқитувчи</a:t>
          </a:r>
          <a:r>
            <a:rPr lang="ru-RU" sz="2900" kern="1200" dirty="0" smtClean="0">
              <a:latin typeface="Times New Roman" panose="02020603050405020304" pitchFamily="18" charset="0"/>
              <a:cs typeface="Times New Roman" panose="02020603050405020304" pitchFamily="18" charset="0"/>
            </a:rPr>
            <a:t> (педагог)</a:t>
          </a:r>
          <a:r>
            <a:rPr lang="ru-RU" sz="2900" kern="1200" dirty="0" err="1" smtClean="0">
              <a:latin typeface="Times New Roman" panose="02020603050405020304" pitchFamily="18" charset="0"/>
              <a:cs typeface="Times New Roman" panose="02020603050405020304" pitchFamily="18" charset="0"/>
            </a:rPr>
            <a:t>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билан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таъминлашдир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Таълим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бериш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бошқариш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услубиётига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асосланган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ҳолда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ўқитувчи</a:t>
          </a:r>
          <a:r>
            <a:rPr lang="ru-RU" sz="2900" kern="1200" dirty="0" smtClean="0">
              <a:latin typeface="Times New Roman" panose="02020603050405020304" pitchFamily="18" charset="0"/>
              <a:cs typeface="Times New Roman" panose="02020603050405020304" pitchFamily="18" charset="0"/>
            </a:rPr>
            <a:t> (педагог) </a:t>
          </a:r>
          <a:r>
            <a:rPr lang="ru-RU" sz="2900" kern="1200" dirty="0" err="1" smtClean="0">
              <a:latin typeface="Times New Roman" panose="02020603050405020304" pitchFamily="18" charset="0"/>
              <a:cs typeface="Times New Roman" panose="02020603050405020304" pitchFamily="18" charset="0"/>
            </a:rPr>
            <a:t>аудиторияда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ўқитиш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шартларидан</a:t>
          </a:r>
          <a:r>
            <a:rPr lang="ru-RU" sz="2900" kern="1200" dirty="0" smtClean="0">
              <a:latin typeface="Times New Roman" panose="02020603050405020304" pitchFamily="18" charset="0"/>
              <a:cs typeface="Times New Roman" panose="02020603050405020304" pitchFamily="18" charset="0"/>
            </a:rPr>
            <a:t> холи </a:t>
          </a:r>
          <a:r>
            <a:rPr lang="ru-RU" sz="2900" kern="1200" dirty="0" err="1" smtClean="0">
              <a:latin typeface="Times New Roman" panose="02020603050405020304" pitchFamily="18" charset="0"/>
              <a:cs typeface="Times New Roman" panose="02020603050405020304" pitchFamily="18" charset="0"/>
            </a:rPr>
            <a:t>бўлиши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керак</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245136" y="521855"/>
        <a:ext cx="10025328" cy="4531367"/>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695A1A-93F3-45DD-9FD9-D8B2C5ACE9E8}">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ru-RU" sz="3400" b="1" i="1" kern="1200" dirty="0" err="1" smtClean="0">
              <a:latin typeface="Times New Roman" panose="02020603050405020304" pitchFamily="18" charset="0"/>
              <a:cs typeface="Times New Roman" panose="02020603050405020304" pitchFamily="18" charset="0"/>
            </a:rPr>
            <a:t>Масофавий</a:t>
          </a:r>
          <a:r>
            <a:rPr lang="ru-RU" sz="3400" b="1" i="1" kern="1200" dirty="0" smtClean="0">
              <a:latin typeface="Times New Roman" panose="02020603050405020304" pitchFamily="18" charset="0"/>
              <a:cs typeface="Times New Roman" panose="02020603050405020304" pitchFamily="18" charset="0"/>
            </a:rPr>
            <a:t> </a:t>
          </a:r>
          <a:r>
            <a:rPr lang="ru-RU" sz="3400" b="1" i="1" kern="1200" dirty="0" err="1" smtClean="0">
              <a:latin typeface="Times New Roman" panose="02020603050405020304" pitchFamily="18" charset="0"/>
              <a:cs typeface="Times New Roman" panose="02020603050405020304" pitchFamily="18" charset="0"/>
            </a:rPr>
            <a:t>ўқитишнинг</a:t>
          </a:r>
          <a:r>
            <a:rPr lang="ru-RU" sz="3400" b="1" i="1" kern="1200" dirty="0" smtClean="0">
              <a:latin typeface="Times New Roman" panose="02020603050405020304" pitchFamily="18" charset="0"/>
              <a:cs typeface="Times New Roman" panose="02020603050405020304" pitchFamily="18" charset="0"/>
            </a:rPr>
            <a:t> </a:t>
          </a:r>
          <a:r>
            <a:rPr lang="ru-RU" sz="3400" b="1" i="1" kern="1200" dirty="0" err="1" smtClean="0">
              <a:latin typeface="Times New Roman" panose="02020603050405020304" pitchFamily="18" charset="0"/>
              <a:cs typeface="Times New Roman" panose="02020603050405020304" pitchFamily="18" charset="0"/>
            </a:rPr>
            <a:t>ахборот-технологик</a:t>
          </a:r>
          <a:r>
            <a:rPr lang="ru-RU" sz="3400" b="1" i="1" kern="1200" dirty="0" smtClean="0">
              <a:latin typeface="Times New Roman" panose="02020603050405020304" pitchFamily="18" charset="0"/>
              <a:cs typeface="Times New Roman" panose="02020603050405020304" pitchFamily="18" charset="0"/>
            </a:rPr>
            <a:t> </a:t>
          </a:r>
          <a:r>
            <a:rPr lang="ru-RU" sz="3400" b="1" i="1" kern="1200" dirty="0" err="1" smtClean="0">
              <a:latin typeface="Times New Roman" panose="02020603050405020304" pitchFamily="18" charset="0"/>
              <a:cs typeface="Times New Roman" panose="02020603050405020304" pitchFamily="18" charset="0"/>
            </a:rPr>
            <a:t>асослари</a:t>
          </a:r>
          <a:r>
            <a:rPr lang="ru-RU" sz="3400" b="1" i="1"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D1FEE5-5ADD-4309-96F7-9AF553F7572C}">
      <dsp:nvSpPr>
        <dsp:cNvPr id="0" name=""/>
        <dsp:cNvSpPr/>
      </dsp:nvSpPr>
      <dsp:spPr>
        <a:xfrm>
          <a:off x="0" y="210069"/>
          <a:ext cx="10515600" cy="3931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u="sng" kern="1200" dirty="0" err="1" smtClean="0">
              <a:latin typeface="Times New Roman" panose="02020603050405020304" pitchFamily="18" charset="0"/>
              <a:cs typeface="Times New Roman" panose="02020603050405020304" pitchFamily="18" charset="0"/>
            </a:rPr>
            <a:t>Ахборот</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технологияси</a:t>
          </a:r>
          <a:r>
            <a:rPr lang="ru-RU" sz="3500" kern="1200" dirty="0" smtClean="0">
              <a:latin typeface="Times New Roman" panose="02020603050405020304" pitchFamily="18" charset="0"/>
              <a:cs typeface="Times New Roman" panose="02020603050405020304" pitchFamily="18" charset="0"/>
            </a:rPr>
            <a:t> – объект, </a:t>
          </a:r>
          <a:r>
            <a:rPr lang="ru-RU" sz="3500" kern="1200" dirty="0" err="1" smtClean="0">
              <a:latin typeface="Times New Roman" panose="02020603050405020304" pitchFamily="18" charset="0"/>
              <a:cs typeface="Times New Roman" panose="02020603050405020304" pitchFamily="18" charset="0"/>
            </a:rPr>
            <a:t>жараён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ёки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ҳодисаларнинг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ҳолати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ҳақидаги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янги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маълумотларни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тарғиб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этиш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учун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маълумотларни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йиғиш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усуллари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маълумотларни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етказиб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берувчи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воситалар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мажмуидан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фойдаланиш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жараёнидир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Ахборот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технологиялари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таълимий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маҳсулот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хизматларни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ташкил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этишда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дастгоҳ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ҳисобланади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191905" y="401974"/>
        <a:ext cx="10131790" cy="3547389"/>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BB7264-D574-4315-AF46-47A648567A8D}">
      <dsp:nvSpPr>
        <dsp:cNvPr id="0" name=""/>
        <dsp:cNvSpPr/>
      </dsp:nvSpPr>
      <dsp:spPr>
        <a:xfrm>
          <a:off x="0" y="25839"/>
          <a:ext cx="10515600" cy="26983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u="sng" kern="1200" dirty="0" err="1" smtClean="0">
              <a:latin typeface="Times New Roman" panose="02020603050405020304" pitchFamily="18" charset="0"/>
              <a:cs typeface="Times New Roman" panose="02020603050405020304" pitchFamily="18" charset="0"/>
            </a:rPr>
            <a:t>Таълимий</a:t>
          </a:r>
          <a:r>
            <a:rPr lang="ru-RU" sz="4000" u="sng" kern="1200" dirty="0" smtClean="0">
              <a:latin typeface="Times New Roman" panose="02020603050405020304" pitchFamily="18" charset="0"/>
              <a:cs typeface="Times New Roman" panose="02020603050405020304" pitchFamily="18" charset="0"/>
            </a:rPr>
            <a:t> </a:t>
          </a:r>
          <a:r>
            <a:rPr lang="ru-RU" sz="4000" u="sng" kern="1200" dirty="0" err="1" smtClean="0">
              <a:latin typeface="Times New Roman" panose="02020603050405020304" pitchFamily="18" charset="0"/>
              <a:cs typeface="Times New Roman" panose="02020603050405020304" pitchFamily="18" charset="0"/>
            </a:rPr>
            <a:t>маҳсулот</a:t>
          </a:r>
          <a:r>
            <a:rPr lang="ru-RU" sz="4000" kern="1200" dirty="0" smtClean="0">
              <a:latin typeface="Times New Roman" panose="02020603050405020304" pitchFamily="18" charset="0"/>
              <a:cs typeface="Times New Roman" panose="02020603050405020304" pitchFamily="18" charset="0"/>
            </a:rPr>
            <a:t> – </a:t>
          </a:r>
          <a:r>
            <a:rPr lang="ru-RU" sz="4000" kern="1200" dirty="0" err="1" smtClean="0">
              <a:latin typeface="Times New Roman" panose="02020603050405020304" pitchFamily="18" charset="0"/>
              <a:cs typeface="Times New Roman" panose="02020603050405020304" pitchFamily="18" charset="0"/>
            </a:rPr>
            <a:t>таълим</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жараёнига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татбиқ</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қилиш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учун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ифодаланган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маълумотлар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мажмуидир</a:t>
          </a:r>
          <a:r>
            <a:rPr lang="ru-RU" sz="4000" kern="1200" dirty="0" smtClean="0">
              <a:latin typeface="Times New Roman" panose="02020603050405020304" pitchFamily="18" charset="0"/>
              <a:cs typeface="Times New Roman" panose="02020603050405020304" pitchFamily="18" charset="0"/>
            </a:rPr>
            <a:t>.</a:t>
          </a:r>
          <a:endParaRPr lang="ru-RU" sz="4000" kern="1200" dirty="0">
            <a:latin typeface="Times New Roman" panose="02020603050405020304" pitchFamily="18" charset="0"/>
            <a:cs typeface="Times New Roman" panose="02020603050405020304" pitchFamily="18" charset="0"/>
          </a:endParaRPr>
        </a:p>
      </dsp:txBody>
      <dsp:txXfrm>
        <a:off x="131721" y="157560"/>
        <a:ext cx="10252158" cy="2434870"/>
      </dsp:txXfrm>
    </dsp:sp>
    <dsp:sp modelId="{54316303-97B9-460F-8335-FE6D7C076CC6}">
      <dsp:nvSpPr>
        <dsp:cNvPr id="0" name=""/>
        <dsp:cNvSpPr/>
      </dsp:nvSpPr>
      <dsp:spPr>
        <a:xfrm>
          <a:off x="0" y="2839352"/>
          <a:ext cx="10515600" cy="26983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u="sng" kern="1200" dirty="0" err="1" smtClean="0">
              <a:latin typeface="Times New Roman" panose="02020603050405020304" pitchFamily="18" charset="0"/>
              <a:cs typeface="Times New Roman" panose="02020603050405020304" pitchFamily="18" charset="0"/>
            </a:rPr>
            <a:t>Замонавий</a:t>
          </a:r>
          <a:r>
            <a:rPr lang="ru-RU" sz="4000" u="sng" kern="1200" dirty="0" smtClean="0">
              <a:latin typeface="Times New Roman" panose="02020603050405020304" pitchFamily="18" charset="0"/>
              <a:cs typeface="Times New Roman" panose="02020603050405020304" pitchFamily="18" charset="0"/>
            </a:rPr>
            <a:t> </a:t>
          </a:r>
          <a:r>
            <a:rPr lang="ru-RU" sz="4000" u="sng" kern="1200" dirty="0" err="1" smtClean="0">
              <a:latin typeface="Times New Roman" panose="02020603050405020304" pitchFamily="18" charset="0"/>
              <a:cs typeface="Times New Roman" panose="02020603050405020304" pitchFamily="18" charset="0"/>
            </a:rPr>
            <a:t>ахборот</a:t>
          </a:r>
          <a:r>
            <a:rPr lang="ru-RU" sz="4000" u="sng" kern="1200" dirty="0" smtClean="0">
              <a:latin typeface="Times New Roman" panose="02020603050405020304" pitchFamily="18" charset="0"/>
              <a:cs typeface="Times New Roman" panose="02020603050405020304" pitchFamily="18" charset="0"/>
            </a:rPr>
            <a:t> </a:t>
          </a:r>
          <a:r>
            <a:rPr lang="ru-RU" sz="4000" u="sng" kern="1200" dirty="0" err="1" smtClean="0">
              <a:latin typeface="Times New Roman" panose="02020603050405020304" pitchFamily="18" charset="0"/>
              <a:cs typeface="Times New Roman" panose="02020603050405020304" pitchFamily="18" charset="0"/>
            </a:rPr>
            <a:t>технологияси</a:t>
          </a:r>
          <a:r>
            <a:rPr lang="ru-RU" sz="4000" kern="1200" dirty="0" smtClean="0">
              <a:latin typeface="Times New Roman" panose="02020603050405020304" pitchFamily="18" charset="0"/>
              <a:cs typeface="Times New Roman" panose="02020603050405020304" pitchFamily="18" charset="0"/>
            </a:rPr>
            <a:t> - </a:t>
          </a:r>
          <a:r>
            <a:rPr lang="ru-RU" sz="4000" kern="1200" dirty="0" err="1" smtClean="0">
              <a:latin typeface="Times New Roman" panose="02020603050405020304" pitchFamily="18" charset="0"/>
              <a:cs typeface="Times New Roman" panose="02020603050405020304" pitchFamily="18" charset="0"/>
            </a:rPr>
            <a:t>шахсий</a:t>
          </a:r>
          <a:r>
            <a:rPr lang="ru-RU" sz="4000" kern="1200" dirty="0" smtClean="0">
              <a:latin typeface="Times New Roman" panose="02020603050405020304" pitchFamily="18" charset="0"/>
              <a:cs typeface="Times New Roman" panose="02020603050405020304" pitchFamily="18" charset="0"/>
            </a:rPr>
            <a:t> компьютер </a:t>
          </a:r>
          <a:r>
            <a:rPr lang="ru-RU" sz="4000" kern="1200" dirty="0" err="1" smtClean="0">
              <a:latin typeface="Times New Roman" panose="02020603050405020304" pitchFamily="18" charset="0"/>
              <a:cs typeface="Times New Roman" panose="02020603050405020304" pitchFamily="18" charset="0"/>
            </a:rPr>
            <a:t>ва</a:t>
          </a:r>
          <a:r>
            <a:rPr lang="ru-RU" sz="4000" kern="1200" dirty="0" smtClean="0">
              <a:latin typeface="Times New Roman" panose="02020603050405020304" pitchFamily="18" charset="0"/>
              <a:cs typeface="Times New Roman" panose="02020603050405020304" pitchFamily="18" charset="0"/>
            </a:rPr>
            <a:t> телекоммуникация </a:t>
          </a:r>
          <a:r>
            <a:rPr lang="ru-RU" sz="4000" kern="1200" dirty="0" err="1" smtClean="0">
              <a:latin typeface="Times New Roman" panose="02020603050405020304" pitchFamily="18" charset="0"/>
              <a:cs typeface="Times New Roman" panose="02020603050405020304" pitchFamily="18" charset="0"/>
            </a:rPr>
            <a:t>воситаларидан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фойдаланувчи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ахборот</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технологиясидир</a:t>
          </a:r>
          <a:r>
            <a:rPr lang="ru-RU" sz="4000" kern="1200" dirty="0" smtClean="0">
              <a:latin typeface="Times New Roman" panose="02020603050405020304" pitchFamily="18" charset="0"/>
              <a:cs typeface="Times New Roman" panose="02020603050405020304" pitchFamily="18" charset="0"/>
            </a:rPr>
            <a:t>.</a:t>
          </a:r>
          <a:endParaRPr lang="ru-RU" sz="4000" kern="1200" dirty="0">
            <a:latin typeface="Times New Roman" panose="02020603050405020304" pitchFamily="18" charset="0"/>
            <a:cs typeface="Times New Roman" panose="02020603050405020304" pitchFamily="18" charset="0"/>
          </a:endParaRPr>
        </a:p>
      </dsp:txBody>
      <dsp:txXfrm>
        <a:off x="131721" y="2971073"/>
        <a:ext cx="10252158" cy="2434870"/>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FBCE11-5536-47BB-8C9B-1EF8ABFF504A}">
      <dsp:nvSpPr>
        <dsp:cNvPr id="0" name=""/>
        <dsp:cNvSpPr/>
      </dsp:nvSpPr>
      <dsp:spPr>
        <a:xfrm>
          <a:off x="0" y="1832"/>
          <a:ext cx="10515600" cy="5559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u="sng" kern="1200" dirty="0" err="1" smtClean="0">
              <a:latin typeface="Times New Roman" panose="02020603050405020304" pitchFamily="18" charset="0"/>
              <a:cs typeface="Times New Roman" panose="02020603050405020304" pitchFamily="18" charset="0"/>
            </a:rPr>
            <a:t>Жамиятни</a:t>
          </a:r>
          <a:r>
            <a:rPr lang="ru-RU" sz="3600" u="sng" kern="1200" dirty="0" smtClean="0">
              <a:latin typeface="Times New Roman" panose="02020603050405020304" pitchFamily="18" charset="0"/>
              <a:cs typeface="Times New Roman" panose="02020603050405020304" pitchFamily="18" charset="0"/>
            </a:rPr>
            <a:t> </a:t>
          </a:r>
          <a:r>
            <a:rPr lang="ru-RU" sz="3600" u="sng" kern="1200" dirty="0" err="1" smtClean="0">
              <a:latin typeface="Times New Roman" panose="02020603050405020304" pitchFamily="18" charset="0"/>
              <a:cs typeface="Times New Roman" panose="02020603050405020304" pitchFamily="18" charset="0"/>
            </a:rPr>
            <a:t>ахборотлаштириш</a:t>
          </a:r>
          <a:r>
            <a:rPr lang="ru-RU" sz="3600" kern="1200" dirty="0" smtClean="0">
              <a:latin typeface="Times New Roman" panose="02020603050405020304" pitchFamily="18" charset="0"/>
              <a:cs typeface="Times New Roman" panose="02020603050405020304" pitchFamily="18" charset="0"/>
            </a:rPr>
            <a:t> – </a:t>
          </a:r>
          <a:r>
            <a:rPr lang="ru-RU" sz="3600" kern="1200" dirty="0" err="1" smtClean="0">
              <a:latin typeface="Times New Roman" panose="02020603050405020304" pitchFamily="18" charset="0"/>
              <a:cs typeface="Times New Roman" panose="02020603050405020304" pitchFamily="18" charset="0"/>
            </a:rPr>
            <a:t>фуқароларнинг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ахборотга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бўлган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эҳтиёжини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уларнинг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ҳуқуқларини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амалга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оширишни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қаноатлантиришдаги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мақбул</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шартларни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бажариш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давлат</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ҳокимият</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маҳаллий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ўзини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ўзи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бошқариш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органларининг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талаблари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асосида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ахборот</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ресурсларидан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фойдаланган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ҳолда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жамоат</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бирлашмаларини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ташкил</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этиш</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ва</a:t>
          </a:r>
          <a:r>
            <a:rPr lang="ru-RU" sz="3600" kern="1200" dirty="0" smtClean="0">
              <a:latin typeface="Times New Roman" panose="02020603050405020304" pitchFamily="18" charset="0"/>
              <a:cs typeface="Times New Roman" panose="02020603050405020304" pitchFamily="18" charset="0"/>
            </a:rPr>
            <a:t> улар </a:t>
          </a:r>
          <a:r>
            <a:rPr lang="ru-RU" sz="3600" kern="1200" dirty="0" err="1" smtClean="0">
              <a:latin typeface="Times New Roman" panose="02020603050405020304" pitchFamily="18" charset="0"/>
              <a:cs typeface="Times New Roman" panose="02020603050405020304" pitchFamily="18" charset="0"/>
            </a:rPr>
            <a:t>фаолиятини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йўлга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қўйишнинг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ижтимоий-иқтисодий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илмий</a:t>
          </a:r>
          <a:r>
            <a:rPr lang="ru-RU" sz="3600" kern="1200" dirty="0" smtClean="0">
              <a:latin typeface="Times New Roman" panose="02020603050405020304" pitchFamily="18" charset="0"/>
              <a:cs typeface="Times New Roman" panose="02020603050405020304" pitchFamily="18" charset="0"/>
            </a:rPr>
            <a:t>-техник </a:t>
          </a:r>
          <a:r>
            <a:rPr lang="ru-RU" sz="3600" kern="1200" dirty="0" err="1" smtClean="0">
              <a:latin typeface="Times New Roman" panose="02020603050405020304" pitchFamily="18" charset="0"/>
              <a:cs typeface="Times New Roman" panose="02020603050405020304" pitchFamily="18" charset="0"/>
            </a:rPr>
            <a:t>жараёнларидир</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271409" y="273241"/>
        <a:ext cx="9972782" cy="5017022"/>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08303D-6C9F-4972-A0F1-87274723A1F9}">
      <dsp:nvSpPr>
        <dsp:cNvPr id="0" name=""/>
        <dsp:cNvSpPr/>
      </dsp:nvSpPr>
      <dsp:spPr>
        <a:xfrm>
          <a:off x="0" y="11666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58775" algn="just" defTabSz="533400" rtl="0">
            <a:lnSpc>
              <a:spcPct val="90000"/>
            </a:lnSpc>
            <a:spcBef>
              <a:spcPct val="0"/>
            </a:spcBef>
            <a:spcAft>
              <a:spcPct val="35000"/>
            </a:spcAft>
          </a:pPr>
          <a:r>
            <a:rPr lang="ru-RU" sz="1200" kern="1200" dirty="0" err="1" smtClean="0">
              <a:latin typeface="Times New Roman" panose="02020603050405020304" pitchFamily="18" charset="0"/>
              <a:cs typeface="Times New Roman" panose="02020603050405020304" pitchFamily="18" charset="0"/>
            </a:rPr>
            <a:t>Таълим</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жараёнини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ахборотлаштириш</a:t>
          </a:r>
          <a:r>
            <a:rPr lang="ru-RU" sz="1200" kern="1200" dirty="0" smtClean="0">
              <a:latin typeface="Times New Roman" panose="02020603050405020304" pitchFamily="18" charset="0"/>
              <a:cs typeface="Times New Roman" panose="02020603050405020304" pitchFamily="18" charset="0"/>
            </a:rPr>
            <a:t> – </a:t>
          </a:r>
          <a:r>
            <a:rPr lang="ru-RU" sz="1200" kern="1200" dirty="0" err="1" smtClean="0">
              <a:latin typeface="Times New Roman" panose="02020603050405020304" pitchFamily="18" charset="0"/>
              <a:cs typeface="Times New Roman" panose="02020603050405020304" pitchFamily="18" charset="0"/>
            </a:rPr>
            <a:t>бу</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жамиятни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ахборотлаштиришнинг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муҳим</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бўғини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ҳисобланади</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138939"/>
        <a:ext cx="10471050" cy="411750"/>
      </dsp:txXfrm>
    </dsp:sp>
    <dsp:sp modelId="{3694AADE-9769-4CE8-BDAF-8167B5739374}">
      <dsp:nvSpPr>
        <dsp:cNvPr id="0" name=""/>
        <dsp:cNvSpPr/>
      </dsp:nvSpPr>
      <dsp:spPr>
        <a:xfrm>
          <a:off x="0" y="60752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58775" algn="just" defTabSz="533400" rtl="0">
            <a:lnSpc>
              <a:spcPct val="90000"/>
            </a:lnSpc>
            <a:spcBef>
              <a:spcPct val="0"/>
            </a:spcBef>
            <a:spcAft>
              <a:spcPct val="35000"/>
            </a:spcAft>
          </a:pPr>
          <a:r>
            <a:rPr lang="ru-RU" sz="1200" b="1" kern="1200" dirty="0" err="1" smtClean="0">
              <a:latin typeface="Times New Roman" panose="02020603050405020304" pitchFamily="18" charset="0"/>
              <a:cs typeface="Times New Roman" panose="02020603050405020304" pitchFamily="18" charset="0"/>
            </a:rPr>
            <a:t>Таълимни</a:t>
          </a:r>
          <a:r>
            <a:rPr lang="ru-RU" sz="1200" b="1" kern="1200" dirty="0" smtClean="0">
              <a:latin typeface="Times New Roman" panose="02020603050405020304" pitchFamily="18" charset="0"/>
              <a:cs typeface="Times New Roman" panose="02020603050405020304" pitchFamily="18" charset="0"/>
            </a:rPr>
            <a:t> </a:t>
          </a:r>
          <a:r>
            <a:rPr lang="ru-RU" sz="1200" b="1" kern="1200" dirty="0" err="1" smtClean="0">
              <a:latin typeface="Times New Roman" panose="02020603050405020304" pitchFamily="18" charset="0"/>
              <a:cs typeface="Times New Roman" panose="02020603050405020304" pitchFamily="18" charset="0"/>
            </a:rPr>
            <a:t>ахборотлаштириш</a:t>
          </a:r>
          <a:r>
            <a:rPr lang="ru-RU" sz="1200" b="1" kern="1200" dirty="0" smtClean="0">
              <a:latin typeface="Times New Roman" panose="02020603050405020304" pitchFamily="18" charset="0"/>
              <a:cs typeface="Times New Roman" panose="02020603050405020304" pitchFamily="18" charset="0"/>
            </a:rPr>
            <a:t> </a:t>
          </a:r>
          <a:r>
            <a:rPr lang="ru-RU" sz="1200" b="1" kern="1200" dirty="0" err="1" smtClean="0">
              <a:latin typeface="Times New Roman" panose="02020603050405020304" pitchFamily="18" charset="0"/>
              <a:cs typeface="Times New Roman" panose="02020603050405020304" pitchFamily="18" charset="0"/>
            </a:rPr>
            <a:t>қуйидаги</a:t>
          </a:r>
          <a:r>
            <a:rPr lang="ru-RU" sz="1200" b="1" kern="1200" dirty="0" smtClean="0">
              <a:latin typeface="Times New Roman" panose="02020603050405020304" pitchFamily="18" charset="0"/>
              <a:cs typeface="Times New Roman" panose="02020603050405020304" pitchFamily="18" charset="0"/>
            </a:rPr>
            <a:t> </a:t>
          </a:r>
          <a:r>
            <a:rPr lang="ru-RU" sz="1200" b="1" kern="1200" dirty="0" err="1" smtClean="0">
              <a:latin typeface="Times New Roman" panose="02020603050405020304" pitchFamily="18" charset="0"/>
              <a:cs typeface="Times New Roman" panose="02020603050405020304" pitchFamily="18" charset="0"/>
            </a:rPr>
            <a:t>қулайликлар</a:t>
          </a:r>
          <a:r>
            <a:rPr lang="ru-RU" sz="1200" b="1" kern="1200" dirty="0" smtClean="0">
              <a:latin typeface="Times New Roman" panose="02020603050405020304" pitchFamily="18" charset="0"/>
              <a:cs typeface="Times New Roman" panose="02020603050405020304" pitchFamily="18" charset="0"/>
            </a:rPr>
            <a:t> </a:t>
          </a:r>
          <a:r>
            <a:rPr lang="ru-RU" sz="1200" b="1" kern="1200" dirty="0" err="1" smtClean="0">
              <a:latin typeface="Times New Roman" panose="02020603050405020304" pitchFamily="18" charset="0"/>
              <a:cs typeface="Times New Roman" panose="02020603050405020304" pitchFamily="18" charset="0"/>
            </a:rPr>
            <a:t>ва</a:t>
          </a:r>
          <a:r>
            <a:rPr lang="ru-RU" sz="1200" b="1" kern="1200" dirty="0" smtClean="0">
              <a:latin typeface="Times New Roman" panose="02020603050405020304" pitchFamily="18" charset="0"/>
              <a:cs typeface="Times New Roman" panose="02020603050405020304" pitchFamily="18" charset="0"/>
            </a:rPr>
            <a:t> </a:t>
          </a:r>
          <a:r>
            <a:rPr lang="ru-RU" sz="1200" b="1" kern="1200" dirty="0" err="1" smtClean="0">
              <a:latin typeface="Times New Roman" panose="02020603050405020304" pitchFamily="18" charset="0"/>
              <a:cs typeface="Times New Roman" panose="02020603050405020304" pitchFamily="18" charset="0"/>
            </a:rPr>
            <a:t>афзалликлар</a:t>
          </a:r>
          <a:r>
            <a:rPr lang="ru-RU" sz="1200" b="1" kern="1200" dirty="0" smtClean="0">
              <a:latin typeface="Times New Roman" panose="02020603050405020304" pitchFamily="18" charset="0"/>
              <a:cs typeface="Times New Roman" panose="02020603050405020304" pitchFamily="18" charset="0"/>
            </a:rPr>
            <a:t> </a:t>
          </a:r>
          <a:r>
            <a:rPr lang="ru-RU" sz="1200" b="1" kern="1200" dirty="0" err="1" smtClean="0">
              <a:latin typeface="Times New Roman" panose="02020603050405020304" pitchFamily="18" charset="0"/>
              <a:cs typeface="Times New Roman" panose="02020603050405020304" pitchFamily="18" charset="0"/>
            </a:rPr>
            <a:t>билан</a:t>
          </a:r>
          <a:r>
            <a:rPr lang="ru-RU" sz="1200" b="1" kern="1200" dirty="0" smtClean="0">
              <a:latin typeface="Times New Roman" panose="02020603050405020304" pitchFamily="18" charset="0"/>
              <a:cs typeface="Times New Roman" panose="02020603050405020304" pitchFamily="18" charset="0"/>
            </a:rPr>
            <a:t> </a:t>
          </a:r>
          <a:r>
            <a:rPr lang="ru-RU" sz="1200" b="1" kern="1200" dirty="0" err="1" smtClean="0">
              <a:latin typeface="Times New Roman" panose="02020603050405020304" pitchFamily="18" charset="0"/>
              <a:cs typeface="Times New Roman" panose="02020603050405020304" pitchFamily="18" charset="0"/>
            </a:rPr>
            <a:t>боғлиқ</a:t>
          </a:r>
          <a:r>
            <a:rPr lang="ru-RU" sz="1200" b="1" kern="1200" dirty="0" smtClean="0">
              <a:latin typeface="Times New Roman" panose="02020603050405020304" pitchFamily="18" charset="0"/>
              <a:cs typeface="Times New Roman" panose="02020603050405020304" pitchFamily="18" charset="0"/>
            </a:rPr>
            <a:t> </a:t>
          </a:r>
          <a:r>
            <a:rPr lang="ru-RU" sz="1200" b="1" kern="1200" dirty="0" err="1" smtClean="0">
              <a:latin typeface="Times New Roman" panose="02020603050405020304" pitchFamily="18" charset="0"/>
              <a:cs typeface="Times New Roman" panose="02020603050405020304" pitchFamily="18" charset="0"/>
            </a:rPr>
            <a:t>ўзгаришларда</a:t>
          </a:r>
          <a:r>
            <a:rPr lang="ru-RU" sz="1200" b="1" kern="1200" dirty="0" smtClean="0">
              <a:latin typeface="Times New Roman" panose="02020603050405020304" pitchFamily="18" charset="0"/>
              <a:cs typeface="Times New Roman" panose="02020603050405020304" pitchFamily="18" charset="0"/>
            </a:rPr>
            <a:t> </a:t>
          </a:r>
          <a:r>
            <a:rPr lang="ru-RU" sz="1200" b="1" kern="1200" dirty="0" err="1" smtClean="0">
              <a:latin typeface="Times New Roman" panose="02020603050405020304" pitchFamily="18" charset="0"/>
              <a:cs typeface="Times New Roman" panose="02020603050405020304" pitchFamily="18" charset="0"/>
            </a:rPr>
            <a:t>қатнашади</a:t>
          </a:r>
          <a:r>
            <a:rPr lang="ru-RU" sz="1200" b="1" kern="1200" dirty="0" smtClean="0">
              <a:latin typeface="Times New Roman" panose="02020603050405020304" pitchFamily="18" charset="0"/>
              <a:cs typeface="Times New Roman" panose="02020603050405020304" pitchFamily="18" charset="0"/>
            </a:rPr>
            <a:t>:</a:t>
          </a:r>
          <a:endParaRPr lang="ru-RU" sz="1200" b="1" kern="1200" dirty="0">
            <a:latin typeface="Times New Roman" panose="02020603050405020304" pitchFamily="18" charset="0"/>
            <a:cs typeface="Times New Roman" panose="02020603050405020304" pitchFamily="18" charset="0"/>
          </a:endParaRPr>
        </a:p>
      </dsp:txBody>
      <dsp:txXfrm>
        <a:off x="22275" y="629799"/>
        <a:ext cx="10471050" cy="411750"/>
      </dsp:txXfrm>
    </dsp:sp>
    <dsp:sp modelId="{AEC2EFA4-96F0-4987-9CEC-0AD888B0D065}">
      <dsp:nvSpPr>
        <dsp:cNvPr id="0" name=""/>
        <dsp:cNvSpPr/>
      </dsp:nvSpPr>
      <dsp:spPr>
        <a:xfrm>
          <a:off x="0" y="109838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жамиятнинг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ҳар</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бир</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аъзоси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ҳақидаги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маълумотларни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ва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билимларни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олишга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йўл</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очиб</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беришда</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1120659"/>
        <a:ext cx="10471050" cy="411750"/>
      </dsp:txXfrm>
    </dsp:sp>
    <dsp:sp modelId="{1A609D8F-596C-4F51-927B-A50F24C8E26D}">
      <dsp:nvSpPr>
        <dsp:cNvPr id="0" name=""/>
        <dsp:cNvSpPr/>
      </dsp:nvSpPr>
      <dsp:spPr>
        <a:xfrm>
          <a:off x="0" y="158924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шахс</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учун</a:t>
          </a:r>
          <a:r>
            <a:rPr lang="ru-RU" sz="1200" kern="1200" dirty="0" smtClean="0">
              <a:latin typeface="Times New Roman" panose="02020603050405020304" pitchFamily="18" charset="0"/>
              <a:cs typeface="Times New Roman" panose="02020603050405020304" pitchFamily="18" charset="0"/>
            </a:rPr>
            <a:t> интеллектуал </a:t>
          </a:r>
          <a:r>
            <a:rPr lang="ru-RU" sz="1200" kern="1200" dirty="0" err="1" smtClean="0">
              <a:latin typeface="Times New Roman" panose="02020603050405020304" pitchFamily="18" charset="0"/>
              <a:cs typeface="Times New Roman" panose="02020603050405020304" pitchFamily="18" charset="0"/>
            </a:rPr>
            <a:t>ва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ижодий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қулайликларини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ривожлантиришда</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1611519"/>
        <a:ext cx="10471050" cy="411750"/>
      </dsp:txXfrm>
    </dsp:sp>
    <dsp:sp modelId="{6BE7E2E6-D096-4041-B540-7355FFA47486}">
      <dsp:nvSpPr>
        <dsp:cNvPr id="0" name=""/>
        <dsp:cNvSpPr/>
      </dsp:nvSpPr>
      <dsp:spPr>
        <a:xfrm>
          <a:off x="0" y="208010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жамиятнинг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ҳар</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бир</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аъзоси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ҳаётида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унинг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фаоллиги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эвазига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малака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ошириш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хизматларини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тезкор</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ўзгартиришда</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2102379"/>
        <a:ext cx="10471050" cy="411750"/>
      </dsp:txXfrm>
    </dsp:sp>
    <dsp:sp modelId="{2A44A61C-B2E7-4CF7-A7AA-74B9480CA488}">
      <dsp:nvSpPr>
        <dsp:cNvPr id="0" name=""/>
        <dsp:cNvSpPr/>
      </dsp:nvSpPr>
      <dsp:spPr>
        <a:xfrm>
          <a:off x="0" y="257096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масофавий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ўқитиш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ўзиб</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кетувчи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илғор</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таълимни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ташкил</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этиш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ва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унинг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самарасини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оширишни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таъминлашда</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2593239"/>
        <a:ext cx="10471050" cy="411750"/>
      </dsp:txXfrm>
    </dsp:sp>
    <dsp:sp modelId="{9078BA4E-244B-4AC5-B5A8-2EB3F1CD374A}">
      <dsp:nvSpPr>
        <dsp:cNvPr id="0" name=""/>
        <dsp:cNvSpPr/>
      </dsp:nvSpPr>
      <dsp:spPr>
        <a:xfrm>
          <a:off x="0" y="306182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таълим</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маҳсулотларини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ва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хизматларини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яратиш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ва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ташкил</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этиш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мақсадида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турли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ахборот</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технологияларини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қўллашда</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3084099"/>
        <a:ext cx="10471050" cy="411750"/>
      </dsp:txXfrm>
    </dsp:sp>
    <dsp:sp modelId="{921F7E73-EC22-49DB-922E-730FA424F461}">
      <dsp:nvSpPr>
        <dsp:cNvPr id="0" name=""/>
        <dsp:cNvSpPr/>
      </dsp:nvSpPr>
      <dsp:spPr>
        <a:xfrm>
          <a:off x="0" y="355268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гуруҳлаш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турлаш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ҳисоблаш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маълумотларни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агрегатлаш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учун</a:t>
          </a:r>
          <a:r>
            <a:rPr lang="ru-RU" sz="1200" kern="1200" dirty="0" smtClean="0">
              <a:latin typeface="Times New Roman" panose="02020603050405020304" pitchFamily="18" charset="0"/>
              <a:cs typeface="Times New Roman" panose="02020603050405020304" pitchFamily="18" charset="0"/>
            </a:rPr>
            <a:t> АКТ </a:t>
          </a:r>
          <a:r>
            <a:rPr lang="ru-RU" sz="1200" kern="1200" dirty="0" err="1" smtClean="0">
              <a:latin typeface="Times New Roman" panose="02020603050405020304" pitchFamily="18" charset="0"/>
              <a:cs typeface="Times New Roman" panose="02020603050405020304" pitchFamily="18" charset="0"/>
            </a:rPr>
            <a:t>хизматларидан</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максимал</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даражада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фойдаланишда</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3574959"/>
        <a:ext cx="10471050" cy="411750"/>
      </dsp:txXfrm>
    </dsp:sp>
    <dsp:sp modelId="{D0F166D2-3EED-4D09-9D66-830310E39CE8}">
      <dsp:nvSpPr>
        <dsp:cNvPr id="0" name=""/>
        <dsp:cNvSpPr/>
      </dsp:nvSpPr>
      <dsp:spPr>
        <a:xfrm>
          <a:off x="0" y="404354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масофавий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ўқитиш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қатнашчиларининг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ахборот</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талабларини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қондириш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учун</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бошқарув</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ахборот</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технологияларидан</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самарали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фойдаланишда</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4065819"/>
        <a:ext cx="10471050" cy="411750"/>
      </dsp:txXfrm>
    </dsp:sp>
    <dsp:sp modelId="{56632745-1630-4FE6-A129-83D3374A4BF5}">
      <dsp:nvSpPr>
        <dsp:cNvPr id="0" name=""/>
        <dsp:cNvSpPr/>
      </dsp:nvSpPr>
      <dsp:spPr>
        <a:xfrm>
          <a:off x="0" y="453440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масофавий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ўқитиш</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қатнашчилари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билан</a:t>
          </a:r>
          <a:r>
            <a:rPr lang="ru-RU" sz="1200" kern="1200" dirty="0" smtClean="0">
              <a:latin typeface="Times New Roman" panose="02020603050405020304" pitchFamily="18" charset="0"/>
              <a:cs typeface="Times New Roman" panose="02020603050405020304" pitchFamily="18" charset="0"/>
            </a:rPr>
            <a:t> АКТ </a:t>
          </a:r>
          <a:r>
            <a:rPr lang="ru-RU" sz="1200" kern="1200" dirty="0" err="1" smtClean="0">
              <a:latin typeface="Times New Roman" panose="02020603050405020304" pitchFamily="18" charset="0"/>
              <a:cs typeface="Times New Roman" panose="02020603050405020304" pitchFamily="18" charset="0"/>
            </a:rPr>
            <a:t>воситаларининг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ўзаро</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ахборот</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алмашуви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жараёнларида</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4556679"/>
        <a:ext cx="10471050" cy="411750"/>
      </dsp:txXfrm>
    </dsp:sp>
    <dsp:sp modelId="{EEDAF28C-E38A-4EDD-B4AB-4827338582A9}">
      <dsp:nvSpPr>
        <dsp:cNvPr id="0" name=""/>
        <dsp:cNvSpPr/>
      </dsp:nvSpPr>
      <dsp:spPr>
        <a:xfrm>
          <a:off x="0" y="5025264"/>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фанлар</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бўйича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экспертларнинг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тўплаган</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билимлар</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маҳсулотларини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масофавий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ўқитишдан</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фойдаланувчилар</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томонидан</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олинишининг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кенг</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имкониятини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берувчи</a:t>
          </a:r>
          <a:r>
            <a:rPr lang="ru-RU" sz="1200" kern="1200" dirty="0" smtClean="0">
              <a:latin typeface="Times New Roman" panose="02020603050405020304" pitchFamily="18" charset="0"/>
              <a:cs typeface="Times New Roman" panose="02020603050405020304" pitchFamily="18" charset="0"/>
            </a:rPr>
            <a:t> эксперт </a:t>
          </a:r>
          <a:r>
            <a:rPr lang="ru-RU" sz="1200" kern="1200" dirty="0" err="1" smtClean="0">
              <a:latin typeface="Times New Roman" panose="02020603050405020304" pitchFamily="18" charset="0"/>
              <a:cs typeface="Times New Roman" panose="02020603050405020304" pitchFamily="18" charset="0"/>
            </a:rPr>
            <a:t>тизимли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ахборот</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технологияларини</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ишга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туширишда</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ва</a:t>
          </a:r>
          <a:r>
            <a:rPr lang="ru-RU" sz="1200" kern="1200" dirty="0" smtClean="0">
              <a:latin typeface="Times New Roman" panose="02020603050405020304" pitchFamily="18" charset="0"/>
              <a:cs typeface="Times New Roman" panose="02020603050405020304" pitchFamily="18" charset="0"/>
            </a:rPr>
            <a:t> шу </a:t>
          </a:r>
          <a:r>
            <a:rPr lang="ru-RU" sz="1200" kern="1200" dirty="0" err="1" smtClean="0">
              <a:latin typeface="Times New Roman" panose="02020603050405020304" pitchFamily="18" charset="0"/>
              <a:cs typeface="Times New Roman" panose="02020603050405020304" pitchFamily="18" charset="0"/>
            </a:rPr>
            <a:t>кабилар</a:t>
          </a:r>
          <a:r>
            <a:rPr lang="ru-RU"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5047539"/>
        <a:ext cx="10471050" cy="411750"/>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056BC-C8A6-4D6D-9BD4-4915C799DF48}">
      <dsp:nvSpPr>
        <dsp:cNvPr id="0" name=""/>
        <dsp:cNvSpPr/>
      </dsp:nvSpPr>
      <dsp:spPr>
        <a:xfrm>
          <a:off x="0" y="49739"/>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Бундай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ташкилий</a:t>
          </a:r>
          <a:r>
            <a:rPr lang="ru-RU" sz="3900" kern="1200" dirty="0" smtClean="0">
              <a:latin typeface="Times New Roman" panose="02020603050405020304" pitchFamily="18" charset="0"/>
              <a:cs typeface="Times New Roman" panose="02020603050405020304" pitchFamily="18" charset="0"/>
            </a:rPr>
            <a:t>-методик </a:t>
          </a:r>
          <a:r>
            <a:rPr lang="ru-RU" sz="3900" kern="1200" dirty="0" err="1" smtClean="0">
              <a:latin typeface="Times New Roman" panose="02020603050405020304" pitchFamily="18" charset="0"/>
              <a:cs typeface="Times New Roman" panose="02020603050405020304" pitchFamily="18" charset="0"/>
            </a:rPr>
            <a:t>масалаларнинг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асосий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ечимларидан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бири</a:t>
          </a:r>
          <a:r>
            <a:rPr lang="ru-RU" sz="3900" kern="1200" dirty="0" smtClean="0">
              <a:latin typeface="Times New Roman" panose="02020603050405020304" pitchFamily="18" charset="0"/>
              <a:cs typeface="Times New Roman" panose="02020603050405020304" pitchFamily="18" charset="0"/>
            </a:rPr>
            <a:t> – </a:t>
          </a:r>
          <a:r>
            <a:rPr lang="ru-RU" sz="3900" kern="1200" dirty="0" err="1" smtClean="0">
              <a:latin typeface="Times New Roman" panose="02020603050405020304" pitchFamily="18" charset="0"/>
              <a:cs typeface="Times New Roman" panose="02020603050405020304" pitchFamily="18" charset="0"/>
            </a:rPr>
            <a:t>бу</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янги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технологияларини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киритиш</a:t>
          </a:r>
          <a:r>
            <a:rPr lang="ru-RU" sz="3900" kern="1200" dirty="0" smtClean="0">
              <a:latin typeface="Times New Roman" panose="02020603050405020304" pitchFamily="18" charset="0"/>
              <a:cs typeface="Times New Roman" panose="02020603050405020304" pitchFamily="18" charset="0"/>
            </a:rPr>
            <a:t>, шу </a:t>
          </a:r>
          <a:r>
            <a:rPr lang="ru-RU" sz="3900" kern="1200" dirty="0" err="1" smtClean="0">
              <a:latin typeface="Times New Roman" panose="02020603050405020304" pitchFamily="18" charset="0"/>
              <a:cs typeface="Times New Roman" panose="02020603050405020304" pitchFamily="18" charset="0"/>
            </a:rPr>
            <a:t>билан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республиканинг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узлуксиз</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тизимида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айнивса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биринчи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павбатда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олий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масофавий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услуби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ўз</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ўрнини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эгаллаши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кераклигидадир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Дунёда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масофавий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услубини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қўллаш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бўйича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жуда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катта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тажриба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орттирилган</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67297" y="317036"/>
        <a:ext cx="9981006" cy="4941006"/>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B4F38-495C-4FA2-8A24-D32CC199BB8A}">
      <dsp:nvSpPr>
        <dsp:cNvPr id="0" name=""/>
        <dsp:cNvSpPr/>
      </dsp:nvSpPr>
      <dsp:spPr>
        <a:xfrm>
          <a:off x="0" y="20802"/>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Жумладан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тажрибали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ўқитувчилар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мутахассисларнинг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ўқитилаётган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кишига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якка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тартибда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ёрдам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бериш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тингловчилар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ўқишини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турли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услубда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назорат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қилиш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билим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савияси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малакавий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мукаммаллигини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баҳолаш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мақсадида</a:t>
          </a:r>
          <a:r>
            <a:rPr lang="ru-RU" sz="3900" kern="1200" dirty="0" smtClean="0">
              <a:latin typeface="Times New Roman" panose="02020603050405020304" pitchFamily="18" charset="0"/>
              <a:cs typeface="Times New Roman" panose="02020603050405020304" pitchFamily="18" charset="0"/>
            </a:rPr>
            <a:t> АКТ </a:t>
          </a:r>
          <a:r>
            <a:rPr lang="ru-RU" sz="3900" kern="1200" dirty="0" err="1" smtClean="0">
              <a:latin typeface="Times New Roman" panose="02020603050405020304" pitchFamily="18" charset="0"/>
              <a:cs typeface="Times New Roman" panose="02020603050405020304" pitchFamily="18" charset="0"/>
            </a:rPr>
            <a:t>турли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вариантларидан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фойдаланиши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туфайли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тингловчиларнинг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ўқиш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сифати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меҳнат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унумдорлиги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ошади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67297" y="288099"/>
        <a:ext cx="9981006" cy="4941006"/>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E1AB8D-A146-4AC2-A75D-396ABE9306A1}">
      <dsp:nvSpPr>
        <dsp:cNvPr id="0" name=""/>
        <dsp:cNvSpPr/>
      </dsp:nvSpPr>
      <dsp:spPr>
        <a:xfrm>
          <a:off x="0" y="195546"/>
          <a:ext cx="10515600" cy="25530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ru-RU" sz="2300" b="1" kern="1200" dirty="0" err="1" smtClean="0">
              <a:latin typeface="Times New Roman" panose="02020603050405020304" pitchFamily="18" charset="0"/>
              <a:cs typeface="Times New Roman" panose="02020603050405020304" pitchFamily="18" charset="0"/>
            </a:rPr>
            <a:t>Масофавий</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ўқитиш</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услубининг</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сифатли</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қўлланилиши</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борасида</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қуйидаги</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йўлланмалар</a:t>
          </a:r>
          <a:r>
            <a:rPr lang="ru-RU" sz="2300" b="1" kern="1200" dirty="0" smtClean="0">
              <a:latin typeface="Times New Roman" panose="02020603050405020304" pitchFamily="18" charset="0"/>
              <a:cs typeface="Times New Roman" panose="02020603050405020304" pitchFamily="18" charset="0"/>
            </a:rPr>
            <a:t> </a:t>
          </a:r>
          <a:r>
            <a:rPr lang="ru-RU" sz="2300" b="1" kern="1200" dirty="0" err="1" smtClean="0">
              <a:latin typeface="Times New Roman" panose="02020603050405020304" pitchFamily="18" charset="0"/>
              <a:cs typeface="Times New Roman" panose="02020603050405020304" pitchFamily="18" charset="0"/>
            </a:rPr>
            <a:t>шаклланмоқда</a:t>
          </a:r>
          <a:r>
            <a:rPr lang="ru-RU" sz="2300" b="1" kern="1200" dirty="0" smtClean="0">
              <a:latin typeface="Times New Roman" panose="02020603050405020304" pitchFamily="18" charset="0"/>
              <a:cs typeface="Times New Roman" panose="02020603050405020304" pitchFamily="18" charset="0"/>
            </a:rPr>
            <a:t>:</a:t>
          </a:r>
          <a:endParaRPr lang="ru-RU" sz="2300" b="1" kern="1200" dirty="0">
            <a:latin typeface="Times New Roman" panose="02020603050405020304" pitchFamily="18" charset="0"/>
            <a:cs typeface="Times New Roman" panose="02020603050405020304" pitchFamily="18" charset="0"/>
          </a:endParaRPr>
        </a:p>
      </dsp:txBody>
      <dsp:txXfrm>
        <a:off x="124631" y="320177"/>
        <a:ext cx="10266338" cy="2303824"/>
      </dsp:txXfrm>
    </dsp:sp>
    <dsp:sp modelId="{F05B63F5-41B1-40B4-B33B-A272B9B83F55}">
      <dsp:nvSpPr>
        <dsp:cNvPr id="0" name=""/>
        <dsp:cNvSpPr/>
      </dsp:nvSpPr>
      <dsp:spPr>
        <a:xfrm>
          <a:off x="0" y="2814872"/>
          <a:ext cx="10515600" cy="25530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58775" algn="just" defTabSz="1022350" rtl="0">
            <a:lnSpc>
              <a:spcPct val="90000"/>
            </a:lnSpc>
            <a:spcBef>
              <a:spcPct val="0"/>
            </a:spcBef>
            <a:spcAft>
              <a:spcPct val="35000"/>
            </a:spcAft>
          </a:pPr>
          <a:r>
            <a:rPr lang="ru-RU" sz="2300" u="sng" kern="1200" dirty="0" err="1" smtClean="0">
              <a:latin typeface="Times New Roman" panose="02020603050405020304" pitchFamily="18" charset="0"/>
              <a:cs typeface="Times New Roman" panose="02020603050405020304" pitchFamily="18" charset="0"/>
            </a:rPr>
            <a:t>Ўқитилаётган</a:t>
          </a:r>
          <a:r>
            <a:rPr lang="ru-RU" sz="2300" u="sng" kern="1200" dirty="0" smtClean="0">
              <a:latin typeface="Times New Roman" panose="02020603050405020304" pitchFamily="18" charset="0"/>
              <a:cs typeface="Times New Roman" panose="02020603050405020304" pitchFamily="18" charset="0"/>
            </a:rPr>
            <a:t> </a:t>
          </a:r>
          <a:r>
            <a:rPr lang="ru-RU" sz="2300" u="sng" kern="1200" dirty="0" err="1" smtClean="0">
              <a:latin typeface="Times New Roman" panose="02020603050405020304" pitchFamily="18" charset="0"/>
              <a:cs typeface="Times New Roman" panose="02020603050405020304" pitchFamily="18" charset="0"/>
            </a:rPr>
            <a:t>борлиқни</a:t>
          </a:r>
          <a:r>
            <a:rPr lang="ru-RU" sz="2300" u="sng" kern="1200" dirty="0" smtClean="0">
              <a:latin typeface="Times New Roman" panose="02020603050405020304" pitchFamily="18" charset="0"/>
              <a:cs typeface="Times New Roman" panose="02020603050405020304" pitchFamily="18" charset="0"/>
            </a:rPr>
            <a:t> </a:t>
          </a:r>
          <a:r>
            <a:rPr lang="ru-RU" sz="2300" u="sng" kern="1200" dirty="0" err="1" smtClean="0">
              <a:latin typeface="Times New Roman" panose="02020603050405020304" pitchFamily="18" charset="0"/>
              <a:cs typeface="Times New Roman" panose="02020603050405020304" pitchFamily="18" charset="0"/>
            </a:rPr>
            <a:t>марказлаштириш</a:t>
          </a:r>
          <a:r>
            <a:rPr lang="ru-RU" sz="2300" u="sng" kern="1200" dirty="0" smtClean="0">
              <a:latin typeface="Times New Roman" panose="02020603050405020304" pitchFamily="18" charset="0"/>
              <a:cs typeface="Times New Roman" panose="02020603050405020304" pitchFamily="18" charset="0"/>
            </a:rPr>
            <a:t>.</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Республикамиз</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хорижлик</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олимлар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ҳамда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мутахассисларнинг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билим</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тажрибаларини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қўллаш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замонавий</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ўқув</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қуролларидан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фойдаланиш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эътиборда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тутилади</a:t>
          </a:r>
          <a:r>
            <a:rPr lang="ru-RU" sz="2300" kern="1200" dirty="0" smtClean="0">
              <a:latin typeface="Times New Roman" panose="02020603050405020304" pitchFamily="18" charset="0"/>
              <a:cs typeface="Times New Roman" panose="02020603050405020304" pitchFamily="18" charset="0"/>
            </a:rPr>
            <a:t>. Бунда </a:t>
          </a:r>
          <a:r>
            <a:rPr lang="ru-RU" sz="2300" kern="1200" dirty="0" err="1" smtClean="0">
              <a:latin typeface="Times New Roman" panose="02020603050405020304" pitchFamily="18" charset="0"/>
              <a:cs typeface="Times New Roman" panose="02020603050405020304" pitchFamily="18" charset="0"/>
            </a:rPr>
            <a:t>турли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ўқув</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манбаларидан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фойдаланиш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тингловчиларни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ахборот</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билан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таъминлаш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бу</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ахборот</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эса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ўз</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навбатида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бутун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дунё</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мутахассислари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билимларидан</a:t>
          </a:r>
          <a:r>
            <a:rPr lang="ru-RU" sz="2300" kern="1200" dirty="0" smtClean="0">
              <a:latin typeface="Times New Roman" panose="02020603050405020304" pitchFamily="18" charset="0"/>
              <a:cs typeface="Times New Roman" panose="02020603050405020304" pitchFamily="18" charset="0"/>
            </a:rPr>
            <a:t>, электрон </a:t>
          </a:r>
          <a:r>
            <a:rPr lang="ru-RU" sz="2300" kern="1200" dirty="0" err="1" smtClean="0">
              <a:latin typeface="Times New Roman" panose="02020603050405020304" pitchFamily="18" charset="0"/>
              <a:cs typeface="Times New Roman" panose="02020603050405020304" pitchFamily="18" charset="0"/>
            </a:rPr>
            <a:t>кутубхоналардан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олинган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ахборотлардан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фойдаланиш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тингловчи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ҳамда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уларнинг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ўқитувчилари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учун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катта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имкониятлар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яратади</a:t>
          </a:r>
          <a:r>
            <a:rPr lang="ru-RU" sz="2300" kern="120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dsp:txBody>
      <dsp:txXfrm>
        <a:off x="124631" y="2939503"/>
        <a:ext cx="10266338" cy="2303824"/>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C93836-CD04-4173-B78E-D37B4BC1F1D0}">
      <dsp:nvSpPr>
        <dsp:cNvPr id="0" name=""/>
        <dsp:cNvSpPr/>
      </dsp:nvSpPr>
      <dsp:spPr>
        <a:xfrm>
          <a:off x="0" y="1832"/>
          <a:ext cx="10515600" cy="5559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ru-RU" sz="4400" u="sng" kern="1200" dirty="0" err="1" smtClean="0">
              <a:latin typeface="Times New Roman" panose="02020603050405020304" pitchFamily="18" charset="0"/>
              <a:cs typeface="Times New Roman" panose="02020603050405020304" pitchFamily="18" charset="0"/>
            </a:rPr>
            <a:t>Ўқитувчига</a:t>
          </a:r>
          <a:r>
            <a:rPr lang="ru-RU" sz="4400" u="sng" kern="1200" dirty="0" smtClean="0">
              <a:latin typeface="Times New Roman" panose="02020603050405020304" pitchFamily="18" charset="0"/>
              <a:cs typeface="Times New Roman" panose="02020603050405020304" pitchFamily="18" charset="0"/>
            </a:rPr>
            <a:t> </a:t>
          </a:r>
          <a:r>
            <a:rPr lang="ru-RU" sz="4400" u="sng" kern="1200" dirty="0" err="1" smtClean="0">
              <a:latin typeface="Times New Roman" panose="02020603050405020304" pitchFamily="18" charset="0"/>
              <a:cs typeface="Times New Roman" panose="02020603050405020304" pitchFamily="18" charset="0"/>
            </a:rPr>
            <a:t>талабни</a:t>
          </a:r>
          <a:r>
            <a:rPr lang="ru-RU" sz="4400" u="sng" kern="1200" dirty="0" smtClean="0">
              <a:latin typeface="Times New Roman" panose="02020603050405020304" pitchFamily="18" charset="0"/>
              <a:cs typeface="Times New Roman" panose="02020603050405020304" pitchFamily="18" charset="0"/>
            </a:rPr>
            <a:t> </a:t>
          </a:r>
          <a:r>
            <a:rPr lang="ru-RU" sz="4400" u="sng" kern="1200" dirty="0" err="1" smtClean="0">
              <a:latin typeface="Times New Roman" panose="02020603050405020304" pitchFamily="18" charset="0"/>
              <a:cs typeface="Times New Roman" panose="02020603050405020304" pitchFamily="18" charset="0"/>
            </a:rPr>
            <a:t>кучайтириш</a:t>
          </a:r>
          <a:r>
            <a:rPr lang="ru-RU" sz="4400" u="sng" kern="1200" dirty="0" smtClean="0">
              <a:latin typeface="Times New Roman" panose="02020603050405020304" pitchFamily="18" charset="0"/>
              <a:cs typeface="Times New Roman" panose="02020603050405020304" pitchFamily="18" charset="0"/>
            </a:rPr>
            <a:t>.</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Таълим</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жараёнининг</a:t>
          </a:r>
          <a:r>
            <a:rPr lang="ru-RU" sz="4400" kern="1200" dirty="0" smtClean="0">
              <a:latin typeface="Times New Roman" panose="02020603050405020304" pitchFamily="18" charset="0"/>
              <a:cs typeface="Times New Roman" panose="02020603050405020304" pitchFamily="18" charset="0"/>
            </a:rPr>
            <a:t> стандарт </a:t>
          </a:r>
          <a:r>
            <a:rPr lang="ru-RU" sz="4400" kern="1200" dirty="0" err="1" smtClean="0">
              <a:latin typeface="Times New Roman" panose="02020603050405020304" pitchFamily="18" charset="0"/>
              <a:cs typeface="Times New Roman" panose="02020603050405020304" pitchFamily="18" charset="0"/>
            </a:rPr>
            <a:t>ҳолда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жамланиши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ўқитувчи</a:t>
          </a:r>
          <a:r>
            <a:rPr lang="ru-RU" sz="4400" kern="1200" dirty="0" smtClean="0">
              <a:latin typeface="Times New Roman" panose="02020603050405020304" pitchFamily="18" charset="0"/>
              <a:cs typeface="Times New Roman" panose="02020603050405020304" pitchFamily="18" charset="0"/>
            </a:rPr>
            <a:t> (педагог)</a:t>
          </a:r>
          <a:r>
            <a:rPr lang="ru-RU" sz="4400" kern="1200" dirty="0" err="1" smtClean="0">
              <a:latin typeface="Times New Roman" panose="02020603050405020304" pitchFamily="18" charset="0"/>
              <a:cs typeface="Times New Roman" panose="02020603050405020304" pitchFamily="18" charset="0"/>
            </a:rPr>
            <a:t>ларнинг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билим</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даражасини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ошириш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мажбуриятини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юклайди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Бу</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услублар</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уларнинг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натижаси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билим</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даражасининг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кўтарилишига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ёрдам</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беради</a:t>
          </a:r>
          <a:r>
            <a:rPr lang="ru-RU" sz="4400"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271409" y="273241"/>
        <a:ext cx="9972782" cy="5017022"/>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344A56-6403-4C42-84C5-2B8B968EE544}">
      <dsp:nvSpPr>
        <dsp:cNvPr id="0" name=""/>
        <dsp:cNvSpPr/>
      </dsp:nvSpPr>
      <dsp:spPr>
        <a:xfrm>
          <a:off x="0" y="283488"/>
          <a:ext cx="10515600" cy="505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Эркин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стандартлатирилган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бериш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жараёнининг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таъминланиши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узлуксиз</a:t>
          </a:r>
          <a:r>
            <a:rPr lang="ru-RU" sz="2700" kern="1200" dirty="0" smtClean="0">
              <a:latin typeface="Times New Roman" panose="02020603050405020304" pitchFamily="18" charset="0"/>
              <a:cs typeface="Times New Roman" panose="02020603050405020304" pitchFamily="18" charset="0"/>
            </a:rPr>
            <a:t> мониторинг </a:t>
          </a:r>
          <a:r>
            <a:rPr lang="ru-RU" sz="2700" kern="1200" dirty="0" err="1" smtClean="0">
              <a:latin typeface="Times New Roman" panose="02020603050405020304" pitchFamily="18" charset="0"/>
              <a:cs typeface="Times New Roman" panose="02020603050405020304" pitchFamily="18" charset="0"/>
            </a:rPr>
            <a:t>имконияти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ўқув</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жараёнларининг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тўғри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назорат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қилиниши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бошқарилиши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олий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ўрта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махсус</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вазирлиги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ўқув</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юртлари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томонидан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ўқитувчи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тингловчиларнинг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савиясининг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текширилиши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жараёнида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ўқитувчиларнинг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ҳаракатларини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назорат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бунга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фаоллиги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ўқитувчи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ишининг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унумлилиги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тингловчиларни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аттестациядан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ўтказиш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боғлиқ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амаллар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киради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масофавий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таълимда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йўлга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қўйилиши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шарт</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Ўқитувчиларни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қайта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тайёрлаш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уларнинг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малакасини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ошириш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тизимларининг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самарадорлигини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оширишда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ҳам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бундай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тадбирлар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амал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қилади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246735" y="530223"/>
        <a:ext cx="10022130" cy="4560930"/>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22CF9E-4AEC-49FB-AF4E-F5EEFF36E5CF}">
      <dsp:nvSpPr>
        <dsp:cNvPr id="0" name=""/>
        <dsp:cNvSpPr/>
      </dsp:nvSpPr>
      <dsp:spPr>
        <a:xfrm>
          <a:off x="0" y="79052"/>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u="sng" kern="1200" dirty="0" err="1" smtClean="0">
              <a:latin typeface="Times New Roman" panose="02020603050405020304" pitchFamily="18" charset="0"/>
              <a:cs typeface="Times New Roman" panose="02020603050405020304" pitchFamily="18" charset="0"/>
            </a:rPr>
            <a:t>Ўқитиш</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турининг</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эгилувчанлиги</a:t>
          </a:r>
          <a:r>
            <a:rPr lang="ru-RU" sz="3500" u="sng" kern="1200" dirty="0" smtClean="0">
              <a:latin typeface="Times New Roman" panose="02020603050405020304" pitchFamily="18" charset="0"/>
              <a:cs typeface="Times New Roman" panose="02020603050405020304" pitchFamily="18" charset="0"/>
            </a:rPr>
            <a:t>.</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Қулай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вақтда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шуғулланиш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мумкинлиги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қулай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жойда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қулай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тезликда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тингловчиларнинг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билим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қабул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қилишининг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турли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шаклларини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қўллаш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мумкинлиги</a:t>
          </a:r>
          <a:r>
            <a:rPr lang="ru-RU" sz="3500" kern="1200" dirty="0" smtClean="0">
              <a:latin typeface="Times New Roman" panose="02020603050405020304" pitchFamily="18" charset="0"/>
              <a:cs typeface="Times New Roman" panose="02020603050405020304" pitchFamily="18" charset="0"/>
            </a:rPr>
            <a:t>, улар </a:t>
          </a:r>
          <a:r>
            <a:rPr lang="ru-RU" sz="3500" kern="1200" dirty="0" err="1" smtClean="0">
              <a:latin typeface="Times New Roman" panose="02020603050405020304" pitchFamily="18" charset="0"/>
              <a:cs typeface="Times New Roman" panose="02020603050405020304" pitchFamily="18" charset="0"/>
            </a:rPr>
            <a:t>томонидан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моделлаштириш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кўргазмали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воситаларни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жойида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қўллаш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ахборот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билимларни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етказишда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кўргазмали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амалий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бошқа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методлардан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унумли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фойдаланиш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икониятларининг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мавжудлиги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таълимнинг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ушбу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шакли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эгилувчанлигини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ифодалайди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63870" y="342922"/>
        <a:ext cx="9987860" cy="4877659"/>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FC027C-44D4-459F-990C-84DD2A67B736}">
      <dsp:nvSpPr>
        <dsp:cNvPr id="0" name=""/>
        <dsp:cNvSpPr/>
      </dsp:nvSpPr>
      <dsp:spPr>
        <a:xfrm>
          <a:off x="0" y="24981"/>
          <a:ext cx="10515600" cy="5559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ru-RU" sz="4400" u="sng" kern="1200" dirty="0" err="1" smtClean="0">
              <a:latin typeface="Times New Roman" panose="02020603050405020304" pitchFamily="18" charset="0"/>
              <a:cs typeface="Times New Roman" panose="02020603050405020304" pitchFamily="18" charset="0"/>
            </a:rPr>
            <a:t>Ўқитувчининг</a:t>
          </a:r>
          <a:r>
            <a:rPr lang="ru-RU" sz="4400" u="sng" kern="1200" dirty="0" smtClean="0">
              <a:latin typeface="Times New Roman" panose="02020603050405020304" pitchFamily="18" charset="0"/>
              <a:cs typeface="Times New Roman" panose="02020603050405020304" pitchFamily="18" charset="0"/>
            </a:rPr>
            <a:t> роли </a:t>
          </a:r>
          <a:r>
            <a:rPr lang="ru-RU" sz="4400" u="sng" kern="1200" dirty="0" err="1" smtClean="0">
              <a:latin typeface="Times New Roman" panose="02020603050405020304" pitchFamily="18" charset="0"/>
              <a:cs typeface="Times New Roman" panose="02020603050405020304" pitchFamily="18" charset="0"/>
            </a:rPr>
            <a:t>ва</a:t>
          </a:r>
          <a:r>
            <a:rPr lang="ru-RU" sz="4400" u="sng" kern="1200" dirty="0" smtClean="0">
              <a:latin typeface="Times New Roman" panose="02020603050405020304" pitchFamily="18" charset="0"/>
              <a:cs typeface="Times New Roman" panose="02020603050405020304" pitchFamily="18" charset="0"/>
            </a:rPr>
            <a:t> </a:t>
          </a:r>
          <a:r>
            <a:rPr lang="ru-RU" sz="4400" u="sng" kern="1200" dirty="0" err="1" smtClean="0">
              <a:latin typeface="Times New Roman" panose="02020603050405020304" pitchFamily="18" charset="0"/>
              <a:cs typeface="Times New Roman" panose="02020603050405020304" pitchFamily="18" charset="0"/>
            </a:rPr>
            <a:t>унинг</a:t>
          </a:r>
          <a:r>
            <a:rPr lang="ru-RU" sz="4400" u="sng" kern="1200" dirty="0" smtClean="0">
              <a:latin typeface="Times New Roman" panose="02020603050405020304" pitchFamily="18" charset="0"/>
              <a:cs typeface="Times New Roman" panose="02020603050405020304" pitchFamily="18" charset="0"/>
            </a:rPr>
            <a:t> педагогик </a:t>
          </a:r>
          <a:r>
            <a:rPr lang="ru-RU" sz="4400" u="sng" kern="1200" dirty="0" err="1" smtClean="0">
              <a:latin typeface="Times New Roman" panose="02020603050405020304" pitchFamily="18" charset="0"/>
              <a:cs typeface="Times New Roman" panose="02020603050405020304" pitchFamily="18" charset="0"/>
            </a:rPr>
            <a:t>имкониятлари</a:t>
          </a:r>
          <a:r>
            <a:rPr lang="ru-RU" sz="4400" u="sng" kern="1200" dirty="0" smtClean="0">
              <a:latin typeface="Times New Roman" panose="02020603050405020304" pitchFamily="18" charset="0"/>
              <a:cs typeface="Times New Roman" panose="02020603050405020304" pitchFamily="18" charset="0"/>
            </a:rPr>
            <a:t>.</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Ўқитувчининг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тингловчига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нисбатан</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шахсий</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ёндашувининг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турли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шаклларини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қўллаш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ҳар</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бир</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тингловчининг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билим</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даражаси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тайёргарлигини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ҳар</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томонлама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ўрганиш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шароитининг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мавжудлигида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кўринади</a:t>
          </a:r>
          <a:r>
            <a:rPr lang="ru-RU" sz="4400"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271409" y="296390"/>
        <a:ext cx="9972782" cy="5017022"/>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DCEA58-34B8-4729-82B3-C3AAEC0BF8D4}">
      <dsp:nvSpPr>
        <dsp:cNvPr id="0" name=""/>
        <dsp:cNvSpPr/>
      </dsp:nvSpPr>
      <dsp:spPr>
        <a:xfrm>
          <a:off x="0" y="61690"/>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u="sng" kern="1200" dirty="0" err="1" smtClean="0">
              <a:latin typeface="Times New Roman" panose="02020603050405020304" pitchFamily="18" charset="0"/>
              <a:cs typeface="Times New Roman" panose="02020603050405020304" pitchFamily="18" charset="0"/>
            </a:rPr>
            <a:t>Тингловчининг</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билим</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ва</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тадқиқот</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мотивлари</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ҳамда</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стимулларини</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ривожлантириш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Тингловчининг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ўқитувчи</a:t>
          </a:r>
          <a:r>
            <a:rPr lang="ru-RU" sz="3500" kern="1200" dirty="0" smtClean="0">
              <a:latin typeface="Times New Roman" panose="02020603050405020304" pitchFamily="18" charset="0"/>
              <a:cs typeface="Times New Roman" panose="02020603050405020304" pitchFamily="18" charset="0"/>
            </a:rPr>
            <a:t>(педагог)га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ўзаро</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мулоқотида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ишончсизлик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ҳиссиёти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боғлиқ</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психологик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тўсиқларни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йўқотиш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тингловчининг</a:t>
          </a:r>
          <a:r>
            <a:rPr lang="ru-RU" sz="3500" kern="1200" dirty="0" smtClean="0">
              <a:latin typeface="Times New Roman" panose="02020603050405020304" pitchFamily="18" charset="0"/>
              <a:cs typeface="Times New Roman" panose="02020603050405020304" pitchFamily="18" charset="0"/>
            </a:rPr>
            <a:t> интеллектуал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илмий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имкониятларини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ҳамда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ўзи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тарбиялаш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такомиллаштириш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шарт-шароитларини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кенгайтиришга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ёрдам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беради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Шунингдек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билим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олувчиларнинг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ақлий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жисмоний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меҳнати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уйғунлигини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таъминлайди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63870" y="325560"/>
        <a:ext cx="9987860" cy="4877659"/>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C6B25C-46A9-4055-8BBA-657117123D8F}">
      <dsp:nvSpPr>
        <dsp:cNvPr id="0" name=""/>
        <dsp:cNvSpPr/>
      </dsp:nvSpPr>
      <dsp:spPr>
        <a:xfrm>
          <a:off x="0" y="245066"/>
          <a:ext cx="10515600" cy="5096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u="sng" kern="1200" dirty="0" err="1" smtClean="0">
              <a:latin typeface="Times New Roman" panose="02020603050405020304" pitchFamily="18" charset="0"/>
              <a:cs typeface="Times New Roman" panose="02020603050405020304" pitchFamily="18" charset="0"/>
            </a:rPr>
            <a:t>Иқтисодлилиги</a:t>
          </a:r>
          <a:r>
            <a:rPr lang="ru-RU" sz="3300" u="sng" kern="1200" dirty="0" smtClean="0">
              <a:latin typeface="Times New Roman" panose="02020603050405020304" pitchFamily="18" charset="0"/>
              <a:cs typeface="Times New Roman" panose="02020603050405020304" pitchFamily="18" charset="0"/>
            </a:rPr>
            <a:t>.</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тизим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ўқитишдаги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кечикишларни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камайтиришни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таъминлайди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хоналаридан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фойдаланиш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йўл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харажатлари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таклиф</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малакали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ўқитувчи</a:t>
          </a:r>
          <a:r>
            <a:rPr lang="ru-RU" sz="3300" kern="1200" dirty="0" smtClean="0">
              <a:latin typeface="Times New Roman" panose="02020603050405020304" pitchFamily="18" charset="0"/>
              <a:cs typeface="Times New Roman" panose="02020603050405020304" pitchFamily="18" charset="0"/>
            </a:rPr>
            <a:t>(педагог)</a:t>
          </a:r>
          <a:r>
            <a:rPr lang="ru-RU" sz="3300" kern="1200" dirty="0" err="1" smtClean="0">
              <a:latin typeface="Times New Roman" panose="02020603050405020304" pitchFamily="18" charset="0"/>
              <a:cs typeface="Times New Roman" panose="02020603050405020304" pitchFamily="18" charset="0"/>
            </a:rPr>
            <a:t>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асосий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жойидан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тўлаш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харжатларини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камайтиради</a:t>
          </a:r>
          <a:r>
            <a:rPr lang="ru-RU" sz="3300" kern="1200" dirty="0" smtClean="0">
              <a:latin typeface="Times New Roman" panose="02020603050405020304" pitchFamily="18" charset="0"/>
              <a:cs typeface="Times New Roman" panose="02020603050405020304" pitchFamily="18" charset="0"/>
            </a:rPr>
            <a:t>. Улар </a:t>
          </a:r>
          <a:r>
            <a:rPr lang="ru-RU" sz="3300" kern="1200" dirty="0" err="1" smtClean="0">
              <a:latin typeface="Times New Roman" panose="02020603050405020304" pitchFamily="18" charset="0"/>
              <a:cs typeface="Times New Roman" panose="02020603050405020304" pitchFamily="18" charset="0"/>
            </a:rPr>
            <a:t>ўз</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билимларини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масофадан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ўқитиш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шаклида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узатишлари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мумкин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Соғлиғи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ижтимоий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моддий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таъминланганлигидан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қатъий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назар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олишнинг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имкониятлари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яратилиб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ижтимоий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тенглик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юзага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келади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248792" y="493858"/>
        <a:ext cx="10018016" cy="4598936"/>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F7300E-E039-47A5-A65F-C9B2DC8A6A1E}">
      <dsp:nvSpPr>
        <dsp:cNvPr id="0" name=""/>
        <dsp:cNvSpPr/>
      </dsp:nvSpPr>
      <dsp:spPr>
        <a:xfrm>
          <a:off x="0" y="61690"/>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u="sng" kern="1200" dirty="0" err="1" smtClean="0">
              <a:latin typeface="Times New Roman" panose="02020603050405020304" pitchFamily="18" charset="0"/>
              <a:cs typeface="Times New Roman" panose="02020603050405020304" pitchFamily="18" charset="0"/>
            </a:rPr>
            <a:t>Ўқитиш</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доирасида</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мусобақа</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муҳитини</a:t>
          </a:r>
          <a:r>
            <a:rPr lang="ru-RU" sz="3500" u="sng" kern="1200" dirty="0" smtClean="0">
              <a:latin typeface="Times New Roman" panose="02020603050405020304" pitchFamily="18" charset="0"/>
              <a:cs typeface="Times New Roman" panose="02020603050405020304" pitchFamily="18" charset="0"/>
            </a:rPr>
            <a:t> </a:t>
          </a:r>
          <a:r>
            <a:rPr lang="ru-RU" sz="3500" u="sng" kern="1200" dirty="0" err="1" smtClean="0">
              <a:latin typeface="Times New Roman" panose="02020603050405020304" pitchFamily="18" charset="0"/>
              <a:cs typeface="Times New Roman" panose="02020603050405020304" pitchFamily="18" charset="0"/>
            </a:rPr>
            <a:t>расмийлаштириш</a:t>
          </a:r>
          <a:r>
            <a:rPr lang="ru-RU" sz="3500" u="sng" kern="1200" dirty="0" smtClean="0">
              <a:latin typeface="Times New Roman" panose="02020603050405020304" pitchFamily="18" charset="0"/>
              <a:cs typeface="Times New Roman" panose="02020603050405020304" pitchFamily="18" charset="0"/>
            </a:rPr>
            <a:t>.</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Масофадан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ўқитиш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технологияси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 </a:t>
          </a:r>
          <a:r>
            <a:rPr lang="ru-RU" sz="3500" kern="1200" dirty="0" err="1" smtClean="0">
              <a:latin typeface="Times New Roman" panose="02020603050405020304" pitchFamily="18" charset="0"/>
              <a:cs typeface="Times New Roman" panose="02020603050405020304" pitchFamily="18" charset="0"/>
            </a:rPr>
            <a:t>жамиятни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ахборотлаштириш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умумий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оқими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йўллари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жипслашган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бўлиб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масофавий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ўқитишнинг</a:t>
          </a:r>
          <a:r>
            <a:rPr lang="ru-RU" sz="3500" kern="1200" dirty="0" smtClean="0">
              <a:latin typeface="Times New Roman" panose="02020603050405020304" pitchFamily="18" charset="0"/>
              <a:cs typeface="Times New Roman" panose="02020603050405020304" pitchFamily="18" charset="0"/>
            </a:rPr>
            <a:t> техник </a:t>
          </a:r>
          <a:r>
            <a:rPr lang="ru-RU" sz="3500" kern="1200" dirty="0" err="1" smtClean="0">
              <a:latin typeface="Times New Roman" panose="02020603050405020304" pitchFamily="18" charset="0"/>
              <a:cs typeface="Times New Roman" panose="02020603050405020304" pitchFamily="18" charset="0"/>
            </a:rPr>
            <a:t>воситаларини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ахборотлаштириш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тизимлари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олий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ўқув</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юртларидаги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ўқитиш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жараёнини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автоматлаштириш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тизимлари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замонавий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ахборотлаштириш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технологияси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асосида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бирлашувини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таъминлайди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263870" y="325560"/>
        <a:ext cx="9987860" cy="4877659"/>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051C75-BB80-48A1-8E47-99CB7685C5AC}">
      <dsp:nvSpPr>
        <dsp:cNvPr id="0" name=""/>
        <dsp:cNvSpPr/>
      </dsp:nvSpPr>
      <dsp:spPr>
        <a:xfrm>
          <a:off x="0" y="18525"/>
          <a:ext cx="10515600" cy="54685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358775" algn="just" defTabSz="2533650" rtl="0">
            <a:lnSpc>
              <a:spcPct val="90000"/>
            </a:lnSpc>
            <a:spcBef>
              <a:spcPct val="0"/>
            </a:spcBef>
            <a:spcAft>
              <a:spcPct val="35000"/>
            </a:spcAft>
          </a:pPr>
          <a:r>
            <a:rPr lang="ru-RU" sz="5700" u="sng" kern="1200" dirty="0" err="1" smtClean="0">
              <a:latin typeface="Times New Roman" panose="02020603050405020304" pitchFamily="18" charset="0"/>
              <a:cs typeface="Times New Roman" panose="02020603050405020304" pitchFamily="18" charset="0"/>
            </a:rPr>
            <a:t>Масофавий</a:t>
          </a:r>
          <a:r>
            <a:rPr lang="ru-RU" sz="5700" u="sng" kern="1200" dirty="0" smtClean="0">
              <a:latin typeface="Times New Roman" panose="02020603050405020304" pitchFamily="18" charset="0"/>
              <a:cs typeface="Times New Roman" panose="02020603050405020304" pitchFamily="18" charset="0"/>
            </a:rPr>
            <a:t> </a:t>
          </a:r>
          <a:r>
            <a:rPr lang="ru-RU" sz="5700" u="sng" kern="1200" dirty="0" err="1" smtClean="0">
              <a:latin typeface="Times New Roman" panose="02020603050405020304" pitchFamily="18" charset="0"/>
              <a:cs typeface="Times New Roman" panose="02020603050405020304" pitchFamily="18" charset="0"/>
            </a:rPr>
            <a:t>ўқитиш</a:t>
          </a:r>
          <a:r>
            <a:rPr lang="ru-RU" sz="5700" u="sng" kern="1200" dirty="0" smtClean="0">
              <a:latin typeface="Times New Roman" panose="02020603050405020304" pitchFamily="18" charset="0"/>
              <a:cs typeface="Times New Roman" panose="02020603050405020304" pitchFamily="18" charset="0"/>
            </a:rPr>
            <a:t> </a:t>
          </a:r>
          <a:r>
            <a:rPr lang="ru-RU" sz="5700" u="sng" kern="1200" dirty="0" err="1" smtClean="0">
              <a:latin typeface="Times New Roman" panose="02020603050405020304" pitchFamily="18" charset="0"/>
              <a:cs typeface="Times New Roman" panose="02020603050405020304" pitchFamily="18" charset="0"/>
            </a:rPr>
            <a:t>усулидан</a:t>
          </a:r>
          <a:r>
            <a:rPr lang="ru-RU" sz="5700" u="sng" kern="1200" dirty="0" smtClean="0">
              <a:latin typeface="Times New Roman" panose="02020603050405020304" pitchFamily="18" charset="0"/>
              <a:cs typeface="Times New Roman" panose="02020603050405020304" pitchFamily="18" charset="0"/>
            </a:rPr>
            <a:t> </a:t>
          </a:r>
          <a:r>
            <a:rPr lang="ru-RU" sz="5700" u="sng" kern="1200" dirty="0" err="1" smtClean="0">
              <a:latin typeface="Times New Roman" panose="02020603050405020304" pitchFamily="18" charset="0"/>
              <a:cs typeface="Times New Roman" panose="02020603050405020304" pitchFamily="18" charset="0"/>
            </a:rPr>
            <a:t>фойдаланишнинг</a:t>
          </a:r>
          <a:r>
            <a:rPr lang="ru-RU" sz="5700" u="sng" kern="1200" dirty="0" smtClean="0">
              <a:latin typeface="Times New Roman" panose="02020603050405020304" pitchFamily="18" charset="0"/>
              <a:cs typeface="Times New Roman" panose="02020603050405020304" pitchFamily="18" charset="0"/>
            </a:rPr>
            <a:t> </a:t>
          </a:r>
          <a:r>
            <a:rPr lang="ru-RU" sz="5700" u="sng" kern="1200" dirty="0" err="1" smtClean="0">
              <a:latin typeface="Times New Roman" panose="02020603050405020304" pitchFamily="18" charset="0"/>
              <a:cs typeface="Times New Roman" panose="02020603050405020304" pitchFamily="18" charset="0"/>
            </a:rPr>
            <a:t>камчилиги</a:t>
          </a:r>
          <a:r>
            <a:rPr lang="ru-RU" sz="5700" kern="1200" dirty="0" smtClean="0">
              <a:latin typeface="Times New Roman" panose="02020603050405020304" pitchFamily="18" charset="0"/>
              <a:cs typeface="Times New Roman" panose="02020603050405020304" pitchFamily="18" charset="0"/>
            </a:rPr>
            <a:t> – </a:t>
          </a:r>
          <a:r>
            <a:rPr lang="ru-RU" sz="5700" kern="1200" dirty="0" err="1" smtClean="0">
              <a:latin typeface="Times New Roman" panose="02020603050405020304" pitchFamily="18" charset="0"/>
              <a:cs typeface="Times New Roman" panose="02020603050405020304" pitchFamily="18" charset="0"/>
            </a:rPr>
            <a:t>ўқитувчи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ва</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тингловчи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ўртасидаги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бевосита</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мулоқот</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ва</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психологик</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бирликнинг</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чегараланганлигидир</a:t>
          </a:r>
          <a:r>
            <a:rPr lang="ru-RU" sz="5700" kern="1200" dirty="0" smtClean="0">
              <a:latin typeface="Times New Roman" panose="02020603050405020304" pitchFamily="18" charset="0"/>
              <a:cs typeface="Times New Roman" panose="02020603050405020304" pitchFamily="18" charset="0"/>
            </a:rPr>
            <a:t>.</a:t>
          </a:r>
          <a:endParaRPr lang="ru-RU" sz="5700" kern="1200" dirty="0">
            <a:latin typeface="Times New Roman" panose="02020603050405020304" pitchFamily="18" charset="0"/>
            <a:cs typeface="Times New Roman" panose="02020603050405020304" pitchFamily="18" charset="0"/>
          </a:endParaRPr>
        </a:p>
      </dsp:txBody>
      <dsp:txXfrm>
        <a:off x="266954" y="285479"/>
        <a:ext cx="9981692" cy="4934671"/>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ABF6E-6249-47C4-811D-6C3750982CB3}">
      <dsp:nvSpPr>
        <dsp:cNvPr id="0" name=""/>
        <dsp:cNvSpPr/>
      </dsp:nvSpPr>
      <dsp:spPr>
        <a:xfrm>
          <a:off x="0" y="174010"/>
          <a:ext cx="10515600" cy="5180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kern="1200" dirty="0" err="1" smtClean="0">
              <a:latin typeface="Times New Roman" panose="02020603050405020304" pitchFamily="18" charset="0"/>
              <a:cs typeface="Times New Roman" panose="02020603050405020304" pitchFamily="18" charset="0"/>
            </a:rPr>
            <a:t>Умуман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олганда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масофавий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ўқитиш</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тизими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тингловчиларда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таълим</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тизимидаги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бўлаётган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дунёвий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ўзгаришлар</a:t>
          </a:r>
          <a:r>
            <a:rPr lang="ru-RU" sz="4100" kern="1200" dirty="0" smtClean="0">
              <a:latin typeface="Times New Roman" panose="02020603050405020304" pitchFamily="18" charset="0"/>
              <a:cs typeface="Times New Roman" panose="02020603050405020304" pitchFamily="18" charset="0"/>
            </a:rPr>
            <a:t>, техник </a:t>
          </a:r>
          <a:r>
            <a:rPr lang="ru-RU" sz="4100" kern="1200" dirty="0" err="1" smtClean="0">
              <a:latin typeface="Times New Roman" panose="02020603050405020304" pitchFamily="18" charset="0"/>
              <a:cs typeface="Times New Roman" panose="02020603050405020304" pitchFamily="18" charset="0"/>
            </a:rPr>
            <a:t>воситалардан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фойдаланиш</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йўллари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унинг</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қанчалик</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афзаллик</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томонлари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ва</a:t>
          </a:r>
          <a:r>
            <a:rPr lang="ru-RU" sz="4100" kern="1200" dirty="0" smtClean="0">
              <a:latin typeface="Times New Roman" panose="02020603050405020304" pitchFamily="18" charset="0"/>
              <a:cs typeface="Times New Roman" panose="02020603050405020304" pitchFamily="18" charset="0"/>
            </a:rPr>
            <a:t> шу </a:t>
          </a:r>
          <a:r>
            <a:rPr lang="ru-RU" sz="4100" kern="1200" dirty="0" err="1" smtClean="0">
              <a:latin typeface="Times New Roman" panose="02020603050405020304" pitchFamily="18" charset="0"/>
              <a:cs typeface="Times New Roman" panose="02020603050405020304" pitchFamily="18" charset="0"/>
            </a:rPr>
            <a:t>билан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биргаликда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қандай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камчиликлари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камчиликлари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мавжудлиги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ҳақида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маълумот</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беради</a:t>
          </a:r>
          <a:r>
            <a:rPr lang="ru-RU" sz="4100" kern="1200" dirty="0" smtClean="0">
              <a:latin typeface="Times New Roman" panose="02020603050405020304" pitchFamily="18" charset="0"/>
              <a:cs typeface="Times New Roman" panose="02020603050405020304" pitchFamily="18" charset="0"/>
            </a:rPr>
            <a:t>.</a:t>
          </a:r>
          <a:endParaRPr lang="ru-RU" sz="4100" kern="1200" dirty="0">
            <a:latin typeface="Times New Roman" panose="02020603050405020304" pitchFamily="18" charset="0"/>
            <a:cs typeface="Times New Roman" panose="02020603050405020304" pitchFamily="18" charset="0"/>
          </a:endParaRPr>
        </a:p>
      </dsp:txBody>
      <dsp:txXfrm>
        <a:off x="252904" y="426914"/>
        <a:ext cx="10009792" cy="4674952"/>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D37EA3-D710-429D-86EB-33E052F0FBAA}">
      <dsp:nvSpPr>
        <dsp:cNvPr id="0" name=""/>
        <dsp:cNvSpPr/>
      </dsp:nvSpPr>
      <dsp:spPr>
        <a:xfrm>
          <a:off x="0" y="124581"/>
          <a:ext cx="10515600" cy="1076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rtl="0">
            <a:lnSpc>
              <a:spcPct val="90000"/>
            </a:lnSpc>
            <a:spcBef>
              <a:spcPct val="0"/>
            </a:spcBef>
            <a:spcAft>
              <a:spcPct val="35000"/>
            </a:spcAft>
          </a:pPr>
          <a:r>
            <a:rPr lang="uz-Cyrl-UZ" sz="46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600" kern="1200" dirty="0">
            <a:latin typeface="Times New Roman" panose="02020603050405020304" pitchFamily="18" charset="0"/>
            <a:cs typeface="Times New Roman" panose="02020603050405020304" pitchFamily="18" charset="0"/>
          </a:endParaRPr>
        </a:p>
      </dsp:txBody>
      <dsp:txXfrm>
        <a:off x="52546" y="177127"/>
        <a:ext cx="10410508" cy="971308"/>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9CFE4-3408-46AD-B0DD-8EAAA055A73B}">
      <dsp:nvSpPr>
        <dsp:cNvPr id="0" name=""/>
        <dsp:cNvSpPr/>
      </dsp:nvSpPr>
      <dsp:spPr>
        <a:xfrm>
          <a:off x="0" y="16671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1. </a:t>
          </a:r>
          <a:r>
            <a:rPr lang="ms-MY" sz="1100" kern="1200" smtClean="0">
              <a:latin typeface="Times New Roman" panose="02020603050405020304" pitchFamily="18" charset="0"/>
              <a:cs typeface="Times New Roman" panose="02020603050405020304" pitchFamily="18" charset="0"/>
            </a:rPr>
            <a:t>Aзизxoджaeвa Н.Н. Пeдaгoгик тexнoлoгиялaр вa пeдaгoгик мaҳoрaт. -ТДПУ, 2013.</a:t>
          </a:r>
          <a:endParaRPr lang="ru-RU" sz="1100" kern="1200">
            <a:latin typeface="Times New Roman" panose="02020603050405020304" pitchFamily="18" charset="0"/>
            <a:cs typeface="Times New Roman" panose="02020603050405020304" pitchFamily="18" charset="0"/>
          </a:endParaRPr>
        </a:p>
      </dsp:txBody>
      <dsp:txXfrm>
        <a:off x="20419" y="187130"/>
        <a:ext cx="10474762" cy="377437"/>
      </dsp:txXfrm>
    </dsp:sp>
    <dsp:sp modelId="{1EFB6074-92C5-4115-A1AB-604BEA6BD9D7}">
      <dsp:nvSpPr>
        <dsp:cNvPr id="0" name=""/>
        <dsp:cNvSpPr/>
      </dsp:nvSpPr>
      <dsp:spPr>
        <a:xfrm>
          <a:off x="0" y="61666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2. </a:t>
          </a:r>
          <a:r>
            <a:rPr lang="ms-MY" sz="1100" kern="1200" smtClean="0">
              <a:latin typeface="Times New Roman" panose="02020603050405020304" pitchFamily="18" charset="0"/>
              <a:cs typeface="Times New Roman" panose="02020603050405020304" pitchFamily="18" charset="0"/>
            </a:rPr>
            <a:t>Гoлиш Л.В., Фaйзуллaeвa Д.М. Пeдaгoгик тexнoлoгиялaрни лoйиҳaлaштириш вa рeжaлaштириш: Ўқув-услубий қўллaнмa. Иннoвa</a:t>
          </a:r>
          <a:r>
            <a:rPr lang="uz-Cyrl-UZ" sz="1100" kern="1200" smtClean="0">
              <a:latin typeface="Times New Roman" panose="02020603050405020304" pitchFamily="18" charset="0"/>
              <a:cs typeface="Times New Roman" panose="02020603050405020304" pitchFamily="18" charset="0"/>
            </a:rPr>
            <a:t>ц</a:t>
          </a:r>
          <a:r>
            <a:rPr lang="ms-MY" sz="1100" kern="1200" smtClean="0">
              <a:latin typeface="Times New Roman" panose="02020603050405020304" pitchFamily="18" charset="0"/>
              <a:cs typeface="Times New Roman" panose="02020603050405020304" pitchFamily="18" charset="0"/>
            </a:rPr>
            <a:t>иoн тaълим тexнoлoгия сeрияси. – Т.: Иқтисoдиёт, 2011.</a:t>
          </a:r>
          <a:endParaRPr lang="ru-RU" sz="1100" kern="1200">
            <a:latin typeface="Times New Roman" panose="02020603050405020304" pitchFamily="18" charset="0"/>
            <a:cs typeface="Times New Roman" panose="02020603050405020304" pitchFamily="18" charset="0"/>
          </a:endParaRPr>
        </a:p>
      </dsp:txBody>
      <dsp:txXfrm>
        <a:off x="20419" y="637085"/>
        <a:ext cx="10474762" cy="377437"/>
      </dsp:txXfrm>
    </dsp:sp>
    <dsp:sp modelId="{83D6F847-3C0D-4DF3-BAA0-6BEC52FAC396}">
      <dsp:nvSpPr>
        <dsp:cNvPr id="0" name=""/>
        <dsp:cNvSpPr/>
      </dsp:nvSpPr>
      <dsp:spPr>
        <a:xfrm>
          <a:off x="0" y="106662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3. </a:t>
          </a:r>
          <a:r>
            <a:rPr lang="ms-MY" sz="1100" kern="1200" smtClean="0">
              <a:latin typeface="Times New Roman" panose="02020603050405020304" pitchFamily="18" charset="0"/>
              <a:cs typeface="Times New Roman" panose="02020603050405020304" pitchFamily="18" charset="0"/>
            </a:rPr>
            <a:t>Ибрaгимoв X. Пeдaгoгикa нaзaрияси. - Т.: Фaн, 2011.</a:t>
          </a:r>
          <a:endParaRPr lang="ru-RU" sz="1100" kern="1200">
            <a:latin typeface="Times New Roman" panose="02020603050405020304" pitchFamily="18" charset="0"/>
            <a:cs typeface="Times New Roman" panose="02020603050405020304" pitchFamily="18" charset="0"/>
          </a:endParaRPr>
        </a:p>
      </dsp:txBody>
      <dsp:txXfrm>
        <a:off x="20419" y="1087040"/>
        <a:ext cx="10474762" cy="377437"/>
      </dsp:txXfrm>
    </dsp:sp>
    <dsp:sp modelId="{D18A8344-1696-41DF-8F95-F80257F4069E}">
      <dsp:nvSpPr>
        <dsp:cNvPr id="0" name=""/>
        <dsp:cNvSpPr/>
      </dsp:nvSpPr>
      <dsp:spPr>
        <a:xfrm>
          <a:off x="0" y="151657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4. </a:t>
          </a:r>
          <a:r>
            <a:rPr lang="ms-MY" sz="1100" kern="1200" smtClean="0">
              <a:latin typeface="Times New Roman" panose="02020603050405020304" pitchFamily="18" charset="0"/>
              <a:cs typeface="Times New Roman" panose="02020603050405020304" pitchFamily="18" charset="0"/>
            </a:rPr>
            <a:t>Кaримoвa В., Xaйитoв O</a:t>
          </a:r>
          <a:r>
            <a:rPr lang="uz-Cyrl-UZ" sz="1100" kern="1200" smtClean="0">
              <a:latin typeface="Times New Roman" panose="02020603050405020304" pitchFamily="18" charset="0"/>
              <a:cs typeface="Times New Roman" panose="02020603050405020304" pitchFamily="18" charset="0"/>
            </a:rPr>
            <a:t>.</a:t>
          </a:r>
          <a:r>
            <a:rPr lang="ms-MY" sz="1100" kern="1200" smtClean="0">
              <a:latin typeface="Times New Roman" panose="02020603050405020304" pitchFamily="18" charset="0"/>
              <a:cs typeface="Times New Roman" panose="02020603050405020304" pitchFamily="18" charset="0"/>
            </a:rPr>
            <a:t>, Джaлoлoвa С. Бoшқaрув псиxoлoгияси. Ўқув қўллaнмa. - Т.: 2008.</a:t>
          </a:r>
          <a:endParaRPr lang="ru-RU" sz="1100" kern="1200">
            <a:latin typeface="Times New Roman" panose="02020603050405020304" pitchFamily="18" charset="0"/>
            <a:cs typeface="Times New Roman" panose="02020603050405020304" pitchFamily="18" charset="0"/>
          </a:endParaRPr>
        </a:p>
      </dsp:txBody>
      <dsp:txXfrm>
        <a:off x="20419" y="1536995"/>
        <a:ext cx="10474762" cy="377437"/>
      </dsp:txXfrm>
    </dsp:sp>
    <dsp:sp modelId="{C619D883-99E2-4289-8005-7A7D9A84E831}">
      <dsp:nvSpPr>
        <dsp:cNvPr id="0" name=""/>
        <dsp:cNvSpPr/>
      </dsp:nvSpPr>
      <dsp:spPr>
        <a:xfrm>
          <a:off x="0" y="196653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5. </a:t>
          </a:r>
          <a:r>
            <a:rPr lang="ms-MY" sz="1100" kern="1200" smtClean="0">
              <a:latin typeface="Times New Roman" panose="02020603050405020304" pitchFamily="18" charset="0"/>
              <a:cs typeface="Times New Roman" panose="02020603050405020304" pitchFamily="18" charset="0"/>
            </a:rPr>
            <a:t>Кaримoвa В. Ижтимoий псиxoлoгия. - Т.: Фaн вa тexнoлoгия, 2012.</a:t>
          </a:r>
          <a:endParaRPr lang="ru-RU" sz="1100" kern="1200">
            <a:latin typeface="Times New Roman" panose="02020603050405020304" pitchFamily="18" charset="0"/>
            <a:cs typeface="Times New Roman" panose="02020603050405020304" pitchFamily="18" charset="0"/>
          </a:endParaRPr>
        </a:p>
      </dsp:txBody>
      <dsp:txXfrm>
        <a:off x="20419" y="1986950"/>
        <a:ext cx="10474762" cy="377437"/>
      </dsp:txXfrm>
    </dsp:sp>
    <dsp:sp modelId="{404517DD-197B-4C46-B9A6-7EAAB7B09919}">
      <dsp:nvSpPr>
        <dsp:cNvPr id="0" name=""/>
        <dsp:cNvSpPr/>
      </dsp:nvSpPr>
      <dsp:spPr>
        <a:xfrm>
          <a:off x="0" y="241648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6. Ҳакимова М. </a:t>
          </a:r>
          <a:r>
            <a:rPr lang="ms-MY" sz="1100" kern="1200" smtClean="0">
              <a:latin typeface="Times New Roman" panose="02020603050405020304" pitchFamily="18" charset="0"/>
              <a:cs typeface="Times New Roman" panose="02020603050405020304" pitchFamily="18" charset="0"/>
            </a:rPr>
            <a:t>“</a:t>
          </a:r>
          <a:r>
            <a:rPr lang="uz-Cyrl-UZ" sz="1100" kern="120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z="1100" kern="1200" smtClean="0">
              <a:latin typeface="Times New Roman" panose="02020603050405020304" pitchFamily="18" charset="0"/>
              <a:cs typeface="Times New Roman" panose="02020603050405020304" pitchFamily="18" charset="0"/>
            </a:rPr>
            <a:t>”: </a:t>
          </a:r>
          <a:r>
            <a:rPr lang="uz-Cyrl-UZ" sz="1100" kern="1200" smtClean="0">
              <a:latin typeface="Times New Roman" panose="02020603050405020304" pitchFamily="18" charset="0"/>
              <a:cs typeface="Times New Roman" panose="02020603050405020304" pitchFamily="18" charset="0"/>
            </a:rPr>
            <a:t>Ўқув қўлланма</a:t>
          </a:r>
          <a:r>
            <a:rPr lang="ms-MY" sz="1100" kern="1200" smtClean="0">
              <a:latin typeface="Times New Roman" panose="02020603050405020304" pitchFamily="18" charset="0"/>
              <a:cs typeface="Times New Roman" panose="02020603050405020304" pitchFamily="18" charset="0"/>
            </a:rPr>
            <a:t>. –Т.: «IQTISODIYOT», 2019. </a:t>
          </a:r>
          <a:endParaRPr lang="ru-RU" sz="1100" kern="1200">
            <a:latin typeface="Times New Roman" panose="02020603050405020304" pitchFamily="18" charset="0"/>
            <a:cs typeface="Times New Roman" panose="02020603050405020304" pitchFamily="18" charset="0"/>
          </a:endParaRPr>
        </a:p>
      </dsp:txBody>
      <dsp:txXfrm>
        <a:off x="20419" y="2436905"/>
        <a:ext cx="10474762" cy="377437"/>
      </dsp:txXfrm>
    </dsp:sp>
    <dsp:sp modelId="{DAB79E53-B08C-459A-ACA9-7DD23BFD4FBF}">
      <dsp:nvSpPr>
        <dsp:cNvPr id="0" name=""/>
        <dsp:cNvSpPr/>
      </dsp:nvSpPr>
      <dsp:spPr>
        <a:xfrm>
          <a:off x="0" y="286644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7. </a:t>
          </a:r>
          <a:r>
            <a:rPr lang="ms-MY" sz="1100" kern="1200" smtClean="0">
              <a:latin typeface="Times New Roman" panose="02020603050405020304" pitchFamily="18" charset="0"/>
              <a:cs typeface="Times New Roman" panose="02020603050405020304" pitchFamily="18" charset="0"/>
            </a:rPr>
            <a:t>Мурaдoвa Н.К., Мaжидoв Р.Р., Xaйитмaтoв У.Т., Мaxмудoвa Б.A. Кaсбий тaълим услубиёти: Ўқув қўллaнмa. - Т.: ТДИУ, 2006.</a:t>
          </a:r>
          <a:endParaRPr lang="ru-RU" sz="1100" kern="1200">
            <a:latin typeface="Times New Roman" panose="02020603050405020304" pitchFamily="18" charset="0"/>
            <a:cs typeface="Times New Roman" panose="02020603050405020304" pitchFamily="18" charset="0"/>
          </a:endParaRPr>
        </a:p>
      </dsp:txBody>
      <dsp:txXfrm>
        <a:off x="20419" y="2886860"/>
        <a:ext cx="10474762" cy="377437"/>
      </dsp:txXfrm>
    </dsp:sp>
    <dsp:sp modelId="{CE7963E4-573E-41BE-9836-D3023551BF5E}">
      <dsp:nvSpPr>
        <dsp:cNvPr id="0" name=""/>
        <dsp:cNvSpPr/>
      </dsp:nvSpPr>
      <dsp:spPr>
        <a:xfrm>
          <a:off x="0" y="3316396"/>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smtClean="0">
              <a:latin typeface="Times New Roman" panose="02020603050405020304" pitchFamily="18" charset="0"/>
              <a:cs typeface="Times New Roman" panose="02020603050405020304" pitchFamily="18" charset="0"/>
            </a:rPr>
            <a:t>8. </a:t>
          </a:r>
          <a:r>
            <a:rPr lang="ms-MY" sz="1100" kern="1200" smtClean="0">
              <a:latin typeface="Times New Roman" panose="02020603050405020304" pitchFamily="18" charset="0"/>
              <a:cs typeface="Times New Roman" panose="02020603050405020304" pitchFamily="18" charset="0"/>
            </a:rPr>
            <a:t>Oмoнoв Ҳ.Т., Xўжaeв Н.X., Мaдярoвa С.A., </a:t>
          </a:r>
          <a:r>
            <a:rPr lang="uz-Cyrl-UZ" sz="1100" kern="1200" smtClean="0">
              <a:latin typeface="Times New Roman" panose="02020603050405020304" pitchFamily="18" charset="0"/>
              <a:cs typeface="Times New Roman" panose="02020603050405020304" pitchFamily="18" charset="0"/>
            </a:rPr>
            <a:t>Э</a:t>
          </a:r>
          <a:r>
            <a:rPr lang="ms-MY" sz="1100" kern="1200" smtClean="0">
              <a:latin typeface="Times New Roman" panose="02020603050405020304" pitchFamily="18" charset="0"/>
              <a:cs typeface="Times New Roman" panose="02020603050405020304" pitchFamily="18" charset="0"/>
            </a:rPr>
            <a:t>шчoнoв </a:t>
          </a:r>
          <a:r>
            <a:rPr lang="uz-Cyrl-UZ" sz="1100" kern="1200" smtClean="0">
              <a:latin typeface="Times New Roman" panose="02020603050405020304" pitchFamily="18" charset="0"/>
              <a:cs typeface="Times New Roman" panose="02020603050405020304" pitchFamily="18" charset="0"/>
            </a:rPr>
            <a:t>Э</a:t>
          </a:r>
          <a:r>
            <a:rPr lang="ms-MY" sz="1100" kern="1200" smtClean="0">
              <a:latin typeface="Times New Roman" panose="02020603050405020304" pitchFamily="18" charset="0"/>
              <a:cs typeface="Times New Roman" panose="02020603050405020304" pitchFamily="18" charset="0"/>
            </a:rPr>
            <a:t>.У. Пeдaгoгик тexнoлoгиялaр вa пeдaгoгик мaҳoрaт. Дaрслик. -Т.: Мoлия, 2012.</a:t>
          </a:r>
          <a:endParaRPr lang="ru-RU" sz="1100" kern="1200">
            <a:latin typeface="Times New Roman" panose="02020603050405020304" pitchFamily="18" charset="0"/>
            <a:cs typeface="Times New Roman" panose="02020603050405020304" pitchFamily="18" charset="0"/>
          </a:endParaRPr>
        </a:p>
      </dsp:txBody>
      <dsp:txXfrm>
        <a:off x="20419" y="3336815"/>
        <a:ext cx="10474762" cy="377437"/>
      </dsp:txXfrm>
    </dsp:sp>
    <dsp:sp modelId="{D2EB1B9B-4F26-4103-94BC-414CBF49DECB}">
      <dsp:nvSpPr>
        <dsp:cNvPr id="0" name=""/>
        <dsp:cNvSpPr/>
      </dsp:nvSpPr>
      <dsp:spPr>
        <a:xfrm>
          <a:off x="0" y="3766351"/>
          <a:ext cx="10515600"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9. </a:t>
          </a:r>
          <a:r>
            <a:rPr lang="ms-MY" sz="1100" kern="1200" dirty="0" smtClean="0">
              <a:latin typeface="Times New Roman" panose="02020603050405020304" pitchFamily="18" charset="0"/>
              <a:cs typeface="Times New Roman" panose="02020603050405020304" pitchFamily="18" charset="0"/>
            </a:rPr>
            <a:t>Мeждунaрoдный eжeгoдник пo тexнoлoгии oбрaзoвaния и oбучeния, 1978/79. </a:t>
          </a:r>
          <a:r>
            <a:rPr lang="ru-RU" sz="1100" kern="1200" dirty="0" err="1" smtClean="0">
              <a:latin typeface="Times New Roman" panose="02020603050405020304" pitchFamily="18" charset="0"/>
              <a:cs typeface="Times New Roman" panose="02020603050405020304" pitchFamily="18" charset="0"/>
            </a:rPr>
            <a:t>Лoндoн</a:t>
          </a:r>
          <a:r>
            <a:rPr lang="ru-RU" sz="1100" kern="1200" dirty="0" smtClean="0">
              <a:latin typeface="Times New Roman" panose="02020603050405020304" pitchFamily="18" charset="0"/>
              <a:cs typeface="Times New Roman" panose="02020603050405020304" pitchFamily="18" charset="0"/>
            </a:rPr>
            <a:t>, Нью-Йорк, 1978</a:t>
          </a:r>
          <a:r>
            <a:rPr lang="uz-Cyrl-UZ" sz="1100" kern="1200" dirty="0" smtClean="0">
              <a:latin typeface="Times New Roman" panose="02020603050405020304" pitchFamily="18" charset="0"/>
              <a:cs typeface="Times New Roman" panose="02020603050405020304" pitchFamily="18" charset="0"/>
            </a:rPr>
            <a:t>.</a:t>
          </a:r>
          <a:endParaRPr lang="ru-RU" sz="1100" kern="1200" dirty="0">
            <a:latin typeface="Times New Roman" panose="02020603050405020304" pitchFamily="18" charset="0"/>
            <a:cs typeface="Times New Roman" panose="02020603050405020304" pitchFamily="18" charset="0"/>
          </a:endParaRPr>
        </a:p>
      </dsp:txBody>
      <dsp:txXfrm>
        <a:off x="20419" y="3786770"/>
        <a:ext cx="10474762" cy="377437"/>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A2991E-B530-4B1C-A698-6EB3E6FAA348}">
      <dsp:nvSpPr>
        <dsp:cNvPr id="0" name=""/>
        <dsp:cNvSpPr/>
      </dsp:nvSpPr>
      <dsp:spPr>
        <a:xfrm>
          <a:off x="0" y="1514341"/>
          <a:ext cx="10515600" cy="2509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rtl="0">
            <a:lnSpc>
              <a:spcPct val="90000"/>
            </a:lnSpc>
            <a:spcBef>
              <a:spcPct val="0"/>
            </a:spcBef>
            <a:spcAft>
              <a:spcPct val="35000"/>
            </a:spcAft>
          </a:pPr>
          <a:r>
            <a:rPr lang="uz-Cyrl-UZ" sz="6500" kern="1200" dirty="0" smtClean="0">
              <a:latin typeface="Times New Roman" panose="02020603050405020304" pitchFamily="18" charset="0"/>
              <a:cs typeface="Times New Roman" panose="02020603050405020304" pitchFamily="18" charset="0"/>
            </a:rPr>
            <a:t>ЭЪТИБОРИНГИЗ УЧУН РАХМАТ!</a:t>
          </a:r>
          <a:endParaRPr lang="ru-RU" sz="6500" kern="1200" dirty="0">
            <a:latin typeface="Times New Roman" panose="02020603050405020304" pitchFamily="18" charset="0"/>
            <a:cs typeface="Times New Roman" panose="02020603050405020304" pitchFamily="18" charset="0"/>
          </a:endParaRPr>
        </a:p>
      </dsp:txBody>
      <dsp:txXfrm>
        <a:off x="122511" y="1636852"/>
        <a:ext cx="10270578" cy="22646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DF3A7B0-AE6B-4450-BD07-E2F30B57D819}"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931110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DF3A7B0-AE6B-4450-BD07-E2F30B57D819}"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2984899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DF3A7B0-AE6B-4450-BD07-E2F30B57D819}"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4834156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DF3A7B0-AE6B-4450-BD07-E2F30B57D819}"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1296240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DF3A7B0-AE6B-4450-BD07-E2F30B57D819}" type="datetimeFigureOut">
              <a:rPr lang="ru-RU" smtClean="0"/>
              <a:t>18.11.2021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1149759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DF3A7B0-AE6B-4450-BD07-E2F30B57D819}" type="datetimeFigureOut">
              <a:rPr lang="ru-RU" smtClean="0"/>
              <a:t>18.11.2021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3878145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DF3A7B0-AE6B-4450-BD07-E2F30B57D819}" type="datetimeFigureOut">
              <a:rPr lang="ru-RU" smtClean="0"/>
              <a:t>18.11.2021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449202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DF3A7B0-AE6B-4450-BD07-E2F30B57D819}"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3800707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DF3A7B0-AE6B-4450-BD07-E2F30B57D819}"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4223045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DF3A7B0-AE6B-4450-BD07-E2F30B57D819}"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2600158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DF3A7B0-AE6B-4450-BD07-E2F30B57D819}"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9CF189-0420-4585-92F6-24E178E66C39}" type="slidenum">
              <a:rPr lang="ru-RU" smtClean="0"/>
              <a:t>‹#›</a:t>
            </a:fld>
            <a:endParaRPr lang="ru-RU"/>
          </a:p>
        </p:txBody>
      </p:sp>
    </p:spTree>
    <p:extLst>
      <p:ext uri="{BB962C8B-B14F-4D97-AF65-F5344CB8AC3E}">
        <p14:creationId xmlns:p14="http://schemas.microsoft.com/office/powerpoint/2010/main" val="3830206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F3A7B0-AE6B-4450-BD07-E2F30B57D819}" type="datetimeFigureOut">
              <a:rPr lang="ru-RU" smtClean="0"/>
              <a:t>18.11.2021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CF189-0420-4585-92F6-24E178E66C39}" type="slidenum">
              <a:rPr lang="ru-RU" smtClean="0"/>
              <a:t>‹#›</a:t>
            </a:fld>
            <a:endParaRPr lang="ru-RU"/>
          </a:p>
        </p:txBody>
      </p:sp>
    </p:spTree>
    <p:extLst>
      <p:ext uri="{BB962C8B-B14F-4D97-AF65-F5344CB8AC3E}">
        <p14:creationId xmlns:p14="http://schemas.microsoft.com/office/powerpoint/2010/main" val="461567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28.xml"/><Relationship Id="rId3" Type="http://schemas.openxmlformats.org/officeDocument/2006/relationships/diagramLayout" Target="../diagrams/layout27.xml"/><Relationship Id="rId7" Type="http://schemas.openxmlformats.org/officeDocument/2006/relationships/diagramData" Target="../diagrams/data28.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11" Type="http://schemas.microsoft.com/office/2007/relationships/diagramDrawing" Target="../diagrams/drawing28.xml"/><Relationship Id="rId5" Type="http://schemas.openxmlformats.org/officeDocument/2006/relationships/diagramColors" Target="../diagrams/colors27.xml"/><Relationship Id="rId10" Type="http://schemas.openxmlformats.org/officeDocument/2006/relationships/diagramColors" Target="../diagrams/colors28.xml"/><Relationship Id="rId4" Type="http://schemas.openxmlformats.org/officeDocument/2006/relationships/diagramQuickStyle" Target="../diagrams/quickStyle27.xml"/><Relationship Id="rId9" Type="http://schemas.openxmlformats.org/officeDocument/2006/relationships/diagramQuickStyle" Target="../diagrams/quickStyle28.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44.xml"/><Relationship Id="rId3" Type="http://schemas.openxmlformats.org/officeDocument/2006/relationships/diagramLayout" Target="../diagrams/layout43.xml"/><Relationship Id="rId7" Type="http://schemas.openxmlformats.org/officeDocument/2006/relationships/diagramData" Target="../diagrams/data44.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11" Type="http://schemas.microsoft.com/office/2007/relationships/diagramDrawing" Target="../diagrams/drawing44.xml"/><Relationship Id="rId5" Type="http://schemas.openxmlformats.org/officeDocument/2006/relationships/diagramColors" Target="../diagrams/colors43.xml"/><Relationship Id="rId10" Type="http://schemas.openxmlformats.org/officeDocument/2006/relationships/diagramColors" Target="../diagrams/colors44.xml"/><Relationship Id="rId4" Type="http://schemas.openxmlformats.org/officeDocument/2006/relationships/diagramQuickStyle" Target="../diagrams/quickStyle43.xml"/><Relationship Id="rId9" Type="http://schemas.openxmlformats.org/officeDocument/2006/relationships/diagramQuickStyle" Target="../diagrams/quickStyle44.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56.xml.rels><?xml version="1.0" encoding="UTF-8" standalone="yes"?>
<Relationships xmlns="http://schemas.openxmlformats.org/package/2006/relationships"><Relationship Id="rId8" Type="http://schemas.openxmlformats.org/officeDocument/2006/relationships/diagramLayout" Target="../diagrams/layout61.xml"/><Relationship Id="rId3" Type="http://schemas.openxmlformats.org/officeDocument/2006/relationships/diagramLayout" Target="../diagrams/layout60.xml"/><Relationship Id="rId7" Type="http://schemas.openxmlformats.org/officeDocument/2006/relationships/diagramData" Target="../diagrams/data61.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11" Type="http://schemas.microsoft.com/office/2007/relationships/diagramDrawing" Target="../diagrams/drawing61.xml"/><Relationship Id="rId5" Type="http://schemas.openxmlformats.org/officeDocument/2006/relationships/diagramColors" Target="../diagrams/colors60.xml"/><Relationship Id="rId10" Type="http://schemas.openxmlformats.org/officeDocument/2006/relationships/diagramColors" Target="../diagrams/colors61.xml"/><Relationship Id="rId4" Type="http://schemas.openxmlformats.org/officeDocument/2006/relationships/diagramQuickStyle" Target="../diagrams/quickStyle60.xml"/><Relationship Id="rId9" Type="http://schemas.openxmlformats.org/officeDocument/2006/relationships/diagramQuickStyle" Target="../diagrams/quickStyle61.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895732971"/>
              </p:ext>
            </p:extLst>
          </p:nvPr>
        </p:nvGraphicFramePr>
        <p:xfrm>
          <a:off x="648182" y="659756"/>
          <a:ext cx="10868628" cy="5649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29864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613457" y="428265"/>
          <a:ext cx="10914927" cy="1018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nvGraphicFramePr>
        <p:xfrm>
          <a:off x="613457" y="1446835"/>
          <a:ext cx="10914927" cy="475719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179374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970751725"/>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36796313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0894994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47316637"/>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5864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6946653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1605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32678057"/>
              </p:ext>
            </p:extLst>
          </p:nvPr>
        </p:nvGraphicFramePr>
        <p:xfrm>
          <a:off x="838200" y="544010"/>
          <a:ext cx="10515600" cy="56329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911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63153939"/>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6811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57257381"/>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4284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55040588"/>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4219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41718260"/>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8907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30428293"/>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6767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4955620"/>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8645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55146535"/>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1386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45024578"/>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6258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62029802"/>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0790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49460146"/>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7929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69021059"/>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76524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3152078"/>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85612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5986861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9165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01286888"/>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47432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28808371"/>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51900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801608"/>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84863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61774322"/>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41946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38600608"/>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25141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111598307"/>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61915797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51291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135372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61251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12212446"/>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42376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71082748"/>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57803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66512359"/>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22513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75323195"/>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56730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99246446"/>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08947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3252872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80847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43763688"/>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51963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47733169"/>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90079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30069449"/>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13724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48716703"/>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72663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85561292"/>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32544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66945033"/>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75075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41427193"/>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38328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726128187"/>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406060553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465176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47839643"/>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49288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35595235"/>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84862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25535442"/>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2311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96510844"/>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70672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76990876"/>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57854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08107820"/>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28507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35739035"/>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27148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50041375"/>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72787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2351170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69322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44057355"/>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15825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86930320"/>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41760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598562"/>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42451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88551150"/>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22685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8289166"/>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32375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14479606"/>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49961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101622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565040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TotalTime>
  <Words>3327</Words>
  <Application>Microsoft Office PowerPoint</Application>
  <PresentationFormat>Широкоэкранный</PresentationFormat>
  <Paragraphs>130</Paragraphs>
  <Slides>57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57</vt:i4>
      </vt:variant>
    </vt:vector>
  </HeadingPairs>
  <TitlesOfParts>
    <vt:vector size="62"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10-мавзу. Масофавий ва модулли ўқитиш</dc:title>
  <dc:creator>Yusupov Ravshanbek Aminbayevich</dc:creator>
  <cp:lastModifiedBy>Yusupov Ravshanbek Aminbayevich</cp:lastModifiedBy>
  <cp:revision>12</cp:revision>
  <dcterms:created xsi:type="dcterms:W3CDTF">2021-11-18T05:02:26Z</dcterms:created>
  <dcterms:modified xsi:type="dcterms:W3CDTF">2021-11-18T09:54:29Z</dcterms:modified>
</cp:coreProperties>
</file>