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ppt/diagrams/data49.xml" ContentType="application/vnd.openxmlformats-officedocument.drawingml.diagramData+xml"/>
  <Override PartName="/ppt/diagrams/layout49.xml" ContentType="application/vnd.openxmlformats-officedocument.drawingml.diagramLayout+xml"/>
  <Override PartName="/ppt/diagrams/quickStyle49.xml" ContentType="application/vnd.openxmlformats-officedocument.drawingml.diagramStyle+xml"/>
  <Override PartName="/ppt/diagrams/colors49.xml" ContentType="application/vnd.openxmlformats-officedocument.drawingml.diagramColors+xml"/>
  <Override PartName="/ppt/diagrams/drawing49.xml" ContentType="application/vnd.ms-office.drawingml.diagramDrawing+xml"/>
  <Override PartName="/ppt/diagrams/data50.xml" ContentType="application/vnd.openxmlformats-officedocument.drawingml.diagramData+xml"/>
  <Override PartName="/ppt/diagrams/layout50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0.xml" ContentType="application/vnd.openxmlformats-officedocument.drawingml.diagramColors+xml"/>
  <Override PartName="/ppt/diagrams/drawing50.xml" ContentType="application/vnd.ms-office.drawingml.diagramDrawing+xml"/>
  <Override PartName="/ppt/diagrams/data51.xml" ContentType="application/vnd.openxmlformats-officedocument.drawingml.diagramData+xml"/>
  <Override PartName="/ppt/diagrams/layout51.xml" ContentType="application/vnd.openxmlformats-officedocument.drawingml.diagramLayout+xml"/>
  <Override PartName="/ppt/diagrams/quickStyle51.xml" ContentType="application/vnd.openxmlformats-officedocument.drawingml.diagramStyle+xml"/>
  <Override PartName="/ppt/diagrams/colors51.xml" ContentType="application/vnd.openxmlformats-officedocument.drawingml.diagramColors+xml"/>
  <Override PartName="/ppt/diagrams/drawing51.xml" ContentType="application/vnd.ms-office.drawingml.diagramDrawing+xml"/>
  <Override PartName="/ppt/diagrams/data52.xml" ContentType="application/vnd.openxmlformats-officedocument.drawingml.diagramData+xml"/>
  <Override PartName="/ppt/diagrams/layout52.xml" ContentType="application/vnd.openxmlformats-officedocument.drawingml.diagramLayout+xml"/>
  <Override PartName="/ppt/diagrams/quickStyle52.xml" ContentType="application/vnd.openxmlformats-officedocument.drawingml.diagramStyle+xml"/>
  <Override PartName="/ppt/diagrams/colors52.xml" ContentType="application/vnd.openxmlformats-officedocument.drawingml.diagramColors+xml"/>
  <Override PartName="/ppt/diagrams/drawing52.xml" ContentType="application/vnd.ms-office.drawingml.diagramDrawing+xml"/>
  <Override PartName="/ppt/diagrams/data53.xml" ContentType="application/vnd.openxmlformats-officedocument.drawingml.diagramData+xml"/>
  <Override PartName="/ppt/diagrams/layout53.xml" ContentType="application/vnd.openxmlformats-officedocument.drawingml.diagramLayout+xml"/>
  <Override PartName="/ppt/diagrams/quickStyle53.xml" ContentType="application/vnd.openxmlformats-officedocument.drawingml.diagramStyle+xml"/>
  <Override PartName="/ppt/diagrams/colors53.xml" ContentType="application/vnd.openxmlformats-officedocument.drawingml.diagramColors+xml"/>
  <Override PartName="/ppt/diagrams/drawing53.xml" ContentType="application/vnd.ms-office.drawingml.diagramDrawing+xml"/>
  <Override PartName="/ppt/diagrams/data54.xml" ContentType="application/vnd.openxmlformats-officedocument.drawingml.diagramData+xml"/>
  <Override PartName="/ppt/diagrams/layout54.xml" ContentType="application/vnd.openxmlformats-officedocument.drawingml.diagramLayout+xml"/>
  <Override PartName="/ppt/diagrams/quickStyle54.xml" ContentType="application/vnd.openxmlformats-officedocument.drawingml.diagramStyle+xml"/>
  <Override PartName="/ppt/diagrams/colors54.xml" ContentType="application/vnd.openxmlformats-officedocument.drawingml.diagramColors+xml"/>
  <Override PartName="/ppt/diagrams/drawing54.xml" ContentType="application/vnd.ms-office.drawingml.diagramDrawing+xml"/>
  <Override PartName="/ppt/diagrams/data55.xml" ContentType="application/vnd.openxmlformats-officedocument.drawingml.diagramData+xml"/>
  <Override PartName="/ppt/diagrams/layout55.xml" ContentType="application/vnd.openxmlformats-officedocument.drawingml.diagramLayout+xml"/>
  <Override PartName="/ppt/diagrams/quickStyle55.xml" ContentType="application/vnd.openxmlformats-officedocument.drawingml.diagramStyle+xml"/>
  <Override PartName="/ppt/diagrams/colors55.xml" ContentType="application/vnd.openxmlformats-officedocument.drawingml.diagramColors+xml"/>
  <Override PartName="/ppt/diagrams/drawing55.xml" ContentType="application/vnd.ms-office.drawingml.diagramDrawing+xml"/>
  <Override PartName="/ppt/diagrams/data56.xml" ContentType="application/vnd.openxmlformats-officedocument.drawingml.diagramData+xml"/>
  <Override PartName="/ppt/diagrams/layout56.xml" ContentType="application/vnd.openxmlformats-officedocument.drawingml.diagramLayout+xml"/>
  <Override PartName="/ppt/diagrams/quickStyle56.xml" ContentType="application/vnd.openxmlformats-officedocument.drawingml.diagramStyle+xml"/>
  <Override PartName="/ppt/diagrams/colors56.xml" ContentType="application/vnd.openxmlformats-officedocument.drawingml.diagramColors+xml"/>
  <Override PartName="/ppt/diagrams/drawing56.xml" ContentType="application/vnd.ms-office.drawingml.diagramDrawing+xml"/>
  <Override PartName="/ppt/diagrams/data57.xml" ContentType="application/vnd.openxmlformats-officedocument.drawingml.diagramData+xml"/>
  <Override PartName="/ppt/diagrams/layout57.xml" ContentType="application/vnd.openxmlformats-officedocument.drawingml.diagramLayout+xml"/>
  <Override PartName="/ppt/diagrams/quickStyle57.xml" ContentType="application/vnd.openxmlformats-officedocument.drawingml.diagramStyle+xml"/>
  <Override PartName="/ppt/diagrams/colors57.xml" ContentType="application/vnd.openxmlformats-officedocument.drawingml.diagramColors+xml"/>
  <Override PartName="/ppt/diagrams/drawing57.xml" ContentType="application/vnd.ms-office.drawingml.diagramDrawing+xml"/>
  <Override PartName="/ppt/diagrams/data58.xml" ContentType="application/vnd.openxmlformats-officedocument.drawingml.diagramData+xml"/>
  <Override PartName="/ppt/diagrams/layout58.xml" ContentType="application/vnd.openxmlformats-officedocument.drawingml.diagramLayout+xml"/>
  <Override PartName="/ppt/diagrams/quickStyle58.xml" ContentType="application/vnd.openxmlformats-officedocument.drawingml.diagramStyle+xml"/>
  <Override PartName="/ppt/diagrams/colors58.xml" ContentType="application/vnd.openxmlformats-officedocument.drawingml.diagramColors+xml"/>
  <Override PartName="/ppt/diagrams/drawing5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31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307" r:id="rId24"/>
    <p:sldId id="308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485A8-631E-4FDB-94D3-47DBBAEF86E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2466C35-143A-4D66-9151-E622E996AC3E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“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орат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DB8F3-12D9-4318-9E69-E626977BCABB}" type="parTrans" cxnId="{B74234B0-7212-4EDE-823B-61CA4AD38EF0}">
      <dgm:prSet/>
      <dgm:spPr/>
      <dgm:t>
        <a:bodyPr/>
        <a:lstStyle/>
        <a:p>
          <a:endParaRPr lang="ru-RU"/>
        </a:p>
      </dgm:t>
    </dgm:pt>
    <dgm:pt modelId="{FEB605C3-EEF1-4E15-8629-8A45A0676359}" type="sibTrans" cxnId="{B74234B0-7212-4EDE-823B-61CA4AD38EF0}">
      <dgm:prSet/>
      <dgm:spPr/>
      <dgm:t>
        <a:bodyPr/>
        <a:lstStyle/>
        <a:p>
          <a:endParaRPr lang="ru-RU"/>
        </a:p>
      </dgm:t>
    </dgm:pt>
    <dgm:pt modelId="{0DB16340-0DBD-4FBD-B039-624FAD9F7F0A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“Pedagogical technologies and pedagogical skills”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0D108-5237-413B-ADAA-5566C9630D60}" type="parTrans" cxnId="{1CEC940A-B27F-4D31-8AE6-C36E14DD4157}">
      <dgm:prSet/>
      <dgm:spPr/>
      <dgm:t>
        <a:bodyPr/>
        <a:lstStyle/>
        <a:p>
          <a:endParaRPr lang="ru-RU"/>
        </a:p>
      </dgm:t>
    </dgm:pt>
    <dgm:pt modelId="{195DBFBC-2630-404E-B8C8-6EFADDA764A8}" type="sibTrans" cxnId="{1CEC940A-B27F-4D31-8AE6-C36E14DD4157}">
      <dgm:prSet/>
      <dgm:spPr/>
      <dgm:t>
        <a:bodyPr/>
        <a:lstStyle/>
        <a:p>
          <a:endParaRPr lang="ru-RU"/>
        </a:p>
      </dgm:t>
    </dgm:pt>
    <dgm:pt modelId="{CB4BAA5D-59B9-4DF3-9DDA-EDA2825953EA}">
      <dgm:prSet/>
      <dgm:spPr/>
      <dgm:t>
        <a:bodyPr/>
        <a:lstStyle/>
        <a:p>
          <a:pPr algn="ctr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11-мавзу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едагогик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ташкилий-услубий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B52D9-7B80-4987-A58D-D4C007D00CF8}" type="parTrans" cxnId="{A688F3AD-323A-4348-B0AC-BF0FD69F3076}">
      <dgm:prSet/>
      <dgm:spPr/>
      <dgm:t>
        <a:bodyPr/>
        <a:lstStyle/>
        <a:p>
          <a:endParaRPr lang="ru-RU"/>
        </a:p>
      </dgm:t>
    </dgm:pt>
    <dgm:pt modelId="{0A7D12D1-E7EA-4F04-B869-E57231A7CFF9}" type="sibTrans" cxnId="{A688F3AD-323A-4348-B0AC-BF0FD69F3076}">
      <dgm:prSet/>
      <dgm:spPr/>
      <dgm:t>
        <a:bodyPr/>
        <a:lstStyle/>
        <a:p>
          <a:endParaRPr lang="ru-RU"/>
        </a:p>
      </dgm:t>
    </dgm:pt>
    <dgm:pt modelId="{2FDF5D1E-D726-4F17-9F68-3F8075886C51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Organizational and methodological work related to use of pedagogical technology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6D507F-F3E9-4B43-996B-5AB7D5C5E436}" type="parTrans" cxnId="{8474532F-87E7-4376-8AF3-838F73C08240}">
      <dgm:prSet/>
      <dgm:spPr/>
      <dgm:t>
        <a:bodyPr/>
        <a:lstStyle/>
        <a:p>
          <a:endParaRPr lang="ru-RU"/>
        </a:p>
      </dgm:t>
    </dgm:pt>
    <dgm:pt modelId="{76CCF8EB-AEA1-405D-956A-3EE19D0DE226}" type="sibTrans" cxnId="{8474532F-87E7-4376-8AF3-838F73C08240}">
      <dgm:prSet/>
      <dgm:spPr/>
      <dgm:t>
        <a:bodyPr/>
        <a:lstStyle/>
        <a:p>
          <a:endParaRPr lang="ru-RU"/>
        </a:p>
      </dgm:t>
    </dgm:pt>
    <dgm:pt modelId="{3691100F-F3D1-4C17-982F-D2CE5740C6EB}" type="pres">
      <dgm:prSet presAssocID="{365485A8-631E-4FDB-94D3-47DBBAEF8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80CBE-6089-42BC-BCDC-0A31AD531E0F}" type="pres">
      <dgm:prSet presAssocID="{0DB16340-0DBD-4FBD-B039-624FAD9F7F0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30281-2BE6-4F6B-8F1D-AAE0927D7386}" type="pres">
      <dgm:prSet presAssocID="{195DBFBC-2630-404E-B8C8-6EFADDA764A8}" presName="spacer" presStyleCnt="0"/>
      <dgm:spPr/>
      <dgm:t>
        <a:bodyPr/>
        <a:lstStyle/>
        <a:p>
          <a:endParaRPr lang="ru-RU"/>
        </a:p>
      </dgm:t>
    </dgm:pt>
    <dgm:pt modelId="{0B4D4B7B-6397-4734-804B-3CA96F141444}" type="pres">
      <dgm:prSet presAssocID="{2FDF5D1E-D726-4F17-9F68-3F8075886C5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CCA9-F159-465B-AF8F-3169A3D178A0}" type="pres">
      <dgm:prSet presAssocID="{76CCF8EB-AEA1-405D-956A-3EE19D0DE226}" presName="spacer" presStyleCnt="0"/>
      <dgm:spPr/>
      <dgm:t>
        <a:bodyPr/>
        <a:lstStyle/>
        <a:p>
          <a:endParaRPr lang="ru-RU"/>
        </a:p>
      </dgm:t>
    </dgm:pt>
    <dgm:pt modelId="{85CDE54F-6194-482B-A97E-A0EE4632972C}" type="pres">
      <dgm:prSet presAssocID="{B2466C35-143A-4D66-9151-E622E996AC3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0BD12-153B-469F-BBFF-9029B1D38336}" type="pres">
      <dgm:prSet presAssocID="{FEB605C3-EEF1-4E15-8629-8A45A0676359}" presName="spacer" presStyleCnt="0"/>
      <dgm:spPr/>
      <dgm:t>
        <a:bodyPr/>
        <a:lstStyle/>
        <a:p>
          <a:endParaRPr lang="ru-RU"/>
        </a:p>
      </dgm:t>
    </dgm:pt>
    <dgm:pt modelId="{318173FA-3CC5-49DA-B687-FCF7DDCB6E3F}" type="pres">
      <dgm:prSet presAssocID="{CB4BAA5D-59B9-4DF3-9DDA-EDA2825953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0EF5ED-58C7-450D-8690-194B8F86259E}" type="presOf" srcId="{0DB16340-0DBD-4FBD-B039-624FAD9F7F0A}" destId="{25B80CBE-6089-42BC-BCDC-0A31AD531E0F}" srcOrd="0" destOrd="0" presId="urn:microsoft.com/office/officeart/2005/8/layout/vList2"/>
    <dgm:cxn modelId="{A6759AD4-3BDF-41E1-9824-491C5CA95929}" type="presOf" srcId="{2FDF5D1E-D726-4F17-9F68-3F8075886C51}" destId="{0B4D4B7B-6397-4734-804B-3CA96F141444}" srcOrd="0" destOrd="0" presId="urn:microsoft.com/office/officeart/2005/8/layout/vList2"/>
    <dgm:cxn modelId="{B74234B0-7212-4EDE-823B-61CA4AD38EF0}" srcId="{365485A8-631E-4FDB-94D3-47DBBAEF86ED}" destId="{B2466C35-143A-4D66-9151-E622E996AC3E}" srcOrd="2" destOrd="0" parTransId="{2CADB8F3-12D9-4318-9E69-E626977BCABB}" sibTransId="{FEB605C3-EEF1-4E15-8629-8A45A0676359}"/>
    <dgm:cxn modelId="{8474532F-87E7-4376-8AF3-838F73C08240}" srcId="{365485A8-631E-4FDB-94D3-47DBBAEF86ED}" destId="{2FDF5D1E-D726-4F17-9F68-3F8075886C51}" srcOrd="1" destOrd="0" parTransId="{196D507F-F3E9-4B43-996B-5AB7D5C5E436}" sibTransId="{76CCF8EB-AEA1-405D-956A-3EE19D0DE226}"/>
    <dgm:cxn modelId="{D61B323D-ED2A-4F5E-A027-32CB50E5F046}" type="presOf" srcId="{365485A8-631E-4FDB-94D3-47DBBAEF86ED}" destId="{3691100F-F3D1-4C17-982F-D2CE5740C6EB}" srcOrd="0" destOrd="0" presId="urn:microsoft.com/office/officeart/2005/8/layout/vList2"/>
    <dgm:cxn modelId="{1CEC940A-B27F-4D31-8AE6-C36E14DD4157}" srcId="{365485A8-631E-4FDB-94D3-47DBBAEF86ED}" destId="{0DB16340-0DBD-4FBD-B039-624FAD9F7F0A}" srcOrd="0" destOrd="0" parTransId="{C1F0D108-5237-413B-ADAA-5566C9630D60}" sibTransId="{195DBFBC-2630-404E-B8C8-6EFADDA764A8}"/>
    <dgm:cxn modelId="{286D8E2E-3947-40AD-81A1-D6F593D9A443}" type="presOf" srcId="{CB4BAA5D-59B9-4DF3-9DDA-EDA2825953EA}" destId="{318173FA-3CC5-49DA-B687-FCF7DDCB6E3F}" srcOrd="0" destOrd="0" presId="urn:microsoft.com/office/officeart/2005/8/layout/vList2"/>
    <dgm:cxn modelId="{FC7B3F4F-2FFA-4AAF-B713-E93680FCBC46}" type="presOf" srcId="{B2466C35-143A-4D66-9151-E622E996AC3E}" destId="{85CDE54F-6194-482B-A97E-A0EE4632972C}" srcOrd="0" destOrd="0" presId="urn:microsoft.com/office/officeart/2005/8/layout/vList2"/>
    <dgm:cxn modelId="{A688F3AD-323A-4348-B0AC-BF0FD69F3076}" srcId="{365485A8-631E-4FDB-94D3-47DBBAEF86ED}" destId="{CB4BAA5D-59B9-4DF3-9DDA-EDA2825953EA}" srcOrd="3" destOrd="0" parTransId="{874B52D9-7B80-4987-A58D-D4C007D00CF8}" sibTransId="{0A7D12D1-E7EA-4F04-B869-E57231A7CFF9}"/>
    <dgm:cxn modelId="{93D490E6-4E1B-42AA-82B2-C4882023AF36}" type="presParOf" srcId="{3691100F-F3D1-4C17-982F-D2CE5740C6EB}" destId="{25B80CBE-6089-42BC-BCDC-0A31AD531E0F}" srcOrd="0" destOrd="0" presId="urn:microsoft.com/office/officeart/2005/8/layout/vList2"/>
    <dgm:cxn modelId="{BFD6144C-ECE1-4B1D-BAF3-914C87951E8D}" type="presParOf" srcId="{3691100F-F3D1-4C17-982F-D2CE5740C6EB}" destId="{83430281-2BE6-4F6B-8F1D-AAE0927D7386}" srcOrd="1" destOrd="0" presId="urn:microsoft.com/office/officeart/2005/8/layout/vList2"/>
    <dgm:cxn modelId="{9CB3FDA0-77C2-4E85-9E4C-988D3531CA3A}" type="presParOf" srcId="{3691100F-F3D1-4C17-982F-D2CE5740C6EB}" destId="{0B4D4B7B-6397-4734-804B-3CA96F141444}" srcOrd="2" destOrd="0" presId="urn:microsoft.com/office/officeart/2005/8/layout/vList2"/>
    <dgm:cxn modelId="{15195DAC-C054-40C6-9F02-DC2441B44063}" type="presParOf" srcId="{3691100F-F3D1-4C17-982F-D2CE5740C6EB}" destId="{0A8ECCA9-F159-465B-AF8F-3169A3D178A0}" srcOrd="3" destOrd="0" presId="urn:microsoft.com/office/officeart/2005/8/layout/vList2"/>
    <dgm:cxn modelId="{81CE6EC7-1BC1-4680-A584-4313CB87165B}" type="presParOf" srcId="{3691100F-F3D1-4C17-982F-D2CE5740C6EB}" destId="{85CDE54F-6194-482B-A97E-A0EE4632972C}" srcOrd="4" destOrd="0" presId="urn:microsoft.com/office/officeart/2005/8/layout/vList2"/>
    <dgm:cxn modelId="{F05919A2-8895-4738-AA56-59029A83A0B5}" type="presParOf" srcId="{3691100F-F3D1-4C17-982F-D2CE5740C6EB}" destId="{A960BD12-153B-469F-BBFF-9029B1D38336}" srcOrd="5" destOrd="0" presId="urn:microsoft.com/office/officeart/2005/8/layout/vList2"/>
    <dgm:cxn modelId="{8A76C635-10C8-4867-9CA0-845667F8D426}" type="presParOf" srcId="{3691100F-F3D1-4C17-982F-D2CE5740C6EB}" destId="{318173FA-3CC5-49DA-B687-FCF7DDCB6E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27F9BF-5868-4FFA-BFBF-DAB5092A2E76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AA2E8B25-EE76-44A2-BEDB-B96576BF8630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11-мавзу. П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едагогик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ташкилий-услубий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8CDBE2-05B7-47FC-89B8-5EB7B47C7C5B}" type="parTrans" cxnId="{BE839FA9-588C-47EB-928D-D7F1A537A4ED}">
      <dgm:prSet/>
      <dgm:spPr/>
      <dgm:t>
        <a:bodyPr/>
        <a:lstStyle/>
        <a:p>
          <a:endParaRPr lang="ru-RU"/>
        </a:p>
      </dgm:t>
    </dgm:pt>
    <dgm:pt modelId="{23F2F571-BAA4-4DD4-AE8E-9B772DC66F0E}" type="sibTrans" cxnId="{BE839FA9-588C-47EB-928D-D7F1A537A4ED}">
      <dgm:prSet/>
      <dgm:spPr/>
      <dgm:t>
        <a:bodyPr/>
        <a:lstStyle/>
        <a:p>
          <a:endParaRPr lang="ru-RU"/>
        </a:p>
      </dgm:t>
    </dgm:pt>
    <dgm:pt modelId="{E8245F6B-44A2-449C-9B48-8CE0FCF87E10}" type="pres">
      <dgm:prSet presAssocID="{3627F9BF-5868-4FFA-BFBF-DAB5092A2E76}" presName="linear" presStyleCnt="0">
        <dgm:presLayoutVars>
          <dgm:animLvl val="lvl"/>
          <dgm:resizeHandles val="exact"/>
        </dgm:presLayoutVars>
      </dgm:prSet>
      <dgm:spPr/>
    </dgm:pt>
    <dgm:pt modelId="{1D30D782-EF5C-45C7-A5CE-56BC0B91D4CA}" type="pres">
      <dgm:prSet presAssocID="{AA2E8B25-EE76-44A2-BEDB-B96576BF863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5479FE0-87ED-4BD5-9B46-A32C07A0534A}" type="presOf" srcId="{3627F9BF-5868-4FFA-BFBF-DAB5092A2E76}" destId="{E8245F6B-44A2-449C-9B48-8CE0FCF87E10}" srcOrd="0" destOrd="0" presId="urn:microsoft.com/office/officeart/2005/8/layout/vList2"/>
    <dgm:cxn modelId="{BE839FA9-588C-47EB-928D-D7F1A537A4ED}" srcId="{3627F9BF-5868-4FFA-BFBF-DAB5092A2E76}" destId="{AA2E8B25-EE76-44A2-BEDB-B96576BF8630}" srcOrd="0" destOrd="0" parTransId="{2B8CDBE2-05B7-47FC-89B8-5EB7B47C7C5B}" sibTransId="{23F2F571-BAA4-4DD4-AE8E-9B772DC66F0E}"/>
    <dgm:cxn modelId="{C8E5BB3F-2A48-44BB-9346-EACBE9A061BD}" type="presOf" srcId="{AA2E8B25-EE76-44A2-BEDB-B96576BF8630}" destId="{1D30D782-EF5C-45C7-A5CE-56BC0B91D4CA}" srcOrd="0" destOrd="0" presId="urn:microsoft.com/office/officeart/2005/8/layout/vList2"/>
    <dgm:cxn modelId="{53FB6655-1871-4E68-81F4-EFD62D07C4EA}" type="presParOf" srcId="{E8245F6B-44A2-449C-9B48-8CE0FCF87E10}" destId="{1D30D782-EF5C-45C7-A5CE-56BC0B91D4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517630-F5AC-4A35-BC47-DFD34DEC3EF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4542EF9-13FD-4E64-9DD3-5442F742C6CA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690D97-1E0D-4C2B-A4BE-5D7651122AA8}" type="parTrans" cxnId="{230DFCAC-D710-44F3-816F-59D1CEF8F66C}">
      <dgm:prSet/>
      <dgm:spPr/>
      <dgm:t>
        <a:bodyPr/>
        <a:lstStyle/>
        <a:p>
          <a:endParaRPr lang="ru-RU"/>
        </a:p>
      </dgm:t>
    </dgm:pt>
    <dgm:pt modelId="{D9D17F7D-C47F-41C5-9C43-1A48E20107BD}" type="sibTrans" cxnId="{230DFCAC-D710-44F3-816F-59D1CEF8F66C}">
      <dgm:prSet/>
      <dgm:spPr/>
      <dgm:t>
        <a:bodyPr/>
        <a:lstStyle/>
        <a:p>
          <a:endParaRPr lang="ru-RU"/>
        </a:p>
      </dgm:t>
    </dgm:pt>
    <dgm:pt modelId="{CE21F64E-9307-4C7E-839C-6DC4904E63E6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EBA2D1-AE69-436F-8A7B-B55B70EF14DB}" type="parTrans" cxnId="{9AE61F69-4F30-4AB8-8243-C723EA848267}">
      <dgm:prSet/>
      <dgm:spPr/>
      <dgm:t>
        <a:bodyPr/>
        <a:lstStyle/>
        <a:p>
          <a:endParaRPr lang="ru-RU"/>
        </a:p>
      </dgm:t>
    </dgm:pt>
    <dgm:pt modelId="{8D75E98A-2724-4AA7-99C9-C3F5CA40E14D}" type="sibTrans" cxnId="{9AE61F69-4F30-4AB8-8243-C723EA848267}">
      <dgm:prSet/>
      <dgm:spPr/>
      <dgm:t>
        <a:bodyPr/>
        <a:lstStyle/>
        <a:p>
          <a:endParaRPr lang="ru-RU"/>
        </a:p>
      </dgm:t>
    </dgm:pt>
    <dgm:pt modelId="{8920EFE6-75FE-44FF-B0A3-31F4A607921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39CB34-D583-4366-BBA3-612AF9B6CB39}" type="parTrans" cxnId="{E0BE8851-AD34-4332-8B22-FB5B4C3144F2}">
      <dgm:prSet/>
      <dgm:spPr/>
      <dgm:t>
        <a:bodyPr/>
        <a:lstStyle/>
        <a:p>
          <a:endParaRPr lang="ru-RU"/>
        </a:p>
      </dgm:t>
    </dgm:pt>
    <dgm:pt modelId="{749A4071-B669-40B5-AE1B-5D59AA96554E}" type="sibTrans" cxnId="{E0BE8851-AD34-4332-8B22-FB5B4C3144F2}">
      <dgm:prSet/>
      <dgm:spPr/>
      <dgm:t>
        <a:bodyPr/>
        <a:lstStyle/>
        <a:p>
          <a:endParaRPr lang="ru-RU"/>
        </a:p>
      </dgm:t>
    </dgm:pt>
    <dgm:pt modelId="{E469044D-CDF6-41BB-93C7-3A59DA6BF1CA}" type="pres">
      <dgm:prSet presAssocID="{B1517630-F5AC-4A35-BC47-DFD34DEC3EF9}" presName="linear" presStyleCnt="0">
        <dgm:presLayoutVars>
          <dgm:animLvl val="lvl"/>
          <dgm:resizeHandles val="exact"/>
        </dgm:presLayoutVars>
      </dgm:prSet>
      <dgm:spPr/>
    </dgm:pt>
    <dgm:pt modelId="{34BDA5BB-5233-4EFB-B80E-D9FCA825B48B}" type="pres">
      <dgm:prSet presAssocID="{74542EF9-13FD-4E64-9DD3-5442F742C6C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157526C-657F-4262-863B-9C95AD2E9927}" type="pres">
      <dgm:prSet presAssocID="{D9D17F7D-C47F-41C5-9C43-1A48E20107BD}" presName="spacer" presStyleCnt="0"/>
      <dgm:spPr/>
    </dgm:pt>
    <dgm:pt modelId="{44991659-C445-4A0A-B303-E2AA5F4A9D0E}" type="pres">
      <dgm:prSet presAssocID="{CE21F64E-9307-4C7E-839C-6DC4904E63E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FFF9A6C-F750-444F-8DA5-0B58F68C48BC}" type="pres">
      <dgm:prSet presAssocID="{8D75E98A-2724-4AA7-99C9-C3F5CA40E14D}" presName="spacer" presStyleCnt="0"/>
      <dgm:spPr/>
    </dgm:pt>
    <dgm:pt modelId="{DB497AAB-0E77-4A71-8D48-3BFC80942651}" type="pres">
      <dgm:prSet presAssocID="{8920EFE6-75FE-44FF-B0A3-31F4A607921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65D6F61-41EE-4463-9676-FE1D09638AE6}" type="presOf" srcId="{B1517630-F5AC-4A35-BC47-DFD34DEC3EF9}" destId="{E469044D-CDF6-41BB-93C7-3A59DA6BF1CA}" srcOrd="0" destOrd="0" presId="urn:microsoft.com/office/officeart/2005/8/layout/vList2"/>
    <dgm:cxn modelId="{5A078387-62FF-4D36-8862-C07E097D9594}" type="presOf" srcId="{8920EFE6-75FE-44FF-B0A3-31F4A607921F}" destId="{DB497AAB-0E77-4A71-8D48-3BFC80942651}" srcOrd="0" destOrd="0" presId="urn:microsoft.com/office/officeart/2005/8/layout/vList2"/>
    <dgm:cxn modelId="{06164088-3F69-40D3-A184-2E64DF88012C}" type="presOf" srcId="{CE21F64E-9307-4C7E-839C-6DC4904E63E6}" destId="{44991659-C445-4A0A-B303-E2AA5F4A9D0E}" srcOrd="0" destOrd="0" presId="urn:microsoft.com/office/officeart/2005/8/layout/vList2"/>
    <dgm:cxn modelId="{230DFCAC-D710-44F3-816F-59D1CEF8F66C}" srcId="{B1517630-F5AC-4A35-BC47-DFD34DEC3EF9}" destId="{74542EF9-13FD-4E64-9DD3-5442F742C6CA}" srcOrd="0" destOrd="0" parTransId="{01690D97-1E0D-4C2B-A4BE-5D7651122AA8}" sibTransId="{D9D17F7D-C47F-41C5-9C43-1A48E20107BD}"/>
    <dgm:cxn modelId="{9AE61F69-4F30-4AB8-8243-C723EA848267}" srcId="{B1517630-F5AC-4A35-BC47-DFD34DEC3EF9}" destId="{CE21F64E-9307-4C7E-839C-6DC4904E63E6}" srcOrd="1" destOrd="0" parTransId="{E3EBA2D1-AE69-436F-8A7B-B55B70EF14DB}" sibTransId="{8D75E98A-2724-4AA7-99C9-C3F5CA40E14D}"/>
    <dgm:cxn modelId="{E0BE8851-AD34-4332-8B22-FB5B4C3144F2}" srcId="{B1517630-F5AC-4A35-BC47-DFD34DEC3EF9}" destId="{8920EFE6-75FE-44FF-B0A3-31F4A607921F}" srcOrd="2" destOrd="0" parTransId="{4F39CB34-D583-4366-BBA3-612AF9B6CB39}" sibTransId="{749A4071-B669-40B5-AE1B-5D59AA96554E}"/>
    <dgm:cxn modelId="{40AC3428-8E7F-49DB-A4A8-CD8E0EB81E38}" type="presOf" srcId="{74542EF9-13FD-4E64-9DD3-5442F742C6CA}" destId="{34BDA5BB-5233-4EFB-B80E-D9FCA825B48B}" srcOrd="0" destOrd="0" presId="urn:microsoft.com/office/officeart/2005/8/layout/vList2"/>
    <dgm:cxn modelId="{C4293BDC-327B-4383-81BD-050D103A0596}" type="presParOf" srcId="{E469044D-CDF6-41BB-93C7-3A59DA6BF1CA}" destId="{34BDA5BB-5233-4EFB-B80E-D9FCA825B48B}" srcOrd="0" destOrd="0" presId="urn:microsoft.com/office/officeart/2005/8/layout/vList2"/>
    <dgm:cxn modelId="{EA1C61EF-6CCB-4AC1-924D-5A8E169D92DD}" type="presParOf" srcId="{E469044D-CDF6-41BB-93C7-3A59DA6BF1CA}" destId="{B157526C-657F-4262-863B-9C95AD2E9927}" srcOrd="1" destOrd="0" presId="urn:microsoft.com/office/officeart/2005/8/layout/vList2"/>
    <dgm:cxn modelId="{E120810A-8FF2-443C-83D9-5C36F6BF5C82}" type="presParOf" srcId="{E469044D-CDF6-41BB-93C7-3A59DA6BF1CA}" destId="{44991659-C445-4A0A-B303-E2AA5F4A9D0E}" srcOrd="2" destOrd="0" presId="urn:microsoft.com/office/officeart/2005/8/layout/vList2"/>
    <dgm:cxn modelId="{873CC275-103D-4B2A-9F0A-0AADF5C81D75}" type="presParOf" srcId="{E469044D-CDF6-41BB-93C7-3A59DA6BF1CA}" destId="{0FFF9A6C-F750-444F-8DA5-0B58F68C48BC}" srcOrd="3" destOrd="0" presId="urn:microsoft.com/office/officeart/2005/8/layout/vList2"/>
    <dgm:cxn modelId="{A0318F99-52EA-4E01-8856-DEF000F12BB9}" type="presParOf" srcId="{E469044D-CDF6-41BB-93C7-3A59DA6BF1CA}" destId="{DB497AAB-0E77-4A71-8D48-3BFC8094265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3295E6-1B31-44F2-8016-89C95D20F89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D79092AD-D624-45EA-A3B5-A4A1C72758CE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1-савол.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1CCAD3-7F9D-48EF-AA00-8048D40B4CD3}" type="parTrans" cxnId="{B161A1D2-93B9-44BE-9AA3-4B1C780C1FD8}">
      <dgm:prSet/>
      <dgm:spPr/>
      <dgm:t>
        <a:bodyPr/>
        <a:lstStyle/>
        <a:p>
          <a:endParaRPr lang="ru-RU"/>
        </a:p>
      </dgm:t>
    </dgm:pt>
    <dgm:pt modelId="{450292F3-56FF-48D5-AF93-EF87CC5FCF18}" type="sibTrans" cxnId="{B161A1D2-93B9-44BE-9AA3-4B1C780C1FD8}">
      <dgm:prSet/>
      <dgm:spPr/>
      <dgm:t>
        <a:bodyPr/>
        <a:lstStyle/>
        <a:p>
          <a:endParaRPr lang="ru-RU"/>
        </a:p>
      </dgm:t>
    </dgm:pt>
    <dgm:pt modelId="{1A5B3183-0B76-4792-85BC-2563B2327DFB}" type="pres">
      <dgm:prSet presAssocID="{E13295E6-1B31-44F2-8016-89C95D20F896}" presName="linear" presStyleCnt="0">
        <dgm:presLayoutVars>
          <dgm:animLvl val="lvl"/>
          <dgm:resizeHandles val="exact"/>
        </dgm:presLayoutVars>
      </dgm:prSet>
      <dgm:spPr/>
    </dgm:pt>
    <dgm:pt modelId="{8820F78E-296D-4FAA-9CF6-15701C5DE5BA}" type="pres">
      <dgm:prSet presAssocID="{D79092AD-D624-45EA-A3B5-A4A1C72758C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161A1D2-93B9-44BE-9AA3-4B1C780C1FD8}" srcId="{E13295E6-1B31-44F2-8016-89C95D20F896}" destId="{D79092AD-D624-45EA-A3B5-A4A1C72758CE}" srcOrd="0" destOrd="0" parTransId="{BC1CCAD3-7F9D-48EF-AA00-8048D40B4CD3}" sibTransId="{450292F3-56FF-48D5-AF93-EF87CC5FCF18}"/>
    <dgm:cxn modelId="{ACFC826B-DE06-4C90-8FB7-843802EFEB3E}" type="presOf" srcId="{E13295E6-1B31-44F2-8016-89C95D20F896}" destId="{1A5B3183-0B76-4792-85BC-2563B2327DFB}" srcOrd="0" destOrd="0" presId="urn:microsoft.com/office/officeart/2005/8/layout/vList2"/>
    <dgm:cxn modelId="{A5CEAAA1-511E-4C85-A68C-449EED428108}" type="presOf" srcId="{D79092AD-D624-45EA-A3B5-A4A1C72758CE}" destId="{8820F78E-296D-4FAA-9CF6-15701C5DE5BA}" srcOrd="0" destOrd="0" presId="urn:microsoft.com/office/officeart/2005/8/layout/vList2"/>
    <dgm:cxn modelId="{A92A1EBB-F0CC-458C-9225-39C762EEAF87}" type="presParOf" srcId="{1A5B3183-0B76-4792-85BC-2563B2327DFB}" destId="{8820F78E-296D-4FAA-9CF6-15701C5DE5B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5ED8C1C-6A58-4308-8E76-600C97FA2FC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1EBF5E6-7000-41BD-8C60-444B33819BEE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буюртмаси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кадрлар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зиммасига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илм-фаннинг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сўнгги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орқали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ижодкор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юксак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маънавиятли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касб-ҳунарли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эл-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садоқатли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умуминсоний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руҳида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олдида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бурчи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жавобгарлини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эта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рақобатбардош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баркамол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камолга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етказиш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қалбига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истиқлол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ғоясини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сингдириш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юклатилган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B984C2-E592-481F-A65D-725162E1806C}" type="parTrans" cxnId="{87E920E7-2F83-49A9-BE94-DC4FAB3978AB}">
      <dgm:prSet/>
      <dgm:spPr/>
      <dgm:t>
        <a:bodyPr/>
        <a:lstStyle/>
        <a:p>
          <a:endParaRPr lang="ru-RU"/>
        </a:p>
      </dgm:t>
    </dgm:pt>
    <dgm:pt modelId="{ED205FEB-9AC9-4861-B241-B68490789D7C}" type="sibTrans" cxnId="{87E920E7-2F83-49A9-BE94-DC4FAB3978AB}">
      <dgm:prSet/>
      <dgm:spPr/>
      <dgm:t>
        <a:bodyPr/>
        <a:lstStyle/>
        <a:p>
          <a:endParaRPr lang="ru-RU"/>
        </a:p>
      </dgm:t>
    </dgm:pt>
    <dgm:pt modelId="{3C07629D-B8BC-4D83-9C8D-1CF7D1F591EC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равишда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EA1563-399E-40AC-BB2B-F6FFC238656C}" type="parTrans" cxnId="{7EE803BD-9F35-47F0-97D4-D7DBC31E8498}">
      <dgm:prSet/>
      <dgm:spPr/>
      <dgm:t>
        <a:bodyPr/>
        <a:lstStyle/>
        <a:p>
          <a:endParaRPr lang="ru-RU"/>
        </a:p>
      </dgm:t>
    </dgm:pt>
    <dgm:pt modelId="{C49CB7A9-1029-40AC-BBF6-8E5DBBC63FA5}" type="sibTrans" cxnId="{7EE803BD-9F35-47F0-97D4-D7DBC31E8498}">
      <dgm:prSet/>
      <dgm:spPr/>
      <dgm:t>
        <a:bodyPr/>
        <a:lstStyle/>
        <a:p>
          <a:endParaRPr lang="ru-RU"/>
        </a:p>
      </dgm:t>
    </dgm:pt>
    <dgm:pt modelId="{74B41B05-3C33-484C-B48C-5DFF800C2F45}" type="pres">
      <dgm:prSet presAssocID="{45ED8C1C-6A58-4308-8E76-600C97FA2FC8}" presName="linear" presStyleCnt="0">
        <dgm:presLayoutVars>
          <dgm:animLvl val="lvl"/>
          <dgm:resizeHandles val="exact"/>
        </dgm:presLayoutVars>
      </dgm:prSet>
      <dgm:spPr/>
    </dgm:pt>
    <dgm:pt modelId="{14BBFC83-FD2F-4D26-B1E3-1861FD86E2F7}" type="pres">
      <dgm:prSet presAssocID="{F1EBF5E6-7000-41BD-8C60-444B33819BE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21E144-1A39-4DF3-9950-64E6B91F3D8B}" type="pres">
      <dgm:prSet presAssocID="{ED205FEB-9AC9-4861-B241-B68490789D7C}" presName="spacer" presStyleCnt="0"/>
      <dgm:spPr/>
    </dgm:pt>
    <dgm:pt modelId="{0541CE80-224A-439C-B139-80762483FE13}" type="pres">
      <dgm:prSet presAssocID="{3C07629D-B8BC-4D83-9C8D-1CF7D1F591E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D880A19-ED43-413A-80C2-6E8E5BEA6D4F}" type="presOf" srcId="{F1EBF5E6-7000-41BD-8C60-444B33819BEE}" destId="{14BBFC83-FD2F-4D26-B1E3-1861FD86E2F7}" srcOrd="0" destOrd="0" presId="urn:microsoft.com/office/officeart/2005/8/layout/vList2"/>
    <dgm:cxn modelId="{7EE803BD-9F35-47F0-97D4-D7DBC31E8498}" srcId="{45ED8C1C-6A58-4308-8E76-600C97FA2FC8}" destId="{3C07629D-B8BC-4D83-9C8D-1CF7D1F591EC}" srcOrd="1" destOrd="0" parTransId="{74EA1563-399E-40AC-BB2B-F6FFC238656C}" sibTransId="{C49CB7A9-1029-40AC-BBF6-8E5DBBC63FA5}"/>
    <dgm:cxn modelId="{87E920E7-2F83-49A9-BE94-DC4FAB3978AB}" srcId="{45ED8C1C-6A58-4308-8E76-600C97FA2FC8}" destId="{F1EBF5E6-7000-41BD-8C60-444B33819BEE}" srcOrd="0" destOrd="0" parTransId="{4AB984C2-E592-481F-A65D-725162E1806C}" sibTransId="{ED205FEB-9AC9-4861-B241-B68490789D7C}"/>
    <dgm:cxn modelId="{7AB95652-B536-4FF8-B1DF-74E373EAC1CA}" type="presOf" srcId="{3C07629D-B8BC-4D83-9C8D-1CF7D1F591EC}" destId="{0541CE80-224A-439C-B139-80762483FE13}" srcOrd="0" destOrd="0" presId="urn:microsoft.com/office/officeart/2005/8/layout/vList2"/>
    <dgm:cxn modelId="{A4EB9082-5973-4875-B6EC-685B4FF90157}" type="presOf" srcId="{45ED8C1C-6A58-4308-8E76-600C97FA2FC8}" destId="{74B41B05-3C33-484C-B48C-5DFF800C2F45}" srcOrd="0" destOrd="0" presId="urn:microsoft.com/office/officeart/2005/8/layout/vList2"/>
    <dgm:cxn modelId="{A3547D3E-6A59-4EC6-B7A4-DC178EE1C63D}" type="presParOf" srcId="{74B41B05-3C33-484C-B48C-5DFF800C2F45}" destId="{14BBFC83-FD2F-4D26-B1E3-1861FD86E2F7}" srcOrd="0" destOrd="0" presId="urn:microsoft.com/office/officeart/2005/8/layout/vList2"/>
    <dgm:cxn modelId="{40B218D6-623F-481A-895B-9BACB8E2E1A0}" type="presParOf" srcId="{74B41B05-3C33-484C-B48C-5DFF800C2F45}" destId="{C521E144-1A39-4DF3-9950-64E6B91F3D8B}" srcOrd="1" destOrd="0" presId="urn:microsoft.com/office/officeart/2005/8/layout/vList2"/>
    <dgm:cxn modelId="{DABC1CB6-9268-413C-A812-28237EF9AB52}" type="presParOf" srcId="{74B41B05-3C33-484C-B48C-5DFF800C2F45}" destId="{0541CE80-224A-439C-B139-80762483FE1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55A4931-32B2-4614-9EC1-D259E6379DC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AAEC6A7-D21D-40E0-BDC7-752925358DC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аввало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демократизациялашни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3DCDD3-F7B5-48C6-BB94-72147EE00280}" type="parTrans" cxnId="{760E61DE-D1F1-4B57-B943-0459ED2B2E6C}">
      <dgm:prSet/>
      <dgm:spPr/>
      <dgm:t>
        <a:bodyPr/>
        <a:lstStyle/>
        <a:p>
          <a:endParaRPr lang="ru-RU"/>
        </a:p>
      </dgm:t>
    </dgm:pt>
    <dgm:pt modelId="{389C7361-EBE7-44F4-867F-69D162FD23B0}" type="sibTrans" cxnId="{760E61DE-D1F1-4B57-B943-0459ED2B2E6C}">
      <dgm:prSet/>
      <dgm:spPr/>
      <dgm:t>
        <a:bodyPr/>
        <a:lstStyle/>
        <a:p>
          <a:endParaRPr lang="ru-RU"/>
        </a:p>
      </dgm:t>
    </dgm:pt>
    <dgm:pt modelId="{152CE6F1-998C-4CDD-AD5E-03B05C7F1C2B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Бундай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этмасдан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технология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бермайди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2E126E-8953-448A-8CE6-50E8A9F616C5}" type="parTrans" cxnId="{86351B42-EE5F-4A28-B05A-36FE6D1C3AE1}">
      <dgm:prSet/>
      <dgm:spPr/>
      <dgm:t>
        <a:bodyPr/>
        <a:lstStyle/>
        <a:p>
          <a:endParaRPr lang="ru-RU"/>
        </a:p>
      </dgm:t>
    </dgm:pt>
    <dgm:pt modelId="{A4BAD83C-ED7F-4C44-A81A-6999CD0ABD42}" type="sibTrans" cxnId="{86351B42-EE5F-4A28-B05A-36FE6D1C3AE1}">
      <dgm:prSet/>
      <dgm:spPr/>
      <dgm:t>
        <a:bodyPr/>
        <a:lstStyle/>
        <a:p>
          <a:endParaRPr lang="ru-RU"/>
        </a:p>
      </dgm:t>
    </dgm:pt>
    <dgm:pt modelId="{29D3EF84-CD4E-493C-905D-EA269345EE24}" type="pres">
      <dgm:prSet presAssocID="{B55A4931-32B2-4614-9EC1-D259E6379DCA}" presName="linear" presStyleCnt="0">
        <dgm:presLayoutVars>
          <dgm:animLvl val="lvl"/>
          <dgm:resizeHandles val="exact"/>
        </dgm:presLayoutVars>
      </dgm:prSet>
      <dgm:spPr/>
    </dgm:pt>
    <dgm:pt modelId="{514487FF-FAFD-4DFB-905A-74D12B22515C}" type="pres">
      <dgm:prSet presAssocID="{EAAEC6A7-D21D-40E0-BDC7-752925358DC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5EDC43C-69B8-4E1C-B2ED-0344267F8F09}" type="pres">
      <dgm:prSet presAssocID="{389C7361-EBE7-44F4-867F-69D162FD23B0}" presName="spacer" presStyleCnt="0"/>
      <dgm:spPr/>
    </dgm:pt>
    <dgm:pt modelId="{12CECF39-AB58-40B9-9007-08F85FC19582}" type="pres">
      <dgm:prSet presAssocID="{152CE6F1-998C-4CDD-AD5E-03B05C7F1C2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60E61DE-D1F1-4B57-B943-0459ED2B2E6C}" srcId="{B55A4931-32B2-4614-9EC1-D259E6379DCA}" destId="{EAAEC6A7-D21D-40E0-BDC7-752925358DC9}" srcOrd="0" destOrd="0" parTransId="{543DCDD3-F7B5-48C6-BB94-72147EE00280}" sibTransId="{389C7361-EBE7-44F4-867F-69D162FD23B0}"/>
    <dgm:cxn modelId="{86351B42-EE5F-4A28-B05A-36FE6D1C3AE1}" srcId="{B55A4931-32B2-4614-9EC1-D259E6379DCA}" destId="{152CE6F1-998C-4CDD-AD5E-03B05C7F1C2B}" srcOrd="1" destOrd="0" parTransId="{A02E126E-8953-448A-8CE6-50E8A9F616C5}" sibTransId="{A4BAD83C-ED7F-4C44-A81A-6999CD0ABD42}"/>
    <dgm:cxn modelId="{092F3104-D40C-4463-A593-B22CC44C10B9}" type="presOf" srcId="{EAAEC6A7-D21D-40E0-BDC7-752925358DC9}" destId="{514487FF-FAFD-4DFB-905A-74D12B22515C}" srcOrd="0" destOrd="0" presId="urn:microsoft.com/office/officeart/2005/8/layout/vList2"/>
    <dgm:cxn modelId="{F8F359BB-C371-46B8-8981-ABF1B55C68BB}" type="presOf" srcId="{152CE6F1-998C-4CDD-AD5E-03B05C7F1C2B}" destId="{12CECF39-AB58-40B9-9007-08F85FC19582}" srcOrd="0" destOrd="0" presId="urn:microsoft.com/office/officeart/2005/8/layout/vList2"/>
    <dgm:cxn modelId="{8718D8A3-CCDB-4A3A-A49E-A40CE8F583C9}" type="presOf" srcId="{B55A4931-32B2-4614-9EC1-D259E6379DCA}" destId="{29D3EF84-CD4E-493C-905D-EA269345EE24}" srcOrd="0" destOrd="0" presId="urn:microsoft.com/office/officeart/2005/8/layout/vList2"/>
    <dgm:cxn modelId="{1741D7C3-C6D3-43AB-B4C6-FDA865C48073}" type="presParOf" srcId="{29D3EF84-CD4E-493C-905D-EA269345EE24}" destId="{514487FF-FAFD-4DFB-905A-74D12B22515C}" srcOrd="0" destOrd="0" presId="urn:microsoft.com/office/officeart/2005/8/layout/vList2"/>
    <dgm:cxn modelId="{3205CC33-F232-464C-B8D2-EE19098FDD66}" type="presParOf" srcId="{29D3EF84-CD4E-493C-905D-EA269345EE24}" destId="{95EDC43C-69B8-4E1C-B2ED-0344267F8F09}" srcOrd="1" destOrd="0" presId="urn:microsoft.com/office/officeart/2005/8/layout/vList2"/>
    <dgm:cxn modelId="{DFACF9D7-7C93-4174-AB4C-C06B33270E36}" type="presParOf" srcId="{29D3EF84-CD4E-493C-905D-EA269345EE24}" destId="{12CECF39-AB58-40B9-9007-08F85FC1958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85BF278-B81F-4CF7-A8B1-DF8FA345463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BBFB4EC-77E1-43B5-B068-3F3BE8C93ED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демократизациялаш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технология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авторитар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қарама-қарши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ғамхўрлик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ҳурмат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кабилардан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D18140-B2DA-42FA-9AD8-E95410C65A6D}" type="parTrans" cxnId="{D7A60EA1-6CAA-4654-ADD5-57AE857DBCB7}">
      <dgm:prSet/>
      <dgm:spPr/>
      <dgm:t>
        <a:bodyPr/>
        <a:lstStyle/>
        <a:p>
          <a:endParaRPr lang="ru-RU"/>
        </a:p>
      </dgm:t>
    </dgm:pt>
    <dgm:pt modelId="{D7962F13-E843-4DA9-9A40-3D8E6A384C88}" type="sibTrans" cxnId="{D7A60EA1-6CAA-4654-ADD5-57AE857DBCB7}">
      <dgm:prSet/>
      <dgm:spPr/>
      <dgm:t>
        <a:bodyPr/>
        <a:lstStyle/>
        <a:p>
          <a:endParaRPr lang="ru-RU"/>
        </a:p>
      </dgm:t>
    </dgm:pt>
    <dgm:pt modelId="{6E12B6FB-6365-4F82-87B5-776E516EFB02}" type="pres">
      <dgm:prSet presAssocID="{285BF278-B81F-4CF7-A8B1-DF8FA345463D}" presName="linear" presStyleCnt="0">
        <dgm:presLayoutVars>
          <dgm:animLvl val="lvl"/>
          <dgm:resizeHandles val="exact"/>
        </dgm:presLayoutVars>
      </dgm:prSet>
      <dgm:spPr/>
    </dgm:pt>
    <dgm:pt modelId="{CA166376-9038-4754-BC56-3B94E4384507}" type="pres">
      <dgm:prSet presAssocID="{3BBFB4EC-77E1-43B5-B068-3F3BE8C93ED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7A60EA1-6CAA-4654-ADD5-57AE857DBCB7}" srcId="{285BF278-B81F-4CF7-A8B1-DF8FA345463D}" destId="{3BBFB4EC-77E1-43B5-B068-3F3BE8C93EDF}" srcOrd="0" destOrd="0" parTransId="{EFD18140-B2DA-42FA-9AD8-E95410C65A6D}" sibTransId="{D7962F13-E843-4DA9-9A40-3D8E6A384C88}"/>
    <dgm:cxn modelId="{E4AFA3E5-81A7-4A32-B651-E214A99E3F2B}" type="presOf" srcId="{285BF278-B81F-4CF7-A8B1-DF8FA345463D}" destId="{6E12B6FB-6365-4F82-87B5-776E516EFB02}" srcOrd="0" destOrd="0" presId="urn:microsoft.com/office/officeart/2005/8/layout/vList2"/>
    <dgm:cxn modelId="{10A4D60A-4306-4EDD-B960-627E4C1A7F7C}" type="presOf" srcId="{3BBFB4EC-77E1-43B5-B068-3F3BE8C93EDF}" destId="{CA166376-9038-4754-BC56-3B94E4384507}" srcOrd="0" destOrd="0" presId="urn:microsoft.com/office/officeart/2005/8/layout/vList2"/>
    <dgm:cxn modelId="{313E697F-B236-4581-B937-2F25BE81FD0B}" type="presParOf" srcId="{6E12B6FB-6365-4F82-87B5-776E516EFB02}" destId="{CA166376-9038-4754-BC56-3B94E438450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284A2ED-284F-4DB5-BAC2-7770F30D2A2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8F3DDA7-F0AD-4AA2-B3A3-962E9049947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болаларни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севиш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қайғуриш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юксак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ишонч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мукаммал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мулоқот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маданияти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ихтиёрийлик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камчиликларга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чидамлилик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DDB544-5CB8-4C7E-BF81-5F3737FB253F}" type="parTrans" cxnId="{91A6F413-2EBB-485D-B1DC-CB6106933232}">
      <dgm:prSet/>
      <dgm:spPr/>
      <dgm:t>
        <a:bodyPr/>
        <a:lstStyle/>
        <a:p>
          <a:endParaRPr lang="ru-RU"/>
        </a:p>
      </dgm:t>
    </dgm:pt>
    <dgm:pt modelId="{C5D8781E-F21E-4F23-B42D-7192A99F24CC}" type="sibTrans" cxnId="{91A6F413-2EBB-485D-B1DC-CB6106933232}">
      <dgm:prSet/>
      <dgm:spPr/>
      <dgm:t>
        <a:bodyPr/>
        <a:lstStyle/>
        <a:p>
          <a:endParaRPr lang="ru-RU"/>
        </a:p>
      </dgm:t>
    </dgm:pt>
    <dgm:pt modelId="{0F9580BB-DCC3-4D55-B9F6-FC6858EFC823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Кўзланган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ҳуқуқлилиги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A48D9F-801C-46EB-BBDF-A6C3BFFC9ADA}" type="parTrans" cxnId="{0488A203-9247-4F66-B04A-EBD2E9015BFB}">
      <dgm:prSet/>
      <dgm:spPr/>
      <dgm:t>
        <a:bodyPr/>
        <a:lstStyle/>
        <a:p>
          <a:endParaRPr lang="ru-RU"/>
        </a:p>
      </dgm:t>
    </dgm:pt>
    <dgm:pt modelId="{746A3BDB-FA54-4E59-BFB0-4C522C960770}" type="sibTrans" cxnId="{0488A203-9247-4F66-B04A-EBD2E9015BFB}">
      <dgm:prSet/>
      <dgm:spPr/>
      <dgm:t>
        <a:bodyPr/>
        <a:lstStyle/>
        <a:p>
          <a:endParaRPr lang="ru-RU"/>
        </a:p>
      </dgm:t>
    </dgm:pt>
    <dgm:pt modelId="{7ED2684D-F8FD-461F-ACE1-0F6E79C68C52}" type="pres">
      <dgm:prSet presAssocID="{1284A2ED-284F-4DB5-BAC2-7770F30D2A2A}" presName="linear" presStyleCnt="0">
        <dgm:presLayoutVars>
          <dgm:animLvl val="lvl"/>
          <dgm:resizeHandles val="exact"/>
        </dgm:presLayoutVars>
      </dgm:prSet>
      <dgm:spPr/>
    </dgm:pt>
    <dgm:pt modelId="{25409036-30F1-4283-B65A-59CBEA9F7E3A}" type="pres">
      <dgm:prSet presAssocID="{28F3DDA7-F0AD-4AA2-B3A3-962E9049947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C03B4C5-E818-43AA-AF52-DB809CC28F7D}" type="pres">
      <dgm:prSet presAssocID="{C5D8781E-F21E-4F23-B42D-7192A99F24CC}" presName="spacer" presStyleCnt="0"/>
      <dgm:spPr/>
    </dgm:pt>
    <dgm:pt modelId="{321E6AC9-BB4A-40F9-907E-C307556B9ACF}" type="pres">
      <dgm:prSet presAssocID="{0F9580BB-DCC3-4D55-B9F6-FC6858EFC82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FB1954C-75FB-4D7B-8783-358255AF4405}" type="presOf" srcId="{28F3DDA7-F0AD-4AA2-B3A3-962E90499479}" destId="{25409036-30F1-4283-B65A-59CBEA9F7E3A}" srcOrd="0" destOrd="0" presId="urn:microsoft.com/office/officeart/2005/8/layout/vList2"/>
    <dgm:cxn modelId="{F895EF7B-416B-42C0-8144-ECCD1FEBAAE7}" type="presOf" srcId="{0F9580BB-DCC3-4D55-B9F6-FC6858EFC823}" destId="{321E6AC9-BB4A-40F9-907E-C307556B9ACF}" srcOrd="0" destOrd="0" presId="urn:microsoft.com/office/officeart/2005/8/layout/vList2"/>
    <dgm:cxn modelId="{91A6F413-2EBB-485D-B1DC-CB6106933232}" srcId="{1284A2ED-284F-4DB5-BAC2-7770F30D2A2A}" destId="{28F3DDA7-F0AD-4AA2-B3A3-962E90499479}" srcOrd="0" destOrd="0" parTransId="{48DDB544-5CB8-4C7E-BF81-5F3737FB253F}" sibTransId="{C5D8781E-F21E-4F23-B42D-7192A99F24CC}"/>
    <dgm:cxn modelId="{0488A203-9247-4F66-B04A-EBD2E9015BFB}" srcId="{1284A2ED-284F-4DB5-BAC2-7770F30D2A2A}" destId="{0F9580BB-DCC3-4D55-B9F6-FC6858EFC823}" srcOrd="1" destOrd="0" parTransId="{6DA48D9F-801C-46EB-BBDF-A6C3BFFC9ADA}" sibTransId="{746A3BDB-FA54-4E59-BFB0-4C522C960770}"/>
    <dgm:cxn modelId="{ACDA2480-8924-4D3C-809C-02AD7999CDE8}" type="presOf" srcId="{1284A2ED-284F-4DB5-BAC2-7770F30D2A2A}" destId="{7ED2684D-F8FD-461F-ACE1-0F6E79C68C52}" srcOrd="0" destOrd="0" presId="urn:microsoft.com/office/officeart/2005/8/layout/vList2"/>
    <dgm:cxn modelId="{4208AA40-714F-4F5F-96C5-2498C6021B11}" type="presParOf" srcId="{7ED2684D-F8FD-461F-ACE1-0F6E79C68C52}" destId="{25409036-30F1-4283-B65A-59CBEA9F7E3A}" srcOrd="0" destOrd="0" presId="urn:microsoft.com/office/officeart/2005/8/layout/vList2"/>
    <dgm:cxn modelId="{F80C36C4-9AFC-442B-8610-58E2A446696C}" type="presParOf" srcId="{7ED2684D-F8FD-461F-ACE1-0F6E79C68C52}" destId="{6C03B4C5-E818-43AA-AF52-DB809CC28F7D}" srcOrd="1" destOrd="0" presId="urn:microsoft.com/office/officeart/2005/8/layout/vList2"/>
    <dgm:cxn modelId="{44C06400-E354-41F1-9DD5-CAE599981D2D}" type="presParOf" srcId="{7ED2684D-F8FD-461F-ACE1-0F6E79C68C52}" destId="{321E6AC9-BB4A-40F9-907E-C307556B9AC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4325ADB-B9F5-41BD-B1AC-9F83F04F13A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BE5C23D-DF54-49C3-B87E-0CF3C8AE567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демократлаштириш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фуқаролик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яратилишига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A0956C-AADD-4F85-9577-D5D197694D29}" type="parTrans" cxnId="{B236F1B5-64C1-4A51-B8A5-1E000B0F9739}">
      <dgm:prSet/>
      <dgm:spPr/>
      <dgm:t>
        <a:bodyPr/>
        <a:lstStyle/>
        <a:p>
          <a:endParaRPr lang="ru-RU"/>
        </a:p>
      </dgm:t>
    </dgm:pt>
    <dgm:pt modelId="{C5D17B0A-03FA-4BB8-888C-858AE3FB8F0C}" type="sibTrans" cxnId="{B236F1B5-64C1-4A51-B8A5-1E000B0F9739}">
      <dgm:prSet/>
      <dgm:spPr/>
      <dgm:t>
        <a:bodyPr/>
        <a:lstStyle/>
        <a:p>
          <a:endParaRPr lang="ru-RU"/>
        </a:p>
      </dgm:t>
    </dgm:pt>
    <dgm:pt modelId="{5F259387-A242-4227-A8BE-151E4C082FFC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Ўзбекистон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Республикасининг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Конституцияси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кафолатланган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D0536F-98B8-4AC6-8C69-5877B07E72AB}" type="parTrans" cxnId="{CA4664E7-0B20-40AC-8C5C-492819C85CCA}">
      <dgm:prSet/>
      <dgm:spPr/>
      <dgm:t>
        <a:bodyPr/>
        <a:lstStyle/>
        <a:p>
          <a:endParaRPr lang="ru-RU"/>
        </a:p>
      </dgm:t>
    </dgm:pt>
    <dgm:pt modelId="{9179680E-F630-40B4-8B83-E13FFA77BA97}" type="sibTrans" cxnId="{CA4664E7-0B20-40AC-8C5C-492819C85CCA}">
      <dgm:prSet/>
      <dgm:spPr/>
      <dgm:t>
        <a:bodyPr/>
        <a:lstStyle/>
        <a:p>
          <a:endParaRPr lang="ru-RU"/>
        </a:p>
      </dgm:t>
    </dgm:pt>
    <dgm:pt modelId="{E271CFD0-31E9-4519-8A35-FB73E01093E6}" type="pres">
      <dgm:prSet presAssocID="{74325ADB-B9F5-41BD-B1AC-9F83F04F13A7}" presName="linear" presStyleCnt="0">
        <dgm:presLayoutVars>
          <dgm:animLvl val="lvl"/>
          <dgm:resizeHandles val="exact"/>
        </dgm:presLayoutVars>
      </dgm:prSet>
      <dgm:spPr/>
    </dgm:pt>
    <dgm:pt modelId="{ED4CBD13-2335-49E1-82D8-A4FBE9740AB8}" type="pres">
      <dgm:prSet presAssocID="{0BE5C23D-DF54-49C3-B87E-0CF3C8AE567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93B83D-C38B-4FC8-93FD-DE160A9BE64C}" type="pres">
      <dgm:prSet presAssocID="{C5D17B0A-03FA-4BB8-888C-858AE3FB8F0C}" presName="spacer" presStyleCnt="0"/>
      <dgm:spPr/>
    </dgm:pt>
    <dgm:pt modelId="{4029794D-3775-492F-829E-26072E1CAD94}" type="pres">
      <dgm:prSet presAssocID="{5F259387-A242-4227-A8BE-151E4C082FF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A4664E7-0B20-40AC-8C5C-492819C85CCA}" srcId="{74325ADB-B9F5-41BD-B1AC-9F83F04F13A7}" destId="{5F259387-A242-4227-A8BE-151E4C082FFC}" srcOrd="1" destOrd="0" parTransId="{B7D0536F-98B8-4AC6-8C69-5877B07E72AB}" sibTransId="{9179680E-F630-40B4-8B83-E13FFA77BA97}"/>
    <dgm:cxn modelId="{103D2388-E805-4707-9F77-ACC36F850F28}" type="presOf" srcId="{5F259387-A242-4227-A8BE-151E4C082FFC}" destId="{4029794D-3775-492F-829E-26072E1CAD94}" srcOrd="0" destOrd="0" presId="urn:microsoft.com/office/officeart/2005/8/layout/vList2"/>
    <dgm:cxn modelId="{B236F1B5-64C1-4A51-B8A5-1E000B0F9739}" srcId="{74325ADB-B9F5-41BD-B1AC-9F83F04F13A7}" destId="{0BE5C23D-DF54-49C3-B87E-0CF3C8AE5679}" srcOrd="0" destOrd="0" parTransId="{32A0956C-AADD-4F85-9577-D5D197694D29}" sibTransId="{C5D17B0A-03FA-4BB8-888C-858AE3FB8F0C}"/>
    <dgm:cxn modelId="{249B5AA7-2E99-404E-89EB-ADD9E57F76E8}" type="presOf" srcId="{0BE5C23D-DF54-49C3-B87E-0CF3C8AE5679}" destId="{ED4CBD13-2335-49E1-82D8-A4FBE9740AB8}" srcOrd="0" destOrd="0" presId="urn:microsoft.com/office/officeart/2005/8/layout/vList2"/>
    <dgm:cxn modelId="{897647DF-541B-4489-BDB4-B2D57252968F}" type="presOf" srcId="{74325ADB-B9F5-41BD-B1AC-9F83F04F13A7}" destId="{E271CFD0-31E9-4519-8A35-FB73E01093E6}" srcOrd="0" destOrd="0" presId="urn:microsoft.com/office/officeart/2005/8/layout/vList2"/>
    <dgm:cxn modelId="{1005B0A2-6460-48B6-BD20-4FAF48A1D420}" type="presParOf" srcId="{E271CFD0-31E9-4519-8A35-FB73E01093E6}" destId="{ED4CBD13-2335-49E1-82D8-A4FBE9740AB8}" srcOrd="0" destOrd="0" presId="urn:microsoft.com/office/officeart/2005/8/layout/vList2"/>
    <dgm:cxn modelId="{03E38841-B784-4273-A6BB-EAF5D7511CC3}" type="presParOf" srcId="{E271CFD0-31E9-4519-8A35-FB73E01093E6}" destId="{8293B83D-C38B-4FC8-93FD-DE160A9BE64C}" srcOrd="1" destOrd="0" presId="urn:microsoft.com/office/officeart/2005/8/layout/vList2"/>
    <dgm:cxn modelId="{26FB962A-DCF6-4C7C-A5C2-C8E617C5C2E8}" type="presParOf" srcId="{E271CFD0-31E9-4519-8A35-FB73E01093E6}" destId="{4029794D-3775-492F-829E-26072E1CAD9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6C42FB-17BB-4AA5-B2ED-F9B651E32D3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65E6BAF9-9943-442C-9304-1A0CBD8EA9A2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анъанавий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таълимдагидан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таъқиқламасдан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ҳамкорликда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эҳтиёжларни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туфайли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характерлидир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EE0697-34FE-4892-B8B4-A7B175C8526C}" type="parTrans" cxnId="{F1AEA7C2-FDAB-4AB9-BECF-A122C848F6EF}">
      <dgm:prSet/>
      <dgm:spPr/>
      <dgm:t>
        <a:bodyPr/>
        <a:lstStyle/>
        <a:p>
          <a:endParaRPr lang="ru-RU"/>
        </a:p>
      </dgm:t>
    </dgm:pt>
    <dgm:pt modelId="{CF696377-3EB6-41BB-8B34-41435E7DFE6E}" type="sibTrans" cxnId="{F1AEA7C2-FDAB-4AB9-BECF-A122C848F6EF}">
      <dgm:prSet/>
      <dgm:spPr/>
      <dgm:t>
        <a:bodyPr/>
        <a:lstStyle/>
        <a:p>
          <a:endParaRPr lang="ru-RU"/>
        </a:p>
      </dgm:t>
    </dgm:pt>
    <dgm:pt modelId="{2561825B-997B-461E-B07B-6E14BD7238F5}" type="pres">
      <dgm:prSet presAssocID="{D06C42FB-17BB-4AA5-B2ED-F9B651E32D3B}" presName="linear" presStyleCnt="0">
        <dgm:presLayoutVars>
          <dgm:animLvl val="lvl"/>
          <dgm:resizeHandles val="exact"/>
        </dgm:presLayoutVars>
      </dgm:prSet>
      <dgm:spPr/>
    </dgm:pt>
    <dgm:pt modelId="{9713A239-30D1-419F-A298-727C297286CC}" type="pres">
      <dgm:prSet presAssocID="{65E6BAF9-9943-442C-9304-1A0CBD8EA9A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1AEA7C2-FDAB-4AB9-BECF-A122C848F6EF}" srcId="{D06C42FB-17BB-4AA5-B2ED-F9B651E32D3B}" destId="{65E6BAF9-9943-442C-9304-1A0CBD8EA9A2}" srcOrd="0" destOrd="0" parTransId="{A9EE0697-34FE-4892-B8B4-A7B175C8526C}" sibTransId="{CF696377-3EB6-41BB-8B34-41435E7DFE6E}"/>
    <dgm:cxn modelId="{0CD51A2B-8876-430F-BBA2-C2072D6A594C}" type="presOf" srcId="{65E6BAF9-9943-442C-9304-1A0CBD8EA9A2}" destId="{9713A239-30D1-419F-A298-727C297286CC}" srcOrd="0" destOrd="0" presId="urn:microsoft.com/office/officeart/2005/8/layout/vList2"/>
    <dgm:cxn modelId="{D7B447AF-C2D6-4B38-BBF0-1226D7B44733}" type="presOf" srcId="{D06C42FB-17BB-4AA5-B2ED-F9B651E32D3B}" destId="{2561825B-997B-461E-B07B-6E14BD7238F5}" srcOrd="0" destOrd="0" presId="urn:microsoft.com/office/officeart/2005/8/layout/vList2"/>
    <dgm:cxn modelId="{210EC104-A040-44D4-AD8D-3474F2E9206D}" type="presParOf" srcId="{2561825B-997B-461E-B07B-6E14BD7238F5}" destId="{9713A239-30D1-419F-A298-727C297286C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9030F5D-E7D1-4ACE-807E-D5454677F66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B24076C-29BE-4128-82F7-B320B76D4B4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мазкур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тақозо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461DAD-1A11-4BAC-B5B4-DE77E707FB31}" type="parTrans" cxnId="{FEB2236E-0A60-4C21-94C0-F2F35722A218}">
      <dgm:prSet/>
      <dgm:spPr/>
      <dgm:t>
        <a:bodyPr/>
        <a:lstStyle/>
        <a:p>
          <a:endParaRPr lang="ru-RU"/>
        </a:p>
      </dgm:t>
    </dgm:pt>
    <dgm:pt modelId="{89EC46B2-A1D0-4EE6-9392-8D0B86D81E55}" type="sibTrans" cxnId="{FEB2236E-0A60-4C21-94C0-F2F35722A218}">
      <dgm:prSet/>
      <dgm:spPr/>
      <dgm:t>
        <a:bodyPr/>
        <a:lstStyle/>
        <a:p>
          <a:endParaRPr lang="ru-RU"/>
        </a:p>
      </dgm:t>
    </dgm:pt>
    <dgm:pt modelId="{7FD71FF7-AF30-4E93-A9C7-24E064832443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Бунинг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хилма-хилдир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CFBA2A-3E47-4E0B-98B6-74CB1EA78E74}" type="parTrans" cxnId="{A346BF31-E425-48D3-B784-C64A87291F9B}">
      <dgm:prSet/>
      <dgm:spPr/>
      <dgm:t>
        <a:bodyPr/>
        <a:lstStyle/>
        <a:p>
          <a:endParaRPr lang="ru-RU"/>
        </a:p>
      </dgm:t>
    </dgm:pt>
    <dgm:pt modelId="{3C8B568A-D005-4790-843C-CFDFA06612F6}" type="sibTrans" cxnId="{A346BF31-E425-48D3-B784-C64A87291F9B}">
      <dgm:prSet/>
      <dgm:spPr/>
      <dgm:t>
        <a:bodyPr/>
        <a:lstStyle/>
        <a:p>
          <a:endParaRPr lang="ru-RU"/>
        </a:p>
      </dgm:t>
    </dgm:pt>
    <dgm:pt modelId="{C3E6850E-AB5A-4A92-BDE2-5805D04F7FE2}" type="pres">
      <dgm:prSet presAssocID="{69030F5D-E7D1-4ACE-807E-D5454677F665}" presName="linear" presStyleCnt="0">
        <dgm:presLayoutVars>
          <dgm:animLvl val="lvl"/>
          <dgm:resizeHandles val="exact"/>
        </dgm:presLayoutVars>
      </dgm:prSet>
      <dgm:spPr/>
    </dgm:pt>
    <dgm:pt modelId="{BB8E807E-B7E8-4410-9A26-B8BE80DBD63F}" type="pres">
      <dgm:prSet presAssocID="{7B24076C-29BE-4128-82F7-B320B76D4B4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CA732B0-D229-4FED-8DDD-E8613F3F0DFA}" type="pres">
      <dgm:prSet presAssocID="{89EC46B2-A1D0-4EE6-9392-8D0B86D81E55}" presName="spacer" presStyleCnt="0"/>
      <dgm:spPr/>
    </dgm:pt>
    <dgm:pt modelId="{404A217E-748B-438B-B7D0-846B0C1B4604}" type="pres">
      <dgm:prSet presAssocID="{7FD71FF7-AF30-4E93-A9C7-24E06483244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A346BF31-E425-48D3-B784-C64A87291F9B}" srcId="{69030F5D-E7D1-4ACE-807E-D5454677F665}" destId="{7FD71FF7-AF30-4E93-A9C7-24E064832443}" srcOrd="1" destOrd="0" parTransId="{68CFBA2A-3E47-4E0B-98B6-74CB1EA78E74}" sibTransId="{3C8B568A-D005-4790-843C-CFDFA06612F6}"/>
    <dgm:cxn modelId="{87B4D936-FF6E-48E4-B03A-ED4B94D41F41}" type="presOf" srcId="{69030F5D-E7D1-4ACE-807E-D5454677F665}" destId="{C3E6850E-AB5A-4A92-BDE2-5805D04F7FE2}" srcOrd="0" destOrd="0" presId="urn:microsoft.com/office/officeart/2005/8/layout/vList2"/>
    <dgm:cxn modelId="{23A1278F-92E5-415F-AE68-F0F4EB247441}" type="presOf" srcId="{7FD71FF7-AF30-4E93-A9C7-24E064832443}" destId="{404A217E-748B-438B-B7D0-846B0C1B4604}" srcOrd="0" destOrd="0" presId="urn:microsoft.com/office/officeart/2005/8/layout/vList2"/>
    <dgm:cxn modelId="{FEB2236E-0A60-4C21-94C0-F2F35722A218}" srcId="{69030F5D-E7D1-4ACE-807E-D5454677F665}" destId="{7B24076C-29BE-4128-82F7-B320B76D4B4B}" srcOrd="0" destOrd="0" parTransId="{61461DAD-1A11-4BAC-B5B4-DE77E707FB31}" sibTransId="{89EC46B2-A1D0-4EE6-9392-8D0B86D81E55}"/>
    <dgm:cxn modelId="{62012FFA-418C-4169-99A1-FE70988BE24D}" type="presOf" srcId="{7B24076C-29BE-4128-82F7-B320B76D4B4B}" destId="{BB8E807E-B7E8-4410-9A26-B8BE80DBD63F}" srcOrd="0" destOrd="0" presId="urn:microsoft.com/office/officeart/2005/8/layout/vList2"/>
    <dgm:cxn modelId="{9B7FE777-0B22-49F5-BFDF-7CF44009FA23}" type="presParOf" srcId="{C3E6850E-AB5A-4A92-BDE2-5805D04F7FE2}" destId="{BB8E807E-B7E8-4410-9A26-B8BE80DBD63F}" srcOrd="0" destOrd="0" presId="urn:microsoft.com/office/officeart/2005/8/layout/vList2"/>
    <dgm:cxn modelId="{E920EE6C-FCDA-4C1F-B750-743FFC05D4E4}" type="presParOf" srcId="{C3E6850E-AB5A-4A92-BDE2-5805D04F7FE2}" destId="{5CA732B0-D229-4FED-8DDD-E8613F3F0DFA}" srcOrd="1" destOrd="0" presId="urn:microsoft.com/office/officeart/2005/8/layout/vList2"/>
    <dgm:cxn modelId="{5B17A211-9914-40E1-B111-5A6AB13091F8}" type="presParOf" srcId="{C3E6850E-AB5A-4A92-BDE2-5805D04F7FE2}" destId="{404A217E-748B-438B-B7D0-846B0C1B460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057769F-9D59-4265-A706-92EFC27673C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11F9AB8-1D8A-4434-B49B-78F9AC19AD4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Вербал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сўзлаш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маъруза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суҳбатлашиш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савол-жавоблар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баҳс-мунозара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музокара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кенгашиш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маслаҳатлашиш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насиҳат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танбеҳ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новербал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имо-ишора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гавда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маъно-мазмунни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ифодалаш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таъкидлаш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визуал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кўргазмалилик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элементлари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плакатлар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жадваллар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суратлар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диаграммалар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схемалар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тасвирлар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фотосуратлар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тарқатма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материаллар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видео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лавҳалар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жонли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жонсиз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буюмлар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аудио (магнит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ёзувлари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лингофон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радио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мусиқа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асарлар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(одам,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ҳайвон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ўсимлик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машина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асбоб-ускуналар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иншоатлар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анжомлари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китоб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атлас, харита,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реактивлар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омихта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тарзда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миқёсда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E96F58-E147-42AA-A6E8-23D3C83A99BD}" type="parTrans" cxnId="{BB32A1EB-A3ED-4E05-B3CC-A26AA852A477}">
      <dgm:prSet/>
      <dgm:spPr/>
      <dgm:t>
        <a:bodyPr/>
        <a:lstStyle/>
        <a:p>
          <a:endParaRPr lang="ru-RU"/>
        </a:p>
      </dgm:t>
    </dgm:pt>
    <dgm:pt modelId="{BCD20707-040D-4F3E-92C4-B289099089A3}" type="sibTrans" cxnId="{BB32A1EB-A3ED-4E05-B3CC-A26AA852A477}">
      <dgm:prSet/>
      <dgm:spPr/>
      <dgm:t>
        <a:bodyPr/>
        <a:lstStyle/>
        <a:p>
          <a:endParaRPr lang="ru-RU"/>
        </a:p>
      </dgm:t>
    </dgm:pt>
    <dgm:pt modelId="{E0FBA3C0-618B-44F1-A5E7-7F51F6B48DB6}" type="pres">
      <dgm:prSet presAssocID="{F057769F-9D59-4265-A706-92EFC27673C1}" presName="linear" presStyleCnt="0">
        <dgm:presLayoutVars>
          <dgm:animLvl val="lvl"/>
          <dgm:resizeHandles val="exact"/>
        </dgm:presLayoutVars>
      </dgm:prSet>
      <dgm:spPr/>
    </dgm:pt>
    <dgm:pt modelId="{0E554F10-B944-484B-8865-B45EFBAA72D1}" type="pres">
      <dgm:prSet presAssocID="{B11F9AB8-1D8A-4434-B49B-78F9AC19AD4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3E7849-E2A0-4F81-BD98-585594F8481F}" type="presOf" srcId="{F057769F-9D59-4265-A706-92EFC27673C1}" destId="{E0FBA3C0-618B-44F1-A5E7-7F51F6B48DB6}" srcOrd="0" destOrd="0" presId="urn:microsoft.com/office/officeart/2005/8/layout/vList2"/>
    <dgm:cxn modelId="{D4B3E8A2-DA90-4AB2-9867-C7DD54D4FDE6}" type="presOf" srcId="{B11F9AB8-1D8A-4434-B49B-78F9AC19AD42}" destId="{0E554F10-B944-484B-8865-B45EFBAA72D1}" srcOrd="0" destOrd="0" presId="urn:microsoft.com/office/officeart/2005/8/layout/vList2"/>
    <dgm:cxn modelId="{BB32A1EB-A3ED-4E05-B3CC-A26AA852A477}" srcId="{F057769F-9D59-4265-A706-92EFC27673C1}" destId="{B11F9AB8-1D8A-4434-B49B-78F9AC19AD42}" srcOrd="0" destOrd="0" parTransId="{EEE96F58-E147-42AA-A6E8-23D3C83A99BD}" sibTransId="{BCD20707-040D-4F3E-92C4-B289099089A3}"/>
    <dgm:cxn modelId="{09072A04-9DB3-4EDA-95FD-BA87D0E2C883}" type="presParOf" srcId="{E0FBA3C0-618B-44F1-A5E7-7F51F6B48DB6}" destId="{0E554F10-B944-484B-8865-B45EFBAA72D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3A43009-2D53-4B51-A951-EF77D22B3DA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F108F0E-6BEA-4E72-BDAB-45C2BA9ABBB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таниқли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педагоглар-Ж.Ғ.Йўлдошев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С.А.Усмонов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E84DFF-0594-4F5A-AD33-FEA8B37CB81A}" type="parTrans" cxnId="{41AA9B0B-294D-41E1-85AE-DB3817CFB0D3}">
      <dgm:prSet/>
      <dgm:spPr/>
      <dgm:t>
        <a:bodyPr/>
        <a:lstStyle/>
        <a:p>
          <a:endParaRPr lang="ru-RU"/>
        </a:p>
      </dgm:t>
    </dgm:pt>
    <dgm:pt modelId="{8A2DE73A-D705-47CD-804D-29C1CAEEDF77}" type="sibTrans" cxnId="{41AA9B0B-294D-41E1-85AE-DB3817CFB0D3}">
      <dgm:prSet/>
      <dgm:spPr/>
      <dgm:t>
        <a:bodyPr/>
        <a:lstStyle/>
        <a:p>
          <a:endParaRPr lang="ru-RU"/>
        </a:p>
      </dgm:t>
    </dgm:pt>
    <dgm:pt modelId="{54B00100-6A65-4C80-9ECB-5135BDEC88A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технология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таништириш-маъруза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тавсия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884ACE-B833-4DDB-98F0-431490A9FA89}" type="parTrans" cxnId="{28B2875F-413E-4E9C-83F6-623E4E550CE5}">
      <dgm:prSet/>
      <dgm:spPr/>
      <dgm:t>
        <a:bodyPr/>
        <a:lstStyle/>
        <a:p>
          <a:endParaRPr lang="ru-RU"/>
        </a:p>
      </dgm:t>
    </dgm:pt>
    <dgm:pt modelId="{75AD23D9-BFE6-4AEE-B39B-934B56E10DE4}" type="sibTrans" cxnId="{28B2875F-413E-4E9C-83F6-623E4E550CE5}">
      <dgm:prSet/>
      <dgm:spPr/>
      <dgm:t>
        <a:bodyPr/>
        <a:lstStyle/>
        <a:p>
          <a:endParaRPr lang="ru-RU"/>
        </a:p>
      </dgm:t>
    </dgm:pt>
    <dgm:pt modelId="{DD0CE5DE-F51B-4D51-A42B-9AEE639E0AD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Янги технология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орқали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етказиш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1346B6-C6CC-4B3B-932B-6BD6402E3466}" type="parTrans" cxnId="{3CAD986C-03DF-48A4-B768-5D604C9B07DF}">
      <dgm:prSet/>
      <dgm:spPr/>
      <dgm:t>
        <a:bodyPr/>
        <a:lstStyle/>
        <a:p>
          <a:endParaRPr lang="ru-RU"/>
        </a:p>
      </dgm:t>
    </dgm:pt>
    <dgm:pt modelId="{068D12DF-2FA9-4AF7-87DC-AC470F9AEAEF}" type="sibTrans" cxnId="{3CAD986C-03DF-48A4-B768-5D604C9B07DF}">
      <dgm:prSet/>
      <dgm:spPr/>
      <dgm:t>
        <a:bodyPr/>
        <a:lstStyle/>
        <a:p>
          <a:endParaRPr lang="ru-RU"/>
        </a:p>
      </dgm:t>
    </dgm:pt>
    <dgm:pt modelId="{3C1C552E-A642-44A9-BE4B-3197CD98464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Янги педагогик технология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ишламоқчи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юзасидан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A5918E-A361-4544-8213-67902BC8CC96}" type="parTrans" cxnId="{F1F0ABA2-B3FB-47B1-BCDB-0A033A87B84D}">
      <dgm:prSet/>
      <dgm:spPr/>
      <dgm:t>
        <a:bodyPr/>
        <a:lstStyle/>
        <a:p>
          <a:endParaRPr lang="ru-RU"/>
        </a:p>
      </dgm:t>
    </dgm:pt>
    <dgm:pt modelId="{AAFEC5C3-5243-4A5E-B259-8BB0EC6EAF17}" type="sibTrans" cxnId="{F1F0ABA2-B3FB-47B1-BCDB-0A033A87B84D}">
      <dgm:prSet/>
      <dgm:spPr/>
      <dgm:t>
        <a:bodyPr/>
        <a:lstStyle/>
        <a:p>
          <a:endParaRPr lang="ru-RU"/>
        </a:p>
      </dgm:t>
    </dgm:pt>
    <dgm:pt modelId="{EE3C357A-5B6C-4B4E-9B92-FFC120F46748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-семинар;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83CFEB-6B5B-4F11-8E70-0F957FA6E2BB}" type="parTrans" cxnId="{E9AD0665-9F51-46A5-8FA2-9302D95CDC73}">
      <dgm:prSet/>
      <dgm:spPr/>
      <dgm:t>
        <a:bodyPr/>
        <a:lstStyle/>
        <a:p>
          <a:endParaRPr lang="ru-RU"/>
        </a:p>
      </dgm:t>
    </dgm:pt>
    <dgm:pt modelId="{E6C993CE-B72B-45E8-82D6-D359B028F473}" type="sibTrans" cxnId="{E9AD0665-9F51-46A5-8FA2-9302D95CDC73}">
      <dgm:prSet/>
      <dgm:spPr/>
      <dgm:t>
        <a:bodyPr/>
        <a:lstStyle/>
        <a:p>
          <a:endParaRPr lang="ru-RU"/>
        </a:p>
      </dgm:t>
    </dgm:pt>
    <dgm:pt modelId="{CDE66E56-80A5-4437-80FF-521842F3AA4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-тренинг;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3FD4E2-A7D1-45AA-A2CA-17EB6393918D}" type="parTrans" cxnId="{280B3E86-27C1-4EE6-A8D9-5080BFF218F7}">
      <dgm:prSet/>
      <dgm:spPr/>
      <dgm:t>
        <a:bodyPr/>
        <a:lstStyle/>
        <a:p>
          <a:endParaRPr lang="ru-RU"/>
        </a:p>
      </dgm:t>
    </dgm:pt>
    <dgm:pt modelId="{49C02CC8-B227-4843-8858-32880188094D}" type="sibTrans" cxnId="{280B3E86-27C1-4EE6-A8D9-5080BFF218F7}">
      <dgm:prSet/>
      <dgm:spPr/>
      <dgm:t>
        <a:bodyPr/>
        <a:lstStyle/>
        <a:p>
          <a:endParaRPr lang="ru-RU"/>
        </a:p>
      </dgm:t>
    </dgm:pt>
    <dgm:pt modelId="{9D1B9FE6-7B5C-465C-B6B9-E6E9F5F131F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маслаҳат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20F238-3CD2-41C9-B298-0DEF37D23FD7}" type="parTrans" cxnId="{AC928F51-9FDA-4DEB-9AB5-6D84679344DE}">
      <dgm:prSet/>
      <dgm:spPr/>
      <dgm:t>
        <a:bodyPr/>
        <a:lstStyle/>
        <a:p>
          <a:endParaRPr lang="ru-RU"/>
        </a:p>
      </dgm:t>
    </dgm:pt>
    <dgm:pt modelId="{5A1A2104-A49B-462F-9F1D-D4E5B4ED36ED}" type="sibTrans" cxnId="{AC928F51-9FDA-4DEB-9AB5-6D84679344DE}">
      <dgm:prSet/>
      <dgm:spPr/>
      <dgm:t>
        <a:bodyPr/>
        <a:lstStyle/>
        <a:p>
          <a:endParaRPr lang="ru-RU"/>
        </a:p>
      </dgm:t>
    </dgm:pt>
    <dgm:pt modelId="{045C9369-6A0F-459B-8598-0FD005229DC3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кўргазмали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дарслар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6F99C3-5B42-45A9-A77B-2A429EDE7C7B}" type="parTrans" cxnId="{EADF739B-AAF2-4301-A8F2-96BB0CF84649}">
      <dgm:prSet/>
      <dgm:spPr/>
      <dgm:t>
        <a:bodyPr/>
        <a:lstStyle/>
        <a:p>
          <a:endParaRPr lang="ru-RU"/>
        </a:p>
      </dgm:t>
    </dgm:pt>
    <dgm:pt modelId="{324F8154-863F-4701-B46C-2BA4727DB1E2}" type="sibTrans" cxnId="{EADF739B-AAF2-4301-A8F2-96BB0CF84649}">
      <dgm:prSet/>
      <dgm:spPr/>
      <dgm:t>
        <a:bodyPr/>
        <a:lstStyle/>
        <a:p>
          <a:endParaRPr lang="ru-RU"/>
        </a:p>
      </dgm:t>
    </dgm:pt>
    <dgm:pt modelId="{D4F455B5-9F46-40BB-9552-E4BB4ADA56D8}" type="pres">
      <dgm:prSet presAssocID="{53A43009-2D53-4B51-A951-EF77D22B3DA6}" presName="linear" presStyleCnt="0">
        <dgm:presLayoutVars>
          <dgm:animLvl val="lvl"/>
          <dgm:resizeHandles val="exact"/>
        </dgm:presLayoutVars>
      </dgm:prSet>
      <dgm:spPr/>
    </dgm:pt>
    <dgm:pt modelId="{A3A3E19B-E366-47FB-869A-44916F0A3E0C}" type="pres">
      <dgm:prSet presAssocID="{DF108F0E-6BEA-4E72-BDAB-45C2BA9ABBB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514CA09-AC75-4184-8AA3-BA5D6B7B0F4B}" type="pres">
      <dgm:prSet presAssocID="{8A2DE73A-D705-47CD-804D-29C1CAEEDF77}" presName="spacer" presStyleCnt="0"/>
      <dgm:spPr/>
    </dgm:pt>
    <dgm:pt modelId="{1945472C-C3CB-4976-980D-9E8E9E34F35E}" type="pres">
      <dgm:prSet presAssocID="{54B00100-6A65-4C80-9ECB-5135BDEC88A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9243052-0CC3-481A-B763-B83CD6B58307}" type="pres">
      <dgm:prSet presAssocID="{75AD23D9-BFE6-4AEE-B39B-934B56E10DE4}" presName="spacer" presStyleCnt="0"/>
      <dgm:spPr/>
    </dgm:pt>
    <dgm:pt modelId="{40D505F5-F6B1-48A4-AF6D-E5E0664F78F8}" type="pres">
      <dgm:prSet presAssocID="{DD0CE5DE-F51B-4D51-A42B-9AEE639E0AD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DA6306E-8A13-4D28-BC5E-6943A7BDD7D8}" type="pres">
      <dgm:prSet presAssocID="{068D12DF-2FA9-4AF7-87DC-AC470F9AEAEF}" presName="spacer" presStyleCnt="0"/>
      <dgm:spPr/>
    </dgm:pt>
    <dgm:pt modelId="{DCD58CC5-E34E-45DE-9864-0032393A15D5}" type="pres">
      <dgm:prSet presAssocID="{3C1C552E-A642-44A9-BE4B-3197CD98464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2653DFC0-A99D-4D17-8B5D-0F6DC2EE48E3}" type="pres">
      <dgm:prSet presAssocID="{3C1C552E-A642-44A9-BE4B-3197CD98464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8B2875F-413E-4E9C-83F6-623E4E550CE5}" srcId="{53A43009-2D53-4B51-A951-EF77D22B3DA6}" destId="{54B00100-6A65-4C80-9ECB-5135BDEC88AD}" srcOrd="1" destOrd="0" parTransId="{06884ACE-B833-4DDB-98F0-431490A9FA89}" sibTransId="{75AD23D9-BFE6-4AEE-B39B-934B56E10DE4}"/>
    <dgm:cxn modelId="{F85A49E8-DBEA-4A98-BB48-A7AFD6E6E254}" type="presOf" srcId="{53A43009-2D53-4B51-A951-EF77D22B3DA6}" destId="{D4F455B5-9F46-40BB-9552-E4BB4ADA56D8}" srcOrd="0" destOrd="0" presId="urn:microsoft.com/office/officeart/2005/8/layout/vList2"/>
    <dgm:cxn modelId="{EFEB0C68-63A1-4790-9123-06C55CD9EAF5}" type="presOf" srcId="{DD0CE5DE-F51B-4D51-A42B-9AEE639E0AD0}" destId="{40D505F5-F6B1-48A4-AF6D-E5E0664F78F8}" srcOrd="0" destOrd="0" presId="urn:microsoft.com/office/officeart/2005/8/layout/vList2"/>
    <dgm:cxn modelId="{FCEDF91E-3D47-4D0A-AFF3-2E382E2A93F3}" type="presOf" srcId="{EE3C357A-5B6C-4B4E-9B92-FFC120F46748}" destId="{2653DFC0-A99D-4D17-8B5D-0F6DC2EE48E3}" srcOrd="0" destOrd="0" presId="urn:microsoft.com/office/officeart/2005/8/layout/vList2"/>
    <dgm:cxn modelId="{F1F0ABA2-B3FB-47B1-BCDB-0A033A87B84D}" srcId="{53A43009-2D53-4B51-A951-EF77D22B3DA6}" destId="{3C1C552E-A642-44A9-BE4B-3197CD984642}" srcOrd="3" destOrd="0" parTransId="{99A5918E-A361-4544-8213-67902BC8CC96}" sibTransId="{AAFEC5C3-5243-4A5E-B259-8BB0EC6EAF17}"/>
    <dgm:cxn modelId="{5C4E85E6-71D5-42C0-94DD-820167BB42BF}" type="presOf" srcId="{045C9369-6A0F-459B-8598-0FD005229DC3}" destId="{2653DFC0-A99D-4D17-8B5D-0F6DC2EE48E3}" srcOrd="0" destOrd="3" presId="urn:microsoft.com/office/officeart/2005/8/layout/vList2"/>
    <dgm:cxn modelId="{3CAD986C-03DF-48A4-B768-5D604C9B07DF}" srcId="{53A43009-2D53-4B51-A951-EF77D22B3DA6}" destId="{DD0CE5DE-F51B-4D51-A42B-9AEE639E0AD0}" srcOrd="2" destOrd="0" parTransId="{651346B6-C6CC-4B3B-932B-6BD6402E3466}" sibTransId="{068D12DF-2FA9-4AF7-87DC-AC470F9AEAEF}"/>
    <dgm:cxn modelId="{EADF739B-AAF2-4301-A8F2-96BB0CF84649}" srcId="{3C1C552E-A642-44A9-BE4B-3197CD984642}" destId="{045C9369-6A0F-459B-8598-0FD005229DC3}" srcOrd="3" destOrd="0" parTransId="{EB6F99C3-5B42-45A9-A77B-2A429EDE7C7B}" sibTransId="{324F8154-863F-4701-B46C-2BA4727DB1E2}"/>
    <dgm:cxn modelId="{E71B19B0-A622-4DE8-8194-81318069315F}" type="presOf" srcId="{3C1C552E-A642-44A9-BE4B-3197CD984642}" destId="{DCD58CC5-E34E-45DE-9864-0032393A15D5}" srcOrd="0" destOrd="0" presId="urn:microsoft.com/office/officeart/2005/8/layout/vList2"/>
    <dgm:cxn modelId="{7491A9F3-E4A1-44B7-9018-776B908FF6C0}" type="presOf" srcId="{DF108F0E-6BEA-4E72-BDAB-45C2BA9ABBB9}" destId="{A3A3E19B-E366-47FB-869A-44916F0A3E0C}" srcOrd="0" destOrd="0" presId="urn:microsoft.com/office/officeart/2005/8/layout/vList2"/>
    <dgm:cxn modelId="{B29B4AA6-7DBA-485D-A78F-F962C86C4E94}" type="presOf" srcId="{9D1B9FE6-7B5C-465C-B6B9-E6E9F5F131F4}" destId="{2653DFC0-A99D-4D17-8B5D-0F6DC2EE48E3}" srcOrd="0" destOrd="2" presId="urn:microsoft.com/office/officeart/2005/8/layout/vList2"/>
    <dgm:cxn modelId="{41AA9B0B-294D-41E1-85AE-DB3817CFB0D3}" srcId="{53A43009-2D53-4B51-A951-EF77D22B3DA6}" destId="{DF108F0E-6BEA-4E72-BDAB-45C2BA9ABBB9}" srcOrd="0" destOrd="0" parTransId="{E9E84DFF-0594-4F5A-AD33-FEA8B37CB81A}" sibTransId="{8A2DE73A-D705-47CD-804D-29C1CAEEDF77}"/>
    <dgm:cxn modelId="{280B3E86-27C1-4EE6-A8D9-5080BFF218F7}" srcId="{3C1C552E-A642-44A9-BE4B-3197CD984642}" destId="{CDE66E56-80A5-4437-80FF-521842F3AA4D}" srcOrd="1" destOrd="0" parTransId="{9A3FD4E2-A7D1-45AA-A2CA-17EB6393918D}" sibTransId="{49C02CC8-B227-4843-8858-32880188094D}"/>
    <dgm:cxn modelId="{AC928F51-9FDA-4DEB-9AB5-6D84679344DE}" srcId="{3C1C552E-A642-44A9-BE4B-3197CD984642}" destId="{9D1B9FE6-7B5C-465C-B6B9-E6E9F5F131F4}" srcOrd="2" destOrd="0" parTransId="{DE20F238-3CD2-41C9-B298-0DEF37D23FD7}" sibTransId="{5A1A2104-A49B-462F-9F1D-D4E5B4ED36ED}"/>
    <dgm:cxn modelId="{E9AD0665-9F51-46A5-8FA2-9302D95CDC73}" srcId="{3C1C552E-A642-44A9-BE4B-3197CD984642}" destId="{EE3C357A-5B6C-4B4E-9B92-FFC120F46748}" srcOrd="0" destOrd="0" parTransId="{7683CFEB-6B5B-4F11-8E70-0F957FA6E2BB}" sibTransId="{E6C993CE-B72B-45E8-82D6-D359B028F473}"/>
    <dgm:cxn modelId="{4C1D935D-1023-481E-8C57-594D8AEB6DD6}" type="presOf" srcId="{54B00100-6A65-4C80-9ECB-5135BDEC88AD}" destId="{1945472C-C3CB-4976-980D-9E8E9E34F35E}" srcOrd="0" destOrd="0" presId="urn:microsoft.com/office/officeart/2005/8/layout/vList2"/>
    <dgm:cxn modelId="{7C5C943B-55C8-4340-8EDC-7307F0CD9440}" type="presOf" srcId="{CDE66E56-80A5-4437-80FF-521842F3AA4D}" destId="{2653DFC0-A99D-4D17-8B5D-0F6DC2EE48E3}" srcOrd="0" destOrd="1" presId="urn:microsoft.com/office/officeart/2005/8/layout/vList2"/>
    <dgm:cxn modelId="{1C647BBB-2375-497D-9820-BC2D1F90FB3B}" type="presParOf" srcId="{D4F455B5-9F46-40BB-9552-E4BB4ADA56D8}" destId="{A3A3E19B-E366-47FB-869A-44916F0A3E0C}" srcOrd="0" destOrd="0" presId="urn:microsoft.com/office/officeart/2005/8/layout/vList2"/>
    <dgm:cxn modelId="{2D996FDC-C6DD-4F44-AA81-ACB31F149797}" type="presParOf" srcId="{D4F455B5-9F46-40BB-9552-E4BB4ADA56D8}" destId="{A514CA09-AC75-4184-8AA3-BA5D6B7B0F4B}" srcOrd="1" destOrd="0" presId="urn:microsoft.com/office/officeart/2005/8/layout/vList2"/>
    <dgm:cxn modelId="{BB8FDDBD-84D4-4587-967C-26478CAA26AF}" type="presParOf" srcId="{D4F455B5-9F46-40BB-9552-E4BB4ADA56D8}" destId="{1945472C-C3CB-4976-980D-9E8E9E34F35E}" srcOrd="2" destOrd="0" presId="urn:microsoft.com/office/officeart/2005/8/layout/vList2"/>
    <dgm:cxn modelId="{8D2F3FF7-8BB0-48B5-B3CC-A1037937090C}" type="presParOf" srcId="{D4F455B5-9F46-40BB-9552-E4BB4ADA56D8}" destId="{79243052-0CC3-481A-B763-B83CD6B58307}" srcOrd="3" destOrd="0" presId="urn:microsoft.com/office/officeart/2005/8/layout/vList2"/>
    <dgm:cxn modelId="{70D3D4FC-9BCB-4AAB-92C7-C5872BF54CED}" type="presParOf" srcId="{D4F455B5-9F46-40BB-9552-E4BB4ADA56D8}" destId="{40D505F5-F6B1-48A4-AF6D-E5E0664F78F8}" srcOrd="4" destOrd="0" presId="urn:microsoft.com/office/officeart/2005/8/layout/vList2"/>
    <dgm:cxn modelId="{F720297F-415B-480C-8C2B-ABCFEC8982EB}" type="presParOf" srcId="{D4F455B5-9F46-40BB-9552-E4BB4ADA56D8}" destId="{6DA6306E-8A13-4D28-BC5E-6943A7BDD7D8}" srcOrd="5" destOrd="0" presId="urn:microsoft.com/office/officeart/2005/8/layout/vList2"/>
    <dgm:cxn modelId="{442D1E52-7742-495F-B2A8-EB654454B1CD}" type="presParOf" srcId="{D4F455B5-9F46-40BB-9552-E4BB4ADA56D8}" destId="{DCD58CC5-E34E-45DE-9864-0032393A15D5}" srcOrd="6" destOrd="0" presId="urn:microsoft.com/office/officeart/2005/8/layout/vList2"/>
    <dgm:cxn modelId="{8E3D1F25-51B3-40D0-AD54-630609A3A02E}" type="presParOf" srcId="{D4F455B5-9F46-40BB-9552-E4BB4ADA56D8}" destId="{2653DFC0-A99D-4D17-8B5D-0F6DC2EE48E3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CC8851E-16EF-4AA1-B8C9-2D0DE8EF57C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A3FCA28-E604-4B5F-B8EA-7BDA54878D71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Янги технология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ишловчиларнинг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кузатув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методик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ҳисоботларини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эшитиб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5E573D-AE82-4993-9F43-16F8EF22B8CD}" type="parTrans" cxnId="{6911415C-3826-46ED-9A52-C36DDC3D6F2F}">
      <dgm:prSet/>
      <dgm:spPr/>
      <dgm:t>
        <a:bodyPr/>
        <a:lstStyle/>
        <a:p>
          <a:endParaRPr lang="ru-RU"/>
        </a:p>
      </dgm:t>
    </dgm:pt>
    <dgm:pt modelId="{142235E9-3EEC-435C-9832-EF696D1CB91B}" type="sibTrans" cxnId="{6911415C-3826-46ED-9A52-C36DDC3D6F2F}">
      <dgm:prSet/>
      <dgm:spPr/>
      <dgm:t>
        <a:bodyPr/>
        <a:lstStyle/>
        <a:p>
          <a:endParaRPr lang="ru-RU"/>
        </a:p>
      </dgm:t>
    </dgm:pt>
    <dgm:pt modelId="{52D137EA-8E0C-4611-A24A-C62884A0BD3E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5. Янги педагогик технология асосида ишловчи ўқитувчиларнинг методика кенгашида, педагогика кенгашларида чиқишларини ташкил этиш.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638E44-D1B9-40B8-938A-4726246D8131}" type="parTrans" cxnId="{32BB8AE2-1141-4B37-8457-4EF383C41491}">
      <dgm:prSet/>
      <dgm:spPr/>
      <dgm:t>
        <a:bodyPr/>
        <a:lstStyle/>
        <a:p>
          <a:endParaRPr lang="ru-RU"/>
        </a:p>
      </dgm:t>
    </dgm:pt>
    <dgm:pt modelId="{5D57A0F4-5F2B-4388-8152-C4AFEAF8041C}" type="sibTrans" cxnId="{32BB8AE2-1141-4B37-8457-4EF383C41491}">
      <dgm:prSet/>
      <dgm:spPr/>
      <dgm:t>
        <a:bodyPr/>
        <a:lstStyle/>
        <a:p>
          <a:endParaRPr lang="ru-RU"/>
        </a:p>
      </dgm:t>
    </dgm:pt>
    <dgm:pt modelId="{384CEE7F-C609-4CFB-A52C-36C8DF1D2BFF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6. Янги педагогик технология бўйича ишлаш учун зарур дидактик материллар, воситалар хонасини ташкил қилиш.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F08322-0682-49B9-BF85-42981C47E833}" type="parTrans" cxnId="{47E15A70-7830-474F-B3EF-83C664ECF100}">
      <dgm:prSet/>
      <dgm:spPr/>
      <dgm:t>
        <a:bodyPr/>
        <a:lstStyle/>
        <a:p>
          <a:endParaRPr lang="ru-RU"/>
        </a:p>
      </dgm:t>
    </dgm:pt>
    <dgm:pt modelId="{433E1A63-C78E-4ED9-91E5-F3C1816C4D4A}" type="sibTrans" cxnId="{47E15A70-7830-474F-B3EF-83C664ECF100}">
      <dgm:prSet/>
      <dgm:spPr/>
      <dgm:t>
        <a:bodyPr/>
        <a:lstStyle/>
        <a:p>
          <a:endParaRPr lang="ru-RU"/>
        </a:p>
      </dgm:t>
    </dgm:pt>
    <dgm:pt modelId="{C06D1D62-FFC5-44BF-94B0-3C571E424F1C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7. Янги технология бўйича ишлашнинг афзалликларини, тингловчилар, ота- оналар, педагогик жамоа томонидан қўллаб қувватланишини ошкор этиб бориш.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AB0308-A2F1-4495-95D1-0491ED2A8A33}" type="parTrans" cxnId="{582032E8-0664-480F-A8A0-21B0C06123E4}">
      <dgm:prSet/>
      <dgm:spPr/>
      <dgm:t>
        <a:bodyPr/>
        <a:lstStyle/>
        <a:p>
          <a:endParaRPr lang="ru-RU"/>
        </a:p>
      </dgm:t>
    </dgm:pt>
    <dgm:pt modelId="{97BBD7F7-4EEF-4171-8DF3-57F678931CB8}" type="sibTrans" cxnId="{582032E8-0664-480F-A8A0-21B0C06123E4}">
      <dgm:prSet/>
      <dgm:spPr/>
      <dgm:t>
        <a:bodyPr/>
        <a:lstStyle/>
        <a:p>
          <a:endParaRPr lang="ru-RU"/>
        </a:p>
      </dgm:t>
    </dgm:pt>
    <dgm:pt modelId="{5F809C34-5A11-4609-93C2-8B43F40A86BC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8. Илғор, инноватор педагоглардан иннаватор педагогик жамоани шакллантириш.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FF4207-3651-49DF-9681-3F4B1767D3E8}" type="parTrans" cxnId="{C5B31F45-393B-4B6B-9716-3165C3ED3016}">
      <dgm:prSet/>
      <dgm:spPr/>
      <dgm:t>
        <a:bodyPr/>
        <a:lstStyle/>
        <a:p>
          <a:endParaRPr lang="ru-RU"/>
        </a:p>
      </dgm:t>
    </dgm:pt>
    <dgm:pt modelId="{6ADE618D-C93C-4527-B944-1A96210CB6D7}" type="sibTrans" cxnId="{C5B31F45-393B-4B6B-9716-3165C3ED3016}">
      <dgm:prSet/>
      <dgm:spPr/>
      <dgm:t>
        <a:bodyPr/>
        <a:lstStyle/>
        <a:p>
          <a:endParaRPr lang="ru-RU"/>
        </a:p>
      </dgm:t>
    </dgm:pt>
    <dgm:pt modelId="{39305901-343D-4C0C-90B1-2DC3A12EA465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Янгиланишнинг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давомийлигини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8958A5-E1C0-4062-8A02-C6A5E2657B65}" type="parTrans" cxnId="{F06E017A-5944-4219-AB50-6EE4D4237AB8}">
      <dgm:prSet/>
      <dgm:spPr/>
      <dgm:t>
        <a:bodyPr/>
        <a:lstStyle/>
        <a:p>
          <a:endParaRPr lang="ru-RU"/>
        </a:p>
      </dgm:t>
    </dgm:pt>
    <dgm:pt modelId="{88386811-233C-4986-BB48-381453357D27}" type="sibTrans" cxnId="{F06E017A-5944-4219-AB50-6EE4D4237AB8}">
      <dgm:prSet/>
      <dgm:spPr/>
      <dgm:t>
        <a:bodyPr/>
        <a:lstStyle/>
        <a:p>
          <a:endParaRPr lang="ru-RU"/>
        </a:p>
      </dgm:t>
    </dgm:pt>
    <dgm:pt modelId="{10C6B13A-6CF2-46F5-8454-371D5079D30E}" type="pres">
      <dgm:prSet presAssocID="{8CC8851E-16EF-4AA1-B8C9-2D0DE8EF57C6}" presName="linear" presStyleCnt="0">
        <dgm:presLayoutVars>
          <dgm:animLvl val="lvl"/>
          <dgm:resizeHandles val="exact"/>
        </dgm:presLayoutVars>
      </dgm:prSet>
      <dgm:spPr/>
    </dgm:pt>
    <dgm:pt modelId="{304F153E-527D-4142-9189-E7B35531F62B}" type="pres">
      <dgm:prSet presAssocID="{3A3FCA28-E604-4B5F-B8EA-7BDA54878D71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A74395F7-06E6-4046-BA08-F421DA171291}" type="pres">
      <dgm:prSet presAssocID="{142235E9-3EEC-435C-9832-EF696D1CB91B}" presName="spacer" presStyleCnt="0"/>
      <dgm:spPr/>
    </dgm:pt>
    <dgm:pt modelId="{E7B9628D-01FE-446F-8CF1-81EB6C728E0E}" type="pres">
      <dgm:prSet presAssocID="{52D137EA-8E0C-4611-A24A-C62884A0BD3E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118F8A27-896C-4E32-9BC5-A330C7B770A7}" type="pres">
      <dgm:prSet presAssocID="{5D57A0F4-5F2B-4388-8152-C4AFEAF8041C}" presName="spacer" presStyleCnt="0"/>
      <dgm:spPr/>
    </dgm:pt>
    <dgm:pt modelId="{75F6A9F1-FD69-496A-B625-116E58031F2D}" type="pres">
      <dgm:prSet presAssocID="{384CEE7F-C609-4CFB-A52C-36C8DF1D2BFF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5F2AAB3-856F-4067-A894-7BB9DDDD9B67}" type="pres">
      <dgm:prSet presAssocID="{433E1A63-C78E-4ED9-91E5-F3C1816C4D4A}" presName="spacer" presStyleCnt="0"/>
      <dgm:spPr/>
    </dgm:pt>
    <dgm:pt modelId="{E7D52652-9827-479C-934B-5845352041ED}" type="pres">
      <dgm:prSet presAssocID="{C06D1D62-FFC5-44BF-94B0-3C571E424F1C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83342CF-F674-4E42-85A5-C895827BEA95}" type="pres">
      <dgm:prSet presAssocID="{97BBD7F7-4EEF-4171-8DF3-57F678931CB8}" presName="spacer" presStyleCnt="0"/>
      <dgm:spPr/>
    </dgm:pt>
    <dgm:pt modelId="{D7ED4B49-3A56-4112-B16C-5B34CEC1AEB6}" type="pres">
      <dgm:prSet presAssocID="{5F809C34-5A11-4609-93C2-8B43F40A86B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3D516B5-8C4F-4C64-BBB0-299E02C03DCC}" type="pres">
      <dgm:prSet presAssocID="{6ADE618D-C93C-4527-B944-1A96210CB6D7}" presName="spacer" presStyleCnt="0"/>
      <dgm:spPr/>
    </dgm:pt>
    <dgm:pt modelId="{07DE72DC-7E29-4ECD-8E00-6D165DD38AFC}" type="pres">
      <dgm:prSet presAssocID="{39305901-343D-4C0C-90B1-2DC3A12EA465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47E15A70-7830-474F-B3EF-83C664ECF100}" srcId="{8CC8851E-16EF-4AA1-B8C9-2D0DE8EF57C6}" destId="{384CEE7F-C609-4CFB-A52C-36C8DF1D2BFF}" srcOrd="2" destOrd="0" parTransId="{DEF08322-0682-49B9-BF85-42981C47E833}" sibTransId="{433E1A63-C78E-4ED9-91E5-F3C1816C4D4A}"/>
    <dgm:cxn modelId="{6911415C-3826-46ED-9A52-C36DDC3D6F2F}" srcId="{8CC8851E-16EF-4AA1-B8C9-2D0DE8EF57C6}" destId="{3A3FCA28-E604-4B5F-B8EA-7BDA54878D71}" srcOrd="0" destOrd="0" parTransId="{0E5E573D-AE82-4993-9F43-16F8EF22B8CD}" sibTransId="{142235E9-3EEC-435C-9832-EF696D1CB91B}"/>
    <dgm:cxn modelId="{C5B31F45-393B-4B6B-9716-3165C3ED3016}" srcId="{8CC8851E-16EF-4AA1-B8C9-2D0DE8EF57C6}" destId="{5F809C34-5A11-4609-93C2-8B43F40A86BC}" srcOrd="4" destOrd="0" parTransId="{B7FF4207-3651-49DF-9681-3F4B1767D3E8}" sibTransId="{6ADE618D-C93C-4527-B944-1A96210CB6D7}"/>
    <dgm:cxn modelId="{2D670690-AD03-44AE-91AD-037D8C809E39}" type="presOf" srcId="{5F809C34-5A11-4609-93C2-8B43F40A86BC}" destId="{D7ED4B49-3A56-4112-B16C-5B34CEC1AEB6}" srcOrd="0" destOrd="0" presId="urn:microsoft.com/office/officeart/2005/8/layout/vList2"/>
    <dgm:cxn modelId="{D7E61EB9-86CB-4F82-A1E1-C4661A144ADC}" type="presOf" srcId="{C06D1D62-FFC5-44BF-94B0-3C571E424F1C}" destId="{E7D52652-9827-479C-934B-5845352041ED}" srcOrd="0" destOrd="0" presId="urn:microsoft.com/office/officeart/2005/8/layout/vList2"/>
    <dgm:cxn modelId="{E4EA0638-E5AC-482B-BA23-1C5250EC437D}" type="presOf" srcId="{384CEE7F-C609-4CFB-A52C-36C8DF1D2BFF}" destId="{75F6A9F1-FD69-496A-B625-116E58031F2D}" srcOrd="0" destOrd="0" presId="urn:microsoft.com/office/officeart/2005/8/layout/vList2"/>
    <dgm:cxn modelId="{F06E017A-5944-4219-AB50-6EE4D4237AB8}" srcId="{8CC8851E-16EF-4AA1-B8C9-2D0DE8EF57C6}" destId="{39305901-343D-4C0C-90B1-2DC3A12EA465}" srcOrd="5" destOrd="0" parTransId="{0D8958A5-E1C0-4062-8A02-C6A5E2657B65}" sibTransId="{88386811-233C-4986-BB48-381453357D27}"/>
    <dgm:cxn modelId="{29ACB1EA-4B7C-45BD-B192-4BAD0E1B0644}" type="presOf" srcId="{52D137EA-8E0C-4611-A24A-C62884A0BD3E}" destId="{E7B9628D-01FE-446F-8CF1-81EB6C728E0E}" srcOrd="0" destOrd="0" presId="urn:microsoft.com/office/officeart/2005/8/layout/vList2"/>
    <dgm:cxn modelId="{CFC424C3-15A1-4DA4-9F49-370212EEBFC9}" type="presOf" srcId="{3A3FCA28-E604-4B5F-B8EA-7BDA54878D71}" destId="{304F153E-527D-4142-9189-E7B35531F62B}" srcOrd="0" destOrd="0" presId="urn:microsoft.com/office/officeart/2005/8/layout/vList2"/>
    <dgm:cxn modelId="{582032E8-0664-480F-A8A0-21B0C06123E4}" srcId="{8CC8851E-16EF-4AA1-B8C9-2D0DE8EF57C6}" destId="{C06D1D62-FFC5-44BF-94B0-3C571E424F1C}" srcOrd="3" destOrd="0" parTransId="{91AB0308-A2F1-4495-95D1-0491ED2A8A33}" sibTransId="{97BBD7F7-4EEF-4171-8DF3-57F678931CB8}"/>
    <dgm:cxn modelId="{25AC2794-356F-4850-BF54-FCD5A9383A2D}" type="presOf" srcId="{39305901-343D-4C0C-90B1-2DC3A12EA465}" destId="{07DE72DC-7E29-4ECD-8E00-6D165DD38AFC}" srcOrd="0" destOrd="0" presId="urn:microsoft.com/office/officeart/2005/8/layout/vList2"/>
    <dgm:cxn modelId="{32BB8AE2-1141-4B37-8457-4EF383C41491}" srcId="{8CC8851E-16EF-4AA1-B8C9-2D0DE8EF57C6}" destId="{52D137EA-8E0C-4611-A24A-C62884A0BD3E}" srcOrd="1" destOrd="0" parTransId="{27638E44-D1B9-40B8-938A-4726246D8131}" sibTransId="{5D57A0F4-5F2B-4388-8152-C4AFEAF8041C}"/>
    <dgm:cxn modelId="{E48DCA9C-F0CA-47DC-B3B1-6F748418F9FD}" type="presOf" srcId="{8CC8851E-16EF-4AA1-B8C9-2D0DE8EF57C6}" destId="{10C6B13A-6CF2-46F5-8454-371D5079D30E}" srcOrd="0" destOrd="0" presId="urn:microsoft.com/office/officeart/2005/8/layout/vList2"/>
    <dgm:cxn modelId="{09520D3B-DFDB-4B97-B0AA-0C4FCAC4A205}" type="presParOf" srcId="{10C6B13A-6CF2-46F5-8454-371D5079D30E}" destId="{304F153E-527D-4142-9189-E7B35531F62B}" srcOrd="0" destOrd="0" presId="urn:microsoft.com/office/officeart/2005/8/layout/vList2"/>
    <dgm:cxn modelId="{B6724A03-FB1D-4EF4-AA62-113F41B75280}" type="presParOf" srcId="{10C6B13A-6CF2-46F5-8454-371D5079D30E}" destId="{A74395F7-06E6-4046-BA08-F421DA171291}" srcOrd="1" destOrd="0" presId="urn:microsoft.com/office/officeart/2005/8/layout/vList2"/>
    <dgm:cxn modelId="{75A1BF9E-3D79-4A29-8ACB-234DD9DA25E7}" type="presParOf" srcId="{10C6B13A-6CF2-46F5-8454-371D5079D30E}" destId="{E7B9628D-01FE-446F-8CF1-81EB6C728E0E}" srcOrd="2" destOrd="0" presId="urn:microsoft.com/office/officeart/2005/8/layout/vList2"/>
    <dgm:cxn modelId="{FF830F7A-CEE4-4242-894C-1CFCB4C744C9}" type="presParOf" srcId="{10C6B13A-6CF2-46F5-8454-371D5079D30E}" destId="{118F8A27-896C-4E32-9BC5-A330C7B770A7}" srcOrd="3" destOrd="0" presId="urn:microsoft.com/office/officeart/2005/8/layout/vList2"/>
    <dgm:cxn modelId="{46C9DEEF-CD39-49AE-AC26-3A64AE9712D3}" type="presParOf" srcId="{10C6B13A-6CF2-46F5-8454-371D5079D30E}" destId="{75F6A9F1-FD69-496A-B625-116E58031F2D}" srcOrd="4" destOrd="0" presId="urn:microsoft.com/office/officeart/2005/8/layout/vList2"/>
    <dgm:cxn modelId="{3CD5E08A-A79C-4FB9-9073-A6ADE0961285}" type="presParOf" srcId="{10C6B13A-6CF2-46F5-8454-371D5079D30E}" destId="{35F2AAB3-856F-4067-A894-7BB9DDDD9B67}" srcOrd="5" destOrd="0" presId="urn:microsoft.com/office/officeart/2005/8/layout/vList2"/>
    <dgm:cxn modelId="{82B72CAA-874A-4F82-B2C2-351701358812}" type="presParOf" srcId="{10C6B13A-6CF2-46F5-8454-371D5079D30E}" destId="{E7D52652-9827-479C-934B-5845352041ED}" srcOrd="6" destOrd="0" presId="urn:microsoft.com/office/officeart/2005/8/layout/vList2"/>
    <dgm:cxn modelId="{605885E7-80FE-45A6-BC3C-881BCD71BEAA}" type="presParOf" srcId="{10C6B13A-6CF2-46F5-8454-371D5079D30E}" destId="{E83342CF-F674-4E42-85A5-C895827BEA95}" srcOrd="7" destOrd="0" presId="urn:microsoft.com/office/officeart/2005/8/layout/vList2"/>
    <dgm:cxn modelId="{EB153DF8-CEEE-48CE-B2C5-FD78DCF9EA05}" type="presParOf" srcId="{10C6B13A-6CF2-46F5-8454-371D5079D30E}" destId="{D7ED4B49-3A56-4112-B16C-5B34CEC1AEB6}" srcOrd="8" destOrd="0" presId="urn:microsoft.com/office/officeart/2005/8/layout/vList2"/>
    <dgm:cxn modelId="{969A1E84-CAF2-46C9-8735-580315C11293}" type="presParOf" srcId="{10C6B13A-6CF2-46F5-8454-371D5079D30E}" destId="{A3D516B5-8C4F-4C64-BBB0-299E02C03DCC}" srcOrd="9" destOrd="0" presId="urn:microsoft.com/office/officeart/2005/8/layout/vList2"/>
    <dgm:cxn modelId="{AB7FFCF6-9B02-48C5-BD3A-9BD1FFF25BEA}" type="presParOf" srcId="{10C6B13A-6CF2-46F5-8454-371D5079D30E}" destId="{07DE72DC-7E29-4ECD-8E00-6D165DD38AF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B0BA6DF-9FE4-47DC-9E4D-059E3C6CBD2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7BB1A467-09BC-4918-8B61-ECEE4646AF9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жамоасининг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умумпедагогик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истак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хоҳишларига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стратегияси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тактикасини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режалаштириши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99AC15-7418-492C-869C-10E5E45400A3}" type="parTrans" cxnId="{1BC7FEAD-49F9-4402-A1A6-9078D0ACA4D3}">
      <dgm:prSet/>
      <dgm:spPr/>
      <dgm:t>
        <a:bodyPr/>
        <a:lstStyle/>
        <a:p>
          <a:endParaRPr lang="ru-RU"/>
        </a:p>
      </dgm:t>
    </dgm:pt>
    <dgm:pt modelId="{2547C920-BF12-4370-BA99-9B3E134CDBF0}" type="sibTrans" cxnId="{1BC7FEAD-49F9-4402-A1A6-9078D0ACA4D3}">
      <dgm:prSet/>
      <dgm:spPr/>
      <dgm:t>
        <a:bodyPr/>
        <a:lstStyle/>
        <a:p>
          <a:endParaRPr lang="ru-RU"/>
        </a:p>
      </dgm:t>
    </dgm:pt>
    <dgm:pt modelId="{76AFC235-0694-4EEC-9D56-DE489632B7AB}" type="pres">
      <dgm:prSet presAssocID="{AB0BA6DF-9FE4-47DC-9E4D-059E3C6CBD25}" presName="linear" presStyleCnt="0">
        <dgm:presLayoutVars>
          <dgm:animLvl val="lvl"/>
          <dgm:resizeHandles val="exact"/>
        </dgm:presLayoutVars>
      </dgm:prSet>
      <dgm:spPr/>
    </dgm:pt>
    <dgm:pt modelId="{3D2FBDF3-2256-4A8C-AE56-B52120AE98D9}" type="pres">
      <dgm:prSet presAssocID="{7BB1A467-09BC-4918-8B61-ECEE4646AF9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EE0F4F9-7B46-444B-990C-3FCBEBCF2E62}" type="presOf" srcId="{7BB1A467-09BC-4918-8B61-ECEE4646AF9D}" destId="{3D2FBDF3-2256-4A8C-AE56-B52120AE98D9}" srcOrd="0" destOrd="0" presId="urn:microsoft.com/office/officeart/2005/8/layout/vList2"/>
    <dgm:cxn modelId="{1BC7FEAD-49F9-4402-A1A6-9078D0ACA4D3}" srcId="{AB0BA6DF-9FE4-47DC-9E4D-059E3C6CBD25}" destId="{7BB1A467-09BC-4918-8B61-ECEE4646AF9D}" srcOrd="0" destOrd="0" parTransId="{3999AC15-7418-492C-869C-10E5E45400A3}" sibTransId="{2547C920-BF12-4370-BA99-9B3E134CDBF0}"/>
    <dgm:cxn modelId="{BD5AD606-613E-421A-97B4-FA0AE9DE4BE2}" type="presOf" srcId="{AB0BA6DF-9FE4-47DC-9E4D-059E3C6CBD25}" destId="{76AFC235-0694-4EEC-9D56-DE489632B7AB}" srcOrd="0" destOrd="0" presId="urn:microsoft.com/office/officeart/2005/8/layout/vList2"/>
    <dgm:cxn modelId="{FCA84CE7-74FA-42C8-82E4-5F6280E13779}" type="presParOf" srcId="{76AFC235-0694-4EEC-9D56-DE489632B7AB}" destId="{3D2FBDF3-2256-4A8C-AE56-B52120AE98D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DE29401-96F1-4058-9177-C9AFB0B1B2B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7CC1AFE2-FCCD-4405-B0FF-00E746E1584E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ўқитувчилар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ўтказилади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45EC67-A596-42C0-9D73-8EB4301B9D8A}" type="parTrans" cxnId="{21AD6D1D-84A6-4735-ACB0-A6EFF8525C2B}">
      <dgm:prSet/>
      <dgm:spPr/>
      <dgm:t>
        <a:bodyPr/>
        <a:lstStyle/>
        <a:p>
          <a:endParaRPr lang="ru-RU"/>
        </a:p>
      </dgm:t>
    </dgm:pt>
    <dgm:pt modelId="{0F059488-8B94-4658-82FE-BAC179426E72}" type="sibTrans" cxnId="{21AD6D1D-84A6-4735-ACB0-A6EFF8525C2B}">
      <dgm:prSet/>
      <dgm:spPr/>
      <dgm:t>
        <a:bodyPr/>
        <a:lstStyle/>
        <a:p>
          <a:endParaRPr lang="ru-RU"/>
        </a:p>
      </dgm:t>
    </dgm:pt>
    <dgm:pt modelId="{291B9942-6044-4E8E-850F-7390B08BCE3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кутубхонада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маърифий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9A73C1-E398-4B33-AA95-D1204F81C488}" type="parTrans" cxnId="{C14C3FDD-1A33-45CF-A84D-4B5368A7D3ED}">
      <dgm:prSet/>
      <dgm:spPr/>
      <dgm:t>
        <a:bodyPr/>
        <a:lstStyle/>
        <a:p>
          <a:endParaRPr lang="ru-RU"/>
        </a:p>
      </dgm:t>
    </dgm:pt>
    <dgm:pt modelId="{01FF158B-D944-4D54-BB7E-3B430C967FC6}" type="sibTrans" cxnId="{C14C3FDD-1A33-45CF-A84D-4B5368A7D3ED}">
      <dgm:prSet/>
      <dgm:spPr/>
      <dgm:t>
        <a:bodyPr/>
        <a:lstStyle/>
        <a:p>
          <a:endParaRPr lang="ru-RU"/>
        </a:p>
      </dgm:t>
    </dgm:pt>
    <dgm:pt modelId="{4F4A46B9-A335-43F6-9092-DDB2ED802CBC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-жуфт бўлиб ишлаш (ўқув юртида);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C1109F-229C-40FC-956E-8184453CD83D}" type="parTrans" cxnId="{2C3C3E99-6F6E-4873-9C42-B97961AB2E00}">
      <dgm:prSet/>
      <dgm:spPr/>
      <dgm:t>
        <a:bodyPr/>
        <a:lstStyle/>
        <a:p>
          <a:endParaRPr lang="ru-RU"/>
        </a:p>
      </dgm:t>
    </dgm:pt>
    <dgm:pt modelId="{69748CC9-B168-4CFC-B29C-DF3266E0819F}" type="sibTrans" cxnId="{2C3C3E99-6F6E-4873-9C42-B97961AB2E00}">
      <dgm:prSet/>
      <dgm:spPr/>
      <dgm:t>
        <a:bodyPr/>
        <a:lstStyle/>
        <a:p>
          <a:endParaRPr lang="ru-RU"/>
        </a:p>
      </dgm:t>
    </dgm:pt>
    <dgm:pt modelId="{75F449DA-E939-4AD8-95F9-6EBD790F197C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-кичик гуруҳларда ишлаш (таълим-тарбия муассасаларида, ҳудудий ташкилотларда);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7644D8-4162-4E3F-9DDA-2694736C975B}" type="parTrans" cxnId="{352EB363-B65A-4111-A1C3-18EECA595D77}">
      <dgm:prSet/>
      <dgm:spPr/>
      <dgm:t>
        <a:bodyPr/>
        <a:lstStyle/>
        <a:p>
          <a:endParaRPr lang="ru-RU"/>
        </a:p>
      </dgm:t>
    </dgm:pt>
    <dgm:pt modelId="{2BA3219B-2A2E-4F6D-B962-2CA506BB3732}" type="sibTrans" cxnId="{352EB363-B65A-4111-A1C3-18EECA595D77}">
      <dgm:prSet/>
      <dgm:spPr/>
      <dgm:t>
        <a:bodyPr/>
        <a:lstStyle/>
        <a:p>
          <a:endParaRPr lang="ru-RU"/>
        </a:p>
      </dgm:t>
    </dgm:pt>
    <dgm:pt modelId="{8522DA72-2BD2-4F5D-8D7B-5F796021B9D8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минтақавий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AC2640-6679-479E-8419-733E427C1DCA}" type="parTrans" cxnId="{A503BFAD-E733-4452-9CDA-5279AC78BACE}">
      <dgm:prSet/>
      <dgm:spPr/>
      <dgm:t>
        <a:bodyPr/>
        <a:lstStyle/>
        <a:p>
          <a:endParaRPr lang="ru-RU"/>
        </a:p>
      </dgm:t>
    </dgm:pt>
    <dgm:pt modelId="{40260D0E-4233-4B82-8BD4-AD9501630397}" type="sibTrans" cxnId="{A503BFAD-E733-4452-9CDA-5279AC78BACE}">
      <dgm:prSet/>
      <dgm:spPr/>
      <dgm:t>
        <a:bodyPr/>
        <a:lstStyle/>
        <a:p>
          <a:endParaRPr lang="ru-RU"/>
        </a:p>
      </dgm:t>
    </dgm:pt>
    <dgm:pt modelId="{53B5AD83-E8B0-422D-8A59-4A6163F75B54}" type="pres">
      <dgm:prSet presAssocID="{CDE29401-96F1-4058-9177-C9AFB0B1B2BA}" presName="linear" presStyleCnt="0">
        <dgm:presLayoutVars>
          <dgm:animLvl val="lvl"/>
          <dgm:resizeHandles val="exact"/>
        </dgm:presLayoutVars>
      </dgm:prSet>
      <dgm:spPr/>
    </dgm:pt>
    <dgm:pt modelId="{4ACD5F39-2117-4634-9069-33DFAB685756}" type="pres">
      <dgm:prSet presAssocID="{7CC1AFE2-FCCD-4405-B0FF-00E746E1584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6258B118-972F-4A6E-B0B1-BC4FC5E12476}" type="pres">
      <dgm:prSet presAssocID="{0F059488-8B94-4658-82FE-BAC179426E72}" presName="spacer" presStyleCnt="0"/>
      <dgm:spPr/>
    </dgm:pt>
    <dgm:pt modelId="{604BE27B-53CD-493F-94FD-3545ABFA58A8}" type="pres">
      <dgm:prSet presAssocID="{291B9942-6044-4E8E-850F-7390B08BCE3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1C0B290-136B-4CB2-AB33-027D852A51ED}" type="pres">
      <dgm:prSet presAssocID="{01FF158B-D944-4D54-BB7E-3B430C967FC6}" presName="spacer" presStyleCnt="0"/>
      <dgm:spPr/>
    </dgm:pt>
    <dgm:pt modelId="{5FFD06FE-C9BD-44AE-9E93-47E00DBED954}" type="pres">
      <dgm:prSet presAssocID="{4F4A46B9-A335-43F6-9092-DDB2ED802CB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3051FDC-C430-419F-974C-6BE4E57D009A}" type="pres">
      <dgm:prSet presAssocID="{69748CC9-B168-4CFC-B29C-DF3266E0819F}" presName="spacer" presStyleCnt="0"/>
      <dgm:spPr/>
    </dgm:pt>
    <dgm:pt modelId="{E730BB14-9F92-4A5F-A135-2A3B84E9E031}" type="pres">
      <dgm:prSet presAssocID="{75F449DA-E939-4AD8-95F9-6EBD790F197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8BB6253-F118-4029-BE86-F1A2D9A9C1C7}" type="pres">
      <dgm:prSet presAssocID="{2BA3219B-2A2E-4F6D-B962-2CA506BB3732}" presName="spacer" presStyleCnt="0"/>
      <dgm:spPr/>
    </dgm:pt>
    <dgm:pt modelId="{A5400C50-1AD3-4BF9-A3CE-076869B026A8}" type="pres">
      <dgm:prSet presAssocID="{8522DA72-2BD2-4F5D-8D7B-5F796021B9D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2C3C3E99-6F6E-4873-9C42-B97961AB2E00}" srcId="{CDE29401-96F1-4058-9177-C9AFB0B1B2BA}" destId="{4F4A46B9-A335-43F6-9092-DDB2ED802CBC}" srcOrd="2" destOrd="0" parTransId="{51C1109F-229C-40FC-956E-8184453CD83D}" sibTransId="{69748CC9-B168-4CFC-B29C-DF3266E0819F}"/>
    <dgm:cxn modelId="{AF9E6A7C-FDFF-44F0-9276-1E4511D1F994}" type="presOf" srcId="{7CC1AFE2-FCCD-4405-B0FF-00E746E1584E}" destId="{4ACD5F39-2117-4634-9069-33DFAB685756}" srcOrd="0" destOrd="0" presId="urn:microsoft.com/office/officeart/2005/8/layout/vList2"/>
    <dgm:cxn modelId="{3A6F0E0E-705D-4899-9AFD-E4AEBE6D69C2}" type="presOf" srcId="{4F4A46B9-A335-43F6-9092-DDB2ED802CBC}" destId="{5FFD06FE-C9BD-44AE-9E93-47E00DBED954}" srcOrd="0" destOrd="0" presId="urn:microsoft.com/office/officeart/2005/8/layout/vList2"/>
    <dgm:cxn modelId="{C14C3FDD-1A33-45CF-A84D-4B5368A7D3ED}" srcId="{CDE29401-96F1-4058-9177-C9AFB0B1B2BA}" destId="{291B9942-6044-4E8E-850F-7390B08BCE32}" srcOrd="1" destOrd="0" parTransId="{039A73C1-E398-4B33-AA95-D1204F81C488}" sibTransId="{01FF158B-D944-4D54-BB7E-3B430C967FC6}"/>
    <dgm:cxn modelId="{352EB363-B65A-4111-A1C3-18EECA595D77}" srcId="{CDE29401-96F1-4058-9177-C9AFB0B1B2BA}" destId="{75F449DA-E939-4AD8-95F9-6EBD790F197C}" srcOrd="3" destOrd="0" parTransId="{137644D8-4162-4E3F-9DDA-2694736C975B}" sibTransId="{2BA3219B-2A2E-4F6D-B962-2CA506BB3732}"/>
    <dgm:cxn modelId="{0FB00607-8061-4A95-BF82-0BBD9FDC5E0E}" type="presOf" srcId="{291B9942-6044-4E8E-850F-7390B08BCE32}" destId="{604BE27B-53CD-493F-94FD-3545ABFA58A8}" srcOrd="0" destOrd="0" presId="urn:microsoft.com/office/officeart/2005/8/layout/vList2"/>
    <dgm:cxn modelId="{388B1FE9-3B49-40BF-87CC-92FA57A70EA1}" type="presOf" srcId="{75F449DA-E939-4AD8-95F9-6EBD790F197C}" destId="{E730BB14-9F92-4A5F-A135-2A3B84E9E031}" srcOrd="0" destOrd="0" presId="urn:microsoft.com/office/officeart/2005/8/layout/vList2"/>
    <dgm:cxn modelId="{21AD6D1D-84A6-4735-ACB0-A6EFF8525C2B}" srcId="{CDE29401-96F1-4058-9177-C9AFB0B1B2BA}" destId="{7CC1AFE2-FCCD-4405-B0FF-00E746E1584E}" srcOrd="0" destOrd="0" parTransId="{5845EC67-A596-42C0-9D73-8EB4301B9D8A}" sibTransId="{0F059488-8B94-4658-82FE-BAC179426E72}"/>
    <dgm:cxn modelId="{DF307606-B599-4D76-BFC1-43F76C9B2B7A}" type="presOf" srcId="{8522DA72-2BD2-4F5D-8D7B-5F796021B9D8}" destId="{A5400C50-1AD3-4BF9-A3CE-076869B026A8}" srcOrd="0" destOrd="0" presId="urn:microsoft.com/office/officeart/2005/8/layout/vList2"/>
    <dgm:cxn modelId="{4FBB2F89-9A01-4DD4-ADB7-F6D21DA80484}" type="presOf" srcId="{CDE29401-96F1-4058-9177-C9AFB0B1B2BA}" destId="{53B5AD83-E8B0-422D-8A59-4A6163F75B54}" srcOrd="0" destOrd="0" presId="urn:microsoft.com/office/officeart/2005/8/layout/vList2"/>
    <dgm:cxn modelId="{A503BFAD-E733-4452-9CDA-5279AC78BACE}" srcId="{CDE29401-96F1-4058-9177-C9AFB0B1B2BA}" destId="{8522DA72-2BD2-4F5D-8D7B-5F796021B9D8}" srcOrd="4" destOrd="0" parTransId="{6CAC2640-6679-479E-8419-733E427C1DCA}" sibTransId="{40260D0E-4233-4B82-8BD4-AD9501630397}"/>
    <dgm:cxn modelId="{EE6847CD-CA99-4AF6-B8FA-F0923C6FB510}" type="presParOf" srcId="{53B5AD83-E8B0-422D-8A59-4A6163F75B54}" destId="{4ACD5F39-2117-4634-9069-33DFAB685756}" srcOrd="0" destOrd="0" presId="urn:microsoft.com/office/officeart/2005/8/layout/vList2"/>
    <dgm:cxn modelId="{2D8C3770-08F1-46B4-8A53-74E280C12946}" type="presParOf" srcId="{53B5AD83-E8B0-422D-8A59-4A6163F75B54}" destId="{6258B118-972F-4A6E-B0B1-BC4FC5E12476}" srcOrd="1" destOrd="0" presId="urn:microsoft.com/office/officeart/2005/8/layout/vList2"/>
    <dgm:cxn modelId="{3FDA18E2-BF91-40D0-9031-4318138FE744}" type="presParOf" srcId="{53B5AD83-E8B0-422D-8A59-4A6163F75B54}" destId="{604BE27B-53CD-493F-94FD-3545ABFA58A8}" srcOrd="2" destOrd="0" presId="urn:microsoft.com/office/officeart/2005/8/layout/vList2"/>
    <dgm:cxn modelId="{E42E7EC5-3AA1-45FF-9D01-9C8EA2A8C961}" type="presParOf" srcId="{53B5AD83-E8B0-422D-8A59-4A6163F75B54}" destId="{91C0B290-136B-4CB2-AB33-027D852A51ED}" srcOrd="3" destOrd="0" presId="urn:microsoft.com/office/officeart/2005/8/layout/vList2"/>
    <dgm:cxn modelId="{FDA76E4E-ACA3-4260-88EE-F787E65AAB2A}" type="presParOf" srcId="{53B5AD83-E8B0-422D-8A59-4A6163F75B54}" destId="{5FFD06FE-C9BD-44AE-9E93-47E00DBED954}" srcOrd="4" destOrd="0" presId="urn:microsoft.com/office/officeart/2005/8/layout/vList2"/>
    <dgm:cxn modelId="{09BFD68F-2374-4D2C-847A-CC1E3E803275}" type="presParOf" srcId="{53B5AD83-E8B0-422D-8A59-4A6163F75B54}" destId="{13051FDC-C430-419F-974C-6BE4E57D009A}" srcOrd="5" destOrd="0" presId="urn:microsoft.com/office/officeart/2005/8/layout/vList2"/>
    <dgm:cxn modelId="{5915B3EC-6E40-49EC-8988-B8ABA9C514AE}" type="presParOf" srcId="{53B5AD83-E8B0-422D-8A59-4A6163F75B54}" destId="{E730BB14-9F92-4A5F-A135-2A3B84E9E031}" srcOrd="6" destOrd="0" presId="urn:microsoft.com/office/officeart/2005/8/layout/vList2"/>
    <dgm:cxn modelId="{B6960B9B-409D-460A-9BCD-A9E4BD8A354C}" type="presParOf" srcId="{53B5AD83-E8B0-422D-8A59-4A6163F75B54}" destId="{48BB6253-F118-4029-BE86-F1A2D9A9C1C7}" srcOrd="7" destOrd="0" presId="urn:microsoft.com/office/officeart/2005/8/layout/vList2"/>
    <dgm:cxn modelId="{A8BED0C4-36AA-4840-9FC3-8DC1770E8433}" type="presParOf" srcId="{53B5AD83-E8B0-422D-8A59-4A6163F75B54}" destId="{A5400C50-1AD3-4BF9-A3CE-076869B026A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E443BA9-77CF-4761-BE55-46B40325BB5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D698E03D-F5F8-4548-8FA0-52FA62B1ECD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оммалаштириш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анжуманларда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қатнашиш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интерфаол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машғулотлар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тез-тез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5085EA-D09F-44F0-A803-D6EBA4A9FC04}" type="parTrans" cxnId="{42B4FA50-AB97-487A-AAFB-886EE503DA7E}">
      <dgm:prSet/>
      <dgm:spPr/>
      <dgm:t>
        <a:bodyPr/>
        <a:lstStyle/>
        <a:p>
          <a:endParaRPr lang="ru-RU"/>
        </a:p>
      </dgm:t>
    </dgm:pt>
    <dgm:pt modelId="{7DD7D57B-A838-463D-972C-10AD5A6EF615}" type="sibTrans" cxnId="{42B4FA50-AB97-487A-AAFB-886EE503DA7E}">
      <dgm:prSet/>
      <dgm:spPr/>
      <dgm:t>
        <a:bodyPr/>
        <a:lstStyle/>
        <a:p>
          <a:endParaRPr lang="ru-RU"/>
        </a:p>
      </dgm:t>
    </dgm:pt>
    <dgm:pt modelId="{21E635C1-30A6-4AD5-B42A-A38483FC81F6}" type="pres">
      <dgm:prSet presAssocID="{DE443BA9-77CF-4761-BE55-46B40325BB52}" presName="linear" presStyleCnt="0">
        <dgm:presLayoutVars>
          <dgm:animLvl val="lvl"/>
          <dgm:resizeHandles val="exact"/>
        </dgm:presLayoutVars>
      </dgm:prSet>
      <dgm:spPr/>
    </dgm:pt>
    <dgm:pt modelId="{FCFF5D58-97D3-431F-9227-B875FC771525}" type="pres">
      <dgm:prSet presAssocID="{D698E03D-F5F8-4548-8FA0-52FA62B1ECD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2B4FA50-AB97-487A-AAFB-886EE503DA7E}" srcId="{DE443BA9-77CF-4761-BE55-46B40325BB52}" destId="{D698E03D-F5F8-4548-8FA0-52FA62B1ECDB}" srcOrd="0" destOrd="0" parTransId="{E55085EA-D09F-44F0-A803-D6EBA4A9FC04}" sibTransId="{7DD7D57B-A838-463D-972C-10AD5A6EF615}"/>
    <dgm:cxn modelId="{8245339A-6577-4A26-8535-7C62E50DFA25}" type="presOf" srcId="{DE443BA9-77CF-4761-BE55-46B40325BB52}" destId="{21E635C1-30A6-4AD5-B42A-A38483FC81F6}" srcOrd="0" destOrd="0" presId="urn:microsoft.com/office/officeart/2005/8/layout/vList2"/>
    <dgm:cxn modelId="{E6B393F3-7C53-4E75-8F64-8876CD5C9AA4}" type="presOf" srcId="{D698E03D-F5F8-4548-8FA0-52FA62B1ECDB}" destId="{FCFF5D58-97D3-431F-9227-B875FC771525}" srcOrd="0" destOrd="0" presId="urn:microsoft.com/office/officeart/2005/8/layout/vList2"/>
    <dgm:cxn modelId="{6CFE71A7-7294-4EA7-89EA-8FAD25F8CD15}" type="presParOf" srcId="{21E635C1-30A6-4AD5-B42A-A38483FC81F6}" destId="{FCFF5D58-97D3-431F-9227-B875FC77152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8F779F9-9F35-4326-A63D-0CE4B1CFC35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D4FDB663-7903-41D9-8990-9CD6D7B000A6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тартиб-қоида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йўриқларга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риоя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қилиниши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CECD1C-87C1-4A1F-9F7E-AD7541B8EB69}" type="parTrans" cxnId="{6027866D-E28E-4A0E-BEFF-BD2D753DEA02}">
      <dgm:prSet/>
      <dgm:spPr/>
      <dgm:t>
        <a:bodyPr/>
        <a:lstStyle/>
        <a:p>
          <a:endParaRPr lang="ru-RU"/>
        </a:p>
      </dgm:t>
    </dgm:pt>
    <dgm:pt modelId="{4FFCC81C-8DEA-4D6D-94F8-F58BD5FBD560}" type="sibTrans" cxnId="{6027866D-E28E-4A0E-BEFF-BD2D753DEA02}">
      <dgm:prSet/>
      <dgm:spPr/>
      <dgm:t>
        <a:bodyPr/>
        <a:lstStyle/>
        <a:p>
          <a:endParaRPr lang="ru-RU"/>
        </a:p>
      </dgm:t>
    </dgm:pt>
    <dgm:pt modelId="{FCB2AEA1-05A9-44B8-ADC4-F8722CC5050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режимига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бўйсуниш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EDAB26-07D9-4B6D-BECE-2E6422707BCA}" type="parTrans" cxnId="{E5825666-9C73-477A-BE69-0B5EC18E1389}">
      <dgm:prSet/>
      <dgm:spPr/>
      <dgm:t>
        <a:bodyPr/>
        <a:lstStyle/>
        <a:p>
          <a:endParaRPr lang="ru-RU"/>
        </a:p>
      </dgm:t>
    </dgm:pt>
    <dgm:pt modelId="{52951682-5371-4527-A9D4-776342CFDDC8}" type="sibTrans" cxnId="{E5825666-9C73-477A-BE69-0B5EC18E1389}">
      <dgm:prSet/>
      <dgm:spPr/>
      <dgm:t>
        <a:bodyPr/>
        <a:lstStyle/>
        <a:p>
          <a:endParaRPr lang="ru-RU"/>
        </a:p>
      </dgm:t>
    </dgm:pt>
    <dgm:pt modelId="{CD3286B9-94E0-41D6-9CEF-8958C90F47FD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-вақтдан унумли фойдаланиш;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EA8C47-7DBF-4664-9ABD-D95FF38AC3D2}" type="parTrans" cxnId="{316B66A0-7156-4944-864A-60A77574C398}">
      <dgm:prSet/>
      <dgm:spPr/>
      <dgm:t>
        <a:bodyPr/>
        <a:lstStyle/>
        <a:p>
          <a:endParaRPr lang="ru-RU"/>
        </a:p>
      </dgm:t>
    </dgm:pt>
    <dgm:pt modelId="{0D1AA959-7605-4ED6-B171-580F50FC9157}" type="sibTrans" cxnId="{316B66A0-7156-4944-864A-60A77574C398}">
      <dgm:prSet/>
      <dgm:spPr/>
      <dgm:t>
        <a:bodyPr/>
        <a:lstStyle/>
        <a:p>
          <a:endParaRPr lang="ru-RU"/>
        </a:p>
      </dgm:t>
    </dgm:pt>
    <dgm:pt modelId="{E560E0A7-0ECF-408B-9A1A-BA7BADD230D3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-ўзгалар фикри билан ҳисоблашиш;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5398BC-E9A9-4C73-9CF2-61065E391E93}" type="parTrans" cxnId="{42AEBAFD-0EA3-4104-8929-21AE5B9603BD}">
      <dgm:prSet/>
      <dgm:spPr/>
      <dgm:t>
        <a:bodyPr/>
        <a:lstStyle/>
        <a:p>
          <a:endParaRPr lang="ru-RU"/>
        </a:p>
      </dgm:t>
    </dgm:pt>
    <dgm:pt modelId="{874795F3-CE3D-498F-8615-07A961912799}" type="sibTrans" cxnId="{42AEBAFD-0EA3-4104-8929-21AE5B9603BD}">
      <dgm:prSet/>
      <dgm:spPr/>
      <dgm:t>
        <a:bodyPr/>
        <a:lstStyle/>
        <a:p>
          <a:endParaRPr lang="ru-RU"/>
        </a:p>
      </dgm:t>
    </dgm:pt>
    <dgm:pt modelId="{1BBDDDD3-2124-4A88-AF3F-B29B41584FE0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-бошқаларнинг тажрибаси ва мулоҳазаларига ҳурмат билдириш, ҳамкорлик ва ҳамжиҳатлик;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AC0B8E-17AB-4052-939F-1BC4E3A169E8}" type="parTrans" cxnId="{05AF0824-E2C9-4380-85CE-F84368A37A10}">
      <dgm:prSet/>
      <dgm:spPr/>
      <dgm:t>
        <a:bodyPr/>
        <a:lstStyle/>
        <a:p>
          <a:endParaRPr lang="ru-RU"/>
        </a:p>
      </dgm:t>
    </dgm:pt>
    <dgm:pt modelId="{F34834A1-D38E-42A5-AF11-7B8F4AF4B11C}" type="sibTrans" cxnId="{05AF0824-E2C9-4380-85CE-F84368A37A10}">
      <dgm:prSet/>
      <dgm:spPr/>
      <dgm:t>
        <a:bodyPr/>
        <a:lstStyle/>
        <a:p>
          <a:endParaRPr lang="ru-RU"/>
        </a:p>
      </dgm:t>
    </dgm:pt>
    <dgm:pt modelId="{30D358A4-E3CE-424F-B924-702746F866C3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-кенг феъллилик ва танқид қилмаслик, танбеҳ бермаслик;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9306A8-D004-4236-9388-6BA683F5B941}" type="parTrans" cxnId="{1E8F095A-E729-4D7D-98D3-257FF4691A7B}">
      <dgm:prSet/>
      <dgm:spPr/>
      <dgm:t>
        <a:bodyPr/>
        <a:lstStyle/>
        <a:p>
          <a:endParaRPr lang="ru-RU"/>
        </a:p>
      </dgm:t>
    </dgm:pt>
    <dgm:pt modelId="{E716902F-E227-4B94-8D1D-F16AFB8B00CA}" type="sibTrans" cxnId="{1E8F095A-E729-4D7D-98D3-257FF4691A7B}">
      <dgm:prSet/>
      <dgm:spPr/>
      <dgm:t>
        <a:bodyPr/>
        <a:lstStyle/>
        <a:p>
          <a:endParaRPr lang="ru-RU"/>
        </a:p>
      </dgm:t>
    </dgm:pt>
    <dgm:pt modelId="{B2C5E4D9-25E1-4BC5-B6C7-9E847B176A81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-мулоҳазалилик;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9629C3-84E9-423D-8A28-D4AC075AF7F5}" type="parTrans" cxnId="{7487CF7D-8095-4040-B035-BE828A1130DA}">
      <dgm:prSet/>
      <dgm:spPr/>
      <dgm:t>
        <a:bodyPr/>
        <a:lstStyle/>
        <a:p>
          <a:endParaRPr lang="ru-RU"/>
        </a:p>
      </dgm:t>
    </dgm:pt>
    <dgm:pt modelId="{542F054D-319D-4923-9A21-0DB89776A933}" type="sibTrans" cxnId="{7487CF7D-8095-4040-B035-BE828A1130DA}">
      <dgm:prSet/>
      <dgm:spPr/>
      <dgm:t>
        <a:bodyPr/>
        <a:lstStyle/>
        <a:p>
          <a:endParaRPr lang="ru-RU"/>
        </a:p>
      </dgm:t>
    </dgm:pt>
    <dgm:pt modelId="{25997DEA-5977-47E3-BD5A-67E6F0A13003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-фикрни лўнда баён этиш ва бошқаларнинг фикрига диққат билдириш;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C4F454-708F-4DF5-A4D4-1C83656D104A}" type="parTrans" cxnId="{28398C1C-DF8E-4413-B2D0-B77E63CED1F4}">
      <dgm:prSet/>
      <dgm:spPr/>
      <dgm:t>
        <a:bodyPr/>
        <a:lstStyle/>
        <a:p>
          <a:endParaRPr lang="ru-RU"/>
        </a:p>
      </dgm:t>
    </dgm:pt>
    <dgm:pt modelId="{996CEB58-D414-492A-97A6-003B4783E696}" type="sibTrans" cxnId="{28398C1C-DF8E-4413-B2D0-B77E63CED1F4}">
      <dgm:prSet/>
      <dgm:spPr/>
      <dgm:t>
        <a:bodyPr/>
        <a:lstStyle/>
        <a:p>
          <a:endParaRPr lang="ru-RU"/>
        </a:p>
      </dgm:t>
    </dgm:pt>
    <dgm:pt modelId="{52CFB9B0-2037-4336-B5D5-7964FCEBAAAE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-эркин мунозара вазиятига бўйсуниш;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54FEA4-0338-48F4-A408-F969BD927D98}" type="parTrans" cxnId="{721B5621-D861-4E7E-9965-9CFB5E03E0B5}">
      <dgm:prSet/>
      <dgm:spPr/>
      <dgm:t>
        <a:bodyPr/>
        <a:lstStyle/>
        <a:p>
          <a:endParaRPr lang="ru-RU"/>
        </a:p>
      </dgm:t>
    </dgm:pt>
    <dgm:pt modelId="{4BB4AD07-8C5A-4CA2-A30D-E6B813D0222C}" type="sibTrans" cxnId="{721B5621-D861-4E7E-9965-9CFB5E03E0B5}">
      <dgm:prSet/>
      <dgm:spPr/>
      <dgm:t>
        <a:bodyPr/>
        <a:lstStyle/>
        <a:p>
          <a:endParaRPr lang="ru-RU"/>
        </a:p>
      </dgm:t>
    </dgm:pt>
    <dgm:pt modelId="{5D17A634-6221-4E18-9F4F-61987BA8A49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самимийлик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холислик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E2A821-C38C-4C98-BCD7-D65DA55893CF}" type="parTrans" cxnId="{422CC560-D5D9-4473-BB51-385C8FE64838}">
      <dgm:prSet/>
      <dgm:spPr/>
      <dgm:t>
        <a:bodyPr/>
        <a:lstStyle/>
        <a:p>
          <a:endParaRPr lang="ru-RU"/>
        </a:p>
      </dgm:t>
    </dgm:pt>
    <dgm:pt modelId="{B89764F3-5CE6-4A8F-9191-3277294480DE}" type="sibTrans" cxnId="{422CC560-D5D9-4473-BB51-385C8FE64838}">
      <dgm:prSet/>
      <dgm:spPr/>
      <dgm:t>
        <a:bodyPr/>
        <a:lstStyle/>
        <a:p>
          <a:endParaRPr lang="ru-RU"/>
        </a:p>
      </dgm:t>
    </dgm:pt>
    <dgm:pt modelId="{B2A4424F-2978-47EC-B14A-59DF05C8201E}" type="pres">
      <dgm:prSet presAssocID="{18F779F9-9F35-4326-A63D-0CE4B1CFC35D}" presName="linear" presStyleCnt="0">
        <dgm:presLayoutVars>
          <dgm:animLvl val="lvl"/>
          <dgm:resizeHandles val="exact"/>
        </dgm:presLayoutVars>
      </dgm:prSet>
      <dgm:spPr/>
    </dgm:pt>
    <dgm:pt modelId="{307111F0-4367-45F6-B15F-F0D7F3ACA596}" type="pres">
      <dgm:prSet presAssocID="{D4FDB663-7903-41D9-8990-9CD6D7B000A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117FDE76-CDFF-4062-AB93-575A8F6F53A6}" type="pres">
      <dgm:prSet presAssocID="{4FFCC81C-8DEA-4D6D-94F8-F58BD5FBD560}" presName="spacer" presStyleCnt="0"/>
      <dgm:spPr/>
    </dgm:pt>
    <dgm:pt modelId="{99E2D30B-55D5-4EFA-9499-60F46822E761}" type="pres">
      <dgm:prSet presAssocID="{FCB2AEA1-05A9-44B8-ADC4-F8722CC50500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6FDDC37D-EBF5-4706-A878-0D32116ADF78}" type="pres">
      <dgm:prSet presAssocID="{52951682-5371-4527-A9D4-776342CFDDC8}" presName="spacer" presStyleCnt="0"/>
      <dgm:spPr/>
    </dgm:pt>
    <dgm:pt modelId="{5F34048D-B1E5-4C46-83A2-BBECF3A793EE}" type="pres">
      <dgm:prSet presAssocID="{CD3286B9-94E0-41D6-9CEF-8958C90F47FD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79398E58-0F62-47DA-990A-4C8F98BA55A1}" type="pres">
      <dgm:prSet presAssocID="{0D1AA959-7605-4ED6-B171-580F50FC9157}" presName="spacer" presStyleCnt="0"/>
      <dgm:spPr/>
    </dgm:pt>
    <dgm:pt modelId="{ED717C5B-294A-4B2E-8397-C0F2DEA4E393}" type="pres">
      <dgm:prSet presAssocID="{E560E0A7-0ECF-408B-9A1A-BA7BADD230D3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05CB446A-0291-402F-8685-464420D1DD76}" type="pres">
      <dgm:prSet presAssocID="{874795F3-CE3D-498F-8615-07A961912799}" presName="spacer" presStyleCnt="0"/>
      <dgm:spPr/>
    </dgm:pt>
    <dgm:pt modelId="{60955429-68EC-4C34-BA83-AB1C7C93F22D}" type="pres">
      <dgm:prSet presAssocID="{1BBDDDD3-2124-4A88-AF3F-B29B41584FE0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4942CFA8-27C5-4DD7-9953-9DEB0326BF05}" type="pres">
      <dgm:prSet presAssocID="{F34834A1-D38E-42A5-AF11-7B8F4AF4B11C}" presName="spacer" presStyleCnt="0"/>
      <dgm:spPr/>
    </dgm:pt>
    <dgm:pt modelId="{BE64BA07-2D62-44BC-870E-9CA3907E444B}" type="pres">
      <dgm:prSet presAssocID="{30D358A4-E3CE-424F-B924-702746F866C3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8F240E5D-7E66-44BD-9B86-A0D3E22C1081}" type="pres">
      <dgm:prSet presAssocID="{E716902F-E227-4B94-8D1D-F16AFB8B00CA}" presName="spacer" presStyleCnt="0"/>
      <dgm:spPr/>
    </dgm:pt>
    <dgm:pt modelId="{68931B97-3EFA-4047-B70C-678B8F10D105}" type="pres">
      <dgm:prSet presAssocID="{B2C5E4D9-25E1-4BC5-B6C7-9E847B176A81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14050AF7-807D-4F46-BEB2-74145E87D823}" type="pres">
      <dgm:prSet presAssocID="{542F054D-319D-4923-9A21-0DB89776A933}" presName="spacer" presStyleCnt="0"/>
      <dgm:spPr/>
    </dgm:pt>
    <dgm:pt modelId="{1117BE87-AAAD-4D8C-B909-ED0D99786022}" type="pres">
      <dgm:prSet presAssocID="{25997DEA-5977-47E3-BD5A-67E6F0A13003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DDCE0B66-F697-49AA-AA55-40719DA80366}" type="pres">
      <dgm:prSet presAssocID="{996CEB58-D414-492A-97A6-003B4783E696}" presName="spacer" presStyleCnt="0"/>
      <dgm:spPr/>
    </dgm:pt>
    <dgm:pt modelId="{6A0DBC4C-5A4F-4027-A0C0-550165388522}" type="pres">
      <dgm:prSet presAssocID="{52CFB9B0-2037-4336-B5D5-7964FCEBAAAE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6822A95A-6519-4190-9F81-9E913F331D10}" type="pres">
      <dgm:prSet presAssocID="{4BB4AD07-8C5A-4CA2-A30D-E6B813D0222C}" presName="spacer" presStyleCnt="0"/>
      <dgm:spPr/>
    </dgm:pt>
    <dgm:pt modelId="{055C557B-7E81-421A-A099-D349F46D1CBC}" type="pres">
      <dgm:prSet presAssocID="{5D17A634-6221-4E18-9F4F-61987BA8A499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28398C1C-DF8E-4413-B2D0-B77E63CED1F4}" srcId="{18F779F9-9F35-4326-A63D-0CE4B1CFC35D}" destId="{25997DEA-5977-47E3-BD5A-67E6F0A13003}" srcOrd="7" destOrd="0" parTransId="{0BC4F454-708F-4DF5-A4D4-1C83656D104A}" sibTransId="{996CEB58-D414-492A-97A6-003B4783E696}"/>
    <dgm:cxn modelId="{C6E0CDC3-CED6-41C4-8453-644BEB10DDE3}" type="presOf" srcId="{52CFB9B0-2037-4336-B5D5-7964FCEBAAAE}" destId="{6A0DBC4C-5A4F-4027-A0C0-550165388522}" srcOrd="0" destOrd="0" presId="urn:microsoft.com/office/officeart/2005/8/layout/vList2"/>
    <dgm:cxn modelId="{721B5621-D861-4E7E-9965-9CFB5E03E0B5}" srcId="{18F779F9-9F35-4326-A63D-0CE4B1CFC35D}" destId="{52CFB9B0-2037-4336-B5D5-7964FCEBAAAE}" srcOrd="8" destOrd="0" parTransId="{4054FEA4-0338-48F4-A408-F969BD927D98}" sibTransId="{4BB4AD07-8C5A-4CA2-A30D-E6B813D0222C}"/>
    <dgm:cxn modelId="{6027866D-E28E-4A0E-BEFF-BD2D753DEA02}" srcId="{18F779F9-9F35-4326-A63D-0CE4B1CFC35D}" destId="{D4FDB663-7903-41D9-8990-9CD6D7B000A6}" srcOrd="0" destOrd="0" parTransId="{1FCECD1C-87C1-4A1F-9F7E-AD7541B8EB69}" sibTransId="{4FFCC81C-8DEA-4D6D-94F8-F58BD5FBD560}"/>
    <dgm:cxn modelId="{0E825FD8-F798-4795-AB75-6725D3479E50}" type="presOf" srcId="{FCB2AEA1-05A9-44B8-ADC4-F8722CC50500}" destId="{99E2D30B-55D5-4EFA-9499-60F46822E761}" srcOrd="0" destOrd="0" presId="urn:microsoft.com/office/officeart/2005/8/layout/vList2"/>
    <dgm:cxn modelId="{8CAD61C4-265C-4413-8B85-9C690B3AF9B0}" type="presOf" srcId="{CD3286B9-94E0-41D6-9CEF-8958C90F47FD}" destId="{5F34048D-B1E5-4C46-83A2-BBECF3A793EE}" srcOrd="0" destOrd="0" presId="urn:microsoft.com/office/officeart/2005/8/layout/vList2"/>
    <dgm:cxn modelId="{42AEBAFD-0EA3-4104-8929-21AE5B9603BD}" srcId="{18F779F9-9F35-4326-A63D-0CE4B1CFC35D}" destId="{E560E0A7-0ECF-408B-9A1A-BA7BADD230D3}" srcOrd="3" destOrd="0" parTransId="{595398BC-E9A9-4C73-9CF2-61065E391E93}" sibTransId="{874795F3-CE3D-498F-8615-07A961912799}"/>
    <dgm:cxn modelId="{54C6960F-96C6-4B9F-AD18-CA3DF08C4406}" type="presOf" srcId="{25997DEA-5977-47E3-BD5A-67E6F0A13003}" destId="{1117BE87-AAAD-4D8C-B909-ED0D99786022}" srcOrd="0" destOrd="0" presId="urn:microsoft.com/office/officeart/2005/8/layout/vList2"/>
    <dgm:cxn modelId="{7487CF7D-8095-4040-B035-BE828A1130DA}" srcId="{18F779F9-9F35-4326-A63D-0CE4B1CFC35D}" destId="{B2C5E4D9-25E1-4BC5-B6C7-9E847B176A81}" srcOrd="6" destOrd="0" parTransId="{A99629C3-84E9-423D-8A28-D4AC075AF7F5}" sibTransId="{542F054D-319D-4923-9A21-0DB89776A933}"/>
    <dgm:cxn modelId="{1E8F095A-E729-4D7D-98D3-257FF4691A7B}" srcId="{18F779F9-9F35-4326-A63D-0CE4B1CFC35D}" destId="{30D358A4-E3CE-424F-B924-702746F866C3}" srcOrd="5" destOrd="0" parTransId="{ED9306A8-D004-4236-9388-6BA683F5B941}" sibTransId="{E716902F-E227-4B94-8D1D-F16AFB8B00CA}"/>
    <dgm:cxn modelId="{148AA934-BF34-478E-8181-BE136E661DAC}" type="presOf" srcId="{5D17A634-6221-4E18-9F4F-61987BA8A499}" destId="{055C557B-7E81-421A-A099-D349F46D1CBC}" srcOrd="0" destOrd="0" presId="urn:microsoft.com/office/officeart/2005/8/layout/vList2"/>
    <dgm:cxn modelId="{65C07BB3-EE03-4CD5-99AC-5D8C9019973D}" type="presOf" srcId="{D4FDB663-7903-41D9-8990-9CD6D7B000A6}" destId="{307111F0-4367-45F6-B15F-F0D7F3ACA596}" srcOrd="0" destOrd="0" presId="urn:microsoft.com/office/officeart/2005/8/layout/vList2"/>
    <dgm:cxn modelId="{763F1BAA-4B56-4C3F-9BC6-B1740A78AD2E}" type="presOf" srcId="{30D358A4-E3CE-424F-B924-702746F866C3}" destId="{BE64BA07-2D62-44BC-870E-9CA3907E444B}" srcOrd="0" destOrd="0" presId="urn:microsoft.com/office/officeart/2005/8/layout/vList2"/>
    <dgm:cxn modelId="{BB614B53-BEAB-44B5-82A5-8CF248C48381}" type="presOf" srcId="{B2C5E4D9-25E1-4BC5-B6C7-9E847B176A81}" destId="{68931B97-3EFA-4047-B70C-678B8F10D105}" srcOrd="0" destOrd="0" presId="urn:microsoft.com/office/officeart/2005/8/layout/vList2"/>
    <dgm:cxn modelId="{82710AFB-AAC7-48EE-88EF-C61CC0581ECE}" type="presOf" srcId="{1BBDDDD3-2124-4A88-AF3F-B29B41584FE0}" destId="{60955429-68EC-4C34-BA83-AB1C7C93F22D}" srcOrd="0" destOrd="0" presId="urn:microsoft.com/office/officeart/2005/8/layout/vList2"/>
    <dgm:cxn modelId="{E2E07109-8851-423D-B512-10E665C17C22}" type="presOf" srcId="{E560E0A7-0ECF-408B-9A1A-BA7BADD230D3}" destId="{ED717C5B-294A-4B2E-8397-C0F2DEA4E393}" srcOrd="0" destOrd="0" presId="urn:microsoft.com/office/officeart/2005/8/layout/vList2"/>
    <dgm:cxn modelId="{05AF0824-E2C9-4380-85CE-F84368A37A10}" srcId="{18F779F9-9F35-4326-A63D-0CE4B1CFC35D}" destId="{1BBDDDD3-2124-4A88-AF3F-B29B41584FE0}" srcOrd="4" destOrd="0" parTransId="{CEAC0B8E-17AB-4052-939F-1BC4E3A169E8}" sibTransId="{F34834A1-D38E-42A5-AF11-7B8F4AF4B11C}"/>
    <dgm:cxn modelId="{316B66A0-7156-4944-864A-60A77574C398}" srcId="{18F779F9-9F35-4326-A63D-0CE4B1CFC35D}" destId="{CD3286B9-94E0-41D6-9CEF-8958C90F47FD}" srcOrd="2" destOrd="0" parTransId="{C3EA8C47-7DBF-4664-9ABD-D95FF38AC3D2}" sibTransId="{0D1AA959-7605-4ED6-B171-580F50FC9157}"/>
    <dgm:cxn modelId="{E5825666-9C73-477A-BE69-0B5EC18E1389}" srcId="{18F779F9-9F35-4326-A63D-0CE4B1CFC35D}" destId="{FCB2AEA1-05A9-44B8-ADC4-F8722CC50500}" srcOrd="1" destOrd="0" parTransId="{DCEDAB26-07D9-4B6D-BECE-2E6422707BCA}" sibTransId="{52951682-5371-4527-A9D4-776342CFDDC8}"/>
    <dgm:cxn modelId="{422CC560-D5D9-4473-BB51-385C8FE64838}" srcId="{18F779F9-9F35-4326-A63D-0CE4B1CFC35D}" destId="{5D17A634-6221-4E18-9F4F-61987BA8A499}" srcOrd="9" destOrd="0" parTransId="{E1E2A821-C38C-4C98-BCD7-D65DA55893CF}" sibTransId="{B89764F3-5CE6-4A8F-9191-3277294480DE}"/>
    <dgm:cxn modelId="{99A45DC1-D470-4580-A2AF-47698FB97F18}" type="presOf" srcId="{18F779F9-9F35-4326-A63D-0CE4B1CFC35D}" destId="{B2A4424F-2978-47EC-B14A-59DF05C8201E}" srcOrd="0" destOrd="0" presId="urn:microsoft.com/office/officeart/2005/8/layout/vList2"/>
    <dgm:cxn modelId="{F126AB82-65CA-46AE-892D-13CE70C6B964}" type="presParOf" srcId="{B2A4424F-2978-47EC-B14A-59DF05C8201E}" destId="{307111F0-4367-45F6-B15F-F0D7F3ACA596}" srcOrd="0" destOrd="0" presId="urn:microsoft.com/office/officeart/2005/8/layout/vList2"/>
    <dgm:cxn modelId="{1681221B-5BDC-4E40-81B3-239CF43D33F9}" type="presParOf" srcId="{B2A4424F-2978-47EC-B14A-59DF05C8201E}" destId="{117FDE76-CDFF-4062-AB93-575A8F6F53A6}" srcOrd="1" destOrd="0" presId="urn:microsoft.com/office/officeart/2005/8/layout/vList2"/>
    <dgm:cxn modelId="{97A1A5DA-F22D-46A8-B4F8-2E816DC94692}" type="presParOf" srcId="{B2A4424F-2978-47EC-B14A-59DF05C8201E}" destId="{99E2D30B-55D5-4EFA-9499-60F46822E761}" srcOrd="2" destOrd="0" presId="urn:microsoft.com/office/officeart/2005/8/layout/vList2"/>
    <dgm:cxn modelId="{F6B5A201-B6B5-4DF9-91E2-93B7F6559759}" type="presParOf" srcId="{B2A4424F-2978-47EC-B14A-59DF05C8201E}" destId="{6FDDC37D-EBF5-4706-A878-0D32116ADF78}" srcOrd="3" destOrd="0" presId="urn:microsoft.com/office/officeart/2005/8/layout/vList2"/>
    <dgm:cxn modelId="{2A3FA981-A834-4C98-951E-1F4CA0A0FA1B}" type="presParOf" srcId="{B2A4424F-2978-47EC-B14A-59DF05C8201E}" destId="{5F34048D-B1E5-4C46-83A2-BBECF3A793EE}" srcOrd="4" destOrd="0" presId="urn:microsoft.com/office/officeart/2005/8/layout/vList2"/>
    <dgm:cxn modelId="{7CA4E349-CDB6-4778-AF01-A0645F590E61}" type="presParOf" srcId="{B2A4424F-2978-47EC-B14A-59DF05C8201E}" destId="{79398E58-0F62-47DA-990A-4C8F98BA55A1}" srcOrd="5" destOrd="0" presId="urn:microsoft.com/office/officeart/2005/8/layout/vList2"/>
    <dgm:cxn modelId="{73AE4DF3-119A-4BE0-9A77-A4E49607A99B}" type="presParOf" srcId="{B2A4424F-2978-47EC-B14A-59DF05C8201E}" destId="{ED717C5B-294A-4B2E-8397-C0F2DEA4E393}" srcOrd="6" destOrd="0" presId="urn:microsoft.com/office/officeart/2005/8/layout/vList2"/>
    <dgm:cxn modelId="{AE0485A0-6296-4498-9B32-195451436FAE}" type="presParOf" srcId="{B2A4424F-2978-47EC-B14A-59DF05C8201E}" destId="{05CB446A-0291-402F-8685-464420D1DD76}" srcOrd="7" destOrd="0" presId="urn:microsoft.com/office/officeart/2005/8/layout/vList2"/>
    <dgm:cxn modelId="{CD574959-AFA1-451B-9DCF-6DA87076F317}" type="presParOf" srcId="{B2A4424F-2978-47EC-B14A-59DF05C8201E}" destId="{60955429-68EC-4C34-BA83-AB1C7C93F22D}" srcOrd="8" destOrd="0" presId="urn:microsoft.com/office/officeart/2005/8/layout/vList2"/>
    <dgm:cxn modelId="{705824A3-5C97-48E4-9570-4299F8199D50}" type="presParOf" srcId="{B2A4424F-2978-47EC-B14A-59DF05C8201E}" destId="{4942CFA8-27C5-4DD7-9953-9DEB0326BF05}" srcOrd="9" destOrd="0" presId="urn:microsoft.com/office/officeart/2005/8/layout/vList2"/>
    <dgm:cxn modelId="{7D833679-54FF-4198-891E-9F4FFD9A7BC3}" type="presParOf" srcId="{B2A4424F-2978-47EC-B14A-59DF05C8201E}" destId="{BE64BA07-2D62-44BC-870E-9CA3907E444B}" srcOrd="10" destOrd="0" presId="urn:microsoft.com/office/officeart/2005/8/layout/vList2"/>
    <dgm:cxn modelId="{098ED5F1-BC65-4CC6-9653-3BEC49BFB8FA}" type="presParOf" srcId="{B2A4424F-2978-47EC-B14A-59DF05C8201E}" destId="{8F240E5D-7E66-44BD-9B86-A0D3E22C1081}" srcOrd="11" destOrd="0" presId="urn:microsoft.com/office/officeart/2005/8/layout/vList2"/>
    <dgm:cxn modelId="{C18CC48C-26F9-4F34-A336-4188298193DD}" type="presParOf" srcId="{B2A4424F-2978-47EC-B14A-59DF05C8201E}" destId="{68931B97-3EFA-4047-B70C-678B8F10D105}" srcOrd="12" destOrd="0" presId="urn:microsoft.com/office/officeart/2005/8/layout/vList2"/>
    <dgm:cxn modelId="{52A49A69-1C23-4070-AC6C-D9D9CC57A716}" type="presParOf" srcId="{B2A4424F-2978-47EC-B14A-59DF05C8201E}" destId="{14050AF7-807D-4F46-BEB2-74145E87D823}" srcOrd="13" destOrd="0" presId="urn:microsoft.com/office/officeart/2005/8/layout/vList2"/>
    <dgm:cxn modelId="{A77B60C5-D269-4B31-8C62-3BA2900CA1CB}" type="presParOf" srcId="{B2A4424F-2978-47EC-B14A-59DF05C8201E}" destId="{1117BE87-AAAD-4D8C-B909-ED0D99786022}" srcOrd="14" destOrd="0" presId="urn:microsoft.com/office/officeart/2005/8/layout/vList2"/>
    <dgm:cxn modelId="{1F7A74F8-66BD-43FD-8464-BB08AE70AD53}" type="presParOf" srcId="{B2A4424F-2978-47EC-B14A-59DF05C8201E}" destId="{DDCE0B66-F697-49AA-AA55-40719DA80366}" srcOrd="15" destOrd="0" presId="urn:microsoft.com/office/officeart/2005/8/layout/vList2"/>
    <dgm:cxn modelId="{C68166C4-6FC3-44AF-B3D0-1A1A98F67E4D}" type="presParOf" srcId="{B2A4424F-2978-47EC-B14A-59DF05C8201E}" destId="{6A0DBC4C-5A4F-4027-A0C0-550165388522}" srcOrd="16" destOrd="0" presId="urn:microsoft.com/office/officeart/2005/8/layout/vList2"/>
    <dgm:cxn modelId="{A2B6259A-848C-414E-970E-F13119E09644}" type="presParOf" srcId="{B2A4424F-2978-47EC-B14A-59DF05C8201E}" destId="{6822A95A-6519-4190-9F81-9E913F331D10}" srcOrd="17" destOrd="0" presId="urn:microsoft.com/office/officeart/2005/8/layout/vList2"/>
    <dgm:cxn modelId="{D54F7580-3DEF-42AD-942C-2BD6BD25B088}" type="presParOf" srcId="{B2A4424F-2978-47EC-B14A-59DF05C8201E}" destId="{055C557B-7E81-421A-A099-D349F46D1CBC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B7BC4FA-7DAB-44E5-916A-8EFD7CBDA24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4B9B58F8-E184-48CB-AF8F-0CB28D813D5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татбиқ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0598BC-0EE5-4D2B-8638-9A9622BC80A3}" type="parTrans" cxnId="{5EE8A5CD-7F04-49C7-8523-39BC5240BAF1}">
      <dgm:prSet/>
      <dgm:spPr/>
      <dgm:t>
        <a:bodyPr/>
        <a:lstStyle/>
        <a:p>
          <a:endParaRPr lang="ru-RU"/>
        </a:p>
      </dgm:t>
    </dgm:pt>
    <dgm:pt modelId="{ADE309B8-74C8-4F01-AC4F-F518DC4AE1A7}" type="sibTrans" cxnId="{5EE8A5CD-7F04-49C7-8523-39BC5240BAF1}">
      <dgm:prSet/>
      <dgm:spPr/>
      <dgm:t>
        <a:bodyPr/>
        <a:lstStyle/>
        <a:p>
          <a:endParaRPr lang="ru-RU"/>
        </a:p>
      </dgm:t>
    </dgm:pt>
    <dgm:pt modelId="{E7BA7738-D663-4D35-8B74-96B01463D200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ёндашув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диққатни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хотирани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қилдириш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ED3E3B-7E99-43E9-BD4C-B4F65D1C2E8E}" type="parTrans" cxnId="{30757D38-5E2F-4DF3-A87B-5CC0E91A2E8A}">
      <dgm:prSet/>
      <dgm:spPr/>
      <dgm:t>
        <a:bodyPr/>
        <a:lstStyle/>
        <a:p>
          <a:endParaRPr lang="ru-RU"/>
        </a:p>
      </dgm:t>
    </dgm:pt>
    <dgm:pt modelId="{54E09034-97FC-4605-A880-C91644E36597}" type="sibTrans" cxnId="{30757D38-5E2F-4DF3-A87B-5CC0E91A2E8A}">
      <dgm:prSet/>
      <dgm:spPr/>
      <dgm:t>
        <a:bodyPr/>
        <a:lstStyle/>
        <a:p>
          <a:endParaRPr lang="ru-RU"/>
        </a:p>
      </dgm:t>
    </dgm:pt>
    <dgm:pt modelId="{DCB5532E-2EBD-4B6D-BB14-E6F7D0C3341C}" type="pres">
      <dgm:prSet presAssocID="{1B7BC4FA-7DAB-44E5-916A-8EFD7CBDA247}" presName="linear" presStyleCnt="0">
        <dgm:presLayoutVars>
          <dgm:animLvl val="lvl"/>
          <dgm:resizeHandles val="exact"/>
        </dgm:presLayoutVars>
      </dgm:prSet>
      <dgm:spPr/>
    </dgm:pt>
    <dgm:pt modelId="{8F850FAF-A1D7-4FF0-978C-B6D3781B6DC4}" type="pres">
      <dgm:prSet presAssocID="{4B9B58F8-E184-48CB-AF8F-0CB28D813D5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FDCFAE9-E751-43C5-8A2A-CC5745E6094A}" type="pres">
      <dgm:prSet presAssocID="{ADE309B8-74C8-4F01-AC4F-F518DC4AE1A7}" presName="spacer" presStyleCnt="0"/>
      <dgm:spPr/>
    </dgm:pt>
    <dgm:pt modelId="{1292F698-C4ED-445D-9F88-7C07F0EFDE5A}" type="pres">
      <dgm:prSet presAssocID="{E7BA7738-D663-4D35-8B74-96B01463D20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E8A5CD-7F04-49C7-8523-39BC5240BAF1}" srcId="{1B7BC4FA-7DAB-44E5-916A-8EFD7CBDA247}" destId="{4B9B58F8-E184-48CB-AF8F-0CB28D813D5F}" srcOrd="0" destOrd="0" parTransId="{4F0598BC-0EE5-4D2B-8638-9A9622BC80A3}" sibTransId="{ADE309B8-74C8-4F01-AC4F-F518DC4AE1A7}"/>
    <dgm:cxn modelId="{30757D38-5E2F-4DF3-A87B-5CC0E91A2E8A}" srcId="{1B7BC4FA-7DAB-44E5-916A-8EFD7CBDA247}" destId="{E7BA7738-D663-4D35-8B74-96B01463D200}" srcOrd="1" destOrd="0" parTransId="{12ED3E3B-7E99-43E9-BD4C-B4F65D1C2E8E}" sibTransId="{54E09034-97FC-4605-A880-C91644E36597}"/>
    <dgm:cxn modelId="{508C9AB8-C9A6-4433-B0C3-2E73086CD8BB}" type="presOf" srcId="{1B7BC4FA-7DAB-44E5-916A-8EFD7CBDA247}" destId="{DCB5532E-2EBD-4B6D-BB14-E6F7D0C3341C}" srcOrd="0" destOrd="0" presId="urn:microsoft.com/office/officeart/2005/8/layout/vList2"/>
    <dgm:cxn modelId="{3A727D7A-9578-4020-9AA6-D48A80CBBFFC}" type="presOf" srcId="{4B9B58F8-E184-48CB-AF8F-0CB28D813D5F}" destId="{8F850FAF-A1D7-4FF0-978C-B6D3781B6DC4}" srcOrd="0" destOrd="0" presId="urn:microsoft.com/office/officeart/2005/8/layout/vList2"/>
    <dgm:cxn modelId="{251E43F3-7C64-4068-98F6-0C7E8A911903}" type="presOf" srcId="{E7BA7738-D663-4D35-8B74-96B01463D200}" destId="{1292F698-C4ED-445D-9F88-7C07F0EFDE5A}" srcOrd="0" destOrd="0" presId="urn:microsoft.com/office/officeart/2005/8/layout/vList2"/>
    <dgm:cxn modelId="{0CF95B0F-B454-4C36-8CDA-FD22E2FA7C1F}" type="presParOf" srcId="{DCB5532E-2EBD-4B6D-BB14-E6F7D0C3341C}" destId="{8F850FAF-A1D7-4FF0-978C-B6D3781B6DC4}" srcOrd="0" destOrd="0" presId="urn:microsoft.com/office/officeart/2005/8/layout/vList2"/>
    <dgm:cxn modelId="{7E210BB2-4ED0-4F18-8EF6-DFFDB88B831F}" type="presParOf" srcId="{DCB5532E-2EBD-4B6D-BB14-E6F7D0C3341C}" destId="{EFDCFAE9-E751-43C5-8A2A-CC5745E6094A}" srcOrd="1" destOrd="0" presId="urn:microsoft.com/office/officeart/2005/8/layout/vList2"/>
    <dgm:cxn modelId="{76FD5B8F-13AB-40A7-8202-9DBFC94ECEE8}" type="presParOf" srcId="{DCB5532E-2EBD-4B6D-BB14-E6F7D0C3341C}" destId="{1292F698-C4ED-445D-9F88-7C07F0EFDE5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55A53B5-8717-4ABD-96C5-DB7D860FBB2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1E3958E-9F78-4389-8F19-9806E116008C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диагностикаси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такомиллаштиришнинг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интенсив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текшириш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баҳолашда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рейтинг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бўйсуниш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2555C0-789E-4A29-A52E-06F38A21553C}" type="parTrans" cxnId="{111E2CED-3D2F-4038-B67B-F63F8DDFFF06}">
      <dgm:prSet/>
      <dgm:spPr/>
      <dgm:t>
        <a:bodyPr/>
        <a:lstStyle/>
        <a:p>
          <a:endParaRPr lang="ru-RU"/>
        </a:p>
      </dgm:t>
    </dgm:pt>
    <dgm:pt modelId="{88DD186C-CF43-48D1-9AFD-EE1F2E88CD70}" type="sibTrans" cxnId="{111E2CED-3D2F-4038-B67B-F63F8DDFFF06}">
      <dgm:prSet/>
      <dgm:spPr/>
      <dgm:t>
        <a:bodyPr/>
        <a:lstStyle/>
        <a:p>
          <a:endParaRPr lang="ru-RU"/>
        </a:p>
      </dgm:t>
    </dgm:pt>
    <dgm:pt modelId="{9223ECEB-1425-4C3A-AAE8-837B5A0633FD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физиологик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генетик,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аввало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сўнгра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кўрсаткичларини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яхшилайди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116889-18D0-456E-96A7-477E2D648D4D}" type="parTrans" cxnId="{3BD89CD1-AD33-4912-BBD8-770EB0E30704}">
      <dgm:prSet/>
      <dgm:spPr/>
      <dgm:t>
        <a:bodyPr/>
        <a:lstStyle/>
        <a:p>
          <a:endParaRPr lang="ru-RU"/>
        </a:p>
      </dgm:t>
    </dgm:pt>
    <dgm:pt modelId="{64DD1742-61BF-4547-A9E2-E526069DFCFB}" type="sibTrans" cxnId="{3BD89CD1-AD33-4912-BBD8-770EB0E30704}">
      <dgm:prSet/>
      <dgm:spPr/>
      <dgm:t>
        <a:bodyPr/>
        <a:lstStyle/>
        <a:p>
          <a:endParaRPr lang="ru-RU"/>
        </a:p>
      </dgm:t>
    </dgm:pt>
    <dgm:pt modelId="{830FB227-A3FC-4932-A387-B096D7CC6FC7}" type="pres">
      <dgm:prSet presAssocID="{255A53B5-8717-4ABD-96C5-DB7D860FBB2F}" presName="linear" presStyleCnt="0">
        <dgm:presLayoutVars>
          <dgm:animLvl val="lvl"/>
          <dgm:resizeHandles val="exact"/>
        </dgm:presLayoutVars>
      </dgm:prSet>
      <dgm:spPr/>
    </dgm:pt>
    <dgm:pt modelId="{28166163-D993-447B-8A0A-5515F538E0B3}" type="pres">
      <dgm:prSet presAssocID="{E1E3958E-9F78-4389-8F19-9806E116008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3996798-95F4-4495-B846-BA6EF649910A}" type="pres">
      <dgm:prSet presAssocID="{88DD186C-CF43-48D1-9AFD-EE1F2E88CD70}" presName="spacer" presStyleCnt="0"/>
      <dgm:spPr/>
    </dgm:pt>
    <dgm:pt modelId="{6490FBC0-0F3F-4C4B-A70E-EBBC5A7F4678}" type="pres">
      <dgm:prSet presAssocID="{9223ECEB-1425-4C3A-AAE8-837B5A0633F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11E2CED-3D2F-4038-B67B-F63F8DDFFF06}" srcId="{255A53B5-8717-4ABD-96C5-DB7D860FBB2F}" destId="{E1E3958E-9F78-4389-8F19-9806E116008C}" srcOrd="0" destOrd="0" parTransId="{452555C0-789E-4A29-A52E-06F38A21553C}" sibTransId="{88DD186C-CF43-48D1-9AFD-EE1F2E88CD70}"/>
    <dgm:cxn modelId="{3BD89CD1-AD33-4912-BBD8-770EB0E30704}" srcId="{255A53B5-8717-4ABD-96C5-DB7D860FBB2F}" destId="{9223ECEB-1425-4C3A-AAE8-837B5A0633FD}" srcOrd="1" destOrd="0" parTransId="{2C116889-18D0-456E-96A7-477E2D648D4D}" sibTransId="{64DD1742-61BF-4547-A9E2-E526069DFCFB}"/>
    <dgm:cxn modelId="{F72875BA-4E3A-4B84-8E60-5501E5BBD3FD}" type="presOf" srcId="{9223ECEB-1425-4C3A-AAE8-837B5A0633FD}" destId="{6490FBC0-0F3F-4C4B-A70E-EBBC5A7F4678}" srcOrd="0" destOrd="0" presId="urn:microsoft.com/office/officeart/2005/8/layout/vList2"/>
    <dgm:cxn modelId="{9A8575A4-F130-4D86-9BB7-8C56CC1DC878}" type="presOf" srcId="{255A53B5-8717-4ABD-96C5-DB7D860FBB2F}" destId="{830FB227-A3FC-4932-A387-B096D7CC6FC7}" srcOrd="0" destOrd="0" presId="urn:microsoft.com/office/officeart/2005/8/layout/vList2"/>
    <dgm:cxn modelId="{FB01DB9E-EF1D-48B5-9588-ABA1D5DBE9B9}" type="presOf" srcId="{E1E3958E-9F78-4389-8F19-9806E116008C}" destId="{28166163-D993-447B-8A0A-5515F538E0B3}" srcOrd="0" destOrd="0" presId="urn:microsoft.com/office/officeart/2005/8/layout/vList2"/>
    <dgm:cxn modelId="{226776C5-AD8D-4DDF-92E5-312F6E0808F4}" type="presParOf" srcId="{830FB227-A3FC-4932-A387-B096D7CC6FC7}" destId="{28166163-D993-447B-8A0A-5515F538E0B3}" srcOrd="0" destOrd="0" presId="urn:microsoft.com/office/officeart/2005/8/layout/vList2"/>
    <dgm:cxn modelId="{2B52F116-000C-48EA-9596-31BAA078E023}" type="presParOf" srcId="{830FB227-A3FC-4932-A387-B096D7CC6FC7}" destId="{F3996798-95F4-4495-B846-BA6EF649910A}" srcOrd="1" destOrd="0" presId="urn:microsoft.com/office/officeart/2005/8/layout/vList2"/>
    <dgm:cxn modelId="{0B6A3680-571D-426B-8045-97740C083268}" type="presParOf" srcId="{830FB227-A3FC-4932-A387-B096D7CC6FC7}" destId="{6490FBC0-0F3F-4C4B-A70E-EBBC5A7F467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E7FDFF4B-7D28-40A3-A8A1-0FF72FE72B2E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13D7EE4-A796-44A1-868D-1B9F3B264C53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Машғулотлар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анъанавий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қаторда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ноанъанавий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сезиларли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5C16BC-E44C-4C88-9168-40786A28E2D7}" type="parTrans" cxnId="{87EA2926-DBF0-4185-8308-A7C527FBBC02}">
      <dgm:prSet/>
      <dgm:spPr/>
      <dgm:t>
        <a:bodyPr/>
        <a:lstStyle/>
        <a:p>
          <a:endParaRPr lang="ru-RU"/>
        </a:p>
      </dgm:t>
    </dgm:pt>
    <dgm:pt modelId="{D399C0A8-E4CF-4573-956B-39D339CADB65}" type="sibTrans" cxnId="{87EA2926-DBF0-4185-8308-A7C527FBBC02}">
      <dgm:prSet/>
      <dgm:spPr/>
      <dgm:t>
        <a:bodyPr/>
        <a:lstStyle/>
        <a:p>
          <a:endParaRPr lang="ru-RU"/>
        </a:p>
      </dgm:t>
    </dgm:pt>
    <dgm:pt modelId="{5526D224-8B42-4723-B3F8-5B5875A4C7E3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Бундай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кесимларида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салмоқли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туфайли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эшитиш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сезгилари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эвазига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исботланган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A0B344-9BF0-4AAD-AED7-23A364418840}" type="parTrans" cxnId="{3D592AE6-9DD5-4643-BC13-41BA8F713ACF}">
      <dgm:prSet/>
      <dgm:spPr/>
      <dgm:t>
        <a:bodyPr/>
        <a:lstStyle/>
        <a:p>
          <a:endParaRPr lang="ru-RU"/>
        </a:p>
      </dgm:t>
    </dgm:pt>
    <dgm:pt modelId="{925561CC-7FCC-4009-A5DA-9E8E93C639D2}" type="sibTrans" cxnId="{3D592AE6-9DD5-4643-BC13-41BA8F713ACF}">
      <dgm:prSet/>
      <dgm:spPr/>
      <dgm:t>
        <a:bodyPr/>
        <a:lstStyle/>
        <a:p>
          <a:endParaRPr lang="ru-RU"/>
        </a:p>
      </dgm:t>
    </dgm:pt>
    <dgm:pt modelId="{5F11A9AC-E4A1-4C57-9746-45E813EB3117}" type="pres">
      <dgm:prSet presAssocID="{E7FDFF4B-7D28-40A3-A8A1-0FF72FE72B2E}" presName="linear" presStyleCnt="0">
        <dgm:presLayoutVars>
          <dgm:animLvl val="lvl"/>
          <dgm:resizeHandles val="exact"/>
        </dgm:presLayoutVars>
      </dgm:prSet>
      <dgm:spPr/>
    </dgm:pt>
    <dgm:pt modelId="{8B615C8C-D835-45E5-8877-D733F24C79CD}" type="pres">
      <dgm:prSet presAssocID="{B13D7EE4-A796-44A1-868D-1B9F3B264C5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187FBC1-2EB4-48E3-8627-0E86CF15B3CC}" type="pres">
      <dgm:prSet presAssocID="{D399C0A8-E4CF-4573-956B-39D339CADB65}" presName="spacer" presStyleCnt="0"/>
      <dgm:spPr/>
    </dgm:pt>
    <dgm:pt modelId="{2A455E17-19EB-4798-85AB-E1834846421F}" type="pres">
      <dgm:prSet presAssocID="{5526D224-8B42-4723-B3F8-5B5875A4C7E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7EA2926-DBF0-4185-8308-A7C527FBBC02}" srcId="{E7FDFF4B-7D28-40A3-A8A1-0FF72FE72B2E}" destId="{B13D7EE4-A796-44A1-868D-1B9F3B264C53}" srcOrd="0" destOrd="0" parTransId="{045C16BC-E44C-4C88-9168-40786A28E2D7}" sibTransId="{D399C0A8-E4CF-4573-956B-39D339CADB65}"/>
    <dgm:cxn modelId="{3D592AE6-9DD5-4643-BC13-41BA8F713ACF}" srcId="{E7FDFF4B-7D28-40A3-A8A1-0FF72FE72B2E}" destId="{5526D224-8B42-4723-B3F8-5B5875A4C7E3}" srcOrd="1" destOrd="0" parTransId="{54A0B344-9BF0-4AAD-AED7-23A364418840}" sibTransId="{925561CC-7FCC-4009-A5DA-9E8E93C639D2}"/>
    <dgm:cxn modelId="{1DF4BD67-D1A0-4C13-8026-6BC52837AAE2}" type="presOf" srcId="{E7FDFF4B-7D28-40A3-A8A1-0FF72FE72B2E}" destId="{5F11A9AC-E4A1-4C57-9746-45E813EB3117}" srcOrd="0" destOrd="0" presId="urn:microsoft.com/office/officeart/2005/8/layout/vList2"/>
    <dgm:cxn modelId="{7D2973A5-DB4C-47F9-92D8-EDD055524E25}" type="presOf" srcId="{5526D224-8B42-4723-B3F8-5B5875A4C7E3}" destId="{2A455E17-19EB-4798-85AB-E1834846421F}" srcOrd="0" destOrd="0" presId="urn:microsoft.com/office/officeart/2005/8/layout/vList2"/>
    <dgm:cxn modelId="{5BB77B79-5936-4D6A-AB73-A889339CD6BE}" type="presOf" srcId="{B13D7EE4-A796-44A1-868D-1B9F3B264C53}" destId="{8B615C8C-D835-45E5-8877-D733F24C79CD}" srcOrd="0" destOrd="0" presId="urn:microsoft.com/office/officeart/2005/8/layout/vList2"/>
    <dgm:cxn modelId="{4A8724DA-2DFF-48DF-9184-EACE89C26CF4}" type="presParOf" srcId="{5F11A9AC-E4A1-4C57-9746-45E813EB3117}" destId="{8B615C8C-D835-45E5-8877-D733F24C79CD}" srcOrd="0" destOrd="0" presId="urn:microsoft.com/office/officeart/2005/8/layout/vList2"/>
    <dgm:cxn modelId="{3E568A6A-4E6A-4E51-97FF-CB9BCB893403}" type="presParOf" srcId="{5F11A9AC-E4A1-4C57-9746-45E813EB3117}" destId="{9187FBC1-2EB4-48E3-8627-0E86CF15B3CC}" srcOrd="1" destOrd="0" presId="urn:microsoft.com/office/officeart/2005/8/layout/vList2"/>
    <dgm:cxn modelId="{452E9E6D-49E1-4EC9-93D5-C73ED0C21736}" type="presParOf" srcId="{5F11A9AC-E4A1-4C57-9746-45E813EB3117}" destId="{2A455E17-19EB-4798-85AB-E1834846421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47AD71D2-2DDF-464C-81F0-E5E07CF2B11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9C08DF2-280F-4E9E-8133-2C8ABEC05D1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дарсдан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хилма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вариантларда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оширилганда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пропорционал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равишда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кўтарилади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F09F18-D769-4A12-8C7F-4E069BD64B82}" type="parTrans" cxnId="{5DEE2A79-70F5-46F8-97C8-A8FBAA0B3ABD}">
      <dgm:prSet/>
      <dgm:spPr/>
      <dgm:t>
        <a:bodyPr/>
        <a:lstStyle/>
        <a:p>
          <a:endParaRPr lang="ru-RU"/>
        </a:p>
      </dgm:t>
    </dgm:pt>
    <dgm:pt modelId="{2D0A8981-6023-41E5-8653-D4CA51269CB7}" type="sibTrans" cxnId="{5DEE2A79-70F5-46F8-97C8-A8FBAA0B3ABD}">
      <dgm:prSet/>
      <dgm:spPr/>
      <dgm:t>
        <a:bodyPr/>
        <a:lstStyle/>
        <a:p>
          <a:endParaRPr lang="ru-RU"/>
        </a:p>
      </dgm:t>
    </dgm:pt>
    <dgm:pt modelId="{B3BFA306-1B91-4693-BFDC-A3678CC289D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мотивациянинг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Мотивация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кўникма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эгаллашга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ижтимоий-фойдали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йўналтирувчи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йиғиндисидир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BF1C39-779D-47EE-945B-FFBE50C6CC3F}" type="parTrans" cxnId="{C544D8D0-20A2-40CE-A79A-72E4E8DC8E70}">
      <dgm:prSet/>
      <dgm:spPr/>
      <dgm:t>
        <a:bodyPr/>
        <a:lstStyle/>
        <a:p>
          <a:endParaRPr lang="ru-RU"/>
        </a:p>
      </dgm:t>
    </dgm:pt>
    <dgm:pt modelId="{3BE15760-532E-44B1-B704-B5D34A0AB4F7}" type="sibTrans" cxnId="{C544D8D0-20A2-40CE-A79A-72E4E8DC8E70}">
      <dgm:prSet/>
      <dgm:spPr/>
      <dgm:t>
        <a:bodyPr/>
        <a:lstStyle/>
        <a:p>
          <a:endParaRPr lang="ru-RU"/>
        </a:p>
      </dgm:t>
    </dgm:pt>
    <dgm:pt modelId="{62790254-9AE1-4F39-9DBF-7BCFCF07ABB7}" type="pres">
      <dgm:prSet presAssocID="{47AD71D2-2DDF-464C-81F0-E5E07CF2B118}" presName="linear" presStyleCnt="0">
        <dgm:presLayoutVars>
          <dgm:animLvl val="lvl"/>
          <dgm:resizeHandles val="exact"/>
        </dgm:presLayoutVars>
      </dgm:prSet>
      <dgm:spPr/>
    </dgm:pt>
    <dgm:pt modelId="{E3813684-7CD7-401F-9501-95152A12F195}" type="pres">
      <dgm:prSet presAssocID="{F9C08DF2-280F-4E9E-8133-2C8ABEC05D1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F114C3-5456-43D5-A148-932358437D75}" type="pres">
      <dgm:prSet presAssocID="{2D0A8981-6023-41E5-8653-D4CA51269CB7}" presName="spacer" presStyleCnt="0"/>
      <dgm:spPr/>
    </dgm:pt>
    <dgm:pt modelId="{93D346A7-185D-4445-B8F2-89139EAA395E}" type="pres">
      <dgm:prSet presAssocID="{B3BFA306-1B91-4693-BFDC-A3678CC289D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B0F0C0-5DBF-4615-99CD-1C5FB3BEF968}" type="presOf" srcId="{B3BFA306-1B91-4693-BFDC-A3678CC289DF}" destId="{93D346A7-185D-4445-B8F2-89139EAA395E}" srcOrd="0" destOrd="0" presId="urn:microsoft.com/office/officeart/2005/8/layout/vList2"/>
    <dgm:cxn modelId="{5DEE2A79-70F5-46F8-97C8-A8FBAA0B3ABD}" srcId="{47AD71D2-2DDF-464C-81F0-E5E07CF2B118}" destId="{F9C08DF2-280F-4E9E-8133-2C8ABEC05D14}" srcOrd="0" destOrd="0" parTransId="{A3F09F18-D769-4A12-8C7F-4E069BD64B82}" sibTransId="{2D0A8981-6023-41E5-8653-D4CA51269CB7}"/>
    <dgm:cxn modelId="{D39E479F-10D0-458B-9E00-870ED11F99B5}" type="presOf" srcId="{47AD71D2-2DDF-464C-81F0-E5E07CF2B118}" destId="{62790254-9AE1-4F39-9DBF-7BCFCF07ABB7}" srcOrd="0" destOrd="0" presId="urn:microsoft.com/office/officeart/2005/8/layout/vList2"/>
    <dgm:cxn modelId="{C544D8D0-20A2-40CE-A79A-72E4E8DC8E70}" srcId="{47AD71D2-2DDF-464C-81F0-E5E07CF2B118}" destId="{B3BFA306-1B91-4693-BFDC-A3678CC289DF}" srcOrd="1" destOrd="0" parTransId="{3FBF1C39-779D-47EE-945B-FFBE50C6CC3F}" sibTransId="{3BE15760-532E-44B1-B704-B5D34A0AB4F7}"/>
    <dgm:cxn modelId="{6EF9177D-CE63-4ABB-822B-DFDC3C77A054}" type="presOf" srcId="{F9C08DF2-280F-4E9E-8133-2C8ABEC05D14}" destId="{E3813684-7CD7-401F-9501-95152A12F195}" srcOrd="0" destOrd="0" presId="urn:microsoft.com/office/officeart/2005/8/layout/vList2"/>
    <dgm:cxn modelId="{B59A3622-C443-4846-9EF6-3C319E5E1243}" type="presParOf" srcId="{62790254-9AE1-4F39-9DBF-7BCFCF07ABB7}" destId="{E3813684-7CD7-401F-9501-95152A12F195}" srcOrd="0" destOrd="0" presId="urn:microsoft.com/office/officeart/2005/8/layout/vList2"/>
    <dgm:cxn modelId="{C0985CCD-2709-462B-B47E-8FB833DDF757}" type="presParOf" srcId="{62790254-9AE1-4F39-9DBF-7BCFCF07ABB7}" destId="{ADF114C3-5456-43D5-A148-932358437D75}" srcOrd="1" destOrd="0" presId="urn:microsoft.com/office/officeart/2005/8/layout/vList2"/>
    <dgm:cxn modelId="{E4E6C7BF-CAEE-4964-83B1-647EB1ED29C7}" type="presParOf" srcId="{62790254-9AE1-4F39-9DBF-7BCFCF07ABB7}" destId="{93D346A7-185D-4445-B8F2-89139EAA395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AD9D1C2-8C22-42A4-A15F-69033886366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A7B9F3E-3EF5-4C11-B461-661CBFEC352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Ўзбекистон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Республикасида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соҳасидаги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ислоҳотларнинг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ўлароқ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ташҳис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6DBC8E-58F5-446B-B794-B75DD1FB5C3A}" type="parTrans" cxnId="{3219E6A6-02A8-4FF6-BD5D-7326F68CEC07}">
      <dgm:prSet/>
      <dgm:spPr/>
      <dgm:t>
        <a:bodyPr/>
        <a:lstStyle/>
        <a:p>
          <a:endParaRPr lang="ru-RU"/>
        </a:p>
      </dgm:t>
    </dgm:pt>
    <dgm:pt modelId="{0D975DD1-E160-4F6C-B39D-CE50B0EACDF3}" type="sibTrans" cxnId="{3219E6A6-02A8-4FF6-BD5D-7326F68CEC07}">
      <dgm:prSet/>
      <dgm:spPr/>
      <dgm:t>
        <a:bodyPr/>
        <a:lstStyle/>
        <a:p>
          <a:endParaRPr lang="ru-RU"/>
        </a:p>
      </dgm:t>
    </dgm:pt>
    <dgm:pt modelId="{CB859904-4322-43BE-A427-679E5FC17D54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Салбий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мотивлар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мақтов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эътироз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танбеҳ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ўлчамида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номувофиқ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баҳоланиши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яхши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келмайди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2FDE84-F505-4FF9-934C-B8414FBD5B3D}" type="parTrans" cxnId="{B9DE3E9E-5B9E-429F-A0B3-E24E698B626D}">
      <dgm:prSet/>
      <dgm:spPr/>
      <dgm:t>
        <a:bodyPr/>
        <a:lstStyle/>
        <a:p>
          <a:endParaRPr lang="ru-RU"/>
        </a:p>
      </dgm:t>
    </dgm:pt>
    <dgm:pt modelId="{74507EA2-343D-4938-94E4-164A76BFB3BA}" type="sibTrans" cxnId="{B9DE3E9E-5B9E-429F-A0B3-E24E698B626D}">
      <dgm:prSet/>
      <dgm:spPr/>
      <dgm:t>
        <a:bodyPr/>
        <a:lstStyle/>
        <a:p>
          <a:endParaRPr lang="ru-RU"/>
        </a:p>
      </dgm:t>
    </dgm:pt>
    <dgm:pt modelId="{B352B280-DE6D-4536-993E-7A381C858DE0}" type="pres">
      <dgm:prSet presAssocID="{1AD9D1C2-8C22-42A4-A15F-69033886366D}" presName="linear" presStyleCnt="0">
        <dgm:presLayoutVars>
          <dgm:animLvl val="lvl"/>
          <dgm:resizeHandles val="exact"/>
        </dgm:presLayoutVars>
      </dgm:prSet>
      <dgm:spPr/>
    </dgm:pt>
    <dgm:pt modelId="{81805AA3-E62D-4E40-A574-4B45827B27E0}" type="pres">
      <dgm:prSet presAssocID="{8A7B9F3E-3EF5-4C11-B461-661CBFEC352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CF1B754-9A6F-4E2C-AAFE-69F872865413}" type="pres">
      <dgm:prSet presAssocID="{0D975DD1-E160-4F6C-B39D-CE50B0EACDF3}" presName="spacer" presStyleCnt="0"/>
      <dgm:spPr/>
    </dgm:pt>
    <dgm:pt modelId="{B90D67C0-6E68-49C7-BC53-E33E24CCC413}" type="pres">
      <dgm:prSet presAssocID="{CB859904-4322-43BE-A427-679E5FC17D54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2074D6F-2310-43B8-BA9A-C24254D71541}" type="presOf" srcId="{8A7B9F3E-3EF5-4C11-B461-661CBFEC352F}" destId="{81805AA3-E62D-4E40-A574-4B45827B27E0}" srcOrd="0" destOrd="0" presId="urn:microsoft.com/office/officeart/2005/8/layout/vList2"/>
    <dgm:cxn modelId="{B87EA1EE-E233-4682-B514-445E9F84602E}" type="presOf" srcId="{1AD9D1C2-8C22-42A4-A15F-69033886366D}" destId="{B352B280-DE6D-4536-993E-7A381C858DE0}" srcOrd="0" destOrd="0" presId="urn:microsoft.com/office/officeart/2005/8/layout/vList2"/>
    <dgm:cxn modelId="{3219E6A6-02A8-4FF6-BD5D-7326F68CEC07}" srcId="{1AD9D1C2-8C22-42A4-A15F-69033886366D}" destId="{8A7B9F3E-3EF5-4C11-B461-661CBFEC352F}" srcOrd="0" destOrd="0" parTransId="{756DBC8E-58F5-446B-B794-B75DD1FB5C3A}" sibTransId="{0D975DD1-E160-4F6C-B39D-CE50B0EACDF3}"/>
    <dgm:cxn modelId="{F5A5DE28-668F-41CA-8BC8-5F00FFD11377}" type="presOf" srcId="{CB859904-4322-43BE-A427-679E5FC17D54}" destId="{B90D67C0-6E68-49C7-BC53-E33E24CCC413}" srcOrd="0" destOrd="0" presId="urn:microsoft.com/office/officeart/2005/8/layout/vList2"/>
    <dgm:cxn modelId="{B9DE3E9E-5B9E-429F-A0B3-E24E698B626D}" srcId="{1AD9D1C2-8C22-42A4-A15F-69033886366D}" destId="{CB859904-4322-43BE-A427-679E5FC17D54}" srcOrd="1" destOrd="0" parTransId="{D12FDE84-F505-4FF9-934C-B8414FBD5B3D}" sibTransId="{74507EA2-343D-4938-94E4-164A76BFB3BA}"/>
    <dgm:cxn modelId="{CF0998B5-6C11-41C2-B694-435962A8D6FF}" type="presParOf" srcId="{B352B280-DE6D-4536-993E-7A381C858DE0}" destId="{81805AA3-E62D-4E40-A574-4B45827B27E0}" srcOrd="0" destOrd="0" presId="urn:microsoft.com/office/officeart/2005/8/layout/vList2"/>
    <dgm:cxn modelId="{4D6A29F8-6EA3-465B-A674-5776DA0ABFDC}" type="presParOf" srcId="{B352B280-DE6D-4536-993E-7A381C858DE0}" destId="{ECF1B754-9A6F-4E2C-AAFE-69F872865413}" srcOrd="1" destOrd="0" presId="urn:microsoft.com/office/officeart/2005/8/layout/vList2"/>
    <dgm:cxn modelId="{8C51A428-7DD6-4DC2-84D0-CDFBFECA2B2E}" type="presParOf" srcId="{B352B280-DE6D-4536-993E-7A381C858DE0}" destId="{B90D67C0-6E68-49C7-BC53-E33E24CCC41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DAC59193-FEEF-40D5-BF44-A7AB58FBE44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1DE49869-9C93-4133-927D-66AAB211EE4B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E17685-5927-4DA4-9EEA-F74AA7BB1388}" type="parTrans" cxnId="{69961B94-6B99-438A-9E24-45535912071E}">
      <dgm:prSet/>
      <dgm:spPr/>
      <dgm:t>
        <a:bodyPr/>
        <a:lstStyle/>
        <a:p>
          <a:endParaRPr lang="ru-RU"/>
        </a:p>
      </dgm:t>
    </dgm:pt>
    <dgm:pt modelId="{5230D6E6-7952-4877-8285-696432FE9BFF}" type="sibTrans" cxnId="{69961B94-6B99-438A-9E24-45535912071E}">
      <dgm:prSet/>
      <dgm:spPr/>
      <dgm:t>
        <a:bodyPr/>
        <a:lstStyle/>
        <a:p>
          <a:endParaRPr lang="ru-RU"/>
        </a:p>
      </dgm:t>
    </dgm:pt>
    <dgm:pt modelId="{0BFB623B-8992-48EE-BF8B-65CAE5DB2EA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фарзанди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092398-65A0-44D9-BF55-520881506FA7}" type="parTrans" cxnId="{A3CF10E0-1D24-41E3-B4C8-1C0D42C6BEF3}">
      <dgm:prSet/>
      <dgm:spPr/>
      <dgm:t>
        <a:bodyPr/>
        <a:lstStyle/>
        <a:p>
          <a:endParaRPr lang="ru-RU"/>
        </a:p>
      </dgm:t>
    </dgm:pt>
    <dgm:pt modelId="{EA6B37ED-69B2-43FC-A492-C786EBCBC9E1}" type="sibTrans" cxnId="{A3CF10E0-1D24-41E3-B4C8-1C0D42C6BEF3}">
      <dgm:prSet/>
      <dgm:spPr/>
      <dgm:t>
        <a:bodyPr/>
        <a:lstStyle/>
        <a:p>
          <a:endParaRPr lang="ru-RU"/>
        </a:p>
      </dgm:t>
    </dgm:pt>
    <dgm:pt modelId="{3B5122BC-539A-483A-BAFA-FB3FE56EE5B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дастлабки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элементлари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боланинг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мурғаклигида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93540B-971A-425E-A0B5-FCE19B13BB2E}" type="parTrans" cxnId="{913A9C42-4430-4496-9428-B4EEF0846487}">
      <dgm:prSet/>
      <dgm:spPr/>
      <dgm:t>
        <a:bodyPr/>
        <a:lstStyle/>
        <a:p>
          <a:endParaRPr lang="ru-RU"/>
        </a:p>
      </dgm:t>
    </dgm:pt>
    <dgm:pt modelId="{45737A4D-4C5A-47BE-AD3C-9FC21B0201F4}" type="sibTrans" cxnId="{913A9C42-4430-4496-9428-B4EEF0846487}">
      <dgm:prSet/>
      <dgm:spPr/>
      <dgm:t>
        <a:bodyPr/>
        <a:lstStyle/>
        <a:p>
          <a:endParaRPr lang="ru-RU"/>
        </a:p>
      </dgm:t>
    </dgm:pt>
    <dgm:pt modelId="{6E12E569-4A46-4F53-B12D-0AB125A84986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мактабгача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берилажак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фондига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эканлигини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651B19-DC2B-4D60-8F29-803F7B752DB9}" type="parTrans" cxnId="{E79D534A-AC55-4BEB-8520-431D06906E75}">
      <dgm:prSet/>
      <dgm:spPr/>
      <dgm:t>
        <a:bodyPr/>
        <a:lstStyle/>
        <a:p>
          <a:endParaRPr lang="ru-RU"/>
        </a:p>
      </dgm:t>
    </dgm:pt>
    <dgm:pt modelId="{2840EE42-4078-4FE1-80B5-50EE1EB20417}" type="sibTrans" cxnId="{E79D534A-AC55-4BEB-8520-431D06906E75}">
      <dgm:prSet/>
      <dgm:spPr/>
      <dgm:t>
        <a:bodyPr/>
        <a:lstStyle/>
        <a:p>
          <a:endParaRPr lang="ru-RU"/>
        </a:p>
      </dgm:t>
    </dgm:pt>
    <dgm:pt modelId="{5CF9C1AF-070D-4957-8F48-E05A8E4C799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оммавий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ёндашувга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эканлигини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DFAC36-F8AE-4B0C-B348-DB80DAFD65F6}" type="parTrans" cxnId="{F4225CEB-FE56-477E-8433-4703627602DD}">
      <dgm:prSet/>
      <dgm:spPr/>
      <dgm:t>
        <a:bodyPr/>
        <a:lstStyle/>
        <a:p>
          <a:endParaRPr lang="ru-RU"/>
        </a:p>
      </dgm:t>
    </dgm:pt>
    <dgm:pt modelId="{D44D94F6-D43D-455C-B45E-A1B97463E004}" type="sibTrans" cxnId="{F4225CEB-FE56-477E-8433-4703627602DD}">
      <dgm:prSet/>
      <dgm:spPr/>
      <dgm:t>
        <a:bodyPr/>
        <a:lstStyle/>
        <a:p>
          <a:endParaRPr lang="ru-RU"/>
        </a:p>
      </dgm:t>
    </dgm:pt>
    <dgm:pt modelId="{3AA76E0B-6136-4062-85AC-58DEE857CAB9}" type="pres">
      <dgm:prSet presAssocID="{DAC59193-FEEF-40D5-BF44-A7AB58FBE445}" presName="linear" presStyleCnt="0">
        <dgm:presLayoutVars>
          <dgm:animLvl val="lvl"/>
          <dgm:resizeHandles val="exact"/>
        </dgm:presLayoutVars>
      </dgm:prSet>
      <dgm:spPr/>
    </dgm:pt>
    <dgm:pt modelId="{561737B7-155D-4A56-9EB5-B5A734FE032A}" type="pres">
      <dgm:prSet presAssocID="{1DE49869-9C93-4133-927D-66AAB211EE4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733C8FE-7326-4672-B28C-A75E818534F5}" type="pres">
      <dgm:prSet presAssocID="{5230D6E6-7952-4877-8285-696432FE9BFF}" presName="spacer" presStyleCnt="0"/>
      <dgm:spPr/>
    </dgm:pt>
    <dgm:pt modelId="{4CA6F308-6050-4F2D-8986-39B7BB40F599}" type="pres">
      <dgm:prSet presAssocID="{0BFB623B-8992-48EE-BF8B-65CAE5DB2EA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9980757-C2F1-4084-B36D-430681643A69}" type="pres">
      <dgm:prSet presAssocID="{EA6B37ED-69B2-43FC-A492-C786EBCBC9E1}" presName="spacer" presStyleCnt="0"/>
      <dgm:spPr/>
    </dgm:pt>
    <dgm:pt modelId="{4E586076-5C14-485D-A2C1-53996B64DCFD}" type="pres">
      <dgm:prSet presAssocID="{3B5122BC-539A-483A-BAFA-FB3FE56EE5B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9BFEB1-A594-4EDF-99AD-835A35AF7A9B}" type="pres">
      <dgm:prSet presAssocID="{45737A4D-4C5A-47BE-AD3C-9FC21B0201F4}" presName="spacer" presStyleCnt="0"/>
      <dgm:spPr/>
    </dgm:pt>
    <dgm:pt modelId="{6E8D4083-2755-430C-AB7F-02CB7451E704}" type="pres">
      <dgm:prSet presAssocID="{6E12E569-4A46-4F53-B12D-0AB125A8498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AF8E357-6FDE-418D-9F31-953E9CEFDA0A}" type="pres">
      <dgm:prSet presAssocID="{2840EE42-4078-4FE1-80B5-50EE1EB20417}" presName="spacer" presStyleCnt="0"/>
      <dgm:spPr/>
    </dgm:pt>
    <dgm:pt modelId="{D582D313-0DEC-4582-9E6D-901D8F8D6A66}" type="pres">
      <dgm:prSet presAssocID="{5CF9C1AF-070D-4957-8F48-E05A8E4C799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0F0DA49-4D76-4FFC-B5D9-732EA52DDD7E}" type="presOf" srcId="{0BFB623B-8992-48EE-BF8B-65CAE5DB2EA2}" destId="{4CA6F308-6050-4F2D-8986-39B7BB40F599}" srcOrd="0" destOrd="0" presId="urn:microsoft.com/office/officeart/2005/8/layout/vList2"/>
    <dgm:cxn modelId="{9F07889B-DA41-4BB9-BE4A-1BC47D86D2E8}" type="presOf" srcId="{6E12E569-4A46-4F53-B12D-0AB125A84986}" destId="{6E8D4083-2755-430C-AB7F-02CB7451E704}" srcOrd="0" destOrd="0" presId="urn:microsoft.com/office/officeart/2005/8/layout/vList2"/>
    <dgm:cxn modelId="{A3CF10E0-1D24-41E3-B4C8-1C0D42C6BEF3}" srcId="{DAC59193-FEEF-40D5-BF44-A7AB58FBE445}" destId="{0BFB623B-8992-48EE-BF8B-65CAE5DB2EA2}" srcOrd="1" destOrd="0" parTransId="{57092398-65A0-44D9-BF55-520881506FA7}" sibTransId="{EA6B37ED-69B2-43FC-A492-C786EBCBC9E1}"/>
    <dgm:cxn modelId="{2B35B906-BB91-4958-8368-D663B1D3A017}" type="presOf" srcId="{5CF9C1AF-070D-4957-8F48-E05A8E4C7999}" destId="{D582D313-0DEC-4582-9E6D-901D8F8D6A66}" srcOrd="0" destOrd="0" presId="urn:microsoft.com/office/officeart/2005/8/layout/vList2"/>
    <dgm:cxn modelId="{E79D534A-AC55-4BEB-8520-431D06906E75}" srcId="{DAC59193-FEEF-40D5-BF44-A7AB58FBE445}" destId="{6E12E569-4A46-4F53-B12D-0AB125A84986}" srcOrd="3" destOrd="0" parTransId="{61651B19-DC2B-4D60-8F29-803F7B752DB9}" sibTransId="{2840EE42-4078-4FE1-80B5-50EE1EB20417}"/>
    <dgm:cxn modelId="{25B671F6-82FB-400E-A6A0-AFCC06055C90}" type="presOf" srcId="{1DE49869-9C93-4133-927D-66AAB211EE4B}" destId="{561737B7-155D-4A56-9EB5-B5A734FE032A}" srcOrd="0" destOrd="0" presId="urn:microsoft.com/office/officeart/2005/8/layout/vList2"/>
    <dgm:cxn modelId="{69961B94-6B99-438A-9E24-45535912071E}" srcId="{DAC59193-FEEF-40D5-BF44-A7AB58FBE445}" destId="{1DE49869-9C93-4133-927D-66AAB211EE4B}" srcOrd="0" destOrd="0" parTransId="{33E17685-5927-4DA4-9EEA-F74AA7BB1388}" sibTransId="{5230D6E6-7952-4877-8285-696432FE9BFF}"/>
    <dgm:cxn modelId="{913A9C42-4430-4496-9428-B4EEF0846487}" srcId="{DAC59193-FEEF-40D5-BF44-A7AB58FBE445}" destId="{3B5122BC-539A-483A-BAFA-FB3FE56EE5B4}" srcOrd="2" destOrd="0" parTransId="{5B93540B-971A-425E-A0B5-FCE19B13BB2E}" sibTransId="{45737A4D-4C5A-47BE-AD3C-9FC21B0201F4}"/>
    <dgm:cxn modelId="{A1E99ADE-5C07-44C3-A185-07C2AD824FB1}" type="presOf" srcId="{3B5122BC-539A-483A-BAFA-FB3FE56EE5B4}" destId="{4E586076-5C14-485D-A2C1-53996B64DCFD}" srcOrd="0" destOrd="0" presId="urn:microsoft.com/office/officeart/2005/8/layout/vList2"/>
    <dgm:cxn modelId="{4FDC267B-5902-437F-9729-8557F23673E8}" type="presOf" srcId="{DAC59193-FEEF-40D5-BF44-A7AB58FBE445}" destId="{3AA76E0B-6136-4062-85AC-58DEE857CAB9}" srcOrd="0" destOrd="0" presId="urn:microsoft.com/office/officeart/2005/8/layout/vList2"/>
    <dgm:cxn modelId="{F4225CEB-FE56-477E-8433-4703627602DD}" srcId="{DAC59193-FEEF-40D5-BF44-A7AB58FBE445}" destId="{5CF9C1AF-070D-4957-8F48-E05A8E4C7999}" srcOrd="4" destOrd="0" parTransId="{52DFAC36-F8AE-4B0C-B348-DB80DAFD65F6}" sibTransId="{D44D94F6-D43D-455C-B45E-A1B97463E004}"/>
    <dgm:cxn modelId="{34D87EA0-266E-44C7-9AF0-987FD6CFEC9A}" type="presParOf" srcId="{3AA76E0B-6136-4062-85AC-58DEE857CAB9}" destId="{561737B7-155D-4A56-9EB5-B5A734FE032A}" srcOrd="0" destOrd="0" presId="urn:microsoft.com/office/officeart/2005/8/layout/vList2"/>
    <dgm:cxn modelId="{D1656278-4A93-4D9C-A564-8326FF5850CF}" type="presParOf" srcId="{3AA76E0B-6136-4062-85AC-58DEE857CAB9}" destId="{8733C8FE-7326-4672-B28C-A75E818534F5}" srcOrd="1" destOrd="0" presId="urn:microsoft.com/office/officeart/2005/8/layout/vList2"/>
    <dgm:cxn modelId="{939117F7-BF3C-4F16-9004-04C52B9BA477}" type="presParOf" srcId="{3AA76E0B-6136-4062-85AC-58DEE857CAB9}" destId="{4CA6F308-6050-4F2D-8986-39B7BB40F599}" srcOrd="2" destOrd="0" presId="urn:microsoft.com/office/officeart/2005/8/layout/vList2"/>
    <dgm:cxn modelId="{A0ABD291-27A2-47B0-AD2C-03B4B2F0BD4B}" type="presParOf" srcId="{3AA76E0B-6136-4062-85AC-58DEE857CAB9}" destId="{C9980757-C2F1-4084-B36D-430681643A69}" srcOrd="3" destOrd="0" presId="urn:microsoft.com/office/officeart/2005/8/layout/vList2"/>
    <dgm:cxn modelId="{95DD8043-3544-4102-889F-E2BA532B7786}" type="presParOf" srcId="{3AA76E0B-6136-4062-85AC-58DEE857CAB9}" destId="{4E586076-5C14-485D-A2C1-53996B64DCFD}" srcOrd="4" destOrd="0" presId="urn:microsoft.com/office/officeart/2005/8/layout/vList2"/>
    <dgm:cxn modelId="{BC470362-7ABA-4D4A-87D3-B95ED87D46C8}" type="presParOf" srcId="{3AA76E0B-6136-4062-85AC-58DEE857CAB9}" destId="{389BFEB1-A594-4EDF-99AD-835A35AF7A9B}" srcOrd="5" destOrd="0" presId="urn:microsoft.com/office/officeart/2005/8/layout/vList2"/>
    <dgm:cxn modelId="{A5D33D6F-D567-4AD7-B8BF-B921286E2171}" type="presParOf" srcId="{3AA76E0B-6136-4062-85AC-58DEE857CAB9}" destId="{6E8D4083-2755-430C-AB7F-02CB7451E704}" srcOrd="6" destOrd="0" presId="urn:microsoft.com/office/officeart/2005/8/layout/vList2"/>
    <dgm:cxn modelId="{29B35148-6EAF-4228-8F2A-725D2EBA0BBB}" type="presParOf" srcId="{3AA76E0B-6136-4062-85AC-58DEE857CAB9}" destId="{2AF8E357-6FDE-418D-9F31-953E9CEFDA0A}" srcOrd="7" destOrd="0" presId="urn:microsoft.com/office/officeart/2005/8/layout/vList2"/>
    <dgm:cxn modelId="{161A7C87-3DAF-4B22-8E9F-D99730C935A8}" type="presParOf" srcId="{3AA76E0B-6136-4062-85AC-58DEE857CAB9}" destId="{D582D313-0DEC-4582-9E6D-901D8F8D6A6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DAC59193-FEEF-40D5-BF44-A7AB58FBE44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CF9C1AF-070D-4957-8F48-E05A8E4C799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яқин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самимий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келгуси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гарови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DFAC36-F8AE-4B0C-B348-DB80DAFD65F6}" type="parTrans" cxnId="{F4225CEB-FE56-477E-8433-4703627602DD}">
      <dgm:prSet/>
      <dgm:spPr/>
      <dgm:t>
        <a:bodyPr/>
        <a:lstStyle/>
        <a:p>
          <a:endParaRPr lang="ru-RU"/>
        </a:p>
      </dgm:t>
    </dgm:pt>
    <dgm:pt modelId="{D44D94F6-D43D-455C-B45E-A1B97463E004}" type="sibTrans" cxnId="{F4225CEB-FE56-477E-8433-4703627602DD}">
      <dgm:prSet/>
      <dgm:spPr/>
      <dgm:t>
        <a:bodyPr/>
        <a:lstStyle/>
        <a:p>
          <a:endParaRPr lang="ru-RU"/>
        </a:p>
      </dgm:t>
    </dgm:pt>
    <dgm:pt modelId="{FEE01626-CC32-4697-A6F0-0B277267F99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ички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атроф-муҳит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F9C85F-193A-4B36-822C-E52CE17533D9}" type="parTrans" cxnId="{F90024BB-AC2E-4ABB-94C3-A6B6D118FA3B}">
      <dgm:prSet/>
      <dgm:spPr/>
      <dgm:t>
        <a:bodyPr/>
        <a:lstStyle/>
        <a:p>
          <a:endParaRPr lang="ru-RU"/>
        </a:p>
      </dgm:t>
    </dgm:pt>
    <dgm:pt modelId="{183B9027-8742-463A-BEF9-96CABEF78872}" type="sibTrans" cxnId="{F90024BB-AC2E-4ABB-94C3-A6B6D118FA3B}">
      <dgm:prSet/>
      <dgm:spPr/>
      <dgm:t>
        <a:bodyPr/>
        <a:lstStyle/>
        <a:p>
          <a:endParaRPr lang="ru-RU"/>
        </a:p>
      </dgm:t>
    </dgm:pt>
    <dgm:pt modelId="{A5F2A69B-9ED3-4210-96A2-785E95E2418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болалик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ўсмирлик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кексалик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даврларидаги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ақлий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жиддий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970BC0-5117-403F-9FD0-6D0D3763F3A4}" type="parTrans" cxnId="{D2A3077B-3782-4E39-9527-9E13F231CE06}">
      <dgm:prSet/>
      <dgm:spPr/>
      <dgm:t>
        <a:bodyPr/>
        <a:lstStyle/>
        <a:p>
          <a:endParaRPr lang="ru-RU"/>
        </a:p>
      </dgm:t>
    </dgm:pt>
    <dgm:pt modelId="{94065023-4825-4B72-8834-B367E9E385B7}" type="sibTrans" cxnId="{D2A3077B-3782-4E39-9527-9E13F231CE06}">
      <dgm:prSet/>
      <dgm:spPr/>
      <dgm:t>
        <a:bodyPr/>
        <a:lstStyle/>
        <a:p>
          <a:endParaRPr lang="ru-RU"/>
        </a:p>
      </dgm:t>
    </dgm:pt>
    <dgm:pt modelId="{3AA76E0B-6136-4062-85AC-58DEE857CAB9}" type="pres">
      <dgm:prSet presAssocID="{DAC59193-FEEF-40D5-BF44-A7AB58FBE445}" presName="linear" presStyleCnt="0">
        <dgm:presLayoutVars>
          <dgm:animLvl val="lvl"/>
          <dgm:resizeHandles val="exact"/>
        </dgm:presLayoutVars>
      </dgm:prSet>
      <dgm:spPr/>
    </dgm:pt>
    <dgm:pt modelId="{D582D313-0DEC-4582-9E6D-901D8F8D6A66}" type="pres">
      <dgm:prSet presAssocID="{5CF9C1AF-070D-4957-8F48-E05A8E4C799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9F1D70-AFE1-4D57-8D38-A166317F6C3B}" type="pres">
      <dgm:prSet presAssocID="{D44D94F6-D43D-455C-B45E-A1B97463E004}" presName="spacer" presStyleCnt="0"/>
      <dgm:spPr/>
    </dgm:pt>
    <dgm:pt modelId="{4C9410AB-7603-41EE-BAAD-B51C4C8663A3}" type="pres">
      <dgm:prSet presAssocID="{FEE01626-CC32-4697-A6F0-0B277267F99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B9B086B-E06E-471D-A8AB-3E51BEDAB44E}" type="pres">
      <dgm:prSet presAssocID="{183B9027-8742-463A-BEF9-96CABEF78872}" presName="spacer" presStyleCnt="0"/>
      <dgm:spPr/>
    </dgm:pt>
    <dgm:pt modelId="{9DFAE288-578B-4460-9F78-7B622BCC06B8}" type="pres">
      <dgm:prSet presAssocID="{A5F2A69B-9ED3-4210-96A2-785E95E2418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2A3077B-3782-4E39-9527-9E13F231CE06}" srcId="{DAC59193-FEEF-40D5-BF44-A7AB58FBE445}" destId="{A5F2A69B-9ED3-4210-96A2-785E95E24182}" srcOrd="2" destOrd="0" parTransId="{D9970BC0-5117-403F-9FD0-6D0D3763F3A4}" sibTransId="{94065023-4825-4B72-8834-B367E9E385B7}"/>
    <dgm:cxn modelId="{4FDC267B-5902-437F-9729-8557F23673E8}" type="presOf" srcId="{DAC59193-FEEF-40D5-BF44-A7AB58FBE445}" destId="{3AA76E0B-6136-4062-85AC-58DEE857CAB9}" srcOrd="0" destOrd="0" presId="urn:microsoft.com/office/officeart/2005/8/layout/vList2"/>
    <dgm:cxn modelId="{E5E1E96A-CCDB-4751-8263-A3F81EF0ED11}" type="presOf" srcId="{FEE01626-CC32-4697-A6F0-0B277267F990}" destId="{4C9410AB-7603-41EE-BAAD-B51C4C8663A3}" srcOrd="0" destOrd="0" presId="urn:microsoft.com/office/officeart/2005/8/layout/vList2"/>
    <dgm:cxn modelId="{F90024BB-AC2E-4ABB-94C3-A6B6D118FA3B}" srcId="{DAC59193-FEEF-40D5-BF44-A7AB58FBE445}" destId="{FEE01626-CC32-4697-A6F0-0B277267F990}" srcOrd="1" destOrd="0" parTransId="{2EF9C85F-193A-4B36-822C-E52CE17533D9}" sibTransId="{183B9027-8742-463A-BEF9-96CABEF78872}"/>
    <dgm:cxn modelId="{2B35B906-BB91-4958-8368-D663B1D3A017}" type="presOf" srcId="{5CF9C1AF-070D-4957-8F48-E05A8E4C7999}" destId="{D582D313-0DEC-4582-9E6D-901D8F8D6A66}" srcOrd="0" destOrd="0" presId="urn:microsoft.com/office/officeart/2005/8/layout/vList2"/>
    <dgm:cxn modelId="{F4225CEB-FE56-477E-8433-4703627602DD}" srcId="{DAC59193-FEEF-40D5-BF44-A7AB58FBE445}" destId="{5CF9C1AF-070D-4957-8F48-E05A8E4C7999}" srcOrd="0" destOrd="0" parTransId="{52DFAC36-F8AE-4B0C-B348-DB80DAFD65F6}" sibTransId="{D44D94F6-D43D-455C-B45E-A1B97463E004}"/>
    <dgm:cxn modelId="{A584CB51-7C51-4A83-AC4A-4E4E619CFE5C}" type="presOf" srcId="{A5F2A69B-9ED3-4210-96A2-785E95E24182}" destId="{9DFAE288-578B-4460-9F78-7B622BCC06B8}" srcOrd="0" destOrd="0" presId="urn:microsoft.com/office/officeart/2005/8/layout/vList2"/>
    <dgm:cxn modelId="{161A7C87-3DAF-4B22-8E9F-D99730C935A8}" type="presParOf" srcId="{3AA76E0B-6136-4062-85AC-58DEE857CAB9}" destId="{D582D313-0DEC-4582-9E6D-901D8F8D6A66}" srcOrd="0" destOrd="0" presId="urn:microsoft.com/office/officeart/2005/8/layout/vList2"/>
    <dgm:cxn modelId="{21922369-6ACF-4EF3-AEA7-AE3D04048B62}" type="presParOf" srcId="{3AA76E0B-6136-4062-85AC-58DEE857CAB9}" destId="{0F9F1D70-AFE1-4D57-8D38-A166317F6C3B}" srcOrd="1" destOrd="0" presId="urn:microsoft.com/office/officeart/2005/8/layout/vList2"/>
    <dgm:cxn modelId="{D6FC1363-0B5C-4877-874B-5069A65D8A16}" type="presParOf" srcId="{3AA76E0B-6136-4062-85AC-58DEE857CAB9}" destId="{4C9410AB-7603-41EE-BAAD-B51C4C8663A3}" srcOrd="2" destOrd="0" presId="urn:microsoft.com/office/officeart/2005/8/layout/vList2"/>
    <dgm:cxn modelId="{C78799EA-952F-4580-B186-207C59BA0950}" type="presParOf" srcId="{3AA76E0B-6136-4062-85AC-58DEE857CAB9}" destId="{6B9B086B-E06E-471D-A8AB-3E51BEDAB44E}" srcOrd="3" destOrd="0" presId="urn:microsoft.com/office/officeart/2005/8/layout/vList2"/>
    <dgm:cxn modelId="{A26EDB4D-14CC-4A08-9081-63550E6CD471}" type="presParOf" srcId="{3AA76E0B-6136-4062-85AC-58DEE857CAB9}" destId="{9DFAE288-578B-4460-9F78-7B622BCC06B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DAC59193-FEEF-40D5-BF44-A7AB58FBE44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A5F2A69B-9ED3-4210-96A2-785E95E2418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балоғат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фазасида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организмининг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физиологик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кескин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учраши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оқибатида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тарафларга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970BC0-5117-403F-9FD0-6D0D3763F3A4}" type="parTrans" cxnId="{D2A3077B-3782-4E39-9527-9E13F231CE06}">
      <dgm:prSet/>
      <dgm:spPr/>
      <dgm:t>
        <a:bodyPr/>
        <a:lstStyle/>
        <a:p>
          <a:endParaRPr lang="ru-RU"/>
        </a:p>
      </dgm:t>
    </dgm:pt>
    <dgm:pt modelId="{94065023-4825-4B72-8834-B367E9E385B7}" type="sibTrans" cxnId="{D2A3077B-3782-4E39-9527-9E13F231CE06}">
      <dgm:prSet/>
      <dgm:spPr/>
      <dgm:t>
        <a:bodyPr/>
        <a:lstStyle/>
        <a:p>
          <a:endParaRPr lang="ru-RU"/>
        </a:p>
      </dgm:t>
    </dgm:pt>
    <dgm:pt modelId="{0942825C-8D31-4A38-A83C-F49E337074D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ақлий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жисмоний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саломатлиги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аҳволи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жамоатчилик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таъминоти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тайёргарлиги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қобилияти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ҳаётда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орттирган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маҳорати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мотив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туйғулари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кўпгина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диққат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марказида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1B06C8-2802-4239-A17A-A5AF0F19B5F3}" type="parTrans" cxnId="{DFD2C348-C5DC-40F5-A224-01938FDF92F8}">
      <dgm:prSet/>
      <dgm:spPr/>
      <dgm:t>
        <a:bodyPr/>
        <a:lstStyle/>
        <a:p>
          <a:endParaRPr lang="ru-RU"/>
        </a:p>
      </dgm:t>
    </dgm:pt>
    <dgm:pt modelId="{EEEAFE74-D9FB-45FA-AE65-7A2905F63C42}" type="sibTrans" cxnId="{DFD2C348-C5DC-40F5-A224-01938FDF92F8}">
      <dgm:prSet/>
      <dgm:spPr/>
      <dgm:t>
        <a:bodyPr/>
        <a:lstStyle/>
        <a:p>
          <a:endParaRPr lang="ru-RU"/>
        </a:p>
      </dgm:t>
    </dgm:pt>
    <dgm:pt modelId="{3AA76E0B-6136-4062-85AC-58DEE857CAB9}" type="pres">
      <dgm:prSet presAssocID="{DAC59193-FEEF-40D5-BF44-A7AB58FBE445}" presName="linear" presStyleCnt="0">
        <dgm:presLayoutVars>
          <dgm:animLvl val="lvl"/>
          <dgm:resizeHandles val="exact"/>
        </dgm:presLayoutVars>
      </dgm:prSet>
      <dgm:spPr/>
    </dgm:pt>
    <dgm:pt modelId="{9DFAE288-578B-4460-9F78-7B622BCC06B8}" type="pres">
      <dgm:prSet presAssocID="{A5F2A69B-9ED3-4210-96A2-785E95E2418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05A64-FD60-4703-B28B-E378773F62D9}" type="pres">
      <dgm:prSet presAssocID="{94065023-4825-4B72-8834-B367E9E385B7}" presName="spacer" presStyleCnt="0"/>
      <dgm:spPr/>
    </dgm:pt>
    <dgm:pt modelId="{D3DC0649-E68D-40F7-9ADC-E368ED1280AB}" type="pres">
      <dgm:prSet presAssocID="{0942825C-8D31-4A38-A83C-F49E337074D9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D2A3077B-3782-4E39-9527-9E13F231CE06}" srcId="{DAC59193-FEEF-40D5-BF44-A7AB58FBE445}" destId="{A5F2A69B-9ED3-4210-96A2-785E95E24182}" srcOrd="0" destOrd="0" parTransId="{D9970BC0-5117-403F-9FD0-6D0D3763F3A4}" sibTransId="{94065023-4825-4B72-8834-B367E9E385B7}"/>
    <dgm:cxn modelId="{DFD2C348-C5DC-40F5-A224-01938FDF92F8}" srcId="{DAC59193-FEEF-40D5-BF44-A7AB58FBE445}" destId="{0942825C-8D31-4A38-A83C-F49E337074D9}" srcOrd="1" destOrd="0" parTransId="{3B1B06C8-2802-4239-A17A-A5AF0F19B5F3}" sibTransId="{EEEAFE74-D9FB-45FA-AE65-7A2905F63C42}"/>
    <dgm:cxn modelId="{4FDC267B-5902-437F-9729-8557F23673E8}" type="presOf" srcId="{DAC59193-FEEF-40D5-BF44-A7AB58FBE445}" destId="{3AA76E0B-6136-4062-85AC-58DEE857CAB9}" srcOrd="0" destOrd="0" presId="urn:microsoft.com/office/officeart/2005/8/layout/vList2"/>
    <dgm:cxn modelId="{993B2BB2-0BAC-4DDF-BB6E-7304EA6C232C}" type="presOf" srcId="{0942825C-8D31-4A38-A83C-F49E337074D9}" destId="{D3DC0649-E68D-40F7-9ADC-E368ED1280AB}" srcOrd="0" destOrd="0" presId="urn:microsoft.com/office/officeart/2005/8/layout/vList2"/>
    <dgm:cxn modelId="{A584CB51-7C51-4A83-AC4A-4E4E619CFE5C}" type="presOf" srcId="{A5F2A69B-9ED3-4210-96A2-785E95E24182}" destId="{9DFAE288-578B-4460-9F78-7B622BCC06B8}" srcOrd="0" destOrd="0" presId="urn:microsoft.com/office/officeart/2005/8/layout/vList2"/>
    <dgm:cxn modelId="{A26EDB4D-14CC-4A08-9081-63550E6CD471}" type="presParOf" srcId="{3AA76E0B-6136-4062-85AC-58DEE857CAB9}" destId="{9DFAE288-578B-4460-9F78-7B622BCC06B8}" srcOrd="0" destOrd="0" presId="urn:microsoft.com/office/officeart/2005/8/layout/vList2"/>
    <dgm:cxn modelId="{1C98B8D2-2C35-4D26-BCD9-D4F37C01E396}" type="presParOf" srcId="{3AA76E0B-6136-4062-85AC-58DEE857CAB9}" destId="{00F05A64-FD60-4703-B28B-E378773F62D9}" srcOrd="1" destOrd="0" presId="urn:microsoft.com/office/officeart/2005/8/layout/vList2"/>
    <dgm:cxn modelId="{918F0A53-F033-46F7-AFCA-B682A4285A0A}" type="presParOf" srcId="{3AA76E0B-6136-4062-85AC-58DEE857CAB9}" destId="{D3DC0649-E68D-40F7-9ADC-E368ED1280A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E75E7699-2E92-4830-980C-001796338D9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D065789-C895-40BB-B18D-699B1520494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объектив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доимо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руҳий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қўшилган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иккинчисисиз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тегишли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лекин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айниқса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тарбияланувчилар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тегишли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6D8936-03BC-4538-9EDA-EA02D140EA17}" type="parTrans" cxnId="{E54425E1-1A9E-4AAF-B623-AFAE544FE0FF}">
      <dgm:prSet/>
      <dgm:spPr/>
      <dgm:t>
        <a:bodyPr/>
        <a:lstStyle/>
        <a:p>
          <a:endParaRPr lang="ru-RU"/>
        </a:p>
      </dgm:t>
    </dgm:pt>
    <dgm:pt modelId="{1BF8E1EC-350A-484E-87E3-E5744654B3CF}" type="sibTrans" cxnId="{E54425E1-1A9E-4AAF-B623-AFAE544FE0FF}">
      <dgm:prSet/>
      <dgm:spPr/>
      <dgm:t>
        <a:bodyPr/>
        <a:lstStyle/>
        <a:p>
          <a:endParaRPr lang="ru-RU"/>
        </a:p>
      </dgm:t>
    </dgm:pt>
    <dgm:pt modelId="{F660A0A5-554E-4DD8-8A73-46B9CBFC7CC5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2E06F5-E904-44C7-9B4A-032B3710BF18}" type="parTrans" cxnId="{4CF2E9ED-EA7B-452A-AD7B-A7346AF07E1B}">
      <dgm:prSet/>
      <dgm:spPr/>
      <dgm:t>
        <a:bodyPr/>
        <a:lstStyle/>
        <a:p>
          <a:endParaRPr lang="ru-RU"/>
        </a:p>
      </dgm:t>
    </dgm:pt>
    <dgm:pt modelId="{BFEABC89-62CA-45BC-8037-931AB2351450}" type="sibTrans" cxnId="{4CF2E9ED-EA7B-452A-AD7B-A7346AF07E1B}">
      <dgm:prSet/>
      <dgm:spPr/>
      <dgm:t>
        <a:bodyPr/>
        <a:lstStyle/>
        <a:p>
          <a:endParaRPr lang="ru-RU"/>
        </a:p>
      </dgm:t>
    </dgm:pt>
    <dgm:pt modelId="{57043525-ACE4-4D99-B53B-08315B7ECF96}" type="pres">
      <dgm:prSet presAssocID="{E75E7699-2E92-4830-980C-001796338D9D}" presName="linear" presStyleCnt="0">
        <dgm:presLayoutVars>
          <dgm:animLvl val="lvl"/>
          <dgm:resizeHandles val="exact"/>
        </dgm:presLayoutVars>
      </dgm:prSet>
      <dgm:spPr/>
    </dgm:pt>
    <dgm:pt modelId="{0702DDF5-4F1C-49E1-9CCA-0FA5E638BBF9}" type="pres">
      <dgm:prSet presAssocID="{1D065789-C895-40BB-B18D-699B1520494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AC22C1D-319C-48D7-B0C5-166C51177D72}" type="pres">
      <dgm:prSet presAssocID="{1BF8E1EC-350A-484E-87E3-E5744654B3CF}" presName="spacer" presStyleCnt="0"/>
      <dgm:spPr/>
    </dgm:pt>
    <dgm:pt modelId="{9D91427D-7A47-4085-BCEE-B8531EE39AF5}" type="pres">
      <dgm:prSet presAssocID="{F660A0A5-554E-4DD8-8A73-46B9CBFC7CC5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4CF2E9ED-EA7B-452A-AD7B-A7346AF07E1B}" srcId="{E75E7699-2E92-4830-980C-001796338D9D}" destId="{F660A0A5-554E-4DD8-8A73-46B9CBFC7CC5}" srcOrd="1" destOrd="0" parTransId="{832E06F5-E904-44C7-9B4A-032B3710BF18}" sibTransId="{BFEABC89-62CA-45BC-8037-931AB2351450}"/>
    <dgm:cxn modelId="{79531B7C-D22A-4911-A9F3-F55B0254A16E}" type="presOf" srcId="{1D065789-C895-40BB-B18D-699B1520494F}" destId="{0702DDF5-4F1C-49E1-9CCA-0FA5E638BBF9}" srcOrd="0" destOrd="0" presId="urn:microsoft.com/office/officeart/2005/8/layout/vList2"/>
    <dgm:cxn modelId="{E54425E1-1A9E-4AAF-B623-AFAE544FE0FF}" srcId="{E75E7699-2E92-4830-980C-001796338D9D}" destId="{1D065789-C895-40BB-B18D-699B1520494F}" srcOrd="0" destOrd="0" parTransId="{DD6D8936-03BC-4538-9EDA-EA02D140EA17}" sibTransId="{1BF8E1EC-350A-484E-87E3-E5744654B3CF}"/>
    <dgm:cxn modelId="{AC442D5C-FA0D-457B-8B85-D30F4BC960B8}" type="presOf" srcId="{F660A0A5-554E-4DD8-8A73-46B9CBFC7CC5}" destId="{9D91427D-7A47-4085-BCEE-B8531EE39AF5}" srcOrd="0" destOrd="0" presId="urn:microsoft.com/office/officeart/2005/8/layout/vList2"/>
    <dgm:cxn modelId="{645F44AC-DF41-470B-AA3C-990EA4764950}" type="presOf" srcId="{E75E7699-2E92-4830-980C-001796338D9D}" destId="{57043525-ACE4-4D99-B53B-08315B7ECF96}" srcOrd="0" destOrd="0" presId="urn:microsoft.com/office/officeart/2005/8/layout/vList2"/>
    <dgm:cxn modelId="{893DCFB7-1441-49DC-AABC-F104A31F33E7}" type="presParOf" srcId="{57043525-ACE4-4D99-B53B-08315B7ECF96}" destId="{0702DDF5-4F1C-49E1-9CCA-0FA5E638BBF9}" srcOrd="0" destOrd="0" presId="urn:microsoft.com/office/officeart/2005/8/layout/vList2"/>
    <dgm:cxn modelId="{6F181ECF-87AF-4D2F-B9AE-431FC39544D6}" type="presParOf" srcId="{57043525-ACE4-4D99-B53B-08315B7ECF96}" destId="{AAC22C1D-319C-48D7-B0C5-166C51177D72}" srcOrd="1" destOrd="0" presId="urn:microsoft.com/office/officeart/2005/8/layout/vList2"/>
    <dgm:cxn modelId="{D51D68D4-DA6B-47ED-89B8-655C6C4B8A57}" type="presParOf" srcId="{57043525-ACE4-4D99-B53B-08315B7ECF96}" destId="{9D91427D-7A47-4085-BCEE-B8531EE39AF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237C75D6-0E64-475F-BE8B-F0AFF8A865A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06E2580-4B4E-401B-96E2-C78EFDC41D59}">
      <dgm:prSet/>
      <dgm:spPr/>
      <dgm:t>
        <a:bodyPr/>
        <a:lstStyle/>
        <a:p>
          <a:pPr marL="0" indent="358775"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ижтимоийлигидир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психик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оламни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англашига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Бунда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сигнал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уйғунликда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8D1DE4-AEA0-4AC9-8606-F5585F6D0D83}" type="parTrans" cxnId="{53697A70-3292-4785-817D-7A12DBA5DBD2}">
      <dgm:prSet/>
      <dgm:spPr/>
      <dgm:t>
        <a:bodyPr/>
        <a:lstStyle/>
        <a:p>
          <a:endParaRPr lang="ru-RU"/>
        </a:p>
      </dgm:t>
    </dgm:pt>
    <dgm:pt modelId="{DE6356C0-0DA9-445D-89AF-0046AFC18C05}" type="sibTrans" cxnId="{53697A70-3292-4785-817D-7A12DBA5DBD2}">
      <dgm:prSet/>
      <dgm:spPr/>
      <dgm:t>
        <a:bodyPr/>
        <a:lstStyle/>
        <a:p>
          <a:endParaRPr lang="ru-RU"/>
        </a:p>
      </dgm:t>
    </dgm:pt>
    <dgm:pt modelId="{A487488B-56A7-40BC-A022-BAE5D9657E6A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Мулоқот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оғзаки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ифодалаш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масофага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узатиш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ютуғидир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Индивид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кўтарилганда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мукаммаллашади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AEF68A-25FE-447C-8D51-AA1394C23687}" type="parTrans" cxnId="{8373A68D-AE7D-4AD9-BAFC-C49748480952}">
      <dgm:prSet/>
      <dgm:spPr/>
      <dgm:t>
        <a:bodyPr/>
        <a:lstStyle/>
        <a:p>
          <a:endParaRPr lang="ru-RU"/>
        </a:p>
      </dgm:t>
    </dgm:pt>
    <dgm:pt modelId="{A85BFEA4-87A9-4EB8-9667-4208BF09658F}" type="sibTrans" cxnId="{8373A68D-AE7D-4AD9-BAFC-C49748480952}">
      <dgm:prSet/>
      <dgm:spPr/>
      <dgm:t>
        <a:bodyPr/>
        <a:lstStyle/>
        <a:p>
          <a:endParaRPr lang="ru-RU"/>
        </a:p>
      </dgm:t>
    </dgm:pt>
    <dgm:pt modelId="{E9C2E9D3-4C8D-4167-B7BB-22BBF693B1D0}" type="pres">
      <dgm:prSet presAssocID="{237C75D6-0E64-475F-BE8B-F0AFF8A865A2}" presName="linear" presStyleCnt="0">
        <dgm:presLayoutVars>
          <dgm:animLvl val="lvl"/>
          <dgm:resizeHandles val="exact"/>
        </dgm:presLayoutVars>
      </dgm:prSet>
      <dgm:spPr/>
    </dgm:pt>
    <dgm:pt modelId="{CA0D72A8-FB8B-42F8-A6FF-96FBF907E9EE}" type="pres">
      <dgm:prSet presAssocID="{C06E2580-4B4E-401B-96E2-C78EFDC41D5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E50B16B-0A4E-455B-A3F5-EB772DC5B11C}" type="pres">
      <dgm:prSet presAssocID="{DE6356C0-0DA9-445D-89AF-0046AFC18C05}" presName="spacer" presStyleCnt="0"/>
      <dgm:spPr/>
    </dgm:pt>
    <dgm:pt modelId="{AFF2AD5E-6D4F-45F8-8936-916821C4AB43}" type="pres">
      <dgm:prSet presAssocID="{A487488B-56A7-40BC-A022-BAE5D9657E6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C2585B7-5F74-4A04-A04A-973F325618B2}" type="presOf" srcId="{C06E2580-4B4E-401B-96E2-C78EFDC41D59}" destId="{CA0D72A8-FB8B-42F8-A6FF-96FBF907E9EE}" srcOrd="0" destOrd="0" presId="urn:microsoft.com/office/officeart/2005/8/layout/vList2"/>
    <dgm:cxn modelId="{0AEBD02A-9A2A-447A-B6B3-1A08159AACC7}" type="presOf" srcId="{A487488B-56A7-40BC-A022-BAE5D9657E6A}" destId="{AFF2AD5E-6D4F-45F8-8936-916821C4AB43}" srcOrd="0" destOrd="0" presId="urn:microsoft.com/office/officeart/2005/8/layout/vList2"/>
    <dgm:cxn modelId="{158BEED7-7221-4E09-B9ED-798B762DA255}" type="presOf" srcId="{237C75D6-0E64-475F-BE8B-F0AFF8A865A2}" destId="{E9C2E9D3-4C8D-4167-B7BB-22BBF693B1D0}" srcOrd="0" destOrd="0" presId="urn:microsoft.com/office/officeart/2005/8/layout/vList2"/>
    <dgm:cxn modelId="{53697A70-3292-4785-817D-7A12DBA5DBD2}" srcId="{237C75D6-0E64-475F-BE8B-F0AFF8A865A2}" destId="{C06E2580-4B4E-401B-96E2-C78EFDC41D59}" srcOrd="0" destOrd="0" parTransId="{DD8D1DE4-AEA0-4AC9-8606-F5585F6D0D83}" sibTransId="{DE6356C0-0DA9-445D-89AF-0046AFC18C05}"/>
    <dgm:cxn modelId="{8373A68D-AE7D-4AD9-BAFC-C49748480952}" srcId="{237C75D6-0E64-475F-BE8B-F0AFF8A865A2}" destId="{A487488B-56A7-40BC-A022-BAE5D9657E6A}" srcOrd="1" destOrd="0" parTransId="{D2AEF68A-25FE-447C-8D51-AA1394C23687}" sibTransId="{A85BFEA4-87A9-4EB8-9667-4208BF09658F}"/>
    <dgm:cxn modelId="{856C41F5-E778-45DA-AB35-560B34DFD683}" type="presParOf" srcId="{E9C2E9D3-4C8D-4167-B7BB-22BBF693B1D0}" destId="{CA0D72A8-FB8B-42F8-A6FF-96FBF907E9EE}" srcOrd="0" destOrd="0" presId="urn:microsoft.com/office/officeart/2005/8/layout/vList2"/>
    <dgm:cxn modelId="{C5DD3ACB-2529-4CCE-9D0B-418692C08AD2}" type="presParOf" srcId="{E9C2E9D3-4C8D-4167-B7BB-22BBF693B1D0}" destId="{6E50B16B-0A4E-455B-A3F5-EB772DC5B11C}" srcOrd="1" destOrd="0" presId="urn:microsoft.com/office/officeart/2005/8/layout/vList2"/>
    <dgm:cxn modelId="{64F8D4CC-00E7-4DAD-83BD-01E5BC596F21}" type="presParOf" srcId="{E9C2E9D3-4C8D-4167-B7BB-22BBF693B1D0}" destId="{AFF2AD5E-6D4F-45F8-8936-916821C4AB4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7F51E877-4A8D-41C9-B391-DCE162D92FE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865DA02-023E-4617-9FBF-7BF4320207DC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индивидуаллигидир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қайтарилмайдиган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бетакрор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бирикмаси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ифодаланади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E20ED8-8A4B-4B57-8C30-0C2AEF612B27}" type="parTrans" cxnId="{CDFCE0F0-28F6-4407-B9A4-A3E08C71005E}">
      <dgm:prSet/>
      <dgm:spPr/>
      <dgm:t>
        <a:bodyPr/>
        <a:lstStyle/>
        <a:p>
          <a:endParaRPr lang="ru-RU"/>
        </a:p>
      </dgm:t>
    </dgm:pt>
    <dgm:pt modelId="{B791C96A-245B-49A7-9B29-DF7B50A8950C}" type="sibTrans" cxnId="{CDFCE0F0-28F6-4407-B9A4-A3E08C71005E}">
      <dgm:prSet/>
      <dgm:spPr/>
      <dgm:t>
        <a:bodyPr/>
        <a:lstStyle/>
        <a:p>
          <a:endParaRPr lang="ru-RU"/>
        </a:p>
      </dgm:t>
    </dgm:pt>
    <dgm:pt modelId="{331B0A9B-9733-4422-A222-DC146830459F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Шахсга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қилаётган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умри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англашига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реакциясини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намоён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BA47FF-C46E-44B2-9845-7321590E44B9}" type="parTrans" cxnId="{16820665-A2A8-40EE-BBBF-B9EB8E063F3D}">
      <dgm:prSet/>
      <dgm:spPr/>
      <dgm:t>
        <a:bodyPr/>
        <a:lstStyle/>
        <a:p>
          <a:endParaRPr lang="ru-RU"/>
        </a:p>
      </dgm:t>
    </dgm:pt>
    <dgm:pt modelId="{E113048C-45AB-47A7-9626-4D5214B7259D}" type="sibTrans" cxnId="{16820665-A2A8-40EE-BBBF-B9EB8E063F3D}">
      <dgm:prSet/>
      <dgm:spPr/>
      <dgm:t>
        <a:bodyPr/>
        <a:lstStyle/>
        <a:p>
          <a:endParaRPr lang="ru-RU"/>
        </a:p>
      </dgm:t>
    </dgm:pt>
    <dgm:pt modelId="{BE8FFC99-536D-4801-862E-113D19885736}" type="pres">
      <dgm:prSet presAssocID="{7F51E877-4A8D-41C9-B391-DCE162D92FE8}" presName="linear" presStyleCnt="0">
        <dgm:presLayoutVars>
          <dgm:animLvl val="lvl"/>
          <dgm:resizeHandles val="exact"/>
        </dgm:presLayoutVars>
      </dgm:prSet>
      <dgm:spPr/>
    </dgm:pt>
    <dgm:pt modelId="{924B8452-D724-4093-B421-D976DCEDC892}" type="pres">
      <dgm:prSet presAssocID="{0865DA02-023E-4617-9FBF-7BF4320207D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1659590-FD28-473C-BEAD-C04737B29F17}" type="pres">
      <dgm:prSet presAssocID="{B791C96A-245B-49A7-9B29-DF7B50A8950C}" presName="spacer" presStyleCnt="0"/>
      <dgm:spPr/>
    </dgm:pt>
    <dgm:pt modelId="{4B178F80-B77F-4E64-A282-BA8C16B1BF43}" type="pres">
      <dgm:prSet presAssocID="{331B0A9B-9733-4422-A222-DC146830459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D5095145-EE3D-4F03-9E6B-27BD8A19DFB5}" type="presOf" srcId="{7F51E877-4A8D-41C9-B391-DCE162D92FE8}" destId="{BE8FFC99-536D-4801-862E-113D19885736}" srcOrd="0" destOrd="0" presId="urn:microsoft.com/office/officeart/2005/8/layout/vList2"/>
    <dgm:cxn modelId="{16820665-A2A8-40EE-BBBF-B9EB8E063F3D}" srcId="{7F51E877-4A8D-41C9-B391-DCE162D92FE8}" destId="{331B0A9B-9733-4422-A222-DC146830459F}" srcOrd="1" destOrd="0" parTransId="{4ABA47FF-C46E-44B2-9845-7321590E44B9}" sibTransId="{E113048C-45AB-47A7-9626-4D5214B7259D}"/>
    <dgm:cxn modelId="{D8A0E523-64B1-4BD7-A329-306EFD859446}" type="presOf" srcId="{0865DA02-023E-4617-9FBF-7BF4320207DC}" destId="{924B8452-D724-4093-B421-D976DCEDC892}" srcOrd="0" destOrd="0" presId="urn:microsoft.com/office/officeart/2005/8/layout/vList2"/>
    <dgm:cxn modelId="{CDFCE0F0-28F6-4407-B9A4-A3E08C71005E}" srcId="{7F51E877-4A8D-41C9-B391-DCE162D92FE8}" destId="{0865DA02-023E-4617-9FBF-7BF4320207DC}" srcOrd="0" destOrd="0" parTransId="{ACE20ED8-8A4B-4B57-8C30-0C2AEF612B27}" sibTransId="{B791C96A-245B-49A7-9B29-DF7B50A8950C}"/>
    <dgm:cxn modelId="{F9F2B44F-1AE8-4DA6-AD37-78D699A91819}" type="presOf" srcId="{331B0A9B-9733-4422-A222-DC146830459F}" destId="{4B178F80-B77F-4E64-A282-BA8C16B1BF43}" srcOrd="0" destOrd="0" presId="urn:microsoft.com/office/officeart/2005/8/layout/vList2"/>
    <dgm:cxn modelId="{FDC73B68-3FD3-48CF-AB5A-F9D72C4DC2A5}" type="presParOf" srcId="{BE8FFC99-536D-4801-862E-113D19885736}" destId="{924B8452-D724-4093-B421-D976DCEDC892}" srcOrd="0" destOrd="0" presId="urn:microsoft.com/office/officeart/2005/8/layout/vList2"/>
    <dgm:cxn modelId="{88CAA55A-F18C-49F5-808D-6A9BF8AC9AD6}" type="presParOf" srcId="{BE8FFC99-536D-4801-862E-113D19885736}" destId="{C1659590-FD28-473C-BEAD-C04737B29F17}" srcOrd="1" destOrd="0" presId="urn:microsoft.com/office/officeart/2005/8/layout/vList2"/>
    <dgm:cxn modelId="{4707D0DB-B732-428E-A9BB-A07F27B53918}" type="presParOf" srcId="{BE8FFC99-536D-4801-862E-113D19885736}" destId="{4B178F80-B77F-4E64-A282-BA8C16B1BF4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001E1C16-39C9-48D5-8153-765C6A67A9A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129F470A-F274-406A-991F-4178D000D47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барқарор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ўзгарувчанлик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хислатларининг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бутунлигини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боғлиқлигидан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мураккаб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яъни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динамик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структурасини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ҳосил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469BEE-F631-45DE-ACE8-F780E69C7EA2}" type="parTrans" cxnId="{90958C45-2BAF-4868-9120-166B6DC67420}">
      <dgm:prSet/>
      <dgm:spPr/>
      <dgm:t>
        <a:bodyPr/>
        <a:lstStyle/>
        <a:p>
          <a:endParaRPr lang="ru-RU"/>
        </a:p>
      </dgm:t>
    </dgm:pt>
    <dgm:pt modelId="{D42BD313-D17F-4F4F-8EFE-817AD48DD971}" type="sibTrans" cxnId="{90958C45-2BAF-4868-9120-166B6DC67420}">
      <dgm:prSet/>
      <dgm:spPr/>
      <dgm:t>
        <a:bodyPr/>
        <a:lstStyle/>
        <a:p>
          <a:endParaRPr lang="ru-RU"/>
        </a:p>
      </dgm:t>
    </dgm:pt>
    <dgm:pt modelId="{A57E8874-6330-4570-86BC-F84F908CD9BC}" type="pres">
      <dgm:prSet presAssocID="{001E1C16-39C9-48D5-8153-765C6A67A9A9}" presName="linear" presStyleCnt="0">
        <dgm:presLayoutVars>
          <dgm:animLvl val="lvl"/>
          <dgm:resizeHandles val="exact"/>
        </dgm:presLayoutVars>
      </dgm:prSet>
      <dgm:spPr/>
    </dgm:pt>
    <dgm:pt modelId="{40192E68-4DA3-479F-A3CD-D241512BAAA0}" type="pres">
      <dgm:prSet presAssocID="{129F470A-F274-406A-991F-4178D000D47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958C45-2BAF-4868-9120-166B6DC67420}" srcId="{001E1C16-39C9-48D5-8153-765C6A67A9A9}" destId="{129F470A-F274-406A-991F-4178D000D47F}" srcOrd="0" destOrd="0" parTransId="{8E469BEE-F631-45DE-ACE8-F780E69C7EA2}" sibTransId="{D42BD313-D17F-4F4F-8EFE-817AD48DD971}"/>
    <dgm:cxn modelId="{0C93788A-DC96-4FA8-A3D9-CAF1314F51E4}" type="presOf" srcId="{129F470A-F274-406A-991F-4178D000D47F}" destId="{40192E68-4DA3-479F-A3CD-D241512BAAA0}" srcOrd="0" destOrd="0" presId="urn:microsoft.com/office/officeart/2005/8/layout/vList2"/>
    <dgm:cxn modelId="{FD6BD33E-C69E-4071-BFEB-8CDDB4DFB193}" type="presOf" srcId="{001E1C16-39C9-48D5-8153-765C6A67A9A9}" destId="{A57E8874-6330-4570-86BC-F84F908CD9BC}" srcOrd="0" destOrd="0" presId="urn:microsoft.com/office/officeart/2005/8/layout/vList2"/>
    <dgm:cxn modelId="{79B7DB64-0C76-45D9-8ACD-25B0AD4F6393}" type="presParOf" srcId="{A57E8874-6330-4570-86BC-F84F908CD9BC}" destId="{40192E68-4DA3-479F-A3CD-D241512BAAA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992E7B67-5F2C-4D3A-84E3-C7305E2A1B1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E810AE6-FE21-495F-A7B9-BF5B74F62C14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ҳаракатлантирувчи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кучларини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фаоллик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манбаларини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3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боғлаб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ўрганилади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CE4176-B3BB-4C31-8AAB-E8E7F831A712}" type="parTrans" cxnId="{3851E8D2-128C-43D6-B461-6AF7EBE8B52C}">
      <dgm:prSet/>
      <dgm:spPr/>
      <dgm:t>
        <a:bodyPr/>
        <a:lstStyle/>
        <a:p>
          <a:endParaRPr lang="ru-RU"/>
        </a:p>
      </dgm:t>
    </dgm:pt>
    <dgm:pt modelId="{6214F65E-3FC5-4764-A902-5FB45ABBF534}" type="sibTrans" cxnId="{3851E8D2-128C-43D6-B461-6AF7EBE8B52C}">
      <dgm:prSet/>
      <dgm:spPr/>
      <dgm:t>
        <a:bodyPr/>
        <a:lstStyle/>
        <a:p>
          <a:endParaRPr lang="ru-RU"/>
        </a:p>
      </dgm:t>
    </dgm:pt>
    <dgm:pt modelId="{0A985250-762F-4DA8-BF9E-8F1EB2180156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298E09-D10E-4DB0-A850-8242E3A950F5}" type="parTrans" cxnId="{2E77FADE-24A3-43C0-B1F9-E5DCD0C821ED}">
      <dgm:prSet/>
      <dgm:spPr/>
      <dgm:t>
        <a:bodyPr/>
        <a:lstStyle/>
        <a:p>
          <a:endParaRPr lang="ru-RU"/>
        </a:p>
      </dgm:t>
    </dgm:pt>
    <dgm:pt modelId="{57FBF488-E4BB-4E72-8A10-494436A6A8CF}" type="sibTrans" cxnId="{2E77FADE-24A3-43C0-B1F9-E5DCD0C821ED}">
      <dgm:prSet/>
      <dgm:spPr/>
      <dgm:t>
        <a:bodyPr/>
        <a:lstStyle/>
        <a:p>
          <a:endParaRPr lang="ru-RU"/>
        </a:p>
      </dgm:t>
    </dgm:pt>
    <dgm:pt modelId="{AEBA4567-D210-48B0-A93D-E12E9379E48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умри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тарзда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маромда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1058A1-0394-4208-A6E9-7580EA7CC47E}" type="parTrans" cxnId="{FEB9B5D4-6C32-408C-A10B-061941C8041A}">
      <dgm:prSet/>
      <dgm:spPr/>
      <dgm:t>
        <a:bodyPr/>
        <a:lstStyle/>
        <a:p>
          <a:endParaRPr lang="ru-RU"/>
        </a:p>
      </dgm:t>
    </dgm:pt>
    <dgm:pt modelId="{23356A2F-E896-47A5-8315-AC416D838EC3}" type="sibTrans" cxnId="{FEB9B5D4-6C32-408C-A10B-061941C8041A}">
      <dgm:prSet/>
      <dgm:spPr/>
      <dgm:t>
        <a:bodyPr/>
        <a:lstStyle/>
        <a:p>
          <a:endParaRPr lang="ru-RU"/>
        </a:p>
      </dgm:t>
    </dgm:pt>
    <dgm:pt modelId="{784F528E-DCFE-41D3-A1D3-DC064AC3367D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Инсон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туғма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равишда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наслий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3DF43E-D77A-4807-B96A-702DBF69ABB5}" type="parTrans" cxnId="{D644DC6B-FF29-4532-8F24-65A36CFE6EDD}">
      <dgm:prSet/>
      <dgm:spPr/>
      <dgm:t>
        <a:bodyPr/>
        <a:lstStyle/>
        <a:p>
          <a:endParaRPr lang="ru-RU"/>
        </a:p>
      </dgm:t>
    </dgm:pt>
    <dgm:pt modelId="{53E0FFDA-E629-415C-B45A-A9F99126FB19}" type="sibTrans" cxnId="{D644DC6B-FF29-4532-8F24-65A36CFE6EDD}">
      <dgm:prSet/>
      <dgm:spPr/>
      <dgm:t>
        <a:bodyPr/>
        <a:lstStyle/>
        <a:p>
          <a:endParaRPr lang="ru-RU"/>
        </a:p>
      </dgm:t>
    </dgm:pt>
    <dgm:pt modelId="{FD33405F-8185-4914-A990-C71B977C3835}" type="pres">
      <dgm:prSet presAssocID="{992E7B67-5F2C-4D3A-84E3-C7305E2A1B1D}" presName="linear" presStyleCnt="0">
        <dgm:presLayoutVars>
          <dgm:animLvl val="lvl"/>
          <dgm:resizeHandles val="exact"/>
        </dgm:presLayoutVars>
      </dgm:prSet>
      <dgm:spPr/>
    </dgm:pt>
    <dgm:pt modelId="{252EFDB2-E8E2-47E9-991D-EB623BFAF9C1}" type="pres">
      <dgm:prSet presAssocID="{EE810AE6-FE21-495F-A7B9-BF5B74F62C1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EB7CB22-1152-47EB-9DAD-3F2CED099876}" type="pres">
      <dgm:prSet presAssocID="{6214F65E-3FC5-4764-A902-5FB45ABBF534}" presName="spacer" presStyleCnt="0"/>
      <dgm:spPr/>
    </dgm:pt>
    <dgm:pt modelId="{3A3847D4-69BB-4158-9B73-DAA3617FC5CA}" type="pres">
      <dgm:prSet presAssocID="{0A985250-762F-4DA8-BF9E-8F1EB218015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0AFD3AC-046F-4031-83D1-A683D45528BA}" type="pres">
      <dgm:prSet presAssocID="{57FBF488-E4BB-4E72-8A10-494436A6A8CF}" presName="spacer" presStyleCnt="0"/>
      <dgm:spPr/>
    </dgm:pt>
    <dgm:pt modelId="{88533C5A-11C6-4F40-B730-E730FF4FA179}" type="pres">
      <dgm:prSet presAssocID="{AEBA4567-D210-48B0-A93D-E12E9379E48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E16D0D7-4923-4048-836B-A8A149C39D38}" type="pres">
      <dgm:prSet presAssocID="{23356A2F-E896-47A5-8315-AC416D838EC3}" presName="spacer" presStyleCnt="0"/>
      <dgm:spPr/>
    </dgm:pt>
    <dgm:pt modelId="{DA336548-6E10-4FA1-A5B0-2532B197E05C}" type="pres">
      <dgm:prSet presAssocID="{784F528E-DCFE-41D3-A1D3-DC064AC3367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EB9B5D4-6C32-408C-A10B-061941C8041A}" srcId="{992E7B67-5F2C-4D3A-84E3-C7305E2A1B1D}" destId="{AEBA4567-D210-48B0-A93D-E12E9379E489}" srcOrd="2" destOrd="0" parTransId="{301058A1-0394-4208-A6E9-7580EA7CC47E}" sibTransId="{23356A2F-E896-47A5-8315-AC416D838EC3}"/>
    <dgm:cxn modelId="{C59B86EB-E2DA-4B60-8A9E-0EF6E6012D6B}" type="presOf" srcId="{EE810AE6-FE21-495F-A7B9-BF5B74F62C14}" destId="{252EFDB2-E8E2-47E9-991D-EB623BFAF9C1}" srcOrd="0" destOrd="0" presId="urn:microsoft.com/office/officeart/2005/8/layout/vList2"/>
    <dgm:cxn modelId="{DF8F4289-4245-4081-A483-C6BAFFBF0337}" type="presOf" srcId="{AEBA4567-D210-48B0-A93D-E12E9379E489}" destId="{88533C5A-11C6-4F40-B730-E730FF4FA179}" srcOrd="0" destOrd="0" presId="urn:microsoft.com/office/officeart/2005/8/layout/vList2"/>
    <dgm:cxn modelId="{51C1ADCC-812C-4F2C-AC21-D01C6954125B}" type="presOf" srcId="{0A985250-762F-4DA8-BF9E-8F1EB2180156}" destId="{3A3847D4-69BB-4158-9B73-DAA3617FC5CA}" srcOrd="0" destOrd="0" presId="urn:microsoft.com/office/officeart/2005/8/layout/vList2"/>
    <dgm:cxn modelId="{2E77FADE-24A3-43C0-B1F9-E5DCD0C821ED}" srcId="{992E7B67-5F2C-4D3A-84E3-C7305E2A1B1D}" destId="{0A985250-762F-4DA8-BF9E-8F1EB2180156}" srcOrd="1" destOrd="0" parTransId="{78298E09-D10E-4DB0-A850-8242E3A950F5}" sibTransId="{57FBF488-E4BB-4E72-8A10-494436A6A8CF}"/>
    <dgm:cxn modelId="{5A3ED02F-C68B-4B7A-8907-45A5159490CF}" type="presOf" srcId="{784F528E-DCFE-41D3-A1D3-DC064AC3367D}" destId="{DA336548-6E10-4FA1-A5B0-2532B197E05C}" srcOrd="0" destOrd="0" presId="urn:microsoft.com/office/officeart/2005/8/layout/vList2"/>
    <dgm:cxn modelId="{D644DC6B-FF29-4532-8F24-65A36CFE6EDD}" srcId="{992E7B67-5F2C-4D3A-84E3-C7305E2A1B1D}" destId="{784F528E-DCFE-41D3-A1D3-DC064AC3367D}" srcOrd="3" destOrd="0" parTransId="{9F3DF43E-D77A-4807-B96A-702DBF69ABB5}" sibTransId="{53E0FFDA-E629-415C-B45A-A9F99126FB19}"/>
    <dgm:cxn modelId="{6831EDC1-A85F-4ADE-A544-59161F7E3C56}" type="presOf" srcId="{992E7B67-5F2C-4D3A-84E3-C7305E2A1B1D}" destId="{FD33405F-8185-4914-A990-C71B977C3835}" srcOrd="0" destOrd="0" presId="urn:microsoft.com/office/officeart/2005/8/layout/vList2"/>
    <dgm:cxn modelId="{3851E8D2-128C-43D6-B461-6AF7EBE8B52C}" srcId="{992E7B67-5F2C-4D3A-84E3-C7305E2A1B1D}" destId="{EE810AE6-FE21-495F-A7B9-BF5B74F62C14}" srcOrd="0" destOrd="0" parTransId="{BACE4176-B3BB-4C31-8AAB-E8E7F831A712}" sibTransId="{6214F65E-3FC5-4764-A902-5FB45ABBF534}"/>
    <dgm:cxn modelId="{4DADD8D9-0697-4247-86E3-841178BE757A}" type="presParOf" srcId="{FD33405F-8185-4914-A990-C71B977C3835}" destId="{252EFDB2-E8E2-47E9-991D-EB623BFAF9C1}" srcOrd="0" destOrd="0" presId="urn:microsoft.com/office/officeart/2005/8/layout/vList2"/>
    <dgm:cxn modelId="{C654F6B6-8697-4330-8504-6C3E5103FE56}" type="presParOf" srcId="{FD33405F-8185-4914-A990-C71B977C3835}" destId="{0EB7CB22-1152-47EB-9DAD-3F2CED099876}" srcOrd="1" destOrd="0" presId="urn:microsoft.com/office/officeart/2005/8/layout/vList2"/>
    <dgm:cxn modelId="{38A99E58-D79E-4096-AFE0-CA786990FCA9}" type="presParOf" srcId="{FD33405F-8185-4914-A990-C71B977C3835}" destId="{3A3847D4-69BB-4158-9B73-DAA3617FC5CA}" srcOrd="2" destOrd="0" presId="urn:microsoft.com/office/officeart/2005/8/layout/vList2"/>
    <dgm:cxn modelId="{F710C2B9-037E-42C0-B5C1-77D30DA3224E}" type="presParOf" srcId="{FD33405F-8185-4914-A990-C71B977C3835}" destId="{10AFD3AC-046F-4031-83D1-A683D45528BA}" srcOrd="3" destOrd="0" presId="urn:microsoft.com/office/officeart/2005/8/layout/vList2"/>
    <dgm:cxn modelId="{00460567-DCF8-44AE-8312-4FE93EA670DC}" type="presParOf" srcId="{FD33405F-8185-4914-A990-C71B977C3835}" destId="{88533C5A-11C6-4F40-B730-E730FF4FA179}" srcOrd="4" destOrd="0" presId="urn:microsoft.com/office/officeart/2005/8/layout/vList2"/>
    <dgm:cxn modelId="{E847BB92-17B4-4E27-B89F-05E74155036A}" type="presParOf" srcId="{FD33405F-8185-4914-A990-C71B977C3835}" destId="{8E16D0D7-4923-4048-836B-A8A149C39D38}" srcOrd="5" destOrd="0" presId="urn:microsoft.com/office/officeart/2005/8/layout/vList2"/>
    <dgm:cxn modelId="{6101AE3C-8721-49D1-BE6E-1C11BA1D0979}" type="presParOf" srcId="{FD33405F-8185-4914-A990-C71B977C3835}" destId="{DA336548-6E10-4FA1-A5B0-2532B197E05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77141D9A-904F-4314-897E-C8B951AA7214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D908C75-C5B9-4B73-A776-53E9870C707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харитасининг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элементларини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эътироф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этадилар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A09ED8-344E-4DFB-A67C-2D1FAA8D1E82}" type="parTrans" cxnId="{EEAA6222-80F5-4B52-A0EC-D480FC9C654F}">
      <dgm:prSet/>
      <dgm:spPr/>
      <dgm:t>
        <a:bodyPr/>
        <a:lstStyle/>
        <a:p>
          <a:endParaRPr lang="ru-RU"/>
        </a:p>
      </dgm:t>
    </dgm:pt>
    <dgm:pt modelId="{E98133EA-5879-48AE-B77C-911EBE8A4AB6}" type="sibTrans" cxnId="{EEAA6222-80F5-4B52-A0EC-D480FC9C654F}">
      <dgm:prSet/>
      <dgm:spPr/>
      <dgm:t>
        <a:bodyPr/>
        <a:lstStyle/>
        <a:p>
          <a:endParaRPr lang="ru-RU"/>
        </a:p>
      </dgm:t>
    </dgm:pt>
    <dgm:pt modelId="{2FB1DD21-85C9-40BF-8A98-A905D36C797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қобилиятнинг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намоён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психомотор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мусиқий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вокал,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артистлик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бадиий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техник, математик,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ахлоқий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хислатлари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ватанпарварлик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қатъийлик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софлик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ғайратлилик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уюшқоқлик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жамоатчилик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оптимизм,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кўнгилчанлик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7EE030-F0DC-4513-BF3A-241E4A17DB7C}" type="parTrans" cxnId="{43569E14-CE84-4DC5-B64E-68122EBAB0E4}">
      <dgm:prSet/>
      <dgm:spPr/>
      <dgm:t>
        <a:bodyPr/>
        <a:lstStyle/>
        <a:p>
          <a:endParaRPr lang="ru-RU"/>
        </a:p>
      </dgm:t>
    </dgm:pt>
    <dgm:pt modelId="{ABDD4103-6EC8-4751-B605-AE5E3D4DA95E}" type="sibTrans" cxnId="{43569E14-CE84-4DC5-B64E-68122EBAB0E4}">
      <dgm:prSet/>
      <dgm:spPr/>
      <dgm:t>
        <a:bodyPr/>
        <a:lstStyle/>
        <a:p>
          <a:endParaRPr lang="ru-RU"/>
        </a:p>
      </dgm:t>
    </dgm:pt>
    <dgm:pt modelId="{2A6FB4BB-3400-4670-8D12-4B00129C95B7}" type="pres">
      <dgm:prSet presAssocID="{77141D9A-904F-4314-897E-C8B951AA7214}" presName="linear" presStyleCnt="0">
        <dgm:presLayoutVars>
          <dgm:animLvl val="lvl"/>
          <dgm:resizeHandles val="exact"/>
        </dgm:presLayoutVars>
      </dgm:prSet>
      <dgm:spPr/>
    </dgm:pt>
    <dgm:pt modelId="{C30CE436-E2F1-4F1A-AC7C-F88547CBD3B2}" type="pres">
      <dgm:prSet presAssocID="{9D908C75-C5B9-4B73-A776-53E9870C7075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BC6F3AD-2AC8-49F9-A49B-CBA299F71784}" type="pres">
      <dgm:prSet presAssocID="{E98133EA-5879-48AE-B77C-911EBE8A4AB6}" presName="spacer" presStyleCnt="0"/>
      <dgm:spPr/>
    </dgm:pt>
    <dgm:pt modelId="{28AEB3BD-A691-4BB1-B22B-9665E50C4D53}" type="pres">
      <dgm:prSet presAssocID="{2FB1DD21-85C9-40BF-8A98-A905D36C797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2C5CCEA-21A3-4723-9C4F-0B045DFA63AF}" type="presOf" srcId="{9D908C75-C5B9-4B73-A776-53E9870C7075}" destId="{C30CE436-E2F1-4F1A-AC7C-F88547CBD3B2}" srcOrd="0" destOrd="0" presId="urn:microsoft.com/office/officeart/2005/8/layout/vList2"/>
    <dgm:cxn modelId="{D78E084F-E432-480E-A86B-8D703BB298B6}" type="presOf" srcId="{77141D9A-904F-4314-897E-C8B951AA7214}" destId="{2A6FB4BB-3400-4670-8D12-4B00129C95B7}" srcOrd="0" destOrd="0" presId="urn:microsoft.com/office/officeart/2005/8/layout/vList2"/>
    <dgm:cxn modelId="{43569E14-CE84-4DC5-B64E-68122EBAB0E4}" srcId="{77141D9A-904F-4314-897E-C8B951AA7214}" destId="{2FB1DD21-85C9-40BF-8A98-A905D36C797A}" srcOrd="1" destOrd="0" parTransId="{C07EE030-F0DC-4513-BF3A-241E4A17DB7C}" sibTransId="{ABDD4103-6EC8-4751-B605-AE5E3D4DA95E}"/>
    <dgm:cxn modelId="{EEAA6222-80F5-4B52-A0EC-D480FC9C654F}" srcId="{77141D9A-904F-4314-897E-C8B951AA7214}" destId="{9D908C75-C5B9-4B73-A776-53E9870C7075}" srcOrd="0" destOrd="0" parTransId="{5AA09ED8-344E-4DFB-A67C-2D1FAA8D1E82}" sibTransId="{E98133EA-5879-48AE-B77C-911EBE8A4AB6}"/>
    <dgm:cxn modelId="{C0E89BE2-EA2E-4DBA-8E1F-57BC3342D292}" type="presOf" srcId="{2FB1DD21-85C9-40BF-8A98-A905D36C797A}" destId="{28AEB3BD-A691-4BB1-B22B-9665E50C4D53}" srcOrd="0" destOrd="0" presId="urn:microsoft.com/office/officeart/2005/8/layout/vList2"/>
    <dgm:cxn modelId="{1EC5C3FB-416C-42EE-B051-041252506F47}" type="presParOf" srcId="{2A6FB4BB-3400-4670-8D12-4B00129C95B7}" destId="{C30CE436-E2F1-4F1A-AC7C-F88547CBD3B2}" srcOrd="0" destOrd="0" presId="urn:microsoft.com/office/officeart/2005/8/layout/vList2"/>
    <dgm:cxn modelId="{A5073B22-5D48-4695-82D6-10ED8B3CC389}" type="presParOf" srcId="{2A6FB4BB-3400-4670-8D12-4B00129C95B7}" destId="{CBC6F3AD-2AC8-49F9-A49B-CBA299F71784}" srcOrd="1" destOrd="0" presId="urn:microsoft.com/office/officeart/2005/8/layout/vList2"/>
    <dgm:cxn modelId="{5A8E8E77-5EDA-4A04-AEED-E610EAF5704A}" type="presParOf" srcId="{2A6FB4BB-3400-4670-8D12-4B00129C95B7}" destId="{28AEB3BD-A691-4BB1-B22B-9665E50C4D5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2D414F48-9EB0-4B25-BB84-0A8477A9D49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98C5A6F-CB3F-462A-B391-39FDE48CA360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тарбияланишнинг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босқичларида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66C37A-55CE-4F0F-8838-43F7372DF966}" type="parTrans" cxnId="{4C93CC53-C840-474C-B777-6AEE78AC7AA9}">
      <dgm:prSet/>
      <dgm:spPr/>
      <dgm:t>
        <a:bodyPr/>
        <a:lstStyle/>
        <a:p>
          <a:endParaRPr lang="ru-RU"/>
        </a:p>
      </dgm:t>
    </dgm:pt>
    <dgm:pt modelId="{038F2F02-2E22-43A5-81DF-7A008350FECD}" type="sibTrans" cxnId="{4C93CC53-C840-474C-B777-6AEE78AC7AA9}">
      <dgm:prSet/>
      <dgm:spPr/>
      <dgm:t>
        <a:bodyPr/>
        <a:lstStyle/>
        <a:p>
          <a:endParaRPr lang="ru-RU"/>
        </a:p>
      </dgm:t>
    </dgm:pt>
    <dgm:pt modelId="{6390DF2A-B222-4A8D-AC44-B4DE74172E80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эмоционал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диққат-эътиборлилик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хотиравий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мустаҳкамлик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эмоциялар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танқидий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тафаккур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фаросатлилик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хаёл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иродалилик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интилувчанлик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матонатлилик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қатъиятлилик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интизомлилик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жиҳатлардир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0FF04E-883B-4244-B363-812AAEDA6F08}" type="parTrans" cxnId="{EE8B7F32-6FE5-4DF7-A8FE-6D9F1AA82CCE}">
      <dgm:prSet/>
      <dgm:spPr/>
      <dgm:t>
        <a:bodyPr/>
        <a:lstStyle/>
        <a:p>
          <a:endParaRPr lang="ru-RU"/>
        </a:p>
      </dgm:t>
    </dgm:pt>
    <dgm:pt modelId="{12F5090D-BB6D-472D-8300-5B48A827B87D}" type="sibTrans" cxnId="{EE8B7F32-6FE5-4DF7-A8FE-6D9F1AA82CCE}">
      <dgm:prSet/>
      <dgm:spPr/>
      <dgm:t>
        <a:bodyPr/>
        <a:lstStyle/>
        <a:p>
          <a:endParaRPr lang="ru-RU"/>
        </a:p>
      </dgm:t>
    </dgm:pt>
    <dgm:pt modelId="{3CB45B16-3205-4FC7-ACED-2E87856EBAFB}" type="pres">
      <dgm:prSet presAssocID="{2D414F48-9EB0-4B25-BB84-0A8477A9D499}" presName="linear" presStyleCnt="0">
        <dgm:presLayoutVars>
          <dgm:animLvl val="lvl"/>
          <dgm:resizeHandles val="exact"/>
        </dgm:presLayoutVars>
      </dgm:prSet>
      <dgm:spPr/>
    </dgm:pt>
    <dgm:pt modelId="{8231C1E3-A51C-4CB1-8A15-EBA3AEA44261}" type="pres">
      <dgm:prSet presAssocID="{C98C5A6F-CB3F-462A-B391-39FDE48CA36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7D6E5CA-4620-41ED-AC6B-06E1248AD2CA}" type="pres">
      <dgm:prSet presAssocID="{038F2F02-2E22-43A5-81DF-7A008350FECD}" presName="spacer" presStyleCnt="0"/>
      <dgm:spPr/>
    </dgm:pt>
    <dgm:pt modelId="{197464F5-2FCF-48D7-A9B8-9184FEE592D7}" type="pres">
      <dgm:prSet presAssocID="{6390DF2A-B222-4A8D-AC44-B4DE74172E80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701765B-D653-41FE-918C-2B580893835D}" type="presOf" srcId="{C98C5A6F-CB3F-462A-B391-39FDE48CA360}" destId="{8231C1E3-A51C-4CB1-8A15-EBA3AEA44261}" srcOrd="0" destOrd="0" presId="urn:microsoft.com/office/officeart/2005/8/layout/vList2"/>
    <dgm:cxn modelId="{5C6F1563-74B7-4FF9-A1EF-4778F409DAAF}" type="presOf" srcId="{2D414F48-9EB0-4B25-BB84-0A8477A9D499}" destId="{3CB45B16-3205-4FC7-ACED-2E87856EBAFB}" srcOrd="0" destOrd="0" presId="urn:microsoft.com/office/officeart/2005/8/layout/vList2"/>
    <dgm:cxn modelId="{4C93CC53-C840-474C-B777-6AEE78AC7AA9}" srcId="{2D414F48-9EB0-4B25-BB84-0A8477A9D499}" destId="{C98C5A6F-CB3F-462A-B391-39FDE48CA360}" srcOrd="0" destOrd="0" parTransId="{0F66C37A-55CE-4F0F-8838-43F7372DF966}" sibTransId="{038F2F02-2E22-43A5-81DF-7A008350FECD}"/>
    <dgm:cxn modelId="{EE8B7F32-6FE5-4DF7-A8FE-6D9F1AA82CCE}" srcId="{2D414F48-9EB0-4B25-BB84-0A8477A9D499}" destId="{6390DF2A-B222-4A8D-AC44-B4DE74172E80}" srcOrd="1" destOrd="0" parTransId="{E00FF04E-883B-4244-B363-812AAEDA6F08}" sibTransId="{12F5090D-BB6D-472D-8300-5B48A827B87D}"/>
    <dgm:cxn modelId="{98D9EDD5-5021-4B77-9A35-CFCB14BE86D0}" type="presOf" srcId="{6390DF2A-B222-4A8D-AC44-B4DE74172E80}" destId="{197464F5-2FCF-48D7-A9B8-9184FEE592D7}" srcOrd="0" destOrd="0" presId="urn:microsoft.com/office/officeart/2005/8/layout/vList2"/>
    <dgm:cxn modelId="{410C0789-AB21-4CEB-BC8F-4EF4EA16292C}" type="presParOf" srcId="{3CB45B16-3205-4FC7-ACED-2E87856EBAFB}" destId="{8231C1E3-A51C-4CB1-8A15-EBA3AEA44261}" srcOrd="0" destOrd="0" presId="urn:microsoft.com/office/officeart/2005/8/layout/vList2"/>
    <dgm:cxn modelId="{5B96C693-A20D-424B-906A-7924E0EC0AC8}" type="presParOf" srcId="{3CB45B16-3205-4FC7-ACED-2E87856EBAFB}" destId="{97D6E5CA-4620-41ED-AC6B-06E1248AD2CA}" srcOrd="1" destOrd="0" presId="urn:microsoft.com/office/officeart/2005/8/layout/vList2"/>
    <dgm:cxn modelId="{57C34024-4004-453E-A229-EE1E7296D8D0}" type="presParOf" srcId="{3CB45B16-3205-4FC7-ACED-2E87856EBAFB}" destId="{197464F5-2FCF-48D7-A9B8-9184FEE592D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F3633839-292C-4845-8BF6-7F118A91A1E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358C948-86DC-45D9-B2DF-EE77C642F698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Инсондаги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билимларнинг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ҳосил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ундаги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 та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сезги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аъзолари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воситасида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ахборотлар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қуйидагича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5A140D-B20D-496A-8DCC-9F04F38AAD26}" type="parTrans" cxnId="{357B1BB4-5917-4E51-9A0C-CB229EA233F7}">
      <dgm:prSet/>
      <dgm:spPr/>
      <dgm:t>
        <a:bodyPr/>
        <a:lstStyle/>
        <a:p>
          <a:endParaRPr lang="ru-RU"/>
        </a:p>
      </dgm:t>
    </dgm:pt>
    <dgm:pt modelId="{5299CAD0-811D-43D2-96F2-3461B6930AA7}" type="sibTrans" cxnId="{357B1BB4-5917-4E51-9A0C-CB229EA233F7}">
      <dgm:prSet/>
      <dgm:spPr/>
      <dgm:t>
        <a:bodyPr/>
        <a:lstStyle/>
        <a:p>
          <a:endParaRPr lang="ru-RU"/>
        </a:p>
      </dgm:t>
    </dgm:pt>
    <dgm:pt modelId="{87C8A655-A1CA-4A73-80A3-7F952895C52A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аъзоси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орқали-80-85%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B2EADA-EC4D-4DD7-AAED-D6D06FA3B7C6}" type="parTrans" cxnId="{7071E367-F6EF-47B7-8CF5-93BFBA214FC3}">
      <dgm:prSet/>
      <dgm:spPr/>
      <dgm:t>
        <a:bodyPr/>
        <a:lstStyle/>
        <a:p>
          <a:endParaRPr lang="ru-RU"/>
        </a:p>
      </dgm:t>
    </dgm:pt>
    <dgm:pt modelId="{3F2830AA-8CE9-4D36-B173-4B76F7F85A7C}" type="sibTrans" cxnId="{7071E367-F6EF-47B7-8CF5-93BFBA214FC3}">
      <dgm:prSet/>
      <dgm:spPr/>
      <dgm:t>
        <a:bodyPr/>
        <a:lstStyle/>
        <a:p>
          <a:endParaRPr lang="ru-RU"/>
        </a:p>
      </dgm:t>
    </dgm:pt>
    <dgm:pt modelId="{841FA0B1-69C4-41ED-853F-09729915CBE0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Эшитиш аъзоси орқали-9-13%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8B89A7-00C6-4109-950F-104E895CAD60}" type="parTrans" cxnId="{160D6A96-2506-4ED3-9E21-8C2FCDC62589}">
      <dgm:prSet/>
      <dgm:spPr/>
      <dgm:t>
        <a:bodyPr/>
        <a:lstStyle/>
        <a:p>
          <a:endParaRPr lang="ru-RU"/>
        </a:p>
      </dgm:t>
    </dgm:pt>
    <dgm:pt modelId="{D880B9DC-B128-40FF-8CD8-2ED74F9DFD51}" type="sibTrans" cxnId="{160D6A96-2506-4ED3-9E21-8C2FCDC62589}">
      <dgm:prSet/>
      <dgm:spPr/>
      <dgm:t>
        <a:bodyPr/>
        <a:lstStyle/>
        <a:p>
          <a:endParaRPr lang="ru-RU"/>
        </a:p>
      </dgm:t>
    </dgm:pt>
    <dgm:pt modelId="{7EB47504-FDB2-4249-826C-03879DA499D9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Ҳид билиш аъзоси орқали-2,5-3,5%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18E3DD-B5F1-4E3F-B181-1ACA9C5FAB93}" type="parTrans" cxnId="{0A0E1650-7D50-4863-B209-2EF000E45DD9}">
      <dgm:prSet/>
      <dgm:spPr/>
      <dgm:t>
        <a:bodyPr/>
        <a:lstStyle/>
        <a:p>
          <a:endParaRPr lang="ru-RU"/>
        </a:p>
      </dgm:t>
    </dgm:pt>
    <dgm:pt modelId="{3C7BF950-0985-4747-98D9-153E98BE7A0F}" type="sibTrans" cxnId="{0A0E1650-7D50-4863-B209-2EF000E45DD9}">
      <dgm:prSet/>
      <dgm:spPr/>
      <dgm:t>
        <a:bodyPr/>
        <a:lstStyle/>
        <a:p>
          <a:endParaRPr lang="ru-RU"/>
        </a:p>
      </dgm:t>
    </dgm:pt>
    <dgm:pt modelId="{F35DEBBD-D36C-4C2A-B9EA-4C9750137B99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Тери сезгиси орқали-1,5-3%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B548DE-B360-4CE1-97A7-01963ED33A99}" type="parTrans" cxnId="{16577E43-D052-4984-82A2-F61F7277D2EA}">
      <dgm:prSet/>
      <dgm:spPr/>
      <dgm:t>
        <a:bodyPr/>
        <a:lstStyle/>
        <a:p>
          <a:endParaRPr lang="ru-RU"/>
        </a:p>
      </dgm:t>
    </dgm:pt>
    <dgm:pt modelId="{10C4F32B-13B5-44FE-95DC-8B525A9C681F}" type="sibTrans" cxnId="{16577E43-D052-4984-82A2-F61F7277D2EA}">
      <dgm:prSet/>
      <dgm:spPr/>
      <dgm:t>
        <a:bodyPr/>
        <a:lstStyle/>
        <a:p>
          <a:endParaRPr lang="ru-RU"/>
        </a:p>
      </dgm:t>
    </dgm:pt>
    <dgm:pt modelId="{220D4D83-A815-4B3E-90E4-4947F0A8DA01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 билиш аъзоси орқали-1-2%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5E604E-28D3-450E-A5E1-AF8E309C9981}" type="parTrans" cxnId="{89EE2E79-B26A-4134-88B3-33E3EA834AC7}">
      <dgm:prSet/>
      <dgm:spPr/>
      <dgm:t>
        <a:bodyPr/>
        <a:lstStyle/>
        <a:p>
          <a:endParaRPr lang="ru-RU"/>
        </a:p>
      </dgm:t>
    </dgm:pt>
    <dgm:pt modelId="{474C4636-78A5-46D9-8176-188A541AC6F8}" type="sibTrans" cxnId="{89EE2E79-B26A-4134-88B3-33E3EA834AC7}">
      <dgm:prSet/>
      <dgm:spPr/>
      <dgm:t>
        <a:bodyPr/>
        <a:lstStyle/>
        <a:p>
          <a:endParaRPr lang="ru-RU"/>
        </a:p>
      </dgm:t>
    </dgm:pt>
    <dgm:pt modelId="{1D321F40-3A5C-45AC-B66E-754C1C391D2B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100%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гача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EB32B8-6811-4587-A716-0C2F4FEA0583}" type="parTrans" cxnId="{3F87129F-8818-4261-AF4F-2582B7BAB03A}">
      <dgm:prSet/>
      <dgm:spPr/>
      <dgm:t>
        <a:bodyPr/>
        <a:lstStyle/>
        <a:p>
          <a:endParaRPr lang="ru-RU"/>
        </a:p>
      </dgm:t>
    </dgm:pt>
    <dgm:pt modelId="{44244059-8D7B-4450-996A-F1FE82FFD5A0}" type="sibTrans" cxnId="{3F87129F-8818-4261-AF4F-2582B7BAB03A}">
      <dgm:prSet/>
      <dgm:spPr/>
      <dgm:t>
        <a:bodyPr/>
        <a:lstStyle/>
        <a:p>
          <a:endParaRPr lang="ru-RU"/>
        </a:p>
      </dgm:t>
    </dgm:pt>
    <dgm:pt modelId="{B0EF8BDF-8CF9-4035-BE67-8D56B7CF0B38}" type="pres">
      <dgm:prSet presAssocID="{F3633839-292C-4845-8BF6-7F118A91A1EC}" presName="linear" presStyleCnt="0">
        <dgm:presLayoutVars>
          <dgm:animLvl val="lvl"/>
          <dgm:resizeHandles val="exact"/>
        </dgm:presLayoutVars>
      </dgm:prSet>
      <dgm:spPr/>
    </dgm:pt>
    <dgm:pt modelId="{5907D27E-74EA-4376-AD0C-BCDDA27C8091}" type="pres">
      <dgm:prSet presAssocID="{2358C948-86DC-45D9-B2DF-EE77C642F698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CA22789B-3166-4B8C-B734-A29C0D6E6BEE}" type="pres">
      <dgm:prSet presAssocID="{5299CAD0-811D-43D2-96F2-3461B6930AA7}" presName="spacer" presStyleCnt="0"/>
      <dgm:spPr/>
    </dgm:pt>
    <dgm:pt modelId="{B728966E-0A1F-4155-93DA-95E115700BC3}" type="pres">
      <dgm:prSet presAssocID="{87C8A655-A1CA-4A73-80A3-7F952895C52A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886378C1-9B3F-4FC9-812A-193EC6AE9644}" type="pres">
      <dgm:prSet presAssocID="{3F2830AA-8CE9-4D36-B173-4B76F7F85A7C}" presName="spacer" presStyleCnt="0"/>
      <dgm:spPr/>
    </dgm:pt>
    <dgm:pt modelId="{804A77E4-FED6-4706-B0A2-CC49C9945A6D}" type="pres">
      <dgm:prSet presAssocID="{841FA0B1-69C4-41ED-853F-09729915CBE0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8372C922-90EA-4A55-8FEE-BC11C6C3A070}" type="pres">
      <dgm:prSet presAssocID="{D880B9DC-B128-40FF-8CD8-2ED74F9DFD51}" presName="spacer" presStyleCnt="0"/>
      <dgm:spPr/>
    </dgm:pt>
    <dgm:pt modelId="{0F47FC09-7AA4-4CA5-9F2E-1B7C364DB2EB}" type="pres">
      <dgm:prSet presAssocID="{7EB47504-FDB2-4249-826C-03879DA499D9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6BBB1B24-64F8-4539-89FD-060D6416F27E}" type="pres">
      <dgm:prSet presAssocID="{3C7BF950-0985-4747-98D9-153E98BE7A0F}" presName="spacer" presStyleCnt="0"/>
      <dgm:spPr/>
    </dgm:pt>
    <dgm:pt modelId="{9B872CF6-F47E-4022-AA6F-559481F4C042}" type="pres">
      <dgm:prSet presAssocID="{F35DEBBD-D36C-4C2A-B9EA-4C9750137B99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031EA0C6-A24B-4369-AB8C-BF933109C8B8}" type="pres">
      <dgm:prSet presAssocID="{10C4F32B-13B5-44FE-95DC-8B525A9C681F}" presName="spacer" presStyleCnt="0"/>
      <dgm:spPr/>
    </dgm:pt>
    <dgm:pt modelId="{E08CC719-4F00-4D8E-A874-262988DE4A48}" type="pres">
      <dgm:prSet presAssocID="{220D4D83-A815-4B3E-90E4-4947F0A8DA01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DD1220B6-2AC9-479D-B590-9E986882866F}" type="pres">
      <dgm:prSet presAssocID="{474C4636-78A5-46D9-8176-188A541AC6F8}" presName="spacer" presStyleCnt="0"/>
      <dgm:spPr/>
    </dgm:pt>
    <dgm:pt modelId="{BEDB360F-B53B-4335-91E9-8C7CECC191D3}" type="pres">
      <dgm:prSet presAssocID="{1D321F40-3A5C-45AC-B66E-754C1C391D2B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1391F0-A91D-4890-B257-A07C68039A77}" type="presOf" srcId="{F35DEBBD-D36C-4C2A-B9EA-4C9750137B99}" destId="{9B872CF6-F47E-4022-AA6F-559481F4C042}" srcOrd="0" destOrd="0" presId="urn:microsoft.com/office/officeart/2005/8/layout/vList2"/>
    <dgm:cxn modelId="{8D3282FB-005E-459A-9E01-6C77AAFBCE4F}" type="presOf" srcId="{F3633839-292C-4845-8BF6-7F118A91A1EC}" destId="{B0EF8BDF-8CF9-4035-BE67-8D56B7CF0B38}" srcOrd="0" destOrd="0" presId="urn:microsoft.com/office/officeart/2005/8/layout/vList2"/>
    <dgm:cxn modelId="{0A0E1650-7D50-4863-B209-2EF000E45DD9}" srcId="{F3633839-292C-4845-8BF6-7F118A91A1EC}" destId="{7EB47504-FDB2-4249-826C-03879DA499D9}" srcOrd="3" destOrd="0" parTransId="{8618E3DD-B5F1-4E3F-B181-1ACA9C5FAB93}" sibTransId="{3C7BF950-0985-4747-98D9-153E98BE7A0F}"/>
    <dgm:cxn modelId="{89EE2E79-B26A-4134-88B3-33E3EA834AC7}" srcId="{F3633839-292C-4845-8BF6-7F118A91A1EC}" destId="{220D4D83-A815-4B3E-90E4-4947F0A8DA01}" srcOrd="5" destOrd="0" parTransId="{9D5E604E-28D3-450E-A5E1-AF8E309C9981}" sibTransId="{474C4636-78A5-46D9-8176-188A541AC6F8}"/>
    <dgm:cxn modelId="{57D8B3FA-27D2-4FA8-A795-748ADA237CC7}" type="presOf" srcId="{1D321F40-3A5C-45AC-B66E-754C1C391D2B}" destId="{BEDB360F-B53B-4335-91E9-8C7CECC191D3}" srcOrd="0" destOrd="0" presId="urn:microsoft.com/office/officeart/2005/8/layout/vList2"/>
    <dgm:cxn modelId="{97E089DB-4E6A-48EA-8DA9-3CC251AD6F3F}" type="presOf" srcId="{7EB47504-FDB2-4249-826C-03879DA499D9}" destId="{0F47FC09-7AA4-4CA5-9F2E-1B7C364DB2EB}" srcOrd="0" destOrd="0" presId="urn:microsoft.com/office/officeart/2005/8/layout/vList2"/>
    <dgm:cxn modelId="{E63B1372-3C96-45B3-B59F-4547CD00F936}" type="presOf" srcId="{220D4D83-A815-4B3E-90E4-4947F0A8DA01}" destId="{E08CC719-4F00-4D8E-A874-262988DE4A48}" srcOrd="0" destOrd="0" presId="urn:microsoft.com/office/officeart/2005/8/layout/vList2"/>
    <dgm:cxn modelId="{7071E367-F6EF-47B7-8CF5-93BFBA214FC3}" srcId="{F3633839-292C-4845-8BF6-7F118A91A1EC}" destId="{87C8A655-A1CA-4A73-80A3-7F952895C52A}" srcOrd="1" destOrd="0" parTransId="{A7B2EADA-EC4D-4DD7-AAED-D6D06FA3B7C6}" sibTransId="{3F2830AA-8CE9-4D36-B173-4B76F7F85A7C}"/>
    <dgm:cxn modelId="{A23E8584-96FB-4447-8B24-C402A1DA0406}" type="presOf" srcId="{87C8A655-A1CA-4A73-80A3-7F952895C52A}" destId="{B728966E-0A1F-4155-93DA-95E115700BC3}" srcOrd="0" destOrd="0" presId="urn:microsoft.com/office/officeart/2005/8/layout/vList2"/>
    <dgm:cxn modelId="{EC3D3509-88E3-46BB-B7E3-F45848FB92D5}" type="presOf" srcId="{841FA0B1-69C4-41ED-853F-09729915CBE0}" destId="{804A77E4-FED6-4706-B0A2-CC49C9945A6D}" srcOrd="0" destOrd="0" presId="urn:microsoft.com/office/officeart/2005/8/layout/vList2"/>
    <dgm:cxn modelId="{357B1BB4-5917-4E51-9A0C-CB229EA233F7}" srcId="{F3633839-292C-4845-8BF6-7F118A91A1EC}" destId="{2358C948-86DC-45D9-B2DF-EE77C642F698}" srcOrd="0" destOrd="0" parTransId="{045A140D-B20D-496A-8DCC-9F04F38AAD26}" sibTransId="{5299CAD0-811D-43D2-96F2-3461B6930AA7}"/>
    <dgm:cxn modelId="{DB0F5859-73AF-447C-B96D-3199F4B07221}" type="presOf" srcId="{2358C948-86DC-45D9-B2DF-EE77C642F698}" destId="{5907D27E-74EA-4376-AD0C-BCDDA27C8091}" srcOrd="0" destOrd="0" presId="urn:microsoft.com/office/officeart/2005/8/layout/vList2"/>
    <dgm:cxn modelId="{160D6A96-2506-4ED3-9E21-8C2FCDC62589}" srcId="{F3633839-292C-4845-8BF6-7F118A91A1EC}" destId="{841FA0B1-69C4-41ED-853F-09729915CBE0}" srcOrd="2" destOrd="0" parTransId="{468B89A7-00C6-4109-950F-104E895CAD60}" sibTransId="{D880B9DC-B128-40FF-8CD8-2ED74F9DFD51}"/>
    <dgm:cxn modelId="{3F87129F-8818-4261-AF4F-2582B7BAB03A}" srcId="{F3633839-292C-4845-8BF6-7F118A91A1EC}" destId="{1D321F40-3A5C-45AC-B66E-754C1C391D2B}" srcOrd="6" destOrd="0" parTransId="{4EEB32B8-6811-4587-A716-0C2F4FEA0583}" sibTransId="{44244059-8D7B-4450-996A-F1FE82FFD5A0}"/>
    <dgm:cxn modelId="{16577E43-D052-4984-82A2-F61F7277D2EA}" srcId="{F3633839-292C-4845-8BF6-7F118A91A1EC}" destId="{F35DEBBD-D36C-4C2A-B9EA-4C9750137B99}" srcOrd="4" destOrd="0" parTransId="{1EB548DE-B360-4CE1-97A7-01963ED33A99}" sibTransId="{10C4F32B-13B5-44FE-95DC-8B525A9C681F}"/>
    <dgm:cxn modelId="{1E7BA4DB-FD45-43A7-BDB5-55451FDEEA30}" type="presParOf" srcId="{B0EF8BDF-8CF9-4035-BE67-8D56B7CF0B38}" destId="{5907D27E-74EA-4376-AD0C-BCDDA27C8091}" srcOrd="0" destOrd="0" presId="urn:microsoft.com/office/officeart/2005/8/layout/vList2"/>
    <dgm:cxn modelId="{5A245D72-EBB7-4D89-B2D6-68353E072DCC}" type="presParOf" srcId="{B0EF8BDF-8CF9-4035-BE67-8D56B7CF0B38}" destId="{CA22789B-3166-4B8C-B734-A29C0D6E6BEE}" srcOrd="1" destOrd="0" presId="urn:microsoft.com/office/officeart/2005/8/layout/vList2"/>
    <dgm:cxn modelId="{E8BFEDEC-5868-43B0-A7E3-9F0D53351A8A}" type="presParOf" srcId="{B0EF8BDF-8CF9-4035-BE67-8D56B7CF0B38}" destId="{B728966E-0A1F-4155-93DA-95E115700BC3}" srcOrd="2" destOrd="0" presId="urn:microsoft.com/office/officeart/2005/8/layout/vList2"/>
    <dgm:cxn modelId="{2DDE34CE-5EBE-4A5F-A91C-CE72A18AF980}" type="presParOf" srcId="{B0EF8BDF-8CF9-4035-BE67-8D56B7CF0B38}" destId="{886378C1-9B3F-4FC9-812A-193EC6AE9644}" srcOrd="3" destOrd="0" presId="urn:microsoft.com/office/officeart/2005/8/layout/vList2"/>
    <dgm:cxn modelId="{53647375-E4E3-4FAE-A5DA-3D162B1E71D3}" type="presParOf" srcId="{B0EF8BDF-8CF9-4035-BE67-8D56B7CF0B38}" destId="{804A77E4-FED6-4706-B0A2-CC49C9945A6D}" srcOrd="4" destOrd="0" presId="urn:microsoft.com/office/officeart/2005/8/layout/vList2"/>
    <dgm:cxn modelId="{DDC637B6-C3D2-4E5E-BF24-9FBA1BFA2DC4}" type="presParOf" srcId="{B0EF8BDF-8CF9-4035-BE67-8D56B7CF0B38}" destId="{8372C922-90EA-4A55-8FEE-BC11C6C3A070}" srcOrd="5" destOrd="0" presId="urn:microsoft.com/office/officeart/2005/8/layout/vList2"/>
    <dgm:cxn modelId="{30EFBAA3-A9A1-49E0-BFCD-A433633919FC}" type="presParOf" srcId="{B0EF8BDF-8CF9-4035-BE67-8D56B7CF0B38}" destId="{0F47FC09-7AA4-4CA5-9F2E-1B7C364DB2EB}" srcOrd="6" destOrd="0" presId="urn:microsoft.com/office/officeart/2005/8/layout/vList2"/>
    <dgm:cxn modelId="{0664662C-FE60-4ECD-920D-2E8A143B0386}" type="presParOf" srcId="{B0EF8BDF-8CF9-4035-BE67-8D56B7CF0B38}" destId="{6BBB1B24-64F8-4539-89FD-060D6416F27E}" srcOrd="7" destOrd="0" presId="urn:microsoft.com/office/officeart/2005/8/layout/vList2"/>
    <dgm:cxn modelId="{E0328DAA-E62E-4E61-8FDC-707B99BBA48E}" type="presParOf" srcId="{B0EF8BDF-8CF9-4035-BE67-8D56B7CF0B38}" destId="{9B872CF6-F47E-4022-AA6F-559481F4C042}" srcOrd="8" destOrd="0" presId="urn:microsoft.com/office/officeart/2005/8/layout/vList2"/>
    <dgm:cxn modelId="{ABF2D5AB-62A8-4FB9-B1CA-ECA09480664E}" type="presParOf" srcId="{B0EF8BDF-8CF9-4035-BE67-8D56B7CF0B38}" destId="{031EA0C6-A24B-4369-AB8C-BF933109C8B8}" srcOrd="9" destOrd="0" presId="urn:microsoft.com/office/officeart/2005/8/layout/vList2"/>
    <dgm:cxn modelId="{E6138DB9-4E7D-44D8-A477-9DE692D6F947}" type="presParOf" srcId="{B0EF8BDF-8CF9-4035-BE67-8D56B7CF0B38}" destId="{E08CC719-4F00-4D8E-A874-262988DE4A48}" srcOrd="10" destOrd="0" presId="urn:microsoft.com/office/officeart/2005/8/layout/vList2"/>
    <dgm:cxn modelId="{3E5176E2-2356-47A2-90EE-AC1F871A891B}" type="presParOf" srcId="{B0EF8BDF-8CF9-4035-BE67-8D56B7CF0B38}" destId="{DD1220B6-2AC9-479D-B590-9E986882866F}" srcOrd="11" destOrd="0" presId="urn:microsoft.com/office/officeart/2005/8/layout/vList2"/>
    <dgm:cxn modelId="{A3BE8CE9-6281-4AB7-8F18-8BD57FCE548E}" type="presParOf" srcId="{B0EF8BDF-8CF9-4035-BE67-8D56B7CF0B38}" destId="{BEDB360F-B53B-4335-91E9-8C7CECC191D3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12291887-195C-425B-BABA-F17D77422EE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E9C1A2E9-C1F5-42C9-9760-C5EE8FCEFF81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сезги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иштирокида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ўзлаштирилган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қайта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ишланган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орадан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ҳафта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ўтгач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эслаб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қолинади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82E7AF-8647-433D-A484-6C35E622D28E}" type="parTrans" cxnId="{7411041B-9F96-4D85-ACD9-FA37E10D9804}">
      <dgm:prSet/>
      <dgm:spPr/>
      <dgm:t>
        <a:bodyPr/>
        <a:lstStyle/>
        <a:p>
          <a:endParaRPr lang="ru-RU"/>
        </a:p>
      </dgm:t>
    </dgm:pt>
    <dgm:pt modelId="{5C615FE6-2CDB-4AE6-94AB-BA35C5759EC1}" type="sibTrans" cxnId="{7411041B-9F96-4D85-ACD9-FA37E10D9804}">
      <dgm:prSet/>
      <dgm:spPr/>
      <dgm:t>
        <a:bodyPr/>
        <a:lstStyle/>
        <a:p>
          <a:endParaRPr lang="ru-RU"/>
        </a:p>
      </dgm:t>
    </dgm:pt>
    <dgm:pt modelId="{52799710-1270-472D-81F6-34C133CD1C61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Ўқилганлар-10%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CAA613-8BE0-4F47-B92B-6EA725C5DCC4}" type="parTrans" cxnId="{E0E6734C-ACC3-48CB-801E-BD524A3DC7EA}">
      <dgm:prSet/>
      <dgm:spPr/>
      <dgm:t>
        <a:bodyPr/>
        <a:lstStyle/>
        <a:p>
          <a:endParaRPr lang="ru-RU"/>
        </a:p>
      </dgm:t>
    </dgm:pt>
    <dgm:pt modelId="{809386F5-3C95-4BD2-98C3-BF8DB7060D83}" type="sibTrans" cxnId="{E0E6734C-ACC3-48CB-801E-BD524A3DC7EA}">
      <dgm:prSet/>
      <dgm:spPr/>
      <dgm:t>
        <a:bodyPr/>
        <a:lstStyle/>
        <a:p>
          <a:endParaRPr lang="ru-RU"/>
        </a:p>
      </dgm:t>
    </dgm:pt>
    <dgm:pt modelId="{4282EF2F-E128-407C-9727-0EC723F32251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Эшитилганлар – 20%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CD7415-6B78-4AC8-A754-15AB47920C2D}" type="parTrans" cxnId="{5241C4CB-69DC-4383-9C87-8B21240AB167}">
      <dgm:prSet/>
      <dgm:spPr/>
      <dgm:t>
        <a:bodyPr/>
        <a:lstStyle/>
        <a:p>
          <a:endParaRPr lang="ru-RU"/>
        </a:p>
      </dgm:t>
    </dgm:pt>
    <dgm:pt modelId="{EEEF3735-F708-4A89-ABEF-2431AD5EFD80}" type="sibTrans" cxnId="{5241C4CB-69DC-4383-9C87-8B21240AB167}">
      <dgm:prSet/>
      <dgm:spPr/>
      <dgm:t>
        <a:bodyPr/>
        <a:lstStyle/>
        <a:p>
          <a:endParaRPr lang="ru-RU"/>
        </a:p>
      </dgm:t>
    </dgm:pt>
    <dgm:pt modelId="{07972F34-9F77-4C82-9BE0-C558C725AA32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Кўрилганлар – 30%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21AB24-06A9-47EC-9CD6-E3D380E8D853}" type="parTrans" cxnId="{0F3DF8AB-76DF-4770-A2DB-A61F7B531FDE}">
      <dgm:prSet/>
      <dgm:spPr/>
      <dgm:t>
        <a:bodyPr/>
        <a:lstStyle/>
        <a:p>
          <a:endParaRPr lang="ru-RU"/>
        </a:p>
      </dgm:t>
    </dgm:pt>
    <dgm:pt modelId="{4BD8E222-55BC-4331-837B-29137F0373F4}" type="sibTrans" cxnId="{0F3DF8AB-76DF-4770-A2DB-A61F7B531FDE}">
      <dgm:prSet/>
      <dgm:spPr/>
      <dgm:t>
        <a:bodyPr/>
        <a:lstStyle/>
        <a:p>
          <a:endParaRPr lang="ru-RU"/>
        </a:p>
      </dgm:t>
    </dgm:pt>
    <dgm:pt modelId="{AB8E9826-D7EA-4EB0-9E07-BDC45CE81BCA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Кўрилган ва эшитилганлар – 50%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2C401C-580C-449A-BC41-01C3C5B13570}" type="parTrans" cxnId="{9CD8A5D5-786F-433C-B275-86EC0089039B}">
      <dgm:prSet/>
      <dgm:spPr/>
      <dgm:t>
        <a:bodyPr/>
        <a:lstStyle/>
        <a:p>
          <a:endParaRPr lang="ru-RU"/>
        </a:p>
      </dgm:t>
    </dgm:pt>
    <dgm:pt modelId="{C6F22FFD-8F9C-4757-BF11-8A8BF9DEA6C6}" type="sibTrans" cxnId="{9CD8A5D5-786F-433C-B275-86EC0089039B}">
      <dgm:prSet/>
      <dgm:spPr/>
      <dgm:t>
        <a:bodyPr/>
        <a:lstStyle/>
        <a:p>
          <a:endParaRPr lang="ru-RU"/>
        </a:p>
      </dgm:t>
    </dgm:pt>
    <dgm:pt modelId="{C739FF5E-3EA4-4B0D-9475-F81CCCDA07D9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Гапирилганлар – 80%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0AA1FC-DC29-4E0C-BF69-8E099F593017}" type="parTrans" cxnId="{994BC84E-6D49-41E2-8F7F-CD23AB7BB40F}">
      <dgm:prSet/>
      <dgm:spPr/>
      <dgm:t>
        <a:bodyPr/>
        <a:lstStyle/>
        <a:p>
          <a:endParaRPr lang="ru-RU"/>
        </a:p>
      </dgm:t>
    </dgm:pt>
    <dgm:pt modelId="{98932743-2D5C-46C8-89B3-6A0F76ABD62D}" type="sibTrans" cxnId="{994BC84E-6D49-41E2-8F7F-CD23AB7BB40F}">
      <dgm:prSet/>
      <dgm:spPr/>
      <dgm:t>
        <a:bodyPr/>
        <a:lstStyle/>
        <a:p>
          <a:endParaRPr lang="ru-RU"/>
        </a:p>
      </dgm:t>
    </dgm:pt>
    <dgm:pt modelId="{BC14BF4C-30C8-4C63-8593-6B078AB476CA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Гапирилган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бажарилганлар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90%.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F4F14B-2BFA-4DE9-865E-AA0EB09B15F4}" type="parTrans" cxnId="{F529CF82-DFAE-4E35-825E-AB8265CDD135}">
      <dgm:prSet/>
      <dgm:spPr/>
      <dgm:t>
        <a:bodyPr/>
        <a:lstStyle/>
        <a:p>
          <a:endParaRPr lang="ru-RU"/>
        </a:p>
      </dgm:t>
    </dgm:pt>
    <dgm:pt modelId="{3227475A-1C68-4B15-96CD-BDDC972EFE7F}" type="sibTrans" cxnId="{F529CF82-DFAE-4E35-825E-AB8265CDD135}">
      <dgm:prSet/>
      <dgm:spPr/>
      <dgm:t>
        <a:bodyPr/>
        <a:lstStyle/>
        <a:p>
          <a:endParaRPr lang="ru-RU"/>
        </a:p>
      </dgm:t>
    </dgm:pt>
    <dgm:pt modelId="{4C0C89BF-8DC3-4502-B954-2AF13341EBD7}" type="pres">
      <dgm:prSet presAssocID="{12291887-195C-425B-BABA-F17D77422EE9}" presName="linear" presStyleCnt="0">
        <dgm:presLayoutVars>
          <dgm:animLvl val="lvl"/>
          <dgm:resizeHandles val="exact"/>
        </dgm:presLayoutVars>
      </dgm:prSet>
      <dgm:spPr/>
    </dgm:pt>
    <dgm:pt modelId="{D0C3F26E-BE4F-46B4-85A6-9F6B0AD5FD6B}" type="pres">
      <dgm:prSet presAssocID="{E9C1A2E9-C1F5-42C9-9760-C5EE8FCEFF81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F6C38B1B-DD32-422F-96A3-A1BF43C79699}" type="pres">
      <dgm:prSet presAssocID="{5C615FE6-2CDB-4AE6-94AB-BA35C5759EC1}" presName="spacer" presStyleCnt="0"/>
      <dgm:spPr/>
    </dgm:pt>
    <dgm:pt modelId="{5AC6E109-E09C-4ADC-A83C-82ECF3E7F3DD}" type="pres">
      <dgm:prSet presAssocID="{52799710-1270-472D-81F6-34C133CD1C61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F0EDE05E-4E05-4467-A69C-584FD0D9643E}" type="pres">
      <dgm:prSet presAssocID="{809386F5-3C95-4BD2-98C3-BF8DB7060D83}" presName="spacer" presStyleCnt="0"/>
      <dgm:spPr/>
    </dgm:pt>
    <dgm:pt modelId="{3F261961-EE48-44BE-8985-45FD0A22AFFD}" type="pres">
      <dgm:prSet presAssocID="{4282EF2F-E128-407C-9727-0EC723F32251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885713A0-ECBE-4722-8FAD-29C1993049B4}" type="pres">
      <dgm:prSet presAssocID="{EEEF3735-F708-4A89-ABEF-2431AD5EFD80}" presName="spacer" presStyleCnt="0"/>
      <dgm:spPr/>
    </dgm:pt>
    <dgm:pt modelId="{E1ECA77F-FC82-482B-8077-E3D2CAD219AC}" type="pres">
      <dgm:prSet presAssocID="{07972F34-9F77-4C82-9BE0-C558C725AA32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9638B227-21AE-4AEA-95A4-FC226B2F8D76}" type="pres">
      <dgm:prSet presAssocID="{4BD8E222-55BC-4331-837B-29137F0373F4}" presName="spacer" presStyleCnt="0"/>
      <dgm:spPr/>
    </dgm:pt>
    <dgm:pt modelId="{718FD7EE-AADA-4C8A-937F-D939AFF2789C}" type="pres">
      <dgm:prSet presAssocID="{AB8E9826-D7EA-4EB0-9E07-BDC45CE81BCA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FCF0A507-DB85-446F-84E3-09338AF37940}" type="pres">
      <dgm:prSet presAssocID="{C6F22FFD-8F9C-4757-BF11-8A8BF9DEA6C6}" presName="spacer" presStyleCnt="0"/>
      <dgm:spPr/>
    </dgm:pt>
    <dgm:pt modelId="{58C07B6F-45BB-4EFD-9342-CDED7949D93D}" type="pres">
      <dgm:prSet presAssocID="{C739FF5E-3EA4-4B0D-9475-F81CCCDA07D9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DF29D7FD-7581-4132-A1FF-8958B88A55DB}" type="pres">
      <dgm:prSet presAssocID="{98932743-2D5C-46C8-89B3-6A0F76ABD62D}" presName="spacer" presStyleCnt="0"/>
      <dgm:spPr/>
    </dgm:pt>
    <dgm:pt modelId="{2F1F03F6-22C8-458B-A36C-CC0E5DD5F1E1}" type="pres">
      <dgm:prSet presAssocID="{BC14BF4C-30C8-4C63-8593-6B078AB476CA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994BC84E-6D49-41E2-8F7F-CD23AB7BB40F}" srcId="{12291887-195C-425B-BABA-F17D77422EE9}" destId="{C739FF5E-3EA4-4B0D-9475-F81CCCDA07D9}" srcOrd="5" destOrd="0" parTransId="{E20AA1FC-DC29-4E0C-BF69-8E099F593017}" sibTransId="{98932743-2D5C-46C8-89B3-6A0F76ABD62D}"/>
    <dgm:cxn modelId="{DFB74F8A-DD85-4A45-B449-A48B809DD79B}" type="presOf" srcId="{E9C1A2E9-C1F5-42C9-9760-C5EE8FCEFF81}" destId="{D0C3F26E-BE4F-46B4-85A6-9F6B0AD5FD6B}" srcOrd="0" destOrd="0" presId="urn:microsoft.com/office/officeart/2005/8/layout/vList2"/>
    <dgm:cxn modelId="{E0E6734C-ACC3-48CB-801E-BD524A3DC7EA}" srcId="{12291887-195C-425B-BABA-F17D77422EE9}" destId="{52799710-1270-472D-81F6-34C133CD1C61}" srcOrd="1" destOrd="0" parTransId="{DACAA613-8BE0-4F47-B92B-6EA725C5DCC4}" sibTransId="{809386F5-3C95-4BD2-98C3-BF8DB7060D83}"/>
    <dgm:cxn modelId="{AD225B93-6684-4AB5-85DA-628B25FC0B31}" type="presOf" srcId="{4282EF2F-E128-407C-9727-0EC723F32251}" destId="{3F261961-EE48-44BE-8985-45FD0A22AFFD}" srcOrd="0" destOrd="0" presId="urn:microsoft.com/office/officeart/2005/8/layout/vList2"/>
    <dgm:cxn modelId="{376AF3A7-CA8F-4F02-819E-63F3BBB58129}" type="presOf" srcId="{BC14BF4C-30C8-4C63-8593-6B078AB476CA}" destId="{2F1F03F6-22C8-458B-A36C-CC0E5DD5F1E1}" srcOrd="0" destOrd="0" presId="urn:microsoft.com/office/officeart/2005/8/layout/vList2"/>
    <dgm:cxn modelId="{0F3DF8AB-76DF-4770-A2DB-A61F7B531FDE}" srcId="{12291887-195C-425B-BABA-F17D77422EE9}" destId="{07972F34-9F77-4C82-9BE0-C558C725AA32}" srcOrd="3" destOrd="0" parTransId="{E621AB24-06A9-47EC-9CD6-E3D380E8D853}" sibTransId="{4BD8E222-55BC-4331-837B-29137F0373F4}"/>
    <dgm:cxn modelId="{3B500D14-BBD5-441A-950E-452550315864}" type="presOf" srcId="{C739FF5E-3EA4-4B0D-9475-F81CCCDA07D9}" destId="{58C07B6F-45BB-4EFD-9342-CDED7949D93D}" srcOrd="0" destOrd="0" presId="urn:microsoft.com/office/officeart/2005/8/layout/vList2"/>
    <dgm:cxn modelId="{9CD8A5D5-786F-433C-B275-86EC0089039B}" srcId="{12291887-195C-425B-BABA-F17D77422EE9}" destId="{AB8E9826-D7EA-4EB0-9E07-BDC45CE81BCA}" srcOrd="4" destOrd="0" parTransId="{2D2C401C-580C-449A-BC41-01C3C5B13570}" sibTransId="{C6F22FFD-8F9C-4757-BF11-8A8BF9DEA6C6}"/>
    <dgm:cxn modelId="{7C733762-9EA4-40A1-B4A4-BB6934E3DFA5}" type="presOf" srcId="{12291887-195C-425B-BABA-F17D77422EE9}" destId="{4C0C89BF-8DC3-4502-B954-2AF13341EBD7}" srcOrd="0" destOrd="0" presId="urn:microsoft.com/office/officeart/2005/8/layout/vList2"/>
    <dgm:cxn modelId="{5241C4CB-69DC-4383-9C87-8B21240AB167}" srcId="{12291887-195C-425B-BABA-F17D77422EE9}" destId="{4282EF2F-E128-407C-9727-0EC723F32251}" srcOrd="2" destOrd="0" parTransId="{9ECD7415-6B78-4AC8-A754-15AB47920C2D}" sibTransId="{EEEF3735-F708-4A89-ABEF-2431AD5EFD80}"/>
    <dgm:cxn modelId="{7411041B-9F96-4D85-ACD9-FA37E10D9804}" srcId="{12291887-195C-425B-BABA-F17D77422EE9}" destId="{E9C1A2E9-C1F5-42C9-9760-C5EE8FCEFF81}" srcOrd="0" destOrd="0" parTransId="{4682E7AF-8647-433D-A484-6C35E622D28E}" sibTransId="{5C615FE6-2CDB-4AE6-94AB-BA35C5759EC1}"/>
    <dgm:cxn modelId="{BC81CCAC-F0E1-477B-9084-F7897E1EA70C}" type="presOf" srcId="{AB8E9826-D7EA-4EB0-9E07-BDC45CE81BCA}" destId="{718FD7EE-AADA-4C8A-937F-D939AFF2789C}" srcOrd="0" destOrd="0" presId="urn:microsoft.com/office/officeart/2005/8/layout/vList2"/>
    <dgm:cxn modelId="{F529CF82-DFAE-4E35-825E-AB8265CDD135}" srcId="{12291887-195C-425B-BABA-F17D77422EE9}" destId="{BC14BF4C-30C8-4C63-8593-6B078AB476CA}" srcOrd="6" destOrd="0" parTransId="{A4F4F14B-2BFA-4DE9-865E-AA0EB09B15F4}" sibTransId="{3227475A-1C68-4B15-96CD-BDDC972EFE7F}"/>
    <dgm:cxn modelId="{AFEC9285-1903-4096-BC40-FBFA31D9F2FC}" type="presOf" srcId="{52799710-1270-472D-81F6-34C133CD1C61}" destId="{5AC6E109-E09C-4ADC-A83C-82ECF3E7F3DD}" srcOrd="0" destOrd="0" presId="urn:microsoft.com/office/officeart/2005/8/layout/vList2"/>
    <dgm:cxn modelId="{4BA327BB-D2B0-45BC-A7D9-BB1254BE5824}" type="presOf" srcId="{07972F34-9F77-4C82-9BE0-C558C725AA32}" destId="{E1ECA77F-FC82-482B-8077-E3D2CAD219AC}" srcOrd="0" destOrd="0" presId="urn:microsoft.com/office/officeart/2005/8/layout/vList2"/>
    <dgm:cxn modelId="{73EE98EE-A519-43D2-9907-2047212D0075}" type="presParOf" srcId="{4C0C89BF-8DC3-4502-B954-2AF13341EBD7}" destId="{D0C3F26E-BE4F-46B4-85A6-9F6B0AD5FD6B}" srcOrd="0" destOrd="0" presId="urn:microsoft.com/office/officeart/2005/8/layout/vList2"/>
    <dgm:cxn modelId="{B5D6C299-27ED-483A-B7FE-4EEA3F9533D4}" type="presParOf" srcId="{4C0C89BF-8DC3-4502-B954-2AF13341EBD7}" destId="{F6C38B1B-DD32-422F-96A3-A1BF43C79699}" srcOrd="1" destOrd="0" presId="urn:microsoft.com/office/officeart/2005/8/layout/vList2"/>
    <dgm:cxn modelId="{DE94781F-145C-47CC-A66E-E704777ED406}" type="presParOf" srcId="{4C0C89BF-8DC3-4502-B954-2AF13341EBD7}" destId="{5AC6E109-E09C-4ADC-A83C-82ECF3E7F3DD}" srcOrd="2" destOrd="0" presId="urn:microsoft.com/office/officeart/2005/8/layout/vList2"/>
    <dgm:cxn modelId="{C70E1BFC-71DA-4EEB-A767-8F11CF84C8CB}" type="presParOf" srcId="{4C0C89BF-8DC3-4502-B954-2AF13341EBD7}" destId="{F0EDE05E-4E05-4467-A69C-584FD0D9643E}" srcOrd="3" destOrd="0" presId="urn:microsoft.com/office/officeart/2005/8/layout/vList2"/>
    <dgm:cxn modelId="{A2618B3B-3EED-4685-ABD4-FDCE8590B76E}" type="presParOf" srcId="{4C0C89BF-8DC3-4502-B954-2AF13341EBD7}" destId="{3F261961-EE48-44BE-8985-45FD0A22AFFD}" srcOrd="4" destOrd="0" presId="urn:microsoft.com/office/officeart/2005/8/layout/vList2"/>
    <dgm:cxn modelId="{5556F897-E2DC-4F24-BE58-83D04F71DDF5}" type="presParOf" srcId="{4C0C89BF-8DC3-4502-B954-2AF13341EBD7}" destId="{885713A0-ECBE-4722-8FAD-29C1993049B4}" srcOrd="5" destOrd="0" presId="urn:microsoft.com/office/officeart/2005/8/layout/vList2"/>
    <dgm:cxn modelId="{F781F731-173B-49A4-A272-35DE22D9D518}" type="presParOf" srcId="{4C0C89BF-8DC3-4502-B954-2AF13341EBD7}" destId="{E1ECA77F-FC82-482B-8077-E3D2CAD219AC}" srcOrd="6" destOrd="0" presId="urn:microsoft.com/office/officeart/2005/8/layout/vList2"/>
    <dgm:cxn modelId="{9B38A02A-C35D-4952-9F42-DD3B577B230E}" type="presParOf" srcId="{4C0C89BF-8DC3-4502-B954-2AF13341EBD7}" destId="{9638B227-21AE-4AEA-95A4-FC226B2F8D76}" srcOrd="7" destOrd="0" presId="urn:microsoft.com/office/officeart/2005/8/layout/vList2"/>
    <dgm:cxn modelId="{567C5F5E-2DD2-4E38-BF54-B7551913EC89}" type="presParOf" srcId="{4C0C89BF-8DC3-4502-B954-2AF13341EBD7}" destId="{718FD7EE-AADA-4C8A-937F-D939AFF2789C}" srcOrd="8" destOrd="0" presId="urn:microsoft.com/office/officeart/2005/8/layout/vList2"/>
    <dgm:cxn modelId="{964BF9E0-742D-4A2A-9D46-C365B78350F3}" type="presParOf" srcId="{4C0C89BF-8DC3-4502-B954-2AF13341EBD7}" destId="{FCF0A507-DB85-446F-84E3-09338AF37940}" srcOrd="9" destOrd="0" presId="urn:microsoft.com/office/officeart/2005/8/layout/vList2"/>
    <dgm:cxn modelId="{0B120E49-B530-4B0B-99C1-507BF62596C1}" type="presParOf" srcId="{4C0C89BF-8DC3-4502-B954-2AF13341EBD7}" destId="{58C07B6F-45BB-4EFD-9342-CDED7949D93D}" srcOrd="10" destOrd="0" presId="urn:microsoft.com/office/officeart/2005/8/layout/vList2"/>
    <dgm:cxn modelId="{D864575B-E246-4A76-AB63-219B8ECCF6D1}" type="presParOf" srcId="{4C0C89BF-8DC3-4502-B954-2AF13341EBD7}" destId="{DF29D7FD-7581-4132-A1FF-8958B88A55DB}" srcOrd="11" destOrd="0" presId="urn:microsoft.com/office/officeart/2005/8/layout/vList2"/>
    <dgm:cxn modelId="{0491206C-243C-4AA9-9C54-41791DFBE685}" type="presParOf" srcId="{4C0C89BF-8DC3-4502-B954-2AF13341EBD7}" destId="{2F1F03F6-22C8-458B-A36C-CC0E5DD5F1E1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C68FA750-2C15-418A-A47E-902514C985B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50107DB4-B7DD-4339-8C55-8A7E2C82664E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Эслаб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унутиш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хотирага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жойлаш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ажратиб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ёдлаш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механик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ёдлаш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хотира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суггестопедия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бошқасига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психик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суггестия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лотинча-ишонтириш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гипнопедия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уйқуда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кўпгина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тез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келмоқда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DDAD3-6BCD-4106-9259-175AD820D1BC}" type="parTrans" cxnId="{37B4789C-681E-4088-9AEE-DA934AE69230}">
      <dgm:prSet/>
      <dgm:spPr/>
      <dgm:t>
        <a:bodyPr/>
        <a:lstStyle/>
        <a:p>
          <a:endParaRPr lang="ru-RU"/>
        </a:p>
      </dgm:t>
    </dgm:pt>
    <dgm:pt modelId="{C0289F7A-8DF4-4598-88D0-85390A7DD288}" type="sibTrans" cxnId="{37B4789C-681E-4088-9AEE-DA934AE69230}">
      <dgm:prSet/>
      <dgm:spPr/>
      <dgm:t>
        <a:bodyPr/>
        <a:lstStyle/>
        <a:p>
          <a:endParaRPr lang="ru-RU"/>
        </a:p>
      </dgm:t>
    </dgm:pt>
    <dgm:pt modelId="{3B5D3552-BFA3-43C5-B7D2-87B748611BA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ҳажмга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стандартлари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дарсликлар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етказишга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технология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BE9754-4ED6-4A53-B70A-C9EED1589497}" type="parTrans" cxnId="{8619BF2B-7F94-4ADA-B24C-F330C7D78972}">
      <dgm:prSet/>
      <dgm:spPr/>
      <dgm:t>
        <a:bodyPr/>
        <a:lstStyle/>
        <a:p>
          <a:endParaRPr lang="ru-RU"/>
        </a:p>
      </dgm:t>
    </dgm:pt>
    <dgm:pt modelId="{3D21F485-9015-472F-9089-A27A5181440E}" type="sibTrans" cxnId="{8619BF2B-7F94-4ADA-B24C-F330C7D78972}">
      <dgm:prSet/>
      <dgm:spPr/>
      <dgm:t>
        <a:bodyPr/>
        <a:lstStyle/>
        <a:p>
          <a:endParaRPr lang="ru-RU"/>
        </a:p>
      </dgm:t>
    </dgm:pt>
    <dgm:pt modelId="{702B8792-CFFD-452E-A669-67583459081C}" type="pres">
      <dgm:prSet presAssocID="{C68FA750-2C15-418A-A47E-902514C985BF}" presName="linear" presStyleCnt="0">
        <dgm:presLayoutVars>
          <dgm:animLvl val="lvl"/>
          <dgm:resizeHandles val="exact"/>
        </dgm:presLayoutVars>
      </dgm:prSet>
      <dgm:spPr/>
    </dgm:pt>
    <dgm:pt modelId="{34248ADB-4A25-423B-BDD6-DC2212766ED3}" type="pres">
      <dgm:prSet presAssocID="{50107DB4-B7DD-4339-8C55-8A7E2C82664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5783BC1-71BC-49D7-99BA-24DD9F9CFFA0}" type="pres">
      <dgm:prSet presAssocID="{C0289F7A-8DF4-4598-88D0-85390A7DD288}" presName="spacer" presStyleCnt="0"/>
      <dgm:spPr/>
    </dgm:pt>
    <dgm:pt modelId="{5767A0C6-D459-453D-A5AC-1AD41FE42A1D}" type="pres">
      <dgm:prSet presAssocID="{3B5D3552-BFA3-43C5-B7D2-87B748611BA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7B4789C-681E-4088-9AEE-DA934AE69230}" srcId="{C68FA750-2C15-418A-A47E-902514C985BF}" destId="{50107DB4-B7DD-4339-8C55-8A7E2C82664E}" srcOrd="0" destOrd="0" parTransId="{402DDAD3-6BCD-4106-9259-175AD820D1BC}" sibTransId="{C0289F7A-8DF4-4598-88D0-85390A7DD288}"/>
    <dgm:cxn modelId="{8619BF2B-7F94-4ADA-B24C-F330C7D78972}" srcId="{C68FA750-2C15-418A-A47E-902514C985BF}" destId="{3B5D3552-BFA3-43C5-B7D2-87B748611BA6}" srcOrd="1" destOrd="0" parTransId="{A7BE9754-4ED6-4A53-B70A-C9EED1589497}" sibTransId="{3D21F485-9015-472F-9089-A27A5181440E}"/>
    <dgm:cxn modelId="{454531BD-8020-40D7-A9D6-E937EBDF7402}" type="presOf" srcId="{3B5D3552-BFA3-43C5-B7D2-87B748611BA6}" destId="{5767A0C6-D459-453D-A5AC-1AD41FE42A1D}" srcOrd="0" destOrd="0" presId="urn:microsoft.com/office/officeart/2005/8/layout/vList2"/>
    <dgm:cxn modelId="{E40158C7-DA46-4D6C-86DB-3F538E35B998}" type="presOf" srcId="{50107DB4-B7DD-4339-8C55-8A7E2C82664E}" destId="{34248ADB-4A25-423B-BDD6-DC2212766ED3}" srcOrd="0" destOrd="0" presId="urn:microsoft.com/office/officeart/2005/8/layout/vList2"/>
    <dgm:cxn modelId="{1F436845-83F5-4274-ACA4-075FFBC5C8AF}" type="presOf" srcId="{C68FA750-2C15-418A-A47E-902514C985BF}" destId="{702B8792-CFFD-452E-A669-67583459081C}" srcOrd="0" destOrd="0" presId="urn:microsoft.com/office/officeart/2005/8/layout/vList2"/>
    <dgm:cxn modelId="{BF0E1C91-2631-468B-98B4-BB6EB469CB0C}" type="presParOf" srcId="{702B8792-CFFD-452E-A669-67583459081C}" destId="{34248ADB-4A25-423B-BDD6-DC2212766ED3}" srcOrd="0" destOrd="0" presId="urn:microsoft.com/office/officeart/2005/8/layout/vList2"/>
    <dgm:cxn modelId="{723D6D60-784D-4D26-A279-FD6BDEF869BC}" type="presParOf" srcId="{702B8792-CFFD-452E-A669-67583459081C}" destId="{F5783BC1-71BC-49D7-99BA-24DD9F9CFFA0}" srcOrd="1" destOrd="0" presId="urn:microsoft.com/office/officeart/2005/8/layout/vList2"/>
    <dgm:cxn modelId="{FE67D7D6-95CB-4B5A-AF2F-F8EA36206282}" type="presParOf" srcId="{702B8792-CFFD-452E-A669-67583459081C}" destId="{5767A0C6-D459-453D-A5AC-1AD41FE42A1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C5AF1A75-C305-4242-9322-00A7BC67298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5FF574A-16D7-4473-97E3-211C193DA954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кўпгина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ташкилий-услубий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кунда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албатта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BECAD2-93A4-4525-B47B-5B2C06993DEF}" type="parTrans" cxnId="{0BC0308E-975E-4953-94CD-CEE9808C5DF3}">
      <dgm:prSet/>
      <dgm:spPr/>
      <dgm:t>
        <a:bodyPr/>
        <a:lstStyle/>
        <a:p>
          <a:endParaRPr lang="ru-RU"/>
        </a:p>
      </dgm:t>
    </dgm:pt>
    <dgm:pt modelId="{BAE73CA2-B374-4697-A6ED-A3AD2EDE63CD}" type="sibTrans" cxnId="{0BC0308E-975E-4953-94CD-CEE9808C5DF3}">
      <dgm:prSet/>
      <dgm:spPr/>
      <dgm:t>
        <a:bodyPr/>
        <a:lstStyle/>
        <a:p>
          <a:endParaRPr lang="ru-RU"/>
        </a:p>
      </dgm:t>
    </dgm:pt>
    <dgm:pt modelId="{EA2420F0-F5E7-426D-807D-E1DCEB8CBB3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салоҳияти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маҳорати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пойиндор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-методик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таъминланганлиги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жаҳон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тажрибасидан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хабардорлиги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фуқаролик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масъулияти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оламининг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бениҳоя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кенгайиб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бораётганлиги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маърифий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касб-ҳунар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эгалловчилар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контингентнинг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дунёқараш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кўрсаткичлари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масалалардир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A5DB21-4B52-4F89-8F1F-7641AEEA486B}" type="parTrans" cxnId="{DB63D68A-F56E-45DE-A9F5-0B2211ED51B1}">
      <dgm:prSet/>
      <dgm:spPr/>
      <dgm:t>
        <a:bodyPr/>
        <a:lstStyle/>
        <a:p>
          <a:endParaRPr lang="ru-RU"/>
        </a:p>
      </dgm:t>
    </dgm:pt>
    <dgm:pt modelId="{069EFDFF-AEE0-46E9-875C-A287CBD6CB04}" type="sibTrans" cxnId="{DB63D68A-F56E-45DE-A9F5-0B2211ED51B1}">
      <dgm:prSet/>
      <dgm:spPr/>
      <dgm:t>
        <a:bodyPr/>
        <a:lstStyle/>
        <a:p>
          <a:endParaRPr lang="ru-RU"/>
        </a:p>
      </dgm:t>
    </dgm:pt>
    <dgm:pt modelId="{FD7227F4-2EAC-42A9-BA2F-B5547164E832}" type="pres">
      <dgm:prSet presAssocID="{C5AF1A75-C305-4242-9322-00A7BC672986}" presName="linear" presStyleCnt="0">
        <dgm:presLayoutVars>
          <dgm:animLvl val="lvl"/>
          <dgm:resizeHandles val="exact"/>
        </dgm:presLayoutVars>
      </dgm:prSet>
      <dgm:spPr/>
    </dgm:pt>
    <dgm:pt modelId="{2A70B5C8-588A-4433-8AE2-16F2EF8AD280}" type="pres">
      <dgm:prSet presAssocID="{E5FF574A-16D7-4473-97E3-211C193DA95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72BA25-52EE-431C-884C-1917F4E3E137}" type="pres">
      <dgm:prSet presAssocID="{BAE73CA2-B374-4697-A6ED-A3AD2EDE63CD}" presName="spacer" presStyleCnt="0"/>
      <dgm:spPr/>
    </dgm:pt>
    <dgm:pt modelId="{0EDFDFCD-7348-4682-9F17-856AB60836B7}" type="pres">
      <dgm:prSet presAssocID="{EA2420F0-F5E7-426D-807D-E1DCEB8CBB3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1CABE4-965E-4393-9559-1ACFB1318BC5}" type="presOf" srcId="{EA2420F0-F5E7-426D-807D-E1DCEB8CBB34}" destId="{0EDFDFCD-7348-4682-9F17-856AB60836B7}" srcOrd="0" destOrd="0" presId="urn:microsoft.com/office/officeart/2005/8/layout/vList2"/>
    <dgm:cxn modelId="{0BC0308E-975E-4953-94CD-CEE9808C5DF3}" srcId="{C5AF1A75-C305-4242-9322-00A7BC672986}" destId="{E5FF574A-16D7-4473-97E3-211C193DA954}" srcOrd="0" destOrd="0" parTransId="{16BECAD2-93A4-4525-B47B-5B2C06993DEF}" sibTransId="{BAE73CA2-B374-4697-A6ED-A3AD2EDE63CD}"/>
    <dgm:cxn modelId="{6E9BC146-DF84-4BC9-B05F-93C2FCD02EC5}" type="presOf" srcId="{E5FF574A-16D7-4473-97E3-211C193DA954}" destId="{2A70B5C8-588A-4433-8AE2-16F2EF8AD280}" srcOrd="0" destOrd="0" presId="urn:microsoft.com/office/officeart/2005/8/layout/vList2"/>
    <dgm:cxn modelId="{DB63D68A-F56E-45DE-A9F5-0B2211ED51B1}" srcId="{C5AF1A75-C305-4242-9322-00A7BC672986}" destId="{EA2420F0-F5E7-426D-807D-E1DCEB8CBB34}" srcOrd="1" destOrd="0" parTransId="{24A5DB21-4B52-4F89-8F1F-7641AEEA486B}" sibTransId="{069EFDFF-AEE0-46E9-875C-A287CBD6CB04}"/>
    <dgm:cxn modelId="{EA3A9F1B-120A-4EDC-905D-09FB95291FB6}" type="presOf" srcId="{C5AF1A75-C305-4242-9322-00A7BC672986}" destId="{FD7227F4-2EAC-42A9-BA2F-B5547164E832}" srcOrd="0" destOrd="0" presId="urn:microsoft.com/office/officeart/2005/8/layout/vList2"/>
    <dgm:cxn modelId="{37FF621F-D527-449E-A234-19D643EA0E8B}" type="presParOf" srcId="{FD7227F4-2EAC-42A9-BA2F-B5547164E832}" destId="{2A70B5C8-588A-4433-8AE2-16F2EF8AD280}" srcOrd="0" destOrd="0" presId="urn:microsoft.com/office/officeart/2005/8/layout/vList2"/>
    <dgm:cxn modelId="{C91163FD-6465-4364-8718-BD2BC4B9A4BE}" type="presParOf" srcId="{FD7227F4-2EAC-42A9-BA2F-B5547164E832}" destId="{6A72BA25-52EE-431C-884C-1917F4E3E137}" srcOrd="1" destOrd="0" presId="urn:microsoft.com/office/officeart/2005/8/layout/vList2"/>
    <dgm:cxn modelId="{8C95446F-AA40-455B-BC2E-EE6CFF21C98B}" type="presParOf" srcId="{FD7227F4-2EAC-42A9-BA2F-B5547164E832}" destId="{0EDFDFCD-7348-4682-9F17-856AB60836B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8B3E97D5-1187-4869-BB4E-2DEFABBF393E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20456DF0-BB38-491A-A13D-A7E05909D20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миқёсда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остидава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инновацион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баҳонасида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тарих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синовидан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яшаб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келаётган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анъанавий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методикаси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метод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воз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кечиб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юбормасликдир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779B17-5D0E-4350-8BCA-40D01CBFA1B5}" type="parTrans" cxnId="{8E840264-476B-4FCE-A4D6-36ABE7AC7A0C}">
      <dgm:prSet/>
      <dgm:spPr/>
      <dgm:t>
        <a:bodyPr/>
        <a:lstStyle/>
        <a:p>
          <a:endParaRPr lang="ru-RU"/>
        </a:p>
      </dgm:t>
    </dgm:pt>
    <dgm:pt modelId="{BBCD554D-4A77-49D8-9D46-E8E48789EE98}" type="sibTrans" cxnId="{8E840264-476B-4FCE-A4D6-36ABE7AC7A0C}">
      <dgm:prSet/>
      <dgm:spPr/>
      <dgm:t>
        <a:bodyPr/>
        <a:lstStyle/>
        <a:p>
          <a:endParaRPr lang="ru-RU"/>
        </a:p>
      </dgm:t>
    </dgm:pt>
    <dgm:pt modelId="{56DA7DE0-0AD0-4101-96BC-6044F90923DD}" type="pres">
      <dgm:prSet presAssocID="{8B3E97D5-1187-4869-BB4E-2DEFABBF393E}" presName="linear" presStyleCnt="0">
        <dgm:presLayoutVars>
          <dgm:animLvl val="lvl"/>
          <dgm:resizeHandles val="exact"/>
        </dgm:presLayoutVars>
      </dgm:prSet>
      <dgm:spPr/>
    </dgm:pt>
    <dgm:pt modelId="{25C34982-8F00-4A8C-B464-429989B97E9E}" type="pres">
      <dgm:prSet presAssocID="{20456DF0-BB38-491A-A13D-A7E05909D20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64698AE-12EF-44FC-ADE1-6867B1326804}" type="presOf" srcId="{20456DF0-BB38-491A-A13D-A7E05909D20A}" destId="{25C34982-8F00-4A8C-B464-429989B97E9E}" srcOrd="0" destOrd="0" presId="urn:microsoft.com/office/officeart/2005/8/layout/vList2"/>
    <dgm:cxn modelId="{8E840264-476B-4FCE-A4D6-36ABE7AC7A0C}" srcId="{8B3E97D5-1187-4869-BB4E-2DEFABBF393E}" destId="{20456DF0-BB38-491A-A13D-A7E05909D20A}" srcOrd="0" destOrd="0" parTransId="{CC779B17-5D0E-4350-8BCA-40D01CBFA1B5}" sibTransId="{BBCD554D-4A77-49D8-9D46-E8E48789EE98}"/>
    <dgm:cxn modelId="{9D82847B-B747-4AFC-A3E9-C4610F655E15}" type="presOf" srcId="{8B3E97D5-1187-4869-BB4E-2DEFABBF393E}" destId="{56DA7DE0-0AD0-4101-96BC-6044F90923DD}" srcOrd="0" destOrd="0" presId="urn:microsoft.com/office/officeart/2005/8/layout/vList2"/>
    <dgm:cxn modelId="{E7126A7E-40F6-4D97-9F5E-912C005B8A9E}" type="presParOf" srcId="{56DA7DE0-0AD0-4101-96BC-6044F90923DD}" destId="{25C34982-8F00-4A8C-B464-429989B97E9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DF151A67-7110-4E72-8281-74ED0CDE858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B1A7D06-2C30-479A-A945-497A8018FFC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динамик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барҳаёт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жабҳа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туфайли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9AFCFC-100C-4A3C-A045-720D6F8FAA57}" type="parTrans" cxnId="{69EA3DAF-5FD2-4E78-972D-297DFF123FB8}">
      <dgm:prSet/>
      <dgm:spPr/>
      <dgm:t>
        <a:bodyPr/>
        <a:lstStyle/>
        <a:p>
          <a:endParaRPr lang="ru-RU"/>
        </a:p>
      </dgm:t>
    </dgm:pt>
    <dgm:pt modelId="{021679A9-246D-4E5E-9888-C78104A459EB}" type="sibTrans" cxnId="{69EA3DAF-5FD2-4E78-972D-297DFF123FB8}">
      <dgm:prSet/>
      <dgm:spPr/>
      <dgm:t>
        <a:bodyPr/>
        <a:lstStyle/>
        <a:p>
          <a:endParaRPr lang="ru-RU"/>
        </a:p>
      </dgm:t>
    </dgm:pt>
    <dgm:pt modelId="{79458ACA-BCF0-490C-BB4A-A4FB73399640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синалган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444B99-D45B-4C6A-820A-7E8C2653714A}" type="parTrans" cxnId="{622BBC57-3908-40A3-A05C-7475E5398C15}">
      <dgm:prSet/>
      <dgm:spPr/>
      <dgm:t>
        <a:bodyPr/>
        <a:lstStyle/>
        <a:p>
          <a:endParaRPr lang="ru-RU"/>
        </a:p>
      </dgm:t>
    </dgm:pt>
    <dgm:pt modelId="{4AED07F5-5DC5-4B7D-B71D-AAE2236A4A85}" type="sibTrans" cxnId="{622BBC57-3908-40A3-A05C-7475E5398C15}">
      <dgm:prSet/>
      <dgm:spPr/>
      <dgm:t>
        <a:bodyPr/>
        <a:lstStyle/>
        <a:p>
          <a:endParaRPr lang="ru-RU"/>
        </a:p>
      </dgm:t>
    </dgm:pt>
    <dgm:pt modelId="{B80C5960-CFF5-47BC-952D-48E32EB63D0E}" type="pres">
      <dgm:prSet presAssocID="{DF151A67-7110-4E72-8281-74ED0CDE8585}" presName="linear" presStyleCnt="0">
        <dgm:presLayoutVars>
          <dgm:animLvl val="lvl"/>
          <dgm:resizeHandles val="exact"/>
        </dgm:presLayoutVars>
      </dgm:prSet>
      <dgm:spPr/>
    </dgm:pt>
    <dgm:pt modelId="{5B899C08-2045-4BB7-B5BE-E41C46531FD8}" type="pres">
      <dgm:prSet presAssocID="{2B1A7D06-2C30-479A-A945-497A8018FFC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D3A7215-C3DE-449E-853D-AC5247356148}" type="pres">
      <dgm:prSet presAssocID="{021679A9-246D-4E5E-9888-C78104A459EB}" presName="spacer" presStyleCnt="0"/>
      <dgm:spPr/>
    </dgm:pt>
    <dgm:pt modelId="{D9C293EA-8999-48C0-AD95-41D8B2034A08}" type="pres">
      <dgm:prSet presAssocID="{79458ACA-BCF0-490C-BB4A-A4FB73399640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22BBC57-3908-40A3-A05C-7475E5398C15}" srcId="{DF151A67-7110-4E72-8281-74ED0CDE8585}" destId="{79458ACA-BCF0-490C-BB4A-A4FB73399640}" srcOrd="1" destOrd="0" parTransId="{6C444B99-D45B-4C6A-820A-7E8C2653714A}" sibTransId="{4AED07F5-5DC5-4B7D-B71D-AAE2236A4A85}"/>
    <dgm:cxn modelId="{6AD354C5-5259-47FC-94C7-6FE6668C9BA6}" type="presOf" srcId="{2B1A7D06-2C30-479A-A945-497A8018FFCF}" destId="{5B899C08-2045-4BB7-B5BE-E41C46531FD8}" srcOrd="0" destOrd="0" presId="urn:microsoft.com/office/officeart/2005/8/layout/vList2"/>
    <dgm:cxn modelId="{69EA3DAF-5FD2-4E78-972D-297DFF123FB8}" srcId="{DF151A67-7110-4E72-8281-74ED0CDE8585}" destId="{2B1A7D06-2C30-479A-A945-497A8018FFCF}" srcOrd="0" destOrd="0" parTransId="{5A9AFCFC-100C-4A3C-A045-720D6F8FAA57}" sibTransId="{021679A9-246D-4E5E-9888-C78104A459EB}"/>
    <dgm:cxn modelId="{4D28ECAB-77B1-4526-9C44-214479FB79BA}" type="presOf" srcId="{DF151A67-7110-4E72-8281-74ED0CDE8585}" destId="{B80C5960-CFF5-47BC-952D-48E32EB63D0E}" srcOrd="0" destOrd="0" presId="urn:microsoft.com/office/officeart/2005/8/layout/vList2"/>
    <dgm:cxn modelId="{60E3E503-B618-4EBE-926F-83715828AF95}" type="presOf" srcId="{79458ACA-BCF0-490C-BB4A-A4FB73399640}" destId="{D9C293EA-8999-48C0-AD95-41D8B2034A08}" srcOrd="0" destOrd="0" presId="urn:microsoft.com/office/officeart/2005/8/layout/vList2"/>
    <dgm:cxn modelId="{2E2742D1-EC8F-43D5-83D1-88C6226266C6}" type="presParOf" srcId="{B80C5960-CFF5-47BC-952D-48E32EB63D0E}" destId="{5B899C08-2045-4BB7-B5BE-E41C46531FD8}" srcOrd="0" destOrd="0" presId="urn:microsoft.com/office/officeart/2005/8/layout/vList2"/>
    <dgm:cxn modelId="{EE64C6F6-D626-4784-8240-84A2263D9970}" type="presParOf" srcId="{B80C5960-CFF5-47BC-952D-48E32EB63D0E}" destId="{2D3A7215-C3DE-449E-853D-AC5247356148}" srcOrd="1" destOrd="0" presId="urn:microsoft.com/office/officeart/2005/8/layout/vList2"/>
    <dgm:cxn modelId="{962832A9-6FA2-4F70-8FDB-79E900375622}" type="presParOf" srcId="{B80C5960-CFF5-47BC-952D-48E32EB63D0E}" destId="{D9C293EA-8999-48C0-AD95-41D8B2034A0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9321437B-34FF-449A-83DE-D43F23A1A00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5918C227-5CBA-4A3D-A5A6-9229BA1BF2DB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2-савол. Педагогик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54B8CF-8D84-41E6-AE98-A7D63245074A}" type="parTrans" cxnId="{58F2C9E0-304E-415B-A81A-AFA1389EF60C}">
      <dgm:prSet/>
      <dgm:spPr/>
      <dgm:t>
        <a:bodyPr/>
        <a:lstStyle/>
        <a:p>
          <a:endParaRPr lang="ru-RU"/>
        </a:p>
      </dgm:t>
    </dgm:pt>
    <dgm:pt modelId="{5F0C300A-1C41-48DD-ABFD-40B24053F9C1}" type="sibTrans" cxnId="{58F2C9E0-304E-415B-A81A-AFA1389EF60C}">
      <dgm:prSet/>
      <dgm:spPr/>
      <dgm:t>
        <a:bodyPr/>
        <a:lstStyle/>
        <a:p>
          <a:endParaRPr lang="ru-RU"/>
        </a:p>
      </dgm:t>
    </dgm:pt>
    <dgm:pt modelId="{686384EF-B589-41C5-9EAF-2B781E9BE8EC}" type="pres">
      <dgm:prSet presAssocID="{9321437B-34FF-449A-83DE-D43F23A1A00A}" presName="linear" presStyleCnt="0">
        <dgm:presLayoutVars>
          <dgm:animLvl val="lvl"/>
          <dgm:resizeHandles val="exact"/>
        </dgm:presLayoutVars>
      </dgm:prSet>
      <dgm:spPr/>
    </dgm:pt>
    <dgm:pt modelId="{33122CE6-88E8-4CAE-9F38-158E12AE7D77}" type="pres">
      <dgm:prSet presAssocID="{5918C227-5CBA-4A3D-A5A6-9229BA1BF2D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8F2C9E0-304E-415B-A81A-AFA1389EF60C}" srcId="{9321437B-34FF-449A-83DE-D43F23A1A00A}" destId="{5918C227-5CBA-4A3D-A5A6-9229BA1BF2DB}" srcOrd="0" destOrd="0" parTransId="{2E54B8CF-8D84-41E6-AE98-A7D63245074A}" sibTransId="{5F0C300A-1C41-48DD-ABFD-40B24053F9C1}"/>
    <dgm:cxn modelId="{9670F7EE-43BD-4F6C-A856-58275C894D22}" type="presOf" srcId="{5918C227-5CBA-4A3D-A5A6-9229BA1BF2DB}" destId="{33122CE6-88E8-4CAE-9F38-158E12AE7D77}" srcOrd="0" destOrd="0" presId="urn:microsoft.com/office/officeart/2005/8/layout/vList2"/>
    <dgm:cxn modelId="{CD4ECD8D-14DA-4040-8578-182E538EB903}" type="presOf" srcId="{9321437B-34FF-449A-83DE-D43F23A1A00A}" destId="{686384EF-B589-41C5-9EAF-2B781E9BE8EC}" srcOrd="0" destOrd="0" presId="urn:microsoft.com/office/officeart/2005/8/layout/vList2"/>
    <dgm:cxn modelId="{2AB9D62F-9F13-448C-BA17-1C3929EF3F9A}" type="presParOf" srcId="{686384EF-B589-41C5-9EAF-2B781E9BE8EC}" destId="{33122CE6-88E8-4CAE-9F38-158E12AE7D7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E03155CD-B4E4-40C0-84F9-74086F2A4B2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A80D144-7D8F-44AB-9CF9-4A49C3978E28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қўлланиладиган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ҳарқандай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ишончлилиги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чин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заруратини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154C5-12B9-4512-8E3E-F1D96BCF579B}" type="parTrans" cxnId="{1F4C14F9-69C4-484B-9F97-FB59BFFB399A}">
      <dgm:prSet/>
      <dgm:spPr/>
      <dgm:t>
        <a:bodyPr/>
        <a:lstStyle/>
        <a:p>
          <a:endParaRPr lang="ru-RU"/>
        </a:p>
      </dgm:t>
    </dgm:pt>
    <dgm:pt modelId="{C5D3E2FC-B9D1-4312-A5C7-9C6BD630A950}" type="sibTrans" cxnId="{1F4C14F9-69C4-484B-9F97-FB59BFFB399A}">
      <dgm:prSet/>
      <dgm:spPr/>
      <dgm:t>
        <a:bodyPr/>
        <a:lstStyle/>
        <a:p>
          <a:endParaRPr lang="ru-RU"/>
        </a:p>
      </dgm:t>
    </dgm:pt>
    <dgm:pt modelId="{FDCADB83-031A-4FBF-9509-BFACCDE10A8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лойиҳалаштириш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босқич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B92D4D-96F5-49B7-B2A0-1E50524AA037}" type="parTrans" cxnId="{74F8E277-3DC3-4C2A-BDAE-5AF9A694E888}">
      <dgm:prSet/>
      <dgm:spPr/>
      <dgm:t>
        <a:bodyPr/>
        <a:lstStyle/>
        <a:p>
          <a:endParaRPr lang="ru-RU"/>
        </a:p>
      </dgm:t>
    </dgm:pt>
    <dgm:pt modelId="{690D0658-CB0B-4848-B12A-D81099CA698C}" type="sibTrans" cxnId="{74F8E277-3DC3-4C2A-BDAE-5AF9A694E888}">
      <dgm:prSet/>
      <dgm:spPr/>
      <dgm:t>
        <a:bodyPr/>
        <a:lstStyle/>
        <a:p>
          <a:endParaRPr lang="ru-RU"/>
        </a:p>
      </dgm:t>
    </dgm:pt>
    <dgm:pt modelId="{96A0277E-BE89-46AF-9143-6D3C4201C287}" type="pres">
      <dgm:prSet presAssocID="{E03155CD-B4E4-40C0-84F9-74086F2A4B26}" presName="linear" presStyleCnt="0">
        <dgm:presLayoutVars>
          <dgm:animLvl val="lvl"/>
          <dgm:resizeHandles val="exact"/>
        </dgm:presLayoutVars>
      </dgm:prSet>
      <dgm:spPr/>
    </dgm:pt>
    <dgm:pt modelId="{72C5169A-DC3D-4444-94B5-A0CD863500B2}" type="pres">
      <dgm:prSet presAssocID="{8A80D144-7D8F-44AB-9CF9-4A49C3978E2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5E0256-925A-4A6E-90E9-C96D2C3BCE5B}" type="pres">
      <dgm:prSet presAssocID="{C5D3E2FC-B9D1-4312-A5C7-9C6BD630A950}" presName="spacer" presStyleCnt="0"/>
      <dgm:spPr/>
    </dgm:pt>
    <dgm:pt modelId="{9C31DDF7-8A78-4ACA-8D9C-B96204F49F00}" type="pres">
      <dgm:prSet presAssocID="{FDCADB83-031A-4FBF-9509-BFACCDE10A8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9C8F5B-08B9-448D-AD35-66677E048267}" type="presOf" srcId="{8A80D144-7D8F-44AB-9CF9-4A49C3978E28}" destId="{72C5169A-DC3D-4444-94B5-A0CD863500B2}" srcOrd="0" destOrd="0" presId="urn:microsoft.com/office/officeart/2005/8/layout/vList2"/>
    <dgm:cxn modelId="{1F4C14F9-69C4-484B-9F97-FB59BFFB399A}" srcId="{E03155CD-B4E4-40C0-84F9-74086F2A4B26}" destId="{8A80D144-7D8F-44AB-9CF9-4A49C3978E28}" srcOrd="0" destOrd="0" parTransId="{5C0154C5-12B9-4512-8E3E-F1D96BCF579B}" sibTransId="{C5D3E2FC-B9D1-4312-A5C7-9C6BD630A950}"/>
    <dgm:cxn modelId="{04120ACA-F65C-44C5-9900-4D7F644B9CC0}" type="presOf" srcId="{E03155CD-B4E4-40C0-84F9-74086F2A4B26}" destId="{96A0277E-BE89-46AF-9143-6D3C4201C287}" srcOrd="0" destOrd="0" presId="urn:microsoft.com/office/officeart/2005/8/layout/vList2"/>
    <dgm:cxn modelId="{B3EA9655-6880-4664-96D1-FB3589BD1647}" type="presOf" srcId="{FDCADB83-031A-4FBF-9509-BFACCDE10A8F}" destId="{9C31DDF7-8A78-4ACA-8D9C-B96204F49F00}" srcOrd="0" destOrd="0" presId="urn:microsoft.com/office/officeart/2005/8/layout/vList2"/>
    <dgm:cxn modelId="{74F8E277-3DC3-4C2A-BDAE-5AF9A694E888}" srcId="{E03155CD-B4E4-40C0-84F9-74086F2A4B26}" destId="{FDCADB83-031A-4FBF-9509-BFACCDE10A8F}" srcOrd="1" destOrd="0" parTransId="{A8B92D4D-96F5-49B7-B2A0-1E50524AA037}" sibTransId="{690D0658-CB0B-4848-B12A-D81099CA698C}"/>
    <dgm:cxn modelId="{157C40D7-6651-4A5B-A724-4AF206E78015}" type="presParOf" srcId="{96A0277E-BE89-46AF-9143-6D3C4201C287}" destId="{72C5169A-DC3D-4444-94B5-A0CD863500B2}" srcOrd="0" destOrd="0" presId="urn:microsoft.com/office/officeart/2005/8/layout/vList2"/>
    <dgm:cxn modelId="{48C0F966-AFB6-48D5-8E37-15AD7D83FAA0}" type="presParOf" srcId="{96A0277E-BE89-46AF-9143-6D3C4201C287}" destId="{E15E0256-925A-4A6E-90E9-C96D2C3BCE5B}" srcOrd="1" destOrd="0" presId="urn:microsoft.com/office/officeart/2005/8/layout/vList2"/>
    <dgm:cxn modelId="{A07AA4B1-8AE9-4908-A5D4-11F0BDFB2D80}" type="presParOf" srcId="{96A0277E-BE89-46AF-9143-6D3C4201C287}" destId="{9C31DDF7-8A78-4ACA-8D9C-B96204F49F0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6A042230-547D-4D11-B0B0-0A24049F828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A3EAD2FB-7BA3-47BD-8E59-7EE8851F19C1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қисқача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B29D9A-61EC-419C-94E9-711419B7B4C4}" type="parTrans" cxnId="{3DE9CF2B-A84F-40C5-97FC-020444826ABE}">
      <dgm:prSet/>
      <dgm:spPr/>
      <dgm:t>
        <a:bodyPr/>
        <a:lstStyle/>
        <a:p>
          <a:endParaRPr lang="ru-RU"/>
        </a:p>
      </dgm:t>
    </dgm:pt>
    <dgm:pt modelId="{45D2A569-251D-4FB7-B8F3-BFC21938BB7C}" type="sibTrans" cxnId="{3DE9CF2B-A84F-40C5-97FC-020444826ABE}">
      <dgm:prSet/>
      <dgm:spPr/>
      <dgm:t>
        <a:bodyPr/>
        <a:lstStyle/>
        <a:p>
          <a:endParaRPr lang="ru-RU"/>
        </a:p>
      </dgm:t>
    </dgm:pt>
    <dgm:pt modelId="{6BEE51C1-695A-4777-B4B6-B1BCD9B7985E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такомиллаштиришга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тадқиқотлар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фаразларига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равишда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сари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йўналтирилган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иборатдир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F415D7-DCEC-495F-968A-DA1516CE8821}" type="parTrans" cxnId="{755D81C5-3D93-46FC-84C8-1F2765D9D4C0}">
      <dgm:prSet/>
      <dgm:spPr/>
      <dgm:t>
        <a:bodyPr/>
        <a:lstStyle/>
        <a:p>
          <a:endParaRPr lang="ru-RU"/>
        </a:p>
      </dgm:t>
    </dgm:pt>
    <dgm:pt modelId="{0200924C-09E9-4237-BC85-BA9877F1282D}" type="sibTrans" cxnId="{755D81C5-3D93-46FC-84C8-1F2765D9D4C0}">
      <dgm:prSet/>
      <dgm:spPr/>
      <dgm:t>
        <a:bodyPr/>
        <a:lstStyle/>
        <a:p>
          <a:endParaRPr lang="ru-RU"/>
        </a:p>
      </dgm:t>
    </dgm:pt>
    <dgm:pt modelId="{1184CD01-38E7-454E-9640-B2132C232D40}" type="pres">
      <dgm:prSet presAssocID="{6A042230-547D-4D11-B0B0-0A24049F828B}" presName="linear" presStyleCnt="0">
        <dgm:presLayoutVars>
          <dgm:animLvl val="lvl"/>
          <dgm:resizeHandles val="exact"/>
        </dgm:presLayoutVars>
      </dgm:prSet>
      <dgm:spPr/>
    </dgm:pt>
    <dgm:pt modelId="{9036C0DD-9E90-40EE-8095-A0860E90EDED}" type="pres">
      <dgm:prSet presAssocID="{A3EAD2FB-7BA3-47BD-8E59-7EE8851F19C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C6F35A7-FB29-429E-99C0-123BC39A366E}" type="pres">
      <dgm:prSet presAssocID="{45D2A569-251D-4FB7-B8F3-BFC21938BB7C}" presName="spacer" presStyleCnt="0"/>
      <dgm:spPr/>
    </dgm:pt>
    <dgm:pt modelId="{790B351C-C1C2-4875-BB24-69B62B7843C9}" type="pres">
      <dgm:prSet presAssocID="{6BEE51C1-695A-4777-B4B6-B1BCD9B7985E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8B3F934-E616-4B09-8288-2661A70555C4}" type="presOf" srcId="{A3EAD2FB-7BA3-47BD-8E59-7EE8851F19C1}" destId="{9036C0DD-9E90-40EE-8095-A0860E90EDED}" srcOrd="0" destOrd="0" presId="urn:microsoft.com/office/officeart/2005/8/layout/vList2"/>
    <dgm:cxn modelId="{755D81C5-3D93-46FC-84C8-1F2765D9D4C0}" srcId="{6A042230-547D-4D11-B0B0-0A24049F828B}" destId="{6BEE51C1-695A-4777-B4B6-B1BCD9B7985E}" srcOrd="1" destOrd="0" parTransId="{92F415D7-DCEC-495F-968A-DA1516CE8821}" sibTransId="{0200924C-09E9-4237-BC85-BA9877F1282D}"/>
    <dgm:cxn modelId="{FF9B240F-D5E1-4E60-AB79-D4402EDB95DA}" type="presOf" srcId="{6BEE51C1-695A-4777-B4B6-B1BCD9B7985E}" destId="{790B351C-C1C2-4875-BB24-69B62B7843C9}" srcOrd="0" destOrd="0" presId="urn:microsoft.com/office/officeart/2005/8/layout/vList2"/>
    <dgm:cxn modelId="{6AFD377B-DABC-441E-90CE-69A64699820E}" type="presOf" srcId="{6A042230-547D-4D11-B0B0-0A24049F828B}" destId="{1184CD01-38E7-454E-9640-B2132C232D40}" srcOrd="0" destOrd="0" presId="urn:microsoft.com/office/officeart/2005/8/layout/vList2"/>
    <dgm:cxn modelId="{3DE9CF2B-A84F-40C5-97FC-020444826ABE}" srcId="{6A042230-547D-4D11-B0B0-0A24049F828B}" destId="{A3EAD2FB-7BA3-47BD-8E59-7EE8851F19C1}" srcOrd="0" destOrd="0" parTransId="{C5B29D9A-61EC-419C-94E9-711419B7B4C4}" sibTransId="{45D2A569-251D-4FB7-B8F3-BFC21938BB7C}"/>
    <dgm:cxn modelId="{8DF7E6D5-4F28-45E2-8A66-DA8A2560CD81}" type="presParOf" srcId="{1184CD01-38E7-454E-9640-B2132C232D40}" destId="{9036C0DD-9E90-40EE-8095-A0860E90EDED}" srcOrd="0" destOrd="0" presId="urn:microsoft.com/office/officeart/2005/8/layout/vList2"/>
    <dgm:cxn modelId="{C46A146F-5F51-40E5-833F-91BCF13214FB}" type="presParOf" srcId="{1184CD01-38E7-454E-9640-B2132C232D40}" destId="{2C6F35A7-FB29-429E-99C0-123BC39A366E}" srcOrd="1" destOrd="0" presId="urn:microsoft.com/office/officeart/2005/8/layout/vList2"/>
    <dgm:cxn modelId="{68797D0C-9E74-42B6-8210-CF90C0FE3758}" type="presParOf" srcId="{1184CD01-38E7-454E-9640-B2132C232D40}" destId="{790B351C-C1C2-4875-BB24-69B62B7843C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81118BEE-2414-497E-B8B2-BBB61455510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51E1A4CB-3C85-4A0B-963B-BB1E34A68B4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Масалани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тасаввур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таърифларини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олишимиз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546CDB-8D3D-45C9-BFF1-19A08FD8220A}" type="parTrans" cxnId="{B16D063C-F428-4317-AA08-D91762AC28A4}">
      <dgm:prSet/>
      <dgm:spPr/>
      <dgm:t>
        <a:bodyPr/>
        <a:lstStyle/>
        <a:p>
          <a:endParaRPr lang="ru-RU"/>
        </a:p>
      </dgm:t>
    </dgm:pt>
    <dgm:pt modelId="{470122E5-49B7-4E5B-B5A9-FB76E0F862B0}" type="sibTrans" cxnId="{B16D063C-F428-4317-AA08-D91762AC28A4}">
      <dgm:prSet/>
      <dgm:spPr/>
      <dgm:t>
        <a:bodyPr/>
        <a:lstStyle/>
        <a:p>
          <a:endParaRPr lang="ru-RU"/>
        </a:p>
      </dgm:t>
    </dgm:pt>
    <dgm:pt modelId="{3F944866-2885-4BEB-A49D-E30C73716AC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тафаккур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сунъий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тарзда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бошқариладиган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тадқиқ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B3ED88-1CF7-4A3E-A184-C082672FED56}" type="parTrans" cxnId="{AC09C0F7-5B66-4D89-9E9E-74924B1CDBC9}">
      <dgm:prSet/>
      <dgm:spPr/>
      <dgm:t>
        <a:bodyPr/>
        <a:lstStyle/>
        <a:p>
          <a:endParaRPr lang="ru-RU"/>
        </a:p>
      </dgm:t>
    </dgm:pt>
    <dgm:pt modelId="{CDB1B8D0-F371-4B81-90BE-51F565A9C908}" type="sibTrans" cxnId="{AC09C0F7-5B66-4D89-9E9E-74924B1CDBC9}">
      <dgm:prSet/>
      <dgm:spPr/>
      <dgm:t>
        <a:bodyPr/>
        <a:lstStyle/>
        <a:p>
          <a:endParaRPr lang="ru-RU"/>
        </a:p>
      </dgm:t>
    </dgm:pt>
    <dgm:pt modelId="{ACEF2D8C-DED1-445D-992C-8E8B783B7F55}" type="pres">
      <dgm:prSet presAssocID="{81118BEE-2414-497E-B8B2-BBB61455510B}" presName="linear" presStyleCnt="0">
        <dgm:presLayoutVars>
          <dgm:animLvl val="lvl"/>
          <dgm:resizeHandles val="exact"/>
        </dgm:presLayoutVars>
      </dgm:prSet>
      <dgm:spPr/>
    </dgm:pt>
    <dgm:pt modelId="{654A9F4C-AB56-4E70-B2BE-7BF293323848}" type="pres">
      <dgm:prSet presAssocID="{51E1A4CB-3C85-4A0B-963B-BB1E34A68B4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1C812F1-463D-4DED-A480-F393DCCF1597}" type="pres">
      <dgm:prSet presAssocID="{470122E5-49B7-4E5B-B5A9-FB76E0F862B0}" presName="spacer" presStyleCnt="0"/>
      <dgm:spPr/>
    </dgm:pt>
    <dgm:pt modelId="{09F97082-2534-43B2-B203-843D60EC624A}" type="pres">
      <dgm:prSet presAssocID="{3F944866-2885-4BEB-A49D-E30C73716AC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AC09C0F7-5B66-4D89-9E9E-74924B1CDBC9}" srcId="{81118BEE-2414-497E-B8B2-BBB61455510B}" destId="{3F944866-2885-4BEB-A49D-E30C73716ACA}" srcOrd="1" destOrd="0" parTransId="{D2B3ED88-1CF7-4A3E-A184-C082672FED56}" sibTransId="{CDB1B8D0-F371-4B81-90BE-51F565A9C908}"/>
    <dgm:cxn modelId="{B16D063C-F428-4317-AA08-D91762AC28A4}" srcId="{81118BEE-2414-497E-B8B2-BBB61455510B}" destId="{51E1A4CB-3C85-4A0B-963B-BB1E34A68B4A}" srcOrd="0" destOrd="0" parTransId="{33546CDB-8D3D-45C9-BFF1-19A08FD8220A}" sibTransId="{470122E5-49B7-4E5B-B5A9-FB76E0F862B0}"/>
    <dgm:cxn modelId="{01CC2022-367E-47DC-BE1A-0C8BE5ABD524}" type="presOf" srcId="{51E1A4CB-3C85-4A0B-963B-BB1E34A68B4A}" destId="{654A9F4C-AB56-4E70-B2BE-7BF293323848}" srcOrd="0" destOrd="0" presId="urn:microsoft.com/office/officeart/2005/8/layout/vList2"/>
    <dgm:cxn modelId="{59CDD00B-5836-4FDC-B429-34EE1B57C34E}" type="presOf" srcId="{3F944866-2885-4BEB-A49D-E30C73716ACA}" destId="{09F97082-2534-43B2-B203-843D60EC624A}" srcOrd="0" destOrd="0" presId="urn:microsoft.com/office/officeart/2005/8/layout/vList2"/>
    <dgm:cxn modelId="{C57F4450-7ED7-47AB-B1F9-AA9B4EE46CB4}" type="presOf" srcId="{81118BEE-2414-497E-B8B2-BBB61455510B}" destId="{ACEF2D8C-DED1-445D-992C-8E8B783B7F55}" srcOrd="0" destOrd="0" presId="urn:microsoft.com/office/officeart/2005/8/layout/vList2"/>
    <dgm:cxn modelId="{517550C7-BA90-4732-B903-B68ED8FDD6EC}" type="presParOf" srcId="{ACEF2D8C-DED1-445D-992C-8E8B783B7F55}" destId="{654A9F4C-AB56-4E70-B2BE-7BF293323848}" srcOrd="0" destOrd="0" presId="urn:microsoft.com/office/officeart/2005/8/layout/vList2"/>
    <dgm:cxn modelId="{579BF4F5-83EA-437A-BA3C-4F8880AFBC08}" type="presParOf" srcId="{ACEF2D8C-DED1-445D-992C-8E8B783B7F55}" destId="{11C812F1-463D-4DED-A480-F393DCCF1597}" srcOrd="1" destOrd="0" presId="urn:microsoft.com/office/officeart/2005/8/layout/vList2"/>
    <dgm:cxn modelId="{2B403003-B5FE-4D0D-AFCC-DFD2FBFF46B3}" type="presParOf" srcId="{ACEF2D8C-DED1-445D-992C-8E8B783B7F55}" destId="{09F97082-2534-43B2-B203-843D60EC624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2EF8C8BF-90B6-4F4C-ACE4-D3045E00875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358B236-DAC2-4017-AD2A-5579DD9546B1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тафаккур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шарт-шароитлар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ёндашувлар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орасидаги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сабаб-оқибатли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алоқадорликни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ойдинлаштириш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FE8DC-448C-4EC7-BB95-35F780E42B4D}" type="parTrans" cxnId="{A1CDAEBC-D350-4F9B-AA8D-D2E750EAD916}">
      <dgm:prSet/>
      <dgm:spPr/>
      <dgm:t>
        <a:bodyPr/>
        <a:lstStyle/>
        <a:p>
          <a:endParaRPr lang="ru-RU"/>
        </a:p>
      </dgm:t>
    </dgm:pt>
    <dgm:pt modelId="{0E1CA07C-F27F-4731-B25B-82F13CAC1D7F}" type="sibTrans" cxnId="{A1CDAEBC-D350-4F9B-AA8D-D2E750EAD916}">
      <dgm:prSet/>
      <dgm:spPr/>
      <dgm:t>
        <a:bodyPr/>
        <a:lstStyle/>
        <a:p>
          <a:endParaRPr lang="ru-RU"/>
        </a:p>
      </dgm:t>
    </dgm:pt>
    <dgm:pt modelId="{FFEA6DD0-A185-4A6F-A625-FC4BDA2E3870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метод-педагогик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синтезлаш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таққослаш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интеграциялаштириш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боғланишларни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97F71F-8AEB-4470-A485-3639AAEAECF7}" type="parTrans" cxnId="{65DC0268-2777-4FFC-BB01-F1E2924FAD05}">
      <dgm:prSet/>
      <dgm:spPr/>
      <dgm:t>
        <a:bodyPr/>
        <a:lstStyle/>
        <a:p>
          <a:endParaRPr lang="ru-RU"/>
        </a:p>
      </dgm:t>
    </dgm:pt>
    <dgm:pt modelId="{2754A7E5-2F51-435E-AA76-3896D80A3175}" type="sibTrans" cxnId="{65DC0268-2777-4FFC-BB01-F1E2924FAD05}">
      <dgm:prSet/>
      <dgm:spPr/>
      <dgm:t>
        <a:bodyPr/>
        <a:lstStyle/>
        <a:p>
          <a:endParaRPr lang="ru-RU"/>
        </a:p>
      </dgm:t>
    </dgm:pt>
    <dgm:pt modelId="{0222CDD8-B8E6-4449-949A-443F4F7C024A}" type="pres">
      <dgm:prSet presAssocID="{2EF8C8BF-90B6-4F4C-ACE4-D3045E00875B}" presName="linear" presStyleCnt="0">
        <dgm:presLayoutVars>
          <dgm:animLvl val="lvl"/>
          <dgm:resizeHandles val="exact"/>
        </dgm:presLayoutVars>
      </dgm:prSet>
      <dgm:spPr/>
    </dgm:pt>
    <dgm:pt modelId="{0576F57B-77E3-4D9F-97FF-C24B24D824AD}" type="pres">
      <dgm:prSet presAssocID="{2358B236-DAC2-4017-AD2A-5579DD9546B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8708AB-7CEE-457E-8CE6-11AC28C42C4B}" type="pres">
      <dgm:prSet presAssocID="{0E1CA07C-F27F-4731-B25B-82F13CAC1D7F}" presName="spacer" presStyleCnt="0"/>
      <dgm:spPr/>
    </dgm:pt>
    <dgm:pt modelId="{199B2A6C-9269-46B9-BD2E-4CB36BD56B7E}" type="pres">
      <dgm:prSet presAssocID="{FFEA6DD0-A185-4A6F-A625-FC4BDA2E3870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D9834D20-55D6-4216-BBCF-AADC15CD4F64}" type="presOf" srcId="{FFEA6DD0-A185-4A6F-A625-FC4BDA2E3870}" destId="{199B2A6C-9269-46B9-BD2E-4CB36BD56B7E}" srcOrd="0" destOrd="0" presId="urn:microsoft.com/office/officeart/2005/8/layout/vList2"/>
    <dgm:cxn modelId="{65DC0268-2777-4FFC-BB01-F1E2924FAD05}" srcId="{2EF8C8BF-90B6-4F4C-ACE4-D3045E00875B}" destId="{FFEA6DD0-A185-4A6F-A625-FC4BDA2E3870}" srcOrd="1" destOrd="0" parTransId="{B597F71F-8AEB-4470-A485-3639AAEAECF7}" sibTransId="{2754A7E5-2F51-435E-AA76-3896D80A3175}"/>
    <dgm:cxn modelId="{BCA43B30-67F8-45EA-884B-FACF1BCDE9FA}" type="presOf" srcId="{2358B236-DAC2-4017-AD2A-5579DD9546B1}" destId="{0576F57B-77E3-4D9F-97FF-C24B24D824AD}" srcOrd="0" destOrd="0" presId="urn:microsoft.com/office/officeart/2005/8/layout/vList2"/>
    <dgm:cxn modelId="{376E6C65-C448-4931-9E8C-5F4B67E80EB3}" type="presOf" srcId="{2EF8C8BF-90B6-4F4C-ACE4-D3045E00875B}" destId="{0222CDD8-B8E6-4449-949A-443F4F7C024A}" srcOrd="0" destOrd="0" presId="urn:microsoft.com/office/officeart/2005/8/layout/vList2"/>
    <dgm:cxn modelId="{A1CDAEBC-D350-4F9B-AA8D-D2E750EAD916}" srcId="{2EF8C8BF-90B6-4F4C-ACE4-D3045E00875B}" destId="{2358B236-DAC2-4017-AD2A-5579DD9546B1}" srcOrd="0" destOrd="0" parTransId="{6EEFE8DC-448C-4EC7-BB95-35F780E42B4D}" sibTransId="{0E1CA07C-F27F-4731-B25B-82F13CAC1D7F}"/>
    <dgm:cxn modelId="{E3997EA3-A0C2-4945-A3E9-80C614B306BA}" type="presParOf" srcId="{0222CDD8-B8E6-4449-949A-443F4F7C024A}" destId="{0576F57B-77E3-4D9F-97FF-C24B24D824AD}" srcOrd="0" destOrd="0" presId="urn:microsoft.com/office/officeart/2005/8/layout/vList2"/>
    <dgm:cxn modelId="{63CE48A8-1005-4EAE-9D73-62740667621D}" type="presParOf" srcId="{0222CDD8-B8E6-4449-949A-443F4F7C024A}" destId="{268708AB-7CEE-457E-8CE6-11AC28C42C4B}" srcOrd="1" destOrd="0" presId="urn:microsoft.com/office/officeart/2005/8/layout/vList2"/>
    <dgm:cxn modelId="{5CB7C505-B7E4-4A95-A63D-1FB5B5597802}" type="presParOf" srcId="{0222CDD8-B8E6-4449-949A-443F4F7C024A}" destId="{199B2A6C-9269-46B9-BD2E-4CB36BD56B7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3CE48D43-DB1B-4A74-B2AE-E47FD27D36E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7E8AF2D-3A2D-450C-B41E-F7F6A967B11D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Эмпирик метод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ўқув-услубий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илмий-оммабоп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қўшимча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ғоялар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фаразлар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эвазига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дахлдор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бажарилиши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керак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лойиҳасини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татбиқ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450512-A751-49E6-A361-687F620A699E}" type="parTrans" cxnId="{3D0FEB80-04E4-48B8-BBA8-BDE5BA420695}">
      <dgm:prSet/>
      <dgm:spPr/>
      <dgm:t>
        <a:bodyPr/>
        <a:lstStyle/>
        <a:p>
          <a:endParaRPr lang="ru-RU"/>
        </a:p>
      </dgm:t>
    </dgm:pt>
    <dgm:pt modelId="{2CA5D2D8-DB9B-48B2-A87D-D426DA54C257}" type="sibTrans" cxnId="{3D0FEB80-04E4-48B8-BBA8-BDE5BA420695}">
      <dgm:prSet/>
      <dgm:spPr/>
      <dgm:t>
        <a:bodyPr/>
        <a:lstStyle/>
        <a:p>
          <a:endParaRPr lang="ru-RU"/>
        </a:p>
      </dgm:t>
    </dgm:pt>
    <dgm:pt modelId="{03F2520F-CB96-4245-B486-741A0CDCABD3}" type="pres">
      <dgm:prSet presAssocID="{3CE48D43-DB1B-4A74-B2AE-E47FD27D36E3}" presName="linear" presStyleCnt="0">
        <dgm:presLayoutVars>
          <dgm:animLvl val="lvl"/>
          <dgm:resizeHandles val="exact"/>
        </dgm:presLayoutVars>
      </dgm:prSet>
      <dgm:spPr/>
    </dgm:pt>
    <dgm:pt modelId="{770639A5-1014-4D64-9874-D05038A8E4A6}" type="pres">
      <dgm:prSet presAssocID="{C7E8AF2D-3A2D-450C-B41E-F7F6A967B11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D2628E-5AA9-4D2C-A226-A603FA1F2D22}" type="presOf" srcId="{3CE48D43-DB1B-4A74-B2AE-E47FD27D36E3}" destId="{03F2520F-CB96-4245-B486-741A0CDCABD3}" srcOrd="0" destOrd="0" presId="urn:microsoft.com/office/officeart/2005/8/layout/vList2"/>
    <dgm:cxn modelId="{27F3C4CE-C223-4E39-BD8D-23B763EE5E8A}" type="presOf" srcId="{C7E8AF2D-3A2D-450C-B41E-F7F6A967B11D}" destId="{770639A5-1014-4D64-9874-D05038A8E4A6}" srcOrd="0" destOrd="0" presId="urn:microsoft.com/office/officeart/2005/8/layout/vList2"/>
    <dgm:cxn modelId="{3D0FEB80-04E4-48B8-BBA8-BDE5BA420695}" srcId="{3CE48D43-DB1B-4A74-B2AE-E47FD27D36E3}" destId="{C7E8AF2D-3A2D-450C-B41E-F7F6A967B11D}" srcOrd="0" destOrd="0" parTransId="{A6450512-A751-49E6-A361-687F620A699E}" sibTransId="{2CA5D2D8-DB9B-48B2-A87D-D426DA54C257}"/>
    <dgm:cxn modelId="{8596D16A-B47E-44A5-9C86-09185D446A60}" type="presParOf" srcId="{03F2520F-CB96-4245-B486-741A0CDCABD3}" destId="{770639A5-1014-4D64-9874-D05038A8E4A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8E616CFF-DB08-413E-A387-C9C822B9BC8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45F892B-B257-40D4-B445-B9D1B498E22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ишончлилиги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кафолатланганлиги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кўрсаткичдир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E9CF5A-D611-425D-9A65-88E89E4E77EA}" type="parTrans" cxnId="{7107AED8-6EBC-454A-AC3D-7C200BBD909C}">
      <dgm:prSet/>
      <dgm:spPr/>
      <dgm:t>
        <a:bodyPr/>
        <a:lstStyle/>
        <a:p>
          <a:endParaRPr lang="ru-RU"/>
        </a:p>
      </dgm:t>
    </dgm:pt>
    <dgm:pt modelId="{E693BC9E-2A7C-4B65-9BA5-897E7CC818A6}" type="sibTrans" cxnId="{7107AED8-6EBC-454A-AC3D-7C200BBD909C}">
      <dgm:prSet/>
      <dgm:spPr/>
      <dgm:t>
        <a:bodyPr/>
        <a:lstStyle/>
        <a:p>
          <a:endParaRPr lang="ru-RU"/>
        </a:p>
      </dgm:t>
    </dgm:pt>
    <dgm:pt modelId="{F28473F6-E293-406D-A012-9086E1668D03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Бунинг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шундаки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кафолатли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беравермайди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97AAC8-0200-47F6-9B71-1BB6035BCB30}" type="parTrans" cxnId="{DE8F4FF4-A9CF-435C-8B55-2EE2C4CA8EB7}">
      <dgm:prSet/>
      <dgm:spPr/>
      <dgm:t>
        <a:bodyPr/>
        <a:lstStyle/>
        <a:p>
          <a:endParaRPr lang="ru-RU"/>
        </a:p>
      </dgm:t>
    </dgm:pt>
    <dgm:pt modelId="{40E29604-120A-4F30-AB50-E23FD05F68D2}" type="sibTrans" cxnId="{DE8F4FF4-A9CF-435C-8B55-2EE2C4CA8EB7}">
      <dgm:prSet/>
      <dgm:spPr/>
      <dgm:t>
        <a:bodyPr/>
        <a:lstStyle/>
        <a:p>
          <a:endParaRPr lang="ru-RU"/>
        </a:p>
      </dgm:t>
    </dgm:pt>
    <dgm:pt modelId="{4B109884-304F-47E3-A0A8-02993A991808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кутилмаган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хулоса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F537C7-F566-423A-A4C4-3568A147AEDD}" type="parTrans" cxnId="{596800E3-FBE6-4E63-B944-AAEEA3A12527}">
      <dgm:prSet/>
      <dgm:spPr/>
      <dgm:t>
        <a:bodyPr/>
        <a:lstStyle/>
        <a:p>
          <a:endParaRPr lang="ru-RU"/>
        </a:p>
      </dgm:t>
    </dgm:pt>
    <dgm:pt modelId="{9C56076A-BDC8-44A8-8F9A-7D9DFDF80B67}" type="sibTrans" cxnId="{596800E3-FBE6-4E63-B944-AAEEA3A12527}">
      <dgm:prSet/>
      <dgm:spPr/>
      <dgm:t>
        <a:bodyPr/>
        <a:lstStyle/>
        <a:p>
          <a:endParaRPr lang="ru-RU"/>
        </a:p>
      </dgm:t>
    </dgm:pt>
    <dgm:pt modelId="{B1D0AC50-C622-4A0F-815A-D4766DC1BF8B}" type="pres">
      <dgm:prSet presAssocID="{8E616CFF-DB08-413E-A387-C9C822B9BC8A}" presName="linear" presStyleCnt="0">
        <dgm:presLayoutVars>
          <dgm:animLvl val="lvl"/>
          <dgm:resizeHandles val="exact"/>
        </dgm:presLayoutVars>
      </dgm:prSet>
      <dgm:spPr/>
    </dgm:pt>
    <dgm:pt modelId="{7C3CB5A6-FDAE-4833-9DBF-F0D200AF438F}" type="pres">
      <dgm:prSet presAssocID="{845F892B-B257-40D4-B445-B9D1B498E22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7E8CA0B-F838-457C-BC6B-084D2158519E}" type="pres">
      <dgm:prSet presAssocID="{E693BC9E-2A7C-4B65-9BA5-897E7CC818A6}" presName="spacer" presStyleCnt="0"/>
      <dgm:spPr/>
    </dgm:pt>
    <dgm:pt modelId="{A9BECB39-1B5B-4FCE-A90C-5C65CE84694C}" type="pres">
      <dgm:prSet presAssocID="{4B109884-304F-47E3-A0A8-02993A99180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41B6FA1-95D7-4D50-BF5E-B997CF045EB3}" type="pres">
      <dgm:prSet presAssocID="{9C56076A-BDC8-44A8-8F9A-7D9DFDF80B67}" presName="spacer" presStyleCnt="0"/>
      <dgm:spPr/>
    </dgm:pt>
    <dgm:pt modelId="{80E887C0-D536-4E6C-84A2-88DF6C98E04A}" type="pres">
      <dgm:prSet presAssocID="{F28473F6-E293-406D-A012-9086E1668D0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E8F4FF4-A9CF-435C-8B55-2EE2C4CA8EB7}" srcId="{8E616CFF-DB08-413E-A387-C9C822B9BC8A}" destId="{F28473F6-E293-406D-A012-9086E1668D03}" srcOrd="2" destOrd="0" parTransId="{FC97AAC8-0200-47F6-9B71-1BB6035BCB30}" sibTransId="{40E29604-120A-4F30-AB50-E23FD05F68D2}"/>
    <dgm:cxn modelId="{7107AED8-6EBC-454A-AC3D-7C200BBD909C}" srcId="{8E616CFF-DB08-413E-A387-C9C822B9BC8A}" destId="{845F892B-B257-40D4-B445-B9D1B498E226}" srcOrd="0" destOrd="0" parTransId="{3AE9CF5A-D611-425D-9A65-88E89E4E77EA}" sibTransId="{E693BC9E-2A7C-4B65-9BA5-897E7CC818A6}"/>
    <dgm:cxn modelId="{76EDF0CF-7F59-47A0-952E-16D1568EB9D0}" type="presOf" srcId="{F28473F6-E293-406D-A012-9086E1668D03}" destId="{80E887C0-D536-4E6C-84A2-88DF6C98E04A}" srcOrd="0" destOrd="0" presId="urn:microsoft.com/office/officeart/2005/8/layout/vList2"/>
    <dgm:cxn modelId="{7865AAB0-790D-4F3F-8056-4A484826EFBD}" type="presOf" srcId="{845F892B-B257-40D4-B445-B9D1B498E226}" destId="{7C3CB5A6-FDAE-4833-9DBF-F0D200AF438F}" srcOrd="0" destOrd="0" presId="urn:microsoft.com/office/officeart/2005/8/layout/vList2"/>
    <dgm:cxn modelId="{BDFB5463-CABF-4FE7-B291-9E2029453D96}" type="presOf" srcId="{4B109884-304F-47E3-A0A8-02993A991808}" destId="{A9BECB39-1B5B-4FCE-A90C-5C65CE84694C}" srcOrd="0" destOrd="0" presId="urn:microsoft.com/office/officeart/2005/8/layout/vList2"/>
    <dgm:cxn modelId="{596800E3-FBE6-4E63-B944-AAEEA3A12527}" srcId="{8E616CFF-DB08-413E-A387-C9C822B9BC8A}" destId="{4B109884-304F-47E3-A0A8-02993A991808}" srcOrd="1" destOrd="0" parTransId="{77F537C7-F566-423A-A4C4-3568A147AEDD}" sibTransId="{9C56076A-BDC8-44A8-8F9A-7D9DFDF80B67}"/>
    <dgm:cxn modelId="{8FA2F2B8-A930-4F71-83A9-46DAFBB9A36E}" type="presOf" srcId="{8E616CFF-DB08-413E-A387-C9C822B9BC8A}" destId="{B1D0AC50-C622-4A0F-815A-D4766DC1BF8B}" srcOrd="0" destOrd="0" presId="urn:microsoft.com/office/officeart/2005/8/layout/vList2"/>
    <dgm:cxn modelId="{6AB17743-7996-44BD-A318-442A4E2D1922}" type="presParOf" srcId="{B1D0AC50-C622-4A0F-815A-D4766DC1BF8B}" destId="{7C3CB5A6-FDAE-4833-9DBF-F0D200AF438F}" srcOrd="0" destOrd="0" presId="urn:microsoft.com/office/officeart/2005/8/layout/vList2"/>
    <dgm:cxn modelId="{F1231E4D-F9B5-4CF4-B5C6-17D2C9EF9BA9}" type="presParOf" srcId="{B1D0AC50-C622-4A0F-815A-D4766DC1BF8B}" destId="{97E8CA0B-F838-457C-BC6B-084D2158519E}" srcOrd="1" destOrd="0" presId="urn:microsoft.com/office/officeart/2005/8/layout/vList2"/>
    <dgm:cxn modelId="{433E502A-6238-497C-8108-3B90BD09FF8B}" type="presParOf" srcId="{B1D0AC50-C622-4A0F-815A-D4766DC1BF8B}" destId="{A9BECB39-1B5B-4FCE-A90C-5C65CE84694C}" srcOrd="2" destOrd="0" presId="urn:microsoft.com/office/officeart/2005/8/layout/vList2"/>
    <dgm:cxn modelId="{D8E0B349-69DB-4991-B57A-B609A5E98D99}" type="presParOf" srcId="{B1D0AC50-C622-4A0F-815A-D4766DC1BF8B}" destId="{441B6FA1-95D7-4D50-BF5E-B997CF045EB3}" srcOrd="3" destOrd="0" presId="urn:microsoft.com/office/officeart/2005/8/layout/vList2"/>
    <dgm:cxn modelId="{9446DF60-DEF4-4F51-86A9-B00FC809E68C}" type="presParOf" srcId="{B1D0AC50-C622-4A0F-815A-D4766DC1BF8B}" destId="{80E887C0-D536-4E6C-84A2-88DF6C98E04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3622EE14-FB9D-4658-AF09-1D25AAE3A984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B4DEA007-8691-4DA2-B4CF-0516BE7152B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ўтказувчининг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методик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маҳорати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респондентлар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иштирокчилари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сони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5E189B-D7DD-4820-B7B2-4F57E5F262E6}" type="parTrans" cxnId="{AF75587E-3485-4DDB-A222-DF5665CDF8CA}">
      <dgm:prSet/>
      <dgm:spPr/>
      <dgm:t>
        <a:bodyPr/>
        <a:lstStyle/>
        <a:p>
          <a:endParaRPr lang="ru-RU"/>
        </a:p>
      </dgm:t>
    </dgm:pt>
    <dgm:pt modelId="{AC2565CD-8866-46A4-9FB8-26517D5271AF}" type="sibTrans" cxnId="{AF75587E-3485-4DDB-A222-DF5665CDF8CA}">
      <dgm:prSet/>
      <dgm:spPr/>
      <dgm:t>
        <a:bodyPr/>
        <a:lstStyle/>
        <a:p>
          <a:endParaRPr lang="ru-RU"/>
        </a:p>
      </dgm:t>
    </dgm:pt>
    <dgm:pt modelId="{6C581E31-0B3B-4A88-8E5A-79A68C92F7D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киришишдан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олдин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айтилган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эмпирик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929D59-037F-4A89-B041-388920B39780}" type="parTrans" cxnId="{1B3FC2BE-1E28-4A13-B5D1-5CEC79A45D83}">
      <dgm:prSet/>
      <dgm:spPr/>
      <dgm:t>
        <a:bodyPr/>
        <a:lstStyle/>
        <a:p>
          <a:endParaRPr lang="ru-RU"/>
        </a:p>
      </dgm:t>
    </dgm:pt>
    <dgm:pt modelId="{78578A4A-26E0-4DB3-90F0-A4D9A01E1897}" type="sibTrans" cxnId="{1B3FC2BE-1E28-4A13-B5D1-5CEC79A45D83}">
      <dgm:prSet/>
      <dgm:spPr/>
      <dgm:t>
        <a:bodyPr/>
        <a:lstStyle/>
        <a:p>
          <a:endParaRPr lang="ru-RU"/>
        </a:p>
      </dgm:t>
    </dgm:pt>
    <dgm:pt modelId="{607BC044-3147-46EA-BA90-0528201F97E1}" type="pres">
      <dgm:prSet presAssocID="{3622EE14-FB9D-4658-AF09-1D25AAE3A984}" presName="linear" presStyleCnt="0">
        <dgm:presLayoutVars>
          <dgm:animLvl val="lvl"/>
          <dgm:resizeHandles val="exact"/>
        </dgm:presLayoutVars>
      </dgm:prSet>
      <dgm:spPr/>
    </dgm:pt>
    <dgm:pt modelId="{73DC1638-B724-4802-A11D-160B9E812950}" type="pres">
      <dgm:prSet presAssocID="{B4DEA007-8691-4DA2-B4CF-0516BE7152B5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EB08AC2-8E5D-4961-BA34-88D701C44114}" type="pres">
      <dgm:prSet presAssocID="{AC2565CD-8866-46A4-9FB8-26517D5271AF}" presName="spacer" presStyleCnt="0"/>
      <dgm:spPr/>
    </dgm:pt>
    <dgm:pt modelId="{13A66426-5988-4FC4-BB70-DC34936425AF}" type="pres">
      <dgm:prSet presAssocID="{6C581E31-0B3B-4A88-8E5A-79A68C92F7D4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3F3FB3B-39D7-41A4-B7F2-8A46CBE49D63}" type="presOf" srcId="{3622EE14-FB9D-4658-AF09-1D25AAE3A984}" destId="{607BC044-3147-46EA-BA90-0528201F97E1}" srcOrd="0" destOrd="0" presId="urn:microsoft.com/office/officeart/2005/8/layout/vList2"/>
    <dgm:cxn modelId="{528C81EF-7B98-4293-8BC6-BC71230D26CD}" type="presOf" srcId="{6C581E31-0B3B-4A88-8E5A-79A68C92F7D4}" destId="{13A66426-5988-4FC4-BB70-DC34936425AF}" srcOrd="0" destOrd="0" presId="urn:microsoft.com/office/officeart/2005/8/layout/vList2"/>
    <dgm:cxn modelId="{AF75587E-3485-4DDB-A222-DF5665CDF8CA}" srcId="{3622EE14-FB9D-4658-AF09-1D25AAE3A984}" destId="{B4DEA007-8691-4DA2-B4CF-0516BE7152B5}" srcOrd="0" destOrd="0" parTransId="{405E189B-D7DD-4820-B7B2-4F57E5F262E6}" sibTransId="{AC2565CD-8866-46A4-9FB8-26517D5271AF}"/>
    <dgm:cxn modelId="{55FCE45D-C1A2-47B7-9FE4-B8EDBE127C1C}" type="presOf" srcId="{B4DEA007-8691-4DA2-B4CF-0516BE7152B5}" destId="{73DC1638-B724-4802-A11D-160B9E812950}" srcOrd="0" destOrd="0" presId="urn:microsoft.com/office/officeart/2005/8/layout/vList2"/>
    <dgm:cxn modelId="{1B3FC2BE-1E28-4A13-B5D1-5CEC79A45D83}" srcId="{3622EE14-FB9D-4658-AF09-1D25AAE3A984}" destId="{6C581E31-0B3B-4A88-8E5A-79A68C92F7D4}" srcOrd="1" destOrd="0" parTransId="{63929D59-037F-4A89-B041-388920B39780}" sibTransId="{78578A4A-26E0-4DB3-90F0-A4D9A01E1897}"/>
    <dgm:cxn modelId="{6ABB8F42-890F-46AE-ABFC-0F28F0177B5C}" type="presParOf" srcId="{607BC044-3147-46EA-BA90-0528201F97E1}" destId="{73DC1638-B724-4802-A11D-160B9E812950}" srcOrd="0" destOrd="0" presId="urn:microsoft.com/office/officeart/2005/8/layout/vList2"/>
    <dgm:cxn modelId="{F0EA4836-CE7A-4284-BEA3-43C16CF3D006}" type="presParOf" srcId="{607BC044-3147-46EA-BA90-0528201F97E1}" destId="{DEB08AC2-8E5D-4961-BA34-88D701C44114}" srcOrd="1" destOrd="0" presId="urn:microsoft.com/office/officeart/2005/8/layout/vList2"/>
    <dgm:cxn modelId="{FC96FA2A-DBA5-400D-A71A-AE5594EACB67}" type="presParOf" srcId="{607BC044-3147-46EA-BA90-0528201F97E1}" destId="{13A66426-5988-4FC4-BB70-DC34936425A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B19D38B0-36B5-4275-9542-F1C5441BF7A4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082E4883-5A1D-4222-8B0B-C42839D3AC2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ҳужжатлар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тавсиялар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йўниқномаларни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DE333-41DB-461C-8306-FF68C42B3622}" type="parTrans" cxnId="{0BEF2412-D274-4101-BAF7-D30971A06386}">
      <dgm:prSet/>
      <dgm:spPr/>
      <dgm:t>
        <a:bodyPr/>
        <a:lstStyle/>
        <a:p>
          <a:endParaRPr lang="ru-RU"/>
        </a:p>
      </dgm:t>
    </dgm:pt>
    <dgm:pt modelId="{D569F673-2221-4422-B1AA-982B6E6159F2}" type="sibTrans" cxnId="{0BEF2412-D274-4101-BAF7-D30971A06386}">
      <dgm:prSet/>
      <dgm:spPr/>
      <dgm:t>
        <a:bodyPr/>
        <a:lstStyle/>
        <a:p>
          <a:endParaRPr lang="ru-RU"/>
        </a:p>
      </dgm:t>
    </dgm:pt>
    <dgm:pt modelId="{F98D9116-0C90-470D-BDC4-EE71C356CA4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ҳужжатларни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кузатувлар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оғзаки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сўровлар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анкета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тест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саволларига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синовларга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A65AE5-60E0-497E-AA4F-9221EB5F34C2}" type="parTrans" cxnId="{4A6496B7-351D-4513-B116-490754F08266}">
      <dgm:prSet/>
      <dgm:spPr/>
      <dgm:t>
        <a:bodyPr/>
        <a:lstStyle/>
        <a:p>
          <a:endParaRPr lang="ru-RU"/>
        </a:p>
      </dgm:t>
    </dgm:pt>
    <dgm:pt modelId="{D78F5E98-C268-420E-8B07-ED8B1101FF7D}" type="sibTrans" cxnId="{4A6496B7-351D-4513-B116-490754F08266}">
      <dgm:prSet/>
      <dgm:spPr/>
      <dgm:t>
        <a:bodyPr/>
        <a:lstStyle/>
        <a:p>
          <a:endParaRPr lang="ru-RU"/>
        </a:p>
      </dgm:t>
    </dgm:pt>
    <dgm:pt modelId="{A3669D28-724F-4EF7-BDC9-01D1E7684C32}" type="pres">
      <dgm:prSet presAssocID="{B19D38B0-36B5-4275-9542-F1C5441BF7A4}" presName="linear" presStyleCnt="0">
        <dgm:presLayoutVars>
          <dgm:animLvl val="lvl"/>
          <dgm:resizeHandles val="exact"/>
        </dgm:presLayoutVars>
      </dgm:prSet>
      <dgm:spPr/>
    </dgm:pt>
    <dgm:pt modelId="{3635F662-F8B7-4EA1-9D37-35938536DE9E}" type="pres">
      <dgm:prSet presAssocID="{082E4883-5A1D-4222-8B0B-C42839D3AC2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B3FAFA7-8657-4163-AC04-025E2C3EE6A3}" type="pres">
      <dgm:prSet presAssocID="{D569F673-2221-4422-B1AA-982B6E6159F2}" presName="spacer" presStyleCnt="0"/>
      <dgm:spPr/>
    </dgm:pt>
    <dgm:pt modelId="{F2F12EBE-C4D6-478A-927B-C11FCDCBD36B}" type="pres">
      <dgm:prSet presAssocID="{F98D9116-0C90-470D-BDC4-EE71C356CA42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BEF2412-D274-4101-BAF7-D30971A06386}" srcId="{B19D38B0-36B5-4275-9542-F1C5441BF7A4}" destId="{082E4883-5A1D-4222-8B0B-C42839D3AC2F}" srcOrd="0" destOrd="0" parTransId="{8EADE333-41DB-461C-8306-FF68C42B3622}" sibTransId="{D569F673-2221-4422-B1AA-982B6E6159F2}"/>
    <dgm:cxn modelId="{4A6496B7-351D-4513-B116-490754F08266}" srcId="{B19D38B0-36B5-4275-9542-F1C5441BF7A4}" destId="{F98D9116-0C90-470D-BDC4-EE71C356CA42}" srcOrd="1" destOrd="0" parTransId="{89A65AE5-60E0-497E-AA4F-9221EB5F34C2}" sibTransId="{D78F5E98-C268-420E-8B07-ED8B1101FF7D}"/>
    <dgm:cxn modelId="{AA3DC9F2-CAFA-4404-8918-665E627157C6}" type="presOf" srcId="{082E4883-5A1D-4222-8B0B-C42839D3AC2F}" destId="{3635F662-F8B7-4EA1-9D37-35938536DE9E}" srcOrd="0" destOrd="0" presId="urn:microsoft.com/office/officeart/2005/8/layout/vList2"/>
    <dgm:cxn modelId="{25508858-5BA4-4EDD-AE18-6CA558262706}" type="presOf" srcId="{F98D9116-0C90-470D-BDC4-EE71C356CA42}" destId="{F2F12EBE-C4D6-478A-927B-C11FCDCBD36B}" srcOrd="0" destOrd="0" presId="urn:microsoft.com/office/officeart/2005/8/layout/vList2"/>
    <dgm:cxn modelId="{D9D906A8-1E7A-4158-9FA8-918928279F5A}" type="presOf" srcId="{B19D38B0-36B5-4275-9542-F1C5441BF7A4}" destId="{A3669D28-724F-4EF7-BDC9-01D1E7684C32}" srcOrd="0" destOrd="0" presId="urn:microsoft.com/office/officeart/2005/8/layout/vList2"/>
    <dgm:cxn modelId="{74DF84E6-CC4B-4DA0-8598-DAD70CFC1CCF}" type="presParOf" srcId="{A3669D28-724F-4EF7-BDC9-01D1E7684C32}" destId="{3635F662-F8B7-4EA1-9D37-35938536DE9E}" srcOrd="0" destOrd="0" presId="urn:microsoft.com/office/officeart/2005/8/layout/vList2"/>
    <dgm:cxn modelId="{B1B5056B-F832-465C-B330-48EA071466B2}" type="presParOf" srcId="{A3669D28-724F-4EF7-BDC9-01D1E7684C32}" destId="{9B3FAFA7-8657-4163-AC04-025E2C3EE6A3}" srcOrd="1" destOrd="0" presId="urn:microsoft.com/office/officeart/2005/8/layout/vList2"/>
    <dgm:cxn modelId="{5EC63D36-4EF0-438B-88F3-AABA40D9C90C}" type="presParOf" srcId="{A3669D28-724F-4EF7-BDC9-01D1E7684C32}" destId="{F2F12EBE-C4D6-478A-927B-C11FCDCBD36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5380E3F7-8D08-426C-B031-10FD146EA2C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A4F7A0C3-54FB-4E32-9502-42DCC060ECC0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технология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қўлланмасини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биринчилардан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муаллифлар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Ж.Ғ.Йўлдошев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С.А.Усмонов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таснифларни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этганлар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BD85AE-8477-447B-9A28-68DC2E39AA7B}" type="parTrans" cxnId="{3D32B96F-AE9F-4C91-BB37-F6CEA2E90174}">
      <dgm:prSet/>
      <dgm:spPr/>
      <dgm:t>
        <a:bodyPr/>
        <a:lstStyle/>
        <a:p>
          <a:endParaRPr lang="ru-RU"/>
        </a:p>
      </dgm:t>
    </dgm:pt>
    <dgm:pt modelId="{23627458-1D16-42DA-97ED-57D8BC692CD0}" type="sibTrans" cxnId="{3D32B96F-AE9F-4C91-BB37-F6CEA2E90174}">
      <dgm:prSet/>
      <dgm:spPr/>
      <dgm:t>
        <a:bodyPr/>
        <a:lstStyle/>
        <a:p>
          <a:endParaRPr lang="ru-RU"/>
        </a:p>
      </dgm:t>
    </dgm:pt>
    <dgm:pt modelId="{E953DF69-1907-4E12-A26A-6100724A5B45}" type="pres">
      <dgm:prSet presAssocID="{5380E3F7-8D08-426C-B031-10FD146EA2C8}" presName="linear" presStyleCnt="0">
        <dgm:presLayoutVars>
          <dgm:animLvl val="lvl"/>
          <dgm:resizeHandles val="exact"/>
        </dgm:presLayoutVars>
      </dgm:prSet>
      <dgm:spPr/>
    </dgm:pt>
    <dgm:pt modelId="{5891C70F-EB16-4FD8-B74A-0CD49A2ECDD0}" type="pres">
      <dgm:prSet presAssocID="{A4F7A0C3-54FB-4E32-9502-42DCC060ECC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418C9E-5E6D-47A6-B099-0E8740AA5C35}" type="presOf" srcId="{A4F7A0C3-54FB-4E32-9502-42DCC060ECC0}" destId="{5891C70F-EB16-4FD8-B74A-0CD49A2ECDD0}" srcOrd="0" destOrd="0" presId="urn:microsoft.com/office/officeart/2005/8/layout/vList2"/>
    <dgm:cxn modelId="{CEBE5F48-9BDA-4528-96E0-E0CD713D3FB8}" type="presOf" srcId="{5380E3F7-8D08-426C-B031-10FD146EA2C8}" destId="{E953DF69-1907-4E12-A26A-6100724A5B45}" srcOrd="0" destOrd="0" presId="urn:microsoft.com/office/officeart/2005/8/layout/vList2"/>
    <dgm:cxn modelId="{3D32B96F-AE9F-4C91-BB37-F6CEA2E90174}" srcId="{5380E3F7-8D08-426C-B031-10FD146EA2C8}" destId="{A4F7A0C3-54FB-4E32-9502-42DCC060ECC0}" srcOrd="0" destOrd="0" parTransId="{75BD85AE-8477-447B-9A28-68DC2E39AA7B}" sibTransId="{23627458-1D16-42DA-97ED-57D8BC692CD0}"/>
    <dgm:cxn modelId="{7D14061D-30CD-44B5-B09D-81376DC47468}" type="presParOf" srcId="{E953DF69-1907-4E12-A26A-6100724A5B45}" destId="{5891C70F-EB16-4FD8-B74A-0CD49A2ECD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2A1B6F23-9ABE-43DC-9EC2-3C7C4778162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DF758A6B-A2C5-415F-9A79-05A5ABEAA287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қуйидагиларни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ичига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A22D55-3B97-461D-A3D9-37EF67C33297}" type="parTrans" cxnId="{E8B15970-51DD-410B-87CF-DC677CBECEAA}">
      <dgm:prSet/>
      <dgm:spPr/>
      <dgm:t>
        <a:bodyPr/>
        <a:lstStyle/>
        <a:p>
          <a:endParaRPr lang="ru-RU"/>
        </a:p>
      </dgm:t>
    </dgm:pt>
    <dgm:pt modelId="{190A03B9-B4BE-45C0-8D7C-9E10BC93DD6B}" type="sibTrans" cxnId="{E8B15970-51DD-410B-87CF-DC677CBECEAA}">
      <dgm:prSet/>
      <dgm:spPr/>
      <dgm:t>
        <a:bodyPr/>
        <a:lstStyle/>
        <a:p>
          <a:endParaRPr lang="ru-RU"/>
        </a:p>
      </dgm:t>
    </dgm:pt>
    <dgm:pt modelId="{47CD533B-E164-4ADD-874C-9F01EF8CE9F3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A87952-C16A-4E22-A958-ECE5890DBC8C}" type="parTrans" cxnId="{2CFD12D3-A7D6-4708-AFAB-A6878AF5334F}">
      <dgm:prSet/>
      <dgm:spPr/>
      <dgm:t>
        <a:bodyPr/>
        <a:lstStyle/>
        <a:p>
          <a:endParaRPr lang="ru-RU"/>
        </a:p>
      </dgm:t>
    </dgm:pt>
    <dgm:pt modelId="{C64D400F-6658-495E-9BD0-A7BFB38AE8DB}" type="sibTrans" cxnId="{2CFD12D3-A7D6-4708-AFAB-A6878AF5334F}">
      <dgm:prSet/>
      <dgm:spPr/>
      <dgm:t>
        <a:bodyPr/>
        <a:lstStyle/>
        <a:p>
          <a:endParaRPr lang="ru-RU"/>
        </a:p>
      </dgm:t>
    </dgm:pt>
    <dgm:pt modelId="{CBA74D8D-699F-4913-956F-B247DB0C61CA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2. Дастурни амалга ошириш учун шарт-шароитлар яратиш: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753E29-0685-49E5-8099-8474F465889C}" type="parTrans" cxnId="{CDF6B1F1-7D08-43BC-ADB1-63439F5347AD}">
      <dgm:prSet/>
      <dgm:spPr/>
      <dgm:t>
        <a:bodyPr/>
        <a:lstStyle/>
        <a:p>
          <a:endParaRPr lang="ru-RU"/>
        </a:p>
      </dgm:t>
    </dgm:pt>
    <dgm:pt modelId="{B4A723E8-3210-4285-B5AB-830B27DBE62B}" type="sibTrans" cxnId="{CDF6B1F1-7D08-43BC-ADB1-63439F5347AD}">
      <dgm:prSet/>
      <dgm:spPr/>
      <dgm:t>
        <a:bodyPr/>
        <a:lstStyle/>
        <a:p>
          <a:endParaRPr lang="ru-RU"/>
        </a:p>
      </dgm:t>
    </dgm:pt>
    <dgm:pt modelId="{3E1A181F-C2F6-41DE-A3B3-57B55AC2B451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 тажриба-синов ишларининг моддий базасини яратиш;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89562E-031A-4A6C-9CB0-12DC08970FBF}" type="parTrans" cxnId="{ECD1FB1A-B28D-4ACC-8B64-7F6AFF392062}">
      <dgm:prSet/>
      <dgm:spPr/>
      <dgm:t>
        <a:bodyPr/>
        <a:lstStyle/>
        <a:p>
          <a:endParaRPr lang="ru-RU"/>
        </a:p>
      </dgm:t>
    </dgm:pt>
    <dgm:pt modelId="{CC465595-F788-4588-9E29-9731E4C36CB0}" type="sibTrans" cxnId="{ECD1FB1A-B28D-4ACC-8B64-7F6AFF392062}">
      <dgm:prSet/>
      <dgm:spPr/>
      <dgm:t>
        <a:bodyPr/>
        <a:lstStyle/>
        <a:p>
          <a:endParaRPr lang="ru-RU"/>
        </a:p>
      </dgm:t>
    </dgm:pt>
    <dgm:pt modelId="{60D3DF37-ABFE-4628-9394-DB62547B5A39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 бошқарув вазифаларини тақсимлаш;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5DF032-7FF0-4747-8B32-0860C1D4D998}" type="parTrans" cxnId="{608734A1-6D33-4C23-BAA6-61978538FDA7}">
      <dgm:prSet/>
      <dgm:spPr/>
      <dgm:t>
        <a:bodyPr/>
        <a:lstStyle/>
        <a:p>
          <a:endParaRPr lang="ru-RU"/>
        </a:p>
      </dgm:t>
    </dgm:pt>
    <dgm:pt modelId="{11322A7A-C548-49F5-9D3B-71BC9149E665}" type="sibTrans" cxnId="{608734A1-6D33-4C23-BAA6-61978538FDA7}">
      <dgm:prSet/>
      <dgm:spPr/>
      <dgm:t>
        <a:bodyPr/>
        <a:lstStyle/>
        <a:p>
          <a:endParaRPr lang="ru-RU"/>
        </a:p>
      </dgm:t>
    </dgm:pt>
    <dgm:pt modelId="{76FF32C8-81E7-4F40-B177-911913BC5F82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- кадрларни бу жараёнга махсус тайёрлашни ташкил қилиш.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7698FB-8C3A-4B19-9DC8-2C44D83C742C}" type="parTrans" cxnId="{F26A2D03-C76B-4421-BF51-9FC8A1B97C00}">
      <dgm:prSet/>
      <dgm:spPr/>
      <dgm:t>
        <a:bodyPr/>
        <a:lstStyle/>
        <a:p>
          <a:endParaRPr lang="ru-RU"/>
        </a:p>
      </dgm:t>
    </dgm:pt>
    <dgm:pt modelId="{54682D7A-4A44-45E5-80B2-9464B0DC4FC1}" type="sibTrans" cxnId="{F26A2D03-C76B-4421-BF51-9FC8A1B97C00}">
      <dgm:prSet/>
      <dgm:spPr/>
      <dgm:t>
        <a:bodyPr/>
        <a:lstStyle/>
        <a:p>
          <a:endParaRPr lang="ru-RU"/>
        </a:p>
      </dgm:t>
    </dgm:pt>
    <dgm:pt modelId="{E0A5610D-8DC2-4B6E-BCEC-B287E592CA67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3. Тажриба-синов ишларини амалга ошириш.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ACA8D4-D38F-4CAA-A092-2076A54A6116}" type="parTrans" cxnId="{70D96932-8109-4D58-AAD0-522FA9B6CC77}">
      <dgm:prSet/>
      <dgm:spPr/>
      <dgm:t>
        <a:bodyPr/>
        <a:lstStyle/>
        <a:p>
          <a:endParaRPr lang="ru-RU"/>
        </a:p>
      </dgm:t>
    </dgm:pt>
    <dgm:pt modelId="{F301B423-2F21-4456-A4D7-1A4DF3BF62C5}" type="sibTrans" cxnId="{70D96932-8109-4D58-AAD0-522FA9B6CC77}">
      <dgm:prSet/>
      <dgm:spPr/>
      <dgm:t>
        <a:bodyPr/>
        <a:lstStyle/>
        <a:p>
          <a:endParaRPr lang="ru-RU"/>
        </a:p>
      </dgm:t>
    </dgm:pt>
    <dgm:pt modelId="{E5B8FADC-4C82-4F35-B1C5-B49BF26F80D0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4. Тажриба-синовда иштирок этган педагогларни моддий ва маънавий рағбатлантириш.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54F78D-CFA2-4EA7-97F6-3BF572A65C04}" type="parTrans" cxnId="{210D5F57-C841-40D6-93B5-AACA701E3798}">
      <dgm:prSet/>
      <dgm:spPr/>
      <dgm:t>
        <a:bodyPr/>
        <a:lstStyle/>
        <a:p>
          <a:endParaRPr lang="ru-RU"/>
        </a:p>
      </dgm:t>
    </dgm:pt>
    <dgm:pt modelId="{7A05CD57-838F-409A-89B6-63435A4274E0}" type="sibTrans" cxnId="{210D5F57-C841-40D6-93B5-AACA701E3798}">
      <dgm:prSet/>
      <dgm:spPr/>
      <dgm:t>
        <a:bodyPr/>
        <a:lstStyle/>
        <a:p>
          <a:endParaRPr lang="ru-RU"/>
        </a:p>
      </dgm:t>
    </dgm:pt>
    <dgm:pt modelId="{B5D74A41-017D-4820-A9D9-EBF0B42DF1AA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раҳбар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консультант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жалб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41DA01-2DD4-4546-9CE3-5509CFEC3E3B}" type="parTrans" cxnId="{AF0BDDB9-2852-4CB9-B6FE-DBE4BA7041AD}">
      <dgm:prSet/>
      <dgm:spPr/>
      <dgm:t>
        <a:bodyPr/>
        <a:lstStyle/>
        <a:p>
          <a:endParaRPr lang="ru-RU"/>
        </a:p>
      </dgm:t>
    </dgm:pt>
    <dgm:pt modelId="{EB6B1227-D523-4FA0-8934-7CAAAFA9F568}" type="sibTrans" cxnId="{AF0BDDB9-2852-4CB9-B6FE-DBE4BA7041AD}">
      <dgm:prSet/>
      <dgm:spPr/>
      <dgm:t>
        <a:bodyPr/>
        <a:lstStyle/>
        <a:p>
          <a:endParaRPr lang="ru-RU"/>
        </a:p>
      </dgm:t>
    </dgm:pt>
    <dgm:pt modelId="{1AEC5FAE-7B4D-477B-B45C-9B17FFFF3FE4}" type="pres">
      <dgm:prSet presAssocID="{2A1B6F23-9ABE-43DC-9EC2-3C7C47781623}" presName="linear" presStyleCnt="0">
        <dgm:presLayoutVars>
          <dgm:animLvl val="lvl"/>
          <dgm:resizeHandles val="exact"/>
        </dgm:presLayoutVars>
      </dgm:prSet>
      <dgm:spPr/>
    </dgm:pt>
    <dgm:pt modelId="{CEBEEA23-333E-442C-9591-6A97A12035C7}" type="pres">
      <dgm:prSet presAssocID="{DF758A6B-A2C5-415F-9A79-05A5ABEAA287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9D6B7F7C-2996-4444-8ABB-F2C6126690D8}" type="pres">
      <dgm:prSet presAssocID="{190A03B9-B4BE-45C0-8D7C-9E10BC93DD6B}" presName="spacer" presStyleCnt="0"/>
      <dgm:spPr/>
    </dgm:pt>
    <dgm:pt modelId="{1D2DE8D8-0A3D-4EBB-B17E-308C11BBE022}" type="pres">
      <dgm:prSet presAssocID="{47CD533B-E164-4ADD-874C-9F01EF8CE9F3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901AB9D8-BCCD-42D9-B9A0-E5F075BEFC34}" type="pres">
      <dgm:prSet presAssocID="{C64D400F-6658-495E-9BD0-A7BFB38AE8DB}" presName="spacer" presStyleCnt="0"/>
      <dgm:spPr/>
    </dgm:pt>
    <dgm:pt modelId="{6112443B-4C90-484E-80C2-1B8739BB9E6A}" type="pres">
      <dgm:prSet presAssocID="{CBA74D8D-699F-4913-956F-B247DB0C61CA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8D0CD419-82C4-4826-AC0D-0BD6DBE32CD1}" type="pres">
      <dgm:prSet presAssocID="{B4A723E8-3210-4285-B5AB-830B27DBE62B}" presName="spacer" presStyleCnt="0"/>
      <dgm:spPr/>
    </dgm:pt>
    <dgm:pt modelId="{AE887B16-D18C-435C-A80C-60F568CEE346}" type="pres">
      <dgm:prSet presAssocID="{3E1A181F-C2F6-41DE-A3B3-57B55AC2B451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D9882FF9-1892-43AA-A567-D03696341AFD}" type="pres">
      <dgm:prSet presAssocID="{CC465595-F788-4588-9E29-9731E4C36CB0}" presName="spacer" presStyleCnt="0"/>
      <dgm:spPr/>
    </dgm:pt>
    <dgm:pt modelId="{7485D32F-2A22-4C22-9DB9-67705034B904}" type="pres">
      <dgm:prSet presAssocID="{60D3DF37-ABFE-4628-9394-DB62547B5A39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BE75A60A-F550-454F-A84B-DD4129E1C0F8}" type="pres">
      <dgm:prSet presAssocID="{11322A7A-C548-49F5-9D3B-71BC9149E665}" presName="spacer" presStyleCnt="0"/>
      <dgm:spPr/>
    </dgm:pt>
    <dgm:pt modelId="{35FFA687-9984-4D78-9C0B-76931FD683C4}" type="pres">
      <dgm:prSet presAssocID="{76FF32C8-81E7-4F40-B177-911913BC5F82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068745AD-8959-4B82-B167-F2EDFF7B9804}" type="pres">
      <dgm:prSet presAssocID="{54682D7A-4A44-45E5-80B2-9464B0DC4FC1}" presName="spacer" presStyleCnt="0"/>
      <dgm:spPr/>
    </dgm:pt>
    <dgm:pt modelId="{2D464D42-F919-40F9-A558-F803CA441F79}" type="pres">
      <dgm:prSet presAssocID="{E0A5610D-8DC2-4B6E-BCEC-B287E592CA67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65F72BC7-4B41-430F-8F94-B1A65F1F67A1}" type="pres">
      <dgm:prSet presAssocID="{F301B423-2F21-4456-A4D7-1A4DF3BF62C5}" presName="spacer" presStyleCnt="0"/>
      <dgm:spPr/>
    </dgm:pt>
    <dgm:pt modelId="{9B788A35-8C47-47E1-8A77-292423DA5FD7}" type="pres">
      <dgm:prSet presAssocID="{E5B8FADC-4C82-4F35-B1C5-B49BF26F80D0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AAA8F1CE-30AA-49BC-B672-96BA4D748A0D}" type="pres">
      <dgm:prSet presAssocID="{7A05CD57-838F-409A-89B6-63435A4274E0}" presName="spacer" presStyleCnt="0"/>
      <dgm:spPr/>
    </dgm:pt>
    <dgm:pt modelId="{7D42CFA7-1F2F-4855-BBB1-74DC43E81FE4}" type="pres">
      <dgm:prSet presAssocID="{B5D74A41-017D-4820-A9D9-EBF0B42DF1AA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7E0593CF-8A98-415B-9327-864BB63E69A9}" type="presOf" srcId="{CBA74D8D-699F-4913-956F-B247DB0C61CA}" destId="{6112443B-4C90-484E-80C2-1B8739BB9E6A}" srcOrd="0" destOrd="0" presId="urn:microsoft.com/office/officeart/2005/8/layout/vList2"/>
    <dgm:cxn modelId="{2DBFA812-D16A-465B-8004-EBE5FA0A3C7D}" type="presOf" srcId="{60D3DF37-ABFE-4628-9394-DB62547B5A39}" destId="{7485D32F-2A22-4C22-9DB9-67705034B904}" srcOrd="0" destOrd="0" presId="urn:microsoft.com/office/officeart/2005/8/layout/vList2"/>
    <dgm:cxn modelId="{608734A1-6D33-4C23-BAA6-61978538FDA7}" srcId="{2A1B6F23-9ABE-43DC-9EC2-3C7C47781623}" destId="{60D3DF37-ABFE-4628-9394-DB62547B5A39}" srcOrd="4" destOrd="0" parTransId="{5E5DF032-7FF0-4747-8B32-0860C1D4D998}" sibTransId="{11322A7A-C548-49F5-9D3B-71BC9149E665}"/>
    <dgm:cxn modelId="{97663B67-C55F-49BF-8F0C-4840A16B7A67}" type="presOf" srcId="{E5B8FADC-4C82-4F35-B1C5-B49BF26F80D0}" destId="{9B788A35-8C47-47E1-8A77-292423DA5FD7}" srcOrd="0" destOrd="0" presId="urn:microsoft.com/office/officeart/2005/8/layout/vList2"/>
    <dgm:cxn modelId="{CDF6B1F1-7D08-43BC-ADB1-63439F5347AD}" srcId="{2A1B6F23-9ABE-43DC-9EC2-3C7C47781623}" destId="{CBA74D8D-699F-4913-956F-B247DB0C61CA}" srcOrd="2" destOrd="0" parTransId="{5F753E29-0685-49E5-8099-8474F465889C}" sibTransId="{B4A723E8-3210-4285-B5AB-830B27DBE62B}"/>
    <dgm:cxn modelId="{ABDBA7BC-2FDB-4829-BB4F-32E3BF678CB9}" type="presOf" srcId="{76FF32C8-81E7-4F40-B177-911913BC5F82}" destId="{35FFA687-9984-4D78-9C0B-76931FD683C4}" srcOrd="0" destOrd="0" presId="urn:microsoft.com/office/officeart/2005/8/layout/vList2"/>
    <dgm:cxn modelId="{19CCECD1-EB6D-4C13-8BFC-791672FECF3B}" type="presOf" srcId="{B5D74A41-017D-4820-A9D9-EBF0B42DF1AA}" destId="{7D42CFA7-1F2F-4855-BBB1-74DC43E81FE4}" srcOrd="0" destOrd="0" presId="urn:microsoft.com/office/officeart/2005/8/layout/vList2"/>
    <dgm:cxn modelId="{2CFD12D3-A7D6-4708-AFAB-A6878AF5334F}" srcId="{2A1B6F23-9ABE-43DC-9EC2-3C7C47781623}" destId="{47CD533B-E164-4ADD-874C-9F01EF8CE9F3}" srcOrd="1" destOrd="0" parTransId="{CBA87952-C16A-4E22-A958-ECE5890DBC8C}" sibTransId="{C64D400F-6658-495E-9BD0-A7BFB38AE8DB}"/>
    <dgm:cxn modelId="{ECD1FB1A-B28D-4ACC-8B64-7F6AFF392062}" srcId="{2A1B6F23-9ABE-43DC-9EC2-3C7C47781623}" destId="{3E1A181F-C2F6-41DE-A3B3-57B55AC2B451}" srcOrd="3" destOrd="0" parTransId="{6E89562E-031A-4A6C-9CB0-12DC08970FBF}" sibTransId="{CC465595-F788-4588-9E29-9731E4C36CB0}"/>
    <dgm:cxn modelId="{AF0BDDB9-2852-4CB9-B6FE-DBE4BA7041AD}" srcId="{2A1B6F23-9ABE-43DC-9EC2-3C7C47781623}" destId="{B5D74A41-017D-4820-A9D9-EBF0B42DF1AA}" srcOrd="8" destOrd="0" parTransId="{9641DA01-2DD4-4546-9CE3-5509CFEC3E3B}" sibTransId="{EB6B1227-D523-4FA0-8934-7CAAAFA9F568}"/>
    <dgm:cxn modelId="{70D96932-8109-4D58-AAD0-522FA9B6CC77}" srcId="{2A1B6F23-9ABE-43DC-9EC2-3C7C47781623}" destId="{E0A5610D-8DC2-4B6E-BCEC-B287E592CA67}" srcOrd="6" destOrd="0" parTransId="{A9ACA8D4-D38F-4CAA-A092-2076A54A6116}" sibTransId="{F301B423-2F21-4456-A4D7-1A4DF3BF62C5}"/>
    <dgm:cxn modelId="{3A1441C6-8FFA-429A-83EF-FEB141D6C065}" type="presOf" srcId="{E0A5610D-8DC2-4B6E-BCEC-B287E592CA67}" destId="{2D464D42-F919-40F9-A558-F803CA441F79}" srcOrd="0" destOrd="0" presId="urn:microsoft.com/office/officeart/2005/8/layout/vList2"/>
    <dgm:cxn modelId="{210D5F57-C841-40D6-93B5-AACA701E3798}" srcId="{2A1B6F23-9ABE-43DC-9EC2-3C7C47781623}" destId="{E5B8FADC-4C82-4F35-B1C5-B49BF26F80D0}" srcOrd="7" destOrd="0" parTransId="{7054F78D-CFA2-4EA7-97F6-3BF572A65C04}" sibTransId="{7A05CD57-838F-409A-89B6-63435A4274E0}"/>
    <dgm:cxn modelId="{97F1A7DD-7F50-431B-BBDF-B251C7E040F7}" type="presOf" srcId="{47CD533B-E164-4ADD-874C-9F01EF8CE9F3}" destId="{1D2DE8D8-0A3D-4EBB-B17E-308C11BBE022}" srcOrd="0" destOrd="0" presId="urn:microsoft.com/office/officeart/2005/8/layout/vList2"/>
    <dgm:cxn modelId="{0CFC92E4-75AF-4350-AEF0-4427FD1C4C83}" type="presOf" srcId="{DF758A6B-A2C5-415F-9A79-05A5ABEAA287}" destId="{CEBEEA23-333E-442C-9591-6A97A12035C7}" srcOrd="0" destOrd="0" presId="urn:microsoft.com/office/officeart/2005/8/layout/vList2"/>
    <dgm:cxn modelId="{68A8CEAD-44A3-4B45-BF9D-1BD50603D8B2}" type="presOf" srcId="{2A1B6F23-9ABE-43DC-9EC2-3C7C47781623}" destId="{1AEC5FAE-7B4D-477B-B45C-9B17FFFF3FE4}" srcOrd="0" destOrd="0" presId="urn:microsoft.com/office/officeart/2005/8/layout/vList2"/>
    <dgm:cxn modelId="{E8B15970-51DD-410B-87CF-DC677CBECEAA}" srcId="{2A1B6F23-9ABE-43DC-9EC2-3C7C47781623}" destId="{DF758A6B-A2C5-415F-9A79-05A5ABEAA287}" srcOrd="0" destOrd="0" parTransId="{05A22D55-3B97-461D-A3D9-37EF67C33297}" sibTransId="{190A03B9-B4BE-45C0-8D7C-9E10BC93DD6B}"/>
    <dgm:cxn modelId="{F26A2D03-C76B-4421-BF51-9FC8A1B97C00}" srcId="{2A1B6F23-9ABE-43DC-9EC2-3C7C47781623}" destId="{76FF32C8-81E7-4F40-B177-911913BC5F82}" srcOrd="5" destOrd="0" parTransId="{047698FB-8C3A-4B19-9DC8-2C44D83C742C}" sibTransId="{54682D7A-4A44-45E5-80B2-9464B0DC4FC1}"/>
    <dgm:cxn modelId="{1E9BBA4B-F5C6-4219-AE2B-1B3835A76E6E}" type="presOf" srcId="{3E1A181F-C2F6-41DE-A3B3-57B55AC2B451}" destId="{AE887B16-D18C-435C-A80C-60F568CEE346}" srcOrd="0" destOrd="0" presId="urn:microsoft.com/office/officeart/2005/8/layout/vList2"/>
    <dgm:cxn modelId="{76C06F00-788F-4B52-B97B-E39CE02B5AAE}" type="presParOf" srcId="{1AEC5FAE-7B4D-477B-B45C-9B17FFFF3FE4}" destId="{CEBEEA23-333E-442C-9591-6A97A12035C7}" srcOrd="0" destOrd="0" presId="urn:microsoft.com/office/officeart/2005/8/layout/vList2"/>
    <dgm:cxn modelId="{3D59F669-1F50-4210-BF14-4170FE77DBA0}" type="presParOf" srcId="{1AEC5FAE-7B4D-477B-B45C-9B17FFFF3FE4}" destId="{9D6B7F7C-2996-4444-8ABB-F2C6126690D8}" srcOrd="1" destOrd="0" presId="urn:microsoft.com/office/officeart/2005/8/layout/vList2"/>
    <dgm:cxn modelId="{82C45289-E958-437C-9A7A-FC4CF526D89F}" type="presParOf" srcId="{1AEC5FAE-7B4D-477B-B45C-9B17FFFF3FE4}" destId="{1D2DE8D8-0A3D-4EBB-B17E-308C11BBE022}" srcOrd="2" destOrd="0" presId="urn:microsoft.com/office/officeart/2005/8/layout/vList2"/>
    <dgm:cxn modelId="{37A3EB5C-06F7-44C1-853A-5A6ABA73C6F8}" type="presParOf" srcId="{1AEC5FAE-7B4D-477B-B45C-9B17FFFF3FE4}" destId="{901AB9D8-BCCD-42D9-B9A0-E5F075BEFC34}" srcOrd="3" destOrd="0" presId="urn:microsoft.com/office/officeart/2005/8/layout/vList2"/>
    <dgm:cxn modelId="{ECEABFB6-B7D9-4ADE-B4B9-9BF62112EE1D}" type="presParOf" srcId="{1AEC5FAE-7B4D-477B-B45C-9B17FFFF3FE4}" destId="{6112443B-4C90-484E-80C2-1B8739BB9E6A}" srcOrd="4" destOrd="0" presId="urn:microsoft.com/office/officeart/2005/8/layout/vList2"/>
    <dgm:cxn modelId="{971FA4F7-6A6B-478C-BE90-AA3EE7B20BBD}" type="presParOf" srcId="{1AEC5FAE-7B4D-477B-B45C-9B17FFFF3FE4}" destId="{8D0CD419-82C4-4826-AC0D-0BD6DBE32CD1}" srcOrd="5" destOrd="0" presId="urn:microsoft.com/office/officeart/2005/8/layout/vList2"/>
    <dgm:cxn modelId="{A2370997-62BD-4E35-80A0-A0616BE818BB}" type="presParOf" srcId="{1AEC5FAE-7B4D-477B-B45C-9B17FFFF3FE4}" destId="{AE887B16-D18C-435C-A80C-60F568CEE346}" srcOrd="6" destOrd="0" presId="urn:microsoft.com/office/officeart/2005/8/layout/vList2"/>
    <dgm:cxn modelId="{7E712CD2-EC41-4C0E-BC7E-58FF6114B3E4}" type="presParOf" srcId="{1AEC5FAE-7B4D-477B-B45C-9B17FFFF3FE4}" destId="{D9882FF9-1892-43AA-A567-D03696341AFD}" srcOrd="7" destOrd="0" presId="urn:microsoft.com/office/officeart/2005/8/layout/vList2"/>
    <dgm:cxn modelId="{2719FFE3-2790-499D-8516-63DB0F584234}" type="presParOf" srcId="{1AEC5FAE-7B4D-477B-B45C-9B17FFFF3FE4}" destId="{7485D32F-2A22-4C22-9DB9-67705034B904}" srcOrd="8" destOrd="0" presId="urn:microsoft.com/office/officeart/2005/8/layout/vList2"/>
    <dgm:cxn modelId="{76864D8B-E9C9-4D9E-9132-C6B27826060D}" type="presParOf" srcId="{1AEC5FAE-7B4D-477B-B45C-9B17FFFF3FE4}" destId="{BE75A60A-F550-454F-A84B-DD4129E1C0F8}" srcOrd="9" destOrd="0" presId="urn:microsoft.com/office/officeart/2005/8/layout/vList2"/>
    <dgm:cxn modelId="{E0191BD3-4EBF-4BD5-B041-2985D815D895}" type="presParOf" srcId="{1AEC5FAE-7B4D-477B-B45C-9B17FFFF3FE4}" destId="{35FFA687-9984-4D78-9C0B-76931FD683C4}" srcOrd="10" destOrd="0" presId="urn:microsoft.com/office/officeart/2005/8/layout/vList2"/>
    <dgm:cxn modelId="{D3C68B42-E01F-4B17-B0B6-69CBDC7ABA9A}" type="presParOf" srcId="{1AEC5FAE-7B4D-477B-B45C-9B17FFFF3FE4}" destId="{068745AD-8959-4B82-B167-F2EDFF7B9804}" srcOrd="11" destOrd="0" presId="urn:microsoft.com/office/officeart/2005/8/layout/vList2"/>
    <dgm:cxn modelId="{B4DA18FB-0126-439D-B164-15A4527E905A}" type="presParOf" srcId="{1AEC5FAE-7B4D-477B-B45C-9B17FFFF3FE4}" destId="{2D464D42-F919-40F9-A558-F803CA441F79}" srcOrd="12" destOrd="0" presId="urn:microsoft.com/office/officeart/2005/8/layout/vList2"/>
    <dgm:cxn modelId="{E7C28E19-D4BA-4055-A7FA-FB947BD75DD9}" type="presParOf" srcId="{1AEC5FAE-7B4D-477B-B45C-9B17FFFF3FE4}" destId="{65F72BC7-4B41-430F-8F94-B1A65F1F67A1}" srcOrd="13" destOrd="0" presId="urn:microsoft.com/office/officeart/2005/8/layout/vList2"/>
    <dgm:cxn modelId="{23F231B8-7249-459C-83CA-9445D05307F6}" type="presParOf" srcId="{1AEC5FAE-7B4D-477B-B45C-9B17FFFF3FE4}" destId="{9B788A35-8C47-47E1-8A77-292423DA5FD7}" srcOrd="14" destOrd="0" presId="urn:microsoft.com/office/officeart/2005/8/layout/vList2"/>
    <dgm:cxn modelId="{C6AF385D-340A-478B-A0C0-E097926D6BB2}" type="presParOf" srcId="{1AEC5FAE-7B4D-477B-B45C-9B17FFFF3FE4}" destId="{AAA8F1CE-30AA-49BC-B672-96BA4D748A0D}" srcOrd="15" destOrd="0" presId="urn:microsoft.com/office/officeart/2005/8/layout/vList2"/>
    <dgm:cxn modelId="{C5FEA8EB-D2B9-463B-89B8-69E78856D5DC}" type="presParOf" srcId="{1AEC5FAE-7B4D-477B-B45C-9B17FFFF3FE4}" destId="{7D42CFA7-1F2F-4855-BBB1-74DC43E81FE4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3ED39E2A-1FA4-4726-A963-323125FB91C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8626FEC-9F6C-4A22-987E-9FDE19D6D039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дастурини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тайёрлашда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қуйидагилар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тутилади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қилинаётган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долзарблигини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асослаш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баёни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CC1462-AF2B-4E76-B5E1-2368AABA74D1}" type="parTrans" cxnId="{B8A1093F-55BC-4103-ACC7-47C3A6526B8D}">
      <dgm:prSet/>
      <dgm:spPr/>
      <dgm:t>
        <a:bodyPr/>
        <a:lstStyle/>
        <a:p>
          <a:endParaRPr lang="ru-RU"/>
        </a:p>
      </dgm:t>
    </dgm:pt>
    <dgm:pt modelId="{B047555A-33BE-4B28-9B23-F5AC71C6B238}" type="sibTrans" cxnId="{B8A1093F-55BC-4103-ACC7-47C3A6526B8D}">
      <dgm:prSet/>
      <dgm:spPr/>
      <dgm:t>
        <a:bodyPr/>
        <a:lstStyle/>
        <a:p>
          <a:endParaRPr lang="ru-RU"/>
        </a:p>
      </dgm:t>
    </dgm:pt>
    <dgm:pt modelId="{92F3B5A0-D064-48DC-A94B-8D817164C963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BB98C2-DE2E-49DE-A086-E81BF42AF2E2}" type="parTrans" cxnId="{1380B82E-8F68-460C-BD85-22444C43C633}">
      <dgm:prSet/>
      <dgm:spPr/>
      <dgm:t>
        <a:bodyPr/>
        <a:lstStyle/>
        <a:p>
          <a:endParaRPr lang="ru-RU"/>
        </a:p>
      </dgm:t>
    </dgm:pt>
    <dgm:pt modelId="{C91D7F1A-53DE-4A88-891D-9646F75941CA}" type="sibTrans" cxnId="{1380B82E-8F68-460C-BD85-22444C43C633}">
      <dgm:prSet/>
      <dgm:spPr/>
      <dgm:t>
        <a:bodyPr/>
        <a:lstStyle/>
        <a:p>
          <a:endParaRPr lang="ru-RU"/>
        </a:p>
      </dgm:t>
    </dgm:pt>
    <dgm:pt modelId="{CD3D24B3-C5E0-478F-BB4E-64E509A9D18C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CABA3C-A8A8-4A31-A867-3981255E1054}" type="parTrans" cxnId="{20E1BDC9-C915-4F24-B64C-036DCC3DC17C}">
      <dgm:prSet/>
      <dgm:spPr/>
      <dgm:t>
        <a:bodyPr/>
        <a:lstStyle/>
        <a:p>
          <a:endParaRPr lang="ru-RU"/>
        </a:p>
      </dgm:t>
    </dgm:pt>
    <dgm:pt modelId="{1EAB5C20-FC22-4030-BA24-0B2FF15B7BDD}" type="sibTrans" cxnId="{20E1BDC9-C915-4F24-B64C-036DCC3DC17C}">
      <dgm:prSet/>
      <dgm:spPr/>
      <dgm:t>
        <a:bodyPr/>
        <a:lstStyle/>
        <a:p>
          <a:endParaRPr lang="ru-RU"/>
        </a:p>
      </dgm:t>
    </dgm:pt>
    <dgm:pt modelId="{2B01FFAD-AA16-453A-A558-1B4E7D71CFB6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79CFFA-FDA4-4E54-8999-8FF99703CBB8}" type="parTrans" cxnId="{A21DB980-5B1F-4D47-8AEC-913A690A41A1}">
      <dgm:prSet/>
      <dgm:spPr/>
      <dgm:t>
        <a:bodyPr/>
        <a:lstStyle/>
        <a:p>
          <a:endParaRPr lang="ru-RU"/>
        </a:p>
      </dgm:t>
    </dgm:pt>
    <dgm:pt modelId="{BEAAAAC6-C5C6-4F60-AAAE-FC58DB9E777E}" type="sibTrans" cxnId="{A21DB980-5B1F-4D47-8AEC-913A690A41A1}">
      <dgm:prSet/>
      <dgm:spPr/>
      <dgm:t>
        <a:bodyPr/>
        <a:lstStyle/>
        <a:p>
          <a:endParaRPr lang="ru-RU"/>
        </a:p>
      </dgm:t>
    </dgm:pt>
    <dgm:pt modelId="{36338430-7CEF-4013-9AE7-0A08D34F4E0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AC2995-A6C6-4657-88DA-4B2BB8B4F46C}" type="parTrans" cxnId="{0964AD7B-0C6E-4F52-BA01-DF4DED27F614}">
      <dgm:prSet/>
      <dgm:spPr/>
      <dgm:t>
        <a:bodyPr/>
        <a:lstStyle/>
        <a:p>
          <a:endParaRPr lang="ru-RU"/>
        </a:p>
      </dgm:t>
    </dgm:pt>
    <dgm:pt modelId="{05483888-532A-4E61-8DBE-B1ECFE286805}" type="sibTrans" cxnId="{0964AD7B-0C6E-4F52-BA01-DF4DED27F614}">
      <dgm:prSet/>
      <dgm:spPr/>
      <dgm:t>
        <a:bodyPr/>
        <a:lstStyle/>
        <a:p>
          <a:endParaRPr lang="ru-RU"/>
        </a:p>
      </dgm:t>
    </dgm:pt>
    <dgm:pt modelId="{FD0D0A91-6B1D-4296-BA79-8B866B64333A}" type="pres">
      <dgm:prSet presAssocID="{3ED39E2A-1FA4-4726-A963-323125FB91CA}" presName="linear" presStyleCnt="0">
        <dgm:presLayoutVars>
          <dgm:animLvl val="lvl"/>
          <dgm:resizeHandles val="exact"/>
        </dgm:presLayoutVars>
      </dgm:prSet>
      <dgm:spPr/>
    </dgm:pt>
    <dgm:pt modelId="{66AD5E96-577E-4AF3-A077-382E3C876F34}" type="pres">
      <dgm:prSet presAssocID="{C8626FEC-9F6C-4A22-987E-9FDE19D6D03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643B8A9-339E-465E-8BE4-D13572D31637}" type="pres">
      <dgm:prSet presAssocID="{B047555A-33BE-4B28-9B23-F5AC71C6B238}" presName="spacer" presStyleCnt="0"/>
      <dgm:spPr/>
    </dgm:pt>
    <dgm:pt modelId="{8BA9D82B-ED79-44B6-B6C4-7ED1DA6F5337}" type="pres">
      <dgm:prSet presAssocID="{92F3B5A0-D064-48DC-A94B-8D817164C96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AE9733D-A275-4EA6-9BF1-34CBC998FEB9}" type="pres">
      <dgm:prSet presAssocID="{92F3B5A0-D064-48DC-A94B-8D817164C96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0E1BDC9-C915-4F24-B64C-036DCC3DC17C}" srcId="{92F3B5A0-D064-48DC-A94B-8D817164C963}" destId="{CD3D24B3-C5E0-478F-BB4E-64E509A9D18C}" srcOrd="0" destOrd="0" parTransId="{8ECABA3C-A8A8-4A31-A867-3981255E1054}" sibTransId="{1EAB5C20-FC22-4030-BA24-0B2FF15B7BDD}"/>
    <dgm:cxn modelId="{4BCF6D6E-817A-4E0B-892E-CEF4BB31ED25}" type="presOf" srcId="{C8626FEC-9F6C-4A22-987E-9FDE19D6D039}" destId="{66AD5E96-577E-4AF3-A077-382E3C876F34}" srcOrd="0" destOrd="0" presId="urn:microsoft.com/office/officeart/2005/8/layout/vList2"/>
    <dgm:cxn modelId="{A21DB980-5B1F-4D47-8AEC-913A690A41A1}" srcId="{92F3B5A0-D064-48DC-A94B-8D817164C963}" destId="{2B01FFAD-AA16-453A-A558-1B4E7D71CFB6}" srcOrd="1" destOrd="0" parTransId="{6F79CFFA-FDA4-4E54-8999-8FF99703CBB8}" sibTransId="{BEAAAAC6-C5C6-4F60-AAAE-FC58DB9E777E}"/>
    <dgm:cxn modelId="{E972552F-C11F-4523-8A2B-7B37FA3BCF7C}" type="presOf" srcId="{36338430-7CEF-4013-9AE7-0A08D34F4E09}" destId="{9AE9733D-A275-4EA6-9BF1-34CBC998FEB9}" srcOrd="0" destOrd="2" presId="urn:microsoft.com/office/officeart/2005/8/layout/vList2"/>
    <dgm:cxn modelId="{5E514D05-4644-47A3-ADFA-F59539ECC7DC}" type="presOf" srcId="{CD3D24B3-C5E0-478F-BB4E-64E509A9D18C}" destId="{9AE9733D-A275-4EA6-9BF1-34CBC998FEB9}" srcOrd="0" destOrd="0" presId="urn:microsoft.com/office/officeart/2005/8/layout/vList2"/>
    <dgm:cxn modelId="{1380B82E-8F68-460C-BD85-22444C43C633}" srcId="{3ED39E2A-1FA4-4726-A963-323125FB91CA}" destId="{92F3B5A0-D064-48DC-A94B-8D817164C963}" srcOrd="1" destOrd="0" parTransId="{DEBB98C2-DE2E-49DE-A086-E81BF42AF2E2}" sibTransId="{C91D7F1A-53DE-4A88-891D-9646F75941CA}"/>
    <dgm:cxn modelId="{0448AF84-E085-4035-BBA1-9AA55BFE21FB}" type="presOf" srcId="{92F3B5A0-D064-48DC-A94B-8D817164C963}" destId="{8BA9D82B-ED79-44B6-B6C4-7ED1DA6F5337}" srcOrd="0" destOrd="0" presId="urn:microsoft.com/office/officeart/2005/8/layout/vList2"/>
    <dgm:cxn modelId="{0964AD7B-0C6E-4F52-BA01-DF4DED27F614}" srcId="{92F3B5A0-D064-48DC-A94B-8D817164C963}" destId="{36338430-7CEF-4013-9AE7-0A08D34F4E09}" srcOrd="2" destOrd="0" parTransId="{18AC2995-A6C6-4657-88DA-4B2BB8B4F46C}" sibTransId="{05483888-532A-4E61-8DBE-B1ECFE286805}"/>
    <dgm:cxn modelId="{13A9D82F-B742-4681-A693-C18B38F222D2}" type="presOf" srcId="{2B01FFAD-AA16-453A-A558-1B4E7D71CFB6}" destId="{9AE9733D-A275-4EA6-9BF1-34CBC998FEB9}" srcOrd="0" destOrd="1" presId="urn:microsoft.com/office/officeart/2005/8/layout/vList2"/>
    <dgm:cxn modelId="{954DCA08-E25A-454D-B709-55562073AA5F}" type="presOf" srcId="{3ED39E2A-1FA4-4726-A963-323125FB91CA}" destId="{FD0D0A91-6B1D-4296-BA79-8B866B64333A}" srcOrd="0" destOrd="0" presId="urn:microsoft.com/office/officeart/2005/8/layout/vList2"/>
    <dgm:cxn modelId="{B8A1093F-55BC-4103-ACC7-47C3A6526B8D}" srcId="{3ED39E2A-1FA4-4726-A963-323125FB91CA}" destId="{C8626FEC-9F6C-4A22-987E-9FDE19D6D039}" srcOrd="0" destOrd="0" parTransId="{C9CC1462-AF2B-4E76-B5E1-2368AABA74D1}" sibTransId="{B047555A-33BE-4B28-9B23-F5AC71C6B238}"/>
    <dgm:cxn modelId="{D46BC050-9650-4230-B982-8164EB7BB531}" type="presParOf" srcId="{FD0D0A91-6B1D-4296-BA79-8B866B64333A}" destId="{66AD5E96-577E-4AF3-A077-382E3C876F34}" srcOrd="0" destOrd="0" presId="urn:microsoft.com/office/officeart/2005/8/layout/vList2"/>
    <dgm:cxn modelId="{2070D7AB-81DE-4600-9984-7BE5F2627624}" type="presParOf" srcId="{FD0D0A91-6B1D-4296-BA79-8B866B64333A}" destId="{B643B8A9-339E-465E-8BE4-D13572D31637}" srcOrd="1" destOrd="0" presId="urn:microsoft.com/office/officeart/2005/8/layout/vList2"/>
    <dgm:cxn modelId="{BBE284C7-5C23-4434-A434-FEF598074AE7}" type="presParOf" srcId="{FD0D0A91-6B1D-4296-BA79-8B866B64333A}" destId="{8BA9D82B-ED79-44B6-B6C4-7ED1DA6F5337}" srcOrd="2" destOrd="0" presId="urn:microsoft.com/office/officeart/2005/8/layout/vList2"/>
    <dgm:cxn modelId="{FB369894-134D-43E5-9AA9-AEB6FAF46F5C}" type="presParOf" srcId="{FD0D0A91-6B1D-4296-BA79-8B866B64333A}" destId="{9AE9733D-A275-4EA6-9BF1-34CBC998FEB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0D816971-F788-40B4-842F-6294FC0B1A3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9DBAF57F-E5A1-41DD-8E05-9CD5B346BF02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2. Тажриба-синов предмети.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BB42F8-DE6B-4CD5-B125-A4E7A3D7FDCC}" type="parTrans" cxnId="{03009E28-D921-4D5C-B7B6-069F192E69D6}">
      <dgm:prSet/>
      <dgm:spPr/>
      <dgm:t>
        <a:bodyPr/>
        <a:lstStyle/>
        <a:p>
          <a:endParaRPr lang="ru-RU"/>
        </a:p>
      </dgm:t>
    </dgm:pt>
    <dgm:pt modelId="{0D0E0550-13CD-4072-A53D-7353DBE017A6}" type="sibTrans" cxnId="{03009E28-D921-4D5C-B7B6-069F192E69D6}">
      <dgm:prSet/>
      <dgm:spPr/>
      <dgm:t>
        <a:bodyPr/>
        <a:lstStyle/>
        <a:p>
          <a:endParaRPr lang="ru-RU"/>
        </a:p>
      </dgm:t>
    </dgm:pt>
    <dgm:pt modelId="{B6231E9A-C255-4E29-A3FC-7A7343DE7BF2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3. Тажриба-синов мақсадини талқин этиш: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0CBAA9-6013-4700-A52D-56270D47D5D4}" type="parTrans" cxnId="{1C49DBFF-BF1E-4146-B37F-87947CC04255}">
      <dgm:prSet/>
      <dgm:spPr/>
      <dgm:t>
        <a:bodyPr/>
        <a:lstStyle/>
        <a:p>
          <a:endParaRPr lang="ru-RU"/>
        </a:p>
      </dgm:t>
    </dgm:pt>
    <dgm:pt modelId="{A0F2B267-2334-4038-B56E-5F369CBE136B}" type="sibTrans" cxnId="{1C49DBFF-BF1E-4146-B37F-87947CC04255}">
      <dgm:prSet/>
      <dgm:spPr/>
      <dgm:t>
        <a:bodyPr/>
        <a:lstStyle/>
        <a:p>
          <a:endParaRPr lang="ru-RU"/>
        </a:p>
      </dgm:t>
    </dgm:pt>
    <dgm:pt modelId="{2C2AC3AD-B147-4771-B084-8964B1DB1CA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методика;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D05AE0-EB1C-47CE-B321-6768507D17DB}" type="parTrans" cxnId="{5B4C4FC6-EE8C-4548-A6FE-F06298B7CCAA}">
      <dgm:prSet/>
      <dgm:spPr/>
      <dgm:t>
        <a:bodyPr/>
        <a:lstStyle/>
        <a:p>
          <a:endParaRPr lang="ru-RU"/>
        </a:p>
      </dgm:t>
    </dgm:pt>
    <dgm:pt modelId="{25C90582-9BE2-4894-AB50-ED463EC003C8}" type="sibTrans" cxnId="{5B4C4FC6-EE8C-4548-A6FE-F06298B7CCAA}">
      <dgm:prSet/>
      <dgm:spPr/>
      <dgm:t>
        <a:bodyPr/>
        <a:lstStyle/>
        <a:p>
          <a:endParaRPr lang="ru-RU"/>
        </a:p>
      </dgm:t>
    </dgm:pt>
    <dgm:pt modelId="{32A3DC23-50E6-432B-82AA-0EDC56E2A27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93B794-83DB-4F2B-81A4-34BD2EB2D57A}" type="parTrans" cxnId="{5A7092D1-1815-40D5-B419-F7ECCE436474}">
      <dgm:prSet/>
      <dgm:spPr/>
      <dgm:t>
        <a:bodyPr/>
        <a:lstStyle/>
        <a:p>
          <a:endParaRPr lang="ru-RU"/>
        </a:p>
      </dgm:t>
    </dgm:pt>
    <dgm:pt modelId="{B5F1D341-3381-4ED2-ACD7-B264B7B29483}" type="sibTrans" cxnId="{5A7092D1-1815-40D5-B419-F7ECCE436474}">
      <dgm:prSet/>
      <dgm:spPr/>
      <dgm:t>
        <a:bodyPr/>
        <a:lstStyle/>
        <a:p>
          <a:endParaRPr lang="ru-RU"/>
        </a:p>
      </dgm:t>
    </dgm:pt>
    <dgm:pt modelId="{952684F9-3B6E-48A3-9867-B33E147FA0C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8F8C28-6117-4E92-8E0A-46B68671240A}" type="parTrans" cxnId="{4D9EF887-A5FE-495E-88DE-AE8C244CC32F}">
      <dgm:prSet/>
      <dgm:spPr/>
      <dgm:t>
        <a:bodyPr/>
        <a:lstStyle/>
        <a:p>
          <a:endParaRPr lang="ru-RU"/>
        </a:p>
      </dgm:t>
    </dgm:pt>
    <dgm:pt modelId="{3784D0B1-A338-4F79-9D12-FDC0829B4AC4}" type="sibTrans" cxnId="{4D9EF887-A5FE-495E-88DE-AE8C244CC32F}">
      <dgm:prSet/>
      <dgm:spPr/>
      <dgm:t>
        <a:bodyPr/>
        <a:lstStyle/>
        <a:p>
          <a:endParaRPr lang="ru-RU"/>
        </a:p>
      </dgm:t>
    </dgm:pt>
    <dgm:pt modelId="{F1937F92-18C8-41CD-A700-0CDCFE2C542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варианти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791C0B-4CC8-4FCC-870D-5B0F6457546D}" type="parTrans" cxnId="{C16EA4A1-90D7-491E-A592-677E06E6603A}">
      <dgm:prSet/>
      <dgm:spPr/>
      <dgm:t>
        <a:bodyPr/>
        <a:lstStyle/>
        <a:p>
          <a:endParaRPr lang="ru-RU"/>
        </a:p>
      </dgm:t>
    </dgm:pt>
    <dgm:pt modelId="{C79952F0-5E6C-4B49-96B7-E8900E024830}" type="sibTrans" cxnId="{C16EA4A1-90D7-491E-A592-677E06E6603A}">
      <dgm:prSet/>
      <dgm:spPr/>
      <dgm:t>
        <a:bodyPr/>
        <a:lstStyle/>
        <a:p>
          <a:endParaRPr lang="ru-RU"/>
        </a:p>
      </dgm:t>
    </dgm:pt>
    <dgm:pt modelId="{FFB48598-B06A-45D3-8BC5-C412A6473985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ишланма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ҳоказо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70B0A5-CD82-4C88-991D-CDF5FFADBE00}" type="parTrans" cxnId="{A222D059-CDB8-4658-A640-4BEE7A917F95}">
      <dgm:prSet/>
      <dgm:spPr/>
      <dgm:t>
        <a:bodyPr/>
        <a:lstStyle/>
        <a:p>
          <a:endParaRPr lang="ru-RU"/>
        </a:p>
      </dgm:t>
    </dgm:pt>
    <dgm:pt modelId="{D8FBBC37-0C74-4081-922A-6158EB1302E9}" type="sibTrans" cxnId="{A222D059-CDB8-4658-A640-4BEE7A917F95}">
      <dgm:prSet/>
      <dgm:spPr/>
      <dgm:t>
        <a:bodyPr/>
        <a:lstStyle/>
        <a:p>
          <a:endParaRPr lang="ru-RU"/>
        </a:p>
      </dgm:t>
    </dgm:pt>
    <dgm:pt modelId="{AB3AC60D-1A74-4A80-B9C7-E5FBBD55A0C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62A428-AB5F-43F5-8366-A5E6B0BECE43}" type="parTrans" cxnId="{113E9131-0FBA-4B54-955D-CB421C1D189D}">
      <dgm:prSet/>
      <dgm:spPr/>
      <dgm:t>
        <a:bodyPr/>
        <a:lstStyle/>
        <a:p>
          <a:endParaRPr lang="ru-RU"/>
        </a:p>
      </dgm:t>
    </dgm:pt>
    <dgm:pt modelId="{FF9D3712-01C2-4AD4-80A1-059C7D27DB36}" type="sibTrans" cxnId="{113E9131-0FBA-4B54-955D-CB421C1D189D}">
      <dgm:prSet/>
      <dgm:spPr/>
      <dgm:t>
        <a:bodyPr/>
        <a:lstStyle/>
        <a:p>
          <a:endParaRPr lang="ru-RU"/>
        </a:p>
      </dgm:t>
    </dgm:pt>
    <dgm:pt modelId="{968F0C5A-E07D-48B4-B361-2F410EE824C3}" type="pres">
      <dgm:prSet presAssocID="{0D816971-F788-40B4-842F-6294FC0B1A3D}" presName="linear" presStyleCnt="0">
        <dgm:presLayoutVars>
          <dgm:animLvl val="lvl"/>
          <dgm:resizeHandles val="exact"/>
        </dgm:presLayoutVars>
      </dgm:prSet>
      <dgm:spPr/>
    </dgm:pt>
    <dgm:pt modelId="{3DA182E3-B575-4D79-AB84-B4EE6033B39A}" type="pres">
      <dgm:prSet presAssocID="{9DBAF57F-E5A1-41DD-8E05-9CD5B346BF0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062AF0B-DA53-4C2C-8052-EF2F7CC53A0F}" type="pres">
      <dgm:prSet presAssocID="{0D0E0550-13CD-4072-A53D-7353DBE017A6}" presName="spacer" presStyleCnt="0"/>
      <dgm:spPr/>
    </dgm:pt>
    <dgm:pt modelId="{6CA7FFE1-194C-4CF4-A79B-32063E955BF7}" type="pres">
      <dgm:prSet presAssocID="{B6231E9A-C255-4E29-A3FC-7A7343DE7BF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D1282EC-4E8C-4A06-9368-638EBBC5C324}" type="pres">
      <dgm:prSet presAssocID="{B6231E9A-C255-4E29-A3FC-7A7343DE7BF2}" presName="childText" presStyleLbl="revTx" presStyleIdx="0" presStyleCnt="1">
        <dgm:presLayoutVars>
          <dgm:bulletEnabled val="1"/>
        </dgm:presLayoutVars>
      </dgm:prSet>
      <dgm:spPr/>
    </dgm:pt>
    <dgm:pt modelId="{C56FF265-2566-4824-9B30-488FAE1FAC46}" type="pres">
      <dgm:prSet presAssocID="{AB3AC60D-1A74-4A80-B9C7-E5FBBD55A0C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13E9131-0FBA-4B54-955D-CB421C1D189D}" srcId="{0D816971-F788-40B4-842F-6294FC0B1A3D}" destId="{AB3AC60D-1A74-4A80-B9C7-E5FBBD55A0C0}" srcOrd="2" destOrd="0" parTransId="{5B62A428-AB5F-43F5-8366-A5E6B0BECE43}" sibTransId="{FF9D3712-01C2-4AD4-80A1-059C7D27DB36}"/>
    <dgm:cxn modelId="{03009E28-D921-4D5C-B7B6-069F192E69D6}" srcId="{0D816971-F788-40B4-842F-6294FC0B1A3D}" destId="{9DBAF57F-E5A1-41DD-8E05-9CD5B346BF02}" srcOrd="0" destOrd="0" parTransId="{EFBB42F8-DE6B-4CD5-B125-A4E7A3D7FDCC}" sibTransId="{0D0E0550-13CD-4072-A53D-7353DBE017A6}"/>
    <dgm:cxn modelId="{5B4C4FC6-EE8C-4548-A6FE-F06298B7CCAA}" srcId="{B6231E9A-C255-4E29-A3FC-7A7343DE7BF2}" destId="{2C2AC3AD-B147-4771-B084-8964B1DB1CAF}" srcOrd="0" destOrd="0" parTransId="{49D05AE0-EB1C-47CE-B321-6768507D17DB}" sibTransId="{25C90582-9BE2-4894-AB50-ED463EC003C8}"/>
    <dgm:cxn modelId="{5DEC1B73-1CAB-4D64-9830-1462A7A053A9}" type="presOf" srcId="{32A3DC23-50E6-432B-82AA-0EDC56E2A272}" destId="{1D1282EC-4E8C-4A06-9368-638EBBC5C324}" srcOrd="0" destOrd="1" presId="urn:microsoft.com/office/officeart/2005/8/layout/vList2"/>
    <dgm:cxn modelId="{704479B6-955F-48F0-B9B5-9331C55FA224}" type="presOf" srcId="{2C2AC3AD-B147-4771-B084-8964B1DB1CAF}" destId="{1D1282EC-4E8C-4A06-9368-638EBBC5C324}" srcOrd="0" destOrd="0" presId="urn:microsoft.com/office/officeart/2005/8/layout/vList2"/>
    <dgm:cxn modelId="{D1794600-B67E-4224-8F53-C5683AF14C24}" type="presOf" srcId="{952684F9-3B6E-48A3-9867-B33E147FA0C9}" destId="{1D1282EC-4E8C-4A06-9368-638EBBC5C324}" srcOrd="0" destOrd="2" presId="urn:microsoft.com/office/officeart/2005/8/layout/vList2"/>
    <dgm:cxn modelId="{03959CB1-7903-410F-A6FD-F6340BED4C4A}" type="presOf" srcId="{FFB48598-B06A-45D3-8BC5-C412A6473985}" destId="{1D1282EC-4E8C-4A06-9368-638EBBC5C324}" srcOrd="0" destOrd="4" presId="urn:microsoft.com/office/officeart/2005/8/layout/vList2"/>
    <dgm:cxn modelId="{1C49DBFF-BF1E-4146-B37F-87947CC04255}" srcId="{0D816971-F788-40B4-842F-6294FC0B1A3D}" destId="{B6231E9A-C255-4E29-A3FC-7A7343DE7BF2}" srcOrd="1" destOrd="0" parTransId="{3C0CBAA9-6013-4700-A52D-56270D47D5D4}" sibTransId="{A0F2B267-2334-4038-B56E-5F369CBE136B}"/>
    <dgm:cxn modelId="{A222D059-CDB8-4658-A640-4BEE7A917F95}" srcId="{B6231E9A-C255-4E29-A3FC-7A7343DE7BF2}" destId="{FFB48598-B06A-45D3-8BC5-C412A6473985}" srcOrd="4" destOrd="0" parTransId="{4270B0A5-CD82-4C88-991D-CDF5FFADBE00}" sibTransId="{D8FBBC37-0C74-4081-922A-6158EB1302E9}"/>
    <dgm:cxn modelId="{C16EA4A1-90D7-491E-A592-677E06E6603A}" srcId="{B6231E9A-C255-4E29-A3FC-7A7343DE7BF2}" destId="{F1937F92-18C8-41CD-A700-0CDCFE2C5424}" srcOrd="3" destOrd="0" parTransId="{0F791C0B-4CC8-4FCC-870D-5B0F6457546D}" sibTransId="{C79952F0-5E6C-4B49-96B7-E8900E024830}"/>
    <dgm:cxn modelId="{9648B3DB-CF97-4EA7-B797-E0106F47C45C}" type="presOf" srcId="{B6231E9A-C255-4E29-A3FC-7A7343DE7BF2}" destId="{6CA7FFE1-194C-4CF4-A79B-32063E955BF7}" srcOrd="0" destOrd="0" presId="urn:microsoft.com/office/officeart/2005/8/layout/vList2"/>
    <dgm:cxn modelId="{5A7092D1-1815-40D5-B419-F7ECCE436474}" srcId="{B6231E9A-C255-4E29-A3FC-7A7343DE7BF2}" destId="{32A3DC23-50E6-432B-82AA-0EDC56E2A272}" srcOrd="1" destOrd="0" parTransId="{E293B794-83DB-4F2B-81A4-34BD2EB2D57A}" sibTransId="{B5F1D341-3381-4ED2-ACD7-B264B7B29483}"/>
    <dgm:cxn modelId="{6FAA332A-D028-48C9-B62B-D040A4C7C057}" type="presOf" srcId="{F1937F92-18C8-41CD-A700-0CDCFE2C5424}" destId="{1D1282EC-4E8C-4A06-9368-638EBBC5C324}" srcOrd="0" destOrd="3" presId="urn:microsoft.com/office/officeart/2005/8/layout/vList2"/>
    <dgm:cxn modelId="{08C87053-FB78-4E3E-A218-9A787E700E06}" type="presOf" srcId="{9DBAF57F-E5A1-41DD-8E05-9CD5B346BF02}" destId="{3DA182E3-B575-4D79-AB84-B4EE6033B39A}" srcOrd="0" destOrd="0" presId="urn:microsoft.com/office/officeart/2005/8/layout/vList2"/>
    <dgm:cxn modelId="{7AF65370-79C9-4690-9A19-E76CCEDDF972}" type="presOf" srcId="{0D816971-F788-40B4-842F-6294FC0B1A3D}" destId="{968F0C5A-E07D-48B4-B361-2F410EE824C3}" srcOrd="0" destOrd="0" presId="urn:microsoft.com/office/officeart/2005/8/layout/vList2"/>
    <dgm:cxn modelId="{6B99103B-07AA-4EFB-8DCF-405D55D90E76}" type="presOf" srcId="{AB3AC60D-1A74-4A80-B9C7-E5FBBD55A0C0}" destId="{C56FF265-2566-4824-9B30-488FAE1FAC46}" srcOrd="0" destOrd="0" presId="urn:microsoft.com/office/officeart/2005/8/layout/vList2"/>
    <dgm:cxn modelId="{4D9EF887-A5FE-495E-88DE-AE8C244CC32F}" srcId="{B6231E9A-C255-4E29-A3FC-7A7343DE7BF2}" destId="{952684F9-3B6E-48A3-9867-B33E147FA0C9}" srcOrd="2" destOrd="0" parTransId="{378F8C28-6117-4E92-8E0A-46B68671240A}" sibTransId="{3784D0B1-A338-4F79-9D12-FDC0829B4AC4}"/>
    <dgm:cxn modelId="{580616BE-A2AF-4EFA-8110-9E7D5209EDC7}" type="presParOf" srcId="{968F0C5A-E07D-48B4-B361-2F410EE824C3}" destId="{3DA182E3-B575-4D79-AB84-B4EE6033B39A}" srcOrd="0" destOrd="0" presId="urn:microsoft.com/office/officeart/2005/8/layout/vList2"/>
    <dgm:cxn modelId="{084E1A6D-319E-43F0-9F8D-528D009533C7}" type="presParOf" srcId="{968F0C5A-E07D-48B4-B361-2F410EE824C3}" destId="{B062AF0B-DA53-4C2C-8052-EF2F7CC53A0F}" srcOrd="1" destOrd="0" presId="urn:microsoft.com/office/officeart/2005/8/layout/vList2"/>
    <dgm:cxn modelId="{1671A692-D79A-4E80-8951-613E61897494}" type="presParOf" srcId="{968F0C5A-E07D-48B4-B361-2F410EE824C3}" destId="{6CA7FFE1-194C-4CF4-A79B-32063E955BF7}" srcOrd="2" destOrd="0" presId="urn:microsoft.com/office/officeart/2005/8/layout/vList2"/>
    <dgm:cxn modelId="{0D4C45AF-48E0-4D88-952E-CF63559A56B5}" type="presParOf" srcId="{968F0C5A-E07D-48B4-B361-2F410EE824C3}" destId="{1D1282EC-4E8C-4A06-9368-638EBBC5C324}" srcOrd="3" destOrd="0" presId="urn:microsoft.com/office/officeart/2005/8/layout/vList2"/>
    <dgm:cxn modelId="{7E15BAFA-E0FB-4685-8369-DDD85E530220}" type="presParOf" srcId="{968F0C5A-E07D-48B4-B361-2F410EE824C3}" destId="{C56FF265-2566-4824-9B30-488FAE1FAC4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3.xml><?xml version="1.0" encoding="utf-8"?>
<dgm:dataModel xmlns:dgm="http://schemas.openxmlformats.org/drawingml/2006/diagram" xmlns:a="http://schemas.openxmlformats.org/drawingml/2006/main">
  <dgm:ptLst>
    <dgm:pt modelId="{3C740A00-A020-4830-822D-FFE021D002C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B0CD0CE1-883C-4C21-BD73-B31E9DB9A36A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5. Тажриба-синовнинг аниқ методикалари ва методларини танлаб олиш.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5A6861-749F-4CCB-BC43-6F6D85EDB296}" type="parTrans" cxnId="{4DD263F7-15C0-432C-AD62-9543000832A4}">
      <dgm:prSet/>
      <dgm:spPr/>
      <dgm:t>
        <a:bodyPr/>
        <a:lstStyle/>
        <a:p>
          <a:endParaRPr lang="ru-RU"/>
        </a:p>
      </dgm:t>
    </dgm:pt>
    <dgm:pt modelId="{6842710F-FAF2-42FC-BCC2-048BC0C45098}" type="sibTrans" cxnId="{4DD263F7-15C0-432C-AD62-9543000832A4}">
      <dgm:prSet/>
      <dgm:spPr/>
      <dgm:t>
        <a:bodyPr/>
        <a:lstStyle/>
        <a:p>
          <a:endParaRPr lang="ru-RU"/>
        </a:p>
      </dgm:t>
    </dgm:pt>
    <dgm:pt modelId="{E4867337-CE78-4CAD-BCAB-D68BC8DD684A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6. Тажриба-синов муддатини белгилаш.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29FF08-E895-4F42-97D3-4DCB8AFB18C0}" type="parTrans" cxnId="{D1011339-A8C4-4463-886E-7E187C542929}">
      <dgm:prSet/>
      <dgm:spPr/>
      <dgm:t>
        <a:bodyPr/>
        <a:lstStyle/>
        <a:p>
          <a:endParaRPr lang="ru-RU"/>
        </a:p>
      </dgm:t>
    </dgm:pt>
    <dgm:pt modelId="{5F77735A-A44F-4F3A-808C-77A2F202ED92}" type="sibTrans" cxnId="{D1011339-A8C4-4463-886E-7E187C542929}">
      <dgm:prSet/>
      <dgm:spPr/>
      <dgm:t>
        <a:bodyPr/>
        <a:lstStyle/>
        <a:p>
          <a:endParaRPr lang="ru-RU"/>
        </a:p>
      </dgm:t>
    </dgm:pt>
    <dgm:pt modelId="{D3259D6B-0EFF-485F-A896-93200EFC4521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7. Тажриба-синов босқичларини белгилаш.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940229-8705-42C9-A836-4FB679552746}" type="parTrans" cxnId="{E2E349F5-AFC3-49E7-BF92-15ADAFE45C5E}">
      <dgm:prSet/>
      <dgm:spPr/>
      <dgm:t>
        <a:bodyPr/>
        <a:lstStyle/>
        <a:p>
          <a:endParaRPr lang="ru-RU"/>
        </a:p>
      </dgm:t>
    </dgm:pt>
    <dgm:pt modelId="{80B54D69-6CE1-487C-9861-E48358FED23D}" type="sibTrans" cxnId="{E2E349F5-AFC3-49E7-BF92-15ADAFE45C5E}">
      <dgm:prSet/>
      <dgm:spPr/>
      <dgm:t>
        <a:bodyPr/>
        <a:lstStyle/>
        <a:p>
          <a:endParaRPr lang="ru-RU"/>
        </a:p>
      </dgm:t>
    </dgm:pt>
    <dgm:pt modelId="{52A6A4B5-B827-4D16-A372-E0DB3F660A72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8. Талаб қилинадиган вақт миқдорини белгилаш.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701681-ECB0-4346-88AA-D820FBADA6A6}" type="parTrans" cxnId="{A4F050D6-1B5E-41D3-97BE-283D7B22F8D3}">
      <dgm:prSet/>
      <dgm:spPr/>
      <dgm:t>
        <a:bodyPr/>
        <a:lstStyle/>
        <a:p>
          <a:endParaRPr lang="ru-RU"/>
        </a:p>
      </dgm:t>
    </dgm:pt>
    <dgm:pt modelId="{9EBF4EE3-7291-46B8-81DE-8958119473F1}" type="sibTrans" cxnId="{A4F050D6-1B5E-41D3-97BE-283D7B22F8D3}">
      <dgm:prSet/>
      <dgm:spPr/>
      <dgm:t>
        <a:bodyPr/>
        <a:lstStyle/>
        <a:p>
          <a:endParaRPr lang="ru-RU"/>
        </a:p>
      </dgm:t>
    </dgm:pt>
    <dgm:pt modelId="{40D385FF-9C03-42F9-B014-A76EA618D56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базасини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141F48-2697-4E23-826C-92CC3D69F8A7}" type="parTrans" cxnId="{5CEF6FB2-AACF-4B5B-8D7C-DF69935E5465}">
      <dgm:prSet/>
      <dgm:spPr/>
      <dgm:t>
        <a:bodyPr/>
        <a:lstStyle/>
        <a:p>
          <a:endParaRPr lang="ru-RU"/>
        </a:p>
      </dgm:t>
    </dgm:pt>
    <dgm:pt modelId="{2DBDDD41-A778-47F3-BD96-F2700E590370}" type="sibTrans" cxnId="{5CEF6FB2-AACF-4B5B-8D7C-DF69935E5465}">
      <dgm:prSet/>
      <dgm:spPr/>
      <dgm:t>
        <a:bodyPr/>
        <a:lstStyle/>
        <a:p>
          <a:endParaRPr lang="ru-RU"/>
        </a:p>
      </dgm:t>
    </dgm:pt>
    <dgm:pt modelId="{B5158D50-18B5-4754-A075-B366FF0F2470}" type="pres">
      <dgm:prSet presAssocID="{3C740A00-A020-4830-822D-FFE021D002C1}" presName="linear" presStyleCnt="0">
        <dgm:presLayoutVars>
          <dgm:animLvl val="lvl"/>
          <dgm:resizeHandles val="exact"/>
        </dgm:presLayoutVars>
      </dgm:prSet>
      <dgm:spPr/>
    </dgm:pt>
    <dgm:pt modelId="{232B7874-F46E-49E1-8957-F43E05B08A62}" type="pres">
      <dgm:prSet presAssocID="{B0CD0CE1-883C-4C21-BD73-B31E9DB9A36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BEBA9D2-7D36-40F9-946A-389261DEA071}" type="pres">
      <dgm:prSet presAssocID="{6842710F-FAF2-42FC-BCC2-048BC0C45098}" presName="spacer" presStyleCnt="0"/>
      <dgm:spPr/>
    </dgm:pt>
    <dgm:pt modelId="{8265830A-94F7-4E6B-AB23-8AFF1F60BDF0}" type="pres">
      <dgm:prSet presAssocID="{E4867337-CE78-4CAD-BCAB-D68BC8DD684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D1490BA0-8603-4255-868F-0FDD7715CD16}" type="pres">
      <dgm:prSet presAssocID="{5F77735A-A44F-4F3A-808C-77A2F202ED92}" presName="spacer" presStyleCnt="0"/>
      <dgm:spPr/>
    </dgm:pt>
    <dgm:pt modelId="{A20DCEED-5A89-46FC-915A-5EED198C6F6F}" type="pres">
      <dgm:prSet presAssocID="{D3259D6B-0EFF-485F-A896-93200EFC452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C2A4875-91B6-40D2-8EA4-F218E3EA49DF}" type="pres">
      <dgm:prSet presAssocID="{80B54D69-6CE1-487C-9861-E48358FED23D}" presName="spacer" presStyleCnt="0"/>
      <dgm:spPr/>
    </dgm:pt>
    <dgm:pt modelId="{C02CB7BD-BAA4-44ED-B4E3-554B119B8FDB}" type="pres">
      <dgm:prSet presAssocID="{52A6A4B5-B827-4D16-A372-E0DB3F660A7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FA3703D-DBEC-4FEB-91BA-27F98E527EFE}" type="pres">
      <dgm:prSet presAssocID="{9EBF4EE3-7291-46B8-81DE-8958119473F1}" presName="spacer" presStyleCnt="0"/>
      <dgm:spPr/>
    </dgm:pt>
    <dgm:pt modelId="{18ABDFCD-D60D-4C8B-AF71-01EBAA3E9B0B}" type="pres">
      <dgm:prSet presAssocID="{40D385FF-9C03-42F9-B014-A76EA618D56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8451A07-F979-44EA-8D41-90EEA5E9C96D}" type="presOf" srcId="{40D385FF-9C03-42F9-B014-A76EA618D562}" destId="{18ABDFCD-D60D-4C8B-AF71-01EBAA3E9B0B}" srcOrd="0" destOrd="0" presId="urn:microsoft.com/office/officeart/2005/8/layout/vList2"/>
    <dgm:cxn modelId="{A4F050D6-1B5E-41D3-97BE-283D7B22F8D3}" srcId="{3C740A00-A020-4830-822D-FFE021D002C1}" destId="{52A6A4B5-B827-4D16-A372-E0DB3F660A72}" srcOrd="3" destOrd="0" parTransId="{94701681-ECB0-4346-88AA-D820FBADA6A6}" sibTransId="{9EBF4EE3-7291-46B8-81DE-8958119473F1}"/>
    <dgm:cxn modelId="{5CEF6FB2-AACF-4B5B-8D7C-DF69935E5465}" srcId="{3C740A00-A020-4830-822D-FFE021D002C1}" destId="{40D385FF-9C03-42F9-B014-A76EA618D562}" srcOrd="4" destOrd="0" parTransId="{7D141F48-2697-4E23-826C-92CC3D69F8A7}" sibTransId="{2DBDDD41-A778-47F3-BD96-F2700E590370}"/>
    <dgm:cxn modelId="{437FF738-B940-4BAE-B889-2E8B17B89A44}" type="presOf" srcId="{E4867337-CE78-4CAD-BCAB-D68BC8DD684A}" destId="{8265830A-94F7-4E6B-AB23-8AFF1F60BDF0}" srcOrd="0" destOrd="0" presId="urn:microsoft.com/office/officeart/2005/8/layout/vList2"/>
    <dgm:cxn modelId="{B1EC0BCC-BE57-4958-AE6E-778BB627110F}" type="presOf" srcId="{B0CD0CE1-883C-4C21-BD73-B31E9DB9A36A}" destId="{232B7874-F46E-49E1-8957-F43E05B08A62}" srcOrd="0" destOrd="0" presId="urn:microsoft.com/office/officeart/2005/8/layout/vList2"/>
    <dgm:cxn modelId="{A6C191D6-7004-44D2-9766-940855871B4C}" type="presOf" srcId="{D3259D6B-0EFF-485F-A896-93200EFC4521}" destId="{A20DCEED-5A89-46FC-915A-5EED198C6F6F}" srcOrd="0" destOrd="0" presId="urn:microsoft.com/office/officeart/2005/8/layout/vList2"/>
    <dgm:cxn modelId="{4DD263F7-15C0-432C-AD62-9543000832A4}" srcId="{3C740A00-A020-4830-822D-FFE021D002C1}" destId="{B0CD0CE1-883C-4C21-BD73-B31E9DB9A36A}" srcOrd="0" destOrd="0" parTransId="{F45A6861-749F-4CCB-BC43-6F6D85EDB296}" sibTransId="{6842710F-FAF2-42FC-BCC2-048BC0C45098}"/>
    <dgm:cxn modelId="{E2E349F5-AFC3-49E7-BF92-15ADAFE45C5E}" srcId="{3C740A00-A020-4830-822D-FFE021D002C1}" destId="{D3259D6B-0EFF-485F-A896-93200EFC4521}" srcOrd="2" destOrd="0" parTransId="{03940229-8705-42C9-A836-4FB679552746}" sibTransId="{80B54D69-6CE1-487C-9861-E48358FED23D}"/>
    <dgm:cxn modelId="{C459F738-85AE-43E1-9C9B-DE0426AFF0D9}" type="presOf" srcId="{3C740A00-A020-4830-822D-FFE021D002C1}" destId="{B5158D50-18B5-4754-A075-B366FF0F2470}" srcOrd="0" destOrd="0" presId="urn:microsoft.com/office/officeart/2005/8/layout/vList2"/>
    <dgm:cxn modelId="{D1011339-A8C4-4463-886E-7E187C542929}" srcId="{3C740A00-A020-4830-822D-FFE021D002C1}" destId="{E4867337-CE78-4CAD-BCAB-D68BC8DD684A}" srcOrd="1" destOrd="0" parTransId="{7529FF08-E895-4F42-97D3-4DCB8AFB18C0}" sibTransId="{5F77735A-A44F-4F3A-808C-77A2F202ED92}"/>
    <dgm:cxn modelId="{36957A22-AA59-4E3F-9F1D-9BDAA1D6997F}" type="presOf" srcId="{52A6A4B5-B827-4D16-A372-E0DB3F660A72}" destId="{C02CB7BD-BAA4-44ED-B4E3-554B119B8FDB}" srcOrd="0" destOrd="0" presId="urn:microsoft.com/office/officeart/2005/8/layout/vList2"/>
    <dgm:cxn modelId="{D18FD0CE-406E-40DE-8FF9-258DE2788AF5}" type="presParOf" srcId="{B5158D50-18B5-4754-A075-B366FF0F2470}" destId="{232B7874-F46E-49E1-8957-F43E05B08A62}" srcOrd="0" destOrd="0" presId="urn:microsoft.com/office/officeart/2005/8/layout/vList2"/>
    <dgm:cxn modelId="{21710E48-3497-4749-AE83-A378913F67C5}" type="presParOf" srcId="{B5158D50-18B5-4754-A075-B366FF0F2470}" destId="{CBEBA9D2-7D36-40F9-946A-389261DEA071}" srcOrd="1" destOrd="0" presId="urn:microsoft.com/office/officeart/2005/8/layout/vList2"/>
    <dgm:cxn modelId="{FE796C9F-3CCF-4150-9E80-E54A748E49C1}" type="presParOf" srcId="{B5158D50-18B5-4754-A075-B366FF0F2470}" destId="{8265830A-94F7-4E6B-AB23-8AFF1F60BDF0}" srcOrd="2" destOrd="0" presId="urn:microsoft.com/office/officeart/2005/8/layout/vList2"/>
    <dgm:cxn modelId="{E6164196-0115-4D22-AE0E-AB61F542E6E0}" type="presParOf" srcId="{B5158D50-18B5-4754-A075-B366FF0F2470}" destId="{D1490BA0-8603-4255-868F-0FDD7715CD16}" srcOrd="3" destOrd="0" presId="urn:microsoft.com/office/officeart/2005/8/layout/vList2"/>
    <dgm:cxn modelId="{F87CCE62-75B6-4643-9DC2-FEDDB6C82A44}" type="presParOf" srcId="{B5158D50-18B5-4754-A075-B366FF0F2470}" destId="{A20DCEED-5A89-46FC-915A-5EED198C6F6F}" srcOrd="4" destOrd="0" presId="urn:microsoft.com/office/officeart/2005/8/layout/vList2"/>
    <dgm:cxn modelId="{EA8554D3-0A16-4D3C-B3D3-F9ADBFF7645B}" type="presParOf" srcId="{B5158D50-18B5-4754-A075-B366FF0F2470}" destId="{EC2A4875-91B6-40D2-8EA4-F218E3EA49DF}" srcOrd="5" destOrd="0" presId="urn:microsoft.com/office/officeart/2005/8/layout/vList2"/>
    <dgm:cxn modelId="{81D0CE16-2A82-4CCD-B1CB-F70B7EA12475}" type="presParOf" srcId="{B5158D50-18B5-4754-A075-B366FF0F2470}" destId="{C02CB7BD-BAA4-44ED-B4E3-554B119B8FDB}" srcOrd="6" destOrd="0" presId="urn:microsoft.com/office/officeart/2005/8/layout/vList2"/>
    <dgm:cxn modelId="{0ACE7C9C-6D45-4B5B-AB78-2F127685BEB4}" type="presParOf" srcId="{B5158D50-18B5-4754-A075-B366FF0F2470}" destId="{CFA3703D-DBEC-4FEB-91BA-27F98E527EFE}" srcOrd="7" destOrd="0" presId="urn:microsoft.com/office/officeart/2005/8/layout/vList2"/>
    <dgm:cxn modelId="{5894119F-4BA0-4D2F-8297-3214C5F9999E}" type="presParOf" srcId="{B5158D50-18B5-4754-A075-B366FF0F2470}" destId="{18ABDFCD-D60D-4C8B-AF71-01EBAA3E9B0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4.xml><?xml version="1.0" encoding="utf-8"?>
<dgm:dataModel xmlns:dgm="http://schemas.openxmlformats.org/drawingml/2006/diagram" xmlns:a="http://schemas.openxmlformats.org/drawingml/2006/main">
  <dgm:ptLst>
    <dgm:pt modelId="{B9E284C2-D437-4402-B70B-37BE84BF0B7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2EE0A087-B1ED-4119-AAFB-03094AB1C356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мезонларини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673A35-A36E-4310-B80C-918FB81547F1}" type="parTrans" cxnId="{8345DCFF-17EF-45F7-8B64-7045470DAA69}">
      <dgm:prSet/>
      <dgm:spPr/>
      <dgm:t>
        <a:bodyPr/>
        <a:lstStyle/>
        <a:p>
          <a:endParaRPr lang="ru-RU"/>
        </a:p>
      </dgm:t>
    </dgm:pt>
    <dgm:pt modelId="{A0704861-9B5B-4ED3-88CF-0551BEE8F210}" type="sibTrans" cxnId="{8345DCFF-17EF-45F7-8B64-7045470DAA69}">
      <dgm:prSet/>
      <dgm:spPr/>
      <dgm:t>
        <a:bodyPr/>
        <a:lstStyle/>
        <a:p>
          <a:endParaRPr lang="ru-RU"/>
        </a:p>
      </dgm:t>
    </dgm:pt>
    <dgm:pt modelId="{AA4D6FEB-31E8-41C8-94E4-D3A551238C91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11. Кутилаётган натижаларни белгилаш.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F87258-E761-4FCB-A147-047E129188B2}" type="parTrans" cxnId="{5157784B-81EC-4371-9290-F3DA34866E80}">
      <dgm:prSet/>
      <dgm:spPr/>
      <dgm:t>
        <a:bodyPr/>
        <a:lstStyle/>
        <a:p>
          <a:endParaRPr lang="ru-RU"/>
        </a:p>
      </dgm:t>
    </dgm:pt>
    <dgm:pt modelId="{8D4FD6D6-4E88-4D6C-B504-028A2684D199}" type="sibTrans" cxnId="{5157784B-81EC-4371-9290-F3DA34866E80}">
      <dgm:prSet/>
      <dgm:spPr/>
      <dgm:t>
        <a:bodyPr/>
        <a:lstStyle/>
        <a:p>
          <a:endParaRPr lang="ru-RU"/>
        </a:p>
      </dgm:t>
    </dgm:pt>
    <dgm:pt modelId="{10B06AA9-DC7A-4ECB-ADAB-9C5B536F4DAD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12. Тажриба-синов дастурини экспертиза қилиш тартибини белгилаш.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42E30E-A0C3-4B48-A901-4C6C3AD12AE8}" type="parTrans" cxnId="{51BDE2DD-E0C7-4FA1-A9D4-3C7385F307CF}">
      <dgm:prSet/>
      <dgm:spPr/>
      <dgm:t>
        <a:bodyPr/>
        <a:lstStyle/>
        <a:p>
          <a:endParaRPr lang="ru-RU"/>
        </a:p>
      </dgm:t>
    </dgm:pt>
    <dgm:pt modelId="{0F6E3F4E-C1E5-4907-BA5B-5FD5D1D90D5D}" type="sibTrans" cxnId="{51BDE2DD-E0C7-4FA1-A9D4-3C7385F307CF}">
      <dgm:prSet/>
      <dgm:spPr/>
      <dgm:t>
        <a:bodyPr/>
        <a:lstStyle/>
        <a:p>
          <a:endParaRPr lang="ru-RU"/>
        </a:p>
      </dgm:t>
    </dgm:pt>
    <dgm:pt modelId="{BEA5A91D-9FF7-4A08-9B30-883C0E5B1770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13. Тажриба-синов жараёни натижаларини кузатиб бориш, назорат қилиш қоидаларини белгилаш.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A52E4A-D363-4ECD-9800-D20866C1A87C}" type="parTrans" cxnId="{A66D451C-70A2-4111-92E4-D9DEFE0923E0}">
      <dgm:prSet/>
      <dgm:spPr/>
      <dgm:t>
        <a:bodyPr/>
        <a:lstStyle/>
        <a:p>
          <a:endParaRPr lang="ru-RU"/>
        </a:p>
      </dgm:t>
    </dgm:pt>
    <dgm:pt modelId="{0C8ECFD9-7827-47D9-B0BD-3AEB862956E2}" type="sibTrans" cxnId="{A66D451C-70A2-4111-92E4-D9DEFE0923E0}">
      <dgm:prSet/>
      <dgm:spPr/>
      <dgm:t>
        <a:bodyPr/>
        <a:lstStyle/>
        <a:p>
          <a:endParaRPr lang="ru-RU"/>
        </a:p>
      </dgm:t>
    </dgm:pt>
    <dgm:pt modelId="{0229366D-1A53-4C11-A4D0-67A4FD0A9563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14.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расмийлаштириш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0F530C-23EF-401F-A6FF-DE24C21A7399}" type="parTrans" cxnId="{908D2507-BC3C-47C5-B9E0-FB876563E9EF}">
      <dgm:prSet/>
      <dgm:spPr/>
      <dgm:t>
        <a:bodyPr/>
        <a:lstStyle/>
        <a:p>
          <a:endParaRPr lang="ru-RU"/>
        </a:p>
      </dgm:t>
    </dgm:pt>
    <dgm:pt modelId="{4FDF5D36-4B5E-44BD-A662-41F23D5230A4}" type="sibTrans" cxnId="{908D2507-BC3C-47C5-B9E0-FB876563E9EF}">
      <dgm:prSet/>
      <dgm:spPr/>
      <dgm:t>
        <a:bodyPr/>
        <a:lstStyle/>
        <a:p>
          <a:endParaRPr lang="ru-RU"/>
        </a:p>
      </dgm:t>
    </dgm:pt>
    <dgm:pt modelId="{AA32C03C-1A4B-4C21-8701-F3C39C94D8D9}" type="pres">
      <dgm:prSet presAssocID="{B9E284C2-D437-4402-B70B-37BE84BF0B7B}" presName="linear" presStyleCnt="0">
        <dgm:presLayoutVars>
          <dgm:animLvl val="lvl"/>
          <dgm:resizeHandles val="exact"/>
        </dgm:presLayoutVars>
      </dgm:prSet>
      <dgm:spPr/>
    </dgm:pt>
    <dgm:pt modelId="{37E4296D-739F-4DC5-B1E2-67801359EB4F}" type="pres">
      <dgm:prSet presAssocID="{2EE0A087-B1ED-4119-AAFB-03094AB1C35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3D13A16-373D-4ECE-B366-A2AA308E3FEB}" type="pres">
      <dgm:prSet presAssocID="{A0704861-9B5B-4ED3-88CF-0551BEE8F210}" presName="spacer" presStyleCnt="0"/>
      <dgm:spPr/>
    </dgm:pt>
    <dgm:pt modelId="{9745B668-8370-450A-A07C-A38B5B69659F}" type="pres">
      <dgm:prSet presAssocID="{AA4D6FEB-31E8-41C8-94E4-D3A551238C9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B415AF4A-40EC-4A3B-B7DD-88262332F50F}" type="pres">
      <dgm:prSet presAssocID="{8D4FD6D6-4E88-4D6C-B504-028A2684D199}" presName="spacer" presStyleCnt="0"/>
      <dgm:spPr/>
    </dgm:pt>
    <dgm:pt modelId="{13305523-0783-49AE-85DA-40BD50283A6F}" type="pres">
      <dgm:prSet presAssocID="{10B06AA9-DC7A-4ECB-ADAB-9C5B536F4DA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31043C9-9178-4D69-ADD7-EDBC3E05692B}" type="pres">
      <dgm:prSet presAssocID="{0F6E3F4E-C1E5-4907-BA5B-5FD5D1D90D5D}" presName="spacer" presStyleCnt="0"/>
      <dgm:spPr/>
    </dgm:pt>
    <dgm:pt modelId="{9B4213C1-D023-48E3-AC46-DC08BD0A84CB}" type="pres">
      <dgm:prSet presAssocID="{BEA5A91D-9FF7-4A08-9B30-883C0E5B177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CF2BD9C-AB68-4359-89D5-1B35088181F8}" type="pres">
      <dgm:prSet presAssocID="{0C8ECFD9-7827-47D9-B0BD-3AEB862956E2}" presName="spacer" presStyleCnt="0"/>
      <dgm:spPr/>
    </dgm:pt>
    <dgm:pt modelId="{48978243-5385-4E2C-85DA-CD2026D10370}" type="pres">
      <dgm:prSet presAssocID="{0229366D-1A53-4C11-A4D0-67A4FD0A956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1BDE2DD-E0C7-4FA1-A9D4-3C7385F307CF}" srcId="{B9E284C2-D437-4402-B70B-37BE84BF0B7B}" destId="{10B06AA9-DC7A-4ECB-ADAB-9C5B536F4DAD}" srcOrd="2" destOrd="0" parTransId="{F242E30E-A0C3-4B48-A901-4C6C3AD12AE8}" sibTransId="{0F6E3F4E-C1E5-4907-BA5B-5FD5D1D90D5D}"/>
    <dgm:cxn modelId="{5157784B-81EC-4371-9290-F3DA34866E80}" srcId="{B9E284C2-D437-4402-B70B-37BE84BF0B7B}" destId="{AA4D6FEB-31E8-41C8-94E4-D3A551238C91}" srcOrd="1" destOrd="0" parTransId="{60F87258-E761-4FCB-A147-047E129188B2}" sibTransId="{8D4FD6D6-4E88-4D6C-B504-028A2684D199}"/>
    <dgm:cxn modelId="{3EA74C22-DD5F-4A79-9454-9A59DEB64C9A}" type="presOf" srcId="{B9E284C2-D437-4402-B70B-37BE84BF0B7B}" destId="{AA32C03C-1A4B-4C21-8701-F3C39C94D8D9}" srcOrd="0" destOrd="0" presId="urn:microsoft.com/office/officeart/2005/8/layout/vList2"/>
    <dgm:cxn modelId="{AD2A409D-5586-40F8-86F1-7DAA2F67E1CA}" type="presOf" srcId="{AA4D6FEB-31E8-41C8-94E4-D3A551238C91}" destId="{9745B668-8370-450A-A07C-A38B5B69659F}" srcOrd="0" destOrd="0" presId="urn:microsoft.com/office/officeart/2005/8/layout/vList2"/>
    <dgm:cxn modelId="{CE464598-FA23-4DC2-97C2-30856A2A6795}" type="presOf" srcId="{0229366D-1A53-4C11-A4D0-67A4FD0A9563}" destId="{48978243-5385-4E2C-85DA-CD2026D10370}" srcOrd="0" destOrd="0" presId="urn:microsoft.com/office/officeart/2005/8/layout/vList2"/>
    <dgm:cxn modelId="{E7A55E45-A3B2-41DE-ACE4-7D5BCAF85352}" type="presOf" srcId="{BEA5A91D-9FF7-4A08-9B30-883C0E5B1770}" destId="{9B4213C1-D023-48E3-AC46-DC08BD0A84CB}" srcOrd="0" destOrd="0" presId="urn:microsoft.com/office/officeart/2005/8/layout/vList2"/>
    <dgm:cxn modelId="{58DC3501-8D5A-4990-AA18-96A27A575B81}" type="presOf" srcId="{2EE0A087-B1ED-4119-AAFB-03094AB1C356}" destId="{37E4296D-739F-4DC5-B1E2-67801359EB4F}" srcOrd="0" destOrd="0" presId="urn:microsoft.com/office/officeart/2005/8/layout/vList2"/>
    <dgm:cxn modelId="{A66D451C-70A2-4111-92E4-D9DEFE0923E0}" srcId="{B9E284C2-D437-4402-B70B-37BE84BF0B7B}" destId="{BEA5A91D-9FF7-4A08-9B30-883C0E5B1770}" srcOrd="3" destOrd="0" parTransId="{C1A52E4A-D363-4ECD-9800-D20866C1A87C}" sibTransId="{0C8ECFD9-7827-47D9-B0BD-3AEB862956E2}"/>
    <dgm:cxn modelId="{8345DCFF-17EF-45F7-8B64-7045470DAA69}" srcId="{B9E284C2-D437-4402-B70B-37BE84BF0B7B}" destId="{2EE0A087-B1ED-4119-AAFB-03094AB1C356}" srcOrd="0" destOrd="0" parTransId="{B4673A35-A36E-4310-B80C-918FB81547F1}" sibTransId="{A0704861-9B5B-4ED3-88CF-0551BEE8F210}"/>
    <dgm:cxn modelId="{908D2507-BC3C-47C5-B9E0-FB876563E9EF}" srcId="{B9E284C2-D437-4402-B70B-37BE84BF0B7B}" destId="{0229366D-1A53-4C11-A4D0-67A4FD0A9563}" srcOrd="4" destOrd="0" parTransId="{7F0F530C-23EF-401F-A6FF-DE24C21A7399}" sibTransId="{4FDF5D36-4B5E-44BD-A662-41F23D5230A4}"/>
    <dgm:cxn modelId="{C96D47C0-8283-4183-9C0A-8C78CC7FB3F6}" type="presOf" srcId="{10B06AA9-DC7A-4ECB-ADAB-9C5B536F4DAD}" destId="{13305523-0783-49AE-85DA-40BD50283A6F}" srcOrd="0" destOrd="0" presId="urn:microsoft.com/office/officeart/2005/8/layout/vList2"/>
    <dgm:cxn modelId="{9FB958C3-6002-492F-9FE3-200B5F59CA53}" type="presParOf" srcId="{AA32C03C-1A4B-4C21-8701-F3C39C94D8D9}" destId="{37E4296D-739F-4DC5-B1E2-67801359EB4F}" srcOrd="0" destOrd="0" presId="urn:microsoft.com/office/officeart/2005/8/layout/vList2"/>
    <dgm:cxn modelId="{19874CC6-B2E0-4D99-8E7F-2F9D7C78A3CE}" type="presParOf" srcId="{AA32C03C-1A4B-4C21-8701-F3C39C94D8D9}" destId="{33D13A16-373D-4ECE-B366-A2AA308E3FEB}" srcOrd="1" destOrd="0" presId="urn:microsoft.com/office/officeart/2005/8/layout/vList2"/>
    <dgm:cxn modelId="{4BCE9979-A1C2-4C1A-AC5B-FE69934EE14B}" type="presParOf" srcId="{AA32C03C-1A4B-4C21-8701-F3C39C94D8D9}" destId="{9745B668-8370-450A-A07C-A38B5B69659F}" srcOrd="2" destOrd="0" presId="urn:microsoft.com/office/officeart/2005/8/layout/vList2"/>
    <dgm:cxn modelId="{FFF2D435-1701-4EAE-AB17-1B5FF31338FD}" type="presParOf" srcId="{AA32C03C-1A4B-4C21-8701-F3C39C94D8D9}" destId="{B415AF4A-40EC-4A3B-B7DD-88262332F50F}" srcOrd="3" destOrd="0" presId="urn:microsoft.com/office/officeart/2005/8/layout/vList2"/>
    <dgm:cxn modelId="{C2F37B09-67A6-4D72-A125-FBB1C7754E5A}" type="presParOf" srcId="{AA32C03C-1A4B-4C21-8701-F3C39C94D8D9}" destId="{13305523-0783-49AE-85DA-40BD50283A6F}" srcOrd="4" destOrd="0" presId="urn:microsoft.com/office/officeart/2005/8/layout/vList2"/>
    <dgm:cxn modelId="{EE631EEF-BEB8-453A-A499-7BD5D0F8B2D5}" type="presParOf" srcId="{AA32C03C-1A4B-4C21-8701-F3C39C94D8D9}" destId="{B31043C9-9178-4D69-ADD7-EDBC3E05692B}" srcOrd="5" destOrd="0" presId="urn:microsoft.com/office/officeart/2005/8/layout/vList2"/>
    <dgm:cxn modelId="{C83432C0-3345-448E-9A72-CF2306FA2F74}" type="presParOf" srcId="{AA32C03C-1A4B-4C21-8701-F3C39C94D8D9}" destId="{9B4213C1-D023-48E3-AC46-DC08BD0A84CB}" srcOrd="6" destOrd="0" presId="urn:microsoft.com/office/officeart/2005/8/layout/vList2"/>
    <dgm:cxn modelId="{6A600F1A-80CE-40E6-9C41-F511BF408306}" type="presParOf" srcId="{AA32C03C-1A4B-4C21-8701-F3C39C94D8D9}" destId="{FCF2BD9C-AB68-4359-89D5-1B35088181F8}" srcOrd="7" destOrd="0" presId="urn:microsoft.com/office/officeart/2005/8/layout/vList2"/>
    <dgm:cxn modelId="{3DCED4DC-4407-43C6-93C4-A09CF4AF141C}" type="presParOf" srcId="{AA32C03C-1A4B-4C21-8701-F3C39C94D8D9}" destId="{48978243-5385-4E2C-85DA-CD2026D1037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5.xml><?xml version="1.0" encoding="utf-8"?>
<dgm:dataModel xmlns:dgm="http://schemas.openxmlformats.org/drawingml/2006/diagram" xmlns:a="http://schemas.openxmlformats.org/drawingml/2006/main">
  <dgm:ptLst>
    <dgm:pt modelId="{D67FFAA2-E9B3-408F-94CD-5B2233BF0E6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1CABC90-D2DE-49B3-B1F1-C5B3F3026DEA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кузатилиши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мониторингини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83E829-458E-4146-A02D-4341B6E6B297}" type="parTrans" cxnId="{4D258711-DF00-410D-AC44-37A063A5980B}">
      <dgm:prSet/>
      <dgm:spPr/>
      <dgm:t>
        <a:bodyPr/>
        <a:lstStyle/>
        <a:p>
          <a:endParaRPr lang="ru-RU"/>
        </a:p>
      </dgm:t>
    </dgm:pt>
    <dgm:pt modelId="{AD91F581-41E3-4A82-8BC4-72FB5134FF28}" type="sibTrans" cxnId="{4D258711-DF00-410D-AC44-37A063A5980B}">
      <dgm:prSet/>
      <dgm:spPr/>
      <dgm:t>
        <a:bodyPr/>
        <a:lstStyle/>
        <a:p>
          <a:endParaRPr lang="ru-RU"/>
        </a:p>
      </dgm:t>
    </dgm:pt>
    <dgm:pt modelId="{CB7599A2-66CC-499B-88CC-24A797D419F8}" type="pres">
      <dgm:prSet presAssocID="{D67FFAA2-E9B3-408F-94CD-5B2233BF0E6F}" presName="linear" presStyleCnt="0">
        <dgm:presLayoutVars>
          <dgm:animLvl val="lvl"/>
          <dgm:resizeHandles val="exact"/>
        </dgm:presLayoutVars>
      </dgm:prSet>
      <dgm:spPr/>
    </dgm:pt>
    <dgm:pt modelId="{C1A2D9AB-D782-46C9-B4D2-21AE65243942}" type="pres">
      <dgm:prSet presAssocID="{31CABC90-D2DE-49B3-B1F1-C5B3F3026DE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D258711-DF00-410D-AC44-37A063A5980B}" srcId="{D67FFAA2-E9B3-408F-94CD-5B2233BF0E6F}" destId="{31CABC90-D2DE-49B3-B1F1-C5B3F3026DEA}" srcOrd="0" destOrd="0" parTransId="{6083E829-458E-4146-A02D-4341B6E6B297}" sibTransId="{AD91F581-41E3-4A82-8BC4-72FB5134FF28}"/>
    <dgm:cxn modelId="{A66B99C7-DFBF-4A91-910E-4C9307EDE4F6}" type="presOf" srcId="{D67FFAA2-E9B3-408F-94CD-5B2233BF0E6F}" destId="{CB7599A2-66CC-499B-88CC-24A797D419F8}" srcOrd="0" destOrd="0" presId="urn:microsoft.com/office/officeart/2005/8/layout/vList2"/>
    <dgm:cxn modelId="{B29B5B6A-5DBF-48E0-85A8-13527E2BC7C3}" type="presOf" srcId="{31CABC90-D2DE-49B3-B1F1-C5B3F3026DEA}" destId="{C1A2D9AB-D782-46C9-B4D2-21AE65243942}" srcOrd="0" destOrd="0" presId="urn:microsoft.com/office/officeart/2005/8/layout/vList2"/>
    <dgm:cxn modelId="{C523FE4F-93AB-4A88-8C7B-1625A409CFD0}" type="presParOf" srcId="{CB7599A2-66CC-499B-88CC-24A797D419F8}" destId="{C1A2D9AB-D782-46C9-B4D2-21AE6524394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6.xml><?xml version="1.0" encoding="utf-8"?>
<dgm:dataModel xmlns:dgm="http://schemas.openxmlformats.org/drawingml/2006/diagram" xmlns:a="http://schemas.openxmlformats.org/drawingml/2006/main">
  <dgm:ptLst>
    <dgm:pt modelId="{405314B9-AB7D-4A64-AF2A-14F348DE3C9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B839EB9D-11B6-4B7C-9499-0764AB893465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AEDA84-4EB9-44A3-B900-711E1D5A402E}" type="parTrans" cxnId="{0FBA3B18-18E7-4AAB-9583-5C7492742AC7}">
      <dgm:prSet/>
      <dgm:spPr/>
      <dgm:t>
        <a:bodyPr/>
        <a:lstStyle/>
        <a:p>
          <a:endParaRPr lang="ru-RU"/>
        </a:p>
      </dgm:t>
    </dgm:pt>
    <dgm:pt modelId="{4FB1D37A-C03F-4D56-B1F6-1C3CD90DE19A}" type="sibTrans" cxnId="{0FBA3B18-18E7-4AAB-9583-5C7492742AC7}">
      <dgm:prSet/>
      <dgm:spPr/>
      <dgm:t>
        <a:bodyPr/>
        <a:lstStyle/>
        <a:p>
          <a:endParaRPr lang="ru-RU"/>
        </a:p>
      </dgm:t>
    </dgm:pt>
    <dgm:pt modelId="{0D7D3270-B0A7-4A3E-8F46-92F0DE716AE7}" type="pres">
      <dgm:prSet presAssocID="{405314B9-AB7D-4A64-AF2A-14F348DE3C91}" presName="linear" presStyleCnt="0">
        <dgm:presLayoutVars>
          <dgm:animLvl val="lvl"/>
          <dgm:resizeHandles val="exact"/>
        </dgm:presLayoutVars>
      </dgm:prSet>
      <dgm:spPr/>
    </dgm:pt>
    <dgm:pt modelId="{27890CA5-CBF7-44AF-935C-C369E00E1E44}" type="pres">
      <dgm:prSet presAssocID="{B839EB9D-11B6-4B7C-9499-0764AB89346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0A5BD74-A62B-4A05-BB6B-BDFC54342FBF}" type="presOf" srcId="{B839EB9D-11B6-4B7C-9499-0764AB893465}" destId="{27890CA5-CBF7-44AF-935C-C369E00E1E44}" srcOrd="0" destOrd="0" presId="urn:microsoft.com/office/officeart/2005/8/layout/vList2"/>
    <dgm:cxn modelId="{0FBA3B18-18E7-4AAB-9583-5C7492742AC7}" srcId="{405314B9-AB7D-4A64-AF2A-14F348DE3C91}" destId="{B839EB9D-11B6-4B7C-9499-0764AB893465}" srcOrd="0" destOrd="0" parTransId="{3DAEDA84-4EB9-44A3-B900-711E1D5A402E}" sibTransId="{4FB1D37A-C03F-4D56-B1F6-1C3CD90DE19A}"/>
    <dgm:cxn modelId="{EE559436-D19B-4040-855F-09FFB0FE7103}" type="presOf" srcId="{405314B9-AB7D-4A64-AF2A-14F348DE3C91}" destId="{0D7D3270-B0A7-4A3E-8F46-92F0DE716AE7}" srcOrd="0" destOrd="0" presId="urn:microsoft.com/office/officeart/2005/8/layout/vList2"/>
    <dgm:cxn modelId="{3DA93E3F-6E68-462C-A4F2-A8B2BFFF2084}" type="presParOf" srcId="{0D7D3270-B0A7-4A3E-8F46-92F0DE716AE7}" destId="{27890CA5-CBF7-44AF-935C-C369E00E1E4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7.xml><?xml version="1.0" encoding="utf-8"?>
<dgm:dataModel xmlns:dgm="http://schemas.openxmlformats.org/drawingml/2006/diagram" xmlns:a="http://schemas.openxmlformats.org/drawingml/2006/main">
  <dgm:ptLst>
    <dgm:pt modelId="{D7EC617D-4754-4069-B0E0-06FBD967C6B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30A5224-4554-4904-9D4F-4422B3E01E9F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Сaидaҳмeдoв Н., Oчилoв М. Янги пeдaгoгик тexнoлoгия мoҳияти вa зaмoнaвий лoйиҳaси. -Т., 1999.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2A4FD-561F-4162-A7CD-B5951E7C928E}" type="parTrans" cxnId="{71C995EA-06F3-4C52-9CCF-99F020C7C568}">
      <dgm:prSet/>
      <dgm:spPr/>
      <dgm:t>
        <a:bodyPr/>
        <a:lstStyle/>
        <a:p>
          <a:endParaRPr lang="ru-RU"/>
        </a:p>
      </dgm:t>
    </dgm:pt>
    <dgm:pt modelId="{CBB903D2-4850-4F16-82FC-417ECFFB2117}" type="sibTrans" cxnId="{71C995EA-06F3-4C52-9CCF-99F020C7C568}">
      <dgm:prSet/>
      <dgm:spPr/>
      <dgm:t>
        <a:bodyPr/>
        <a:lstStyle/>
        <a:p>
          <a:endParaRPr lang="ru-RU"/>
        </a:p>
      </dgm:t>
    </dgm:pt>
    <dgm:pt modelId="{7CC2EFD5-4F66-4598-BEAB-3CA3394AC083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Фaрбeрмaн В.Л. Илғoр пeдaгoгик тexнoлoгиялaр.- Т., 1999.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CD37C1-0233-4886-81F4-06F5E35B57B8}" type="parTrans" cxnId="{AA1702AB-25E7-4336-9B7D-0C7E92487F81}">
      <dgm:prSet/>
      <dgm:spPr/>
      <dgm:t>
        <a:bodyPr/>
        <a:lstStyle/>
        <a:p>
          <a:endParaRPr lang="ru-RU"/>
        </a:p>
      </dgm:t>
    </dgm:pt>
    <dgm:pt modelId="{6BA7A59E-C7B1-4CB5-AC70-61ACE8679001}" type="sibTrans" cxnId="{AA1702AB-25E7-4336-9B7D-0C7E92487F81}">
      <dgm:prSet/>
      <dgm:spPr/>
      <dgm:t>
        <a:bodyPr/>
        <a:lstStyle/>
        <a:p>
          <a:endParaRPr lang="ru-RU"/>
        </a:p>
      </dgm:t>
    </dgm:pt>
    <dgm:pt modelId="{5B8D423D-15A5-4A80-91F3-E751330C6249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Ўзбeкистoн Рeспубликaси Президентининг 2018 йил 19 апрель ПҚ-3674-сон “Иннoвaциoн ривoжлaниш вaзирлиги ҳузуридa “Илғoр тexнoлoгиялaр мaркaзини тaшкил қилиш тўғрисидa”ги Қарори.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3915BA-B17F-417B-9840-3E44B945DA54}" type="parTrans" cxnId="{B044A587-149A-4C38-928B-FA37ACDE5EB9}">
      <dgm:prSet/>
      <dgm:spPr/>
      <dgm:t>
        <a:bodyPr/>
        <a:lstStyle/>
        <a:p>
          <a:endParaRPr lang="ru-RU"/>
        </a:p>
      </dgm:t>
    </dgm:pt>
    <dgm:pt modelId="{53FE814F-C903-447A-A863-38BEA671AF32}" type="sibTrans" cxnId="{B044A587-149A-4C38-928B-FA37ACDE5EB9}">
      <dgm:prSet/>
      <dgm:spPr/>
      <dgm:t>
        <a:bodyPr/>
        <a:lstStyle/>
        <a:p>
          <a:endParaRPr lang="ru-RU"/>
        </a:p>
      </dgm:t>
    </dgm:pt>
    <dgm:pt modelId="{82862FA0-C97F-4DAB-9235-5FB8032290A5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Ўзбeкистoн Рeспубликaси Прeзидeнтининг 2018 йил 26 январь “Умумий ўртa, ўртa мaxсус вa кaсб-ҳунaр тaълими тизимини тубдaн тaкoмиллaштириш чoрa-тaдбирлaри тўғрисидa” ги Фaрмoни.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1422A7-29E1-4985-B240-A172FF534D48}" type="parTrans" cxnId="{0D168B23-A31B-45B6-A1FA-D758078933DC}">
      <dgm:prSet/>
      <dgm:spPr/>
      <dgm:t>
        <a:bodyPr/>
        <a:lstStyle/>
        <a:p>
          <a:endParaRPr lang="ru-RU"/>
        </a:p>
      </dgm:t>
    </dgm:pt>
    <dgm:pt modelId="{B4E99407-4445-4328-8988-35A8CB3DF7A7}" type="sibTrans" cxnId="{0D168B23-A31B-45B6-A1FA-D758078933DC}">
      <dgm:prSet/>
      <dgm:spPr/>
      <dgm:t>
        <a:bodyPr/>
        <a:lstStyle/>
        <a:p>
          <a:endParaRPr lang="ru-RU"/>
        </a:p>
      </dgm:t>
    </dgm:pt>
    <dgm:pt modelId="{0033499C-CB34-40FD-87F4-D8CEFBC9AC0F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 илм-фaн сoҳaсигa жaлб этиш вa илмий-ижoдий фaoлиятини қўллaб-қуввaтлaш тизимини тaкoмиллaштириш чoрa-тaдбирлaри тўғрисидa ID-2805, 14.03.2019.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4A4828-CB28-4C1C-8AE8-5B2C9B9D765A}" type="parTrans" cxnId="{E4E3131F-1B2B-4267-8D63-BB409D023BC5}">
      <dgm:prSet/>
      <dgm:spPr/>
      <dgm:t>
        <a:bodyPr/>
        <a:lstStyle/>
        <a:p>
          <a:endParaRPr lang="ru-RU"/>
        </a:p>
      </dgm:t>
    </dgm:pt>
    <dgm:pt modelId="{1375C42F-9B2D-44FE-A96E-A775AC5679A4}" type="sibTrans" cxnId="{E4E3131F-1B2B-4267-8D63-BB409D023BC5}">
      <dgm:prSet/>
      <dgm:spPr/>
      <dgm:t>
        <a:bodyPr/>
        <a:lstStyle/>
        <a:p>
          <a:endParaRPr lang="ru-RU"/>
        </a:p>
      </dgm:t>
    </dgm:pt>
    <dgm:pt modelId="{6A7BB342-FC09-43F1-8A29-A1BAAFD6000E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6. Ҳакимова М.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технологиялар ва педагогик маҳорат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”: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қўлланма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. –Т.: «IQTISODIYOT», 2019.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3A6622-DCF1-4EE0-8C5E-F7E4C4827CC5}" type="parTrans" cxnId="{8B7CA18D-01AF-4572-A15C-AAD538E0B399}">
      <dgm:prSet/>
      <dgm:spPr/>
      <dgm:t>
        <a:bodyPr/>
        <a:lstStyle/>
        <a:p>
          <a:endParaRPr lang="ru-RU"/>
        </a:p>
      </dgm:t>
    </dgm:pt>
    <dgm:pt modelId="{67363407-DDC1-4E75-A9BA-06ED044DDB18}" type="sibTrans" cxnId="{8B7CA18D-01AF-4572-A15C-AAD538E0B399}">
      <dgm:prSet/>
      <dgm:spPr/>
      <dgm:t>
        <a:bodyPr/>
        <a:lstStyle/>
        <a:p>
          <a:endParaRPr lang="ru-RU"/>
        </a:p>
      </dgm:t>
    </dgm:pt>
    <dgm:pt modelId="{B8DA62C5-0333-4A8E-BAD9-1BE51F0A6777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7. Беспалько В.П. Педагогика и прогрессивные технологиии обучения. –М.: Изд-во Института профессионального образования Министерства образования России, 1995.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56F7B8-31C7-4C40-9FE3-76654D2BB923}" type="parTrans" cxnId="{73447F32-9B8F-42BD-8FA4-4ED19D8BA14C}">
      <dgm:prSet/>
      <dgm:spPr/>
      <dgm:t>
        <a:bodyPr/>
        <a:lstStyle/>
        <a:p>
          <a:endParaRPr lang="ru-RU"/>
        </a:p>
      </dgm:t>
    </dgm:pt>
    <dgm:pt modelId="{1D3E3035-C73A-4EE0-96A4-0E116235A85E}" type="sibTrans" cxnId="{73447F32-9B8F-42BD-8FA4-4ED19D8BA14C}">
      <dgm:prSet/>
      <dgm:spPr/>
      <dgm:t>
        <a:bodyPr/>
        <a:lstStyle/>
        <a:p>
          <a:endParaRPr lang="ru-RU"/>
        </a:p>
      </dgm:t>
    </dgm:pt>
    <dgm:pt modelId="{A51D3DDC-72D0-40CB-8C53-44E8DE84301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Сайидахмедов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Н. Янги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Тошкент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2003.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1CF739-D93A-44B5-BCE1-1BFA10E65E9A}" type="parTrans" cxnId="{E2CBFF6D-B37F-411B-A072-05727A8F81DE}">
      <dgm:prSet/>
      <dgm:spPr/>
      <dgm:t>
        <a:bodyPr/>
        <a:lstStyle/>
        <a:p>
          <a:endParaRPr lang="ru-RU"/>
        </a:p>
      </dgm:t>
    </dgm:pt>
    <dgm:pt modelId="{8750E308-D8D9-4092-81E6-D974F9B0509D}" type="sibTrans" cxnId="{E2CBFF6D-B37F-411B-A072-05727A8F81DE}">
      <dgm:prSet/>
      <dgm:spPr/>
      <dgm:t>
        <a:bodyPr/>
        <a:lstStyle/>
        <a:p>
          <a:endParaRPr lang="ru-RU"/>
        </a:p>
      </dgm:t>
    </dgm:pt>
    <dgm:pt modelId="{20EB6979-4636-4CE1-9FBB-C787912B00DE}" type="pres">
      <dgm:prSet presAssocID="{D7EC617D-4754-4069-B0E0-06FBD967C6B3}" presName="linear" presStyleCnt="0">
        <dgm:presLayoutVars>
          <dgm:animLvl val="lvl"/>
          <dgm:resizeHandles val="exact"/>
        </dgm:presLayoutVars>
      </dgm:prSet>
      <dgm:spPr/>
    </dgm:pt>
    <dgm:pt modelId="{9318B195-ED73-4E55-B773-1FAF6F802BD6}" type="pres">
      <dgm:prSet presAssocID="{330A5224-4554-4904-9D4F-4422B3E01E9F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5AFB397E-FE0A-46A7-9B23-93374CA8A805}" type="pres">
      <dgm:prSet presAssocID="{CBB903D2-4850-4F16-82FC-417ECFFB2117}" presName="spacer" presStyleCnt="0"/>
      <dgm:spPr/>
    </dgm:pt>
    <dgm:pt modelId="{91F6ADF9-B305-4C26-8BD6-EA08DDE48AD0}" type="pres">
      <dgm:prSet presAssocID="{7CC2EFD5-4F66-4598-BEAB-3CA3394AC083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5E722F20-F028-4E7D-B5CA-36A57FCCADDD}" type="pres">
      <dgm:prSet presAssocID="{6BA7A59E-C7B1-4CB5-AC70-61ACE8679001}" presName="spacer" presStyleCnt="0"/>
      <dgm:spPr/>
    </dgm:pt>
    <dgm:pt modelId="{4304C812-28D1-436F-952F-45A1305F4D0E}" type="pres">
      <dgm:prSet presAssocID="{5B8D423D-15A5-4A80-91F3-E751330C6249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66A1BA16-AB7C-40F7-B184-F08677AF8382}" type="pres">
      <dgm:prSet presAssocID="{53FE814F-C903-447A-A863-38BEA671AF32}" presName="spacer" presStyleCnt="0"/>
      <dgm:spPr/>
    </dgm:pt>
    <dgm:pt modelId="{4D873983-B64F-42E1-B300-FA83E578B050}" type="pres">
      <dgm:prSet presAssocID="{82862FA0-C97F-4DAB-9235-5FB8032290A5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2EAFB982-D243-43D4-8537-B8335435C05B}" type="pres">
      <dgm:prSet presAssocID="{B4E99407-4445-4328-8988-35A8CB3DF7A7}" presName="spacer" presStyleCnt="0"/>
      <dgm:spPr/>
    </dgm:pt>
    <dgm:pt modelId="{DE50EF5B-2973-4FC0-8E96-C3DEB4E753FE}" type="pres">
      <dgm:prSet presAssocID="{0033499C-CB34-40FD-87F4-D8CEFBC9AC0F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BA0207C9-F0A5-4191-AA82-F0E8E8B7442B}" type="pres">
      <dgm:prSet presAssocID="{1375C42F-9B2D-44FE-A96E-A775AC5679A4}" presName="spacer" presStyleCnt="0"/>
      <dgm:spPr/>
    </dgm:pt>
    <dgm:pt modelId="{9754AA40-8AC3-4031-A693-09141B950641}" type="pres">
      <dgm:prSet presAssocID="{6A7BB342-FC09-43F1-8A29-A1BAAFD6000E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E1B18951-496C-4C8A-A60E-162417E9343A}" type="pres">
      <dgm:prSet presAssocID="{67363407-DDC1-4E75-A9BA-06ED044DDB18}" presName="spacer" presStyleCnt="0"/>
      <dgm:spPr/>
    </dgm:pt>
    <dgm:pt modelId="{140CEB5F-5D6F-47F3-AF6D-DFC7C5FAC551}" type="pres">
      <dgm:prSet presAssocID="{B8DA62C5-0333-4A8E-BAD9-1BE51F0A6777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6670A24D-88C3-4F3F-A5BA-2A9EFC611C2A}" type="pres">
      <dgm:prSet presAssocID="{1D3E3035-C73A-4EE0-96A4-0E116235A85E}" presName="spacer" presStyleCnt="0"/>
      <dgm:spPr/>
    </dgm:pt>
    <dgm:pt modelId="{BAB85638-7B8F-4970-92B5-59AD0A051805}" type="pres">
      <dgm:prSet presAssocID="{A51D3DDC-72D0-40CB-8C53-44E8DE84301F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B044A587-149A-4C38-928B-FA37ACDE5EB9}" srcId="{D7EC617D-4754-4069-B0E0-06FBD967C6B3}" destId="{5B8D423D-15A5-4A80-91F3-E751330C6249}" srcOrd="2" destOrd="0" parTransId="{193915BA-B17F-417B-9840-3E44B945DA54}" sibTransId="{53FE814F-C903-447A-A863-38BEA671AF32}"/>
    <dgm:cxn modelId="{B464A3D0-8F79-4A9B-AEA6-D21D11D76CFE}" type="presOf" srcId="{6A7BB342-FC09-43F1-8A29-A1BAAFD6000E}" destId="{9754AA40-8AC3-4031-A693-09141B950641}" srcOrd="0" destOrd="0" presId="urn:microsoft.com/office/officeart/2005/8/layout/vList2"/>
    <dgm:cxn modelId="{974542D0-052A-43FE-ABEF-AB2B18CF38DC}" type="presOf" srcId="{7CC2EFD5-4F66-4598-BEAB-3CA3394AC083}" destId="{91F6ADF9-B305-4C26-8BD6-EA08DDE48AD0}" srcOrd="0" destOrd="0" presId="urn:microsoft.com/office/officeart/2005/8/layout/vList2"/>
    <dgm:cxn modelId="{71C995EA-06F3-4C52-9CCF-99F020C7C568}" srcId="{D7EC617D-4754-4069-B0E0-06FBD967C6B3}" destId="{330A5224-4554-4904-9D4F-4422B3E01E9F}" srcOrd="0" destOrd="0" parTransId="{D152A4FD-561F-4162-A7CD-B5951E7C928E}" sibTransId="{CBB903D2-4850-4F16-82FC-417ECFFB2117}"/>
    <dgm:cxn modelId="{73447F32-9B8F-42BD-8FA4-4ED19D8BA14C}" srcId="{D7EC617D-4754-4069-B0E0-06FBD967C6B3}" destId="{B8DA62C5-0333-4A8E-BAD9-1BE51F0A6777}" srcOrd="6" destOrd="0" parTransId="{C956F7B8-31C7-4C40-9FE3-76654D2BB923}" sibTransId="{1D3E3035-C73A-4EE0-96A4-0E116235A85E}"/>
    <dgm:cxn modelId="{48917D7F-3383-462C-B763-A8E7CB7832D4}" type="presOf" srcId="{D7EC617D-4754-4069-B0E0-06FBD967C6B3}" destId="{20EB6979-4636-4CE1-9FBB-C787912B00DE}" srcOrd="0" destOrd="0" presId="urn:microsoft.com/office/officeart/2005/8/layout/vList2"/>
    <dgm:cxn modelId="{29FA7ABA-A113-4125-B87D-A377279DF50C}" type="presOf" srcId="{5B8D423D-15A5-4A80-91F3-E751330C6249}" destId="{4304C812-28D1-436F-952F-45A1305F4D0E}" srcOrd="0" destOrd="0" presId="urn:microsoft.com/office/officeart/2005/8/layout/vList2"/>
    <dgm:cxn modelId="{BC2883A0-C9A2-4D30-8A73-D4A0D0D8A1DD}" type="presOf" srcId="{B8DA62C5-0333-4A8E-BAD9-1BE51F0A6777}" destId="{140CEB5F-5D6F-47F3-AF6D-DFC7C5FAC551}" srcOrd="0" destOrd="0" presId="urn:microsoft.com/office/officeart/2005/8/layout/vList2"/>
    <dgm:cxn modelId="{AA1702AB-25E7-4336-9B7D-0C7E92487F81}" srcId="{D7EC617D-4754-4069-B0E0-06FBD967C6B3}" destId="{7CC2EFD5-4F66-4598-BEAB-3CA3394AC083}" srcOrd="1" destOrd="0" parTransId="{61CD37C1-0233-4886-81F4-06F5E35B57B8}" sibTransId="{6BA7A59E-C7B1-4CB5-AC70-61ACE8679001}"/>
    <dgm:cxn modelId="{A3F048F7-214F-4959-B2DC-6E32449F8B1B}" type="presOf" srcId="{A51D3DDC-72D0-40CB-8C53-44E8DE84301F}" destId="{BAB85638-7B8F-4970-92B5-59AD0A051805}" srcOrd="0" destOrd="0" presId="urn:microsoft.com/office/officeart/2005/8/layout/vList2"/>
    <dgm:cxn modelId="{8B7CA18D-01AF-4572-A15C-AAD538E0B399}" srcId="{D7EC617D-4754-4069-B0E0-06FBD967C6B3}" destId="{6A7BB342-FC09-43F1-8A29-A1BAAFD6000E}" srcOrd="5" destOrd="0" parTransId="{C93A6622-DCF1-4EE0-8C5E-F7E4C4827CC5}" sibTransId="{67363407-DDC1-4E75-A9BA-06ED044DDB18}"/>
    <dgm:cxn modelId="{75B7ED37-B7B9-4D73-90BE-ADD65550DEE8}" type="presOf" srcId="{0033499C-CB34-40FD-87F4-D8CEFBC9AC0F}" destId="{DE50EF5B-2973-4FC0-8E96-C3DEB4E753FE}" srcOrd="0" destOrd="0" presId="urn:microsoft.com/office/officeart/2005/8/layout/vList2"/>
    <dgm:cxn modelId="{E2CBFF6D-B37F-411B-A072-05727A8F81DE}" srcId="{D7EC617D-4754-4069-B0E0-06FBD967C6B3}" destId="{A51D3DDC-72D0-40CB-8C53-44E8DE84301F}" srcOrd="7" destOrd="0" parTransId="{DA1CF739-D93A-44B5-BCE1-1BFA10E65E9A}" sibTransId="{8750E308-D8D9-4092-81E6-D974F9B0509D}"/>
    <dgm:cxn modelId="{E4E3131F-1B2B-4267-8D63-BB409D023BC5}" srcId="{D7EC617D-4754-4069-B0E0-06FBD967C6B3}" destId="{0033499C-CB34-40FD-87F4-D8CEFBC9AC0F}" srcOrd="4" destOrd="0" parTransId="{B04A4828-CB28-4C1C-8AE8-5B2C9B9D765A}" sibTransId="{1375C42F-9B2D-44FE-A96E-A775AC5679A4}"/>
    <dgm:cxn modelId="{0EAB73CF-A71E-43B4-ABF5-2AF2ECB4C241}" type="presOf" srcId="{82862FA0-C97F-4DAB-9235-5FB8032290A5}" destId="{4D873983-B64F-42E1-B300-FA83E578B050}" srcOrd="0" destOrd="0" presId="urn:microsoft.com/office/officeart/2005/8/layout/vList2"/>
    <dgm:cxn modelId="{0C32591C-8DCE-4750-A81B-D98702F9EA85}" type="presOf" srcId="{330A5224-4554-4904-9D4F-4422B3E01E9F}" destId="{9318B195-ED73-4E55-B773-1FAF6F802BD6}" srcOrd="0" destOrd="0" presId="urn:microsoft.com/office/officeart/2005/8/layout/vList2"/>
    <dgm:cxn modelId="{0D168B23-A31B-45B6-A1FA-D758078933DC}" srcId="{D7EC617D-4754-4069-B0E0-06FBD967C6B3}" destId="{82862FA0-C97F-4DAB-9235-5FB8032290A5}" srcOrd="3" destOrd="0" parTransId="{551422A7-29E1-4985-B240-A172FF534D48}" sibTransId="{B4E99407-4445-4328-8988-35A8CB3DF7A7}"/>
    <dgm:cxn modelId="{30EE609D-28C1-4267-A8E3-61E3B18F727E}" type="presParOf" srcId="{20EB6979-4636-4CE1-9FBB-C787912B00DE}" destId="{9318B195-ED73-4E55-B773-1FAF6F802BD6}" srcOrd="0" destOrd="0" presId="urn:microsoft.com/office/officeart/2005/8/layout/vList2"/>
    <dgm:cxn modelId="{E2C0E69F-334D-4B7A-9E1F-29BEBC395758}" type="presParOf" srcId="{20EB6979-4636-4CE1-9FBB-C787912B00DE}" destId="{5AFB397E-FE0A-46A7-9B23-93374CA8A805}" srcOrd="1" destOrd="0" presId="urn:microsoft.com/office/officeart/2005/8/layout/vList2"/>
    <dgm:cxn modelId="{F8BE8483-C1D8-4B59-B7CC-0E1487F831D4}" type="presParOf" srcId="{20EB6979-4636-4CE1-9FBB-C787912B00DE}" destId="{91F6ADF9-B305-4C26-8BD6-EA08DDE48AD0}" srcOrd="2" destOrd="0" presId="urn:microsoft.com/office/officeart/2005/8/layout/vList2"/>
    <dgm:cxn modelId="{CAE59064-CED9-4E29-9048-25760E6C35CA}" type="presParOf" srcId="{20EB6979-4636-4CE1-9FBB-C787912B00DE}" destId="{5E722F20-F028-4E7D-B5CA-36A57FCCADDD}" srcOrd="3" destOrd="0" presId="urn:microsoft.com/office/officeart/2005/8/layout/vList2"/>
    <dgm:cxn modelId="{A05571EF-B6A1-4BEF-AB9B-40F1A5642FF3}" type="presParOf" srcId="{20EB6979-4636-4CE1-9FBB-C787912B00DE}" destId="{4304C812-28D1-436F-952F-45A1305F4D0E}" srcOrd="4" destOrd="0" presId="urn:microsoft.com/office/officeart/2005/8/layout/vList2"/>
    <dgm:cxn modelId="{C6C1A679-4CBF-4F01-B7FB-60CCDF5D42DC}" type="presParOf" srcId="{20EB6979-4636-4CE1-9FBB-C787912B00DE}" destId="{66A1BA16-AB7C-40F7-B184-F08677AF8382}" srcOrd="5" destOrd="0" presId="urn:microsoft.com/office/officeart/2005/8/layout/vList2"/>
    <dgm:cxn modelId="{FAC948BD-C8F6-4B20-A334-74D49D31D577}" type="presParOf" srcId="{20EB6979-4636-4CE1-9FBB-C787912B00DE}" destId="{4D873983-B64F-42E1-B300-FA83E578B050}" srcOrd="6" destOrd="0" presId="urn:microsoft.com/office/officeart/2005/8/layout/vList2"/>
    <dgm:cxn modelId="{DCC05C45-4E0D-4569-BD07-004C65973887}" type="presParOf" srcId="{20EB6979-4636-4CE1-9FBB-C787912B00DE}" destId="{2EAFB982-D243-43D4-8537-B8335435C05B}" srcOrd="7" destOrd="0" presId="urn:microsoft.com/office/officeart/2005/8/layout/vList2"/>
    <dgm:cxn modelId="{05377254-BD7D-4BB7-B867-08EAF595A03A}" type="presParOf" srcId="{20EB6979-4636-4CE1-9FBB-C787912B00DE}" destId="{DE50EF5B-2973-4FC0-8E96-C3DEB4E753FE}" srcOrd="8" destOrd="0" presId="urn:microsoft.com/office/officeart/2005/8/layout/vList2"/>
    <dgm:cxn modelId="{ACFB456C-B526-43B1-93C2-8C5D082D9BC9}" type="presParOf" srcId="{20EB6979-4636-4CE1-9FBB-C787912B00DE}" destId="{BA0207C9-F0A5-4191-AA82-F0E8E8B7442B}" srcOrd="9" destOrd="0" presId="urn:microsoft.com/office/officeart/2005/8/layout/vList2"/>
    <dgm:cxn modelId="{CD7F8C97-FECE-48D2-92DF-775289DF857A}" type="presParOf" srcId="{20EB6979-4636-4CE1-9FBB-C787912B00DE}" destId="{9754AA40-8AC3-4031-A693-09141B950641}" srcOrd="10" destOrd="0" presId="urn:microsoft.com/office/officeart/2005/8/layout/vList2"/>
    <dgm:cxn modelId="{EE3D04BA-FF74-4946-9108-FF9C24BA7730}" type="presParOf" srcId="{20EB6979-4636-4CE1-9FBB-C787912B00DE}" destId="{E1B18951-496C-4C8A-A60E-162417E9343A}" srcOrd="11" destOrd="0" presId="urn:microsoft.com/office/officeart/2005/8/layout/vList2"/>
    <dgm:cxn modelId="{FFC65CA1-B075-4B5C-A7D1-21EFA9523CC8}" type="presParOf" srcId="{20EB6979-4636-4CE1-9FBB-C787912B00DE}" destId="{140CEB5F-5D6F-47F3-AF6D-DFC7C5FAC551}" srcOrd="12" destOrd="0" presId="urn:microsoft.com/office/officeart/2005/8/layout/vList2"/>
    <dgm:cxn modelId="{275FB6C2-5740-4619-85CD-C127C678BB6D}" type="presParOf" srcId="{20EB6979-4636-4CE1-9FBB-C787912B00DE}" destId="{6670A24D-88C3-4F3F-A5BA-2A9EFC611C2A}" srcOrd="13" destOrd="0" presId="urn:microsoft.com/office/officeart/2005/8/layout/vList2"/>
    <dgm:cxn modelId="{F11FE83E-053A-45F1-9091-2F9E4761DD10}" type="presParOf" srcId="{20EB6979-4636-4CE1-9FBB-C787912B00DE}" destId="{BAB85638-7B8F-4970-92B5-59AD0A051805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8.xml><?xml version="1.0" encoding="utf-8"?>
<dgm:dataModel xmlns:dgm="http://schemas.openxmlformats.org/drawingml/2006/diagram" xmlns:a="http://schemas.openxmlformats.org/drawingml/2006/main">
  <dgm:ptLst>
    <dgm:pt modelId="{4FD2B341-44F7-4AAC-91C8-A2D5E29FFD6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EB63082F-A32A-4322-8EC6-FF172C8753A0}">
      <dgm:prSet/>
      <dgm:spPr/>
      <dgm:t>
        <a:bodyPr/>
        <a:lstStyle/>
        <a:p>
          <a:pPr algn="ctr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ЭЪТИБОРИНГИЗ УЧУН РАХМАТ!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908737-DC79-46E4-A9E7-7325710F3194}" type="parTrans" cxnId="{B86210CA-1157-440C-8452-052471BA735E}">
      <dgm:prSet/>
      <dgm:spPr/>
      <dgm:t>
        <a:bodyPr/>
        <a:lstStyle/>
        <a:p>
          <a:endParaRPr lang="ru-RU"/>
        </a:p>
      </dgm:t>
    </dgm:pt>
    <dgm:pt modelId="{B02967A6-349C-4587-8020-9F0E61118A16}" type="sibTrans" cxnId="{B86210CA-1157-440C-8452-052471BA735E}">
      <dgm:prSet/>
      <dgm:spPr/>
      <dgm:t>
        <a:bodyPr/>
        <a:lstStyle/>
        <a:p>
          <a:endParaRPr lang="ru-RU"/>
        </a:p>
      </dgm:t>
    </dgm:pt>
    <dgm:pt modelId="{BE65FFF2-876E-47A9-842A-EE1D14653345}" type="pres">
      <dgm:prSet presAssocID="{4FD2B341-44F7-4AAC-91C8-A2D5E29FFD6A}" presName="linear" presStyleCnt="0">
        <dgm:presLayoutVars>
          <dgm:animLvl val="lvl"/>
          <dgm:resizeHandles val="exact"/>
        </dgm:presLayoutVars>
      </dgm:prSet>
      <dgm:spPr/>
    </dgm:pt>
    <dgm:pt modelId="{EE41864F-EB09-4818-97ED-3579EC34864B}" type="pres">
      <dgm:prSet presAssocID="{EB63082F-A32A-4322-8EC6-FF172C8753A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450778C-E135-478E-87A8-B845FF12CB7A}" type="presOf" srcId="{4FD2B341-44F7-4AAC-91C8-A2D5E29FFD6A}" destId="{BE65FFF2-876E-47A9-842A-EE1D14653345}" srcOrd="0" destOrd="0" presId="urn:microsoft.com/office/officeart/2005/8/layout/vList2"/>
    <dgm:cxn modelId="{B86210CA-1157-440C-8452-052471BA735E}" srcId="{4FD2B341-44F7-4AAC-91C8-A2D5E29FFD6A}" destId="{EB63082F-A32A-4322-8EC6-FF172C8753A0}" srcOrd="0" destOrd="0" parTransId="{A7908737-DC79-46E4-A9E7-7325710F3194}" sibTransId="{B02967A6-349C-4587-8020-9F0E61118A16}"/>
    <dgm:cxn modelId="{A7E46D9D-76A7-4CC9-9E8F-FEB43122DA0E}" type="presOf" srcId="{EB63082F-A32A-4322-8EC6-FF172C8753A0}" destId="{EE41864F-EB09-4818-97ED-3579EC34864B}" srcOrd="0" destOrd="0" presId="urn:microsoft.com/office/officeart/2005/8/layout/vList2"/>
    <dgm:cxn modelId="{F5174DAE-13CB-4E55-B8F5-73A785F2596D}" type="presParOf" srcId="{BE65FFF2-876E-47A9-842A-EE1D14653345}" destId="{EE41864F-EB09-4818-97ED-3579EC34864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80CBE-6089-42BC-BCDC-0A31AD531E0F}">
      <dsp:nvSpPr>
        <dsp:cNvPr id="0" name=""/>
        <dsp:cNvSpPr/>
      </dsp:nvSpPr>
      <dsp:spPr>
        <a:xfrm>
          <a:off x="0" y="52421"/>
          <a:ext cx="10868628" cy="13127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“Pedagogical technologies and pedagogical skills”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116504"/>
        <a:ext cx="10740462" cy="1184574"/>
      </dsp:txXfrm>
    </dsp:sp>
    <dsp:sp modelId="{0B4D4B7B-6397-4734-804B-3CA96F141444}">
      <dsp:nvSpPr>
        <dsp:cNvPr id="0" name=""/>
        <dsp:cNvSpPr/>
      </dsp:nvSpPr>
      <dsp:spPr>
        <a:xfrm>
          <a:off x="0" y="1463081"/>
          <a:ext cx="10868628" cy="13127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Organizational and methodological work related to use of pedagogical technology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1527164"/>
        <a:ext cx="10740462" cy="1184574"/>
      </dsp:txXfrm>
    </dsp:sp>
    <dsp:sp modelId="{85CDE54F-6194-482B-A97E-A0EE4632972C}">
      <dsp:nvSpPr>
        <dsp:cNvPr id="0" name=""/>
        <dsp:cNvSpPr/>
      </dsp:nvSpPr>
      <dsp:spPr>
        <a:xfrm>
          <a:off x="0" y="2873741"/>
          <a:ext cx="10868628" cy="13127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“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орат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2937824"/>
        <a:ext cx="10740462" cy="1184574"/>
      </dsp:txXfrm>
    </dsp:sp>
    <dsp:sp modelId="{318173FA-3CC5-49DA-B687-FCF7DDCB6E3F}">
      <dsp:nvSpPr>
        <dsp:cNvPr id="0" name=""/>
        <dsp:cNvSpPr/>
      </dsp:nvSpPr>
      <dsp:spPr>
        <a:xfrm>
          <a:off x="0" y="4284401"/>
          <a:ext cx="10868628" cy="13127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11-мавзу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едагогик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ташкилий-услубий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4348484"/>
        <a:ext cx="10740462" cy="11845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30D782-EF5C-45C7-A5CE-56BC0B91D4CA}">
      <dsp:nvSpPr>
        <dsp:cNvPr id="0" name=""/>
        <dsp:cNvSpPr/>
      </dsp:nvSpPr>
      <dsp:spPr>
        <a:xfrm>
          <a:off x="0" y="3471"/>
          <a:ext cx="11019098" cy="10810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11-мавзу. П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едагогик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ташкилий-услубий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endParaRPr lang="ru-RU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774" y="56245"/>
        <a:ext cx="10913550" cy="9755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BDA5BB-5233-4EFB-B80E-D9FCA825B48B}">
      <dsp:nvSpPr>
        <dsp:cNvPr id="0" name=""/>
        <dsp:cNvSpPr/>
      </dsp:nvSpPr>
      <dsp:spPr>
        <a:xfrm>
          <a:off x="0" y="816353"/>
          <a:ext cx="11019098" cy="912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</a:t>
          </a:r>
          <a:r>
            <a:rPr lang="ru-RU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549" y="860902"/>
        <a:ext cx="10930000" cy="823502"/>
      </dsp:txXfrm>
    </dsp:sp>
    <dsp:sp modelId="{44991659-C445-4A0A-B303-E2AA5F4A9D0E}">
      <dsp:nvSpPr>
        <dsp:cNvPr id="0" name=""/>
        <dsp:cNvSpPr/>
      </dsp:nvSpPr>
      <dsp:spPr>
        <a:xfrm>
          <a:off x="0" y="1841274"/>
          <a:ext cx="11019098" cy="912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549" y="1885823"/>
        <a:ext cx="10930000" cy="823502"/>
      </dsp:txXfrm>
    </dsp:sp>
    <dsp:sp modelId="{DB497AAB-0E77-4A71-8D48-3BFC80942651}">
      <dsp:nvSpPr>
        <dsp:cNvPr id="0" name=""/>
        <dsp:cNvSpPr/>
      </dsp:nvSpPr>
      <dsp:spPr>
        <a:xfrm>
          <a:off x="0" y="2866194"/>
          <a:ext cx="11019098" cy="912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Педагогик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тажриба-синовлари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549" y="2910743"/>
        <a:ext cx="10930000" cy="8235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20F78E-296D-4FAA-9CF6-15701C5DE5BA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1-савол.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70494"/>
        <a:ext cx="10387434" cy="11845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BBFC83-FD2F-4D26-B1E3-1861FD86E2F7}">
      <dsp:nvSpPr>
        <dsp:cNvPr id="0" name=""/>
        <dsp:cNvSpPr/>
      </dsp:nvSpPr>
      <dsp:spPr>
        <a:xfrm>
          <a:off x="0" y="241749"/>
          <a:ext cx="10515600" cy="190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358775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тизимида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буюртмаси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талабга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муассасаси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педагог-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кадрлар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зиммасига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жараёнининг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самарадорлигини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илм-фаннинг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сўнгги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ютуқларини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амалиётга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орқали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ижодкор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юксак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маънавиятли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касб-ҳунарли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эл-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юртга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садоқатли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умуминсоний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руҳида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тарбияланган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ижодий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оладиган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олдида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бурчи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жавобгарлини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эта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оладиган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рақобатбардош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баркамол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тарбиялаш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камолга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етказиш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онги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қалбига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истиқлол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ғоясини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сингдириш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вазифаларни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юклатилган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211" y="334960"/>
        <a:ext cx="10329178" cy="1723018"/>
      </dsp:txXfrm>
    </dsp:sp>
    <dsp:sp modelId="{0541CE80-224A-439C-B139-80762483FE13}">
      <dsp:nvSpPr>
        <dsp:cNvPr id="0" name=""/>
        <dsp:cNvSpPr/>
      </dsp:nvSpPr>
      <dsp:spPr>
        <a:xfrm>
          <a:off x="0" y="2200149"/>
          <a:ext cx="10515600" cy="190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358775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вазифаларнинг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муваффақиятли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ҳал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этилиши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технологиялардан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узвий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равишда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211" y="2293360"/>
        <a:ext cx="10329178" cy="172301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4487FF-FAFD-4DFB-905A-74D12B22515C}">
      <dsp:nvSpPr>
        <dsp:cNvPr id="0" name=""/>
        <dsp:cNvSpPr/>
      </dsp:nvSpPr>
      <dsp:spPr>
        <a:xfrm>
          <a:off x="0" y="333103"/>
          <a:ext cx="10515600" cy="23750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358775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жараёнларига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аввало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инсонпарварлаштириш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демократизациялашни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5943" y="449046"/>
        <a:ext cx="10283714" cy="2143213"/>
      </dsp:txXfrm>
    </dsp:sp>
    <dsp:sp modelId="{12CECF39-AB58-40B9-9007-08F85FC19582}">
      <dsp:nvSpPr>
        <dsp:cNvPr id="0" name=""/>
        <dsp:cNvSpPr/>
      </dsp:nvSpPr>
      <dsp:spPr>
        <a:xfrm>
          <a:off x="0" y="2809003"/>
          <a:ext cx="10515600" cy="23750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358775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Бундай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этмасдан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қўлланган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технология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кутилган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бермайди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5943" y="2924946"/>
        <a:ext cx="10283714" cy="21432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166376-9038-4754-BC56-3B94E4384507}">
      <dsp:nvSpPr>
        <dsp:cNvPr id="0" name=""/>
        <dsp:cNvSpPr/>
      </dsp:nvSpPr>
      <dsp:spPr>
        <a:xfrm>
          <a:off x="0" y="7619"/>
          <a:ext cx="10515600" cy="555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358775" algn="just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инсонпарварлаштириш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демократизациялаш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асосидаги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технология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авторитар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технологияга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қарама-қарши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ҳамкорлик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ғамхўрлик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ҳурмат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кабилардан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иборат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этилади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409" y="279028"/>
        <a:ext cx="9972782" cy="501702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409036-30F1-4283-B65A-59CBEA9F7E3A}">
      <dsp:nvSpPr>
        <dsp:cNvPr id="0" name=""/>
        <dsp:cNvSpPr/>
      </dsp:nvSpPr>
      <dsp:spPr>
        <a:xfrm>
          <a:off x="0" y="454019"/>
          <a:ext cx="10515600" cy="2293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болаларни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севиш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тақдири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қайғуриш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юксак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ишонч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ҳамкорлик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мукаммал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мулоқот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маданияти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ихтиёрийлик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камчиликларга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чидамлилик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ошади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945" y="565964"/>
        <a:ext cx="10291710" cy="2069310"/>
      </dsp:txXfrm>
    </dsp:sp>
    <dsp:sp modelId="{321E6AC9-BB4A-40F9-907E-C307556B9ACF}">
      <dsp:nvSpPr>
        <dsp:cNvPr id="0" name=""/>
        <dsp:cNvSpPr/>
      </dsp:nvSpPr>
      <dsp:spPr>
        <a:xfrm>
          <a:off x="0" y="2827859"/>
          <a:ext cx="10515600" cy="2293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Кўзланган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жараёнидаги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иштирокчиларнинг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фаоллиги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ҳуқуқлилиги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этилади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945" y="2939804"/>
        <a:ext cx="10291710" cy="206931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4CBD13-2335-49E1-82D8-A4FBE9740AB8}">
      <dsp:nvSpPr>
        <dsp:cNvPr id="0" name=""/>
        <dsp:cNvSpPr/>
      </dsp:nvSpPr>
      <dsp:spPr>
        <a:xfrm>
          <a:off x="0" y="72043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демократлаштириш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берувчи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олувчиларнинг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фуқаролик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ҳуқуқларини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тенглаштириш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тингловчиларда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танлаш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баён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шароитининг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яратилишига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келади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203978"/>
        <a:ext cx="10251730" cy="2438830"/>
      </dsp:txXfrm>
    </dsp:sp>
    <dsp:sp modelId="{4029794D-3775-492F-829E-26072E1CAD94}">
      <dsp:nvSpPr>
        <dsp:cNvPr id="0" name=""/>
        <dsp:cNvSpPr/>
      </dsp:nvSpPr>
      <dsp:spPr>
        <a:xfrm>
          <a:off x="0" y="2869783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Ўзбекистон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Республикасининг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Конституцияси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кафолатланган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меъёрларга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келади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3001718"/>
        <a:ext cx="10251730" cy="24388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13A239-30D1-419F-A298-727C297286CC}">
      <dsp:nvSpPr>
        <dsp:cNvPr id="0" name=""/>
        <dsp:cNvSpPr/>
      </dsp:nvSpPr>
      <dsp:spPr>
        <a:xfrm>
          <a:off x="0" y="20802"/>
          <a:ext cx="10515600" cy="547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анъанавий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таълимдагидан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тингловчиларнинг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ижодий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таъқиқламасдан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йўналтириш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ҳамкорликда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қизиқтириш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эҳтиёжларни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ундаш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туфайли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характерлидир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297" y="288099"/>
        <a:ext cx="9981006" cy="494100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8E807E-B7E8-4410-9A26-B8BE80DBD63F}">
      <dsp:nvSpPr>
        <dsp:cNvPr id="0" name=""/>
        <dsp:cNvSpPr/>
      </dsp:nvSpPr>
      <dsp:spPr>
        <a:xfrm>
          <a:off x="0" y="55902"/>
          <a:ext cx="10515600" cy="2646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мазкур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тақозо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этади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193" y="185095"/>
        <a:ext cx="10257214" cy="2388154"/>
      </dsp:txXfrm>
    </dsp:sp>
    <dsp:sp modelId="{404A217E-748B-438B-B7D0-846B0C1B4604}">
      <dsp:nvSpPr>
        <dsp:cNvPr id="0" name=""/>
        <dsp:cNvSpPr/>
      </dsp:nvSpPr>
      <dsp:spPr>
        <a:xfrm>
          <a:off x="0" y="2814763"/>
          <a:ext cx="10515600" cy="2646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Бунинг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Улар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хилма-хилдир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193" y="2943956"/>
        <a:ext cx="10257214" cy="238815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554F10-B944-484B-8865-B45EFBAA72D1}">
      <dsp:nvSpPr>
        <dsp:cNvPr id="0" name=""/>
        <dsp:cNvSpPr/>
      </dsp:nvSpPr>
      <dsp:spPr>
        <a:xfrm>
          <a:off x="0" y="182994"/>
          <a:ext cx="10515600" cy="52322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358775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Вербал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сўзлаш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маъруза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суҳбатлашиш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савол-жавоблар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баҳс-мунозара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музокара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кенгашиш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маслаҳатлашиш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насиҳат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танбеҳ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новербал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имо-ишора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гавда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ҳаракатлари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ёрдамида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маъно-мазмунни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ифодалаш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таъкидлаш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визуал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кўргазмалилик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элементлари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плакатлар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жадваллар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суратлар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диаграммалар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схемалар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ёзув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тасвирлар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фотосуратлар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тарқатма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материаллар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видео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лавҳалар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жонли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жонсиз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буюмлар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аудио (магнит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ёзувлари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лингофон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радио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мусиқа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нутқий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асарлар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(одам,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ҳайвон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ўсимлик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машина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асбоб-ускуналар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иншоатлар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анжомлари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китоб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атлас, харита,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реактивлар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улар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омихта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тарзда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миқёсда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қўлланилади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5417" y="438411"/>
        <a:ext cx="10004766" cy="472140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A3E19B-E366-47FB-869A-44916F0A3E0C}">
      <dsp:nvSpPr>
        <dsp:cNvPr id="0" name=""/>
        <dsp:cNvSpPr/>
      </dsp:nvSpPr>
      <dsp:spPr>
        <a:xfrm>
          <a:off x="0" y="25365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358775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таниқли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педагоглар-Ж.Ғ.Йўлдошев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С.А.Усмонов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қуйидагича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баён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қилишган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77197"/>
        <a:ext cx="10411936" cy="958111"/>
      </dsp:txXfrm>
    </dsp:sp>
    <dsp:sp modelId="{1945472C-C3CB-4976-980D-9E8E9E34F35E}">
      <dsp:nvSpPr>
        <dsp:cNvPr id="0" name=""/>
        <dsp:cNvSpPr/>
      </dsp:nvSpPr>
      <dsp:spPr>
        <a:xfrm>
          <a:off x="0" y="1144740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Педагогик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технология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асослари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таништириш-маъруза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тавсия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1196572"/>
        <a:ext cx="10411936" cy="958111"/>
      </dsp:txXfrm>
    </dsp:sp>
    <dsp:sp modelId="{40D505F5-F6B1-48A4-AF6D-E5E0664F78F8}">
      <dsp:nvSpPr>
        <dsp:cNvPr id="0" name=""/>
        <dsp:cNvSpPr/>
      </dsp:nvSpPr>
      <dsp:spPr>
        <a:xfrm>
          <a:off x="0" y="2264115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Янги технология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хоҳловчи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педагоглар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жамоасини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Улар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орқали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ўқитувчиларга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қўллашдан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кўзда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тутилган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етказиш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2315947"/>
        <a:ext cx="10411936" cy="958111"/>
      </dsp:txXfrm>
    </dsp:sp>
    <dsp:sp modelId="{DCD58CC5-E34E-45DE-9864-0032393A15D5}">
      <dsp:nvSpPr>
        <dsp:cNvPr id="0" name=""/>
        <dsp:cNvSpPr/>
      </dsp:nvSpPr>
      <dsp:spPr>
        <a:xfrm>
          <a:off x="0" y="3383490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Янги педагогик технология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ишламоқчи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ўқитувчиларни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жараёнга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тайёрлаш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юзасидан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3435322"/>
        <a:ext cx="10411936" cy="958111"/>
      </dsp:txXfrm>
    </dsp:sp>
    <dsp:sp modelId="{2653DFC0-A99D-4D17-8B5D-0F6DC2EE48E3}">
      <dsp:nvSpPr>
        <dsp:cNvPr id="0" name=""/>
        <dsp:cNvSpPr/>
      </dsp:nvSpPr>
      <dsp:spPr>
        <a:xfrm>
          <a:off x="0" y="4445265"/>
          <a:ext cx="10515600" cy="103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25400" rIns="142240" bIns="25400" numCol="1" spcCol="1270" anchor="t" anchorCtr="0">
          <a:noAutofit/>
        </a:bodyPr>
        <a:lstStyle/>
        <a:p>
          <a:pPr marL="171450" lvl="1" indent="-171450" algn="just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-семинар;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just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-тренинг;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just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маслаҳат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just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кўргазмали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дарслар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445265"/>
        <a:ext cx="10515600" cy="10350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4F153E-527D-4142-9189-E7B35531F62B}">
      <dsp:nvSpPr>
        <dsp:cNvPr id="0" name=""/>
        <dsp:cNvSpPr/>
      </dsp:nvSpPr>
      <dsp:spPr>
        <a:xfrm>
          <a:off x="0" y="198122"/>
          <a:ext cx="10515600" cy="8108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Янги технология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ишловчиларнинг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ишини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кузатув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таҳлиллар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методик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ёрдамлар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ҳисоботларини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эшитиб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80" y="237702"/>
        <a:ext cx="10436440" cy="731649"/>
      </dsp:txXfrm>
    </dsp:sp>
    <dsp:sp modelId="{E7B9628D-01FE-446F-8CF1-81EB6C728E0E}">
      <dsp:nvSpPr>
        <dsp:cNvPr id="0" name=""/>
        <dsp:cNvSpPr/>
      </dsp:nvSpPr>
      <dsp:spPr>
        <a:xfrm>
          <a:off x="0" y="1069412"/>
          <a:ext cx="10515600" cy="8108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5. Янги педагогик технология асосида ишловчи ўқитувчиларнинг методика кенгашида, педагогика кенгашларида чиқишларини ташкил этиш.</a:t>
          </a:r>
          <a:endParaRPr lang="ru-RU" sz="2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80" y="1108992"/>
        <a:ext cx="10436440" cy="731649"/>
      </dsp:txXfrm>
    </dsp:sp>
    <dsp:sp modelId="{75F6A9F1-FD69-496A-B625-116E58031F2D}">
      <dsp:nvSpPr>
        <dsp:cNvPr id="0" name=""/>
        <dsp:cNvSpPr/>
      </dsp:nvSpPr>
      <dsp:spPr>
        <a:xfrm>
          <a:off x="0" y="1940702"/>
          <a:ext cx="10515600" cy="8108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6. Янги педагогик технология бўйича ишлаш учун зарур дидактик материллар, воситалар хонасини ташкил қилиш.</a:t>
          </a:r>
          <a:endParaRPr lang="ru-RU" sz="2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80" y="1980282"/>
        <a:ext cx="10436440" cy="731649"/>
      </dsp:txXfrm>
    </dsp:sp>
    <dsp:sp modelId="{E7D52652-9827-479C-934B-5845352041ED}">
      <dsp:nvSpPr>
        <dsp:cNvPr id="0" name=""/>
        <dsp:cNvSpPr/>
      </dsp:nvSpPr>
      <dsp:spPr>
        <a:xfrm>
          <a:off x="0" y="2811992"/>
          <a:ext cx="10515600" cy="8108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7. Янги технология бўйича ишлашнинг афзалликларини, тингловчилар, ота- оналар, педагогик жамоа томонидан қўллаб қувватланишини ошкор этиб бориш.</a:t>
          </a:r>
          <a:endParaRPr lang="ru-RU" sz="2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80" y="2851572"/>
        <a:ext cx="10436440" cy="731649"/>
      </dsp:txXfrm>
    </dsp:sp>
    <dsp:sp modelId="{D7ED4B49-3A56-4112-B16C-5B34CEC1AEB6}">
      <dsp:nvSpPr>
        <dsp:cNvPr id="0" name=""/>
        <dsp:cNvSpPr/>
      </dsp:nvSpPr>
      <dsp:spPr>
        <a:xfrm>
          <a:off x="0" y="3683282"/>
          <a:ext cx="10515600" cy="8108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8. Илғор, инноватор педагоглардан иннаватор педагогик жамоани шакллантириш.</a:t>
          </a:r>
          <a:endParaRPr lang="ru-RU" sz="2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80" y="3722862"/>
        <a:ext cx="10436440" cy="731649"/>
      </dsp:txXfrm>
    </dsp:sp>
    <dsp:sp modelId="{07DE72DC-7E29-4ECD-8E00-6D165DD38AFC}">
      <dsp:nvSpPr>
        <dsp:cNvPr id="0" name=""/>
        <dsp:cNvSpPr/>
      </dsp:nvSpPr>
      <dsp:spPr>
        <a:xfrm>
          <a:off x="0" y="4554572"/>
          <a:ext cx="10515600" cy="8108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Янгиланишнинг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узлуксизлиги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давомийлигини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таъминлаш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80" y="4594152"/>
        <a:ext cx="10436440" cy="73164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2FBDF3-2256-4A8C-AE56-B52120AE98D9}">
      <dsp:nvSpPr>
        <dsp:cNvPr id="0" name=""/>
        <dsp:cNvSpPr/>
      </dsp:nvSpPr>
      <dsp:spPr>
        <a:xfrm>
          <a:off x="0" y="12550"/>
          <a:ext cx="10515600" cy="55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муассасаси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жамоасининг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умумпедагогик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тайёрлиги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истак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хоҳишларига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стратегияси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тактикасини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мослаб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режалаштириши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668" y="281218"/>
        <a:ext cx="9978264" cy="496634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CD5F39-2117-4634-9069-33DFAB685756}">
      <dsp:nvSpPr>
        <dsp:cNvPr id="0" name=""/>
        <dsp:cNvSpPr/>
      </dsp:nvSpPr>
      <dsp:spPr>
        <a:xfrm>
          <a:off x="0" y="54781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8775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ўқитувчилар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ўтказилади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105670"/>
        <a:ext cx="10413822" cy="940692"/>
      </dsp:txXfrm>
    </dsp:sp>
    <dsp:sp modelId="{604BE27B-53CD-493F-94FD-3545ABFA58A8}">
      <dsp:nvSpPr>
        <dsp:cNvPr id="0" name=""/>
        <dsp:cNvSpPr/>
      </dsp:nvSpPr>
      <dsp:spPr>
        <a:xfrm>
          <a:off x="0" y="1175011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муассасасида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кутубхонада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маърифий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);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1225900"/>
        <a:ext cx="10413822" cy="940692"/>
      </dsp:txXfrm>
    </dsp:sp>
    <dsp:sp modelId="{5FFD06FE-C9BD-44AE-9E93-47E00DBED954}">
      <dsp:nvSpPr>
        <dsp:cNvPr id="0" name=""/>
        <dsp:cNvSpPr/>
      </dsp:nvSpPr>
      <dsp:spPr>
        <a:xfrm>
          <a:off x="0" y="2295241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-жуфт бўлиб ишлаш (ўқув юртида);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2346130"/>
        <a:ext cx="10413822" cy="940692"/>
      </dsp:txXfrm>
    </dsp:sp>
    <dsp:sp modelId="{E730BB14-9F92-4A5F-A135-2A3B84E9E031}">
      <dsp:nvSpPr>
        <dsp:cNvPr id="0" name=""/>
        <dsp:cNvSpPr/>
      </dsp:nvSpPr>
      <dsp:spPr>
        <a:xfrm>
          <a:off x="0" y="3415471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-кичик гуруҳларда ишлаш (таълим-тарбия муассасаларида, ҳудудий ташкилотларда);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3466360"/>
        <a:ext cx="10413822" cy="940692"/>
      </dsp:txXfrm>
    </dsp:sp>
    <dsp:sp modelId="{A5400C50-1AD3-4BF9-A3CE-076869B026A8}">
      <dsp:nvSpPr>
        <dsp:cNvPr id="0" name=""/>
        <dsp:cNvSpPr/>
      </dsp:nvSpPr>
      <dsp:spPr>
        <a:xfrm>
          <a:off x="0" y="4535701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гуруҳларда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минтақавий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кўламда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4586590"/>
        <a:ext cx="10413822" cy="94069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FF5D58-97D3-431F-9227-B875FC771525}">
      <dsp:nvSpPr>
        <dsp:cNvPr id="0" name=""/>
        <dsp:cNvSpPr/>
      </dsp:nvSpPr>
      <dsp:spPr>
        <a:xfrm>
          <a:off x="0" y="12550"/>
          <a:ext cx="10515600" cy="55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алмашиш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илғор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оммалаштириш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анжуманларда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қатнашиш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интерфаол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машғулотлар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шулар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кўргина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тез-тез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қўлланилади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668" y="281218"/>
        <a:ext cx="9978264" cy="496634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7111F0-4367-45F6-B15F-F0D7F3ACA596}">
      <dsp:nvSpPr>
        <dsp:cNvPr id="0" name=""/>
        <dsp:cNvSpPr/>
      </dsp:nvSpPr>
      <dsp:spPr>
        <a:xfrm>
          <a:off x="0" y="1883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358775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Буларда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тартиб-қоида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йўриқларга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риоя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қилиниши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211185"/>
        <a:ext cx="10469908" cy="422308"/>
      </dsp:txXfrm>
    </dsp:sp>
    <dsp:sp modelId="{99E2D30B-55D5-4EFA-9499-60F46822E761}">
      <dsp:nvSpPr>
        <dsp:cNvPr id="0" name=""/>
        <dsp:cNvSpPr/>
      </dsp:nvSpPr>
      <dsp:spPr>
        <a:xfrm>
          <a:off x="0" y="7139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режимига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бўйсуниш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736785"/>
        <a:ext cx="10469908" cy="422308"/>
      </dsp:txXfrm>
    </dsp:sp>
    <dsp:sp modelId="{5F34048D-B1E5-4C46-83A2-BBECF3A793EE}">
      <dsp:nvSpPr>
        <dsp:cNvPr id="0" name=""/>
        <dsp:cNvSpPr/>
      </dsp:nvSpPr>
      <dsp:spPr>
        <a:xfrm>
          <a:off x="0" y="12395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-вақтдан унумли фойдаланиш;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1262385"/>
        <a:ext cx="10469908" cy="422308"/>
      </dsp:txXfrm>
    </dsp:sp>
    <dsp:sp modelId="{ED717C5B-294A-4B2E-8397-C0F2DEA4E393}">
      <dsp:nvSpPr>
        <dsp:cNvPr id="0" name=""/>
        <dsp:cNvSpPr/>
      </dsp:nvSpPr>
      <dsp:spPr>
        <a:xfrm>
          <a:off x="0" y="17651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-ўзгалар фикри билан ҳисоблашиш;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1787985"/>
        <a:ext cx="10469908" cy="422308"/>
      </dsp:txXfrm>
    </dsp:sp>
    <dsp:sp modelId="{60955429-68EC-4C34-BA83-AB1C7C93F22D}">
      <dsp:nvSpPr>
        <dsp:cNvPr id="0" name=""/>
        <dsp:cNvSpPr/>
      </dsp:nvSpPr>
      <dsp:spPr>
        <a:xfrm>
          <a:off x="0" y="22907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-бошқаларнинг тажрибаси ва мулоҳазаларига ҳурмат билдириш, ҳамкорлик ва ҳамжиҳатлик;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2313585"/>
        <a:ext cx="10469908" cy="422308"/>
      </dsp:txXfrm>
    </dsp:sp>
    <dsp:sp modelId="{BE64BA07-2D62-44BC-870E-9CA3907E444B}">
      <dsp:nvSpPr>
        <dsp:cNvPr id="0" name=""/>
        <dsp:cNvSpPr/>
      </dsp:nvSpPr>
      <dsp:spPr>
        <a:xfrm>
          <a:off x="0" y="28163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-кенг феъллилик ва танқид қилмаслик, танбеҳ бермаслик;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2839185"/>
        <a:ext cx="10469908" cy="422308"/>
      </dsp:txXfrm>
    </dsp:sp>
    <dsp:sp modelId="{68931B97-3EFA-4047-B70C-678B8F10D105}">
      <dsp:nvSpPr>
        <dsp:cNvPr id="0" name=""/>
        <dsp:cNvSpPr/>
      </dsp:nvSpPr>
      <dsp:spPr>
        <a:xfrm>
          <a:off x="0" y="33419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-мулоҳазалилик;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3364785"/>
        <a:ext cx="10469908" cy="422308"/>
      </dsp:txXfrm>
    </dsp:sp>
    <dsp:sp modelId="{1117BE87-AAAD-4D8C-B909-ED0D99786022}">
      <dsp:nvSpPr>
        <dsp:cNvPr id="0" name=""/>
        <dsp:cNvSpPr/>
      </dsp:nvSpPr>
      <dsp:spPr>
        <a:xfrm>
          <a:off x="0" y="38675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-фикрни лўнда баён этиш ва бошқаларнинг фикрига диққат билдириш;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3890385"/>
        <a:ext cx="10469908" cy="422308"/>
      </dsp:txXfrm>
    </dsp:sp>
    <dsp:sp modelId="{6A0DBC4C-5A4F-4027-A0C0-550165388522}">
      <dsp:nvSpPr>
        <dsp:cNvPr id="0" name=""/>
        <dsp:cNvSpPr/>
      </dsp:nvSpPr>
      <dsp:spPr>
        <a:xfrm>
          <a:off x="0" y="43931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-эркин мунозара вазиятига бўйсуниш;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4415985"/>
        <a:ext cx="10469908" cy="422308"/>
      </dsp:txXfrm>
    </dsp:sp>
    <dsp:sp modelId="{055C557B-7E81-421A-A099-D349F46D1CBC}">
      <dsp:nvSpPr>
        <dsp:cNvPr id="0" name=""/>
        <dsp:cNvSpPr/>
      </dsp:nvSpPr>
      <dsp:spPr>
        <a:xfrm>
          <a:off x="0" y="491873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муносабатда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самимийлик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холислик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4941585"/>
        <a:ext cx="10469908" cy="42230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850FAF-A1D7-4FF0-978C-B6D3781B6DC4}">
      <dsp:nvSpPr>
        <dsp:cNvPr id="0" name=""/>
        <dsp:cNvSpPr/>
      </dsp:nvSpPr>
      <dsp:spPr>
        <a:xfrm>
          <a:off x="0" y="270583"/>
          <a:ext cx="10515600" cy="246796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358775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татбиқ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мувофиқдир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0476" y="391059"/>
        <a:ext cx="10274648" cy="2227016"/>
      </dsp:txXfrm>
    </dsp:sp>
    <dsp:sp modelId="{1292F698-C4ED-445D-9F88-7C07F0EFDE5A}">
      <dsp:nvSpPr>
        <dsp:cNvPr id="0" name=""/>
        <dsp:cNvSpPr/>
      </dsp:nvSpPr>
      <dsp:spPr>
        <a:xfrm>
          <a:off x="0" y="2824952"/>
          <a:ext cx="10515600" cy="246796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358775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хусусиятига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бўлганлиги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табақалаштирилган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ёндашув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диққатни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тўплаш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хотирани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машқ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қилдириш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тартибли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0476" y="2945428"/>
        <a:ext cx="10274648" cy="222701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166163-D993-447B-8A0A-5515F538E0B3}">
      <dsp:nvSpPr>
        <dsp:cNvPr id="0" name=""/>
        <dsp:cNvSpPr/>
      </dsp:nvSpPr>
      <dsp:spPr>
        <a:xfrm>
          <a:off x="0" y="95623"/>
          <a:ext cx="10515600" cy="2686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диагностикаси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маълумотларини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такомиллаштиришнинг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интенсив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усулларидан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олувчиларнинг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текшириш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баҳолашда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рейтинг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бўйсуниш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135" y="226758"/>
        <a:ext cx="10253330" cy="2424050"/>
      </dsp:txXfrm>
    </dsp:sp>
    <dsp:sp modelId="{6490FBC0-0F3F-4C4B-A70E-EBBC5A7F4678}">
      <dsp:nvSpPr>
        <dsp:cNvPr id="0" name=""/>
        <dsp:cNvSpPr/>
      </dsp:nvSpPr>
      <dsp:spPr>
        <a:xfrm>
          <a:off x="0" y="2862583"/>
          <a:ext cx="10515600" cy="2686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биологик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физиологик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генетик,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жиҳатларини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аввало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сўнгра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кўрсаткичларини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яхшилайди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135" y="2993718"/>
        <a:ext cx="10253330" cy="242405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615C8C-D835-45E5-8877-D733F24C79CD}">
      <dsp:nvSpPr>
        <dsp:cNvPr id="0" name=""/>
        <dsp:cNvSpPr/>
      </dsp:nvSpPr>
      <dsp:spPr>
        <a:xfrm>
          <a:off x="0" y="10775"/>
          <a:ext cx="10515600" cy="272924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Машғулотлар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турларининг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анъанавий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кўринишлари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қаторда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ноанъанавий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олувчиларнинг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сезиларли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даражадаги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ривожланишига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3231" y="144006"/>
        <a:ext cx="10249138" cy="2462782"/>
      </dsp:txXfrm>
    </dsp:sp>
    <dsp:sp modelId="{2A455E17-19EB-4798-85AB-E1834846421F}">
      <dsp:nvSpPr>
        <dsp:cNvPr id="0" name=""/>
        <dsp:cNvSpPr/>
      </dsp:nvSpPr>
      <dsp:spPr>
        <a:xfrm>
          <a:off x="0" y="2835059"/>
          <a:ext cx="10515600" cy="272924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Бундай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ўзгаришлар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кесимларида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бирлиги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салмоқли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Машқ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туфайли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эшитиш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сезгилари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эвазига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бўладиган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исботланган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3231" y="2968290"/>
        <a:ext cx="10249138" cy="246278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13684-7CD7-401F-9501-95152A12F195}">
      <dsp:nvSpPr>
        <dsp:cNvPr id="0" name=""/>
        <dsp:cNvSpPr/>
      </dsp:nvSpPr>
      <dsp:spPr>
        <a:xfrm>
          <a:off x="0" y="74361"/>
          <a:ext cx="10515600" cy="2620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дарсдан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ташқари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хилма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-хил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вариантларда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оширилганда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пропорционал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равишда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кўтарилади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937" y="202298"/>
        <a:ext cx="10259726" cy="2364926"/>
      </dsp:txXfrm>
    </dsp:sp>
    <dsp:sp modelId="{93D346A7-185D-4445-B8F2-89139EAA395E}">
      <dsp:nvSpPr>
        <dsp:cNvPr id="0" name=""/>
        <dsp:cNvSpPr/>
      </dsp:nvSpPr>
      <dsp:spPr>
        <a:xfrm>
          <a:off x="0" y="2787321"/>
          <a:ext cx="10515600" cy="2620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мотивациянинг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Мотивация –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ўқишга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кўникма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эгаллашга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ижтимоий-фойдали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йўналтирувчи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ундовчи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сабабларнинг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йиғиндисидир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937" y="2915258"/>
        <a:ext cx="10259726" cy="236492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05AA3-E62D-4E40-A574-4B45827B27E0}">
      <dsp:nvSpPr>
        <dsp:cNvPr id="0" name=""/>
        <dsp:cNvSpPr/>
      </dsp:nvSpPr>
      <dsp:spPr>
        <a:xfrm>
          <a:off x="0" y="177288"/>
          <a:ext cx="10515600" cy="2578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358775" algn="just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Ўзбекистон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Республикасида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соҳасидаги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ислоҳотларнинг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натижаси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ўлароқ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педагогик-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ташҳис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хизматининг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кўламда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қўйилиши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содир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5881" y="303169"/>
        <a:ext cx="10263838" cy="2326918"/>
      </dsp:txXfrm>
    </dsp:sp>
    <dsp:sp modelId="{B90D67C0-6E68-49C7-BC53-E33E24CCC413}">
      <dsp:nvSpPr>
        <dsp:cNvPr id="0" name=""/>
        <dsp:cNvSpPr/>
      </dsp:nvSpPr>
      <dsp:spPr>
        <a:xfrm>
          <a:off x="0" y="2865409"/>
          <a:ext cx="10515600" cy="2578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358775" algn="just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Салбий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мотивлар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камчилик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мақтов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эътироз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танбеҳ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нисбатларининг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ўлчамида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номувофиқ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баҳоланиши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яхши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келмайди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5881" y="2991290"/>
        <a:ext cx="10263838" cy="2326918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1737B7-155D-4A56-9EB5-B5A734FE032A}">
      <dsp:nvSpPr>
        <dsp:cNvPr id="0" name=""/>
        <dsp:cNvSpPr/>
      </dsp:nvSpPr>
      <dsp:spPr>
        <a:xfrm>
          <a:off x="0" y="65331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8775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ru-RU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uz-Cyrl-UZ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115449"/>
        <a:ext cx="10415364" cy="926439"/>
      </dsp:txXfrm>
    </dsp:sp>
    <dsp:sp modelId="{4CA6F308-6050-4F2D-8986-39B7BB40F599}">
      <dsp:nvSpPr>
        <dsp:cNvPr id="0" name=""/>
        <dsp:cNvSpPr/>
      </dsp:nvSpPr>
      <dsp:spPr>
        <a:xfrm>
          <a:off x="0" y="1169766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фарзанди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1219884"/>
        <a:ext cx="10415364" cy="926439"/>
      </dsp:txXfrm>
    </dsp:sp>
    <dsp:sp modelId="{4E586076-5C14-485D-A2C1-53996B64DCFD}">
      <dsp:nvSpPr>
        <dsp:cNvPr id="0" name=""/>
        <dsp:cNvSpPr/>
      </dsp:nvSpPr>
      <dsp:spPr>
        <a:xfrm>
          <a:off x="0" y="2274201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дастлабки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элементлари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боланинг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мурғаклигида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шаклланишини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2324319"/>
        <a:ext cx="10415364" cy="926439"/>
      </dsp:txXfrm>
    </dsp:sp>
    <dsp:sp modelId="{6E8D4083-2755-430C-AB7F-02CB7451E704}">
      <dsp:nvSpPr>
        <dsp:cNvPr id="0" name=""/>
        <dsp:cNvSpPr/>
      </dsp:nvSpPr>
      <dsp:spPr>
        <a:xfrm>
          <a:off x="0" y="3378637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мактабгача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турида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берилажак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маълумотлар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фикрлар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борадаги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фондига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ёрдамчи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эканлигини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3428755"/>
        <a:ext cx="10415364" cy="926439"/>
      </dsp:txXfrm>
    </dsp:sp>
    <dsp:sp modelId="{D582D313-0DEC-4582-9E6D-901D8F8D6A66}">
      <dsp:nvSpPr>
        <dsp:cNvPr id="0" name=""/>
        <dsp:cNvSpPr/>
      </dsp:nvSpPr>
      <dsp:spPr>
        <a:xfrm>
          <a:off x="0" y="4483071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табақалаштирилган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оммавий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ёндашувга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самаралироқ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эканлигини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4533189"/>
        <a:ext cx="10415364" cy="92643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82D313-0DEC-4582-9E6D-901D8F8D6A66}">
      <dsp:nvSpPr>
        <dsp:cNvPr id="0" name=""/>
        <dsp:cNvSpPr/>
      </dsp:nvSpPr>
      <dsp:spPr>
        <a:xfrm>
          <a:off x="0" y="4469"/>
          <a:ext cx="10515600" cy="17901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муносабатидаги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яқин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самимий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функцияси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келгуси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ютуқларнинг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гарови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385" y="91854"/>
        <a:ext cx="10340830" cy="1615330"/>
      </dsp:txXfrm>
    </dsp:sp>
    <dsp:sp modelId="{4C9410AB-7603-41EE-BAAD-B51C4C8663A3}">
      <dsp:nvSpPr>
        <dsp:cNvPr id="0" name=""/>
        <dsp:cNvSpPr/>
      </dsp:nvSpPr>
      <dsp:spPr>
        <a:xfrm>
          <a:off x="0" y="1892489"/>
          <a:ext cx="10515600" cy="17901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тарбиядаги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муваффақиятларнинг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ички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атроф-муҳит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омилларга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боғлиқлигини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385" y="1979874"/>
        <a:ext cx="10340830" cy="1615330"/>
      </dsp:txXfrm>
    </dsp:sp>
    <dsp:sp modelId="{9DFAE288-578B-4460-9F78-7B622BCC06B8}">
      <dsp:nvSpPr>
        <dsp:cNvPr id="0" name=""/>
        <dsp:cNvSpPr/>
      </dsp:nvSpPr>
      <dsp:spPr>
        <a:xfrm>
          <a:off x="0" y="3780509"/>
          <a:ext cx="10515600" cy="17901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болалик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ўсмирлик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ёшлик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кексалик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даврларидаги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ақлий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бир-биридан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жиддий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385" y="3867894"/>
        <a:ext cx="10340830" cy="1615330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AE288-578B-4460-9F78-7B622BCC06B8}">
      <dsp:nvSpPr>
        <dsp:cNvPr id="0" name=""/>
        <dsp:cNvSpPr/>
      </dsp:nvSpPr>
      <dsp:spPr>
        <a:xfrm>
          <a:off x="0" y="312820"/>
          <a:ext cx="10515600" cy="24387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балоғат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фазасида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организмининг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физиологик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кескин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ўзгаришларга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учраши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оқибатида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омилларига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салбий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тарафларга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мумкинлигини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048" y="431868"/>
        <a:ext cx="10277504" cy="2200622"/>
      </dsp:txXfrm>
    </dsp:sp>
    <dsp:sp modelId="{D3DC0649-E68D-40F7-9ADC-E368ED1280AB}">
      <dsp:nvSpPr>
        <dsp:cNvPr id="0" name=""/>
        <dsp:cNvSpPr/>
      </dsp:nvSpPr>
      <dsp:spPr>
        <a:xfrm>
          <a:off x="0" y="2823539"/>
          <a:ext cx="10515600" cy="24387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таълимдаги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муваффақиятлар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муаммолари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ақлий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жисмоний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саломатлиги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оилавий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аҳволи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жамоатчилик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таъминоти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ўқишга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тайёргарлиги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қобилияти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ҳаётда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орттирган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ўқитувчиларнинг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маҳорати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мотив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ҳиссий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туйғулари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кўпгина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ҳолатларга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боғлиқлигини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диққат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марказида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тутган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тарбиялаш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048" y="2942587"/>
        <a:ext cx="10277504" cy="2200622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02DDF5-4F1C-49E1-9CCA-0FA5E638BBF9}">
      <dsp:nvSpPr>
        <dsp:cNvPr id="0" name=""/>
        <dsp:cNvSpPr/>
      </dsp:nvSpPr>
      <dsp:spPr>
        <a:xfrm>
          <a:off x="0" y="413508"/>
          <a:ext cx="10515600" cy="2293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объектив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доимо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руҳий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қўшилган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иккинчисисиз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бўлмайди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тегишли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лекин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айниқса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олувчилар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тарбияланувчилар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тарбиячилар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тегишли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945" y="525453"/>
        <a:ext cx="10291710" cy="2069310"/>
      </dsp:txXfrm>
    </dsp:sp>
    <dsp:sp modelId="{9D91427D-7A47-4085-BCEE-B8531EE39AF5}">
      <dsp:nvSpPr>
        <dsp:cNvPr id="0" name=""/>
        <dsp:cNvSpPr/>
      </dsp:nvSpPr>
      <dsp:spPr>
        <a:xfrm>
          <a:off x="0" y="2787348"/>
          <a:ext cx="10515600" cy="2293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механизмларсиз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бўлмайди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945" y="2899293"/>
        <a:ext cx="10291710" cy="2069310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0D72A8-FB8B-42F8-A6FF-96FBF907E9EE}">
      <dsp:nvSpPr>
        <dsp:cNvPr id="0" name=""/>
        <dsp:cNvSpPr/>
      </dsp:nvSpPr>
      <dsp:spPr>
        <a:xfrm>
          <a:off x="0" y="80148"/>
          <a:ext cx="10515600" cy="2620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белгиси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ижтимоийлигидир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психик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оламни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англашига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Бунда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сигнал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уйғунликда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937" y="208085"/>
        <a:ext cx="10259726" cy="2364926"/>
      </dsp:txXfrm>
    </dsp:sp>
    <dsp:sp modelId="{AFF2AD5E-6D4F-45F8-8936-916821C4AB43}">
      <dsp:nvSpPr>
        <dsp:cNvPr id="0" name=""/>
        <dsp:cNvSpPr/>
      </dsp:nvSpPr>
      <dsp:spPr>
        <a:xfrm>
          <a:off x="0" y="2793108"/>
          <a:ext cx="10515600" cy="2620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Мулоқот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оғзаки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ифодалаш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масофага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узатиш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индивидининг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ютуғидир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Индивид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мавжудот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кўтарилганда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мукаммаллашади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937" y="2921045"/>
        <a:ext cx="10259726" cy="2364926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4B8452-D724-4093-B421-D976DCEDC892}">
      <dsp:nvSpPr>
        <dsp:cNvPr id="0" name=""/>
        <dsp:cNvSpPr/>
      </dsp:nvSpPr>
      <dsp:spPr>
        <a:xfrm>
          <a:off x="0" y="546790"/>
          <a:ext cx="10515600" cy="2171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индивидуаллигидир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қайтарилмайдиган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бетакрор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бирикмаси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ифодаланади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005" y="652795"/>
        <a:ext cx="10303590" cy="1959510"/>
      </dsp:txXfrm>
    </dsp:sp>
    <dsp:sp modelId="{4B178F80-B77F-4E64-A282-BA8C16B1BF43}">
      <dsp:nvSpPr>
        <dsp:cNvPr id="0" name=""/>
        <dsp:cNvSpPr/>
      </dsp:nvSpPr>
      <dsp:spPr>
        <a:xfrm>
          <a:off x="0" y="2810470"/>
          <a:ext cx="10515600" cy="2171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Шахсга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қилаётган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умри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маънавий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ўзлигини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англашига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реакциясини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намоён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ахборотларни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ўзлаштиришига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005" y="2916475"/>
        <a:ext cx="10303590" cy="1959510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92E68-4DA3-479F-A3CD-D241512BAAA0}">
      <dsp:nvSpPr>
        <dsp:cNvPr id="0" name=""/>
        <dsp:cNvSpPr/>
      </dsp:nvSpPr>
      <dsp:spPr>
        <a:xfrm>
          <a:off x="0" y="198392"/>
          <a:ext cx="10515600" cy="5166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358775" algn="just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барқарор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ўзгарувчанлик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хислатларининг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бутунлигини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боғлиқлигидан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иборат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мураккаб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бирликни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яъни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динамик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структурасини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ҳосил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2218" y="450610"/>
        <a:ext cx="10011164" cy="4662284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2EFDB2-E8E2-47E9-991D-EB623BFAF9C1}">
      <dsp:nvSpPr>
        <dsp:cNvPr id="0" name=""/>
        <dsp:cNvSpPr/>
      </dsp:nvSpPr>
      <dsp:spPr>
        <a:xfrm>
          <a:off x="0" y="35464"/>
          <a:ext cx="10515600" cy="13162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358775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ҳаракатлантирувчи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кучларини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психологик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тузилишини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фаоллик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манбаларини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3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боғлаб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ўрганилади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5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254" y="99718"/>
        <a:ext cx="10387092" cy="1187742"/>
      </dsp:txXfrm>
    </dsp:sp>
    <dsp:sp modelId="{3A3847D4-69BB-4158-9B73-DAA3617FC5CA}">
      <dsp:nvSpPr>
        <dsp:cNvPr id="0" name=""/>
        <dsp:cNvSpPr/>
      </dsp:nvSpPr>
      <dsp:spPr>
        <a:xfrm>
          <a:off x="0" y="1423714"/>
          <a:ext cx="10515600" cy="13162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254" y="1487968"/>
        <a:ext cx="10387092" cy="1187742"/>
      </dsp:txXfrm>
    </dsp:sp>
    <dsp:sp modelId="{88533C5A-11C6-4F40-B730-E730FF4FA179}">
      <dsp:nvSpPr>
        <dsp:cNvPr id="0" name=""/>
        <dsp:cNvSpPr/>
      </dsp:nvSpPr>
      <dsp:spPr>
        <a:xfrm>
          <a:off x="0" y="2811964"/>
          <a:ext cx="10515600" cy="13162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Шахсга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умри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давомида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тарзда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маромда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бериладиган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254" y="2876218"/>
        <a:ext cx="10387092" cy="1187742"/>
      </dsp:txXfrm>
    </dsp:sp>
    <dsp:sp modelId="{DA336548-6E10-4FA1-A5B0-2532B197E05C}">
      <dsp:nvSpPr>
        <dsp:cNvPr id="0" name=""/>
        <dsp:cNvSpPr/>
      </dsp:nvSpPr>
      <dsp:spPr>
        <a:xfrm>
          <a:off x="0" y="4200215"/>
          <a:ext cx="10515600" cy="13162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Инсон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га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туғма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равишда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бериладиган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наслий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254" y="4264469"/>
        <a:ext cx="10387092" cy="1187742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0CE436-E2F1-4F1A-AC7C-F88547CBD3B2}">
      <dsp:nvSpPr>
        <dsp:cNvPr id="0" name=""/>
        <dsp:cNvSpPr/>
      </dsp:nvSpPr>
      <dsp:spPr>
        <a:xfrm>
          <a:off x="0" y="313129"/>
          <a:ext cx="10515600" cy="24268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358775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Психологлар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жараёнларининг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объектлари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ҳисобланадиган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харитасининг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қатор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элементларини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эътироф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этадилар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8468" y="431597"/>
        <a:ext cx="10278664" cy="2189899"/>
      </dsp:txXfrm>
    </dsp:sp>
    <dsp:sp modelId="{28AEB3BD-A691-4BB1-B22B-9665E50C4D53}">
      <dsp:nvSpPr>
        <dsp:cNvPr id="0" name=""/>
        <dsp:cNvSpPr/>
      </dsp:nvSpPr>
      <dsp:spPr>
        <a:xfrm>
          <a:off x="0" y="2811964"/>
          <a:ext cx="10515600" cy="24268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358775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Психологлар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қобилиятнинг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намоён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психомотор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мусиқий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вокал,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артистлик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бадиий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техник, математик,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ташкилотчилик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ахлоқий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жиҳатларни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хислатлари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эса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ватанпарварлик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қатъийлик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софлик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ғайратлилик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уюшқоқлик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жамоатчилик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оптимизм,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кўнгилчанлик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қайд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этишган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8468" y="2930432"/>
        <a:ext cx="10278664" cy="2189899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31C1E3-A51C-4CB1-8A15-EBA3AEA44261}">
      <dsp:nvSpPr>
        <dsp:cNvPr id="0" name=""/>
        <dsp:cNvSpPr/>
      </dsp:nvSpPr>
      <dsp:spPr>
        <a:xfrm>
          <a:off x="0" y="348501"/>
          <a:ext cx="10515600" cy="238570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358775" algn="just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Психик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тарбияланишнинг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босқичларида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этади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6460" y="464961"/>
        <a:ext cx="10282680" cy="2152783"/>
      </dsp:txXfrm>
    </dsp:sp>
    <dsp:sp modelId="{197464F5-2FCF-48D7-A9B8-9184FEE592D7}">
      <dsp:nvSpPr>
        <dsp:cNvPr id="0" name=""/>
        <dsp:cNvSpPr/>
      </dsp:nvSpPr>
      <dsp:spPr>
        <a:xfrm>
          <a:off x="0" y="2817724"/>
          <a:ext cx="10515600" cy="238570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358775" algn="just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 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эмоционал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мувозанатлилик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диққат-эътиборлилик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хотиравий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мустаҳкамлик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эмоциялар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танқидий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тафаккур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фаросатлилик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ижодий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хаёл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иродалилик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интилувчанлик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матонатлилик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қатъиятлилик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интизомлилик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сифатлар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салбий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жиҳатлардир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6460" y="2934184"/>
        <a:ext cx="10282680" cy="2152783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07D27E-74EA-4376-AD0C-BCDDA27C8091}">
      <dsp:nvSpPr>
        <dsp:cNvPr id="0" name=""/>
        <dsp:cNvSpPr/>
      </dsp:nvSpPr>
      <dsp:spPr>
        <a:xfrm>
          <a:off x="0" y="50027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358775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Инсондаги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билимларнинг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ҳосил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бўлишида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ундаги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 та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сезги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аъзолари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воситасида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чиқилган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ахборотлар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қуйидагича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85838"/>
        <a:ext cx="10443978" cy="661968"/>
      </dsp:txXfrm>
    </dsp:sp>
    <dsp:sp modelId="{B728966E-0A1F-4155-93DA-95E115700BC3}">
      <dsp:nvSpPr>
        <dsp:cNvPr id="0" name=""/>
        <dsp:cNvSpPr/>
      </dsp:nvSpPr>
      <dsp:spPr>
        <a:xfrm>
          <a:off x="0" y="838337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аъзоси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орқали-80-85% 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874148"/>
        <a:ext cx="10443978" cy="661968"/>
      </dsp:txXfrm>
    </dsp:sp>
    <dsp:sp modelId="{804A77E4-FED6-4706-B0A2-CC49C9945A6D}">
      <dsp:nvSpPr>
        <dsp:cNvPr id="0" name=""/>
        <dsp:cNvSpPr/>
      </dsp:nvSpPr>
      <dsp:spPr>
        <a:xfrm>
          <a:off x="0" y="1626647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Эшитиш аъзоси орқали-9-13%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1662458"/>
        <a:ext cx="10443978" cy="661968"/>
      </dsp:txXfrm>
    </dsp:sp>
    <dsp:sp modelId="{0F47FC09-7AA4-4CA5-9F2E-1B7C364DB2EB}">
      <dsp:nvSpPr>
        <dsp:cNvPr id="0" name=""/>
        <dsp:cNvSpPr/>
      </dsp:nvSpPr>
      <dsp:spPr>
        <a:xfrm>
          <a:off x="0" y="2414957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Ҳид билиш аъзоси орқали-2,5-3,5% 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2450768"/>
        <a:ext cx="10443978" cy="661968"/>
      </dsp:txXfrm>
    </dsp:sp>
    <dsp:sp modelId="{9B872CF6-F47E-4022-AA6F-559481F4C042}">
      <dsp:nvSpPr>
        <dsp:cNvPr id="0" name=""/>
        <dsp:cNvSpPr/>
      </dsp:nvSpPr>
      <dsp:spPr>
        <a:xfrm>
          <a:off x="0" y="3203267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Тери сезгиси орқали-1,5-3%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3239078"/>
        <a:ext cx="10443978" cy="661968"/>
      </dsp:txXfrm>
    </dsp:sp>
    <dsp:sp modelId="{E08CC719-4F00-4D8E-A874-262988DE4A48}">
      <dsp:nvSpPr>
        <dsp:cNvPr id="0" name=""/>
        <dsp:cNvSpPr/>
      </dsp:nvSpPr>
      <dsp:spPr>
        <a:xfrm>
          <a:off x="0" y="3991577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 билиш аъзоси орқали-1-2% 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4027388"/>
        <a:ext cx="10443978" cy="661968"/>
      </dsp:txXfrm>
    </dsp:sp>
    <dsp:sp modelId="{BEDB360F-B53B-4335-91E9-8C7CECC191D3}">
      <dsp:nvSpPr>
        <dsp:cNvPr id="0" name=""/>
        <dsp:cNvSpPr/>
      </dsp:nvSpPr>
      <dsp:spPr>
        <a:xfrm>
          <a:off x="0" y="4779887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100%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гача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4815698"/>
        <a:ext cx="10443978" cy="661968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C3F26E-BE4F-46B4-85A6-9F6B0AD5FD6B}">
      <dsp:nvSpPr>
        <dsp:cNvPr id="0" name=""/>
        <dsp:cNvSpPr/>
      </dsp:nvSpPr>
      <dsp:spPr>
        <a:xfrm>
          <a:off x="0" y="55814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358775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сезги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органлари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иштирокида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ўзлаштирилган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қайта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ишланган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ахборотнинг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орадан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ҳафта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ўтгач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миқдорлари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эслаб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қолинади</a:t>
          </a: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91625"/>
        <a:ext cx="10443978" cy="661968"/>
      </dsp:txXfrm>
    </dsp:sp>
    <dsp:sp modelId="{5AC6E109-E09C-4ADC-A83C-82ECF3E7F3DD}">
      <dsp:nvSpPr>
        <dsp:cNvPr id="0" name=""/>
        <dsp:cNvSpPr/>
      </dsp:nvSpPr>
      <dsp:spPr>
        <a:xfrm>
          <a:off x="0" y="844124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Ўқилганлар-10% 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879935"/>
        <a:ext cx="10443978" cy="661968"/>
      </dsp:txXfrm>
    </dsp:sp>
    <dsp:sp modelId="{3F261961-EE48-44BE-8985-45FD0A22AFFD}">
      <dsp:nvSpPr>
        <dsp:cNvPr id="0" name=""/>
        <dsp:cNvSpPr/>
      </dsp:nvSpPr>
      <dsp:spPr>
        <a:xfrm>
          <a:off x="0" y="1632434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Эшитилганлар – 20% 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1668245"/>
        <a:ext cx="10443978" cy="661968"/>
      </dsp:txXfrm>
    </dsp:sp>
    <dsp:sp modelId="{E1ECA77F-FC82-482B-8077-E3D2CAD219AC}">
      <dsp:nvSpPr>
        <dsp:cNvPr id="0" name=""/>
        <dsp:cNvSpPr/>
      </dsp:nvSpPr>
      <dsp:spPr>
        <a:xfrm>
          <a:off x="0" y="2420744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Кўрилганлар – 30%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2456555"/>
        <a:ext cx="10443978" cy="661968"/>
      </dsp:txXfrm>
    </dsp:sp>
    <dsp:sp modelId="{718FD7EE-AADA-4C8A-937F-D939AFF2789C}">
      <dsp:nvSpPr>
        <dsp:cNvPr id="0" name=""/>
        <dsp:cNvSpPr/>
      </dsp:nvSpPr>
      <dsp:spPr>
        <a:xfrm>
          <a:off x="0" y="3209054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Кўрилган ва эшитилганлар – 50% 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3244865"/>
        <a:ext cx="10443978" cy="661968"/>
      </dsp:txXfrm>
    </dsp:sp>
    <dsp:sp modelId="{58C07B6F-45BB-4EFD-9342-CDED7949D93D}">
      <dsp:nvSpPr>
        <dsp:cNvPr id="0" name=""/>
        <dsp:cNvSpPr/>
      </dsp:nvSpPr>
      <dsp:spPr>
        <a:xfrm>
          <a:off x="0" y="3997364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Гапирилганлар – 80%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4033175"/>
        <a:ext cx="10443978" cy="661968"/>
      </dsp:txXfrm>
    </dsp:sp>
    <dsp:sp modelId="{2F1F03F6-22C8-458B-A36C-CC0E5DD5F1E1}">
      <dsp:nvSpPr>
        <dsp:cNvPr id="0" name=""/>
        <dsp:cNvSpPr/>
      </dsp:nvSpPr>
      <dsp:spPr>
        <a:xfrm>
          <a:off x="0" y="4785674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Гапирилган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бажарилганлар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90%.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4821485"/>
        <a:ext cx="10443978" cy="661968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248ADB-4A25-423B-BDD6-DC2212766ED3}">
      <dsp:nvSpPr>
        <dsp:cNvPr id="0" name=""/>
        <dsp:cNvSpPr/>
      </dsp:nvSpPr>
      <dsp:spPr>
        <a:xfrm>
          <a:off x="0" y="72474"/>
          <a:ext cx="10515600" cy="2686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Эслаб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ўзлаштириш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унутиш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хотирага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жойлаш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қисмларга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ажратиб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ёдлаш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механик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англаб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ёдлаш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хотира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машқи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суггестопедия (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бошқасига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психик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суггестия (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лотинча-ишонтириш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гипнопедия (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уйқуда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кўпгина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берувчи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тарбияловчи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тез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келмоқда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135" y="203609"/>
        <a:ext cx="10253330" cy="2424050"/>
      </dsp:txXfrm>
    </dsp:sp>
    <dsp:sp modelId="{5767A0C6-D459-453D-A5AC-1AD41FE42A1D}">
      <dsp:nvSpPr>
        <dsp:cNvPr id="0" name=""/>
        <dsp:cNvSpPr/>
      </dsp:nvSpPr>
      <dsp:spPr>
        <a:xfrm>
          <a:off x="0" y="2839434"/>
          <a:ext cx="10515600" cy="2686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ҳажмга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стандартлари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режаси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дарсликлар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етказишга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технология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яратилади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135" y="2970569"/>
        <a:ext cx="10253330" cy="2424050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70B5C8-588A-4433-8AE2-16F2EF8AD280}">
      <dsp:nvSpPr>
        <dsp:cNvPr id="0" name=""/>
        <dsp:cNvSpPr/>
      </dsp:nvSpPr>
      <dsp:spPr>
        <a:xfrm>
          <a:off x="0" y="446366"/>
          <a:ext cx="10515600" cy="232976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кўпгина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ташкилий-услубий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муаммолар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борки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кунда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албатта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эътиборга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3730" y="560096"/>
        <a:ext cx="10288140" cy="2102302"/>
      </dsp:txXfrm>
    </dsp:sp>
    <dsp:sp modelId="{0EDFDFCD-7348-4682-9F17-856AB60836B7}">
      <dsp:nvSpPr>
        <dsp:cNvPr id="0" name=""/>
        <dsp:cNvSpPr/>
      </dsp:nvSpPr>
      <dsp:spPr>
        <a:xfrm>
          <a:off x="0" y="2845249"/>
          <a:ext cx="10515600" cy="232976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касбий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салоҳияти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методик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маҳорати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пойиндор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-методик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таъминланганлиги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малакасини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жаҳон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тажрибасидан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хабардорлиги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фуқаролик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масъулияти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оламининг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бениҳоя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кенгайиб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бораётганлиги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муассасаларининг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маърифий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касб-ҳунар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эгалловчилар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контингентнинг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дунёқараш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кўрсаткичлари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масалалардир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3730" y="2958979"/>
        <a:ext cx="10288140" cy="2102302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C34982-8F00-4A8C-B464-429989B97E9E}">
      <dsp:nvSpPr>
        <dsp:cNvPr id="0" name=""/>
        <dsp:cNvSpPr/>
      </dsp:nvSpPr>
      <dsp:spPr>
        <a:xfrm>
          <a:off x="0" y="122404"/>
          <a:ext cx="10515600" cy="53071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358775" algn="just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технологиялардан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миқёсда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остидава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инновацион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баҳонасида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тарих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ҳаёт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синовидан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муваффақиятли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ўтиб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яшаб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келаётган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анъанавий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методикаси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метод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усулларидан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воз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кечиб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юбормасликдир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072" y="381476"/>
        <a:ext cx="9997456" cy="4788976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99C08-2045-4BB7-B5BE-E41C46531FD8}">
      <dsp:nvSpPr>
        <dsp:cNvPr id="0" name=""/>
        <dsp:cNvSpPr/>
      </dsp:nvSpPr>
      <dsp:spPr>
        <a:xfrm>
          <a:off x="0" y="55902"/>
          <a:ext cx="10515600" cy="2646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Бироқ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динамик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барҳаёт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жабҳа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туфайли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янгиланиш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амалиётининг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давом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табиийдир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193" y="185095"/>
        <a:ext cx="10257214" cy="2388154"/>
      </dsp:txXfrm>
    </dsp:sp>
    <dsp:sp modelId="{D9C293EA-8999-48C0-AD95-41D8B2034A08}">
      <dsp:nvSpPr>
        <dsp:cNvPr id="0" name=""/>
        <dsp:cNvSpPr/>
      </dsp:nvSpPr>
      <dsp:spPr>
        <a:xfrm>
          <a:off x="0" y="2814763"/>
          <a:ext cx="10515600" cy="2646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синалган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193" y="2943956"/>
        <a:ext cx="10257214" cy="2388154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122CE6-88E8-4CAE-9F38-158E12AE7D77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2-савол. Педагогик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тажриба-синовлари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70494"/>
        <a:ext cx="10387434" cy="1184574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C5169A-DC3D-4444-94B5-A0CD863500B2}">
      <dsp:nvSpPr>
        <dsp:cNvPr id="0" name=""/>
        <dsp:cNvSpPr/>
      </dsp:nvSpPr>
      <dsp:spPr>
        <a:xfrm>
          <a:off x="0" y="235268"/>
          <a:ext cx="10515600" cy="1900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қўлланиладиган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ҳарқандай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ишончлилиги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чин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заруратини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754" y="328022"/>
        <a:ext cx="10330092" cy="1714572"/>
      </dsp:txXfrm>
    </dsp:sp>
    <dsp:sp modelId="{9C31DDF7-8A78-4ACA-8D9C-B96204F49F00}">
      <dsp:nvSpPr>
        <dsp:cNvPr id="0" name=""/>
        <dsp:cNvSpPr/>
      </dsp:nvSpPr>
      <dsp:spPr>
        <a:xfrm>
          <a:off x="0" y="2215989"/>
          <a:ext cx="10515600" cy="1900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лойиҳалаштириш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жорий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жараёнида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ошириладиган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орасида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босқич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754" y="2308743"/>
        <a:ext cx="10330092" cy="1714572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36C0DD-9E90-40EE-8095-A0860E90EDED}">
      <dsp:nvSpPr>
        <dsp:cNvPr id="0" name=""/>
        <dsp:cNvSpPr/>
      </dsp:nvSpPr>
      <dsp:spPr>
        <a:xfrm>
          <a:off x="0" y="21370"/>
          <a:ext cx="10515600" cy="27026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қисқача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берилиши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мувофиқдир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153305"/>
        <a:ext cx="10251730" cy="2438829"/>
      </dsp:txXfrm>
    </dsp:sp>
    <dsp:sp modelId="{790B351C-C1C2-4875-BB24-69B62B7843C9}">
      <dsp:nvSpPr>
        <dsp:cNvPr id="0" name=""/>
        <dsp:cNvSpPr/>
      </dsp:nvSpPr>
      <dsp:spPr>
        <a:xfrm>
          <a:off x="0" y="2804710"/>
          <a:ext cx="10515600" cy="27026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амалдаги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такомиллаштиришга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борадиган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тадқиқотлар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фаразларига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равишда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сари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йўналтирилган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таълим-тарбиявий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яратишдан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иборатдир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2936645"/>
        <a:ext cx="10251730" cy="2438829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4A9F4C-AB56-4E70-B2BE-7BF293323848}">
      <dsp:nvSpPr>
        <dsp:cNvPr id="0" name=""/>
        <dsp:cNvSpPr/>
      </dsp:nvSpPr>
      <dsp:spPr>
        <a:xfrm>
          <a:off x="0" y="115979"/>
          <a:ext cx="10515600" cy="2625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Масалани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тасаввур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тушунчаларнинг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таърифларини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олишимиз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8165" y="244144"/>
        <a:ext cx="10259270" cy="2369150"/>
      </dsp:txXfrm>
    </dsp:sp>
    <dsp:sp modelId="{09F97082-2534-43B2-B203-843D60EC624A}">
      <dsp:nvSpPr>
        <dsp:cNvPr id="0" name=""/>
        <dsp:cNvSpPr/>
      </dsp:nvSpPr>
      <dsp:spPr>
        <a:xfrm>
          <a:off x="0" y="2833619"/>
          <a:ext cx="10515600" cy="2625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шундай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тафаккур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ёрдамида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сунъий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тарзда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яратиладиган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қилинадиган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бошқариладиган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тадқиқ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муаммоларни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изланади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синаб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кўрилади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8165" y="2961784"/>
        <a:ext cx="10259270" cy="2369150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6F57B-77E3-4D9F-97FF-C24B24D824AD}">
      <dsp:nvSpPr>
        <dsp:cNvPr id="0" name=""/>
        <dsp:cNvSpPr/>
      </dsp:nvSpPr>
      <dsp:spPr>
        <a:xfrm>
          <a:off x="0" y="114872"/>
          <a:ext cx="10515600" cy="2620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-педагогик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тафаккур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шарт-шароитлар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ёндашувлар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орасидаги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сабаб-оқибатли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алоқадорликни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режалар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ойдинлаштириш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берадиган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тадбирлардир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937" y="242809"/>
        <a:ext cx="10259726" cy="2364926"/>
      </dsp:txXfrm>
    </dsp:sp>
    <dsp:sp modelId="{199B2A6C-9269-46B9-BD2E-4CB36BD56B7E}">
      <dsp:nvSpPr>
        <dsp:cNvPr id="0" name=""/>
        <dsp:cNvSpPr/>
      </dsp:nvSpPr>
      <dsp:spPr>
        <a:xfrm>
          <a:off x="0" y="2827832"/>
          <a:ext cx="10515600" cy="2620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метод-педагогик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моделлаштириш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синтезлаш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таққослаш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умумлаштириш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интеграциялаштириш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улар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боғланишларни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аниқлашдир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937" y="2955769"/>
        <a:ext cx="10259726" cy="2364926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0639A5-1014-4D64-9874-D05038A8E4A6}">
      <dsp:nvSpPr>
        <dsp:cNvPr id="0" name=""/>
        <dsp:cNvSpPr/>
      </dsp:nvSpPr>
      <dsp:spPr>
        <a:xfrm>
          <a:off x="0" y="55526"/>
          <a:ext cx="10515600" cy="547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Эмпирик метод –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тадбирларига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оид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ўқув-услубий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илмий-оммабоп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қўшимча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ғоялар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фаразлар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эвазига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дахлдор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бажарилиши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керак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лойиҳасини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синаб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амалиётга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татбиқ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методидир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297" y="322823"/>
        <a:ext cx="9981006" cy="4941006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3CB5A6-FDAE-4833-9DBF-F0D200AF438F}">
      <dsp:nvSpPr>
        <dsp:cNvPr id="0" name=""/>
        <dsp:cNvSpPr/>
      </dsp:nvSpPr>
      <dsp:spPr>
        <a:xfrm>
          <a:off x="0" y="4469"/>
          <a:ext cx="10515600" cy="17901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8775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натижаларининг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ишончлилиги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кафолатланганлиги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кўрсаткичдир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385" y="91854"/>
        <a:ext cx="10340830" cy="1615330"/>
      </dsp:txXfrm>
    </dsp:sp>
    <dsp:sp modelId="{A9BECB39-1B5B-4FCE-A90C-5C65CE84694C}">
      <dsp:nvSpPr>
        <dsp:cNvPr id="0" name=""/>
        <dsp:cNvSpPr/>
      </dsp:nvSpPr>
      <dsp:spPr>
        <a:xfrm>
          <a:off x="0" y="1892489"/>
          <a:ext cx="10515600" cy="17901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8775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натижасида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кутилмаган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хулоса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олиниши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мумкинлиги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тутилиши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385" y="1979874"/>
        <a:ext cx="10340830" cy="1615330"/>
      </dsp:txXfrm>
    </dsp:sp>
    <dsp:sp modelId="{80E887C0-D536-4E6C-84A2-88DF6C98E04A}">
      <dsp:nvSpPr>
        <dsp:cNvPr id="0" name=""/>
        <dsp:cNvSpPr/>
      </dsp:nvSpPr>
      <dsp:spPr>
        <a:xfrm>
          <a:off x="0" y="3780509"/>
          <a:ext cx="10515600" cy="17901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8775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Бунинг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шундаки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якуни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ҳамма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кафолатли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беравермайди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385" y="3867894"/>
        <a:ext cx="10340830" cy="1615330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DC1638-B724-4802-A11D-160B9E812950}">
      <dsp:nvSpPr>
        <dsp:cNvPr id="0" name=""/>
        <dsp:cNvSpPr/>
      </dsp:nvSpPr>
      <dsp:spPr>
        <a:xfrm>
          <a:off x="0" y="48894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муваффақияти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жиҳатдан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ўтказувчининг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уқув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малакаси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методик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маҳорати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тажрибаси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респондентлар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иштирокчилари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сони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тадбирларга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муносабатларига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180829"/>
        <a:ext cx="10251730" cy="2438830"/>
      </dsp:txXfrm>
    </dsp:sp>
    <dsp:sp modelId="{13A66426-5988-4FC4-BB70-DC34936425AF}">
      <dsp:nvSpPr>
        <dsp:cNvPr id="0" name=""/>
        <dsp:cNvSpPr/>
      </dsp:nvSpPr>
      <dsp:spPr>
        <a:xfrm>
          <a:off x="0" y="2846634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Тажриба-синовларга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киришишдан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олдин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доир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муҳимдир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методлар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айтилган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эмпирик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асосланган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бўлинади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2978569"/>
        <a:ext cx="10251730" cy="2438830"/>
      </dsp:txXfrm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35F662-F8B7-4EA1-9D37-35938536DE9E}">
      <dsp:nvSpPr>
        <dsp:cNvPr id="0" name=""/>
        <dsp:cNvSpPr/>
      </dsp:nvSpPr>
      <dsp:spPr>
        <a:xfrm>
          <a:off x="0" y="11801"/>
          <a:ext cx="10515600" cy="271805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олинган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ҳужжатлар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тавсиялар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йўниқномаларни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685" y="144486"/>
        <a:ext cx="10250230" cy="2452686"/>
      </dsp:txXfrm>
    </dsp:sp>
    <dsp:sp modelId="{F2F12EBE-C4D6-478A-927B-C11FCDCBD36B}">
      <dsp:nvSpPr>
        <dsp:cNvPr id="0" name=""/>
        <dsp:cNvSpPr/>
      </dsp:nvSpPr>
      <dsp:spPr>
        <a:xfrm>
          <a:off x="0" y="2810497"/>
          <a:ext cx="10515600" cy="271805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Таълим-тарбия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муассасалари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доир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ҳужжатларни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кузатувлар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оғзаки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сўровлар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анкета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тест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саволларига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жавоблар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илғор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тажрибаларни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ўрганиш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умумлаштириш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синовларга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685" y="2943182"/>
        <a:ext cx="10250230" cy="2452686"/>
      </dsp:txXfrm>
    </dsp:sp>
  </dsp:spTree>
</dsp:drawing>
</file>

<file path=ppt/diagrams/drawing4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91C70F-EB16-4FD8-B74A-0CD49A2ECDD0}">
      <dsp:nvSpPr>
        <dsp:cNvPr id="0" name=""/>
        <dsp:cNvSpPr/>
      </dsp:nvSpPr>
      <dsp:spPr>
        <a:xfrm>
          <a:off x="0" y="293350"/>
          <a:ext cx="10515600" cy="4942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358775" algn="just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Бундай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борасида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технология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асосларига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доир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қўлланмасини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тилида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биринчилардан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яратган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муаллифлар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Ж.Ғ.Йўлдошев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С.А.Усмонов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таснифларни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этганлар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252" y="534602"/>
        <a:ext cx="10033096" cy="4459576"/>
      </dsp:txXfrm>
    </dsp:sp>
  </dsp:spTree>
</dsp:drawing>
</file>

<file path=ppt/diagrams/drawing5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BEEA23-333E-442C-9591-6A97A12035C7}">
      <dsp:nvSpPr>
        <dsp:cNvPr id="0" name=""/>
        <dsp:cNvSpPr/>
      </dsp:nvSpPr>
      <dsp:spPr>
        <a:xfrm>
          <a:off x="0" y="68477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358775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қуйидагиларни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ичига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705340"/>
        <a:ext cx="10474478" cy="380078"/>
      </dsp:txXfrm>
    </dsp:sp>
    <dsp:sp modelId="{1D2DE8D8-0A3D-4EBB-B17E-308C11BBE022}">
      <dsp:nvSpPr>
        <dsp:cNvPr id="0" name=""/>
        <dsp:cNvSpPr/>
      </dsp:nvSpPr>
      <dsp:spPr>
        <a:xfrm>
          <a:off x="0" y="115781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Педагогик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дастурини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тайёрлаш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1178380"/>
        <a:ext cx="10474478" cy="380078"/>
      </dsp:txXfrm>
    </dsp:sp>
    <dsp:sp modelId="{6112443B-4C90-484E-80C2-1B8739BB9E6A}">
      <dsp:nvSpPr>
        <dsp:cNvPr id="0" name=""/>
        <dsp:cNvSpPr/>
      </dsp:nvSpPr>
      <dsp:spPr>
        <a:xfrm>
          <a:off x="0" y="163085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 Дастурни амалга ошириш учун шарт-шароитлар яратиш: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1651420"/>
        <a:ext cx="10474478" cy="380078"/>
      </dsp:txXfrm>
    </dsp:sp>
    <dsp:sp modelId="{AE887B16-D18C-435C-A80C-60F568CEE346}">
      <dsp:nvSpPr>
        <dsp:cNvPr id="0" name=""/>
        <dsp:cNvSpPr/>
      </dsp:nvSpPr>
      <dsp:spPr>
        <a:xfrm>
          <a:off x="0" y="210389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тажриба-синов ишларининг моддий базасини яратиш;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2124460"/>
        <a:ext cx="10474478" cy="380078"/>
      </dsp:txXfrm>
    </dsp:sp>
    <dsp:sp modelId="{7485D32F-2A22-4C22-9DB9-67705034B904}">
      <dsp:nvSpPr>
        <dsp:cNvPr id="0" name=""/>
        <dsp:cNvSpPr/>
      </dsp:nvSpPr>
      <dsp:spPr>
        <a:xfrm>
          <a:off x="0" y="257693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бошқарув вазифаларини тақсимлаш;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2597500"/>
        <a:ext cx="10474478" cy="380078"/>
      </dsp:txXfrm>
    </dsp:sp>
    <dsp:sp modelId="{35FFA687-9984-4D78-9C0B-76931FD683C4}">
      <dsp:nvSpPr>
        <dsp:cNvPr id="0" name=""/>
        <dsp:cNvSpPr/>
      </dsp:nvSpPr>
      <dsp:spPr>
        <a:xfrm>
          <a:off x="0" y="304997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кадрларни бу жараёнга махсус тайёрлашни ташкил қилиш.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3070540"/>
        <a:ext cx="10474478" cy="380078"/>
      </dsp:txXfrm>
    </dsp:sp>
    <dsp:sp modelId="{2D464D42-F919-40F9-A558-F803CA441F79}">
      <dsp:nvSpPr>
        <dsp:cNvPr id="0" name=""/>
        <dsp:cNvSpPr/>
      </dsp:nvSpPr>
      <dsp:spPr>
        <a:xfrm>
          <a:off x="0" y="352301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 Тажриба-синов ишларини амалга ошириш.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3543580"/>
        <a:ext cx="10474478" cy="380078"/>
      </dsp:txXfrm>
    </dsp:sp>
    <dsp:sp modelId="{9B788A35-8C47-47E1-8A77-292423DA5FD7}">
      <dsp:nvSpPr>
        <dsp:cNvPr id="0" name=""/>
        <dsp:cNvSpPr/>
      </dsp:nvSpPr>
      <dsp:spPr>
        <a:xfrm>
          <a:off x="0" y="399605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4. Тажриба-синовда иштирок этган педагогларни моддий ва маънавий рағбатлантириш.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4016620"/>
        <a:ext cx="10474478" cy="380078"/>
      </dsp:txXfrm>
    </dsp:sp>
    <dsp:sp modelId="{7D42CFA7-1F2F-4855-BBB1-74DC43E81FE4}">
      <dsp:nvSpPr>
        <dsp:cNvPr id="0" name=""/>
        <dsp:cNvSpPr/>
      </dsp:nvSpPr>
      <dsp:spPr>
        <a:xfrm>
          <a:off x="0" y="4469099"/>
          <a:ext cx="10515600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раҳбар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консультант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излаш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танлаб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ишларига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жалб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4489660"/>
        <a:ext cx="10474478" cy="380078"/>
      </dsp:txXfrm>
    </dsp:sp>
  </dsp:spTree>
</dsp:drawing>
</file>

<file path=ppt/diagrams/drawing5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AD5E96-577E-4AF3-A077-382E3C876F34}">
      <dsp:nvSpPr>
        <dsp:cNvPr id="0" name=""/>
        <dsp:cNvSpPr/>
      </dsp:nvSpPr>
      <dsp:spPr>
        <a:xfrm>
          <a:off x="0" y="28304"/>
          <a:ext cx="10515600" cy="21036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дастурини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тайёрлашда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қуйидагилар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тутилади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қилинаётган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долзарблигини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асослаш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мазмунини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баёни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1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692" y="130996"/>
        <a:ext cx="10310216" cy="1898276"/>
      </dsp:txXfrm>
    </dsp:sp>
    <dsp:sp modelId="{8BA9D82B-ED79-44B6-B6C4-7ED1DA6F5337}">
      <dsp:nvSpPr>
        <dsp:cNvPr id="0" name=""/>
        <dsp:cNvSpPr/>
      </dsp:nvSpPr>
      <dsp:spPr>
        <a:xfrm>
          <a:off x="0" y="2221245"/>
          <a:ext cx="10515600" cy="21036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692" y="2323937"/>
        <a:ext cx="10310216" cy="1898276"/>
      </dsp:txXfrm>
    </dsp:sp>
    <dsp:sp modelId="{9AE9733D-A275-4EA6-9BF1-34CBC998FEB9}">
      <dsp:nvSpPr>
        <dsp:cNvPr id="0" name=""/>
        <dsp:cNvSpPr/>
      </dsp:nvSpPr>
      <dsp:spPr>
        <a:xfrm>
          <a:off x="0" y="4324905"/>
          <a:ext cx="10515600" cy="1187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39370" rIns="220472" bIns="39370" numCol="1" spcCol="1270" anchor="t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педагогик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тингловчилар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тарбиявий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тизимлари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324905"/>
        <a:ext cx="10515600" cy="1187145"/>
      </dsp:txXfrm>
    </dsp:sp>
  </dsp:spTree>
</dsp:drawing>
</file>

<file path=ppt/diagrams/drawing5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A182E3-B575-4D79-AB84-B4EE6033B39A}">
      <dsp:nvSpPr>
        <dsp:cNvPr id="0" name=""/>
        <dsp:cNvSpPr/>
      </dsp:nvSpPr>
      <dsp:spPr>
        <a:xfrm>
          <a:off x="0" y="95927"/>
          <a:ext cx="10515600" cy="11407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 Тажриба-синов предмети.</a:t>
          </a:r>
          <a:endParaRPr lang="ru-RU" sz="3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687" y="151614"/>
        <a:ext cx="10404226" cy="1029376"/>
      </dsp:txXfrm>
    </dsp:sp>
    <dsp:sp modelId="{6CA7FFE1-194C-4CF4-A79B-32063E955BF7}">
      <dsp:nvSpPr>
        <dsp:cNvPr id="0" name=""/>
        <dsp:cNvSpPr/>
      </dsp:nvSpPr>
      <dsp:spPr>
        <a:xfrm>
          <a:off x="0" y="1323077"/>
          <a:ext cx="10515600" cy="11407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 Тажриба-синов мақсадини талқин этиш:</a:t>
          </a:r>
          <a:endParaRPr lang="ru-RU" sz="3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687" y="1378764"/>
        <a:ext cx="10404226" cy="1029376"/>
      </dsp:txXfrm>
    </dsp:sp>
    <dsp:sp modelId="{1D1282EC-4E8C-4A06-9368-638EBBC5C324}">
      <dsp:nvSpPr>
        <dsp:cNvPr id="0" name=""/>
        <dsp:cNvSpPr/>
      </dsp:nvSpPr>
      <dsp:spPr>
        <a:xfrm>
          <a:off x="0" y="2463827"/>
          <a:ext cx="10515600" cy="1863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38100" rIns="213360" bIns="38100" numCol="1" spcCol="1270" anchor="t" anchorCtr="0">
          <a:noAutofit/>
        </a:bodyPr>
        <a:lstStyle/>
        <a:p>
          <a:pPr marL="228600" lvl="1" indent="-228600" algn="just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методика;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янгича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табақалаштириш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дастур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режаси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янгича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варианти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методик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ишланма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ҳоказо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463827"/>
        <a:ext cx="10515600" cy="1863000"/>
      </dsp:txXfrm>
    </dsp:sp>
    <dsp:sp modelId="{C56FF265-2566-4824-9B30-488FAE1FAC46}">
      <dsp:nvSpPr>
        <dsp:cNvPr id="0" name=""/>
        <dsp:cNvSpPr/>
      </dsp:nvSpPr>
      <dsp:spPr>
        <a:xfrm>
          <a:off x="0" y="4326827"/>
          <a:ext cx="10515600" cy="11407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вазифаларини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мақсадлар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687" y="4382514"/>
        <a:ext cx="10404226" cy="1029376"/>
      </dsp:txXfrm>
    </dsp:sp>
  </dsp:spTree>
</dsp:drawing>
</file>

<file path=ppt/diagrams/drawing5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2B7874-F46E-49E1-8957-F43E05B08A62}">
      <dsp:nvSpPr>
        <dsp:cNvPr id="0" name=""/>
        <dsp:cNvSpPr/>
      </dsp:nvSpPr>
      <dsp:spPr>
        <a:xfrm>
          <a:off x="0" y="8482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5. Тажриба-синовнинг аниқ методикалари ва методларини танлаб олиш.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59371"/>
        <a:ext cx="10413822" cy="940692"/>
      </dsp:txXfrm>
    </dsp:sp>
    <dsp:sp modelId="{8265830A-94F7-4E6B-AB23-8AFF1F60BDF0}">
      <dsp:nvSpPr>
        <dsp:cNvPr id="0" name=""/>
        <dsp:cNvSpPr/>
      </dsp:nvSpPr>
      <dsp:spPr>
        <a:xfrm>
          <a:off x="0" y="1128712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6. Тажриба-синов муддатини белгилаш.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1179601"/>
        <a:ext cx="10413822" cy="940692"/>
      </dsp:txXfrm>
    </dsp:sp>
    <dsp:sp modelId="{A20DCEED-5A89-46FC-915A-5EED198C6F6F}">
      <dsp:nvSpPr>
        <dsp:cNvPr id="0" name=""/>
        <dsp:cNvSpPr/>
      </dsp:nvSpPr>
      <dsp:spPr>
        <a:xfrm>
          <a:off x="0" y="2248942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7. Тажриба-синов босқичларини белгилаш.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2299831"/>
        <a:ext cx="10413822" cy="940692"/>
      </dsp:txXfrm>
    </dsp:sp>
    <dsp:sp modelId="{C02CB7BD-BAA4-44ED-B4E3-554B119B8FDB}">
      <dsp:nvSpPr>
        <dsp:cNvPr id="0" name=""/>
        <dsp:cNvSpPr/>
      </dsp:nvSpPr>
      <dsp:spPr>
        <a:xfrm>
          <a:off x="0" y="3369172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8. Талаб қилинадиган вақт миқдорини белгилаш. 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3420061"/>
        <a:ext cx="10413822" cy="940692"/>
      </dsp:txXfrm>
    </dsp:sp>
    <dsp:sp modelId="{18ABDFCD-D60D-4C8B-AF71-01EBAA3E9B0B}">
      <dsp:nvSpPr>
        <dsp:cNvPr id="0" name=""/>
        <dsp:cNvSpPr/>
      </dsp:nvSpPr>
      <dsp:spPr>
        <a:xfrm>
          <a:off x="0" y="4489402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базасини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4540291"/>
        <a:ext cx="10413822" cy="940692"/>
      </dsp:txXfrm>
    </dsp:sp>
  </dsp:spTree>
</dsp:drawing>
</file>

<file path=ppt/diagrams/drawing5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E4296D-739F-4DC5-B1E2-67801359EB4F}">
      <dsp:nvSpPr>
        <dsp:cNvPr id="0" name=""/>
        <dsp:cNvSpPr/>
      </dsp:nvSpPr>
      <dsp:spPr>
        <a:xfrm>
          <a:off x="0" y="14269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Тажриба-синовдан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кутилган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баҳолаш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мезонларини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танлаб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65158"/>
        <a:ext cx="10413822" cy="940692"/>
      </dsp:txXfrm>
    </dsp:sp>
    <dsp:sp modelId="{9745B668-8370-450A-A07C-A38B5B69659F}">
      <dsp:nvSpPr>
        <dsp:cNvPr id="0" name=""/>
        <dsp:cNvSpPr/>
      </dsp:nvSpPr>
      <dsp:spPr>
        <a:xfrm>
          <a:off x="0" y="1134499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11. Кутилаётган натижаларни белгилаш.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1185388"/>
        <a:ext cx="10413822" cy="940692"/>
      </dsp:txXfrm>
    </dsp:sp>
    <dsp:sp modelId="{13305523-0783-49AE-85DA-40BD50283A6F}">
      <dsp:nvSpPr>
        <dsp:cNvPr id="0" name=""/>
        <dsp:cNvSpPr/>
      </dsp:nvSpPr>
      <dsp:spPr>
        <a:xfrm>
          <a:off x="0" y="2254730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12. Тажриба-синов дастурини экспертиза қилиш тартибини белгилаш.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2305619"/>
        <a:ext cx="10413822" cy="940692"/>
      </dsp:txXfrm>
    </dsp:sp>
    <dsp:sp modelId="{9B4213C1-D023-48E3-AC46-DC08BD0A84CB}">
      <dsp:nvSpPr>
        <dsp:cNvPr id="0" name=""/>
        <dsp:cNvSpPr/>
      </dsp:nvSpPr>
      <dsp:spPr>
        <a:xfrm>
          <a:off x="0" y="3374960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13. Тажриба-синов жараёни натижаларини кузатиб бориш, назорат қилиш қоидаларини белгилаш.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3425849"/>
        <a:ext cx="10413822" cy="940692"/>
      </dsp:txXfrm>
    </dsp:sp>
    <dsp:sp modelId="{48978243-5385-4E2C-85DA-CD2026D10370}">
      <dsp:nvSpPr>
        <dsp:cNvPr id="0" name=""/>
        <dsp:cNvSpPr/>
      </dsp:nvSpPr>
      <dsp:spPr>
        <a:xfrm>
          <a:off x="0" y="4495189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14.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Тажриба-синов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расмийлаштириш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4546078"/>
        <a:ext cx="10413822" cy="940692"/>
      </dsp:txXfrm>
    </dsp:sp>
  </dsp:spTree>
</dsp:drawing>
</file>

<file path=ppt/diagrams/drawing5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A2D9AB-D782-46C9-B4D2-21AE65243942}">
      <dsp:nvSpPr>
        <dsp:cNvPr id="0" name=""/>
        <dsp:cNvSpPr/>
      </dsp:nvSpPr>
      <dsp:spPr>
        <a:xfrm>
          <a:off x="0" y="24313"/>
          <a:ext cx="10515600" cy="54685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marL="0" lvl="0" indent="358775" algn="just" defTabSz="2533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технологияларнинг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самарадорлигини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баҳолаш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кузатилиши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мониторингини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лозим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6954" y="291267"/>
        <a:ext cx="9981692" cy="4934671"/>
      </dsp:txXfrm>
    </dsp:sp>
  </dsp:spTree>
</dsp:drawing>
</file>

<file path=ppt/diagrams/drawing5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90CA5-CBF7-44AF-935C-C369E00E1E44}">
      <dsp:nvSpPr>
        <dsp:cNvPr id="0" name=""/>
        <dsp:cNvSpPr/>
      </dsp:nvSpPr>
      <dsp:spPr>
        <a:xfrm>
          <a:off x="0" y="112881"/>
          <a:ext cx="10515600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88" y="166569"/>
        <a:ext cx="10408224" cy="992424"/>
      </dsp:txXfrm>
    </dsp:sp>
  </dsp:spTree>
</dsp:drawing>
</file>

<file path=ppt/diagrams/drawing5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18B195-ED73-4E55-B773-1FAF6F802BD6}">
      <dsp:nvSpPr>
        <dsp:cNvPr id="0" name=""/>
        <dsp:cNvSpPr/>
      </dsp:nvSpPr>
      <dsp:spPr>
        <a:xfrm>
          <a:off x="0" y="67328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Сaидaҳмeдoв Н., Oчилoв М. Янги пeдaгoгик тexнoлoгия мoҳияти вa зaмoнaвий лoйиҳaси. -Т., 1999. 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91459"/>
        <a:ext cx="10467338" cy="446063"/>
      </dsp:txXfrm>
    </dsp:sp>
    <dsp:sp modelId="{91F6ADF9-B305-4C26-8BD6-EA08DDE48AD0}">
      <dsp:nvSpPr>
        <dsp:cNvPr id="0" name=""/>
        <dsp:cNvSpPr/>
      </dsp:nvSpPr>
      <dsp:spPr>
        <a:xfrm>
          <a:off x="0" y="599093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Фaрбeрмaн В.Л. Илғoр пeдaгoгик тexнoлoгиялaр.- Т., 1999. 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623224"/>
        <a:ext cx="10467338" cy="446063"/>
      </dsp:txXfrm>
    </dsp:sp>
    <dsp:sp modelId="{4304C812-28D1-436F-952F-45A1305F4D0E}">
      <dsp:nvSpPr>
        <dsp:cNvPr id="0" name=""/>
        <dsp:cNvSpPr/>
      </dsp:nvSpPr>
      <dsp:spPr>
        <a:xfrm>
          <a:off x="0" y="1130858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Ўзбeкистoн Рeспубликaси Президентининг 2018 йил 19 апрель ПҚ-3674-сон “Иннoвaциoн ривoжлaниш вaзирлиги ҳузуридa “Илғoр тexнoлoгиялaр мaркaзини тaшкил қилиш тўғрисидa”ги Қарори.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1154989"/>
        <a:ext cx="10467338" cy="446063"/>
      </dsp:txXfrm>
    </dsp:sp>
    <dsp:sp modelId="{4D873983-B64F-42E1-B300-FA83E578B050}">
      <dsp:nvSpPr>
        <dsp:cNvPr id="0" name=""/>
        <dsp:cNvSpPr/>
      </dsp:nvSpPr>
      <dsp:spPr>
        <a:xfrm>
          <a:off x="0" y="1662623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Ўзбeкистoн Рeспубликaси Прeзидeнтининг 2018 йил 26 январь “Умумий ўртa, ўртa мaxсус вa кaсб-ҳунaр тaълими тизимини тубдaн тaкoмиллaштириш чoрa-тaдбирлaри тўғрисидa” ги Фaрмoни.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1686754"/>
        <a:ext cx="10467338" cy="446063"/>
      </dsp:txXfrm>
    </dsp:sp>
    <dsp:sp modelId="{DE50EF5B-2973-4FC0-8E96-C3DEB4E753FE}">
      <dsp:nvSpPr>
        <dsp:cNvPr id="0" name=""/>
        <dsp:cNvSpPr/>
      </dsp:nvSpPr>
      <dsp:spPr>
        <a:xfrm>
          <a:off x="0" y="2194388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 илм-фaн сoҳaсигa жaлб этиш вa илмий-ижoдий фaoлиятини қўллaб-қуввaтлaш тизимини тaкoмиллaштириш чoрa-тaдбирлaри тўғрисидa ID-2805, 14.03.2019.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2218519"/>
        <a:ext cx="10467338" cy="446063"/>
      </dsp:txXfrm>
    </dsp:sp>
    <dsp:sp modelId="{9754AA40-8AC3-4031-A693-09141B950641}">
      <dsp:nvSpPr>
        <dsp:cNvPr id="0" name=""/>
        <dsp:cNvSpPr/>
      </dsp:nvSpPr>
      <dsp:spPr>
        <a:xfrm>
          <a:off x="0" y="2726154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6. Ҳакимова М.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технологиялар ва педагогик маҳорат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”: </a:t>
          </a: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қўлланма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. –Т.: «IQTISODIYOT», 2019. 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2750285"/>
        <a:ext cx="10467338" cy="446063"/>
      </dsp:txXfrm>
    </dsp:sp>
    <dsp:sp modelId="{140CEB5F-5D6F-47F3-AF6D-DFC7C5FAC551}">
      <dsp:nvSpPr>
        <dsp:cNvPr id="0" name=""/>
        <dsp:cNvSpPr/>
      </dsp:nvSpPr>
      <dsp:spPr>
        <a:xfrm>
          <a:off x="0" y="3257919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7. Беспалько В.П. Педагогика и прогрессивные технологиии обучения. –М.: Изд-во Института профессионального образования Министерства образования России, 1995.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3282050"/>
        <a:ext cx="10467338" cy="446063"/>
      </dsp:txXfrm>
    </dsp:sp>
    <dsp:sp modelId="{BAB85638-7B8F-4970-92B5-59AD0A051805}">
      <dsp:nvSpPr>
        <dsp:cNvPr id="0" name=""/>
        <dsp:cNvSpPr/>
      </dsp:nvSpPr>
      <dsp:spPr>
        <a:xfrm>
          <a:off x="0" y="3789684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Сайидахмедов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Н. Янги педагогик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Тошкент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2003.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3813815"/>
        <a:ext cx="10467338" cy="446063"/>
      </dsp:txXfrm>
    </dsp:sp>
  </dsp:spTree>
</dsp:drawing>
</file>

<file path=ppt/diagrams/drawing5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1864F-EB09-4818-97ED-3579EC34864B}">
      <dsp:nvSpPr>
        <dsp:cNvPr id="0" name=""/>
        <dsp:cNvSpPr/>
      </dsp:nvSpPr>
      <dsp:spPr>
        <a:xfrm>
          <a:off x="0" y="1521139"/>
          <a:ext cx="10515600" cy="2509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ЭЪТИБОРИНГИЗ УЧУН РАХМАТ!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511" y="1643650"/>
        <a:ext cx="10270578" cy="2264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912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89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940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906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744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13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331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522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097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66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847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5746E-3546-4962-BEF4-D162EF30F01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6366C-51D1-4D96-9ACF-1BA63BA2DE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16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4.xml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6.xml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7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7.xml"/><Relationship Id="rId5" Type="http://schemas.openxmlformats.org/officeDocument/2006/relationships/diagramColors" Target="../diagrams/colors37.xml"/><Relationship Id="rId4" Type="http://schemas.openxmlformats.org/officeDocument/2006/relationships/diagramQuickStyle" Target="../diagrams/quickStyle3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8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5" Type="http://schemas.openxmlformats.org/officeDocument/2006/relationships/diagramColors" Target="../diagrams/colors38.xml"/><Relationship Id="rId4" Type="http://schemas.openxmlformats.org/officeDocument/2006/relationships/diagramQuickStyle" Target="../diagrams/quickStyle3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9.xml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9.xml"/><Relationship Id="rId5" Type="http://schemas.openxmlformats.org/officeDocument/2006/relationships/diagramColors" Target="../diagrams/colors39.xml"/><Relationship Id="rId4" Type="http://schemas.openxmlformats.org/officeDocument/2006/relationships/diagramQuickStyle" Target="../diagrams/quickStyle39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1.xml"/><Relationship Id="rId3" Type="http://schemas.openxmlformats.org/officeDocument/2006/relationships/diagramLayout" Target="../diagrams/layout40.xml"/><Relationship Id="rId7" Type="http://schemas.openxmlformats.org/officeDocument/2006/relationships/diagramData" Target="../diagrams/data41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11" Type="http://schemas.microsoft.com/office/2007/relationships/diagramDrawing" Target="../diagrams/drawing41.xml"/><Relationship Id="rId5" Type="http://schemas.openxmlformats.org/officeDocument/2006/relationships/diagramColors" Target="../diagrams/colors40.xml"/><Relationship Id="rId10" Type="http://schemas.openxmlformats.org/officeDocument/2006/relationships/diagramColors" Target="../diagrams/colors41.xml"/><Relationship Id="rId4" Type="http://schemas.openxmlformats.org/officeDocument/2006/relationships/diagramQuickStyle" Target="../diagrams/quickStyle40.xml"/><Relationship Id="rId9" Type="http://schemas.openxmlformats.org/officeDocument/2006/relationships/diagramQuickStyle" Target="../diagrams/quickStyle4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2.xml"/><Relationship Id="rId2" Type="http://schemas.openxmlformats.org/officeDocument/2006/relationships/diagramData" Target="../diagrams/data4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2.xml"/><Relationship Id="rId5" Type="http://schemas.openxmlformats.org/officeDocument/2006/relationships/diagramColors" Target="../diagrams/colors42.xml"/><Relationship Id="rId4" Type="http://schemas.openxmlformats.org/officeDocument/2006/relationships/diagramQuickStyle" Target="../diagrams/quickStyle4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3.xml"/><Relationship Id="rId2" Type="http://schemas.openxmlformats.org/officeDocument/2006/relationships/diagramData" Target="../diagrams/data4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3.xml"/><Relationship Id="rId5" Type="http://schemas.openxmlformats.org/officeDocument/2006/relationships/diagramColors" Target="../diagrams/colors43.xml"/><Relationship Id="rId4" Type="http://schemas.openxmlformats.org/officeDocument/2006/relationships/diagramQuickStyle" Target="../diagrams/quickStyle4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4.xml"/><Relationship Id="rId2" Type="http://schemas.openxmlformats.org/officeDocument/2006/relationships/diagramData" Target="../diagrams/data4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4.xml"/><Relationship Id="rId5" Type="http://schemas.openxmlformats.org/officeDocument/2006/relationships/diagramColors" Target="../diagrams/colors44.xml"/><Relationship Id="rId4" Type="http://schemas.openxmlformats.org/officeDocument/2006/relationships/diagramQuickStyle" Target="../diagrams/quickStyle4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5.xml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5" Type="http://schemas.openxmlformats.org/officeDocument/2006/relationships/diagramColors" Target="../diagrams/colors45.xml"/><Relationship Id="rId4" Type="http://schemas.openxmlformats.org/officeDocument/2006/relationships/diagramQuickStyle" Target="../diagrams/quickStyle4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6.xml"/><Relationship Id="rId2" Type="http://schemas.openxmlformats.org/officeDocument/2006/relationships/diagramData" Target="../diagrams/data4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6.xml"/><Relationship Id="rId5" Type="http://schemas.openxmlformats.org/officeDocument/2006/relationships/diagramColors" Target="../diagrams/colors46.xml"/><Relationship Id="rId4" Type="http://schemas.openxmlformats.org/officeDocument/2006/relationships/diagramQuickStyle" Target="../diagrams/quickStyle4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7.xml"/><Relationship Id="rId2" Type="http://schemas.openxmlformats.org/officeDocument/2006/relationships/diagramData" Target="../diagrams/data4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7.xml"/><Relationship Id="rId5" Type="http://schemas.openxmlformats.org/officeDocument/2006/relationships/diagramColors" Target="../diagrams/colors47.xml"/><Relationship Id="rId4" Type="http://schemas.openxmlformats.org/officeDocument/2006/relationships/diagramQuickStyle" Target="../diagrams/quickStyle4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8.xml"/><Relationship Id="rId2" Type="http://schemas.openxmlformats.org/officeDocument/2006/relationships/diagramData" Target="../diagrams/data4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8.xml"/><Relationship Id="rId5" Type="http://schemas.openxmlformats.org/officeDocument/2006/relationships/diagramColors" Target="../diagrams/colors48.xml"/><Relationship Id="rId4" Type="http://schemas.openxmlformats.org/officeDocument/2006/relationships/diagramQuickStyle" Target="../diagrams/quickStyle4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9.xml"/><Relationship Id="rId2" Type="http://schemas.openxmlformats.org/officeDocument/2006/relationships/diagramData" Target="../diagrams/data4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9.xml"/><Relationship Id="rId5" Type="http://schemas.openxmlformats.org/officeDocument/2006/relationships/diagramColors" Target="../diagrams/colors49.xml"/><Relationship Id="rId4" Type="http://schemas.openxmlformats.org/officeDocument/2006/relationships/diagramQuickStyle" Target="../diagrams/quickStyle4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0.xml"/><Relationship Id="rId2" Type="http://schemas.openxmlformats.org/officeDocument/2006/relationships/diagramData" Target="../diagrams/data5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0.xml"/><Relationship Id="rId5" Type="http://schemas.openxmlformats.org/officeDocument/2006/relationships/diagramColors" Target="../diagrams/colors50.xml"/><Relationship Id="rId4" Type="http://schemas.openxmlformats.org/officeDocument/2006/relationships/diagramQuickStyle" Target="../diagrams/quickStyle5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1.xml"/><Relationship Id="rId2" Type="http://schemas.openxmlformats.org/officeDocument/2006/relationships/diagramData" Target="../diagrams/data5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1.xml"/><Relationship Id="rId5" Type="http://schemas.openxmlformats.org/officeDocument/2006/relationships/diagramColors" Target="../diagrams/colors51.xml"/><Relationship Id="rId4" Type="http://schemas.openxmlformats.org/officeDocument/2006/relationships/diagramQuickStyle" Target="../diagrams/quickStyle5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2.xml"/><Relationship Id="rId2" Type="http://schemas.openxmlformats.org/officeDocument/2006/relationships/diagramData" Target="../diagrams/data5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2.xml"/><Relationship Id="rId5" Type="http://schemas.openxmlformats.org/officeDocument/2006/relationships/diagramColors" Target="../diagrams/colors52.xml"/><Relationship Id="rId4" Type="http://schemas.openxmlformats.org/officeDocument/2006/relationships/diagramQuickStyle" Target="../diagrams/quickStyle5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3.xml"/><Relationship Id="rId2" Type="http://schemas.openxmlformats.org/officeDocument/2006/relationships/diagramData" Target="../diagrams/data5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3.xml"/><Relationship Id="rId5" Type="http://schemas.openxmlformats.org/officeDocument/2006/relationships/diagramColors" Target="../diagrams/colors53.xml"/><Relationship Id="rId4" Type="http://schemas.openxmlformats.org/officeDocument/2006/relationships/diagramQuickStyle" Target="../diagrams/quickStyle5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4.xml"/><Relationship Id="rId2" Type="http://schemas.openxmlformats.org/officeDocument/2006/relationships/diagramData" Target="../diagrams/data5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4.xml"/><Relationship Id="rId5" Type="http://schemas.openxmlformats.org/officeDocument/2006/relationships/diagramColors" Target="../diagrams/colors54.xml"/><Relationship Id="rId4" Type="http://schemas.openxmlformats.org/officeDocument/2006/relationships/diagramQuickStyle" Target="../diagrams/quickStyle5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5.xml"/><Relationship Id="rId2" Type="http://schemas.openxmlformats.org/officeDocument/2006/relationships/diagramData" Target="../diagrams/data5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5.xml"/><Relationship Id="rId5" Type="http://schemas.openxmlformats.org/officeDocument/2006/relationships/diagramColors" Target="../diagrams/colors55.xml"/><Relationship Id="rId4" Type="http://schemas.openxmlformats.org/officeDocument/2006/relationships/diagramQuickStyle" Target="../diagrams/quickStyle55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7.xml"/><Relationship Id="rId3" Type="http://schemas.openxmlformats.org/officeDocument/2006/relationships/diagramLayout" Target="../diagrams/layout56.xml"/><Relationship Id="rId7" Type="http://schemas.openxmlformats.org/officeDocument/2006/relationships/diagramData" Target="../diagrams/data57.xml"/><Relationship Id="rId2" Type="http://schemas.openxmlformats.org/officeDocument/2006/relationships/diagramData" Target="../diagrams/data5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6.xml"/><Relationship Id="rId11" Type="http://schemas.microsoft.com/office/2007/relationships/diagramDrawing" Target="../diagrams/drawing57.xml"/><Relationship Id="rId5" Type="http://schemas.openxmlformats.org/officeDocument/2006/relationships/diagramColors" Target="../diagrams/colors56.xml"/><Relationship Id="rId10" Type="http://schemas.openxmlformats.org/officeDocument/2006/relationships/diagramColors" Target="../diagrams/colors57.xml"/><Relationship Id="rId4" Type="http://schemas.openxmlformats.org/officeDocument/2006/relationships/diagramQuickStyle" Target="../diagrams/quickStyle56.xml"/><Relationship Id="rId9" Type="http://schemas.openxmlformats.org/officeDocument/2006/relationships/diagramQuickStyle" Target="../diagrams/quickStyle5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8.xml"/><Relationship Id="rId2" Type="http://schemas.openxmlformats.org/officeDocument/2006/relationships/diagramData" Target="../diagrams/data5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8.xml"/><Relationship Id="rId5" Type="http://schemas.openxmlformats.org/officeDocument/2006/relationships/diagramColors" Target="../diagrams/colors58.xml"/><Relationship Id="rId4" Type="http://schemas.openxmlformats.org/officeDocument/2006/relationships/diagramQuickStyle" Target="../diagrams/quickStyle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434342640"/>
              </p:ext>
            </p:extLst>
          </p:nvPr>
        </p:nvGraphicFramePr>
        <p:xfrm>
          <a:off x="648182" y="659756"/>
          <a:ext cx="10868628" cy="5649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289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567159" y="497711"/>
          <a:ext cx="11019099" cy="1088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567159" y="1585733"/>
          <a:ext cx="11019099" cy="4595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404799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85352353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41760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91583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8351000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1819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7801185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6244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1310279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20751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2982440"/>
              </p:ext>
            </p:extLst>
          </p:nvPr>
        </p:nvGraphicFramePr>
        <p:xfrm>
          <a:off x="838200" y="532435"/>
          <a:ext cx="10515600" cy="5644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5906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6802962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6966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7046729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3174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6970020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8935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5507342"/>
              </p:ext>
            </p:extLst>
          </p:nvPr>
        </p:nvGraphicFramePr>
        <p:xfrm>
          <a:off x="838200" y="671332"/>
          <a:ext cx="10515600" cy="5505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2557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8708374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50359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216676"/>
              </p:ext>
            </p:extLst>
          </p:nvPr>
        </p:nvGraphicFramePr>
        <p:xfrm>
          <a:off x="838200" y="648182"/>
          <a:ext cx="10515600" cy="552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79251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9838895"/>
              </p:ext>
            </p:extLst>
          </p:nvPr>
        </p:nvGraphicFramePr>
        <p:xfrm>
          <a:off x="838200" y="544010"/>
          <a:ext cx="10515600" cy="5632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3166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5533026"/>
              </p:ext>
            </p:extLst>
          </p:nvPr>
        </p:nvGraphicFramePr>
        <p:xfrm>
          <a:off x="838200" y="648182"/>
          <a:ext cx="10515600" cy="552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08554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9200123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21230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5680568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1111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5322066"/>
              </p:ext>
            </p:extLst>
          </p:nvPr>
        </p:nvGraphicFramePr>
        <p:xfrm>
          <a:off x="838200" y="532435"/>
          <a:ext cx="10515600" cy="5644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51859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9122962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5550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914867"/>
              </p:ext>
            </p:extLst>
          </p:nvPr>
        </p:nvGraphicFramePr>
        <p:xfrm>
          <a:off x="838200" y="694481"/>
          <a:ext cx="10515600" cy="5482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88368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1549071"/>
              </p:ext>
            </p:extLst>
          </p:nvPr>
        </p:nvGraphicFramePr>
        <p:xfrm>
          <a:off x="838200" y="555585"/>
          <a:ext cx="10515600" cy="5621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59425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7646706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33552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2056094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20750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6153410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77278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9917903"/>
              </p:ext>
            </p:extLst>
          </p:nvPr>
        </p:nvGraphicFramePr>
        <p:xfrm>
          <a:off x="838200" y="682906"/>
          <a:ext cx="10515600" cy="5494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51646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603857"/>
              </p:ext>
            </p:extLst>
          </p:nvPr>
        </p:nvGraphicFramePr>
        <p:xfrm>
          <a:off x="838200" y="682906"/>
          <a:ext cx="10515600" cy="5494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59565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7564554"/>
              </p:ext>
            </p:extLst>
          </p:nvPr>
        </p:nvGraphicFramePr>
        <p:xfrm>
          <a:off x="838200" y="648182"/>
          <a:ext cx="10515600" cy="552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72899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88668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47408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2120435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01184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51362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27306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876726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85154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3678164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193870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9340508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67753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483870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34845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3394062"/>
              </p:ext>
            </p:extLst>
          </p:nvPr>
        </p:nvGraphicFramePr>
        <p:xfrm>
          <a:off x="838200" y="555585"/>
          <a:ext cx="10515600" cy="5621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07036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595158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50020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6399036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93405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57562692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303007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877048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3644492"/>
              </p:ext>
            </p:extLst>
          </p:nvPr>
        </p:nvGraphicFramePr>
        <p:xfrm>
          <a:off x="838200" y="648182"/>
          <a:ext cx="10515600" cy="552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70573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6010602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83219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0481891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3236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6642926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63500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5775107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155163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120063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34046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1580281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00144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7445583"/>
              </p:ext>
            </p:extLst>
          </p:nvPr>
        </p:nvGraphicFramePr>
        <p:xfrm>
          <a:off x="838200" y="648182"/>
          <a:ext cx="10515600" cy="552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02128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7785335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3573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0211334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57775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5394300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11867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4844310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251969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0000281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026897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6236079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74106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172474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85049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2974</Words>
  <Application>Microsoft Office PowerPoint</Application>
  <PresentationFormat>Широкоэкранный</PresentationFormat>
  <Paragraphs>170</Paragraphs>
  <Slides>54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11-мавзу. Педагогик технологияни қўллаш билан боғлиқ ташкилий-услубий ишлар</dc:title>
  <dc:creator>Yusupov Ravshanbek Aminbayevich</dc:creator>
  <cp:lastModifiedBy>Yusupov Ravshanbek Aminbayevich</cp:lastModifiedBy>
  <cp:revision>13</cp:revision>
  <dcterms:created xsi:type="dcterms:W3CDTF">2021-11-18T06:21:52Z</dcterms:created>
  <dcterms:modified xsi:type="dcterms:W3CDTF">2021-11-18T09:54:37Z</dcterms:modified>
</cp:coreProperties>
</file>