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2" r:id="rId2"/>
    <p:sldId id="313"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311"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7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5485A8-631E-4FDB-94D3-47DBBAEF86E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2466C35-143A-4D66-9151-E622E996AC3E}">
      <dgm:prSet/>
      <dgm:spPr/>
      <dgm:t>
        <a:bodyPr/>
        <a:lstStyle/>
        <a:p>
          <a:pPr algn="ctr" rtl="0"/>
          <a:r>
            <a:rPr lang="uz-Cyrl-UZ" b="1" dirty="0" smtClean="0">
              <a:latin typeface="Times New Roman" panose="02020603050405020304" pitchFamily="18" charset="0"/>
              <a:cs typeface="Times New Roman" panose="02020603050405020304" pitchFamily="18" charset="0"/>
            </a:rPr>
            <a:t>Фан номи: “</a:t>
          </a:r>
          <a:r>
            <a:rPr lang="ru-RU" b="1" dirty="0" smtClean="0">
              <a:latin typeface="Times New Roman" panose="02020603050405020304" pitchFamily="18" charset="0"/>
              <a:cs typeface="Times New Roman" panose="02020603050405020304" pitchFamily="18" charset="0"/>
            </a:rPr>
            <a:t>Педагогик </a:t>
          </a:r>
          <a:r>
            <a:rPr lang="ru-RU" b="1" dirty="0" err="1" smtClean="0">
              <a:latin typeface="Times New Roman" panose="02020603050405020304" pitchFamily="18" charset="0"/>
              <a:cs typeface="Times New Roman" panose="02020603050405020304" pitchFamily="18" charset="0"/>
            </a:rPr>
            <a:t>технологиялар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педагогик </a:t>
          </a:r>
          <a:r>
            <a:rPr lang="ru-RU" b="1" dirty="0" err="1" smtClean="0">
              <a:latin typeface="Times New Roman" panose="02020603050405020304" pitchFamily="18" charset="0"/>
              <a:cs typeface="Times New Roman" panose="02020603050405020304" pitchFamily="18" charset="0"/>
            </a:rPr>
            <a:t>ма</a:t>
          </a:r>
          <a:r>
            <a:rPr lang="uz-Cyrl-UZ" b="1" dirty="0" smtClean="0">
              <a:latin typeface="Times New Roman" panose="02020603050405020304" pitchFamily="18" charset="0"/>
              <a:cs typeface="Times New Roman" panose="02020603050405020304" pitchFamily="18" charset="0"/>
            </a:rPr>
            <a:t>ҳ</a:t>
          </a:r>
          <a:r>
            <a:rPr lang="ru-RU" b="1" dirty="0" err="1" smtClean="0">
              <a:latin typeface="Times New Roman" panose="02020603050405020304" pitchFamily="18" charset="0"/>
              <a:cs typeface="Times New Roman" panose="02020603050405020304" pitchFamily="18" charset="0"/>
            </a:rPr>
            <a:t>орат</a:t>
          </a:r>
          <a:r>
            <a:rPr lang="uz-Cyrl-UZ"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2CADB8F3-12D9-4318-9E69-E626977BCABB}" type="parTrans" cxnId="{B74234B0-7212-4EDE-823B-61CA4AD38EF0}">
      <dgm:prSet/>
      <dgm:spPr/>
      <dgm:t>
        <a:bodyPr/>
        <a:lstStyle/>
        <a:p>
          <a:endParaRPr lang="ru-RU"/>
        </a:p>
      </dgm:t>
    </dgm:pt>
    <dgm:pt modelId="{FEB605C3-EEF1-4E15-8629-8A45A0676359}" type="sibTrans" cxnId="{B74234B0-7212-4EDE-823B-61CA4AD38EF0}">
      <dgm:prSet/>
      <dgm:spPr/>
      <dgm:t>
        <a:bodyPr/>
        <a:lstStyle/>
        <a:p>
          <a:endParaRPr lang="ru-RU"/>
        </a:p>
      </dgm:t>
    </dgm:pt>
    <dgm:pt modelId="{0DB16340-0DBD-4FBD-B039-624FAD9F7F0A}">
      <dgm:prSet/>
      <dgm:spPr/>
      <dgm:t>
        <a:bodyPr/>
        <a:lstStyle/>
        <a:p>
          <a:pPr algn="ctr" rtl="0"/>
          <a:r>
            <a:rPr lang="en-US" b="1" dirty="0" smtClean="0">
              <a:latin typeface="Times New Roman" panose="02020603050405020304" pitchFamily="18" charset="0"/>
              <a:cs typeface="Times New Roman" panose="02020603050405020304" pitchFamily="18" charset="0"/>
            </a:rPr>
            <a:t>Course title: “Pedagogical technologies and pedagogical skills”</a:t>
          </a:r>
          <a:endParaRPr lang="ru-RU" b="1" dirty="0">
            <a:latin typeface="Times New Roman" panose="02020603050405020304" pitchFamily="18" charset="0"/>
            <a:cs typeface="Times New Roman" panose="02020603050405020304" pitchFamily="18" charset="0"/>
          </a:endParaRPr>
        </a:p>
      </dgm:t>
    </dgm:pt>
    <dgm:pt modelId="{C1F0D108-5237-413B-ADAA-5566C9630D60}" type="parTrans" cxnId="{1CEC940A-B27F-4D31-8AE6-C36E14DD4157}">
      <dgm:prSet/>
      <dgm:spPr/>
      <dgm:t>
        <a:bodyPr/>
        <a:lstStyle/>
        <a:p>
          <a:endParaRPr lang="ru-RU"/>
        </a:p>
      </dgm:t>
    </dgm:pt>
    <dgm:pt modelId="{195DBFBC-2630-404E-B8C8-6EFADDA764A8}" type="sibTrans" cxnId="{1CEC940A-B27F-4D31-8AE6-C36E14DD4157}">
      <dgm:prSet/>
      <dgm:spPr/>
      <dgm:t>
        <a:bodyPr/>
        <a:lstStyle/>
        <a:p>
          <a:endParaRPr lang="ru-RU"/>
        </a:p>
      </dgm:t>
    </dgm:pt>
    <dgm:pt modelId="{CB4BAA5D-59B9-4DF3-9DDA-EDA2825953EA}">
      <dgm:prSet/>
      <dgm:spPr/>
      <dgm:t>
        <a:bodyPr/>
        <a:lstStyle/>
        <a:p>
          <a:pPr algn="ctr"/>
          <a:r>
            <a:rPr lang="uz-Cyrl-UZ" b="1" dirty="0" smtClean="0">
              <a:latin typeface="Times New Roman" panose="02020603050405020304" pitchFamily="18" charset="0"/>
              <a:cs typeface="Times New Roman" panose="02020603050405020304" pitchFamily="18" charset="0"/>
            </a:rPr>
            <a:t>12-мавзу</a:t>
          </a:r>
          <a:r>
            <a:rPr lang="uz-Cyrl-UZ"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П</a:t>
          </a:r>
          <a:r>
            <a:rPr lang="ru-RU" b="1" dirty="0" err="1" smtClean="0">
              <a:latin typeface="Times New Roman" panose="02020603050405020304" pitchFamily="18" charset="0"/>
              <a:cs typeface="Times New Roman" panose="02020603050405020304" pitchFamily="18" charset="0"/>
            </a:rPr>
            <a:t>едагогик</a:t>
          </a:r>
          <a:r>
            <a:rPr lang="ru-RU" b="1" dirty="0" smtClean="0">
              <a:latin typeface="Times New Roman" panose="02020603050405020304" pitchFamily="18" charset="0"/>
              <a:cs typeface="Times New Roman" panose="02020603050405020304" pitchFamily="18" charset="0"/>
            </a:rPr>
            <a:t> технология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педагогик </a:t>
          </a:r>
          <a:r>
            <a:rPr lang="ru-RU" b="1" dirty="0" err="1" smtClean="0">
              <a:latin typeface="Times New Roman" panose="02020603050405020304" pitchFamily="18" charset="0"/>
              <a:cs typeface="Times New Roman" panose="02020603050405020304" pitchFamily="18" charset="0"/>
            </a:rPr>
            <a:t>маҳорат</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уйғунлашувининг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истиқболлари</a:t>
          </a:r>
          <a:endParaRPr lang="ru-RU" b="1" dirty="0">
            <a:latin typeface="Times New Roman" panose="02020603050405020304" pitchFamily="18" charset="0"/>
            <a:cs typeface="Times New Roman" panose="02020603050405020304" pitchFamily="18" charset="0"/>
          </a:endParaRPr>
        </a:p>
      </dgm:t>
    </dgm:pt>
    <dgm:pt modelId="{874B52D9-7B80-4987-A58D-D4C007D00CF8}" type="parTrans" cxnId="{A688F3AD-323A-4348-B0AC-BF0FD69F3076}">
      <dgm:prSet/>
      <dgm:spPr/>
      <dgm:t>
        <a:bodyPr/>
        <a:lstStyle/>
        <a:p>
          <a:endParaRPr lang="ru-RU"/>
        </a:p>
      </dgm:t>
    </dgm:pt>
    <dgm:pt modelId="{0A7D12D1-E7EA-4F04-B869-E57231A7CFF9}" type="sibTrans" cxnId="{A688F3AD-323A-4348-B0AC-BF0FD69F3076}">
      <dgm:prSet/>
      <dgm:spPr/>
      <dgm:t>
        <a:bodyPr/>
        <a:lstStyle/>
        <a:p>
          <a:endParaRPr lang="ru-RU"/>
        </a:p>
      </dgm:t>
    </dgm:pt>
    <dgm:pt modelId="{2FDF5D1E-D726-4F17-9F68-3F8075886C51}">
      <dgm:prSet/>
      <dgm:spPr/>
      <dgm:t>
        <a:bodyPr/>
        <a:lstStyle/>
        <a:p>
          <a:pPr algn="ctr" rtl="0"/>
          <a:r>
            <a:rPr lang="en-US" b="1" dirty="0" smtClean="0">
              <a:latin typeface="Times New Roman" panose="02020603050405020304" pitchFamily="18" charset="0"/>
              <a:cs typeface="Times New Roman" panose="02020603050405020304" pitchFamily="18" charset="0"/>
            </a:rPr>
            <a:t>Lecture </a:t>
          </a:r>
          <a:r>
            <a:rPr lang="uz-Cyrl-UZ" b="1" dirty="0" smtClean="0">
              <a:latin typeface="Times New Roman" panose="02020603050405020304" pitchFamily="18" charset="0"/>
              <a:cs typeface="Times New Roman" panose="02020603050405020304" pitchFamily="18" charset="0"/>
            </a:rPr>
            <a:t>12</a:t>
          </a:r>
          <a:r>
            <a:rPr lang="en-US"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Prospects for the generalization of pedagogical technology and pedagogical skills</a:t>
          </a:r>
          <a:endParaRPr lang="ru-RU" b="1" dirty="0">
            <a:latin typeface="Times New Roman" panose="02020603050405020304" pitchFamily="18" charset="0"/>
            <a:cs typeface="Times New Roman" panose="02020603050405020304" pitchFamily="18" charset="0"/>
          </a:endParaRPr>
        </a:p>
      </dgm:t>
    </dgm:pt>
    <dgm:pt modelId="{196D507F-F3E9-4B43-996B-5AB7D5C5E436}" type="parTrans" cxnId="{8474532F-87E7-4376-8AF3-838F73C08240}">
      <dgm:prSet/>
      <dgm:spPr/>
      <dgm:t>
        <a:bodyPr/>
        <a:lstStyle/>
        <a:p>
          <a:endParaRPr lang="ru-RU"/>
        </a:p>
      </dgm:t>
    </dgm:pt>
    <dgm:pt modelId="{76CCF8EB-AEA1-405D-956A-3EE19D0DE226}" type="sibTrans" cxnId="{8474532F-87E7-4376-8AF3-838F73C08240}">
      <dgm:prSet/>
      <dgm:spPr/>
      <dgm:t>
        <a:bodyPr/>
        <a:lstStyle/>
        <a:p>
          <a:endParaRPr lang="ru-RU"/>
        </a:p>
      </dgm:t>
    </dgm:pt>
    <dgm:pt modelId="{3691100F-F3D1-4C17-982F-D2CE5740C6EB}" type="pres">
      <dgm:prSet presAssocID="{365485A8-631E-4FDB-94D3-47DBBAEF86ED}" presName="linear" presStyleCnt="0">
        <dgm:presLayoutVars>
          <dgm:animLvl val="lvl"/>
          <dgm:resizeHandles val="exact"/>
        </dgm:presLayoutVars>
      </dgm:prSet>
      <dgm:spPr/>
      <dgm:t>
        <a:bodyPr/>
        <a:lstStyle/>
        <a:p>
          <a:endParaRPr lang="ru-RU"/>
        </a:p>
      </dgm:t>
    </dgm:pt>
    <dgm:pt modelId="{25B80CBE-6089-42BC-BCDC-0A31AD531E0F}" type="pres">
      <dgm:prSet presAssocID="{0DB16340-0DBD-4FBD-B039-624FAD9F7F0A}" presName="parentText" presStyleLbl="node1" presStyleIdx="0" presStyleCnt="4">
        <dgm:presLayoutVars>
          <dgm:chMax val="0"/>
          <dgm:bulletEnabled val="1"/>
        </dgm:presLayoutVars>
      </dgm:prSet>
      <dgm:spPr/>
      <dgm:t>
        <a:bodyPr/>
        <a:lstStyle/>
        <a:p>
          <a:endParaRPr lang="ru-RU"/>
        </a:p>
      </dgm:t>
    </dgm:pt>
    <dgm:pt modelId="{83430281-2BE6-4F6B-8F1D-AAE0927D7386}" type="pres">
      <dgm:prSet presAssocID="{195DBFBC-2630-404E-B8C8-6EFADDA764A8}" presName="spacer" presStyleCnt="0"/>
      <dgm:spPr/>
      <dgm:t>
        <a:bodyPr/>
        <a:lstStyle/>
        <a:p>
          <a:endParaRPr lang="ru-RU"/>
        </a:p>
      </dgm:t>
    </dgm:pt>
    <dgm:pt modelId="{0B4D4B7B-6397-4734-804B-3CA96F141444}" type="pres">
      <dgm:prSet presAssocID="{2FDF5D1E-D726-4F17-9F68-3F8075886C51}" presName="parentText" presStyleLbl="node1" presStyleIdx="1" presStyleCnt="4">
        <dgm:presLayoutVars>
          <dgm:chMax val="0"/>
          <dgm:bulletEnabled val="1"/>
        </dgm:presLayoutVars>
      </dgm:prSet>
      <dgm:spPr/>
      <dgm:t>
        <a:bodyPr/>
        <a:lstStyle/>
        <a:p>
          <a:endParaRPr lang="ru-RU"/>
        </a:p>
      </dgm:t>
    </dgm:pt>
    <dgm:pt modelId="{0A8ECCA9-F159-465B-AF8F-3169A3D178A0}" type="pres">
      <dgm:prSet presAssocID="{76CCF8EB-AEA1-405D-956A-3EE19D0DE226}" presName="spacer" presStyleCnt="0"/>
      <dgm:spPr/>
      <dgm:t>
        <a:bodyPr/>
        <a:lstStyle/>
        <a:p>
          <a:endParaRPr lang="ru-RU"/>
        </a:p>
      </dgm:t>
    </dgm:pt>
    <dgm:pt modelId="{85CDE54F-6194-482B-A97E-A0EE4632972C}" type="pres">
      <dgm:prSet presAssocID="{B2466C35-143A-4D66-9151-E622E996AC3E}" presName="parentText" presStyleLbl="node1" presStyleIdx="2" presStyleCnt="4">
        <dgm:presLayoutVars>
          <dgm:chMax val="0"/>
          <dgm:bulletEnabled val="1"/>
        </dgm:presLayoutVars>
      </dgm:prSet>
      <dgm:spPr/>
      <dgm:t>
        <a:bodyPr/>
        <a:lstStyle/>
        <a:p>
          <a:endParaRPr lang="ru-RU"/>
        </a:p>
      </dgm:t>
    </dgm:pt>
    <dgm:pt modelId="{A960BD12-153B-469F-BBFF-9029B1D38336}" type="pres">
      <dgm:prSet presAssocID="{FEB605C3-EEF1-4E15-8629-8A45A0676359}" presName="spacer" presStyleCnt="0"/>
      <dgm:spPr/>
      <dgm:t>
        <a:bodyPr/>
        <a:lstStyle/>
        <a:p>
          <a:endParaRPr lang="ru-RU"/>
        </a:p>
      </dgm:t>
    </dgm:pt>
    <dgm:pt modelId="{318173FA-3CC5-49DA-B687-FCF7DDCB6E3F}" type="pres">
      <dgm:prSet presAssocID="{CB4BAA5D-59B9-4DF3-9DDA-EDA2825953EA}" presName="parentText" presStyleLbl="node1" presStyleIdx="3" presStyleCnt="4">
        <dgm:presLayoutVars>
          <dgm:chMax val="0"/>
          <dgm:bulletEnabled val="1"/>
        </dgm:presLayoutVars>
      </dgm:prSet>
      <dgm:spPr/>
      <dgm:t>
        <a:bodyPr/>
        <a:lstStyle/>
        <a:p>
          <a:endParaRPr lang="ru-RU"/>
        </a:p>
      </dgm:t>
    </dgm:pt>
  </dgm:ptLst>
  <dgm:cxnLst>
    <dgm:cxn modelId="{200EF5ED-58C7-450D-8690-194B8F86259E}" type="presOf" srcId="{0DB16340-0DBD-4FBD-B039-624FAD9F7F0A}" destId="{25B80CBE-6089-42BC-BCDC-0A31AD531E0F}" srcOrd="0" destOrd="0" presId="urn:microsoft.com/office/officeart/2005/8/layout/vList2"/>
    <dgm:cxn modelId="{A6759AD4-3BDF-41E1-9824-491C5CA95929}" type="presOf" srcId="{2FDF5D1E-D726-4F17-9F68-3F8075886C51}" destId="{0B4D4B7B-6397-4734-804B-3CA96F141444}" srcOrd="0" destOrd="0" presId="urn:microsoft.com/office/officeart/2005/8/layout/vList2"/>
    <dgm:cxn modelId="{B74234B0-7212-4EDE-823B-61CA4AD38EF0}" srcId="{365485A8-631E-4FDB-94D3-47DBBAEF86ED}" destId="{B2466C35-143A-4D66-9151-E622E996AC3E}" srcOrd="2" destOrd="0" parTransId="{2CADB8F3-12D9-4318-9E69-E626977BCABB}" sibTransId="{FEB605C3-EEF1-4E15-8629-8A45A0676359}"/>
    <dgm:cxn modelId="{8474532F-87E7-4376-8AF3-838F73C08240}" srcId="{365485A8-631E-4FDB-94D3-47DBBAEF86ED}" destId="{2FDF5D1E-D726-4F17-9F68-3F8075886C51}" srcOrd="1" destOrd="0" parTransId="{196D507F-F3E9-4B43-996B-5AB7D5C5E436}" sibTransId="{76CCF8EB-AEA1-405D-956A-3EE19D0DE226}"/>
    <dgm:cxn modelId="{D61B323D-ED2A-4F5E-A027-32CB50E5F046}" type="presOf" srcId="{365485A8-631E-4FDB-94D3-47DBBAEF86ED}" destId="{3691100F-F3D1-4C17-982F-D2CE5740C6EB}" srcOrd="0" destOrd="0" presId="urn:microsoft.com/office/officeart/2005/8/layout/vList2"/>
    <dgm:cxn modelId="{1CEC940A-B27F-4D31-8AE6-C36E14DD4157}" srcId="{365485A8-631E-4FDB-94D3-47DBBAEF86ED}" destId="{0DB16340-0DBD-4FBD-B039-624FAD9F7F0A}" srcOrd="0" destOrd="0" parTransId="{C1F0D108-5237-413B-ADAA-5566C9630D60}" sibTransId="{195DBFBC-2630-404E-B8C8-6EFADDA764A8}"/>
    <dgm:cxn modelId="{286D8E2E-3947-40AD-81A1-D6F593D9A443}" type="presOf" srcId="{CB4BAA5D-59B9-4DF3-9DDA-EDA2825953EA}" destId="{318173FA-3CC5-49DA-B687-FCF7DDCB6E3F}" srcOrd="0" destOrd="0" presId="urn:microsoft.com/office/officeart/2005/8/layout/vList2"/>
    <dgm:cxn modelId="{FC7B3F4F-2FFA-4AAF-B713-E93680FCBC46}" type="presOf" srcId="{B2466C35-143A-4D66-9151-E622E996AC3E}" destId="{85CDE54F-6194-482B-A97E-A0EE4632972C}" srcOrd="0" destOrd="0" presId="urn:microsoft.com/office/officeart/2005/8/layout/vList2"/>
    <dgm:cxn modelId="{A688F3AD-323A-4348-B0AC-BF0FD69F3076}" srcId="{365485A8-631E-4FDB-94D3-47DBBAEF86ED}" destId="{CB4BAA5D-59B9-4DF3-9DDA-EDA2825953EA}" srcOrd="3" destOrd="0" parTransId="{874B52D9-7B80-4987-A58D-D4C007D00CF8}" sibTransId="{0A7D12D1-E7EA-4F04-B869-E57231A7CFF9}"/>
    <dgm:cxn modelId="{93D490E6-4E1B-42AA-82B2-C4882023AF36}" type="presParOf" srcId="{3691100F-F3D1-4C17-982F-D2CE5740C6EB}" destId="{25B80CBE-6089-42BC-BCDC-0A31AD531E0F}" srcOrd="0" destOrd="0" presId="urn:microsoft.com/office/officeart/2005/8/layout/vList2"/>
    <dgm:cxn modelId="{BFD6144C-ECE1-4B1D-BAF3-914C87951E8D}" type="presParOf" srcId="{3691100F-F3D1-4C17-982F-D2CE5740C6EB}" destId="{83430281-2BE6-4F6B-8F1D-AAE0927D7386}" srcOrd="1" destOrd="0" presId="urn:microsoft.com/office/officeart/2005/8/layout/vList2"/>
    <dgm:cxn modelId="{9CB3FDA0-77C2-4E85-9E4C-988D3531CA3A}" type="presParOf" srcId="{3691100F-F3D1-4C17-982F-D2CE5740C6EB}" destId="{0B4D4B7B-6397-4734-804B-3CA96F141444}" srcOrd="2" destOrd="0" presId="urn:microsoft.com/office/officeart/2005/8/layout/vList2"/>
    <dgm:cxn modelId="{15195DAC-C054-40C6-9F02-DC2441B44063}" type="presParOf" srcId="{3691100F-F3D1-4C17-982F-D2CE5740C6EB}" destId="{0A8ECCA9-F159-465B-AF8F-3169A3D178A0}" srcOrd="3" destOrd="0" presId="urn:microsoft.com/office/officeart/2005/8/layout/vList2"/>
    <dgm:cxn modelId="{81CE6EC7-1BC1-4680-A584-4313CB87165B}" type="presParOf" srcId="{3691100F-F3D1-4C17-982F-D2CE5740C6EB}" destId="{85CDE54F-6194-482B-A97E-A0EE4632972C}" srcOrd="4" destOrd="0" presId="urn:microsoft.com/office/officeart/2005/8/layout/vList2"/>
    <dgm:cxn modelId="{F05919A2-8895-4738-AA56-59029A83A0B5}" type="presParOf" srcId="{3691100F-F3D1-4C17-982F-D2CE5740C6EB}" destId="{A960BD12-153B-469F-BBFF-9029B1D38336}" srcOrd="5" destOrd="0" presId="urn:microsoft.com/office/officeart/2005/8/layout/vList2"/>
    <dgm:cxn modelId="{8A76C635-10C8-4867-9CA0-845667F8D426}" type="presParOf" srcId="{3691100F-F3D1-4C17-982F-D2CE5740C6EB}" destId="{318173FA-3CC5-49DA-B687-FCF7DDCB6E3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58BE2E-55D2-4FBD-A261-07CC87C2F2EE}"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ru-RU"/>
        </a:p>
      </dgm:t>
    </dgm:pt>
    <dgm:pt modelId="{E36C537C-65C1-4AD8-AB85-C71AEECA5A09}">
      <dgm:prSet/>
      <dgm:spPr/>
      <dgm:t>
        <a:bodyPr/>
        <a:lstStyle/>
        <a:p>
          <a:pPr algn="ctr" rtl="0"/>
          <a:r>
            <a:rPr lang="uz-Cyrl-UZ" b="1" dirty="0" smtClean="0">
              <a:latin typeface="Times New Roman" panose="02020603050405020304" pitchFamily="18" charset="0"/>
              <a:cs typeface="Times New Roman" panose="02020603050405020304" pitchFamily="18" charset="0"/>
            </a:rPr>
            <a:t>12-мавзу. П</a:t>
          </a:r>
          <a:r>
            <a:rPr lang="ru-RU" b="1" dirty="0" err="1" smtClean="0">
              <a:latin typeface="Times New Roman" panose="02020603050405020304" pitchFamily="18" charset="0"/>
              <a:cs typeface="Times New Roman" panose="02020603050405020304" pitchFamily="18" charset="0"/>
            </a:rPr>
            <a:t>едагогик</a:t>
          </a:r>
          <a:r>
            <a:rPr lang="ru-RU" b="1" dirty="0" smtClean="0">
              <a:latin typeface="Times New Roman" panose="02020603050405020304" pitchFamily="18" charset="0"/>
              <a:cs typeface="Times New Roman" panose="02020603050405020304" pitchFamily="18" charset="0"/>
            </a:rPr>
            <a:t> технология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педагогик </a:t>
          </a:r>
          <a:r>
            <a:rPr lang="ru-RU" b="1" dirty="0" err="1" smtClean="0">
              <a:latin typeface="Times New Roman" panose="02020603050405020304" pitchFamily="18" charset="0"/>
              <a:cs typeface="Times New Roman" panose="02020603050405020304" pitchFamily="18" charset="0"/>
            </a:rPr>
            <a:t>маҳорат</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уйғунлашувининг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истиқболлари</a:t>
          </a:r>
          <a:endParaRPr lang="ru-RU" b="1" dirty="0">
            <a:latin typeface="Times New Roman" panose="02020603050405020304" pitchFamily="18" charset="0"/>
            <a:cs typeface="Times New Roman" panose="02020603050405020304" pitchFamily="18" charset="0"/>
          </a:endParaRPr>
        </a:p>
      </dgm:t>
    </dgm:pt>
    <dgm:pt modelId="{51374BFD-1ED4-4A50-8ADB-96345C81AF8A}" type="parTrans" cxnId="{314C3A18-154D-46A1-AAF1-38D58E04ED09}">
      <dgm:prSet/>
      <dgm:spPr/>
      <dgm:t>
        <a:bodyPr/>
        <a:lstStyle/>
        <a:p>
          <a:endParaRPr lang="ru-RU"/>
        </a:p>
      </dgm:t>
    </dgm:pt>
    <dgm:pt modelId="{D49954A5-8600-4694-BB4E-71E5CE513752}" type="sibTrans" cxnId="{314C3A18-154D-46A1-AAF1-38D58E04ED09}">
      <dgm:prSet/>
      <dgm:spPr/>
      <dgm:t>
        <a:bodyPr/>
        <a:lstStyle/>
        <a:p>
          <a:endParaRPr lang="ru-RU"/>
        </a:p>
      </dgm:t>
    </dgm:pt>
    <dgm:pt modelId="{BE10237A-FB7D-4C5C-B990-968BE2E22F08}" type="pres">
      <dgm:prSet presAssocID="{FA58BE2E-55D2-4FBD-A261-07CC87C2F2EE}" presName="linear" presStyleCnt="0">
        <dgm:presLayoutVars>
          <dgm:animLvl val="lvl"/>
          <dgm:resizeHandles val="exact"/>
        </dgm:presLayoutVars>
      </dgm:prSet>
      <dgm:spPr/>
    </dgm:pt>
    <dgm:pt modelId="{716E5AF1-FBC4-4CC4-B608-FB07E6445A80}" type="pres">
      <dgm:prSet presAssocID="{E36C537C-65C1-4AD8-AB85-C71AEECA5A09}" presName="parentText" presStyleLbl="node1" presStyleIdx="0" presStyleCnt="1" custScaleY="100775">
        <dgm:presLayoutVars>
          <dgm:chMax val="0"/>
          <dgm:bulletEnabled val="1"/>
        </dgm:presLayoutVars>
      </dgm:prSet>
      <dgm:spPr/>
    </dgm:pt>
  </dgm:ptLst>
  <dgm:cxnLst>
    <dgm:cxn modelId="{314C3A18-154D-46A1-AAF1-38D58E04ED09}" srcId="{FA58BE2E-55D2-4FBD-A261-07CC87C2F2EE}" destId="{E36C537C-65C1-4AD8-AB85-C71AEECA5A09}" srcOrd="0" destOrd="0" parTransId="{51374BFD-1ED4-4A50-8ADB-96345C81AF8A}" sibTransId="{D49954A5-8600-4694-BB4E-71E5CE513752}"/>
    <dgm:cxn modelId="{22DF3FC2-C60E-4402-86FA-DA6D70243714}" type="presOf" srcId="{FA58BE2E-55D2-4FBD-A261-07CC87C2F2EE}" destId="{BE10237A-FB7D-4C5C-B990-968BE2E22F08}" srcOrd="0" destOrd="0" presId="urn:microsoft.com/office/officeart/2005/8/layout/vList2"/>
    <dgm:cxn modelId="{192301AC-8846-45C4-9DC2-2A5D0BF89416}" type="presOf" srcId="{E36C537C-65C1-4AD8-AB85-C71AEECA5A09}" destId="{716E5AF1-FBC4-4CC4-B608-FB07E6445A80}" srcOrd="0" destOrd="0" presId="urn:microsoft.com/office/officeart/2005/8/layout/vList2"/>
    <dgm:cxn modelId="{2ED13FFB-8B5F-491A-AC0F-270EF3F7BFFC}" type="presParOf" srcId="{BE10237A-FB7D-4C5C-B990-968BE2E22F08}" destId="{716E5AF1-FBC4-4CC4-B608-FB07E6445A8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878E00B-5237-4514-A75C-654326D47B7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BD3F1D4-CBB4-423B-98C1-0B90C04FC70E}">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Рeжa</a:t>
          </a:r>
          <a:r>
            <a:rPr lang="ru-RU" b="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C28C262-3479-4663-ADF6-50D61CCC54B2}" type="parTrans" cxnId="{092C308B-48EE-4A39-AA64-66A4E54A73B2}">
      <dgm:prSet/>
      <dgm:spPr/>
      <dgm:t>
        <a:bodyPr/>
        <a:lstStyle/>
        <a:p>
          <a:endParaRPr lang="ru-RU"/>
        </a:p>
      </dgm:t>
    </dgm:pt>
    <dgm:pt modelId="{7C228B84-A0E9-4214-8CE6-9E77044876C7}" type="sibTrans" cxnId="{092C308B-48EE-4A39-AA64-66A4E54A73B2}">
      <dgm:prSet/>
      <dgm:spPr/>
      <dgm:t>
        <a:bodyPr/>
        <a:lstStyle/>
        <a:p>
          <a:endParaRPr lang="ru-RU"/>
        </a:p>
      </dgm:t>
    </dgm:pt>
    <dgm:pt modelId="{127FD1F6-3685-4BCC-9B6B-16909AA0C2FC}">
      <dgm:prSet/>
      <dgm:spPr/>
      <dgm:t>
        <a:bodyPr/>
        <a:lstStyle/>
        <a:p>
          <a:pPr algn="just" rtl="0"/>
          <a:r>
            <a:rPr lang="ru-RU" dirty="0" smtClean="0">
              <a:latin typeface="Times New Roman" panose="02020603050405020304" pitchFamily="18" charset="0"/>
              <a:cs typeface="Times New Roman" panose="02020603050405020304" pitchFamily="18" charset="0"/>
            </a:rPr>
            <a:t>1. </a:t>
          </a:r>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технологияларни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аҳамияти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CD4C6DB-230B-427A-95C0-059C6027E41D}" type="parTrans" cxnId="{08BD699B-AEC4-4700-AABA-E92C6289B542}">
      <dgm:prSet/>
      <dgm:spPr/>
      <dgm:t>
        <a:bodyPr/>
        <a:lstStyle/>
        <a:p>
          <a:endParaRPr lang="ru-RU"/>
        </a:p>
      </dgm:t>
    </dgm:pt>
    <dgm:pt modelId="{DCE6CB97-529B-4423-A89E-A31248355EB4}" type="sibTrans" cxnId="{08BD699B-AEC4-4700-AABA-E92C6289B542}">
      <dgm:prSet/>
      <dgm:spPr/>
      <dgm:t>
        <a:bodyPr/>
        <a:lstStyle/>
        <a:p>
          <a:endParaRPr lang="ru-RU"/>
        </a:p>
      </dgm:t>
    </dgm:pt>
    <dgm:pt modelId="{061F96D2-CE82-420C-B04F-CE9E8355B02B}">
      <dgm:prSet/>
      <dgm:spPr/>
      <dgm:t>
        <a:bodyPr/>
        <a:lstStyle/>
        <a:p>
          <a:pPr algn="just" rtl="0"/>
          <a:r>
            <a:rPr lang="ru-RU" dirty="0" smtClean="0">
              <a:latin typeface="Times New Roman" panose="02020603050405020304" pitchFamily="18" charset="0"/>
              <a:cs typeface="Times New Roman" panose="02020603050405020304" pitchFamily="18" charset="0"/>
            </a:rPr>
            <a:t>2.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-техник </a:t>
          </a:r>
          <a:r>
            <a:rPr lang="ru-RU" dirty="0" err="1" smtClean="0">
              <a:latin typeface="Times New Roman" panose="02020603050405020304" pitchFamily="18" charset="0"/>
              <a:cs typeface="Times New Roman" panose="02020603050405020304" pitchFamily="18" charset="0"/>
            </a:rPr>
            <a:t>тараққиёт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вазифалари</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9C66874-1F33-481D-B173-C67EBC68734C}" type="parTrans" cxnId="{06434B3D-0CD7-49E3-970D-80D75BD755B6}">
      <dgm:prSet/>
      <dgm:spPr/>
      <dgm:t>
        <a:bodyPr/>
        <a:lstStyle/>
        <a:p>
          <a:endParaRPr lang="ru-RU"/>
        </a:p>
      </dgm:t>
    </dgm:pt>
    <dgm:pt modelId="{FDCD9D8E-5645-42EA-9DA3-840EE615C118}" type="sibTrans" cxnId="{06434B3D-0CD7-49E3-970D-80D75BD755B6}">
      <dgm:prSet/>
      <dgm:spPr/>
      <dgm:t>
        <a:bodyPr/>
        <a:lstStyle/>
        <a:p>
          <a:endParaRPr lang="ru-RU"/>
        </a:p>
      </dgm:t>
    </dgm:pt>
    <dgm:pt modelId="{29804EED-DEEF-4028-A379-A1C4F3067A50}" type="pres">
      <dgm:prSet presAssocID="{4878E00B-5237-4514-A75C-654326D47B7A}" presName="linear" presStyleCnt="0">
        <dgm:presLayoutVars>
          <dgm:animLvl val="lvl"/>
          <dgm:resizeHandles val="exact"/>
        </dgm:presLayoutVars>
      </dgm:prSet>
      <dgm:spPr/>
    </dgm:pt>
    <dgm:pt modelId="{4A97ACF0-45DC-4F52-A6DE-6C2343E61F91}" type="pres">
      <dgm:prSet presAssocID="{7BD3F1D4-CBB4-423B-98C1-0B90C04FC70E}" presName="parentText" presStyleLbl="node1" presStyleIdx="0" presStyleCnt="3">
        <dgm:presLayoutVars>
          <dgm:chMax val="0"/>
          <dgm:bulletEnabled val="1"/>
        </dgm:presLayoutVars>
      </dgm:prSet>
      <dgm:spPr/>
    </dgm:pt>
    <dgm:pt modelId="{E46371CD-E8B9-456C-9170-A164CDFF9506}" type="pres">
      <dgm:prSet presAssocID="{7C228B84-A0E9-4214-8CE6-9E77044876C7}" presName="spacer" presStyleCnt="0"/>
      <dgm:spPr/>
    </dgm:pt>
    <dgm:pt modelId="{2F2D20E9-E144-4D26-ABE9-63455AED8493}" type="pres">
      <dgm:prSet presAssocID="{127FD1F6-3685-4BCC-9B6B-16909AA0C2FC}" presName="parentText" presStyleLbl="node1" presStyleIdx="1" presStyleCnt="3">
        <dgm:presLayoutVars>
          <dgm:chMax val="0"/>
          <dgm:bulletEnabled val="1"/>
        </dgm:presLayoutVars>
      </dgm:prSet>
      <dgm:spPr/>
    </dgm:pt>
    <dgm:pt modelId="{66BC35F3-7D02-49BA-9A66-F971C4F7394E}" type="pres">
      <dgm:prSet presAssocID="{DCE6CB97-529B-4423-A89E-A31248355EB4}" presName="spacer" presStyleCnt="0"/>
      <dgm:spPr/>
    </dgm:pt>
    <dgm:pt modelId="{515C18B7-4655-455E-92E4-F16783CC628A}" type="pres">
      <dgm:prSet presAssocID="{061F96D2-CE82-420C-B04F-CE9E8355B02B}" presName="parentText" presStyleLbl="node1" presStyleIdx="2" presStyleCnt="3">
        <dgm:presLayoutVars>
          <dgm:chMax val="0"/>
          <dgm:bulletEnabled val="1"/>
        </dgm:presLayoutVars>
      </dgm:prSet>
      <dgm:spPr/>
    </dgm:pt>
  </dgm:ptLst>
  <dgm:cxnLst>
    <dgm:cxn modelId="{06434B3D-0CD7-49E3-970D-80D75BD755B6}" srcId="{4878E00B-5237-4514-A75C-654326D47B7A}" destId="{061F96D2-CE82-420C-B04F-CE9E8355B02B}" srcOrd="2" destOrd="0" parTransId="{19C66874-1F33-481D-B173-C67EBC68734C}" sibTransId="{FDCD9D8E-5645-42EA-9DA3-840EE615C118}"/>
    <dgm:cxn modelId="{4E4FADD0-FFD8-449D-8894-8D6371F4B59C}" type="presOf" srcId="{4878E00B-5237-4514-A75C-654326D47B7A}" destId="{29804EED-DEEF-4028-A379-A1C4F3067A50}" srcOrd="0" destOrd="0" presId="urn:microsoft.com/office/officeart/2005/8/layout/vList2"/>
    <dgm:cxn modelId="{F917DB32-5A50-41B1-A47B-F1D610FB3308}" type="presOf" srcId="{127FD1F6-3685-4BCC-9B6B-16909AA0C2FC}" destId="{2F2D20E9-E144-4D26-ABE9-63455AED8493}" srcOrd="0" destOrd="0" presId="urn:microsoft.com/office/officeart/2005/8/layout/vList2"/>
    <dgm:cxn modelId="{4B545B3D-14A6-4A83-98CD-BCFABFF37310}" type="presOf" srcId="{7BD3F1D4-CBB4-423B-98C1-0B90C04FC70E}" destId="{4A97ACF0-45DC-4F52-A6DE-6C2343E61F91}" srcOrd="0" destOrd="0" presId="urn:microsoft.com/office/officeart/2005/8/layout/vList2"/>
    <dgm:cxn modelId="{144E87E5-16AC-497B-9BB6-20C9C547BEED}" type="presOf" srcId="{061F96D2-CE82-420C-B04F-CE9E8355B02B}" destId="{515C18B7-4655-455E-92E4-F16783CC628A}" srcOrd="0" destOrd="0" presId="urn:microsoft.com/office/officeart/2005/8/layout/vList2"/>
    <dgm:cxn modelId="{092C308B-48EE-4A39-AA64-66A4E54A73B2}" srcId="{4878E00B-5237-4514-A75C-654326D47B7A}" destId="{7BD3F1D4-CBB4-423B-98C1-0B90C04FC70E}" srcOrd="0" destOrd="0" parTransId="{7C28C262-3479-4663-ADF6-50D61CCC54B2}" sibTransId="{7C228B84-A0E9-4214-8CE6-9E77044876C7}"/>
    <dgm:cxn modelId="{08BD699B-AEC4-4700-AABA-E92C6289B542}" srcId="{4878E00B-5237-4514-A75C-654326D47B7A}" destId="{127FD1F6-3685-4BCC-9B6B-16909AA0C2FC}" srcOrd="1" destOrd="0" parTransId="{7CD4C6DB-230B-427A-95C0-059C6027E41D}" sibTransId="{DCE6CB97-529B-4423-A89E-A31248355EB4}"/>
    <dgm:cxn modelId="{23BFC83E-BA43-4B86-8ACC-CF2833A895C9}" type="presParOf" srcId="{29804EED-DEEF-4028-A379-A1C4F3067A50}" destId="{4A97ACF0-45DC-4F52-A6DE-6C2343E61F91}" srcOrd="0" destOrd="0" presId="urn:microsoft.com/office/officeart/2005/8/layout/vList2"/>
    <dgm:cxn modelId="{58DB2D34-7C06-4608-A1AB-3C1410AE8EB1}" type="presParOf" srcId="{29804EED-DEEF-4028-A379-A1C4F3067A50}" destId="{E46371CD-E8B9-456C-9170-A164CDFF9506}" srcOrd="1" destOrd="0" presId="urn:microsoft.com/office/officeart/2005/8/layout/vList2"/>
    <dgm:cxn modelId="{EAF2EAB9-8A31-4C11-8B3A-79C6BA08D52D}" type="presParOf" srcId="{29804EED-DEEF-4028-A379-A1C4F3067A50}" destId="{2F2D20E9-E144-4D26-ABE9-63455AED8493}" srcOrd="2" destOrd="0" presId="urn:microsoft.com/office/officeart/2005/8/layout/vList2"/>
    <dgm:cxn modelId="{C87FC10B-F4A6-4A92-9975-3027F78F6685}" type="presParOf" srcId="{29804EED-DEEF-4028-A379-A1C4F3067A50}" destId="{66BC35F3-7D02-49BA-9A66-F971C4F7394E}" srcOrd="3" destOrd="0" presId="urn:microsoft.com/office/officeart/2005/8/layout/vList2"/>
    <dgm:cxn modelId="{F4258F55-2554-4869-B59C-FFA85FECEF07}" type="presParOf" srcId="{29804EED-DEEF-4028-A379-A1C4F3067A50}" destId="{515C18B7-4655-455E-92E4-F16783CC628A}" srcOrd="4"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2887DDC-75C4-4ECF-8AC8-0469D12BB705}"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ru-RU"/>
        </a:p>
      </dgm:t>
    </dgm:pt>
    <dgm:pt modelId="{97176289-7D5A-469A-97A3-D9C5B858ACCE}">
      <dgm:prSet/>
      <dgm:spPr/>
      <dgm:t>
        <a:bodyPr/>
        <a:lstStyle/>
        <a:p>
          <a:pPr algn="ctr" rtl="0"/>
          <a:r>
            <a:rPr lang="ru-RU" b="1" dirty="0" smtClean="0">
              <a:latin typeface="Times New Roman" panose="02020603050405020304" pitchFamily="18" charset="0"/>
              <a:cs typeface="Times New Roman" panose="02020603050405020304" pitchFamily="18" charset="0"/>
            </a:rPr>
            <a:t>1-савол. </a:t>
          </a:r>
          <a:r>
            <a:rPr lang="ru-RU" b="1" dirty="0" err="1" smtClean="0">
              <a:latin typeface="Times New Roman" panose="02020603050405020304" pitchFamily="18" charset="0"/>
              <a:cs typeface="Times New Roman" panose="02020603050405020304" pitchFamily="18" charset="0"/>
            </a:rPr>
            <a:t>Олий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таълимда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замонавий</a:t>
          </a:r>
          <a:r>
            <a:rPr lang="ru-RU" b="1" dirty="0" smtClean="0">
              <a:latin typeface="Times New Roman" panose="02020603050405020304" pitchFamily="18" charset="0"/>
              <a:cs typeface="Times New Roman" panose="02020603050405020304" pitchFamily="18" charset="0"/>
            </a:rPr>
            <a:t> педагогик </a:t>
          </a:r>
          <a:r>
            <a:rPr lang="ru-RU" b="1" dirty="0" err="1" smtClean="0">
              <a:latin typeface="Times New Roman" panose="02020603050405020304" pitchFamily="18" charset="0"/>
              <a:cs typeface="Times New Roman" panose="02020603050405020304" pitchFamily="18" charset="0"/>
            </a:rPr>
            <a:t>технологияларни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қўллашнинг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аҳамияти</a:t>
          </a:r>
          <a:endParaRPr lang="ru-RU" b="1" dirty="0">
            <a:latin typeface="Times New Roman" panose="02020603050405020304" pitchFamily="18" charset="0"/>
            <a:cs typeface="Times New Roman" panose="02020603050405020304" pitchFamily="18" charset="0"/>
          </a:endParaRPr>
        </a:p>
      </dgm:t>
    </dgm:pt>
    <dgm:pt modelId="{E52974E8-57B1-421D-8B6F-FE6C10850BA3}" type="parTrans" cxnId="{3BF7A076-43C2-43BF-9993-E311F0FC983E}">
      <dgm:prSet/>
      <dgm:spPr/>
      <dgm:t>
        <a:bodyPr/>
        <a:lstStyle/>
        <a:p>
          <a:endParaRPr lang="ru-RU"/>
        </a:p>
      </dgm:t>
    </dgm:pt>
    <dgm:pt modelId="{1E119F4A-0A60-4E4D-8446-35CB5C86800D}" type="sibTrans" cxnId="{3BF7A076-43C2-43BF-9993-E311F0FC983E}">
      <dgm:prSet/>
      <dgm:spPr/>
      <dgm:t>
        <a:bodyPr/>
        <a:lstStyle/>
        <a:p>
          <a:endParaRPr lang="ru-RU"/>
        </a:p>
      </dgm:t>
    </dgm:pt>
    <dgm:pt modelId="{D3DF4587-EA6A-4839-8140-182D1B455AD7}" type="pres">
      <dgm:prSet presAssocID="{32887DDC-75C4-4ECF-8AC8-0469D12BB705}" presName="linear" presStyleCnt="0">
        <dgm:presLayoutVars>
          <dgm:animLvl val="lvl"/>
          <dgm:resizeHandles val="exact"/>
        </dgm:presLayoutVars>
      </dgm:prSet>
      <dgm:spPr/>
    </dgm:pt>
    <dgm:pt modelId="{1C1C562C-9E26-41E3-B9ED-B8DEADBCE66B}" type="pres">
      <dgm:prSet presAssocID="{97176289-7D5A-469A-97A3-D9C5B858ACCE}" presName="parentText" presStyleLbl="node1" presStyleIdx="0" presStyleCnt="1">
        <dgm:presLayoutVars>
          <dgm:chMax val="0"/>
          <dgm:bulletEnabled val="1"/>
        </dgm:presLayoutVars>
      </dgm:prSet>
      <dgm:spPr/>
    </dgm:pt>
  </dgm:ptLst>
  <dgm:cxnLst>
    <dgm:cxn modelId="{3BF7A076-43C2-43BF-9993-E311F0FC983E}" srcId="{32887DDC-75C4-4ECF-8AC8-0469D12BB705}" destId="{97176289-7D5A-469A-97A3-D9C5B858ACCE}" srcOrd="0" destOrd="0" parTransId="{E52974E8-57B1-421D-8B6F-FE6C10850BA3}" sibTransId="{1E119F4A-0A60-4E4D-8446-35CB5C86800D}"/>
    <dgm:cxn modelId="{5E933C38-F471-45F9-B131-C6F40098F831}" type="presOf" srcId="{97176289-7D5A-469A-97A3-D9C5B858ACCE}" destId="{1C1C562C-9E26-41E3-B9ED-B8DEADBCE66B}" srcOrd="0" destOrd="0" presId="urn:microsoft.com/office/officeart/2005/8/layout/vList2"/>
    <dgm:cxn modelId="{0B3A6D10-F8D1-4723-91E2-6C5735BC8A63}" type="presOf" srcId="{32887DDC-75C4-4ECF-8AC8-0469D12BB705}" destId="{D3DF4587-EA6A-4839-8140-182D1B455AD7}" srcOrd="0" destOrd="0" presId="urn:microsoft.com/office/officeart/2005/8/layout/vList2"/>
    <dgm:cxn modelId="{2D686D7D-B32B-4789-8C0F-935C2C330E15}" type="presParOf" srcId="{D3DF4587-EA6A-4839-8140-182D1B455AD7}" destId="{1C1C562C-9E26-41E3-B9ED-B8DEADBCE6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0761426-E765-4AF9-AEC1-7D9112414376}"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8C3CA1E2-A6C5-4EE0-9DE1-5E80FCEB81E5}">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Ўзбекистон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Республикасида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ягона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узлуксиз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тур</a:t>
          </a:r>
          <a:r>
            <a:rPr lang="uz-Cyrl-UZ" dirty="0" smtClean="0">
              <a:latin typeface="Times New Roman" panose="02020603050405020304" pitchFamily="18" charset="0"/>
              <a:cs typeface="Times New Roman" panose="02020603050405020304" pitchFamily="18" charset="0"/>
            </a:rPr>
            <a:t>лар</a:t>
          </a:r>
          <a:r>
            <a:rPr lang="ru-RU" dirty="0" smtClean="0">
              <a:latin typeface="Times New Roman" panose="02020603050405020304" pitchFamily="18" charset="0"/>
              <a:cs typeface="Times New Roman" panose="02020603050405020304" pitchFamily="18" charset="0"/>
            </a:rPr>
            <a:t>и – </a:t>
          </a:r>
          <a:r>
            <a:rPr lang="ru-RU" dirty="0" err="1" smtClean="0">
              <a:latin typeface="Times New Roman" panose="02020603050405020304" pitchFamily="18" charset="0"/>
              <a:cs typeface="Times New Roman" panose="02020603050405020304" pitchFamily="18" charset="0"/>
            </a:rPr>
            <a:t>мактабгача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махсус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касб-ҳунар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юртидан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кейинги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кадрларни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қайта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малакасини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мактабдан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ташқари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кабилар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орасида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тури </a:t>
          </a:r>
          <a:r>
            <a:rPr lang="ru-RU" dirty="0" err="1" smtClean="0">
              <a:latin typeface="Times New Roman" panose="02020603050405020304" pitchFamily="18" charset="0"/>
              <a:cs typeface="Times New Roman" panose="02020603050405020304" pitchFamily="18" charset="0"/>
            </a:rPr>
            <a:t>малакали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мутахассислар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халқ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хўжалиги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ҳаётининг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жабҳаларида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хизмат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кадрлар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ўчоғи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алоҳида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эгаллайди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45720D9-2B91-413C-9D97-7BE3A2F699D3}" type="parTrans" cxnId="{1C6530E1-5A69-41AC-B55A-CB051C2B49F4}">
      <dgm:prSet/>
      <dgm:spPr/>
      <dgm:t>
        <a:bodyPr/>
        <a:lstStyle/>
        <a:p>
          <a:endParaRPr lang="ru-RU"/>
        </a:p>
      </dgm:t>
    </dgm:pt>
    <dgm:pt modelId="{81DD4070-B579-4465-9492-5F7A02A9589B}" type="sibTrans" cxnId="{1C6530E1-5A69-41AC-B55A-CB051C2B49F4}">
      <dgm:prSet/>
      <dgm:spPr/>
      <dgm:t>
        <a:bodyPr/>
        <a:lstStyle/>
        <a:p>
          <a:endParaRPr lang="ru-RU"/>
        </a:p>
      </dgm:t>
    </dgm:pt>
    <dgm:pt modelId="{1090D30B-088D-47F0-A5A2-5AB1A43CE1AD}" type="pres">
      <dgm:prSet presAssocID="{80761426-E765-4AF9-AEC1-7D9112414376}" presName="linear" presStyleCnt="0">
        <dgm:presLayoutVars>
          <dgm:animLvl val="lvl"/>
          <dgm:resizeHandles val="exact"/>
        </dgm:presLayoutVars>
      </dgm:prSet>
      <dgm:spPr/>
    </dgm:pt>
    <dgm:pt modelId="{816CD2C2-28C0-4EA5-B8D1-AF4070A97EEF}" type="pres">
      <dgm:prSet presAssocID="{8C3CA1E2-A6C5-4EE0-9DE1-5E80FCEB81E5}" presName="parentText" presStyleLbl="node1" presStyleIdx="0" presStyleCnt="1">
        <dgm:presLayoutVars>
          <dgm:chMax val="0"/>
          <dgm:bulletEnabled val="1"/>
        </dgm:presLayoutVars>
      </dgm:prSet>
      <dgm:spPr/>
    </dgm:pt>
  </dgm:ptLst>
  <dgm:cxnLst>
    <dgm:cxn modelId="{1C6530E1-5A69-41AC-B55A-CB051C2B49F4}" srcId="{80761426-E765-4AF9-AEC1-7D9112414376}" destId="{8C3CA1E2-A6C5-4EE0-9DE1-5E80FCEB81E5}" srcOrd="0" destOrd="0" parTransId="{045720D9-2B91-413C-9D97-7BE3A2F699D3}" sibTransId="{81DD4070-B579-4465-9492-5F7A02A9589B}"/>
    <dgm:cxn modelId="{B5021CDA-51A8-46FF-BED5-8EC606844738}" type="presOf" srcId="{80761426-E765-4AF9-AEC1-7D9112414376}" destId="{1090D30B-088D-47F0-A5A2-5AB1A43CE1AD}" srcOrd="0" destOrd="0" presId="urn:microsoft.com/office/officeart/2005/8/layout/vList2"/>
    <dgm:cxn modelId="{90792EDC-B5D2-4D5B-AC15-733E25DD7CE4}" type="presOf" srcId="{8C3CA1E2-A6C5-4EE0-9DE1-5E80FCEB81E5}" destId="{816CD2C2-28C0-4EA5-B8D1-AF4070A97EEF}" srcOrd="0" destOrd="0" presId="urn:microsoft.com/office/officeart/2005/8/layout/vList2"/>
    <dgm:cxn modelId="{C758D1A3-400B-4F64-97A3-7063D291CC61}" type="presParOf" srcId="{1090D30B-088D-47F0-A5A2-5AB1A43CE1AD}" destId="{816CD2C2-28C0-4EA5-B8D1-AF4070A97EEF}"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AFBA042-36B1-45C1-865E-BE11F24864D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CDB6C8D-6A3D-448D-9C9B-5AC729E4E6E0}">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Шунинг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алоҳида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жиддий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эътибор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ҳаётий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заруратимиз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кўтарилган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ҳажмини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стандартлаштириш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масаласи</a:t>
          </a:r>
          <a:r>
            <a:rPr lang="ru-RU" dirty="0" smtClean="0">
              <a:latin typeface="Times New Roman" panose="02020603050405020304" pitchFamily="18" charset="0"/>
              <a:cs typeface="Times New Roman" panose="02020603050405020304" pitchFamily="18" charset="0"/>
            </a:rPr>
            <a:t> 2001 </a:t>
          </a:r>
          <a:r>
            <a:rPr lang="ru-RU" dirty="0" err="1" smtClean="0">
              <a:latin typeface="Times New Roman" panose="02020603050405020304" pitchFamily="18" charset="0"/>
              <a:cs typeface="Times New Roman" panose="02020603050405020304" pitchFamily="18" charset="0"/>
            </a:rPr>
            <a:t>йилнинг</a:t>
          </a:r>
          <a:r>
            <a:rPr lang="ru-RU" dirty="0" smtClean="0">
              <a:latin typeface="Times New Roman" panose="02020603050405020304" pitchFamily="18" charset="0"/>
              <a:cs typeface="Times New Roman" panose="02020603050405020304" pitchFamily="18" charset="0"/>
            </a:rPr>
            <a:t> 16 </a:t>
          </a:r>
          <a:r>
            <a:rPr lang="ru-RU" dirty="0" err="1" smtClean="0">
              <a:latin typeface="Times New Roman" panose="02020603050405020304" pitchFamily="18" charset="0"/>
              <a:cs typeface="Times New Roman" panose="02020603050405020304" pitchFamily="18" charset="0"/>
            </a:rPr>
            <a:t>августида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Маҳкамасининг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махсус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қарори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расмий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тарзида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тасдиқланди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5C2C353-584C-488A-B454-9D95C0B26CF0}" type="parTrans" cxnId="{EC300CC8-A72D-48F3-BB66-91CC2924CA17}">
      <dgm:prSet/>
      <dgm:spPr/>
      <dgm:t>
        <a:bodyPr/>
        <a:lstStyle/>
        <a:p>
          <a:endParaRPr lang="ru-RU"/>
        </a:p>
      </dgm:t>
    </dgm:pt>
    <dgm:pt modelId="{2685F9A2-A89A-4668-B6D8-DD02902C6532}" type="sibTrans" cxnId="{EC300CC8-A72D-48F3-BB66-91CC2924CA17}">
      <dgm:prSet/>
      <dgm:spPr/>
      <dgm:t>
        <a:bodyPr/>
        <a:lstStyle/>
        <a:p>
          <a:endParaRPr lang="ru-RU"/>
        </a:p>
      </dgm:t>
    </dgm:pt>
    <dgm:pt modelId="{3862E473-F66B-4AC5-8A1B-324F3D8A2015}">
      <dgm:prSet/>
      <dgm:spPr/>
      <dgm:t>
        <a:bodyPr/>
        <a:lstStyle/>
        <a:p>
          <a:pPr marL="0" indent="358775" algn="just" rtl="0"/>
          <a:r>
            <a:rPr lang="ru-RU" smtClean="0">
              <a:latin typeface="Times New Roman" panose="02020603050405020304" pitchFamily="18" charset="0"/>
              <a:cs typeface="Times New Roman" panose="02020603050405020304" pitchFamily="18" charset="0"/>
            </a:rPr>
            <a:t>Шундан </a:t>
          </a:r>
          <a:r>
            <a:rPr lang="ru-RU" dirty="0" err="1" smtClean="0">
              <a:latin typeface="Times New Roman" panose="02020603050405020304" pitchFamily="18" charset="0"/>
              <a:cs typeface="Times New Roman" panose="02020603050405020304" pitchFamily="18" charset="0"/>
            </a:rPr>
            <a:t>кейинги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тарихан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қисқа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вақт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мобайнида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ушбу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тури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шуғулланувчи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муассасалар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мутасаддилари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кўпгина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оширилди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BB8D483-A79B-4829-A63F-5C07B6DC06DF}" type="parTrans" cxnId="{387AC5B4-9966-4B06-95DA-7A5E595AB2BF}">
      <dgm:prSet/>
      <dgm:spPr/>
      <dgm:t>
        <a:bodyPr/>
        <a:lstStyle/>
        <a:p>
          <a:endParaRPr lang="ru-RU"/>
        </a:p>
      </dgm:t>
    </dgm:pt>
    <dgm:pt modelId="{9FBB8F94-00A4-408B-A57B-5C8F6BFAB127}" type="sibTrans" cxnId="{387AC5B4-9966-4B06-95DA-7A5E595AB2BF}">
      <dgm:prSet/>
      <dgm:spPr/>
      <dgm:t>
        <a:bodyPr/>
        <a:lstStyle/>
        <a:p>
          <a:endParaRPr lang="ru-RU"/>
        </a:p>
      </dgm:t>
    </dgm:pt>
    <dgm:pt modelId="{A29F819F-D61E-4777-A2E9-952D5C92F41B}" type="pres">
      <dgm:prSet presAssocID="{BAFBA042-36B1-45C1-865E-BE11F24864D3}" presName="linear" presStyleCnt="0">
        <dgm:presLayoutVars>
          <dgm:animLvl val="lvl"/>
          <dgm:resizeHandles val="exact"/>
        </dgm:presLayoutVars>
      </dgm:prSet>
      <dgm:spPr/>
    </dgm:pt>
    <dgm:pt modelId="{EF795981-9349-48F1-80F7-F2FF2FF2EA17}" type="pres">
      <dgm:prSet presAssocID="{ECDB6C8D-6A3D-448D-9C9B-5AC729E4E6E0}" presName="parentText" presStyleLbl="node1" presStyleIdx="0" presStyleCnt="2">
        <dgm:presLayoutVars>
          <dgm:chMax val="0"/>
          <dgm:bulletEnabled val="1"/>
        </dgm:presLayoutVars>
      </dgm:prSet>
      <dgm:spPr/>
    </dgm:pt>
    <dgm:pt modelId="{12076D87-9B72-401C-8132-CF3B72503A8B}" type="pres">
      <dgm:prSet presAssocID="{2685F9A2-A89A-4668-B6D8-DD02902C6532}" presName="spacer" presStyleCnt="0"/>
      <dgm:spPr/>
    </dgm:pt>
    <dgm:pt modelId="{B029A406-2C64-4FCD-9373-C5CAF4FC7A6B}" type="pres">
      <dgm:prSet presAssocID="{3862E473-F66B-4AC5-8A1B-324F3D8A2015}" presName="parentText" presStyleLbl="node1" presStyleIdx="1" presStyleCnt="2">
        <dgm:presLayoutVars>
          <dgm:chMax val="0"/>
          <dgm:bulletEnabled val="1"/>
        </dgm:presLayoutVars>
      </dgm:prSet>
      <dgm:spPr/>
    </dgm:pt>
  </dgm:ptLst>
  <dgm:cxnLst>
    <dgm:cxn modelId="{CEADA147-6EBA-4BA6-AFAC-3D755A7B0170}" type="presOf" srcId="{BAFBA042-36B1-45C1-865E-BE11F24864D3}" destId="{A29F819F-D61E-4777-A2E9-952D5C92F41B}" srcOrd="0" destOrd="0" presId="urn:microsoft.com/office/officeart/2005/8/layout/vList2"/>
    <dgm:cxn modelId="{5C8EB411-58C7-458C-A019-903C5A4558C9}" type="presOf" srcId="{3862E473-F66B-4AC5-8A1B-324F3D8A2015}" destId="{B029A406-2C64-4FCD-9373-C5CAF4FC7A6B}" srcOrd="0" destOrd="0" presId="urn:microsoft.com/office/officeart/2005/8/layout/vList2"/>
    <dgm:cxn modelId="{387AC5B4-9966-4B06-95DA-7A5E595AB2BF}" srcId="{BAFBA042-36B1-45C1-865E-BE11F24864D3}" destId="{3862E473-F66B-4AC5-8A1B-324F3D8A2015}" srcOrd="1" destOrd="0" parTransId="{1BB8D483-A79B-4829-A63F-5C07B6DC06DF}" sibTransId="{9FBB8F94-00A4-408B-A57B-5C8F6BFAB127}"/>
    <dgm:cxn modelId="{950BB9C7-D89B-42C4-9C0F-DE869F19CAD6}" type="presOf" srcId="{ECDB6C8D-6A3D-448D-9C9B-5AC729E4E6E0}" destId="{EF795981-9349-48F1-80F7-F2FF2FF2EA17}" srcOrd="0" destOrd="0" presId="urn:microsoft.com/office/officeart/2005/8/layout/vList2"/>
    <dgm:cxn modelId="{EC300CC8-A72D-48F3-BB66-91CC2924CA17}" srcId="{BAFBA042-36B1-45C1-865E-BE11F24864D3}" destId="{ECDB6C8D-6A3D-448D-9C9B-5AC729E4E6E0}" srcOrd="0" destOrd="0" parTransId="{B5C2C353-584C-488A-B454-9D95C0B26CF0}" sibTransId="{2685F9A2-A89A-4668-B6D8-DD02902C6532}"/>
    <dgm:cxn modelId="{E92EAFE0-B491-4848-99E8-EA73A0592CAB}" type="presParOf" srcId="{A29F819F-D61E-4777-A2E9-952D5C92F41B}" destId="{EF795981-9349-48F1-80F7-F2FF2FF2EA17}" srcOrd="0" destOrd="0" presId="urn:microsoft.com/office/officeart/2005/8/layout/vList2"/>
    <dgm:cxn modelId="{79154B77-B2B7-4FCD-B546-DA31AD19B189}" type="presParOf" srcId="{A29F819F-D61E-4777-A2E9-952D5C92F41B}" destId="{12076D87-9B72-401C-8132-CF3B72503A8B}" srcOrd="1" destOrd="0" presId="urn:microsoft.com/office/officeart/2005/8/layout/vList2"/>
    <dgm:cxn modelId="{4F3D9E19-CD8B-429C-8AEF-FDFD95ED0177}" type="presParOf" srcId="{A29F819F-D61E-4777-A2E9-952D5C92F41B}" destId="{B029A406-2C64-4FCD-9373-C5CAF4FC7A6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B6DC694-064D-43E3-8BB7-5416A7D2E8A9}"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51DE4D1-3D96-4C51-828C-B56F1C08D7C4}">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Фанлар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стандартларини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режа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намунавий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барпо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дарслик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адабиётларининг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авлодини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нашрга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амалиётига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ишлар</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жумладандир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87A4657-8C4D-4CFF-A471-2EEE6ABBB499}" type="parTrans" cxnId="{86D5500C-B48C-45B9-B156-098BC0F4135C}">
      <dgm:prSet/>
      <dgm:spPr/>
      <dgm:t>
        <a:bodyPr/>
        <a:lstStyle/>
        <a:p>
          <a:endParaRPr lang="ru-RU"/>
        </a:p>
      </dgm:t>
    </dgm:pt>
    <dgm:pt modelId="{C44AD8A8-71BE-4DA7-9AB9-B7E193B9C776}" type="sibTrans" cxnId="{86D5500C-B48C-45B9-B156-098BC0F4135C}">
      <dgm:prSet/>
      <dgm:spPr/>
      <dgm:t>
        <a:bodyPr/>
        <a:lstStyle/>
        <a:p>
          <a:endParaRPr lang="ru-RU"/>
        </a:p>
      </dgm:t>
    </dgm:pt>
    <dgm:pt modelId="{D6203FA8-0303-4A27-8DA9-78550CCC9AD2}" type="pres">
      <dgm:prSet presAssocID="{4B6DC694-064D-43E3-8BB7-5416A7D2E8A9}" presName="linear" presStyleCnt="0">
        <dgm:presLayoutVars>
          <dgm:animLvl val="lvl"/>
          <dgm:resizeHandles val="exact"/>
        </dgm:presLayoutVars>
      </dgm:prSet>
      <dgm:spPr/>
    </dgm:pt>
    <dgm:pt modelId="{07C5233F-83FC-41DC-8C34-F36C0F53FE2E}" type="pres">
      <dgm:prSet presAssocID="{E51DE4D1-3D96-4C51-828C-B56F1C08D7C4}" presName="parentText" presStyleLbl="node1" presStyleIdx="0" presStyleCnt="1">
        <dgm:presLayoutVars>
          <dgm:chMax val="0"/>
          <dgm:bulletEnabled val="1"/>
        </dgm:presLayoutVars>
      </dgm:prSet>
      <dgm:spPr/>
    </dgm:pt>
  </dgm:ptLst>
  <dgm:cxnLst>
    <dgm:cxn modelId="{86D5500C-B48C-45B9-B156-098BC0F4135C}" srcId="{4B6DC694-064D-43E3-8BB7-5416A7D2E8A9}" destId="{E51DE4D1-3D96-4C51-828C-B56F1C08D7C4}" srcOrd="0" destOrd="0" parTransId="{B87A4657-8C4D-4CFF-A471-2EEE6ABBB499}" sibTransId="{C44AD8A8-71BE-4DA7-9AB9-B7E193B9C776}"/>
    <dgm:cxn modelId="{B57A5710-3D02-44C2-9D51-31BA01F61B04}" type="presOf" srcId="{E51DE4D1-3D96-4C51-828C-B56F1C08D7C4}" destId="{07C5233F-83FC-41DC-8C34-F36C0F53FE2E}" srcOrd="0" destOrd="0" presId="urn:microsoft.com/office/officeart/2005/8/layout/vList2"/>
    <dgm:cxn modelId="{1E9147D5-DA58-4D1B-8F73-3309C48AB5AF}" type="presOf" srcId="{4B6DC694-064D-43E3-8BB7-5416A7D2E8A9}" destId="{D6203FA8-0303-4A27-8DA9-78550CCC9AD2}" srcOrd="0" destOrd="0" presId="urn:microsoft.com/office/officeart/2005/8/layout/vList2"/>
    <dgm:cxn modelId="{8CE48C5C-670C-47D2-86AD-83EDF1CD79BE}" type="presParOf" srcId="{D6203FA8-0303-4A27-8DA9-78550CCC9AD2}" destId="{07C5233F-83FC-41DC-8C34-F36C0F53FE2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8F89164-AF45-4849-B1F0-0EBED99F2B36}"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4609736-0202-4346-82CA-0088D27249BA}">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Таълим мазмунини чуқурлаштириш, таълимнинг амалий тамойилларини такомиллаштириш, таълим жараёнларини интенсивлаштириш, таълим технологияларини мукаммаллаштириш, таълим ва тарбиянинг бирлигини кучайтириш, хусусан, ушбу таълим турининг мазмунига нафақат билим, кўникма ва малака, балки умуминсоний маданиятни ташкил қилувчи – ижодий фаолият тажрибаси, атроф-муҳитга нисбатан ижобий муносабатларни ҳам киритиш ғояси кун тартибига кўндаланг қилиб қўйилди.</a:t>
          </a:r>
          <a:endParaRPr lang="ru-RU" dirty="0">
            <a:latin typeface="Times New Roman" panose="02020603050405020304" pitchFamily="18" charset="0"/>
            <a:cs typeface="Times New Roman" panose="02020603050405020304" pitchFamily="18" charset="0"/>
          </a:endParaRPr>
        </a:p>
      </dgm:t>
    </dgm:pt>
    <dgm:pt modelId="{1A591852-AF64-47D5-8967-D41A6C2107A0}" type="parTrans" cxnId="{A4978EE2-6394-40AE-BFC0-9C69C9A28FDF}">
      <dgm:prSet/>
      <dgm:spPr/>
      <dgm:t>
        <a:bodyPr/>
        <a:lstStyle/>
        <a:p>
          <a:endParaRPr lang="ru-RU"/>
        </a:p>
      </dgm:t>
    </dgm:pt>
    <dgm:pt modelId="{7D540811-D6FC-4125-B00C-CBE3FDA42F06}" type="sibTrans" cxnId="{A4978EE2-6394-40AE-BFC0-9C69C9A28FDF}">
      <dgm:prSet/>
      <dgm:spPr/>
      <dgm:t>
        <a:bodyPr/>
        <a:lstStyle/>
        <a:p>
          <a:endParaRPr lang="ru-RU"/>
        </a:p>
      </dgm:t>
    </dgm:pt>
    <dgm:pt modelId="{3FECE1B4-2B43-4102-AE28-D2C6AF200743}" type="pres">
      <dgm:prSet presAssocID="{D8F89164-AF45-4849-B1F0-0EBED99F2B36}" presName="linear" presStyleCnt="0">
        <dgm:presLayoutVars>
          <dgm:animLvl val="lvl"/>
          <dgm:resizeHandles val="exact"/>
        </dgm:presLayoutVars>
      </dgm:prSet>
      <dgm:spPr/>
    </dgm:pt>
    <dgm:pt modelId="{17109302-CD29-44CF-92AF-565A8880F5BE}" type="pres">
      <dgm:prSet presAssocID="{B4609736-0202-4346-82CA-0088D27249BA}" presName="parentText" presStyleLbl="node1" presStyleIdx="0" presStyleCnt="1">
        <dgm:presLayoutVars>
          <dgm:chMax val="0"/>
          <dgm:bulletEnabled val="1"/>
        </dgm:presLayoutVars>
      </dgm:prSet>
      <dgm:spPr/>
    </dgm:pt>
  </dgm:ptLst>
  <dgm:cxnLst>
    <dgm:cxn modelId="{A4978EE2-6394-40AE-BFC0-9C69C9A28FDF}" srcId="{D8F89164-AF45-4849-B1F0-0EBED99F2B36}" destId="{B4609736-0202-4346-82CA-0088D27249BA}" srcOrd="0" destOrd="0" parTransId="{1A591852-AF64-47D5-8967-D41A6C2107A0}" sibTransId="{7D540811-D6FC-4125-B00C-CBE3FDA42F06}"/>
    <dgm:cxn modelId="{7CAC7D56-BEE8-4E74-861B-A6D21B0930C7}" type="presOf" srcId="{D8F89164-AF45-4849-B1F0-0EBED99F2B36}" destId="{3FECE1B4-2B43-4102-AE28-D2C6AF200743}" srcOrd="0" destOrd="0" presId="urn:microsoft.com/office/officeart/2005/8/layout/vList2"/>
    <dgm:cxn modelId="{84747E19-3E0A-4A7B-8E6E-AEB6DDED499E}" type="presOf" srcId="{B4609736-0202-4346-82CA-0088D27249BA}" destId="{17109302-CD29-44CF-92AF-565A8880F5BE}" srcOrd="0" destOrd="0" presId="urn:microsoft.com/office/officeart/2005/8/layout/vList2"/>
    <dgm:cxn modelId="{EF7B5C1A-7AE6-4119-A755-7A7F9D5E81DC}" type="presParOf" srcId="{3FECE1B4-2B43-4102-AE28-D2C6AF200743}" destId="{17109302-CD29-44CF-92AF-565A8880F5B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8278A4D-73C0-4A53-A257-A5209FF5968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88B7914-52B9-46CA-911A-F7964C03D6AF}">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Бундай улкан вазифаларнинг мақсадга мувофиқ тарзда бажарилиши кўпгина омилларга боғлиқдир. </a:t>
          </a:r>
          <a:endParaRPr lang="ru-RU" dirty="0">
            <a:latin typeface="Times New Roman" panose="02020603050405020304" pitchFamily="18" charset="0"/>
            <a:cs typeface="Times New Roman" panose="02020603050405020304" pitchFamily="18" charset="0"/>
          </a:endParaRPr>
        </a:p>
      </dgm:t>
    </dgm:pt>
    <dgm:pt modelId="{77F39852-D221-4230-8AD7-401598C9B1A1}" type="parTrans" cxnId="{A20D923F-80DF-4F0F-9439-15EC1202A95E}">
      <dgm:prSet/>
      <dgm:spPr/>
      <dgm:t>
        <a:bodyPr/>
        <a:lstStyle/>
        <a:p>
          <a:endParaRPr lang="ru-RU"/>
        </a:p>
      </dgm:t>
    </dgm:pt>
    <dgm:pt modelId="{2638F631-CAA1-4A90-836A-987D9E7715CD}" type="sibTrans" cxnId="{A20D923F-80DF-4F0F-9439-15EC1202A95E}">
      <dgm:prSet/>
      <dgm:spPr/>
      <dgm:t>
        <a:bodyPr/>
        <a:lstStyle/>
        <a:p>
          <a:endParaRPr lang="ru-RU"/>
        </a:p>
      </dgm:t>
    </dgm:pt>
    <dgm:pt modelId="{6BC24BBE-0583-43E6-862F-84E67AAECE4D}">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маънавий</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61086C3-4D5C-4702-9DE7-31D6A953510D}" type="parTrans" cxnId="{A3365225-4921-4ACA-A2EB-564139F0F2AC}">
      <dgm:prSet/>
      <dgm:spPr/>
      <dgm:t>
        <a:bodyPr/>
        <a:lstStyle/>
        <a:p>
          <a:endParaRPr lang="ru-RU"/>
        </a:p>
      </dgm:t>
    </dgm:pt>
    <dgm:pt modelId="{27C7E70E-CE80-41FC-9DED-42B96610982B}" type="sibTrans" cxnId="{A3365225-4921-4ACA-A2EB-564139F0F2AC}">
      <dgm:prSet/>
      <dgm:spPr/>
      <dgm:t>
        <a:bodyPr/>
        <a:lstStyle/>
        <a:p>
          <a:endParaRPr lang="ru-RU"/>
        </a:p>
      </dgm:t>
    </dgm:pt>
    <dgm:pt modelId="{C6D7C5EB-7520-4533-8E9F-8B68EC58AF3C}">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ахлоқ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санъат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сиёсат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фалсафа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бошқалар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3DC897D-107E-4C92-A765-87D36F760448}" type="parTrans" cxnId="{CE5A6031-5C53-4515-AB2E-A5A4676D5CAD}">
      <dgm:prSet/>
      <dgm:spPr/>
      <dgm:t>
        <a:bodyPr/>
        <a:lstStyle/>
        <a:p>
          <a:endParaRPr lang="ru-RU"/>
        </a:p>
      </dgm:t>
    </dgm:pt>
    <dgm:pt modelId="{8C4B8BE4-CCC3-482A-B24A-74BF26A98799}" type="sibTrans" cxnId="{CE5A6031-5C53-4515-AB2E-A5A4676D5CAD}">
      <dgm:prSet/>
      <dgm:spPr/>
      <dgm:t>
        <a:bodyPr/>
        <a:lstStyle/>
        <a:p>
          <a:endParaRPr lang="ru-RU"/>
        </a:p>
      </dgm:t>
    </dgm:pt>
    <dgm:pt modelId="{FFDC5C12-603E-48E7-B837-F1E69CA63C25}">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муносабатлар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мафкуравий</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ADA3F8A-CFCE-4757-8865-E1C78902E025}" type="parTrans" cxnId="{6722490F-4487-43E4-9193-1A0F38BED31D}">
      <dgm:prSet/>
      <dgm:spPr/>
      <dgm:t>
        <a:bodyPr/>
        <a:lstStyle/>
        <a:p>
          <a:endParaRPr lang="ru-RU"/>
        </a:p>
      </dgm:t>
    </dgm:pt>
    <dgm:pt modelId="{C6F4DBF7-F656-4DFB-963E-676E5F34245C}" type="sibTrans" cxnId="{6722490F-4487-43E4-9193-1A0F38BED31D}">
      <dgm:prSet/>
      <dgm:spPr/>
      <dgm:t>
        <a:bodyPr/>
        <a:lstStyle/>
        <a:p>
          <a:endParaRPr lang="ru-RU"/>
        </a:p>
      </dgm:t>
    </dgm:pt>
    <dgm:pt modelId="{A2B211FE-9928-4CAC-812B-872160F5B11C}">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табиий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борлиқ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кейинги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авлодларга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мерос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қолдирилган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бойликлар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7667751-573A-455A-8705-745F43BA29EE}" type="parTrans" cxnId="{15797F09-2FD5-4481-BBAD-AF9B1383E8CC}">
      <dgm:prSet/>
      <dgm:spPr/>
      <dgm:t>
        <a:bodyPr/>
        <a:lstStyle/>
        <a:p>
          <a:endParaRPr lang="ru-RU"/>
        </a:p>
      </dgm:t>
    </dgm:pt>
    <dgm:pt modelId="{9C9ABAB5-0DDA-4473-A8BC-B17C2B366C80}" type="sibTrans" cxnId="{15797F09-2FD5-4481-BBAD-AF9B1383E8CC}">
      <dgm:prSet/>
      <dgm:spPr/>
      <dgm:t>
        <a:bodyPr/>
        <a:lstStyle/>
        <a:p>
          <a:endParaRPr lang="ru-RU"/>
        </a:p>
      </dgm:t>
    </dgm:pt>
    <dgm:pt modelId="{02EAD324-7919-448A-9245-472923920E56}">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Уларни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ижтимоий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ҳаётнинг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қуйидаги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компонентлари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рўёбга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чиқариши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мумкин</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82BCC9DC-FCB7-4BA3-A178-3838216171DB}" type="parTrans" cxnId="{69F40EB3-DCC7-4184-9A51-1A7D7238C5CA}">
      <dgm:prSet/>
      <dgm:spPr/>
      <dgm:t>
        <a:bodyPr/>
        <a:lstStyle/>
        <a:p>
          <a:endParaRPr lang="ru-RU"/>
        </a:p>
      </dgm:t>
    </dgm:pt>
    <dgm:pt modelId="{D0EE8AC6-9FCB-437C-B725-2FD207875579}" type="sibTrans" cxnId="{69F40EB3-DCC7-4184-9A51-1A7D7238C5CA}">
      <dgm:prSet/>
      <dgm:spPr/>
      <dgm:t>
        <a:bodyPr/>
        <a:lstStyle/>
        <a:p>
          <a:endParaRPr lang="ru-RU"/>
        </a:p>
      </dgm:t>
    </dgm:pt>
    <dgm:pt modelId="{2A50EED3-5F94-490A-8CA8-C56149628647}" type="pres">
      <dgm:prSet presAssocID="{68278A4D-73C0-4A53-A257-A5209FF59687}" presName="linear" presStyleCnt="0">
        <dgm:presLayoutVars>
          <dgm:animLvl val="lvl"/>
          <dgm:resizeHandles val="exact"/>
        </dgm:presLayoutVars>
      </dgm:prSet>
      <dgm:spPr/>
    </dgm:pt>
    <dgm:pt modelId="{78BCA46F-BE93-47E0-AB82-B479193C50DC}" type="pres">
      <dgm:prSet presAssocID="{488B7914-52B9-46CA-911A-F7964C03D6AF}" presName="parentText" presStyleLbl="node1" presStyleIdx="0" presStyleCnt="6">
        <dgm:presLayoutVars>
          <dgm:chMax val="0"/>
          <dgm:bulletEnabled val="1"/>
        </dgm:presLayoutVars>
      </dgm:prSet>
      <dgm:spPr/>
    </dgm:pt>
    <dgm:pt modelId="{49E74AA8-CE3B-4DD8-BAA0-1E83C2928318}" type="pres">
      <dgm:prSet presAssocID="{2638F631-CAA1-4A90-836A-987D9E7715CD}" presName="spacer" presStyleCnt="0"/>
      <dgm:spPr/>
    </dgm:pt>
    <dgm:pt modelId="{03D2BC7A-4B85-4D11-9930-A5FE8CAB9839}" type="pres">
      <dgm:prSet presAssocID="{02EAD324-7919-448A-9245-472923920E56}" presName="parentText" presStyleLbl="node1" presStyleIdx="1" presStyleCnt="6">
        <dgm:presLayoutVars>
          <dgm:chMax val="0"/>
          <dgm:bulletEnabled val="1"/>
        </dgm:presLayoutVars>
      </dgm:prSet>
      <dgm:spPr/>
    </dgm:pt>
    <dgm:pt modelId="{C531F9AB-1B24-4F9E-A764-309EC3639CBB}" type="pres">
      <dgm:prSet presAssocID="{D0EE8AC6-9FCB-437C-B725-2FD207875579}" presName="spacer" presStyleCnt="0"/>
      <dgm:spPr/>
    </dgm:pt>
    <dgm:pt modelId="{CA3905EB-EE89-47E6-9147-BC9325ED8CC1}" type="pres">
      <dgm:prSet presAssocID="{6BC24BBE-0583-43E6-862F-84E67AAECE4D}" presName="parentText" presStyleLbl="node1" presStyleIdx="2" presStyleCnt="6">
        <dgm:presLayoutVars>
          <dgm:chMax val="0"/>
          <dgm:bulletEnabled val="1"/>
        </dgm:presLayoutVars>
      </dgm:prSet>
      <dgm:spPr/>
    </dgm:pt>
    <dgm:pt modelId="{65A3C859-6D09-41DA-9309-086341C03E4B}" type="pres">
      <dgm:prSet presAssocID="{27C7E70E-CE80-41FC-9DED-42B96610982B}" presName="spacer" presStyleCnt="0"/>
      <dgm:spPr/>
    </dgm:pt>
    <dgm:pt modelId="{01F3C408-E921-43B8-A033-0AD28A81A0A3}" type="pres">
      <dgm:prSet presAssocID="{C6D7C5EB-7520-4533-8E9F-8B68EC58AF3C}" presName="parentText" presStyleLbl="node1" presStyleIdx="3" presStyleCnt="6">
        <dgm:presLayoutVars>
          <dgm:chMax val="0"/>
          <dgm:bulletEnabled val="1"/>
        </dgm:presLayoutVars>
      </dgm:prSet>
      <dgm:spPr/>
    </dgm:pt>
    <dgm:pt modelId="{871D00E6-C045-4924-8E27-77201CBE2D82}" type="pres">
      <dgm:prSet presAssocID="{8C4B8BE4-CCC3-482A-B24A-74BF26A98799}" presName="spacer" presStyleCnt="0"/>
      <dgm:spPr/>
    </dgm:pt>
    <dgm:pt modelId="{34169220-2172-4FEF-8ECE-624A6DEC2D59}" type="pres">
      <dgm:prSet presAssocID="{FFDC5C12-603E-48E7-B837-F1E69CA63C25}" presName="parentText" presStyleLbl="node1" presStyleIdx="4" presStyleCnt="6">
        <dgm:presLayoutVars>
          <dgm:chMax val="0"/>
          <dgm:bulletEnabled val="1"/>
        </dgm:presLayoutVars>
      </dgm:prSet>
      <dgm:spPr/>
    </dgm:pt>
    <dgm:pt modelId="{33FC1D35-126A-4366-93F3-6DDB214BAFA2}" type="pres">
      <dgm:prSet presAssocID="{C6F4DBF7-F656-4DFB-963E-676E5F34245C}" presName="spacer" presStyleCnt="0"/>
      <dgm:spPr/>
    </dgm:pt>
    <dgm:pt modelId="{04F6E8DA-0642-46FC-B058-5DED6AEBE1EE}" type="pres">
      <dgm:prSet presAssocID="{A2B211FE-9928-4CAC-812B-872160F5B11C}" presName="parentText" presStyleLbl="node1" presStyleIdx="5" presStyleCnt="6">
        <dgm:presLayoutVars>
          <dgm:chMax val="0"/>
          <dgm:bulletEnabled val="1"/>
        </dgm:presLayoutVars>
      </dgm:prSet>
      <dgm:spPr/>
    </dgm:pt>
  </dgm:ptLst>
  <dgm:cxnLst>
    <dgm:cxn modelId="{D025E379-3EBD-4416-8E44-9FC02B904C73}" type="presOf" srcId="{FFDC5C12-603E-48E7-B837-F1E69CA63C25}" destId="{34169220-2172-4FEF-8ECE-624A6DEC2D59}" srcOrd="0" destOrd="0" presId="urn:microsoft.com/office/officeart/2005/8/layout/vList2"/>
    <dgm:cxn modelId="{17E008DF-420F-4EDD-8F13-C8183DBEA78A}" type="presOf" srcId="{A2B211FE-9928-4CAC-812B-872160F5B11C}" destId="{04F6E8DA-0642-46FC-B058-5DED6AEBE1EE}" srcOrd="0" destOrd="0" presId="urn:microsoft.com/office/officeart/2005/8/layout/vList2"/>
    <dgm:cxn modelId="{15797F09-2FD5-4481-BBAD-AF9B1383E8CC}" srcId="{68278A4D-73C0-4A53-A257-A5209FF59687}" destId="{A2B211FE-9928-4CAC-812B-872160F5B11C}" srcOrd="5" destOrd="0" parTransId="{B7667751-573A-455A-8705-745F43BA29EE}" sibTransId="{9C9ABAB5-0DDA-4473-A8BC-B17C2B366C80}"/>
    <dgm:cxn modelId="{4E78F2B8-B2DA-4C12-9DDB-A8E2F935942E}" type="presOf" srcId="{488B7914-52B9-46CA-911A-F7964C03D6AF}" destId="{78BCA46F-BE93-47E0-AB82-B479193C50DC}" srcOrd="0" destOrd="0" presId="urn:microsoft.com/office/officeart/2005/8/layout/vList2"/>
    <dgm:cxn modelId="{69F40EB3-DCC7-4184-9A51-1A7D7238C5CA}" srcId="{68278A4D-73C0-4A53-A257-A5209FF59687}" destId="{02EAD324-7919-448A-9245-472923920E56}" srcOrd="1" destOrd="0" parTransId="{82BCC9DC-FCB7-4BA3-A178-3838216171DB}" sibTransId="{D0EE8AC6-9FCB-437C-B725-2FD207875579}"/>
    <dgm:cxn modelId="{CE5A6031-5C53-4515-AB2E-A5A4676D5CAD}" srcId="{68278A4D-73C0-4A53-A257-A5209FF59687}" destId="{C6D7C5EB-7520-4533-8E9F-8B68EC58AF3C}" srcOrd="3" destOrd="0" parTransId="{D3DC897D-107E-4C92-A765-87D36F760448}" sibTransId="{8C4B8BE4-CCC3-482A-B24A-74BF26A98799}"/>
    <dgm:cxn modelId="{A3365225-4921-4ACA-A2EB-564139F0F2AC}" srcId="{68278A4D-73C0-4A53-A257-A5209FF59687}" destId="{6BC24BBE-0583-43E6-862F-84E67AAECE4D}" srcOrd="2" destOrd="0" parTransId="{D61086C3-4D5C-4702-9DE7-31D6A953510D}" sibTransId="{27C7E70E-CE80-41FC-9DED-42B96610982B}"/>
    <dgm:cxn modelId="{A20D923F-80DF-4F0F-9439-15EC1202A95E}" srcId="{68278A4D-73C0-4A53-A257-A5209FF59687}" destId="{488B7914-52B9-46CA-911A-F7964C03D6AF}" srcOrd="0" destOrd="0" parTransId="{77F39852-D221-4230-8AD7-401598C9B1A1}" sibTransId="{2638F631-CAA1-4A90-836A-987D9E7715CD}"/>
    <dgm:cxn modelId="{EE9527D6-4F3A-47E4-B0CC-9D3484D96619}" type="presOf" srcId="{C6D7C5EB-7520-4533-8E9F-8B68EC58AF3C}" destId="{01F3C408-E921-43B8-A033-0AD28A81A0A3}" srcOrd="0" destOrd="0" presId="urn:microsoft.com/office/officeart/2005/8/layout/vList2"/>
    <dgm:cxn modelId="{FE5BFE3C-672F-47E2-9C6E-8B98F1AE1A05}" type="presOf" srcId="{02EAD324-7919-448A-9245-472923920E56}" destId="{03D2BC7A-4B85-4D11-9930-A5FE8CAB9839}" srcOrd="0" destOrd="0" presId="urn:microsoft.com/office/officeart/2005/8/layout/vList2"/>
    <dgm:cxn modelId="{ECCD1471-3F3D-4B7C-958C-5AD36F1893A3}" type="presOf" srcId="{68278A4D-73C0-4A53-A257-A5209FF59687}" destId="{2A50EED3-5F94-490A-8CA8-C56149628647}" srcOrd="0" destOrd="0" presId="urn:microsoft.com/office/officeart/2005/8/layout/vList2"/>
    <dgm:cxn modelId="{ED6E847D-8080-43AF-90C4-CF741AB072A3}" type="presOf" srcId="{6BC24BBE-0583-43E6-862F-84E67AAECE4D}" destId="{CA3905EB-EE89-47E6-9147-BC9325ED8CC1}" srcOrd="0" destOrd="0" presId="urn:microsoft.com/office/officeart/2005/8/layout/vList2"/>
    <dgm:cxn modelId="{6722490F-4487-43E4-9193-1A0F38BED31D}" srcId="{68278A4D-73C0-4A53-A257-A5209FF59687}" destId="{FFDC5C12-603E-48E7-B837-F1E69CA63C25}" srcOrd="4" destOrd="0" parTransId="{9ADA3F8A-CFCE-4757-8865-E1C78902E025}" sibTransId="{C6F4DBF7-F656-4DFB-963E-676E5F34245C}"/>
    <dgm:cxn modelId="{A2685281-E124-420F-B43A-0E1AB8F0BCFE}" type="presParOf" srcId="{2A50EED3-5F94-490A-8CA8-C56149628647}" destId="{78BCA46F-BE93-47E0-AB82-B479193C50DC}" srcOrd="0" destOrd="0" presId="urn:microsoft.com/office/officeart/2005/8/layout/vList2"/>
    <dgm:cxn modelId="{FBE5F323-754F-4979-9B18-E487C39C6B8B}" type="presParOf" srcId="{2A50EED3-5F94-490A-8CA8-C56149628647}" destId="{49E74AA8-CE3B-4DD8-BAA0-1E83C2928318}" srcOrd="1" destOrd="0" presId="urn:microsoft.com/office/officeart/2005/8/layout/vList2"/>
    <dgm:cxn modelId="{07F6073C-A15A-49DD-B8F9-2A3389E1B4E5}" type="presParOf" srcId="{2A50EED3-5F94-490A-8CA8-C56149628647}" destId="{03D2BC7A-4B85-4D11-9930-A5FE8CAB9839}" srcOrd="2" destOrd="0" presId="urn:microsoft.com/office/officeart/2005/8/layout/vList2"/>
    <dgm:cxn modelId="{51285F8C-6D78-49C9-8194-4E926E946ECB}" type="presParOf" srcId="{2A50EED3-5F94-490A-8CA8-C56149628647}" destId="{C531F9AB-1B24-4F9E-A764-309EC3639CBB}" srcOrd="3" destOrd="0" presId="urn:microsoft.com/office/officeart/2005/8/layout/vList2"/>
    <dgm:cxn modelId="{F05005AF-2FAD-4DB4-AA8C-CF055B72E1DD}" type="presParOf" srcId="{2A50EED3-5F94-490A-8CA8-C56149628647}" destId="{CA3905EB-EE89-47E6-9147-BC9325ED8CC1}" srcOrd="4" destOrd="0" presId="urn:microsoft.com/office/officeart/2005/8/layout/vList2"/>
    <dgm:cxn modelId="{C5C1CC29-7ECC-4E9B-9C13-F3FC6A926948}" type="presParOf" srcId="{2A50EED3-5F94-490A-8CA8-C56149628647}" destId="{65A3C859-6D09-41DA-9309-086341C03E4B}" srcOrd="5" destOrd="0" presId="urn:microsoft.com/office/officeart/2005/8/layout/vList2"/>
    <dgm:cxn modelId="{97788EE7-A4D7-4703-ABA1-F17FC4039738}" type="presParOf" srcId="{2A50EED3-5F94-490A-8CA8-C56149628647}" destId="{01F3C408-E921-43B8-A033-0AD28A81A0A3}" srcOrd="6" destOrd="0" presId="urn:microsoft.com/office/officeart/2005/8/layout/vList2"/>
    <dgm:cxn modelId="{0D01E902-3EED-4EAD-97E8-A474F5D046AD}" type="presParOf" srcId="{2A50EED3-5F94-490A-8CA8-C56149628647}" destId="{871D00E6-C045-4924-8E27-77201CBE2D82}" srcOrd="7" destOrd="0" presId="urn:microsoft.com/office/officeart/2005/8/layout/vList2"/>
    <dgm:cxn modelId="{7F187765-44C7-4033-8980-9718A7C9D061}" type="presParOf" srcId="{2A50EED3-5F94-490A-8CA8-C56149628647}" destId="{34169220-2172-4FEF-8ECE-624A6DEC2D59}" srcOrd="8" destOrd="0" presId="urn:microsoft.com/office/officeart/2005/8/layout/vList2"/>
    <dgm:cxn modelId="{00358D8C-97DB-47D1-9870-D6A1AB37B06E}" type="presParOf" srcId="{2A50EED3-5F94-490A-8CA8-C56149628647}" destId="{33FC1D35-126A-4366-93F3-6DDB214BAFA2}" srcOrd="9" destOrd="0" presId="urn:microsoft.com/office/officeart/2005/8/layout/vList2"/>
    <dgm:cxn modelId="{1A1675EB-385A-4155-B0EF-0595FD8B645E}" type="presParOf" srcId="{2A50EED3-5F94-490A-8CA8-C56149628647}" destId="{04F6E8DA-0642-46FC-B058-5DED6AEBE1EE}"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15D7F4B-B2B5-4053-952E-8D67FA8D166A}"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66597787-368B-4505-AF39-E4D66CD8A268}">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компонентлари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таркиби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ҳақида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кетганда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далиллар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қонуниятлар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яққоллик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мавҳумлик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ҳақиқатни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методлари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ўртасидаги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мақбул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келадиган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муносабатларни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8CBE792-49F2-4D0A-8172-D9B53379A045}" type="parTrans" cxnId="{C898F33C-A039-4ACC-A40F-FEAF7945DB93}">
      <dgm:prSet/>
      <dgm:spPr/>
      <dgm:t>
        <a:bodyPr/>
        <a:lstStyle/>
        <a:p>
          <a:endParaRPr lang="ru-RU"/>
        </a:p>
      </dgm:t>
    </dgm:pt>
    <dgm:pt modelId="{9D28C771-775A-4A12-9DD7-6C9A9DC7C6B4}" type="sibTrans" cxnId="{C898F33C-A039-4ACC-A40F-FEAF7945DB93}">
      <dgm:prSet/>
      <dgm:spPr/>
      <dgm:t>
        <a:bodyPr/>
        <a:lstStyle/>
        <a:p>
          <a:endParaRPr lang="ru-RU"/>
        </a:p>
      </dgm:t>
    </dgm:pt>
    <dgm:pt modelId="{605EE879-2020-4608-9264-9A3FD2036EFF}" type="pres">
      <dgm:prSet presAssocID="{B15D7F4B-B2B5-4053-952E-8D67FA8D166A}" presName="linear" presStyleCnt="0">
        <dgm:presLayoutVars>
          <dgm:animLvl val="lvl"/>
          <dgm:resizeHandles val="exact"/>
        </dgm:presLayoutVars>
      </dgm:prSet>
      <dgm:spPr/>
    </dgm:pt>
    <dgm:pt modelId="{5AA9CA2F-4273-413E-86CC-4835A20FB372}" type="pres">
      <dgm:prSet presAssocID="{66597787-368B-4505-AF39-E4D66CD8A268}" presName="parentText" presStyleLbl="node1" presStyleIdx="0" presStyleCnt="1">
        <dgm:presLayoutVars>
          <dgm:chMax val="0"/>
          <dgm:bulletEnabled val="1"/>
        </dgm:presLayoutVars>
      </dgm:prSet>
      <dgm:spPr/>
    </dgm:pt>
  </dgm:ptLst>
  <dgm:cxnLst>
    <dgm:cxn modelId="{C605C38C-AE11-4588-956C-548A0557B341}" type="presOf" srcId="{B15D7F4B-B2B5-4053-952E-8D67FA8D166A}" destId="{605EE879-2020-4608-9264-9A3FD2036EFF}" srcOrd="0" destOrd="0" presId="urn:microsoft.com/office/officeart/2005/8/layout/vList2"/>
    <dgm:cxn modelId="{C898F33C-A039-4ACC-A40F-FEAF7945DB93}" srcId="{B15D7F4B-B2B5-4053-952E-8D67FA8D166A}" destId="{66597787-368B-4505-AF39-E4D66CD8A268}" srcOrd="0" destOrd="0" parTransId="{A8CBE792-49F2-4D0A-8172-D9B53379A045}" sibTransId="{9D28C771-775A-4A12-9DD7-6C9A9DC7C6B4}"/>
    <dgm:cxn modelId="{712B8CB0-0D0C-4E3A-85FF-2350B9912B5D}" type="presOf" srcId="{66597787-368B-4505-AF39-E4D66CD8A268}" destId="{5AA9CA2F-4273-413E-86CC-4835A20FB372}" srcOrd="0" destOrd="0" presId="urn:microsoft.com/office/officeart/2005/8/layout/vList2"/>
    <dgm:cxn modelId="{5028ED2A-F82D-4FAF-BFE4-C1803F45E0AD}" type="presParOf" srcId="{605EE879-2020-4608-9264-9A3FD2036EFF}" destId="{5AA9CA2F-4273-413E-86CC-4835A20FB37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545BFD1-7195-48B2-B7C6-C113343F3A4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1AC129C6-2C3F-4F04-A869-23700A480D9D}">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Кадрлар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миллий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таъкидланганидек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a:t>
          </a:r>
          <a:r>
            <a:rPr lang="ru-RU" dirty="0" smtClean="0">
              <a:latin typeface="Times New Roman" panose="02020603050405020304" pitchFamily="18" charset="0"/>
              <a:cs typeface="Times New Roman" panose="02020603050405020304" pitchFamily="18" charset="0"/>
            </a:rPr>
            <a:t>, техника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кадрлар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такомиллашган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яратиш-мамлакатни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тараққий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эттиришнинг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ҳисобланади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кадрларнинг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истиқболга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мўлжалланган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uz-Cyrl-UZ"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юксак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касбий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маданиятга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фаолликка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ижтимоий-сиёсий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ҳаётда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равишда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йўналиш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маҳоратига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авлодни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2BB9FB7-1CC4-4E40-A6D2-985C5DE9B4A6}" type="parTrans" cxnId="{314FF460-3618-4F53-A74E-9693ABDFA0B4}">
      <dgm:prSet/>
      <dgm:spPr/>
      <dgm:t>
        <a:bodyPr/>
        <a:lstStyle/>
        <a:p>
          <a:endParaRPr lang="ru-RU"/>
        </a:p>
      </dgm:t>
    </dgm:pt>
    <dgm:pt modelId="{75CCEE15-548A-4BB1-A5D7-8177A8DD4326}" type="sibTrans" cxnId="{314FF460-3618-4F53-A74E-9693ABDFA0B4}">
      <dgm:prSet/>
      <dgm:spPr/>
      <dgm:t>
        <a:bodyPr/>
        <a:lstStyle/>
        <a:p>
          <a:endParaRPr lang="ru-RU"/>
        </a:p>
      </dgm:t>
    </dgm:pt>
    <dgm:pt modelId="{D1C55CCA-5A83-41BE-B16D-1CBA552F91D1}" type="pres">
      <dgm:prSet presAssocID="{7545BFD1-7195-48B2-B7C6-C113343F3A41}" presName="linear" presStyleCnt="0">
        <dgm:presLayoutVars>
          <dgm:animLvl val="lvl"/>
          <dgm:resizeHandles val="exact"/>
        </dgm:presLayoutVars>
      </dgm:prSet>
      <dgm:spPr/>
    </dgm:pt>
    <dgm:pt modelId="{8C0017F6-D13D-4F48-8CB7-F267834AC4C8}" type="pres">
      <dgm:prSet presAssocID="{1AC129C6-2C3F-4F04-A869-23700A480D9D}" presName="parentText" presStyleLbl="node1" presStyleIdx="0" presStyleCnt="1">
        <dgm:presLayoutVars>
          <dgm:chMax val="0"/>
          <dgm:bulletEnabled val="1"/>
        </dgm:presLayoutVars>
      </dgm:prSet>
      <dgm:spPr/>
    </dgm:pt>
  </dgm:ptLst>
  <dgm:cxnLst>
    <dgm:cxn modelId="{1DC9F966-8502-4E15-BA4E-1544E529ADF9}" type="presOf" srcId="{7545BFD1-7195-48B2-B7C6-C113343F3A41}" destId="{D1C55CCA-5A83-41BE-B16D-1CBA552F91D1}" srcOrd="0" destOrd="0" presId="urn:microsoft.com/office/officeart/2005/8/layout/vList2"/>
    <dgm:cxn modelId="{815C7156-19A9-41B8-9E9E-259304179550}" type="presOf" srcId="{1AC129C6-2C3F-4F04-A869-23700A480D9D}" destId="{8C0017F6-D13D-4F48-8CB7-F267834AC4C8}" srcOrd="0" destOrd="0" presId="urn:microsoft.com/office/officeart/2005/8/layout/vList2"/>
    <dgm:cxn modelId="{314FF460-3618-4F53-A74E-9693ABDFA0B4}" srcId="{7545BFD1-7195-48B2-B7C6-C113343F3A41}" destId="{1AC129C6-2C3F-4F04-A869-23700A480D9D}" srcOrd="0" destOrd="0" parTransId="{22BB9FB7-1CC4-4E40-A6D2-985C5DE9B4A6}" sibTransId="{75CCEE15-548A-4BB1-A5D7-8177A8DD4326}"/>
    <dgm:cxn modelId="{F206780C-D28B-47C6-A27C-557E7345FC23}" type="presParOf" srcId="{D1C55CCA-5A83-41BE-B16D-1CBA552F91D1}" destId="{8C0017F6-D13D-4F48-8CB7-F267834AC4C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7F2051B-DD80-45A6-9F7C-79F2DCF0A23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40777A7-D66D-4E6F-A0D7-860337BD9DFA}">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Кадрлар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соҳасида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ҳозирга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қадар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оширилаётган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ўзгаришлар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ислоҳ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қаратилган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55FCB82-2A54-4E02-91DA-9F3A5D127CFE}" type="parTrans" cxnId="{446C2A8E-044A-4052-AEAC-544C0E699F1E}">
      <dgm:prSet/>
      <dgm:spPr/>
      <dgm:t>
        <a:bodyPr/>
        <a:lstStyle/>
        <a:p>
          <a:endParaRPr lang="ru-RU"/>
        </a:p>
      </dgm:t>
    </dgm:pt>
    <dgm:pt modelId="{F3FAF69C-A3F6-4824-AAEB-0EC6F0D6E307}" type="sibTrans" cxnId="{446C2A8E-044A-4052-AEAC-544C0E699F1E}">
      <dgm:prSet/>
      <dgm:spPr/>
      <dgm:t>
        <a:bodyPr/>
        <a:lstStyle/>
        <a:p>
          <a:endParaRPr lang="ru-RU"/>
        </a:p>
      </dgm:t>
    </dgm:pt>
    <dgm:pt modelId="{02FE2F8E-C3B8-45B3-91D4-56EBB56B4B7D}">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У </a:t>
          </a:r>
          <a:r>
            <a:rPr lang="ru-RU" dirty="0" err="1" smtClean="0">
              <a:latin typeface="Times New Roman" panose="02020603050405020304" pitchFamily="18" charset="0"/>
              <a:cs typeface="Times New Roman" panose="02020603050405020304" pitchFamily="18" charset="0"/>
            </a:rPr>
            <a:t>шахс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эҳтиёжлари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касбий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тайёргарликнинг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ўртасидаги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тафовутларни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бартараф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таъминламас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0B72437-7257-4FC4-A557-5B47AD473557}" type="parTrans" cxnId="{1F3EB0EC-900E-4736-9977-DE3F18DE9EA9}">
      <dgm:prSet/>
      <dgm:spPr/>
      <dgm:t>
        <a:bodyPr/>
        <a:lstStyle/>
        <a:p>
          <a:endParaRPr lang="ru-RU"/>
        </a:p>
      </dgm:t>
    </dgm:pt>
    <dgm:pt modelId="{F2226AF8-AF8A-4D76-B7E5-8D4465E3CADF}" type="sibTrans" cxnId="{1F3EB0EC-900E-4736-9977-DE3F18DE9EA9}">
      <dgm:prSet/>
      <dgm:spPr/>
      <dgm:t>
        <a:bodyPr/>
        <a:lstStyle/>
        <a:p>
          <a:endParaRPr lang="ru-RU"/>
        </a:p>
      </dgm:t>
    </dgm:pt>
    <dgm:pt modelId="{4ECC3790-1418-478F-83F6-3470773ED73C}">
      <dgm:prSet/>
      <dgm:spPr/>
      <dgm:t>
        <a:bodyPr/>
        <a:lstStyle/>
        <a:p>
          <a:pPr marL="0" indent="358775" algn="just" rtl="0"/>
          <a:r>
            <a:rPr lang="ru-RU" smtClean="0">
              <a:latin typeface="Times New Roman" panose="02020603050405020304" pitchFamily="18" charset="0"/>
              <a:cs typeface="Times New Roman" panose="02020603050405020304" pitchFamily="18" charset="0"/>
            </a:rPr>
            <a:t>Халқаро </a:t>
          </a:r>
          <a:r>
            <a:rPr lang="ru-RU" dirty="0" err="1" smtClean="0">
              <a:latin typeface="Times New Roman" panose="02020603050405020304" pitchFamily="18" charset="0"/>
              <a:cs typeface="Times New Roman" panose="02020603050405020304" pitchFamily="18" charset="0"/>
            </a:rPr>
            <a:t>тажрибани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кадрлар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аҳволи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принцип </a:t>
          </a:r>
          <a:r>
            <a:rPr lang="ru-RU" dirty="0" err="1" smtClean="0">
              <a:latin typeface="Times New Roman" panose="02020603050405020304" pitchFamily="18" charset="0"/>
              <a:cs typeface="Times New Roman" panose="02020603050405020304" pitchFamily="18" charset="0"/>
            </a:rPr>
            <a:t>жиҳатидан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модели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чиқилди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A1560BF-B93D-48AC-BDD7-08F027A929CC}" type="parTrans" cxnId="{0D570ECE-34E1-4149-8C05-CE60700B8C52}">
      <dgm:prSet/>
      <dgm:spPr/>
      <dgm:t>
        <a:bodyPr/>
        <a:lstStyle/>
        <a:p>
          <a:endParaRPr lang="ru-RU"/>
        </a:p>
      </dgm:t>
    </dgm:pt>
    <dgm:pt modelId="{A109C835-FF4B-4DB2-B1F9-40070BFFC8EF}" type="sibTrans" cxnId="{0D570ECE-34E1-4149-8C05-CE60700B8C52}">
      <dgm:prSet/>
      <dgm:spPr/>
      <dgm:t>
        <a:bodyPr/>
        <a:lstStyle/>
        <a:p>
          <a:endParaRPr lang="ru-RU"/>
        </a:p>
      </dgm:t>
    </dgm:pt>
    <dgm:pt modelId="{61CB1373-F957-4FE5-BA47-2253701694FF}" type="pres">
      <dgm:prSet presAssocID="{97F2051B-DD80-45A6-9F7C-79F2DCF0A23E}" presName="linear" presStyleCnt="0">
        <dgm:presLayoutVars>
          <dgm:animLvl val="lvl"/>
          <dgm:resizeHandles val="exact"/>
        </dgm:presLayoutVars>
      </dgm:prSet>
      <dgm:spPr/>
    </dgm:pt>
    <dgm:pt modelId="{4B674912-0040-406A-A062-BB0AEFEFB758}" type="pres">
      <dgm:prSet presAssocID="{D40777A7-D66D-4E6F-A0D7-860337BD9DFA}" presName="parentText" presStyleLbl="node1" presStyleIdx="0" presStyleCnt="3">
        <dgm:presLayoutVars>
          <dgm:chMax val="0"/>
          <dgm:bulletEnabled val="1"/>
        </dgm:presLayoutVars>
      </dgm:prSet>
      <dgm:spPr/>
    </dgm:pt>
    <dgm:pt modelId="{41085A6F-EA95-46BD-823C-78D0D57639E9}" type="pres">
      <dgm:prSet presAssocID="{F3FAF69C-A3F6-4824-AAEB-0EC6F0D6E307}" presName="spacer" presStyleCnt="0"/>
      <dgm:spPr/>
    </dgm:pt>
    <dgm:pt modelId="{7BF14F09-EB17-491B-BCEC-EA0A3EFF7EBF}" type="pres">
      <dgm:prSet presAssocID="{02FE2F8E-C3B8-45B3-91D4-56EBB56B4B7D}" presName="parentText" presStyleLbl="node1" presStyleIdx="1" presStyleCnt="3">
        <dgm:presLayoutVars>
          <dgm:chMax val="0"/>
          <dgm:bulletEnabled val="1"/>
        </dgm:presLayoutVars>
      </dgm:prSet>
      <dgm:spPr/>
    </dgm:pt>
    <dgm:pt modelId="{E3CE074B-CA32-41A9-89E0-2938C4C89CDD}" type="pres">
      <dgm:prSet presAssocID="{F2226AF8-AF8A-4D76-B7E5-8D4465E3CADF}" presName="spacer" presStyleCnt="0"/>
      <dgm:spPr/>
    </dgm:pt>
    <dgm:pt modelId="{91E77BD0-15FC-4096-808F-6ECBFD5C9709}" type="pres">
      <dgm:prSet presAssocID="{4ECC3790-1418-478F-83F6-3470773ED73C}" presName="parentText" presStyleLbl="node1" presStyleIdx="2" presStyleCnt="3">
        <dgm:presLayoutVars>
          <dgm:chMax val="0"/>
          <dgm:bulletEnabled val="1"/>
        </dgm:presLayoutVars>
      </dgm:prSet>
      <dgm:spPr/>
    </dgm:pt>
  </dgm:ptLst>
  <dgm:cxnLst>
    <dgm:cxn modelId="{B8D63DF6-03DE-4B47-B0FE-2CA5D145AEF0}" type="presOf" srcId="{D40777A7-D66D-4E6F-A0D7-860337BD9DFA}" destId="{4B674912-0040-406A-A062-BB0AEFEFB758}" srcOrd="0" destOrd="0" presId="urn:microsoft.com/office/officeart/2005/8/layout/vList2"/>
    <dgm:cxn modelId="{83BBE57C-CE16-4110-903B-DA4A85EDCB6A}" type="presOf" srcId="{02FE2F8E-C3B8-45B3-91D4-56EBB56B4B7D}" destId="{7BF14F09-EB17-491B-BCEC-EA0A3EFF7EBF}" srcOrd="0" destOrd="0" presId="urn:microsoft.com/office/officeart/2005/8/layout/vList2"/>
    <dgm:cxn modelId="{CAC03E0A-0B3F-42EA-9EF5-D2B8B9B696EF}" type="presOf" srcId="{4ECC3790-1418-478F-83F6-3470773ED73C}" destId="{91E77BD0-15FC-4096-808F-6ECBFD5C9709}" srcOrd="0" destOrd="0" presId="urn:microsoft.com/office/officeart/2005/8/layout/vList2"/>
    <dgm:cxn modelId="{1F3EB0EC-900E-4736-9977-DE3F18DE9EA9}" srcId="{97F2051B-DD80-45A6-9F7C-79F2DCF0A23E}" destId="{02FE2F8E-C3B8-45B3-91D4-56EBB56B4B7D}" srcOrd="1" destOrd="0" parTransId="{10B72437-7257-4FC4-A557-5B47AD473557}" sibTransId="{F2226AF8-AF8A-4D76-B7E5-8D4465E3CADF}"/>
    <dgm:cxn modelId="{0D570ECE-34E1-4149-8C05-CE60700B8C52}" srcId="{97F2051B-DD80-45A6-9F7C-79F2DCF0A23E}" destId="{4ECC3790-1418-478F-83F6-3470773ED73C}" srcOrd="2" destOrd="0" parTransId="{6A1560BF-B93D-48AC-BDD7-08F027A929CC}" sibTransId="{A109C835-FF4B-4DB2-B1F9-40070BFFC8EF}"/>
    <dgm:cxn modelId="{446C2A8E-044A-4052-AEAC-544C0E699F1E}" srcId="{97F2051B-DD80-45A6-9F7C-79F2DCF0A23E}" destId="{D40777A7-D66D-4E6F-A0D7-860337BD9DFA}" srcOrd="0" destOrd="0" parTransId="{E55FCB82-2A54-4E02-91DA-9F3A5D127CFE}" sibTransId="{F3FAF69C-A3F6-4824-AAEB-0EC6F0D6E307}"/>
    <dgm:cxn modelId="{937AFFB3-656B-4C95-B846-3A8923CCA0EA}" type="presOf" srcId="{97F2051B-DD80-45A6-9F7C-79F2DCF0A23E}" destId="{61CB1373-F957-4FE5-BA47-2253701694FF}" srcOrd="0" destOrd="0" presId="urn:microsoft.com/office/officeart/2005/8/layout/vList2"/>
    <dgm:cxn modelId="{F10801DE-EBC4-475B-A8DB-50CB65C57240}" type="presParOf" srcId="{61CB1373-F957-4FE5-BA47-2253701694FF}" destId="{4B674912-0040-406A-A062-BB0AEFEFB758}" srcOrd="0" destOrd="0" presId="urn:microsoft.com/office/officeart/2005/8/layout/vList2"/>
    <dgm:cxn modelId="{8F62EBE7-155C-4862-9A7B-FCD2F45DF887}" type="presParOf" srcId="{61CB1373-F957-4FE5-BA47-2253701694FF}" destId="{41085A6F-EA95-46BD-823C-78D0D57639E9}" srcOrd="1" destOrd="0" presId="urn:microsoft.com/office/officeart/2005/8/layout/vList2"/>
    <dgm:cxn modelId="{24573C83-3CF6-4BC1-B396-5C6C7A32B2AF}" type="presParOf" srcId="{61CB1373-F957-4FE5-BA47-2253701694FF}" destId="{7BF14F09-EB17-491B-BCEC-EA0A3EFF7EBF}" srcOrd="2" destOrd="0" presId="urn:microsoft.com/office/officeart/2005/8/layout/vList2"/>
    <dgm:cxn modelId="{F2DEA5B9-FFB9-42AD-A63F-7FFD49D9158F}" type="presParOf" srcId="{61CB1373-F957-4FE5-BA47-2253701694FF}" destId="{E3CE074B-CA32-41A9-89E0-2938C4C89CDD}" srcOrd="3" destOrd="0" presId="urn:microsoft.com/office/officeart/2005/8/layout/vList2"/>
    <dgm:cxn modelId="{0B256644-6C09-4EAD-9410-6D5AC70CAD06}" type="presParOf" srcId="{61CB1373-F957-4FE5-BA47-2253701694FF}" destId="{91E77BD0-15FC-4096-808F-6ECBFD5C970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DF0549C5-7A57-4946-9BB6-7219BDDC409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ED3DB4E-D6FC-4A32-87A0-8D55A3A2A6E7}">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Кадрлар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тайёрлаш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тизими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янги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моделининг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моҳияти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ўзига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хос</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хусусияти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унга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асосий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таркибий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қисмлар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сифатида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қуйидаги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компонентлар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киритилганлигидадир</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E67C1C97-5A7E-4225-82AD-BE26A39525D4}" type="parTrans" cxnId="{7FA6547C-E3DB-4E6F-B6CA-ED8634EE9CCC}">
      <dgm:prSet/>
      <dgm:spPr/>
      <dgm:t>
        <a:bodyPr/>
        <a:lstStyle/>
        <a:p>
          <a:endParaRPr lang="ru-RU"/>
        </a:p>
      </dgm:t>
    </dgm:pt>
    <dgm:pt modelId="{397C5004-B8A9-4D81-9F30-85B10CD42F4F}" type="sibTrans" cxnId="{7FA6547C-E3DB-4E6F-B6CA-ED8634EE9CCC}">
      <dgm:prSet/>
      <dgm:spPr/>
      <dgm:t>
        <a:bodyPr/>
        <a:lstStyle/>
        <a:p>
          <a:endParaRPr lang="ru-RU"/>
        </a:p>
      </dgm:t>
    </dgm:pt>
    <dgm:pt modelId="{88B019C4-AF29-4541-BB30-6019A3FD2CFA}">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кадрлар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тизимининг</a:t>
          </a:r>
          <a:r>
            <a:rPr lang="ru-RU" dirty="0" smtClean="0">
              <a:latin typeface="Times New Roman" panose="02020603050405020304" pitchFamily="18" charset="0"/>
              <a:cs typeface="Times New Roman" panose="02020603050405020304" pitchFamily="18" charset="0"/>
            </a:rPr>
            <a:t> бош </a:t>
          </a:r>
          <a:r>
            <a:rPr lang="ru-RU" dirty="0" err="1" smtClean="0">
              <a:latin typeface="Times New Roman" panose="02020603050405020304" pitchFamily="18" charset="0"/>
              <a:cs typeface="Times New Roman" panose="02020603050405020304" pitchFamily="18" charset="0"/>
            </a:rPr>
            <a:t>субъекти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оид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хизматларнинг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истеъмолчиси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яратувчиси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7621B15-EB5D-4761-AB6B-BBC4E2796E50}" type="parTrans" cxnId="{A9DBED35-4480-4043-A9E6-1CBE43EE4CC6}">
      <dgm:prSet/>
      <dgm:spPr/>
      <dgm:t>
        <a:bodyPr/>
        <a:lstStyle/>
        <a:p>
          <a:endParaRPr lang="ru-RU"/>
        </a:p>
      </dgm:t>
    </dgm:pt>
    <dgm:pt modelId="{B6BF53FC-C9CF-4076-AFB2-7D0AC2C2CD34}" type="sibTrans" cxnId="{A9DBED35-4480-4043-A9E6-1CBE43EE4CC6}">
      <dgm:prSet/>
      <dgm:spPr/>
      <dgm:t>
        <a:bodyPr/>
        <a:lstStyle/>
        <a:p>
          <a:endParaRPr lang="ru-RU"/>
        </a:p>
      </dgm:t>
    </dgm:pt>
    <dgm:pt modelId="{EFFE98F8-55CA-4181-A261-128B2BA6E822}">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узлуксиз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кадрлар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пойдевори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256E037-D5B3-4B30-98E4-01697C44C6E8}" type="parTrans" cxnId="{C23AFFB5-6471-47B1-8ACC-5B127A2978CE}">
      <dgm:prSet/>
      <dgm:spPr/>
      <dgm:t>
        <a:bodyPr/>
        <a:lstStyle/>
        <a:p>
          <a:endParaRPr lang="ru-RU"/>
        </a:p>
      </dgm:t>
    </dgm:pt>
    <dgm:pt modelId="{DCFAD35B-D3B8-4E64-8B93-A03B2BD84F84}" type="sibTrans" cxnId="{C23AFFB5-6471-47B1-8ACC-5B127A2978CE}">
      <dgm:prSet/>
      <dgm:spPr/>
      <dgm:t>
        <a:bodyPr/>
        <a:lstStyle/>
        <a:p>
          <a:endParaRPr lang="ru-RU"/>
        </a:p>
      </dgm:t>
    </dgm:pt>
    <dgm:pt modelId="{5BBECBCB-8186-4C90-A293-308190DC4821}">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юқори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малакали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мутахассисларни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истеъмолчиси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8A6D0A4-C75D-4DDD-98A7-2FE129FD9FB7}" type="parTrans" cxnId="{D5CFC75B-0714-4D38-9E44-6F385DA84622}">
      <dgm:prSet/>
      <dgm:spPr/>
      <dgm:t>
        <a:bodyPr/>
        <a:lstStyle/>
        <a:p>
          <a:endParaRPr lang="ru-RU"/>
        </a:p>
      </dgm:t>
    </dgm:pt>
    <dgm:pt modelId="{988540E1-14C4-4222-B159-1AE314A860B3}" type="sibTrans" cxnId="{D5CFC75B-0714-4D38-9E44-6F385DA84622}">
      <dgm:prSet/>
      <dgm:spPr/>
      <dgm:t>
        <a:bodyPr/>
        <a:lstStyle/>
        <a:p>
          <a:endParaRPr lang="ru-RU"/>
        </a:p>
      </dgm:t>
    </dgm:pt>
    <dgm:pt modelId="{1D3E3C3F-030B-4DDE-8CE2-E94268D9AB3F}">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чиқариш</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кадрларга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эҳтиёжнинг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истиқболини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белгилашни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тайёргарлик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баҳолашни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шунингдек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кадрлар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қисман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молиявий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моддий-техникавий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буюртмачи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CD6F3B4-6963-4899-8003-4714D99CC4BE}" type="parTrans" cxnId="{E17CC0C2-914E-4CE7-86DF-E567D63032DB}">
      <dgm:prSet/>
      <dgm:spPr/>
      <dgm:t>
        <a:bodyPr/>
        <a:lstStyle/>
        <a:p>
          <a:endParaRPr lang="ru-RU"/>
        </a:p>
      </dgm:t>
    </dgm:pt>
    <dgm:pt modelId="{0A0CE237-01B9-40D5-864A-61ED818BB292}" type="sibTrans" cxnId="{E17CC0C2-914E-4CE7-86DF-E567D63032DB}">
      <dgm:prSet/>
      <dgm:spPr/>
      <dgm:t>
        <a:bodyPr/>
        <a:lstStyle/>
        <a:p>
          <a:endParaRPr lang="ru-RU"/>
        </a:p>
      </dgm:t>
    </dgm:pt>
    <dgm:pt modelId="{377566F5-C314-4684-A612-9F1545542FF9}">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кадрларнинг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тайёргарлиги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назорат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баҳолашни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кадрларни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қабул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олишнинг</a:t>
          </a:r>
          <a:r>
            <a:rPr lang="ru-RU" dirty="0" smtClean="0">
              <a:latin typeface="Times New Roman" panose="02020603050405020304" pitchFamily="18" charset="0"/>
              <a:cs typeface="Times New Roman" panose="02020603050405020304" pitchFamily="18" charset="0"/>
            </a:rPr>
            <a:t> бош </a:t>
          </a:r>
          <a:r>
            <a:rPr lang="ru-RU" dirty="0" err="1" smtClean="0">
              <a:latin typeface="Times New Roman" panose="02020603050405020304" pitchFamily="18" charset="0"/>
              <a:cs typeface="Times New Roman" panose="02020603050405020304" pitchFamily="18" charset="0"/>
            </a:rPr>
            <a:t>кафиллари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41D6F9F-6ED5-482E-B448-6B94264C6CB9}" type="parTrans" cxnId="{88BC68F1-0EC2-41AA-9640-B971BAB577B8}">
      <dgm:prSet/>
      <dgm:spPr/>
      <dgm:t>
        <a:bodyPr/>
        <a:lstStyle/>
        <a:p>
          <a:endParaRPr lang="ru-RU"/>
        </a:p>
      </dgm:t>
    </dgm:pt>
    <dgm:pt modelId="{A92A9264-A257-405A-BAB5-39153B390F9A}" type="sibTrans" cxnId="{88BC68F1-0EC2-41AA-9640-B971BAB577B8}">
      <dgm:prSet/>
      <dgm:spPr/>
      <dgm:t>
        <a:bodyPr/>
        <a:lstStyle/>
        <a:p>
          <a:endParaRPr lang="ru-RU"/>
        </a:p>
      </dgm:t>
    </dgm:pt>
    <dgm:pt modelId="{3D9E0B0B-6F19-4D58-B7CB-BECF0402EA10}" type="pres">
      <dgm:prSet presAssocID="{DF0549C5-7A57-4946-9BB6-7219BDDC4099}" presName="linear" presStyleCnt="0">
        <dgm:presLayoutVars>
          <dgm:animLvl val="lvl"/>
          <dgm:resizeHandles val="exact"/>
        </dgm:presLayoutVars>
      </dgm:prSet>
      <dgm:spPr/>
    </dgm:pt>
    <dgm:pt modelId="{653AAFE3-B7BB-4D97-87E7-3439534A7AE9}" type="pres">
      <dgm:prSet presAssocID="{2ED3DB4E-D6FC-4A32-87A0-8D55A3A2A6E7}" presName="parentText" presStyleLbl="node1" presStyleIdx="0" presStyleCnt="6">
        <dgm:presLayoutVars>
          <dgm:chMax val="0"/>
          <dgm:bulletEnabled val="1"/>
        </dgm:presLayoutVars>
      </dgm:prSet>
      <dgm:spPr/>
    </dgm:pt>
    <dgm:pt modelId="{CF6EA929-5B4A-4BCE-BBC2-5DE6C14CE88B}" type="pres">
      <dgm:prSet presAssocID="{397C5004-B8A9-4D81-9F30-85B10CD42F4F}" presName="spacer" presStyleCnt="0"/>
      <dgm:spPr/>
    </dgm:pt>
    <dgm:pt modelId="{329C921E-CBB5-44F4-98FA-9A7CECC9C6F5}" type="pres">
      <dgm:prSet presAssocID="{88B019C4-AF29-4541-BB30-6019A3FD2CFA}" presName="parentText" presStyleLbl="node1" presStyleIdx="1" presStyleCnt="6">
        <dgm:presLayoutVars>
          <dgm:chMax val="0"/>
          <dgm:bulletEnabled val="1"/>
        </dgm:presLayoutVars>
      </dgm:prSet>
      <dgm:spPr/>
    </dgm:pt>
    <dgm:pt modelId="{39EACCB8-3340-45BF-BA8D-C56050986826}" type="pres">
      <dgm:prSet presAssocID="{B6BF53FC-C9CF-4076-AFB2-7D0AC2C2CD34}" presName="spacer" presStyleCnt="0"/>
      <dgm:spPr/>
    </dgm:pt>
    <dgm:pt modelId="{4B546814-437D-4785-BE82-251562CD0FB7}" type="pres">
      <dgm:prSet presAssocID="{EFFE98F8-55CA-4181-A261-128B2BA6E822}" presName="parentText" presStyleLbl="node1" presStyleIdx="2" presStyleCnt="6">
        <dgm:presLayoutVars>
          <dgm:chMax val="0"/>
          <dgm:bulletEnabled val="1"/>
        </dgm:presLayoutVars>
      </dgm:prSet>
      <dgm:spPr/>
    </dgm:pt>
    <dgm:pt modelId="{623AF6DD-5771-454C-B067-0D937B9014F0}" type="pres">
      <dgm:prSet presAssocID="{DCFAD35B-D3B8-4E64-8B93-A03B2BD84F84}" presName="spacer" presStyleCnt="0"/>
      <dgm:spPr/>
    </dgm:pt>
    <dgm:pt modelId="{B8151D72-0A21-474A-94F2-93EFB2DF528C}" type="pres">
      <dgm:prSet presAssocID="{5BBECBCB-8186-4C90-A293-308190DC4821}" presName="parentText" presStyleLbl="node1" presStyleIdx="3" presStyleCnt="6">
        <dgm:presLayoutVars>
          <dgm:chMax val="0"/>
          <dgm:bulletEnabled val="1"/>
        </dgm:presLayoutVars>
      </dgm:prSet>
      <dgm:spPr/>
    </dgm:pt>
    <dgm:pt modelId="{91C0CEB5-9F3D-4D6D-94AF-B5FF5B9A4594}" type="pres">
      <dgm:prSet presAssocID="{988540E1-14C4-4222-B159-1AE314A860B3}" presName="spacer" presStyleCnt="0"/>
      <dgm:spPr/>
    </dgm:pt>
    <dgm:pt modelId="{C8FB5C32-BB81-4C3C-A858-C22EC38E47DB}" type="pres">
      <dgm:prSet presAssocID="{1D3E3C3F-030B-4DDE-8CE2-E94268D9AB3F}" presName="parentText" presStyleLbl="node1" presStyleIdx="4" presStyleCnt="6">
        <dgm:presLayoutVars>
          <dgm:chMax val="0"/>
          <dgm:bulletEnabled val="1"/>
        </dgm:presLayoutVars>
      </dgm:prSet>
      <dgm:spPr/>
    </dgm:pt>
    <dgm:pt modelId="{57B0F94E-535A-495D-9325-CE12CB2AB8FF}" type="pres">
      <dgm:prSet presAssocID="{0A0CE237-01B9-40D5-864A-61ED818BB292}" presName="spacer" presStyleCnt="0"/>
      <dgm:spPr/>
    </dgm:pt>
    <dgm:pt modelId="{EA362816-0C7A-4FF4-869D-3CEDB9DDF01D}" type="pres">
      <dgm:prSet presAssocID="{377566F5-C314-4684-A612-9F1545542FF9}" presName="parentText" presStyleLbl="node1" presStyleIdx="5" presStyleCnt="6">
        <dgm:presLayoutVars>
          <dgm:chMax val="0"/>
          <dgm:bulletEnabled val="1"/>
        </dgm:presLayoutVars>
      </dgm:prSet>
      <dgm:spPr/>
    </dgm:pt>
  </dgm:ptLst>
  <dgm:cxnLst>
    <dgm:cxn modelId="{2B2E2ACB-46B2-4430-86A3-D6CE28D01D7F}" type="presOf" srcId="{1D3E3C3F-030B-4DDE-8CE2-E94268D9AB3F}" destId="{C8FB5C32-BB81-4C3C-A858-C22EC38E47DB}" srcOrd="0" destOrd="0" presId="urn:microsoft.com/office/officeart/2005/8/layout/vList2"/>
    <dgm:cxn modelId="{A9DBED35-4480-4043-A9E6-1CBE43EE4CC6}" srcId="{DF0549C5-7A57-4946-9BB6-7219BDDC4099}" destId="{88B019C4-AF29-4541-BB30-6019A3FD2CFA}" srcOrd="1" destOrd="0" parTransId="{77621B15-EB5D-4761-AB6B-BBC4E2796E50}" sibTransId="{B6BF53FC-C9CF-4076-AFB2-7D0AC2C2CD34}"/>
    <dgm:cxn modelId="{E17CC0C2-914E-4CE7-86DF-E567D63032DB}" srcId="{DF0549C5-7A57-4946-9BB6-7219BDDC4099}" destId="{1D3E3C3F-030B-4DDE-8CE2-E94268D9AB3F}" srcOrd="4" destOrd="0" parTransId="{ACD6F3B4-6963-4899-8003-4714D99CC4BE}" sibTransId="{0A0CE237-01B9-40D5-864A-61ED818BB292}"/>
    <dgm:cxn modelId="{2EA0EBD2-2E0C-4D45-A4B7-DC5C2E9C0260}" type="presOf" srcId="{EFFE98F8-55CA-4181-A261-128B2BA6E822}" destId="{4B546814-437D-4785-BE82-251562CD0FB7}" srcOrd="0" destOrd="0" presId="urn:microsoft.com/office/officeart/2005/8/layout/vList2"/>
    <dgm:cxn modelId="{1CC2484F-6D61-433E-B69B-8081C20E2092}" type="presOf" srcId="{5BBECBCB-8186-4C90-A293-308190DC4821}" destId="{B8151D72-0A21-474A-94F2-93EFB2DF528C}" srcOrd="0" destOrd="0" presId="urn:microsoft.com/office/officeart/2005/8/layout/vList2"/>
    <dgm:cxn modelId="{CB067B63-A650-46CD-A49B-CCC1551EEF81}" type="presOf" srcId="{377566F5-C314-4684-A612-9F1545542FF9}" destId="{EA362816-0C7A-4FF4-869D-3CEDB9DDF01D}" srcOrd="0" destOrd="0" presId="urn:microsoft.com/office/officeart/2005/8/layout/vList2"/>
    <dgm:cxn modelId="{E2864535-14D0-40B9-A666-DF367AB2C685}" type="presOf" srcId="{DF0549C5-7A57-4946-9BB6-7219BDDC4099}" destId="{3D9E0B0B-6F19-4D58-B7CB-BECF0402EA10}" srcOrd="0" destOrd="0" presId="urn:microsoft.com/office/officeart/2005/8/layout/vList2"/>
    <dgm:cxn modelId="{D5CFC75B-0714-4D38-9E44-6F385DA84622}" srcId="{DF0549C5-7A57-4946-9BB6-7219BDDC4099}" destId="{5BBECBCB-8186-4C90-A293-308190DC4821}" srcOrd="3" destOrd="0" parTransId="{C8A6D0A4-C75D-4DDD-98A7-2FE129FD9FB7}" sibTransId="{988540E1-14C4-4222-B159-1AE314A860B3}"/>
    <dgm:cxn modelId="{C23AFFB5-6471-47B1-8ACC-5B127A2978CE}" srcId="{DF0549C5-7A57-4946-9BB6-7219BDDC4099}" destId="{EFFE98F8-55CA-4181-A261-128B2BA6E822}" srcOrd="2" destOrd="0" parTransId="{6256E037-D5B3-4B30-98E4-01697C44C6E8}" sibTransId="{DCFAD35B-D3B8-4E64-8B93-A03B2BD84F84}"/>
    <dgm:cxn modelId="{0A0AD0E2-8A97-4D93-9405-FDAD045EB0CE}" type="presOf" srcId="{2ED3DB4E-D6FC-4A32-87A0-8D55A3A2A6E7}" destId="{653AAFE3-B7BB-4D97-87E7-3439534A7AE9}" srcOrd="0" destOrd="0" presId="urn:microsoft.com/office/officeart/2005/8/layout/vList2"/>
    <dgm:cxn modelId="{7DEC12FE-27CA-4E28-92F9-0D0619349BF5}" type="presOf" srcId="{88B019C4-AF29-4541-BB30-6019A3FD2CFA}" destId="{329C921E-CBB5-44F4-98FA-9A7CECC9C6F5}" srcOrd="0" destOrd="0" presId="urn:microsoft.com/office/officeart/2005/8/layout/vList2"/>
    <dgm:cxn modelId="{7FA6547C-E3DB-4E6F-B6CA-ED8634EE9CCC}" srcId="{DF0549C5-7A57-4946-9BB6-7219BDDC4099}" destId="{2ED3DB4E-D6FC-4A32-87A0-8D55A3A2A6E7}" srcOrd="0" destOrd="0" parTransId="{E67C1C97-5A7E-4225-82AD-BE26A39525D4}" sibTransId="{397C5004-B8A9-4D81-9F30-85B10CD42F4F}"/>
    <dgm:cxn modelId="{88BC68F1-0EC2-41AA-9640-B971BAB577B8}" srcId="{DF0549C5-7A57-4946-9BB6-7219BDDC4099}" destId="{377566F5-C314-4684-A612-9F1545542FF9}" srcOrd="5" destOrd="0" parTransId="{F41D6F9F-6ED5-482E-B448-6B94264C6CB9}" sibTransId="{A92A9264-A257-405A-BAB5-39153B390F9A}"/>
    <dgm:cxn modelId="{399AC8EF-2635-4ACD-8EE5-A40A4752BBD8}" type="presParOf" srcId="{3D9E0B0B-6F19-4D58-B7CB-BECF0402EA10}" destId="{653AAFE3-B7BB-4D97-87E7-3439534A7AE9}" srcOrd="0" destOrd="0" presId="urn:microsoft.com/office/officeart/2005/8/layout/vList2"/>
    <dgm:cxn modelId="{7E63C575-5BA8-4990-A617-0BB7EE213322}" type="presParOf" srcId="{3D9E0B0B-6F19-4D58-B7CB-BECF0402EA10}" destId="{CF6EA929-5B4A-4BCE-BBC2-5DE6C14CE88B}" srcOrd="1" destOrd="0" presId="urn:microsoft.com/office/officeart/2005/8/layout/vList2"/>
    <dgm:cxn modelId="{DBC66576-09FE-44F0-8952-7520156958D3}" type="presParOf" srcId="{3D9E0B0B-6F19-4D58-B7CB-BECF0402EA10}" destId="{329C921E-CBB5-44F4-98FA-9A7CECC9C6F5}" srcOrd="2" destOrd="0" presId="urn:microsoft.com/office/officeart/2005/8/layout/vList2"/>
    <dgm:cxn modelId="{3DE9B347-2C74-4013-9322-19D16635C967}" type="presParOf" srcId="{3D9E0B0B-6F19-4D58-B7CB-BECF0402EA10}" destId="{39EACCB8-3340-45BF-BA8D-C56050986826}" srcOrd="3" destOrd="0" presId="urn:microsoft.com/office/officeart/2005/8/layout/vList2"/>
    <dgm:cxn modelId="{2683A31A-3B26-43C3-AB90-9DA8CF551C5E}" type="presParOf" srcId="{3D9E0B0B-6F19-4D58-B7CB-BECF0402EA10}" destId="{4B546814-437D-4785-BE82-251562CD0FB7}" srcOrd="4" destOrd="0" presId="urn:microsoft.com/office/officeart/2005/8/layout/vList2"/>
    <dgm:cxn modelId="{E323A942-03D6-4C5E-9AC4-90E9682C74B6}" type="presParOf" srcId="{3D9E0B0B-6F19-4D58-B7CB-BECF0402EA10}" destId="{623AF6DD-5771-454C-B067-0D937B9014F0}" srcOrd="5" destOrd="0" presId="urn:microsoft.com/office/officeart/2005/8/layout/vList2"/>
    <dgm:cxn modelId="{C72EAE2E-20CE-49CB-949B-1C3E36899001}" type="presParOf" srcId="{3D9E0B0B-6F19-4D58-B7CB-BECF0402EA10}" destId="{B8151D72-0A21-474A-94F2-93EFB2DF528C}" srcOrd="6" destOrd="0" presId="urn:microsoft.com/office/officeart/2005/8/layout/vList2"/>
    <dgm:cxn modelId="{1AB154F0-F50B-469F-B128-91C73181F744}" type="presParOf" srcId="{3D9E0B0B-6F19-4D58-B7CB-BECF0402EA10}" destId="{91C0CEB5-9F3D-4D6D-94AF-B5FF5B9A4594}" srcOrd="7" destOrd="0" presId="urn:microsoft.com/office/officeart/2005/8/layout/vList2"/>
    <dgm:cxn modelId="{950A65BD-AF69-46E0-AF8E-F2182544026B}" type="presParOf" srcId="{3D9E0B0B-6F19-4D58-B7CB-BECF0402EA10}" destId="{C8FB5C32-BB81-4C3C-A858-C22EC38E47DB}" srcOrd="8" destOrd="0" presId="urn:microsoft.com/office/officeart/2005/8/layout/vList2"/>
    <dgm:cxn modelId="{1D1159AB-949A-4049-8767-FE9774EAE34E}" type="presParOf" srcId="{3D9E0B0B-6F19-4D58-B7CB-BECF0402EA10}" destId="{57B0F94E-535A-495D-9325-CE12CB2AB8FF}" srcOrd="9" destOrd="0" presId="urn:microsoft.com/office/officeart/2005/8/layout/vList2"/>
    <dgm:cxn modelId="{13149EC2-C9CC-4810-B510-98D0A8E13BF1}" type="presParOf" srcId="{3D9E0B0B-6F19-4D58-B7CB-BECF0402EA10}" destId="{EA362816-0C7A-4FF4-869D-3CEDB9DDF01D}"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52510BCA-BB68-4B33-8FDF-EE28458DC42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5ABB244-D933-44CC-8075-C73B3B194525}">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Кадрлар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миллий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маданиятни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ҳаётга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мослаштириш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касб-корга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оид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онгли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равишда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кейинчалик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рўёбга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ҳуқуқий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психологик</a:t>
          </a:r>
          <a:r>
            <a:rPr lang="ru-RU" dirty="0" smtClean="0">
              <a:latin typeface="Times New Roman" panose="02020603050405020304" pitchFamily="18" charset="0"/>
              <a:cs typeface="Times New Roman" panose="02020603050405020304" pitchFamily="18" charset="0"/>
            </a:rPr>
            <a:t>-педагогик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шарт-шароитларни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оила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олдидаги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масъулиятини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баркамол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инсонни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тарбиялашни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8E1433C-CFB5-488E-A662-6CCBA8925F62}" type="parTrans" cxnId="{AAB715C7-3141-42B7-B324-623031433901}">
      <dgm:prSet/>
      <dgm:spPr/>
      <dgm:t>
        <a:bodyPr/>
        <a:lstStyle/>
        <a:p>
          <a:endParaRPr lang="ru-RU"/>
        </a:p>
      </dgm:t>
    </dgm:pt>
    <dgm:pt modelId="{C8E5EF94-DDBE-4010-8E91-2DBE32B0AD61}" type="sibTrans" cxnId="{AAB715C7-3141-42B7-B324-623031433901}">
      <dgm:prSet/>
      <dgm:spPr/>
      <dgm:t>
        <a:bodyPr/>
        <a:lstStyle/>
        <a:p>
          <a:endParaRPr lang="ru-RU"/>
        </a:p>
      </dgm:t>
    </dgm:pt>
    <dgm:pt modelId="{85150363-71C9-4A9F-A8E8-AF4824778260}" type="pres">
      <dgm:prSet presAssocID="{52510BCA-BB68-4B33-8FDF-EE28458DC42E}" presName="linear" presStyleCnt="0">
        <dgm:presLayoutVars>
          <dgm:animLvl val="lvl"/>
          <dgm:resizeHandles val="exact"/>
        </dgm:presLayoutVars>
      </dgm:prSet>
      <dgm:spPr/>
    </dgm:pt>
    <dgm:pt modelId="{9CC78257-AF49-4B95-AFDC-942AABFC7BA2}" type="pres">
      <dgm:prSet presAssocID="{15ABB244-D933-44CC-8075-C73B3B194525}" presName="parentText" presStyleLbl="node1" presStyleIdx="0" presStyleCnt="1">
        <dgm:presLayoutVars>
          <dgm:chMax val="0"/>
          <dgm:bulletEnabled val="1"/>
        </dgm:presLayoutVars>
      </dgm:prSet>
      <dgm:spPr/>
      <dgm:t>
        <a:bodyPr/>
        <a:lstStyle/>
        <a:p>
          <a:endParaRPr lang="ru-RU"/>
        </a:p>
      </dgm:t>
    </dgm:pt>
  </dgm:ptLst>
  <dgm:cxnLst>
    <dgm:cxn modelId="{AAB715C7-3141-42B7-B324-623031433901}" srcId="{52510BCA-BB68-4B33-8FDF-EE28458DC42E}" destId="{15ABB244-D933-44CC-8075-C73B3B194525}" srcOrd="0" destOrd="0" parTransId="{98E1433C-CFB5-488E-A662-6CCBA8925F62}" sibTransId="{C8E5EF94-DDBE-4010-8E91-2DBE32B0AD61}"/>
    <dgm:cxn modelId="{9E7A53FD-34D0-4B9B-AC3F-F8EB1B8ED888}" type="presOf" srcId="{52510BCA-BB68-4B33-8FDF-EE28458DC42E}" destId="{85150363-71C9-4A9F-A8E8-AF4824778260}" srcOrd="0" destOrd="0" presId="urn:microsoft.com/office/officeart/2005/8/layout/vList2"/>
    <dgm:cxn modelId="{DD24D1A6-7A0B-44B8-AD68-9F8391FE9984}" type="presOf" srcId="{15ABB244-D933-44CC-8075-C73B3B194525}" destId="{9CC78257-AF49-4B95-AFDC-942AABFC7BA2}" srcOrd="0" destOrd="0" presId="urn:microsoft.com/office/officeart/2005/8/layout/vList2"/>
    <dgm:cxn modelId="{D12A3B88-99FF-42DA-A343-20889685BC0C}" type="presParOf" srcId="{85150363-71C9-4A9F-A8E8-AF4824778260}" destId="{9CC78257-AF49-4B95-AFDC-942AABFC7BA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EE7A8544-EE59-433C-8D0C-B066A94FC19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CDEC3FD-3CD6-4F1E-8D33-A2982B4E1692}">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йўналтирилган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жадал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суръатлар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республикамиз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аҳолиси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омиллардан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ҳисобланади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DC210522-E0C7-4FBD-8A7B-A5532BDCCBF8}" type="parTrans" cxnId="{1C14E278-F601-4463-ACB8-8254F5A3EDF0}">
      <dgm:prSet/>
      <dgm:spPr/>
      <dgm:t>
        <a:bodyPr/>
        <a:lstStyle/>
        <a:p>
          <a:endParaRPr lang="ru-RU"/>
        </a:p>
      </dgm:t>
    </dgm:pt>
    <dgm:pt modelId="{AEAD96D4-0A4C-4F44-80C1-8BE14195D8AB}" type="sibTrans" cxnId="{1C14E278-F601-4463-ACB8-8254F5A3EDF0}">
      <dgm:prSet/>
      <dgm:spPr/>
      <dgm:t>
        <a:bodyPr/>
        <a:lstStyle/>
        <a:p>
          <a:endParaRPr lang="ru-RU"/>
        </a:p>
      </dgm:t>
    </dgm:pt>
    <dgm:pt modelId="{5C2B066A-0E40-4A4B-A537-E83F913B6517}">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навбатда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муносабатларининг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жараён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экология, компьютер </a:t>
          </a:r>
          <a:r>
            <a:rPr lang="ru-RU" dirty="0" err="1" smtClean="0">
              <a:latin typeface="Times New Roman" panose="02020603050405020304" pitchFamily="18" charset="0"/>
              <a:cs typeface="Times New Roman" panose="02020603050405020304" pitchFamily="18" charset="0"/>
            </a:rPr>
            <a:t>техникаси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устувор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миллий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тармоқларига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такомиллашуви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кадрлар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9CBC106-A1CC-452D-B265-2F88C3C9FEBC}" type="parTrans" cxnId="{9751DEA0-A7AB-403B-8859-9BE01986E91C}">
      <dgm:prSet/>
      <dgm:spPr/>
      <dgm:t>
        <a:bodyPr/>
        <a:lstStyle/>
        <a:p>
          <a:endParaRPr lang="ru-RU"/>
        </a:p>
      </dgm:t>
    </dgm:pt>
    <dgm:pt modelId="{A2C68391-B058-44CA-9DD4-DBE2E8BFF5C1}" type="sibTrans" cxnId="{9751DEA0-A7AB-403B-8859-9BE01986E91C}">
      <dgm:prSet/>
      <dgm:spPr/>
      <dgm:t>
        <a:bodyPr/>
        <a:lstStyle/>
        <a:p>
          <a:endParaRPr lang="ru-RU"/>
        </a:p>
      </dgm:t>
    </dgm:pt>
    <dgm:pt modelId="{1AA8A0F3-7AF0-4357-836E-F85751AA2DCB}" type="pres">
      <dgm:prSet presAssocID="{EE7A8544-EE59-433C-8D0C-B066A94FC19B}" presName="linear" presStyleCnt="0">
        <dgm:presLayoutVars>
          <dgm:animLvl val="lvl"/>
          <dgm:resizeHandles val="exact"/>
        </dgm:presLayoutVars>
      </dgm:prSet>
      <dgm:spPr/>
    </dgm:pt>
    <dgm:pt modelId="{8B07EB84-727A-478F-814D-51F497BE7D65}" type="pres">
      <dgm:prSet presAssocID="{FCDEC3FD-3CD6-4F1E-8D33-A2982B4E1692}" presName="parentText" presStyleLbl="node1" presStyleIdx="0" presStyleCnt="2">
        <dgm:presLayoutVars>
          <dgm:chMax val="0"/>
          <dgm:bulletEnabled val="1"/>
        </dgm:presLayoutVars>
      </dgm:prSet>
      <dgm:spPr/>
    </dgm:pt>
    <dgm:pt modelId="{17180D1E-6262-4FCF-B2EE-8ADB5C53372D}" type="pres">
      <dgm:prSet presAssocID="{AEAD96D4-0A4C-4F44-80C1-8BE14195D8AB}" presName="spacer" presStyleCnt="0"/>
      <dgm:spPr/>
    </dgm:pt>
    <dgm:pt modelId="{E2D6CBA0-12EB-4F1F-B326-CC07F3053745}" type="pres">
      <dgm:prSet presAssocID="{5C2B066A-0E40-4A4B-A537-E83F913B6517}" presName="parentText" presStyleLbl="node1" presStyleIdx="1" presStyleCnt="2">
        <dgm:presLayoutVars>
          <dgm:chMax val="0"/>
          <dgm:bulletEnabled val="1"/>
        </dgm:presLayoutVars>
      </dgm:prSet>
      <dgm:spPr/>
    </dgm:pt>
  </dgm:ptLst>
  <dgm:cxnLst>
    <dgm:cxn modelId="{1C14E278-F601-4463-ACB8-8254F5A3EDF0}" srcId="{EE7A8544-EE59-433C-8D0C-B066A94FC19B}" destId="{FCDEC3FD-3CD6-4F1E-8D33-A2982B4E1692}" srcOrd="0" destOrd="0" parTransId="{DC210522-E0C7-4FBD-8A7B-A5532BDCCBF8}" sibTransId="{AEAD96D4-0A4C-4F44-80C1-8BE14195D8AB}"/>
    <dgm:cxn modelId="{0792FEF6-6DA6-48BA-A307-579670DDC59C}" type="presOf" srcId="{EE7A8544-EE59-433C-8D0C-B066A94FC19B}" destId="{1AA8A0F3-7AF0-4357-836E-F85751AA2DCB}" srcOrd="0" destOrd="0" presId="urn:microsoft.com/office/officeart/2005/8/layout/vList2"/>
    <dgm:cxn modelId="{7183E878-A8F1-4293-8AB9-224F9DCD57BB}" type="presOf" srcId="{FCDEC3FD-3CD6-4F1E-8D33-A2982B4E1692}" destId="{8B07EB84-727A-478F-814D-51F497BE7D65}" srcOrd="0" destOrd="0" presId="urn:microsoft.com/office/officeart/2005/8/layout/vList2"/>
    <dgm:cxn modelId="{9751DEA0-A7AB-403B-8859-9BE01986E91C}" srcId="{EE7A8544-EE59-433C-8D0C-B066A94FC19B}" destId="{5C2B066A-0E40-4A4B-A537-E83F913B6517}" srcOrd="1" destOrd="0" parTransId="{B9CBC106-A1CC-452D-B265-2F88C3C9FEBC}" sibTransId="{A2C68391-B058-44CA-9DD4-DBE2E8BFF5C1}"/>
    <dgm:cxn modelId="{C8DD3442-4FE3-40BD-B52F-A93323447717}" type="presOf" srcId="{5C2B066A-0E40-4A4B-A537-E83F913B6517}" destId="{E2D6CBA0-12EB-4F1F-B326-CC07F3053745}" srcOrd="0" destOrd="0" presId="urn:microsoft.com/office/officeart/2005/8/layout/vList2"/>
    <dgm:cxn modelId="{ED95D8CD-2892-45AB-8750-5351B474F901}" type="presParOf" srcId="{1AA8A0F3-7AF0-4357-836E-F85751AA2DCB}" destId="{8B07EB84-727A-478F-814D-51F497BE7D65}" srcOrd="0" destOrd="0" presId="urn:microsoft.com/office/officeart/2005/8/layout/vList2"/>
    <dgm:cxn modelId="{7D82A931-4ECB-4673-A753-28075069926F}" type="presParOf" srcId="{1AA8A0F3-7AF0-4357-836E-F85751AA2DCB}" destId="{17180D1E-6262-4FCF-B2EE-8ADB5C53372D}" srcOrd="1" destOrd="0" presId="urn:microsoft.com/office/officeart/2005/8/layout/vList2"/>
    <dgm:cxn modelId="{678F1D36-5E6A-4B98-A366-BB136F4BB23B}" type="presParOf" srcId="{1AA8A0F3-7AF0-4357-836E-F85751AA2DCB}" destId="{E2D6CBA0-12EB-4F1F-B326-CC07F305374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7D0974D7-4B32-4822-A279-30A49832AA0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9F9B41E-A33D-42D9-9AA0-762E41C4E7A8}">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Кадрлар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муаммосининг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навбатда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бугунги</a:t>
          </a:r>
          <a:r>
            <a:rPr lang="ru-RU" dirty="0" smtClean="0">
              <a:latin typeface="Times New Roman" panose="02020603050405020304" pitchFamily="18" charset="0"/>
              <a:cs typeface="Times New Roman" panose="02020603050405020304" pitchFamily="18" charset="0"/>
            </a:rPr>
            <a:t> кун </a:t>
          </a:r>
          <a:r>
            <a:rPr lang="ru-RU" dirty="0" err="1" smtClean="0">
              <a:latin typeface="Times New Roman" panose="02020603050405020304" pitchFamily="18" charset="0"/>
              <a:cs typeface="Times New Roman" panose="02020603050405020304" pitchFamily="18" charset="0"/>
            </a:rPr>
            <a:t>талабларига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жавоб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оладиган</a:t>
          </a:r>
          <a:r>
            <a:rPr lang="ru-RU" dirty="0" smtClean="0">
              <a:latin typeface="Times New Roman" panose="02020603050405020304" pitchFamily="18" charset="0"/>
              <a:cs typeface="Times New Roman" panose="02020603050405020304" pitchFamily="18" charset="0"/>
            </a:rPr>
            <a:t> психология, педагогика, </a:t>
          </a:r>
          <a:r>
            <a:rPr lang="ru-RU" dirty="0" err="1" smtClean="0">
              <a:latin typeface="Times New Roman" panose="02020603050405020304" pitchFamily="18" charset="0"/>
              <a:cs typeface="Times New Roman" panose="02020603050405020304" pitchFamily="18" charset="0"/>
            </a:rPr>
            <a:t>иқтисодиёт</a:t>
          </a:r>
          <a:r>
            <a:rPr lang="ru-RU" dirty="0" smtClean="0">
              <a:latin typeface="Times New Roman" panose="02020603050405020304" pitchFamily="18" charset="0"/>
              <a:cs typeface="Times New Roman" panose="02020603050405020304" pitchFamily="18" charset="0"/>
            </a:rPr>
            <a:t>, экология, </a:t>
          </a:r>
          <a:r>
            <a:rPr lang="ru-RU" dirty="0" err="1" smtClean="0">
              <a:latin typeface="Times New Roman" panose="02020603050405020304" pitchFamily="18" charset="0"/>
              <a:cs typeface="Times New Roman" panose="02020603050405020304" pitchFamily="18" charset="0"/>
            </a:rPr>
            <a:t>маданият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ҳуқуқшунослик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ўхшаш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чуқур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биладиган</a:t>
          </a:r>
          <a:r>
            <a:rPr lang="ru-RU" dirty="0" smtClean="0">
              <a:latin typeface="Times New Roman" panose="02020603050405020304" pitchFamily="18" charset="0"/>
              <a:cs typeface="Times New Roman" panose="02020603050405020304" pitchFamily="18" charset="0"/>
            </a:rPr>
            <a:t> профессионал </a:t>
          </a:r>
          <a:r>
            <a:rPr lang="ru-RU" dirty="0" err="1" smtClean="0">
              <a:latin typeface="Times New Roman" panose="02020603050405020304" pitchFamily="18" charset="0"/>
              <a:cs typeface="Times New Roman" panose="02020603050405020304" pitchFamily="18" charset="0"/>
            </a:rPr>
            <a:t>малакага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томонлама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чуқур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кадрлар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боғлиқдир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92522A4-D966-4FAF-879E-1DF9762C611D}" type="parTrans" cxnId="{B089EC93-6A21-44DA-B779-E01F056E28EB}">
      <dgm:prSet/>
      <dgm:spPr/>
      <dgm:t>
        <a:bodyPr/>
        <a:lstStyle/>
        <a:p>
          <a:endParaRPr lang="ru-RU"/>
        </a:p>
      </dgm:t>
    </dgm:pt>
    <dgm:pt modelId="{32646A25-93BF-4F33-9189-419D4298CC23}" type="sibTrans" cxnId="{B089EC93-6A21-44DA-B779-E01F056E28EB}">
      <dgm:prSet/>
      <dgm:spPr/>
      <dgm:t>
        <a:bodyPr/>
        <a:lstStyle/>
        <a:p>
          <a:endParaRPr lang="ru-RU"/>
        </a:p>
      </dgm:t>
    </dgm:pt>
    <dgm:pt modelId="{261018B3-FF16-4E87-8766-A7B5C26FBF6F}">
      <dgm:prSet/>
      <dgm:spPr/>
      <dgm:t>
        <a:bodyPr/>
        <a:lstStyle/>
        <a:p>
          <a:pPr marL="0" indent="358775" algn="just" rtl="0"/>
          <a:r>
            <a:rPr lang="uz-Cyrl-UZ" smtClean="0">
              <a:latin typeface="Times New Roman" panose="02020603050405020304" pitchFamily="18" charset="0"/>
              <a:cs typeface="Times New Roman" panose="02020603050405020304" pitchFamily="18" charset="0"/>
            </a:rPr>
            <a:t>П</a:t>
          </a:r>
          <a:r>
            <a:rPr lang="ru-RU" dirty="0" err="1" smtClean="0">
              <a:latin typeface="Times New Roman" panose="02020603050405020304" pitchFamily="18" charset="0"/>
              <a:cs typeface="Times New Roman" panose="02020603050405020304" pitchFamily="18" charset="0"/>
            </a:rPr>
            <a:t>рофессор</a:t>
          </a:r>
          <a:r>
            <a:rPr lang="uz-Cyrl-UZ" dirty="0" smtClean="0">
              <a:latin typeface="Times New Roman" panose="02020603050405020304" pitchFamily="18" charset="0"/>
              <a:cs typeface="Times New Roman" panose="02020603050405020304" pitchFamily="18" charset="0"/>
            </a:rPr>
            <a:t>-ўқитувчилар</a:t>
          </a:r>
          <a:r>
            <a:rPr lang="ru-RU" dirty="0" smtClean="0">
              <a:latin typeface="Times New Roman" panose="02020603050405020304" pitchFamily="18" charset="0"/>
              <a:cs typeface="Times New Roman" panose="02020603050405020304" pitchFamily="18" charset="0"/>
            </a:rPr>
            <a:t>, кафедра </a:t>
          </a:r>
          <a:r>
            <a:rPr lang="ru-RU" dirty="0" err="1" smtClean="0">
              <a:latin typeface="Times New Roman" panose="02020603050405020304" pitchFamily="18" charset="0"/>
              <a:cs typeface="Times New Roman" panose="02020603050405020304" pitchFamily="18" charset="0"/>
            </a:rPr>
            <a:t>мудирлари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ишламаса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соҳаси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чет </a:t>
          </a:r>
          <a:r>
            <a:rPr lang="ru-RU" dirty="0" err="1" smtClean="0">
              <a:latin typeface="Times New Roman" panose="02020603050405020304" pitchFamily="18" charset="0"/>
              <a:cs typeface="Times New Roman" panose="02020603050405020304" pitchFamily="18" charset="0"/>
            </a:rPr>
            <a:t>мамлакатларга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сафарларга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келмаса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тажриба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алмаштирилмаса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албатта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аҳвол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самарасига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салбий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F6DB864-639C-4CEC-995F-83EC3280F488}" type="parTrans" cxnId="{5889412D-DFEA-4799-9895-B4BF2B2A3D6D}">
      <dgm:prSet/>
      <dgm:spPr/>
      <dgm:t>
        <a:bodyPr/>
        <a:lstStyle/>
        <a:p>
          <a:endParaRPr lang="ru-RU"/>
        </a:p>
      </dgm:t>
    </dgm:pt>
    <dgm:pt modelId="{6D0096E2-9AE4-44E8-9B55-F993567A334E}" type="sibTrans" cxnId="{5889412D-DFEA-4799-9895-B4BF2B2A3D6D}">
      <dgm:prSet/>
      <dgm:spPr/>
      <dgm:t>
        <a:bodyPr/>
        <a:lstStyle/>
        <a:p>
          <a:endParaRPr lang="ru-RU"/>
        </a:p>
      </dgm:t>
    </dgm:pt>
    <dgm:pt modelId="{C0F063E5-AE73-453A-AA19-F735F782BAB6}" type="pres">
      <dgm:prSet presAssocID="{7D0974D7-4B32-4822-A279-30A49832AA01}" presName="linear" presStyleCnt="0">
        <dgm:presLayoutVars>
          <dgm:animLvl val="lvl"/>
          <dgm:resizeHandles val="exact"/>
        </dgm:presLayoutVars>
      </dgm:prSet>
      <dgm:spPr/>
    </dgm:pt>
    <dgm:pt modelId="{BA7D7FCD-FA1F-41C3-B17E-12B3ADEF125E}" type="pres">
      <dgm:prSet presAssocID="{89F9B41E-A33D-42D9-9AA0-762E41C4E7A8}" presName="parentText" presStyleLbl="node1" presStyleIdx="0" presStyleCnt="2">
        <dgm:presLayoutVars>
          <dgm:chMax val="0"/>
          <dgm:bulletEnabled val="1"/>
        </dgm:presLayoutVars>
      </dgm:prSet>
      <dgm:spPr/>
    </dgm:pt>
    <dgm:pt modelId="{6F74FA49-5A22-4DC9-9A09-B37FC54A28F4}" type="pres">
      <dgm:prSet presAssocID="{32646A25-93BF-4F33-9189-419D4298CC23}" presName="spacer" presStyleCnt="0"/>
      <dgm:spPr/>
    </dgm:pt>
    <dgm:pt modelId="{C66B4BD9-2714-4BF0-B613-6BFDCDB4CE9B}" type="pres">
      <dgm:prSet presAssocID="{261018B3-FF16-4E87-8766-A7B5C26FBF6F}" presName="parentText" presStyleLbl="node1" presStyleIdx="1" presStyleCnt="2">
        <dgm:presLayoutVars>
          <dgm:chMax val="0"/>
          <dgm:bulletEnabled val="1"/>
        </dgm:presLayoutVars>
      </dgm:prSet>
      <dgm:spPr/>
    </dgm:pt>
  </dgm:ptLst>
  <dgm:cxnLst>
    <dgm:cxn modelId="{B089EC93-6A21-44DA-B779-E01F056E28EB}" srcId="{7D0974D7-4B32-4822-A279-30A49832AA01}" destId="{89F9B41E-A33D-42D9-9AA0-762E41C4E7A8}" srcOrd="0" destOrd="0" parTransId="{A92522A4-D966-4FAF-879E-1DF9762C611D}" sibTransId="{32646A25-93BF-4F33-9189-419D4298CC23}"/>
    <dgm:cxn modelId="{5889412D-DFEA-4799-9895-B4BF2B2A3D6D}" srcId="{7D0974D7-4B32-4822-A279-30A49832AA01}" destId="{261018B3-FF16-4E87-8766-A7B5C26FBF6F}" srcOrd="1" destOrd="0" parTransId="{1F6DB864-639C-4CEC-995F-83EC3280F488}" sibTransId="{6D0096E2-9AE4-44E8-9B55-F993567A334E}"/>
    <dgm:cxn modelId="{F6E79B6E-1166-454D-86B0-6D8EBFAB9484}" type="presOf" srcId="{89F9B41E-A33D-42D9-9AA0-762E41C4E7A8}" destId="{BA7D7FCD-FA1F-41C3-B17E-12B3ADEF125E}" srcOrd="0" destOrd="0" presId="urn:microsoft.com/office/officeart/2005/8/layout/vList2"/>
    <dgm:cxn modelId="{5504CBFD-445D-4284-8B59-AEE172078B46}" type="presOf" srcId="{261018B3-FF16-4E87-8766-A7B5C26FBF6F}" destId="{C66B4BD9-2714-4BF0-B613-6BFDCDB4CE9B}" srcOrd="0" destOrd="0" presId="urn:microsoft.com/office/officeart/2005/8/layout/vList2"/>
    <dgm:cxn modelId="{4C7EC7B5-6D81-4921-A613-698E79A59FAA}" type="presOf" srcId="{7D0974D7-4B32-4822-A279-30A49832AA01}" destId="{C0F063E5-AE73-453A-AA19-F735F782BAB6}" srcOrd="0" destOrd="0" presId="urn:microsoft.com/office/officeart/2005/8/layout/vList2"/>
    <dgm:cxn modelId="{8AAEFC19-19A1-487E-A818-644A983B188A}" type="presParOf" srcId="{C0F063E5-AE73-453A-AA19-F735F782BAB6}" destId="{BA7D7FCD-FA1F-41C3-B17E-12B3ADEF125E}" srcOrd="0" destOrd="0" presId="urn:microsoft.com/office/officeart/2005/8/layout/vList2"/>
    <dgm:cxn modelId="{7ACAA4AD-223E-4C7F-8A7E-73CF26551B2E}" type="presParOf" srcId="{C0F063E5-AE73-453A-AA19-F735F782BAB6}" destId="{6F74FA49-5A22-4DC9-9A09-B37FC54A28F4}" srcOrd="1" destOrd="0" presId="urn:microsoft.com/office/officeart/2005/8/layout/vList2"/>
    <dgm:cxn modelId="{ED68962E-E195-4F21-B8F2-52A1807F2C39}" type="presParOf" srcId="{C0F063E5-AE73-453A-AA19-F735F782BAB6}" destId="{C66B4BD9-2714-4BF0-B613-6BFDCDB4CE9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D8A746C2-8E85-43E5-8275-B8C3290A54B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A3D6D8F-38A9-44F9-A124-E8EA4D091172}">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Ривожланган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мамлакатлар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тажрибаси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шуни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кўрсатиб</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турибдики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юқори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малакали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рақобатбардош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кадрлар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тайёрлашда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қуйидагилар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ҳал</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қилувчи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аҳамият</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касб</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этар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экан</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ED06BEEA-9A84-4601-8DA2-016BF9062BAB}" type="parTrans" cxnId="{4D39856C-378E-4787-B3E0-250363920FDE}">
      <dgm:prSet/>
      <dgm:spPr/>
      <dgm:t>
        <a:bodyPr/>
        <a:lstStyle/>
        <a:p>
          <a:endParaRPr lang="ru-RU"/>
        </a:p>
      </dgm:t>
    </dgm:pt>
    <dgm:pt modelId="{05FF7A3F-DC63-4887-BCE5-5FC802326B23}" type="sibTrans" cxnId="{4D39856C-378E-4787-B3E0-250363920FDE}">
      <dgm:prSet/>
      <dgm:spPr/>
      <dgm:t>
        <a:bodyPr/>
        <a:lstStyle/>
        <a:p>
          <a:endParaRPr lang="ru-RU"/>
        </a:p>
      </dgm:t>
    </dgm:pt>
    <dgm:pt modelId="{E71A7115-80E8-4C28-AE9B-FDE0C45B3BC2}">
      <dgm:prSet/>
      <dgm:spPr/>
      <dgm:t>
        <a:bodyPr/>
        <a:lstStyle/>
        <a:p>
          <a:pPr algn="just" rtl="0"/>
          <a:r>
            <a:rPr lang="ru-RU" dirty="0" smtClean="0">
              <a:latin typeface="Times New Roman" panose="02020603050405020304" pitchFamily="18" charset="0"/>
              <a:cs typeface="Times New Roman" panose="02020603050405020304" pitchFamily="18" charset="0"/>
            </a:rPr>
            <a:t>1.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чиқаришнинг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алоқадорлиги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80B3D36-E22F-4701-9BB4-4C69327375CB}" type="parTrans" cxnId="{6F40A2ED-6F33-4F13-8744-B4D97D48B006}">
      <dgm:prSet/>
      <dgm:spPr/>
      <dgm:t>
        <a:bodyPr/>
        <a:lstStyle/>
        <a:p>
          <a:endParaRPr lang="ru-RU"/>
        </a:p>
      </dgm:t>
    </dgm:pt>
    <dgm:pt modelId="{8DC402EE-BE13-4982-B174-496D95DFCDE5}" type="sibTrans" cxnId="{6F40A2ED-6F33-4F13-8744-B4D97D48B006}">
      <dgm:prSet/>
      <dgm:spPr/>
      <dgm:t>
        <a:bodyPr/>
        <a:lstStyle/>
        <a:p>
          <a:endParaRPr lang="ru-RU"/>
        </a:p>
      </dgm:t>
    </dgm:pt>
    <dgm:pt modelId="{4163B14D-915A-471F-9827-2E95F258DEEB}">
      <dgm:prSet/>
      <dgm:spPr/>
      <dgm:t>
        <a:bodyPr/>
        <a:lstStyle/>
        <a:p>
          <a:pPr algn="just" rtl="0"/>
          <a:r>
            <a:rPr lang="ru-RU" dirty="0" smtClean="0">
              <a:latin typeface="Times New Roman" panose="02020603050405020304" pitchFamily="18" charset="0"/>
              <a:cs typeface="Times New Roman" panose="02020603050405020304" pitchFamily="18" charset="0"/>
            </a:rPr>
            <a:t>2.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корхоналари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профессионал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хилма-хиллиги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техниканинг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сўнгги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ютуқлари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юқори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андозалари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кўринишларидан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CCFF1C4-449A-4D4F-88EB-A96EC215D96F}" type="parTrans" cxnId="{44E8EA9A-7740-45DF-9884-910A5510E8D9}">
      <dgm:prSet/>
      <dgm:spPr/>
      <dgm:t>
        <a:bodyPr/>
        <a:lstStyle/>
        <a:p>
          <a:endParaRPr lang="ru-RU"/>
        </a:p>
      </dgm:t>
    </dgm:pt>
    <dgm:pt modelId="{51327E70-E65F-48B6-9585-75A1118D8D77}" type="sibTrans" cxnId="{44E8EA9A-7740-45DF-9884-910A5510E8D9}">
      <dgm:prSet/>
      <dgm:spPr/>
      <dgm:t>
        <a:bodyPr/>
        <a:lstStyle/>
        <a:p>
          <a:endParaRPr lang="ru-RU"/>
        </a:p>
      </dgm:t>
    </dgm:pt>
    <dgm:pt modelId="{211E01AB-4568-48A7-952E-09D32D7846FA}">
      <dgm:prSet/>
      <dgm:spPr/>
      <dgm:t>
        <a:bodyPr/>
        <a:lstStyle/>
        <a:p>
          <a:pPr algn="just" rtl="0"/>
          <a:r>
            <a:rPr lang="ru-RU" dirty="0" smtClean="0">
              <a:latin typeface="Times New Roman" panose="02020603050405020304" pitchFamily="18" charset="0"/>
              <a:cs typeface="Times New Roman" panose="02020603050405020304" pitchFamily="18" charset="0"/>
            </a:rPr>
            <a:t>3. Профессионал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устувор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келтирувчи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тармоққа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айлантириш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4F7EE79-7966-4366-B324-906ABF48DCBF}" type="parTrans" cxnId="{EA41A4D0-C438-4408-89BA-7D9DD00E5CB3}">
      <dgm:prSet/>
      <dgm:spPr/>
      <dgm:t>
        <a:bodyPr/>
        <a:lstStyle/>
        <a:p>
          <a:endParaRPr lang="ru-RU"/>
        </a:p>
      </dgm:t>
    </dgm:pt>
    <dgm:pt modelId="{6FA66301-500B-48EC-AADA-E44911D0590B}" type="sibTrans" cxnId="{EA41A4D0-C438-4408-89BA-7D9DD00E5CB3}">
      <dgm:prSet/>
      <dgm:spPr/>
      <dgm:t>
        <a:bodyPr/>
        <a:lstStyle/>
        <a:p>
          <a:endParaRPr lang="ru-RU"/>
        </a:p>
      </dgm:t>
    </dgm:pt>
    <dgm:pt modelId="{F9445A6F-8EE1-4369-9AC5-FBF920B522AA}">
      <dgm:prSet/>
      <dgm:spPr/>
      <dgm:t>
        <a:bodyPr/>
        <a:lstStyle/>
        <a:p>
          <a:pPr algn="just" rtl="0"/>
          <a:r>
            <a:rPr lang="ru-RU" dirty="0" smtClean="0">
              <a:latin typeface="Times New Roman" panose="02020603050405020304" pitchFamily="18" charset="0"/>
              <a:cs typeface="Times New Roman" panose="02020603050405020304" pitchFamily="18" charset="0"/>
            </a:rPr>
            <a:t>4.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муассасаларини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-методик </a:t>
          </a:r>
          <a:r>
            <a:rPr lang="ru-RU" dirty="0" err="1" smtClean="0">
              <a:latin typeface="Times New Roman" panose="02020603050405020304" pitchFamily="18" charset="0"/>
              <a:cs typeface="Times New Roman" panose="02020603050405020304" pitchFamily="18" charset="0"/>
            </a:rPr>
            <a:t>адабиётлар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моддий</a:t>
          </a:r>
          <a:r>
            <a:rPr lang="ru-RU" dirty="0" smtClean="0">
              <a:latin typeface="Times New Roman" panose="02020603050405020304" pitchFamily="18" charset="0"/>
              <a:cs typeface="Times New Roman" panose="02020603050405020304" pitchFamily="18" charset="0"/>
            </a:rPr>
            <a:t>-техник </a:t>
          </a:r>
          <a:r>
            <a:rPr lang="ru-RU" dirty="0" err="1" smtClean="0">
              <a:latin typeface="Times New Roman" panose="02020603050405020304" pitchFamily="18" charset="0"/>
              <a:cs typeface="Times New Roman" panose="02020603050405020304" pitchFamily="18" charset="0"/>
            </a:rPr>
            <a:t>базасини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молиявий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кўрсаткичларини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мустаҳкамлаш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ABEA530-268E-4755-8078-A4280A7E3F56}" type="parTrans" cxnId="{D3A8C235-9BF1-4680-9709-ABCE2C7FA059}">
      <dgm:prSet/>
      <dgm:spPr/>
      <dgm:t>
        <a:bodyPr/>
        <a:lstStyle/>
        <a:p>
          <a:endParaRPr lang="ru-RU"/>
        </a:p>
      </dgm:t>
    </dgm:pt>
    <dgm:pt modelId="{F456C194-F726-4BEA-AEAB-12A1D8BDBB49}" type="sibTrans" cxnId="{D3A8C235-9BF1-4680-9709-ABCE2C7FA059}">
      <dgm:prSet/>
      <dgm:spPr/>
      <dgm:t>
        <a:bodyPr/>
        <a:lstStyle/>
        <a:p>
          <a:endParaRPr lang="ru-RU"/>
        </a:p>
      </dgm:t>
    </dgm:pt>
    <dgm:pt modelId="{4CD5D100-9BD2-49BE-B9F6-8EBD96FBB8C8}">
      <dgm:prSet/>
      <dgm:spPr/>
      <dgm:t>
        <a:bodyPr/>
        <a:lstStyle/>
        <a:p>
          <a:pPr algn="just" rtl="0"/>
          <a:r>
            <a:rPr lang="ru-RU" dirty="0" smtClean="0">
              <a:latin typeface="Times New Roman" panose="02020603050405020304" pitchFamily="18" charset="0"/>
              <a:cs typeface="Times New Roman" panose="02020603050405020304" pitchFamily="18" charset="0"/>
            </a:rPr>
            <a:t>5. Профессионал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юқори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малакали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мутахассисларни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жалб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эттириш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6A5C36F-F568-4000-B26A-8EE1AA2AFD7C}" type="parTrans" cxnId="{592C6F40-12D8-4DFD-9A53-E144805D72C8}">
      <dgm:prSet/>
      <dgm:spPr/>
      <dgm:t>
        <a:bodyPr/>
        <a:lstStyle/>
        <a:p>
          <a:endParaRPr lang="ru-RU"/>
        </a:p>
      </dgm:t>
    </dgm:pt>
    <dgm:pt modelId="{274462F8-9B19-40C5-82FB-A981B7F43FCC}" type="sibTrans" cxnId="{592C6F40-12D8-4DFD-9A53-E144805D72C8}">
      <dgm:prSet/>
      <dgm:spPr/>
      <dgm:t>
        <a:bodyPr/>
        <a:lstStyle/>
        <a:p>
          <a:endParaRPr lang="ru-RU"/>
        </a:p>
      </dgm:t>
    </dgm:pt>
    <dgm:pt modelId="{F5C720FA-340D-4666-B71F-472F3D8E9D4C}">
      <dgm:prSet/>
      <dgm:spPr/>
      <dgm:t>
        <a:bodyPr/>
        <a:lstStyle/>
        <a:p>
          <a:pPr algn="just" rtl="0"/>
          <a:r>
            <a:rPr lang="ru-RU" dirty="0" smtClean="0">
              <a:latin typeface="Times New Roman" panose="02020603050405020304" pitchFamily="18" charset="0"/>
              <a:cs typeface="Times New Roman" panose="02020603050405020304" pitchFamily="18" charset="0"/>
            </a:rPr>
            <a:t>6.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компьютерлаштириш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49CBBE7-82A0-43CA-91B0-1ACCC0EF47AA}" type="parTrans" cxnId="{D2EF4600-1F69-40F4-A6D5-83CA2734C229}">
      <dgm:prSet/>
      <dgm:spPr/>
      <dgm:t>
        <a:bodyPr/>
        <a:lstStyle/>
        <a:p>
          <a:endParaRPr lang="ru-RU"/>
        </a:p>
      </dgm:t>
    </dgm:pt>
    <dgm:pt modelId="{2FA4216F-192E-49F2-830D-E9C74B2082FF}" type="sibTrans" cxnId="{D2EF4600-1F69-40F4-A6D5-83CA2734C229}">
      <dgm:prSet/>
      <dgm:spPr/>
      <dgm:t>
        <a:bodyPr/>
        <a:lstStyle/>
        <a:p>
          <a:endParaRPr lang="ru-RU"/>
        </a:p>
      </dgm:t>
    </dgm:pt>
    <dgm:pt modelId="{F4639200-450C-4A74-A585-25C1C0CE5B90}">
      <dgm:prSet/>
      <dgm:spPr/>
      <dgm:t>
        <a:bodyPr/>
        <a:lstStyle/>
        <a:p>
          <a:pPr algn="just" rtl="0"/>
          <a:r>
            <a:rPr lang="ru-RU" dirty="0" smtClean="0">
              <a:latin typeface="Times New Roman" panose="02020603050405020304" pitchFamily="18" charset="0"/>
              <a:cs typeface="Times New Roman" panose="02020603050405020304" pitchFamily="18" charset="0"/>
            </a:rPr>
            <a:t>7. </a:t>
          </a:r>
          <a:r>
            <a:rPr lang="ru-RU" dirty="0" err="1" smtClean="0">
              <a:latin typeface="Times New Roman" panose="02020603050405020304" pitchFamily="18" charset="0"/>
              <a:cs typeface="Times New Roman" panose="02020603050405020304" pitchFamily="18" charset="0"/>
            </a:rPr>
            <a:t>Кадрлар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баҳосини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объектив </a:t>
          </a:r>
          <a:r>
            <a:rPr lang="ru-RU" dirty="0" err="1" smtClean="0">
              <a:latin typeface="Times New Roman" panose="02020603050405020304" pitchFamily="18" charset="0"/>
              <a:cs typeface="Times New Roman" panose="02020603050405020304" pitchFamily="18" charset="0"/>
            </a:rPr>
            <a:t>назорат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BD1CE7F-566C-46B3-8271-F51B429F2B51}" type="parTrans" cxnId="{A293ED5D-4586-410B-B3A6-1AC162322241}">
      <dgm:prSet/>
      <dgm:spPr/>
      <dgm:t>
        <a:bodyPr/>
        <a:lstStyle/>
        <a:p>
          <a:endParaRPr lang="ru-RU"/>
        </a:p>
      </dgm:t>
    </dgm:pt>
    <dgm:pt modelId="{5BF038D4-7E44-49DF-8750-3DABA369367A}" type="sibTrans" cxnId="{A293ED5D-4586-410B-B3A6-1AC162322241}">
      <dgm:prSet/>
      <dgm:spPr/>
      <dgm:t>
        <a:bodyPr/>
        <a:lstStyle/>
        <a:p>
          <a:endParaRPr lang="ru-RU"/>
        </a:p>
      </dgm:t>
    </dgm:pt>
    <dgm:pt modelId="{B06326F0-C99B-49E0-805E-A1929EF5C159}">
      <dgm:prSet/>
      <dgm:spPr/>
      <dgm:t>
        <a:bodyPr/>
        <a:lstStyle/>
        <a:p>
          <a:pPr algn="just" rtl="0"/>
          <a:r>
            <a:rPr lang="ru-RU" dirty="0" smtClean="0">
              <a:latin typeface="Times New Roman" panose="02020603050405020304" pitchFamily="18" charset="0"/>
              <a:cs typeface="Times New Roman" panose="02020603050405020304" pitchFamily="18" charset="0"/>
            </a:rPr>
            <a:t>8. </a:t>
          </a:r>
          <a:r>
            <a:rPr lang="ru-RU" dirty="0" err="1" smtClean="0">
              <a:latin typeface="Times New Roman" panose="02020603050405020304" pitchFamily="18" charset="0"/>
              <a:cs typeface="Times New Roman" panose="02020603050405020304" pitchFamily="18" charset="0"/>
            </a:rPr>
            <a:t>Шахснинг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ўлчови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хулқини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интеллектини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баҳолаш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касбий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маҳорати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бағишланган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психологик</a:t>
          </a:r>
          <a:r>
            <a:rPr lang="ru-RU" dirty="0" smtClean="0">
              <a:latin typeface="Times New Roman" panose="02020603050405020304" pitchFamily="18" charset="0"/>
              <a:cs typeface="Times New Roman" panose="02020603050405020304" pitchFamily="18" charset="0"/>
            </a:rPr>
            <a:t>-педагогик </a:t>
          </a:r>
          <a:r>
            <a:rPr lang="ru-RU" dirty="0" err="1" smtClean="0">
              <a:latin typeface="Times New Roman" panose="02020603050405020304" pitchFamily="18" charset="0"/>
              <a:cs typeface="Times New Roman" panose="02020603050405020304" pitchFamily="18" charset="0"/>
            </a:rPr>
            <a:t>изланишларни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бажариш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DD11BDD-9EA5-4F3A-9370-297CD6761D9C}" type="parTrans" cxnId="{0C5CEE3B-09A5-443C-8241-DAB42A9FBA3F}">
      <dgm:prSet/>
      <dgm:spPr/>
      <dgm:t>
        <a:bodyPr/>
        <a:lstStyle/>
        <a:p>
          <a:endParaRPr lang="ru-RU"/>
        </a:p>
      </dgm:t>
    </dgm:pt>
    <dgm:pt modelId="{89B0AD33-1D2D-4DB2-9747-59DDE718D854}" type="sibTrans" cxnId="{0C5CEE3B-09A5-443C-8241-DAB42A9FBA3F}">
      <dgm:prSet/>
      <dgm:spPr/>
      <dgm:t>
        <a:bodyPr/>
        <a:lstStyle/>
        <a:p>
          <a:endParaRPr lang="ru-RU"/>
        </a:p>
      </dgm:t>
    </dgm:pt>
    <dgm:pt modelId="{46686B38-6C1D-4168-AE7E-7AEA89CB64EC}">
      <dgm:prSet/>
      <dgm:spPr/>
      <dgm:t>
        <a:bodyPr/>
        <a:lstStyle/>
        <a:p>
          <a:pPr algn="just" rtl="0"/>
          <a:r>
            <a:rPr lang="ru-RU" dirty="0" smtClean="0">
              <a:latin typeface="Times New Roman" panose="02020603050405020304" pitchFamily="18" charset="0"/>
              <a:cs typeface="Times New Roman" panose="02020603050405020304" pitchFamily="18" charset="0"/>
            </a:rPr>
            <a:t>9. </a:t>
          </a:r>
          <a:r>
            <a:rPr lang="ru-RU" dirty="0" err="1" smtClean="0">
              <a:latin typeface="Times New Roman" panose="02020603050405020304" pitchFamily="18" charset="0"/>
              <a:cs typeface="Times New Roman" panose="02020603050405020304" pitchFamily="18" charset="0"/>
            </a:rPr>
            <a:t>Ўқитувчиларни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юқори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рағбатлантириш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ҳимоя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A6E64DB-4928-425D-9EB3-5F06BCBA50C1}" type="parTrans" cxnId="{FB456348-D70A-4737-A4E3-987D933CB1BE}">
      <dgm:prSet/>
      <dgm:spPr/>
      <dgm:t>
        <a:bodyPr/>
        <a:lstStyle/>
        <a:p>
          <a:endParaRPr lang="ru-RU"/>
        </a:p>
      </dgm:t>
    </dgm:pt>
    <dgm:pt modelId="{F2C7C149-8BE8-430A-A4C5-07F52733B833}" type="sibTrans" cxnId="{FB456348-D70A-4737-A4E3-987D933CB1BE}">
      <dgm:prSet/>
      <dgm:spPr/>
      <dgm:t>
        <a:bodyPr/>
        <a:lstStyle/>
        <a:p>
          <a:endParaRPr lang="ru-RU"/>
        </a:p>
      </dgm:t>
    </dgm:pt>
    <dgm:pt modelId="{E7D15A57-DEA0-4684-B9BC-E47932020081}" type="pres">
      <dgm:prSet presAssocID="{D8A746C2-8E85-43E5-8275-B8C3290A54B6}" presName="linear" presStyleCnt="0">
        <dgm:presLayoutVars>
          <dgm:animLvl val="lvl"/>
          <dgm:resizeHandles val="exact"/>
        </dgm:presLayoutVars>
      </dgm:prSet>
      <dgm:spPr/>
    </dgm:pt>
    <dgm:pt modelId="{9F1B3567-83E3-43F7-9F7D-EF276FF65C00}" type="pres">
      <dgm:prSet presAssocID="{EA3D6D8F-38A9-44F9-A124-E8EA4D091172}" presName="parentText" presStyleLbl="node1" presStyleIdx="0" presStyleCnt="1">
        <dgm:presLayoutVars>
          <dgm:chMax val="0"/>
          <dgm:bulletEnabled val="1"/>
        </dgm:presLayoutVars>
      </dgm:prSet>
      <dgm:spPr/>
    </dgm:pt>
    <dgm:pt modelId="{3947FFCB-53E2-4E54-A4CC-0226665BE4A0}" type="pres">
      <dgm:prSet presAssocID="{EA3D6D8F-38A9-44F9-A124-E8EA4D091172}" presName="childText" presStyleLbl="revTx" presStyleIdx="0" presStyleCnt="1">
        <dgm:presLayoutVars>
          <dgm:bulletEnabled val="1"/>
        </dgm:presLayoutVars>
      </dgm:prSet>
      <dgm:spPr/>
    </dgm:pt>
  </dgm:ptLst>
  <dgm:cxnLst>
    <dgm:cxn modelId="{876CD5D7-86CD-43DE-A902-4D6DDC8348B1}" type="presOf" srcId="{4163B14D-915A-471F-9827-2E95F258DEEB}" destId="{3947FFCB-53E2-4E54-A4CC-0226665BE4A0}" srcOrd="0" destOrd="1" presId="urn:microsoft.com/office/officeart/2005/8/layout/vList2"/>
    <dgm:cxn modelId="{C2946025-675D-42F4-A452-3607320C4069}" type="presOf" srcId="{F4639200-450C-4A74-A585-25C1C0CE5B90}" destId="{3947FFCB-53E2-4E54-A4CC-0226665BE4A0}" srcOrd="0" destOrd="6" presId="urn:microsoft.com/office/officeart/2005/8/layout/vList2"/>
    <dgm:cxn modelId="{61B6BF30-9105-4FCE-A70E-4D341D6B747A}" type="presOf" srcId="{211E01AB-4568-48A7-952E-09D32D7846FA}" destId="{3947FFCB-53E2-4E54-A4CC-0226665BE4A0}" srcOrd="0" destOrd="2" presId="urn:microsoft.com/office/officeart/2005/8/layout/vList2"/>
    <dgm:cxn modelId="{8F61A76A-555A-4E8F-AA83-8304D6A8628B}" type="presOf" srcId="{D8A746C2-8E85-43E5-8275-B8C3290A54B6}" destId="{E7D15A57-DEA0-4684-B9BC-E47932020081}" srcOrd="0" destOrd="0" presId="urn:microsoft.com/office/officeart/2005/8/layout/vList2"/>
    <dgm:cxn modelId="{54108038-BF7A-42B4-8D9B-F2BAAABA1EA3}" type="presOf" srcId="{F9445A6F-8EE1-4369-9AC5-FBF920B522AA}" destId="{3947FFCB-53E2-4E54-A4CC-0226665BE4A0}" srcOrd="0" destOrd="3" presId="urn:microsoft.com/office/officeart/2005/8/layout/vList2"/>
    <dgm:cxn modelId="{51E4D72E-BB0E-4024-83F6-5976FFA84693}" type="presOf" srcId="{F5C720FA-340D-4666-B71F-472F3D8E9D4C}" destId="{3947FFCB-53E2-4E54-A4CC-0226665BE4A0}" srcOrd="0" destOrd="5" presId="urn:microsoft.com/office/officeart/2005/8/layout/vList2"/>
    <dgm:cxn modelId="{B2EB3CE3-1A9F-4B98-AF0E-4693130ACEFC}" type="presOf" srcId="{E71A7115-80E8-4C28-AE9B-FDE0C45B3BC2}" destId="{3947FFCB-53E2-4E54-A4CC-0226665BE4A0}" srcOrd="0" destOrd="0" presId="urn:microsoft.com/office/officeart/2005/8/layout/vList2"/>
    <dgm:cxn modelId="{982DA04D-91C5-40AA-95A0-75CC02A6C746}" type="presOf" srcId="{B06326F0-C99B-49E0-805E-A1929EF5C159}" destId="{3947FFCB-53E2-4E54-A4CC-0226665BE4A0}" srcOrd="0" destOrd="7" presId="urn:microsoft.com/office/officeart/2005/8/layout/vList2"/>
    <dgm:cxn modelId="{6F40A2ED-6F33-4F13-8744-B4D97D48B006}" srcId="{EA3D6D8F-38A9-44F9-A124-E8EA4D091172}" destId="{E71A7115-80E8-4C28-AE9B-FDE0C45B3BC2}" srcOrd="0" destOrd="0" parTransId="{A80B3D36-E22F-4701-9BB4-4C69327375CB}" sibTransId="{8DC402EE-BE13-4982-B174-496D95DFCDE5}"/>
    <dgm:cxn modelId="{4D39856C-378E-4787-B3E0-250363920FDE}" srcId="{D8A746C2-8E85-43E5-8275-B8C3290A54B6}" destId="{EA3D6D8F-38A9-44F9-A124-E8EA4D091172}" srcOrd="0" destOrd="0" parTransId="{ED06BEEA-9A84-4601-8DA2-016BF9062BAB}" sibTransId="{05FF7A3F-DC63-4887-BCE5-5FC802326B23}"/>
    <dgm:cxn modelId="{20974DD4-7659-4D2C-8138-4E87BDD97A1C}" type="presOf" srcId="{46686B38-6C1D-4168-AE7E-7AEA89CB64EC}" destId="{3947FFCB-53E2-4E54-A4CC-0226665BE4A0}" srcOrd="0" destOrd="8" presId="urn:microsoft.com/office/officeart/2005/8/layout/vList2"/>
    <dgm:cxn modelId="{E8E51564-EBE6-461C-88C3-2A90CBB19DF3}" type="presOf" srcId="{EA3D6D8F-38A9-44F9-A124-E8EA4D091172}" destId="{9F1B3567-83E3-43F7-9F7D-EF276FF65C00}" srcOrd="0" destOrd="0" presId="urn:microsoft.com/office/officeart/2005/8/layout/vList2"/>
    <dgm:cxn modelId="{D3A8C235-9BF1-4680-9709-ABCE2C7FA059}" srcId="{EA3D6D8F-38A9-44F9-A124-E8EA4D091172}" destId="{F9445A6F-8EE1-4369-9AC5-FBF920B522AA}" srcOrd="3" destOrd="0" parTransId="{0ABEA530-268E-4755-8078-A4280A7E3F56}" sibTransId="{F456C194-F726-4BEA-AEAB-12A1D8BDBB49}"/>
    <dgm:cxn modelId="{0C5CEE3B-09A5-443C-8241-DAB42A9FBA3F}" srcId="{EA3D6D8F-38A9-44F9-A124-E8EA4D091172}" destId="{B06326F0-C99B-49E0-805E-A1929EF5C159}" srcOrd="7" destOrd="0" parTransId="{3DD11BDD-9EA5-4F3A-9370-297CD6761D9C}" sibTransId="{89B0AD33-1D2D-4DB2-9747-59DDE718D854}"/>
    <dgm:cxn modelId="{44E8EA9A-7740-45DF-9884-910A5510E8D9}" srcId="{EA3D6D8F-38A9-44F9-A124-E8EA4D091172}" destId="{4163B14D-915A-471F-9827-2E95F258DEEB}" srcOrd="1" destOrd="0" parTransId="{6CCFF1C4-449A-4D4F-88EB-A96EC215D96F}" sibTransId="{51327E70-E65F-48B6-9585-75A1118D8D77}"/>
    <dgm:cxn modelId="{A293ED5D-4586-410B-B3A6-1AC162322241}" srcId="{EA3D6D8F-38A9-44F9-A124-E8EA4D091172}" destId="{F4639200-450C-4A74-A585-25C1C0CE5B90}" srcOrd="6" destOrd="0" parTransId="{3BD1CE7F-566C-46B3-8271-F51B429F2B51}" sibTransId="{5BF038D4-7E44-49DF-8750-3DABA369367A}"/>
    <dgm:cxn modelId="{EA41A4D0-C438-4408-89BA-7D9DD00E5CB3}" srcId="{EA3D6D8F-38A9-44F9-A124-E8EA4D091172}" destId="{211E01AB-4568-48A7-952E-09D32D7846FA}" srcOrd="2" destOrd="0" parTransId="{84F7EE79-7966-4366-B324-906ABF48DCBF}" sibTransId="{6FA66301-500B-48EC-AADA-E44911D0590B}"/>
    <dgm:cxn modelId="{FB456348-D70A-4737-A4E3-987D933CB1BE}" srcId="{EA3D6D8F-38A9-44F9-A124-E8EA4D091172}" destId="{46686B38-6C1D-4168-AE7E-7AEA89CB64EC}" srcOrd="8" destOrd="0" parTransId="{9A6E64DB-4928-425D-9EB3-5F06BCBA50C1}" sibTransId="{F2C7C149-8BE8-430A-A4C5-07F52733B833}"/>
    <dgm:cxn modelId="{592C6F40-12D8-4DFD-9A53-E144805D72C8}" srcId="{EA3D6D8F-38A9-44F9-A124-E8EA4D091172}" destId="{4CD5D100-9BD2-49BE-B9F6-8EBD96FBB8C8}" srcOrd="4" destOrd="0" parTransId="{66A5C36F-F568-4000-B26A-8EE1AA2AFD7C}" sibTransId="{274462F8-9B19-40C5-82FB-A981B7F43FCC}"/>
    <dgm:cxn modelId="{E1BD7B52-BD64-40EE-BA54-1135EF2E4A77}" type="presOf" srcId="{4CD5D100-9BD2-49BE-B9F6-8EBD96FBB8C8}" destId="{3947FFCB-53E2-4E54-A4CC-0226665BE4A0}" srcOrd="0" destOrd="4" presId="urn:microsoft.com/office/officeart/2005/8/layout/vList2"/>
    <dgm:cxn modelId="{D2EF4600-1F69-40F4-A6D5-83CA2734C229}" srcId="{EA3D6D8F-38A9-44F9-A124-E8EA4D091172}" destId="{F5C720FA-340D-4666-B71F-472F3D8E9D4C}" srcOrd="5" destOrd="0" parTransId="{949CBBE7-82A0-43CA-91B0-1ACCC0EF47AA}" sibTransId="{2FA4216F-192E-49F2-830D-E9C74B2082FF}"/>
    <dgm:cxn modelId="{6D956599-DAB5-4B69-BD7A-1C91B277D860}" type="presParOf" srcId="{E7D15A57-DEA0-4684-B9BC-E47932020081}" destId="{9F1B3567-83E3-43F7-9F7D-EF276FF65C00}" srcOrd="0" destOrd="0" presId="urn:microsoft.com/office/officeart/2005/8/layout/vList2"/>
    <dgm:cxn modelId="{CFEC87E0-7581-41BE-A894-27E4F7BE0EEC}" type="presParOf" srcId="{E7D15A57-DEA0-4684-B9BC-E47932020081}" destId="{3947FFCB-53E2-4E54-A4CC-0226665BE4A0}"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B2271FD6-E7F2-4084-9F9F-2E5E3D384D7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5303920-076A-4FDD-87D6-6DEBA8A6D7A8}">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ҳолатларнинг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барчаси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к</a:t>
          </a:r>
          <a:r>
            <a:rPr lang="ru-RU" dirty="0" err="1" smtClean="0">
              <a:latin typeface="Times New Roman" panose="02020603050405020304" pitchFamily="18" charset="0"/>
              <a:cs typeface="Times New Roman" panose="02020603050405020304" pitchFamily="18" charset="0"/>
            </a:rPr>
            <a:t>адрлар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миллий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аксини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Бугунги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куннинг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мутахассиси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томонлама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юқори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интеллектга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чуқур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билимдон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зукко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доно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фидоий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маърифатли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маънавиятли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DA55EA0D-9D12-4CFF-9130-09221712C093}" type="parTrans" cxnId="{F10E346A-CE80-404A-8E5D-43DAB35C9897}">
      <dgm:prSet/>
      <dgm:spPr/>
      <dgm:t>
        <a:bodyPr/>
        <a:lstStyle/>
        <a:p>
          <a:endParaRPr lang="ru-RU"/>
        </a:p>
      </dgm:t>
    </dgm:pt>
    <dgm:pt modelId="{B3C66DD9-8CE6-4ACA-B4FA-2D9E1651DECB}" type="sibTrans" cxnId="{F10E346A-CE80-404A-8E5D-43DAB35C9897}">
      <dgm:prSet/>
      <dgm:spPr/>
      <dgm:t>
        <a:bodyPr/>
        <a:lstStyle/>
        <a:p>
          <a:endParaRPr lang="ru-RU"/>
        </a:p>
      </dgm:t>
    </dgm:pt>
    <dgm:pt modelId="{B8B8D177-E501-452F-A29E-22881CD39404}">
      <dgm:prSet/>
      <dgm:spPr/>
      <dgm:t>
        <a:bodyPr/>
        <a:lstStyle/>
        <a:p>
          <a:pPr marL="0" indent="358775" algn="just" rtl="0"/>
          <a:r>
            <a:rPr lang="ru-RU" smtClean="0">
              <a:latin typeface="Times New Roman" panose="02020603050405020304" pitchFamily="18" charset="0"/>
              <a:cs typeface="Times New Roman" panose="02020603050405020304" pitchFamily="18" charset="0"/>
            </a:rPr>
            <a:t>У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мутахассислигидан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ташқари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хорижий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тиллардан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эгаллаган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компьютер </a:t>
          </a:r>
          <a:r>
            <a:rPr lang="ru-RU" dirty="0" err="1" smtClean="0">
              <a:latin typeface="Times New Roman" panose="02020603050405020304" pitchFamily="18" charset="0"/>
              <a:cs typeface="Times New Roman" panose="02020603050405020304" pitchFamily="18" charset="0"/>
            </a:rPr>
            <a:t>техникасидан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A4135C7-5B9C-4989-844A-F607675E8E93}" type="parTrans" cxnId="{9369E018-A7E0-4398-94E3-766A4A48D96F}">
      <dgm:prSet/>
      <dgm:spPr/>
      <dgm:t>
        <a:bodyPr/>
        <a:lstStyle/>
        <a:p>
          <a:endParaRPr lang="ru-RU"/>
        </a:p>
      </dgm:t>
    </dgm:pt>
    <dgm:pt modelId="{2A691370-E59B-4657-8461-519B196029C8}" type="sibTrans" cxnId="{9369E018-A7E0-4398-94E3-766A4A48D96F}">
      <dgm:prSet/>
      <dgm:spPr/>
      <dgm:t>
        <a:bodyPr/>
        <a:lstStyle/>
        <a:p>
          <a:endParaRPr lang="ru-RU"/>
        </a:p>
      </dgm:t>
    </dgm:pt>
    <dgm:pt modelId="{6322AAE2-0BEA-430E-90F9-D89CFDB09A89}" type="pres">
      <dgm:prSet presAssocID="{B2271FD6-E7F2-4084-9F9F-2E5E3D384D74}" presName="linear" presStyleCnt="0">
        <dgm:presLayoutVars>
          <dgm:animLvl val="lvl"/>
          <dgm:resizeHandles val="exact"/>
        </dgm:presLayoutVars>
      </dgm:prSet>
      <dgm:spPr/>
    </dgm:pt>
    <dgm:pt modelId="{A5AC3643-F3E7-4902-A5F1-147F9BBB8591}" type="pres">
      <dgm:prSet presAssocID="{65303920-076A-4FDD-87D6-6DEBA8A6D7A8}" presName="parentText" presStyleLbl="node1" presStyleIdx="0" presStyleCnt="2">
        <dgm:presLayoutVars>
          <dgm:chMax val="0"/>
          <dgm:bulletEnabled val="1"/>
        </dgm:presLayoutVars>
      </dgm:prSet>
      <dgm:spPr/>
    </dgm:pt>
    <dgm:pt modelId="{BB38EC24-A701-468E-9724-C5479C2EF5F4}" type="pres">
      <dgm:prSet presAssocID="{B3C66DD9-8CE6-4ACA-B4FA-2D9E1651DECB}" presName="spacer" presStyleCnt="0"/>
      <dgm:spPr/>
    </dgm:pt>
    <dgm:pt modelId="{B78F9BF6-FCA3-4337-8DF0-FC0974775301}" type="pres">
      <dgm:prSet presAssocID="{B8B8D177-E501-452F-A29E-22881CD39404}" presName="parentText" presStyleLbl="node1" presStyleIdx="1" presStyleCnt="2">
        <dgm:presLayoutVars>
          <dgm:chMax val="0"/>
          <dgm:bulletEnabled val="1"/>
        </dgm:presLayoutVars>
      </dgm:prSet>
      <dgm:spPr/>
    </dgm:pt>
  </dgm:ptLst>
  <dgm:cxnLst>
    <dgm:cxn modelId="{F10E346A-CE80-404A-8E5D-43DAB35C9897}" srcId="{B2271FD6-E7F2-4084-9F9F-2E5E3D384D74}" destId="{65303920-076A-4FDD-87D6-6DEBA8A6D7A8}" srcOrd="0" destOrd="0" parTransId="{DA55EA0D-9D12-4CFF-9130-09221712C093}" sibTransId="{B3C66DD9-8CE6-4ACA-B4FA-2D9E1651DECB}"/>
    <dgm:cxn modelId="{9369E018-A7E0-4398-94E3-766A4A48D96F}" srcId="{B2271FD6-E7F2-4084-9F9F-2E5E3D384D74}" destId="{B8B8D177-E501-452F-A29E-22881CD39404}" srcOrd="1" destOrd="0" parTransId="{DA4135C7-5B9C-4989-844A-F607675E8E93}" sibTransId="{2A691370-E59B-4657-8461-519B196029C8}"/>
    <dgm:cxn modelId="{3287FA23-42B3-4CE0-8DC3-4494A356364C}" type="presOf" srcId="{B8B8D177-E501-452F-A29E-22881CD39404}" destId="{B78F9BF6-FCA3-4337-8DF0-FC0974775301}" srcOrd="0" destOrd="0" presId="urn:microsoft.com/office/officeart/2005/8/layout/vList2"/>
    <dgm:cxn modelId="{C7B143FF-0F58-4FB3-91A0-ED4B1D26FC9F}" type="presOf" srcId="{B2271FD6-E7F2-4084-9F9F-2E5E3D384D74}" destId="{6322AAE2-0BEA-430E-90F9-D89CFDB09A89}" srcOrd="0" destOrd="0" presId="urn:microsoft.com/office/officeart/2005/8/layout/vList2"/>
    <dgm:cxn modelId="{56DAE19F-3BE4-4D67-8DFA-4776CEA44EE8}" type="presOf" srcId="{65303920-076A-4FDD-87D6-6DEBA8A6D7A8}" destId="{A5AC3643-F3E7-4902-A5F1-147F9BBB8591}" srcOrd="0" destOrd="0" presId="urn:microsoft.com/office/officeart/2005/8/layout/vList2"/>
    <dgm:cxn modelId="{EF5A7BAB-5303-4713-A2AF-EAB70C30600B}" type="presParOf" srcId="{6322AAE2-0BEA-430E-90F9-D89CFDB09A89}" destId="{A5AC3643-F3E7-4902-A5F1-147F9BBB8591}" srcOrd="0" destOrd="0" presId="urn:microsoft.com/office/officeart/2005/8/layout/vList2"/>
    <dgm:cxn modelId="{C59BF1C1-FAB4-473C-9BFE-204DB956EAF4}" type="presParOf" srcId="{6322AAE2-0BEA-430E-90F9-D89CFDB09A89}" destId="{BB38EC24-A701-468E-9724-C5479C2EF5F4}" srcOrd="1" destOrd="0" presId="urn:microsoft.com/office/officeart/2005/8/layout/vList2"/>
    <dgm:cxn modelId="{2D6337B4-2563-4AAD-B65E-D383D80F8547}" type="presParOf" srcId="{6322AAE2-0BEA-430E-90F9-D89CFDB09A89}" destId="{B78F9BF6-FCA3-4337-8DF0-FC097477530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E4AB3E53-7920-48B3-87A2-7BB3F85554A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F762CA4-8957-4CA3-84D9-7E43D7643886}">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кўрсатаётган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технологиялар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таълим-тарбия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ўқитиладиган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малакаларни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ҳосил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таъминловчи</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усулларни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лозим</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6F25DDC-6ACA-4B24-8BEC-27050E4D73A5}" type="parTrans" cxnId="{5A62773C-B0FF-4587-B82D-D792012631C7}">
      <dgm:prSet/>
      <dgm:spPr/>
      <dgm:t>
        <a:bodyPr/>
        <a:lstStyle/>
        <a:p>
          <a:endParaRPr lang="ru-RU"/>
        </a:p>
      </dgm:t>
    </dgm:pt>
    <dgm:pt modelId="{459C6928-D292-4612-8AD0-55908B74AEF5}" type="sibTrans" cxnId="{5A62773C-B0FF-4587-B82D-D792012631C7}">
      <dgm:prSet/>
      <dgm:spPr/>
      <dgm:t>
        <a:bodyPr/>
        <a:lstStyle/>
        <a:p>
          <a:endParaRPr lang="ru-RU"/>
        </a:p>
      </dgm:t>
    </dgm:pt>
    <dgm:pt modelId="{CEFB4933-D44A-4DCE-AF76-71D74B2C63AF}">
      <dgm:prSet/>
      <dgm:spPr/>
      <dgm:t>
        <a:bodyPr/>
        <a:lstStyle/>
        <a:p>
          <a:pPr marL="0" indent="358775" algn="just" rtl="0"/>
          <a:r>
            <a:rPr lang="ru-RU" smtClean="0">
              <a:latin typeface="Times New Roman" panose="02020603050405020304" pitchFamily="18" charset="0"/>
              <a:cs typeface="Times New Roman" panose="02020603050405020304" pitchFamily="18" charset="0"/>
            </a:rPr>
            <a:t>У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технологияларнинг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моҳияти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чиқиб</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ҳақида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йўлланмалар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илғор</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ўзлаштирганидан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сўнг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жорий</a:t>
          </a:r>
          <a:r>
            <a:rPr lang="ru-RU" dirty="0" smtClean="0">
              <a:latin typeface="Times New Roman" panose="02020603050405020304" pitchFamily="18" charset="0"/>
              <a:cs typeface="Times New Roman" panose="02020603050405020304" pitchFamily="18" charset="0"/>
            </a:rPr>
            <a:t> эта </a:t>
          </a:r>
          <a:r>
            <a:rPr lang="ru-RU" dirty="0" err="1" smtClean="0">
              <a:latin typeface="Times New Roman" panose="02020603050405020304" pitchFamily="18" charset="0"/>
              <a:cs typeface="Times New Roman" panose="02020603050405020304" pitchFamily="18" charset="0"/>
            </a:rPr>
            <a:t>олиши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39D5874-35F4-4D70-B633-FE014AADACE1}" type="parTrans" cxnId="{92E4C2D2-63EC-4A68-98DF-6CDF0F36FF64}">
      <dgm:prSet/>
      <dgm:spPr/>
      <dgm:t>
        <a:bodyPr/>
        <a:lstStyle/>
        <a:p>
          <a:endParaRPr lang="ru-RU"/>
        </a:p>
      </dgm:t>
    </dgm:pt>
    <dgm:pt modelId="{F2162C29-658E-45AE-A521-6335EF2A3D3F}" type="sibTrans" cxnId="{92E4C2D2-63EC-4A68-98DF-6CDF0F36FF64}">
      <dgm:prSet/>
      <dgm:spPr/>
      <dgm:t>
        <a:bodyPr/>
        <a:lstStyle/>
        <a:p>
          <a:endParaRPr lang="ru-RU"/>
        </a:p>
      </dgm:t>
    </dgm:pt>
    <dgm:pt modelId="{786FE5B4-E4A3-43DA-9081-3C5B64222199}" type="pres">
      <dgm:prSet presAssocID="{E4AB3E53-7920-48B3-87A2-7BB3F85554A7}" presName="linear" presStyleCnt="0">
        <dgm:presLayoutVars>
          <dgm:animLvl val="lvl"/>
          <dgm:resizeHandles val="exact"/>
        </dgm:presLayoutVars>
      </dgm:prSet>
      <dgm:spPr/>
    </dgm:pt>
    <dgm:pt modelId="{A0A1F1CA-A0F8-42BF-876A-5046B5175BFF}" type="pres">
      <dgm:prSet presAssocID="{5F762CA4-8957-4CA3-84D9-7E43D7643886}" presName="parentText" presStyleLbl="node1" presStyleIdx="0" presStyleCnt="2">
        <dgm:presLayoutVars>
          <dgm:chMax val="0"/>
          <dgm:bulletEnabled val="1"/>
        </dgm:presLayoutVars>
      </dgm:prSet>
      <dgm:spPr/>
    </dgm:pt>
    <dgm:pt modelId="{276CE974-CE73-440A-9D00-868D416B4D2D}" type="pres">
      <dgm:prSet presAssocID="{459C6928-D292-4612-8AD0-55908B74AEF5}" presName="spacer" presStyleCnt="0"/>
      <dgm:spPr/>
    </dgm:pt>
    <dgm:pt modelId="{0A02986B-7ADA-4285-A4D1-80600C747659}" type="pres">
      <dgm:prSet presAssocID="{CEFB4933-D44A-4DCE-AF76-71D74B2C63AF}" presName="parentText" presStyleLbl="node1" presStyleIdx="1" presStyleCnt="2">
        <dgm:presLayoutVars>
          <dgm:chMax val="0"/>
          <dgm:bulletEnabled val="1"/>
        </dgm:presLayoutVars>
      </dgm:prSet>
      <dgm:spPr/>
    </dgm:pt>
  </dgm:ptLst>
  <dgm:cxnLst>
    <dgm:cxn modelId="{37C2532D-A61B-4CB8-8C49-D961B52D3D13}" type="presOf" srcId="{5F762CA4-8957-4CA3-84D9-7E43D7643886}" destId="{A0A1F1CA-A0F8-42BF-876A-5046B5175BFF}" srcOrd="0" destOrd="0" presId="urn:microsoft.com/office/officeart/2005/8/layout/vList2"/>
    <dgm:cxn modelId="{5A62773C-B0FF-4587-B82D-D792012631C7}" srcId="{E4AB3E53-7920-48B3-87A2-7BB3F85554A7}" destId="{5F762CA4-8957-4CA3-84D9-7E43D7643886}" srcOrd="0" destOrd="0" parTransId="{B6F25DDC-6ACA-4B24-8BEC-27050E4D73A5}" sibTransId="{459C6928-D292-4612-8AD0-55908B74AEF5}"/>
    <dgm:cxn modelId="{E74A10CE-E0F3-40E6-85A5-B8515591B8B1}" type="presOf" srcId="{CEFB4933-D44A-4DCE-AF76-71D74B2C63AF}" destId="{0A02986B-7ADA-4285-A4D1-80600C747659}" srcOrd="0" destOrd="0" presId="urn:microsoft.com/office/officeart/2005/8/layout/vList2"/>
    <dgm:cxn modelId="{914DC535-4C8B-4095-807C-18C93D0E1026}" type="presOf" srcId="{E4AB3E53-7920-48B3-87A2-7BB3F85554A7}" destId="{786FE5B4-E4A3-43DA-9081-3C5B64222199}" srcOrd="0" destOrd="0" presId="urn:microsoft.com/office/officeart/2005/8/layout/vList2"/>
    <dgm:cxn modelId="{92E4C2D2-63EC-4A68-98DF-6CDF0F36FF64}" srcId="{E4AB3E53-7920-48B3-87A2-7BB3F85554A7}" destId="{CEFB4933-D44A-4DCE-AF76-71D74B2C63AF}" srcOrd="1" destOrd="0" parTransId="{139D5874-35F4-4D70-B633-FE014AADACE1}" sibTransId="{F2162C29-658E-45AE-A521-6335EF2A3D3F}"/>
    <dgm:cxn modelId="{9B128E20-454B-480C-AABF-EBD62CB80DAD}" type="presParOf" srcId="{786FE5B4-E4A3-43DA-9081-3C5B64222199}" destId="{A0A1F1CA-A0F8-42BF-876A-5046B5175BFF}" srcOrd="0" destOrd="0" presId="urn:microsoft.com/office/officeart/2005/8/layout/vList2"/>
    <dgm:cxn modelId="{283EE6C2-3DEC-48F5-9B96-EEC43074CE41}" type="presParOf" srcId="{786FE5B4-E4A3-43DA-9081-3C5B64222199}" destId="{276CE974-CE73-440A-9D00-868D416B4D2D}" srcOrd="1" destOrd="0" presId="urn:microsoft.com/office/officeart/2005/8/layout/vList2"/>
    <dgm:cxn modelId="{C0C6403F-D58E-440D-B6C7-D782E6AE91F5}" type="presParOf" srcId="{786FE5B4-E4A3-43DA-9081-3C5B64222199}" destId="{0A02986B-7ADA-4285-A4D1-80600C74765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91FA4E66-3947-4D3C-AB1D-BF4B27444E16}"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2F72F3BC-E47E-485A-B2EA-A7CD01D3F531}">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Бугунги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кунда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ислоҳотлар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жамиятнинг</a:t>
          </a:r>
          <a:r>
            <a:rPr lang="ru-RU" dirty="0" smtClean="0">
              <a:latin typeface="Times New Roman" panose="02020603050405020304" pitchFamily="18" charset="0"/>
              <a:cs typeface="Times New Roman" panose="02020603050405020304" pitchFamily="18" charset="0"/>
            </a:rPr>
            <a:t> тез </a:t>
          </a:r>
          <a:r>
            <a:rPr lang="ru-RU" dirty="0" err="1" smtClean="0">
              <a:latin typeface="Times New Roman" panose="02020603050405020304" pitchFamily="18" charset="0"/>
              <a:cs typeface="Times New Roman" panose="02020603050405020304" pitchFamily="18" charset="0"/>
            </a:rPr>
            <a:t>ўзгариб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турмуш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шароити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таъсирчанлик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тезкорлик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хоссаларининг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берилишини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яъни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тараққиёт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талабларига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жавоб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истеъдодини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шарт-шароитларини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тақозо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BF66E28-2C59-4DA7-A9FB-7F4E503DBCD9}" type="parTrans" cxnId="{75969DCA-834A-4784-9A2B-C8567A924FD5}">
      <dgm:prSet/>
      <dgm:spPr/>
      <dgm:t>
        <a:bodyPr/>
        <a:lstStyle/>
        <a:p>
          <a:endParaRPr lang="ru-RU"/>
        </a:p>
      </dgm:t>
    </dgm:pt>
    <dgm:pt modelId="{0F7F5A74-F811-4104-9C09-81078074DCC8}" type="sibTrans" cxnId="{75969DCA-834A-4784-9A2B-C8567A924FD5}">
      <dgm:prSet/>
      <dgm:spPr/>
      <dgm:t>
        <a:bodyPr/>
        <a:lstStyle/>
        <a:p>
          <a:endParaRPr lang="ru-RU"/>
        </a:p>
      </dgm:t>
    </dgm:pt>
    <dgm:pt modelId="{6090B7D1-9B72-4671-8FB8-99008F71AC76}">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Ўқув-тарбия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таъсирчанлиги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тезкорлигини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дифференциациялаш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боғлиқ</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1BCBEC7-8110-43AA-9966-14E868CC22CC}" type="parTrans" cxnId="{E6EECD1E-98D0-4AF4-8AE8-DC4744454A4F}">
      <dgm:prSet/>
      <dgm:spPr/>
      <dgm:t>
        <a:bodyPr/>
        <a:lstStyle/>
        <a:p>
          <a:endParaRPr lang="ru-RU"/>
        </a:p>
      </dgm:t>
    </dgm:pt>
    <dgm:pt modelId="{052D5EB3-52B2-4A33-8084-71CCEA3A1A56}" type="sibTrans" cxnId="{E6EECD1E-98D0-4AF4-8AE8-DC4744454A4F}">
      <dgm:prSet/>
      <dgm:spPr/>
      <dgm:t>
        <a:bodyPr/>
        <a:lstStyle/>
        <a:p>
          <a:endParaRPr lang="ru-RU"/>
        </a:p>
      </dgm:t>
    </dgm:pt>
    <dgm:pt modelId="{2539A559-6FA6-488A-9DC5-257122BA7275}" type="pres">
      <dgm:prSet presAssocID="{91FA4E66-3947-4D3C-AB1D-BF4B27444E16}" presName="linear" presStyleCnt="0">
        <dgm:presLayoutVars>
          <dgm:animLvl val="lvl"/>
          <dgm:resizeHandles val="exact"/>
        </dgm:presLayoutVars>
      </dgm:prSet>
      <dgm:spPr/>
    </dgm:pt>
    <dgm:pt modelId="{45D18BEB-83BF-43CC-89C6-179BB584794C}" type="pres">
      <dgm:prSet presAssocID="{2F72F3BC-E47E-485A-B2EA-A7CD01D3F531}" presName="parentText" presStyleLbl="node1" presStyleIdx="0" presStyleCnt="2">
        <dgm:presLayoutVars>
          <dgm:chMax val="0"/>
          <dgm:bulletEnabled val="1"/>
        </dgm:presLayoutVars>
      </dgm:prSet>
      <dgm:spPr/>
    </dgm:pt>
    <dgm:pt modelId="{E642F4FB-6C0F-4534-B9A2-318F32F35B67}" type="pres">
      <dgm:prSet presAssocID="{0F7F5A74-F811-4104-9C09-81078074DCC8}" presName="spacer" presStyleCnt="0"/>
      <dgm:spPr/>
    </dgm:pt>
    <dgm:pt modelId="{99DA0DAF-7844-47BB-A298-7D2E3A8745E0}" type="pres">
      <dgm:prSet presAssocID="{6090B7D1-9B72-4671-8FB8-99008F71AC76}" presName="parentText" presStyleLbl="node1" presStyleIdx="1" presStyleCnt="2">
        <dgm:presLayoutVars>
          <dgm:chMax val="0"/>
          <dgm:bulletEnabled val="1"/>
        </dgm:presLayoutVars>
      </dgm:prSet>
      <dgm:spPr/>
    </dgm:pt>
  </dgm:ptLst>
  <dgm:cxnLst>
    <dgm:cxn modelId="{0BE953CE-BC47-4963-BFA1-6B8743CAF87B}" type="presOf" srcId="{2F72F3BC-E47E-485A-B2EA-A7CD01D3F531}" destId="{45D18BEB-83BF-43CC-89C6-179BB584794C}" srcOrd="0" destOrd="0" presId="urn:microsoft.com/office/officeart/2005/8/layout/vList2"/>
    <dgm:cxn modelId="{75969DCA-834A-4784-9A2B-C8567A924FD5}" srcId="{91FA4E66-3947-4D3C-AB1D-BF4B27444E16}" destId="{2F72F3BC-E47E-485A-B2EA-A7CD01D3F531}" srcOrd="0" destOrd="0" parTransId="{CBF66E28-2C59-4DA7-A9FB-7F4E503DBCD9}" sibTransId="{0F7F5A74-F811-4104-9C09-81078074DCC8}"/>
    <dgm:cxn modelId="{E6EECD1E-98D0-4AF4-8AE8-DC4744454A4F}" srcId="{91FA4E66-3947-4D3C-AB1D-BF4B27444E16}" destId="{6090B7D1-9B72-4671-8FB8-99008F71AC76}" srcOrd="1" destOrd="0" parTransId="{D1BCBEC7-8110-43AA-9966-14E868CC22CC}" sibTransId="{052D5EB3-52B2-4A33-8084-71CCEA3A1A56}"/>
    <dgm:cxn modelId="{14F7343B-B6CE-4724-BC47-F4E9E8A0A324}" type="presOf" srcId="{6090B7D1-9B72-4671-8FB8-99008F71AC76}" destId="{99DA0DAF-7844-47BB-A298-7D2E3A8745E0}" srcOrd="0" destOrd="0" presId="urn:microsoft.com/office/officeart/2005/8/layout/vList2"/>
    <dgm:cxn modelId="{7820E079-ACBC-4786-B674-5A817836675F}" type="presOf" srcId="{91FA4E66-3947-4D3C-AB1D-BF4B27444E16}" destId="{2539A559-6FA6-488A-9DC5-257122BA7275}" srcOrd="0" destOrd="0" presId="urn:microsoft.com/office/officeart/2005/8/layout/vList2"/>
    <dgm:cxn modelId="{A5EDB2AF-7BED-435C-BF54-0A3B756A9098}" type="presParOf" srcId="{2539A559-6FA6-488A-9DC5-257122BA7275}" destId="{45D18BEB-83BF-43CC-89C6-179BB584794C}" srcOrd="0" destOrd="0" presId="urn:microsoft.com/office/officeart/2005/8/layout/vList2"/>
    <dgm:cxn modelId="{D46F00CE-BDEC-490F-AC85-16BEC7B516E5}" type="presParOf" srcId="{2539A559-6FA6-488A-9DC5-257122BA7275}" destId="{E642F4FB-6C0F-4534-B9A2-318F32F35B67}" srcOrd="1" destOrd="0" presId="urn:microsoft.com/office/officeart/2005/8/layout/vList2"/>
    <dgm:cxn modelId="{29870515-4A5D-4E0D-BE84-E287C87E83CA}" type="presParOf" srcId="{2539A559-6FA6-488A-9DC5-257122BA7275}" destId="{99DA0DAF-7844-47BB-A298-7D2E3A8745E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D5CDACBF-7956-4104-BF27-372CFC58347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8E46E2E-471D-40A5-B349-4C90EEE68201}">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Ҳозирги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шароитда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сўзда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эмас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узлуксиз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дифференциялаш</a:t>
          </a:r>
          <a:r>
            <a:rPr lang="ru-RU" dirty="0" smtClean="0">
              <a:latin typeface="Times New Roman" panose="02020603050405020304" pitchFamily="18" charset="0"/>
              <a:cs typeface="Times New Roman" panose="02020603050405020304" pitchFamily="18" charset="0"/>
            </a:rPr>
            <a:t> принцип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механизмларини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4375A02-13BB-4C55-9C77-C576F5C12AFB}" type="parTrans" cxnId="{BD805D85-45AF-4AD0-94EF-63C7114E4064}">
      <dgm:prSet/>
      <dgm:spPr/>
      <dgm:t>
        <a:bodyPr/>
        <a:lstStyle/>
        <a:p>
          <a:endParaRPr lang="ru-RU"/>
        </a:p>
      </dgm:t>
    </dgm:pt>
    <dgm:pt modelId="{B9D969F6-2DED-42DC-AD4E-5B37CA744E1A}" type="sibTrans" cxnId="{BD805D85-45AF-4AD0-94EF-63C7114E4064}">
      <dgm:prSet/>
      <dgm:spPr/>
      <dgm:t>
        <a:bodyPr/>
        <a:lstStyle/>
        <a:p>
          <a:endParaRPr lang="ru-RU"/>
        </a:p>
      </dgm:t>
    </dgm:pt>
    <dgm:pt modelId="{D77BF4D1-25E4-4C31-88AF-7E47EF0B85BD}">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Таълимни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дифференциаллаштириш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хусусиятларидан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биридир</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эҳтиёжлари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лаёқати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қизиқишлари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касб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танлашидан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чиққан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кўринишда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4F60190-45A3-4843-9C04-9AB77A89E8EB}" type="parTrans" cxnId="{5F9C95B5-44E7-43A3-80F6-D2E699544248}">
      <dgm:prSet/>
      <dgm:spPr/>
      <dgm:t>
        <a:bodyPr/>
        <a:lstStyle/>
        <a:p>
          <a:endParaRPr lang="ru-RU"/>
        </a:p>
      </dgm:t>
    </dgm:pt>
    <dgm:pt modelId="{C53637FB-C4B7-4F35-B454-776A55174BF8}" type="sibTrans" cxnId="{5F9C95B5-44E7-43A3-80F6-D2E699544248}">
      <dgm:prSet/>
      <dgm:spPr/>
      <dgm:t>
        <a:bodyPr/>
        <a:lstStyle/>
        <a:p>
          <a:endParaRPr lang="ru-RU"/>
        </a:p>
      </dgm:t>
    </dgm:pt>
    <dgm:pt modelId="{2E93D70B-E761-4A8F-B674-3B3335C6CA73}" type="pres">
      <dgm:prSet presAssocID="{D5CDACBF-7956-4104-BF27-372CFC58347F}" presName="linear" presStyleCnt="0">
        <dgm:presLayoutVars>
          <dgm:animLvl val="lvl"/>
          <dgm:resizeHandles val="exact"/>
        </dgm:presLayoutVars>
      </dgm:prSet>
      <dgm:spPr/>
    </dgm:pt>
    <dgm:pt modelId="{7CC3805F-6763-44D6-BC86-C565972A245A}" type="pres">
      <dgm:prSet presAssocID="{18E46E2E-471D-40A5-B349-4C90EEE68201}" presName="parentText" presStyleLbl="node1" presStyleIdx="0" presStyleCnt="2">
        <dgm:presLayoutVars>
          <dgm:chMax val="0"/>
          <dgm:bulletEnabled val="1"/>
        </dgm:presLayoutVars>
      </dgm:prSet>
      <dgm:spPr/>
    </dgm:pt>
    <dgm:pt modelId="{73CEFA6F-F817-4BEE-8289-E9EACBF59245}" type="pres">
      <dgm:prSet presAssocID="{B9D969F6-2DED-42DC-AD4E-5B37CA744E1A}" presName="spacer" presStyleCnt="0"/>
      <dgm:spPr/>
    </dgm:pt>
    <dgm:pt modelId="{3FC47965-6E7A-429C-9B90-132CC92D8C4C}" type="pres">
      <dgm:prSet presAssocID="{D77BF4D1-25E4-4C31-88AF-7E47EF0B85BD}" presName="parentText" presStyleLbl="node1" presStyleIdx="1" presStyleCnt="2">
        <dgm:presLayoutVars>
          <dgm:chMax val="0"/>
          <dgm:bulletEnabled val="1"/>
        </dgm:presLayoutVars>
      </dgm:prSet>
      <dgm:spPr/>
    </dgm:pt>
  </dgm:ptLst>
  <dgm:cxnLst>
    <dgm:cxn modelId="{5F9C95B5-44E7-43A3-80F6-D2E699544248}" srcId="{D5CDACBF-7956-4104-BF27-372CFC58347F}" destId="{D77BF4D1-25E4-4C31-88AF-7E47EF0B85BD}" srcOrd="1" destOrd="0" parTransId="{C4F60190-45A3-4843-9C04-9AB77A89E8EB}" sibTransId="{C53637FB-C4B7-4F35-B454-776A55174BF8}"/>
    <dgm:cxn modelId="{6D25DE7F-B30B-43A2-8700-FAE8D989209E}" type="presOf" srcId="{18E46E2E-471D-40A5-B349-4C90EEE68201}" destId="{7CC3805F-6763-44D6-BC86-C565972A245A}" srcOrd="0" destOrd="0" presId="urn:microsoft.com/office/officeart/2005/8/layout/vList2"/>
    <dgm:cxn modelId="{BD805D85-45AF-4AD0-94EF-63C7114E4064}" srcId="{D5CDACBF-7956-4104-BF27-372CFC58347F}" destId="{18E46E2E-471D-40A5-B349-4C90EEE68201}" srcOrd="0" destOrd="0" parTransId="{84375A02-13BB-4C55-9C77-C576F5C12AFB}" sibTransId="{B9D969F6-2DED-42DC-AD4E-5B37CA744E1A}"/>
    <dgm:cxn modelId="{900ED5B9-A89B-464E-9243-32E79E3C425A}" type="presOf" srcId="{D5CDACBF-7956-4104-BF27-372CFC58347F}" destId="{2E93D70B-E761-4A8F-B674-3B3335C6CA73}" srcOrd="0" destOrd="0" presId="urn:microsoft.com/office/officeart/2005/8/layout/vList2"/>
    <dgm:cxn modelId="{4B121E22-E63B-418C-94CC-8EEA1286218D}" type="presOf" srcId="{D77BF4D1-25E4-4C31-88AF-7E47EF0B85BD}" destId="{3FC47965-6E7A-429C-9B90-132CC92D8C4C}" srcOrd="0" destOrd="0" presId="urn:microsoft.com/office/officeart/2005/8/layout/vList2"/>
    <dgm:cxn modelId="{7D0492EB-E0D1-4C55-B69F-C0735FEA9AC0}" type="presParOf" srcId="{2E93D70B-E761-4A8F-B674-3B3335C6CA73}" destId="{7CC3805F-6763-44D6-BC86-C565972A245A}" srcOrd="0" destOrd="0" presId="urn:microsoft.com/office/officeart/2005/8/layout/vList2"/>
    <dgm:cxn modelId="{FA24E3B8-49FD-43A3-BC81-DC8375DD6BFB}" type="presParOf" srcId="{2E93D70B-E761-4A8F-B674-3B3335C6CA73}" destId="{73CEFA6F-F817-4BEE-8289-E9EACBF59245}" srcOrd="1" destOrd="0" presId="urn:microsoft.com/office/officeart/2005/8/layout/vList2"/>
    <dgm:cxn modelId="{5FBA56CD-A01C-4E2D-B9C2-F09AFE0A1531}" type="presParOf" srcId="{2E93D70B-E761-4A8F-B674-3B3335C6CA73}" destId="{3FC47965-6E7A-429C-9B90-132CC92D8C4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BFB08249-AFB0-4E5D-9923-9AB7C0B437A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A9D35CA-542F-4F28-AD42-08C8D80DFD64}">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Ўқув-тарбия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қатнашувчи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субъектларнинг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механизмлар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шарт-шароитларни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юзага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олганда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ушбу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таркибий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қисмлари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оила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узлуксиз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маҳалла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жамоат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бирлашмалари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жамғармалар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19E832E-3ADE-43DA-BFB1-4BAF3354DD68}" type="parTrans" cxnId="{7E7F02EB-DDD5-4A56-8C23-971BB03D2604}">
      <dgm:prSet/>
      <dgm:spPr/>
      <dgm:t>
        <a:bodyPr/>
        <a:lstStyle/>
        <a:p>
          <a:endParaRPr lang="ru-RU"/>
        </a:p>
      </dgm:t>
    </dgm:pt>
    <dgm:pt modelId="{0CCD1112-7414-4612-9A4F-5172C6C8FCE9}" type="sibTrans" cxnId="{7E7F02EB-DDD5-4A56-8C23-971BB03D2604}">
      <dgm:prSet/>
      <dgm:spPr/>
      <dgm:t>
        <a:bodyPr/>
        <a:lstStyle/>
        <a:p>
          <a:endParaRPr lang="ru-RU"/>
        </a:p>
      </dgm:t>
    </dgm:pt>
    <dgm:pt modelId="{F62BE4AD-590F-492E-86AE-B1B61F79C5FF}">
      <dgm:prSet/>
      <dgm:spPr/>
      <dgm:t>
        <a:bodyPr/>
        <a:lstStyle/>
        <a:p>
          <a:pPr marL="0" indent="358775" algn="just" rtl="0"/>
          <a:r>
            <a:rPr lang="ru-RU" smtClean="0">
              <a:latin typeface="Times New Roman" panose="02020603050405020304" pitchFamily="18" charset="0"/>
              <a:cs typeface="Times New Roman" panose="02020603050405020304" pitchFamily="18" charset="0"/>
            </a:rPr>
            <a:t>Бироқ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биринчидан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ичидаги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самарадорлик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кўтариш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иккинчидан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таъсирчанлик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яъни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узвийлиги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бир-бирига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чамбарчас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боғлиқлигидан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такомиллаштириш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лозим</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73A4512-7390-4DC6-BFA0-5CD79C1BF280}" type="parTrans" cxnId="{DEA4B0F9-3F1E-430B-8556-A137654FF3DA}">
      <dgm:prSet/>
      <dgm:spPr/>
      <dgm:t>
        <a:bodyPr/>
        <a:lstStyle/>
        <a:p>
          <a:endParaRPr lang="ru-RU"/>
        </a:p>
      </dgm:t>
    </dgm:pt>
    <dgm:pt modelId="{3053679F-F744-482D-98FD-02AC33FD908F}" type="sibTrans" cxnId="{DEA4B0F9-3F1E-430B-8556-A137654FF3DA}">
      <dgm:prSet/>
      <dgm:spPr/>
      <dgm:t>
        <a:bodyPr/>
        <a:lstStyle/>
        <a:p>
          <a:endParaRPr lang="ru-RU"/>
        </a:p>
      </dgm:t>
    </dgm:pt>
    <dgm:pt modelId="{0C72C525-7E92-4F7A-8C96-1E7B9450C416}" type="pres">
      <dgm:prSet presAssocID="{BFB08249-AFB0-4E5D-9923-9AB7C0B437AE}" presName="linear" presStyleCnt="0">
        <dgm:presLayoutVars>
          <dgm:animLvl val="lvl"/>
          <dgm:resizeHandles val="exact"/>
        </dgm:presLayoutVars>
      </dgm:prSet>
      <dgm:spPr/>
    </dgm:pt>
    <dgm:pt modelId="{B84EE95E-DF04-43E7-BC05-906FDF216318}" type="pres">
      <dgm:prSet presAssocID="{FA9D35CA-542F-4F28-AD42-08C8D80DFD64}" presName="parentText" presStyleLbl="node1" presStyleIdx="0" presStyleCnt="2">
        <dgm:presLayoutVars>
          <dgm:chMax val="0"/>
          <dgm:bulletEnabled val="1"/>
        </dgm:presLayoutVars>
      </dgm:prSet>
      <dgm:spPr/>
    </dgm:pt>
    <dgm:pt modelId="{54123058-72A8-437A-8B93-D82D12D7844C}" type="pres">
      <dgm:prSet presAssocID="{0CCD1112-7414-4612-9A4F-5172C6C8FCE9}" presName="spacer" presStyleCnt="0"/>
      <dgm:spPr/>
    </dgm:pt>
    <dgm:pt modelId="{9F16B57B-A345-4D52-B6F2-B58FA91669E8}" type="pres">
      <dgm:prSet presAssocID="{F62BE4AD-590F-492E-86AE-B1B61F79C5FF}" presName="parentText" presStyleLbl="node1" presStyleIdx="1" presStyleCnt="2">
        <dgm:presLayoutVars>
          <dgm:chMax val="0"/>
          <dgm:bulletEnabled val="1"/>
        </dgm:presLayoutVars>
      </dgm:prSet>
      <dgm:spPr/>
    </dgm:pt>
  </dgm:ptLst>
  <dgm:cxnLst>
    <dgm:cxn modelId="{7E7F02EB-DDD5-4A56-8C23-971BB03D2604}" srcId="{BFB08249-AFB0-4E5D-9923-9AB7C0B437AE}" destId="{FA9D35CA-542F-4F28-AD42-08C8D80DFD64}" srcOrd="0" destOrd="0" parTransId="{A19E832E-3ADE-43DA-BFB1-4BAF3354DD68}" sibTransId="{0CCD1112-7414-4612-9A4F-5172C6C8FCE9}"/>
    <dgm:cxn modelId="{50645980-2400-44C4-9628-8037EED263A5}" type="presOf" srcId="{FA9D35CA-542F-4F28-AD42-08C8D80DFD64}" destId="{B84EE95E-DF04-43E7-BC05-906FDF216318}" srcOrd="0" destOrd="0" presId="urn:microsoft.com/office/officeart/2005/8/layout/vList2"/>
    <dgm:cxn modelId="{78751841-7CF0-4F3F-BF6F-0335EB331FD3}" type="presOf" srcId="{F62BE4AD-590F-492E-86AE-B1B61F79C5FF}" destId="{9F16B57B-A345-4D52-B6F2-B58FA91669E8}" srcOrd="0" destOrd="0" presId="urn:microsoft.com/office/officeart/2005/8/layout/vList2"/>
    <dgm:cxn modelId="{4A3CCFFA-A89F-4F0C-B02D-BD322D148C5F}" type="presOf" srcId="{BFB08249-AFB0-4E5D-9923-9AB7C0B437AE}" destId="{0C72C525-7E92-4F7A-8C96-1E7B9450C416}" srcOrd="0" destOrd="0" presId="urn:microsoft.com/office/officeart/2005/8/layout/vList2"/>
    <dgm:cxn modelId="{DEA4B0F9-3F1E-430B-8556-A137654FF3DA}" srcId="{BFB08249-AFB0-4E5D-9923-9AB7C0B437AE}" destId="{F62BE4AD-590F-492E-86AE-B1B61F79C5FF}" srcOrd="1" destOrd="0" parTransId="{373A4512-7390-4DC6-BFA0-5CD79C1BF280}" sibTransId="{3053679F-F744-482D-98FD-02AC33FD908F}"/>
    <dgm:cxn modelId="{C0DFAEC0-2944-4C35-9EEA-A1F3F7672669}" type="presParOf" srcId="{0C72C525-7E92-4F7A-8C96-1E7B9450C416}" destId="{B84EE95E-DF04-43E7-BC05-906FDF216318}" srcOrd="0" destOrd="0" presId="urn:microsoft.com/office/officeart/2005/8/layout/vList2"/>
    <dgm:cxn modelId="{363282DD-8422-4C02-9361-B81162B294AD}" type="presParOf" srcId="{0C72C525-7E92-4F7A-8C96-1E7B9450C416}" destId="{54123058-72A8-437A-8B93-D82D12D7844C}" srcOrd="1" destOrd="0" presId="urn:microsoft.com/office/officeart/2005/8/layout/vList2"/>
    <dgm:cxn modelId="{917241E8-D4BB-4E8D-AF15-E67DD6297C19}" type="presParOf" srcId="{0C72C525-7E92-4F7A-8C96-1E7B9450C416}" destId="{9F16B57B-A345-4D52-B6F2-B58FA91669E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1484B24A-E4FA-4DEE-8CA7-ED4EE68D2A8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4746B38-047F-4403-943C-F5B137309718}">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муассасаларининг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институтлар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тубдан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қайта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Бунда, </a:t>
          </a:r>
          <a:r>
            <a:rPr lang="ru-RU" dirty="0" err="1" smtClean="0">
              <a:latin typeface="Times New Roman" panose="02020603050405020304" pitchFamily="18" charset="0"/>
              <a:cs typeface="Times New Roman" panose="02020603050405020304" pitchFamily="18" charset="0"/>
            </a:rPr>
            <a:t>мактаб</a:t>
          </a:r>
          <a:r>
            <a:rPr lang="ru-RU" dirty="0" smtClean="0">
              <a:latin typeface="Times New Roman" panose="02020603050405020304" pitchFamily="18" charset="0"/>
              <a:cs typeface="Times New Roman" panose="02020603050405020304" pitchFamily="18" charset="0"/>
            </a:rPr>
            <a:t>, лицей, коллеж, </a:t>
          </a:r>
          <a:r>
            <a:rPr lang="ru-RU" dirty="0" err="1" smtClean="0">
              <a:latin typeface="Times New Roman" panose="02020603050405020304" pitchFamily="18" charset="0"/>
              <a:cs typeface="Times New Roman" panose="02020603050405020304" pitchFamily="18" charset="0"/>
            </a:rPr>
            <a:t>институтларни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нафақат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илм-фан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маскани</a:t>
          </a:r>
          <a:r>
            <a:rPr lang="ru-RU" dirty="0" smtClean="0">
              <a:latin typeface="Times New Roman" panose="02020603050405020304" pitchFamily="18" charset="0"/>
              <a:cs typeface="Times New Roman" panose="02020603050405020304" pitchFamily="18" charset="0"/>
            </a:rPr>
            <a:t>, балки </a:t>
          </a:r>
          <a:r>
            <a:rPr lang="ru-RU" dirty="0" err="1" smtClean="0">
              <a:latin typeface="Times New Roman" panose="02020603050405020304" pitchFamily="18" charset="0"/>
              <a:cs typeface="Times New Roman" panose="02020603050405020304" pitchFamily="18" charset="0"/>
            </a:rPr>
            <a:t>ҳақиқий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маданий-маърифий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марказларга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айлантириш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маҳалла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оила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жамоат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бирлашмалари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яқиндан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алоқада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DC8A0AB-DB08-493E-B72A-D411084500B3}" type="parTrans" cxnId="{7406EE89-648B-41C5-85D8-F1CBD7D7AB20}">
      <dgm:prSet/>
      <dgm:spPr/>
      <dgm:t>
        <a:bodyPr/>
        <a:lstStyle/>
        <a:p>
          <a:endParaRPr lang="ru-RU"/>
        </a:p>
      </dgm:t>
    </dgm:pt>
    <dgm:pt modelId="{FA1EE829-F9BB-41C2-8A53-9E4D603F394D}" type="sibTrans" cxnId="{7406EE89-648B-41C5-85D8-F1CBD7D7AB20}">
      <dgm:prSet/>
      <dgm:spPr/>
      <dgm:t>
        <a:bodyPr/>
        <a:lstStyle/>
        <a:p>
          <a:endParaRPr lang="ru-RU"/>
        </a:p>
      </dgm:t>
    </dgm:pt>
    <dgm:pt modelId="{208F7B60-FCCD-45AB-8279-FA706BC89AD6}">
      <dgm:prSet/>
      <dgm:spPr/>
      <dgm:t>
        <a:bodyPr/>
        <a:lstStyle/>
        <a:p>
          <a:pPr marL="0" indent="358775" algn="just" rtl="0"/>
          <a:r>
            <a:rPr lang="ru-RU" smtClean="0">
              <a:latin typeface="Times New Roman" panose="02020603050405020304" pitchFamily="18" charset="0"/>
              <a:cs typeface="Times New Roman" panose="02020603050405020304" pitchFamily="18" charset="0"/>
            </a:rPr>
            <a:t>Ушбу </a:t>
          </a:r>
          <a:r>
            <a:rPr lang="ru-RU" dirty="0" err="1" smtClean="0">
              <a:latin typeface="Times New Roman" panose="02020603050405020304" pitchFamily="18" charset="0"/>
              <a:cs typeface="Times New Roman" panose="02020603050405020304" pitchFamily="18" charset="0"/>
            </a:rPr>
            <a:t>масканларда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руҳи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ҳамкорлик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муҳитининг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тарафдан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тарбиялашга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тарафдан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тафаккурнинг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шаклланишига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7AE8FB0-D2C5-41C4-9132-88BA651651D0}" type="parTrans" cxnId="{5B7DBF04-E8F8-4149-BA35-A5D4C3E11688}">
      <dgm:prSet/>
      <dgm:spPr/>
      <dgm:t>
        <a:bodyPr/>
        <a:lstStyle/>
        <a:p>
          <a:endParaRPr lang="ru-RU"/>
        </a:p>
      </dgm:t>
    </dgm:pt>
    <dgm:pt modelId="{7B5C01C9-F2D8-41EA-8962-12171002D136}" type="sibTrans" cxnId="{5B7DBF04-E8F8-4149-BA35-A5D4C3E11688}">
      <dgm:prSet/>
      <dgm:spPr/>
      <dgm:t>
        <a:bodyPr/>
        <a:lstStyle/>
        <a:p>
          <a:endParaRPr lang="ru-RU"/>
        </a:p>
      </dgm:t>
    </dgm:pt>
    <dgm:pt modelId="{9D753A09-DA11-4C8D-BF79-D8F1094F42C5}" type="pres">
      <dgm:prSet presAssocID="{1484B24A-E4FA-4DEE-8CA7-ED4EE68D2A82}" presName="linear" presStyleCnt="0">
        <dgm:presLayoutVars>
          <dgm:animLvl val="lvl"/>
          <dgm:resizeHandles val="exact"/>
        </dgm:presLayoutVars>
      </dgm:prSet>
      <dgm:spPr/>
    </dgm:pt>
    <dgm:pt modelId="{8EEBF7E3-ED6B-473B-8563-BB8E37EC3E14}" type="pres">
      <dgm:prSet presAssocID="{B4746B38-047F-4403-943C-F5B137309718}" presName="parentText" presStyleLbl="node1" presStyleIdx="0" presStyleCnt="2">
        <dgm:presLayoutVars>
          <dgm:chMax val="0"/>
          <dgm:bulletEnabled val="1"/>
        </dgm:presLayoutVars>
      </dgm:prSet>
      <dgm:spPr/>
    </dgm:pt>
    <dgm:pt modelId="{0BCA75DE-2E44-468C-B5EB-08641E6F3FCA}" type="pres">
      <dgm:prSet presAssocID="{FA1EE829-F9BB-41C2-8A53-9E4D603F394D}" presName="spacer" presStyleCnt="0"/>
      <dgm:spPr/>
    </dgm:pt>
    <dgm:pt modelId="{E196FF00-1594-4766-9039-9631BB508FA1}" type="pres">
      <dgm:prSet presAssocID="{208F7B60-FCCD-45AB-8279-FA706BC89AD6}" presName="parentText" presStyleLbl="node1" presStyleIdx="1" presStyleCnt="2">
        <dgm:presLayoutVars>
          <dgm:chMax val="0"/>
          <dgm:bulletEnabled val="1"/>
        </dgm:presLayoutVars>
      </dgm:prSet>
      <dgm:spPr/>
    </dgm:pt>
  </dgm:ptLst>
  <dgm:cxnLst>
    <dgm:cxn modelId="{7F1AB420-57FD-456F-A0B2-D7B22CFBBFEB}" type="presOf" srcId="{B4746B38-047F-4403-943C-F5B137309718}" destId="{8EEBF7E3-ED6B-473B-8563-BB8E37EC3E14}" srcOrd="0" destOrd="0" presId="urn:microsoft.com/office/officeart/2005/8/layout/vList2"/>
    <dgm:cxn modelId="{98BE6D61-FCD7-459B-853B-53E7A5BAAD24}" type="presOf" srcId="{1484B24A-E4FA-4DEE-8CA7-ED4EE68D2A82}" destId="{9D753A09-DA11-4C8D-BF79-D8F1094F42C5}" srcOrd="0" destOrd="0" presId="urn:microsoft.com/office/officeart/2005/8/layout/vList2"/>
    <dgm:cxn modelId="{3D0269C3-FADD-4411-AB3E-389975FC5617}" type="presOf" srcId="{208F7B60-FCCD-45AB-8279-FA706BC89AD6}" destId="{E196FF00-1594-4766-9039-9631BB508FA1}" srcOrd="0" destOrd="0" presId="urn:microsoft.com/office/officeart/2005/8/layout/vList2"/>
    <dgm:cxn modelId="{5B7DBF04-E8F8-4149-BA35-A5D4C3E11688}" srcId="{1484B24A-E4FA-4DEE-8CA7-ED4EE68D2A82}" destId="{208F7B60-FCCD-45AB-8279-FA706BC89AD6}" srcOrd="1" destOrd="0" parTransId="{27AE8FB0-D2C5-41C4-9132-88BA651651D0}" sibTransId="{7B5C01C9-F2D8-41EA-8962-12171002D136}"/>
    <dgm:cxn modelId="{7406EE89-648B-41C5-85D8-F1CBD7D7AB20}" srcId="{1484B24A-E4FA-4DEE-8CA7-ED4EE68D2A82}" destId="{B4746B38-047F-4403-943C-F5B137309718}" srcOrd="0" destOrd="0" parTransId="{CDC8A0AB-DB08-493E-B72A-D411084500B3}" sibTransId="{FA1EE829-F9BB-41C2-8A53-9E4D603F394D}"/>
    <dgm:cxn modelId="{F06F48F8-10D9-479D-9F9A-FCD13D04C621}" type="presParOf" srcId="{9D753A09-DA11-4C8D-BF79-D8F1094F42C5}" destId="{8EEBF7E3-ED6B-473B-8563-BB8E37EC3E14}" srcOrd="0" destOrd="0" presId="urn:microsoft.com/office/officeart/2005/8/layout/vList2"/>
    <dgm:cxn modelId="{AC892835-E8C6-4F11-B2F5-8B1DF735B932}" type="presParOf" srcId="{9D753A09-DA11-4C8D-BF79-D8F1094F42C5}" destId="{0BCA75DE-2E44-468C-B5EB-08641E6F3FCA}" srcOrd="1" destOrd="0" presId="urn:microsoft.com/office/officeart/2005/8/layout/vList2"/>
    <dgm:cxn modelId="{2A4F1710-4CDE-482F-B1BD-0D4B563246B8}" type="presParOf" srcId="{9D753A09-DA11-4C8D-BF79-D8F1094F42C5}" destId="{E196FF00-1594-4766-9039-9631BB508FA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0879FC88-0397-4975-AFFB-C0F4F3B7443D}"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17CB96BB-6A43-4A75-9799-89DEA61F333F}">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муассасаларидаги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ўқув-тарбия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ҳамкорликда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технологияси</a:t>
          </a:r>
          <a:r>
            <a:rPr lang="ru-RU" dirty="0" smtClean="0">
              <a:latin typeface="Times New Roman" panose="02020603050405020304" pitchFamily="18" charset="0"/>
              <a:cs typeface="Times New Roman" panose="02020603050405020304" pitchFamily="18" charset="0"/>
            </a:rPr>
            <a:t>, дидактик </a:t>
          </a:r>
          <a:r>
            <a:rPr lang="ru-RU" dirty="0" err="1" smtClean="0">
              <a:latin typeface="Times New Roman" panose="02020603050405020304" pitchFamily="18" charset="0"/>
              <a:cs typeface="Times New Roman" panose="02020603050405020304" pitchFamily="18" charset="0"/>
            </a:rPr>
            <a:t>ўйин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чиқилди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A84A158-1422-4ED3-A92F-6BD6D5E37855}" type="parTrans" cxnId="{C71DDABC-2339-4DED-8FFB-9448AF7E3F31}">
      <dgm:prSet/>
      <dgm:spPr/>
      <dgm:t>
        <a:bodyPr/>
        <a:lstStyle/>
        <a:p>
          <a:endParaRPr lang="ru-RU"/>
        </a:p>
      </dgm:t>
    </dgm:pt>
    <dgm:pt modelId="{78B407B9-CD96-46E4-BC82-6B52B35B03F7}" type="sibTrans" cxnId="{C71DDABC-2339-4DED-8FFB-9448AF7E3F31}">
      <dgm:prSet/>
      <dgm:spPr/>
      <dgm:t>
        <a:bodyPr/>
        <a:lstStyle/>
        <a:p>
          <a:endParaRPr lang="ru-RU"/>
        </a:p>
      </dgm:t>
    </dgm:pt>
    <dgm:pt modelId="{D6339C81-649D-420C-98B6-7692DEAA197B}" type="pres">
      <dgm:prSet presAssocID="{0879FC88-0397-4975-AFFB-C0F4F3B7443D}" presName="linear" presStyleCnt="0">
        <dgm:presLayoutVars>
          <dgm:animLvl val="lvl"/>
          <dgm:resizeHandles val="exact"/>
        </dgm:presLayoutVars>
      </dgm:prSet>
      <dgm:spPr/>
    </dgm:pt>
    <dgm:pt modelId="{167F6074-1A99-4E9B-8CF6-A07BD0F29366}" type="pres">
      <dgm:prSet presAssocID="{17CB96BB-6A43-4A75-9799-89DEA61F333F}" presName="parentText" presStyleLbl="node1" presStyleIdx="0" presStyleCnt="1">
        <dgm:presLayoutVars>
          <dgm:chMax val="0"/>
          <dgm:bulletEnabled val="1"/>
        </dgm:presLayoutVars>
      </dgm:prSet>
      <dgm:spPr/>
    </dgm:pt>
  </dgm:ptLst>
  <dgm:cxnLst>
    <dgm:cxn modelId="{30ABDFD8-FE8E-4226-8633-9A41BBCF5713}" type="presOf" srcId="{0879FC88-0397-4975-AFFB-C0F4F3B7443D}" destId="{D6339C81-649D-420C-98B6-7692DEAA197B}" srcOrd="0" destOrd="0" presId="urn:microsoft.com/office/officeart/2005/8/layout/vList2"/>
    <dgm:cxn modelId="{C71DDABC-2339-4DED-8FFB-9448AF7E3F31}" srcId="{0879FC88-0397-4975-AFFB-C0F4F3B7443D}" destId="{17CB96BB-6A43-4A75-9799-89DEA61F333F}" srcOrd="0" destOrd="0" parTransId="{6A84A158-1422-4ED3-A92F-6BD6D5E37855}" sibTransId="{78B407B9-CD96-46E4-BC82-6B52B35B03F7}"/>
    <dgm:cxn modelId="{3E3BE360-F088-43C8-983C-04EDB9B123E5}" type="presOf" srcId="{17CB96BB-6A43-4A75-9799-89DEA61F333F}" destId="{167F6074-1A99-4E9B-8CF6-A07BD0F29366}" srcOrd="0" destOrd="0" presId="urn:microsoft.com/office/officeart/2005/8/layout/vList2"/>
    <dgm:cxn modelId="{99550DD9-FE1D-4B93-BDA9-E3D3536DF875}" type="presParOf" srcId="{D6339C81-649D-420C-98B6-7692DEAA197B}" destId="{167F6074-1A99-4E9B-8CF6-A07BD0F2936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963892D0-3938-477C-AD90-575AA9FFF97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761ED87-F605-4C53-B714-760B97237931}">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Тингловчиларда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дарслик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илмий-оммабоп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қўшимча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адабиётлар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фикрлашни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4E04EDD-3A81-49F3-9891-DECEF4234BC9}" type="parTrans" cxnId="{FE5CCAB6-E810-46B9-98E6-5292B76F6117}">
      <dgm:prSet/>
      <dgm:spPr/>
      <dgm:t>
        <a:bodyPr/>
        <a:lstStyle/>
        <a:p>
          <a:endParaRPr lang="ru-RU"/>
        </a:p>
      </dgm:t>
    </dgm:pt>
    <dgm:pt modelId="{DFE7C04C-5B0E-48FF-A87A-856AB6B6F0FB}" type="sibTrans" cxnId="{FE5CCAB6-E810-46B9-98E6-5292B76F6117}">
      <dgm:prSet/>
      <dgm:spPr/>
      <dgm:t>
        <a:bodyPr/>
        <a:lstStyle/>
        <a:p>
          <a:endParaRPr lang="ru-RU"/>
        </a:p>
      </dgm:t>
    </dgm:pt>
    <dgm:pt modelId="{660F4DA5-8F71-4F9F-95DB-8DC6EC675EFB}">
      <dgm:prSet/>
      <dgm:spPr/>
      <dgm:t>
        <a:bodyPr/>
        <a:lstStyle/>
        <a:p>
          <a:pPr marL="0" indent="358775" algn="just" rtl="0"/>
          <a:r>
            <a:rPr lang="ru-RU" smtClean="0">
              <a:latin typeface="Times New Roman" panose="02020603050405020304" pitchFamily="18" charset="0"/>
              <a:cs typeface="Times New Roman" panose="02020603050405020304" pitchFamily="18" charset="0"/>
            </a:rPr>
            <a:t>Модулли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жиҳати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ўрганилаётган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мавзу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ишлашига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тузилади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машғулотлардан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кўзланган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эришадилар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97045BA-B871-4976-88A8-7CC96DA0D16C}" type="parTrans" cxnId="{472C70D4-35C4-4514-8290-F8FA5599802A}">
      <dgm:prSet/>
      <dgm:spPr/>
      <dgm:t>
        <a:bodyPr/>
        <a:lstStyle/>
        <a:p>
          <a:endParaRPr lang="ru-RU"/>
        </a:p>
      </dgm:t>
    </dgm:pt>
    <dgm:pt modelId="{50400CBC-BCA4-4553-8A06-7FDAE5ADBADF}" type="sibTrans" cxnId="{472C70D4-35C4-4514-8290-F8FA5599802A}">
      <dgm:prSet/>
      <dgm:spPr/>
      <dgm:t>
        <a:bodyPr/>
        <a:lstStyle/>
        <a:p>
          <a:endParaRPr lang="ru-RU"/>
        </a:p>
      </dgm:t>
    </dgm:pt>
    <dgm:pt modelId="{644A24AC-55A1-4F6C-AB73-12622D5B9F62}" type="pres">
      <dgm:prSet presAssocID="{963892D0-3938-477C-AD90-575AA9FFF973}" presName="linear" presStyleCnt="0">
        <dgm:presLayoutVars>
          <dgm:animLvl val="lvl"/>
          <dgm:resizeHandles val="exact"/>
        </dgm:presLayoutVars>
      </dgm:prSet>
      <dgm:spPr/>
    </dgm:pt>
    <dgm:pt modelId="{1F560A49-563D-4F3E-8F34-443E601A56F0}" type="pres">
      <dgm:prSet presAssocID="{3761ED87-F605-4C53-B714-760B97237931}" presName="parentText" presStyleLbl="node1" presStyleIdx="0" presStyleCnt="2">
        <dgm:presLayoutVars>
          <dgm:chMax val="0"/>
          <dgm:bulletEnabled val="1"/>
        </dgm:presLayoutVars>
      </dgm:prSet>
      <dgm:spPr/>
    </dgm:pt>
    <dgm:pt modelId="{1F1E35BB-1350-4AB3-87AB-3AB1EA53FBB2}" type="pres">
      <dgm:prSet presAssocID="{DFE7C04C-5B0E-48FF-A87A-856AB6B6F0FB}" presName="spacer" presStyleCnt="0"/>
      <dgm:spPr/>
    </dgm:pt>
    <dgm:pt modelId="{9E037D67-D9CE-4E1C-9BF0-CAC9311AB558}" type="pres">
      <dgm:prSet presAssocID="{660F4DA5-8F71-4F9F-95DB-8DC6EC675EFB}" presName="parentText" presStyleLbl="node1" presStyleIdx="1" presStyleCnt="2">
        <dgm:presLayoutVars>
          <dgm:chMax val="0"/>
          <dgm:bulletEnabled val="1"/>
        </dgm:presLayoutVars>
      </dgm:prSet>
      <dgm:spPr/>
    </dgm:pt>
  </dgm:ptLst>
  <dgm:cxnLst>
    <dgm:cxn modelId="{FE5CCAB6-E810-46B9-98E6-5292B76F6117}" srcId="{963892D0-3938-477C-AD90-575AA9FFF973}" destId="{3761ED87-F605-4C53-B714-760B97237931}" srcOrd="0" destOrd="0" parTransId="{E4E04EDD-3A81-49F3-9891-DECEF4234BC9}" sibTransId="{DFE7C04C-5B0E-48FF-A87A-856AB6B6F0FB}"/>
    <dgm:cxn modelId="{472C70D4-35C4-4514-8290-F8FA5599802A}" srcId="{963892D0-3938-477C-AD90-575AA9FFF973}" destId="{660F4DA5-8F71-4F9F-95DB-8DC6EC675EFB}" srcOrd="1" destOrd="0" parTransId="{C97045BA-B871-4976-88A8-7CC96DA0D16C}" sibTransId="{50400CBC-BCA4-4553-8A06-7FDAE5ADBADF}"/>
    <dgm:cxn modelId="{839252BD-6EF3-4A88-9D7E-4E82FFE4079C}" type="presOf" srcId="{963892D0-3938-477C-AD90-575AA9FFF973}" destId="{644A24AC-55A1-4F6C-AB73-12622D5B9F62}" srcOrd="0" destOrd="0" presId="urn:microsoft.com/office/officeart/2005/8/layout/vList2"/>
    <dgm:cxn modelId="{992BA636-354C-4B41-B2E3-5A54E4BF2F5A}" type="presOf" srcId="{660F4DA5-8F71-4F9F-95DB-8DC6EC675EFB}" destId="{9E037D67-D9CE-4E1C-9BF0-CAC9311AB558}" srcOrd="0" destOrd="0" presId="urn:microsoft.com/office/officeart/2005/8/layout/vList2"/>
    <dgm:cxn modelId="{648F9BE8-C367-4152-82CE-D85587984337}" type="presOf" srcId="{3761ED87-F605-4C53-B714-760B97237931}" destId="{1F560A49-563D-4F3E-8F34-443E601A56F0}" srcOrd="0" destOrd="0" presId="urn:microsoft.com/office/officeart/2005/8/layout/vList2"/>
    <dgm:cxn modelId="{CA62D651-1FEE-484B-966D-239954031671}" type="presParOf" srcId="{644A24AC-55A1-4F6C-AB73-12622D5B9F62}" destId="{1F560A49-563D-4F3E-8F34-443E601A56F0}" srcOrd="0" destOrd="0" presId="urn:microsoft.com/office/officeart/2005/8/layout/vList2"/>
    <dgm:cxn modelId="{CF22AA67-4814-44E0-96E9-2D5F13A90C48}" type="presParOf" srcId="{644A24AC-55A1-4F6C-AB73-12622D5B9F62}" destId="{1F1E35BB-1350-4AB3-87AB-3AB1EA53FBB2}" srcOrd="1" destOrd="0" presId="urn:microsoft.com/office/officeart/2005/8/layout/vList2"/>
    <dgm:cxn modelId="{5671483A-7B4F-47F9-882F-AB230BF8F251}" type="presParOf" srcId="{644A24AC-55A1-4F6C-AB73-12622D5B9F62}" destId="{9E037D67-D9CE-4E1C-9BF0-CAC9311AB55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B5DA4433-0821-4CDF-8788-C6E2F9DD100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4D88E27-BC17-4DCA-93CF-F92CD238D45F}">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Модул</a:t>
          </a:r>
          <a:r>
            <a:rPr lang="uz-Cyrl-UZ" dirty="0" smtClean="0">
              <a:latin typeface="Times New Roman" panose="02020603050405020304" pitchFamily="18" charset="0"/>
              <a:cs typeface="Times New Roman" panose="02020603050405020304" pitchFamily="18" charset="0"/>
            </a:rPr>
            <a:t>ь</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ўрганилаётган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мавзу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юзасидан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бажариши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лозим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топшириқлар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топшириқларни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бажариш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кўрсатмаларни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мужассамлаштиради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3CE9A21-2ED2-4168-A83A-E356A8FE62E7}" type="parTrans" cxnId="{27E32329-F57C-4AF4-AE66-5F8971E15293}">
      <dgm:prSet/>
      <dgm:spPr/>
      <dgm:t>
        <a:bodyPr/>
        <a:lstStyle/>
        <a:p>
          <a:endParaRPr lang="ru-RU"/>
        </a:p>
      </dgm:t>
    </dgm:pt>
    <dgm:pt modelId="{7B696FC0-CC9A-4732-BDEA-E60EE519DDA3}" type="sibTrans" cxnId="{27E32329-F57C-4AF4-AE66-5F8971E15293}">
      <dgm:prSet/>
      <dgm:spPr/>
      <dgm:t>
        <a:bodyPr/>
        <a:lstStyle/>
        <a:p>
          <a:endParaRPr lang="ru-RU"/>
        </a:p>
      </dgm:t>
    </dgm:pt>
    <dgm:pt modelId="{D9A7A75A-83DE-4131-82FE-AB7D4957EDD1}">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моҳиятига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индивидуал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биргаликда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кичик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ҳамкорликда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ишлашига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мўлжалланган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ажратилади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a:t>
          </a:r>
          <a:r>
            <a:rPr lang="uz-Cyrl-UZ" dirty="0" smtClean="0">
              <a:latin typeface="Times New Roman" panose="02020603050405020304" pitchFamily="18" charset="0"/>
              <a:cs typeface="Times New Roman" panose="02020603050405020304" pitchFamily="18" charset="0"/>
            </a:rPr>
            <a:t>ь</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дастурларнинг</a:t>
          </a:r>
          <a:r>
            <a:rPr lang="ru-RU" dirty="0" smtClean="0">
              <a:latin typeface="Times New Roman" panose="02020603050405020304" pitchFamily="18" charset="0"/>
              <a:cs typeface="Times New Roman" panose="02020603050405020304" pitchFamily="18" charset="0"/>
            </a:rPr>
            <a:t> дидактик </a:t>
          </a:r>
          <a:r>
            <a:rPr lang="ru-RU" dirty="0" err="1" smtClean="0">
              <a:latin typeface="Times New Roman" panose="02020603050405020304" pitchFamily="18" charset="0"/>
              <a:cs typeface="Times New Roman" panose="02020603050405020304" pitchFamily="18" charset="0"/>
            </a:rPr>
            <a:t>мақсадидан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ўқув-тарбия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юқори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92475A2-381E-4CD5-BDEE-BE291D1C8B4D}" type="parTrans" cxnId="{7F1BD2B7-E588-45ED-968E-4FDA3EB95A81}">
      <dgm:prSet/>
      <dgm:spPr/>
      <dgm:t>
        <a:bodyPr/>
        <a:lstStyle/>
        <a:p>
          <a:endParaRPr lang="ru-RU"/>
        </a:p>
      </dgm:t>
    </dgm:pt>
    <dgm:pt modelId="{CFE7D581-FB09-45CA-8385-59B70D2ECE33}" type="sibTrans" cxnId="{7F1BD2B7-E588-45ED-968E-4FDA3EB95A81}">
      <dgm:prSet/>
      <dgm:spPr/>
      <dgm:t>
        <a:bodyPr/>
        <a:lstStyle/>
        <a:p>
          <a:endParaRPr lang="ru-RU"/>
        </a:p>
      </dgm:t>
    </dgm:pt>
    <dgm:pt modelId="{CB9397E6-75DF-4045-999C-18BCE3F82E9A}" type="pres">
      <dgm:prSet presAssocID="{B5DA4433-0821-4CDF-8788-C6E2F9DD1003}" presName="linear" presStyleCnt="0">
        <dgm:presLayoutVars>
          <dgm:animLvl val="lvl"/>
          <dgm:resizeHandles val="exact"/>
        </dgm:presLayoutVars>
      </dgm:prSet>
      <dgm:spPr/>
    </dgm:pt>
    <dgm:pt modelId="{11280EFB-DB6D-48B2-93A6-6858A478A672}" type="pres">
      <dgm:prSet presAssocID="{14D88E27-BC17-4DCA-93CF-F92CD238D45F}" presName="parentText" presStyleLbl="node1" presStyleIdx="0" presStyleCnt="2">
        <dgm:presLayoutVars>
          <dgm:chMax val="0"/>
          <dgm:bulletEnabled val="1"/>
        </dgm:presLayoutVars>
      </dgm:prSet>
      <dgm:spPr/>
    </dgm:pt>
    <dgm:pt modelId="{F3517A9C-3ABF-4A8C-97F3-C1814F6C5E03}" type="pres">
      <dgm:prSet presAssocID="{7B696FC0-CC9A-4732-BDEA-E60EE519DDA3}" presName="spacer" presStyleCnt="0"/>
      <dgm:spPr/>
    </dgm:pt>
    <dgm:pt modelId="{3E52652A-0953-4966-B14C-BA63893C0580}" type="pres">
      <dgm:prSet presAssocID="{D9A7A75A-83DE-4131-82FE-AB7D4957EDD1}" presName="parentText" presStyleLbl="node1" presStyleIdx="1" presStyleCnt="2">
        <dgm:presLayoutVars>
          <dgm:chMax val="0"/>
          <dgm:bulletEnabled val="1"/>
        </dgm:presLayoutVars>
      </dgm:prSet>
      <dgm:spPr/>
      <dgm:t>
        <a:bodyPr/>
        <a:lstStyle/>
        <a:p>
          <a:endParaRPr lang="ru-RU"/>
        </a:p>
      </dgm:t>
    </dgm:pt>
  </dgm:ptLst>
  <dgm:cxnLst>
    <dgm:cxn modelId="{7F1BD2B7-E588-45ED-968E-4FDA3EB95A81}" srcId="{B5DA4433-0821-4CDF-8788-C6E2F9DD1003}" destId="{D9A7A75A-83DE-4131-82FE-AB7D4957EDD1}" srcOrd="1" destOrd="0" parTransId="{092475A2-381E-4CD5-BDEE-BE291D1C8B4D}" sibTransId="{CFE7D581-FB09-45CA-8385-59B70D2ECE33}"/>
    <dgm:cxn modelId="{27E32329-F57C-4AF4-AE66-5F8971E15293}" srcId="{B5DA4433-0821-4CDF-8788-C6E2F9DD1003}" destId="{14D88E27-BC17-4DCA-93CF-F92CD238D45F}" srcOrd="0" destOrd="0" parTransId="{53CE9A21-2ED2-4168-A83A-E356A8FE62E7}" sibTransId="{7B696FC0-CC9A-4732-BDEA-E60EE519DDA3}"/>
    <dgm:cxn modelId="{D78D76CA-A9D5-4766-B493-4922949E6EA5}" type="presOf" srcId="{14D88E27-BC17-4DCA-93CF-F92CD238D45F}" destId="{11280EFB-DB6D-48B2-93A6-6858A478A672}" srcOrd="0" destOrd="0" presId="urn:microsoft.com/office/officeart/2005/8/layout/vList2"/>
    <dgm:cxn modelId="{36DA6671-AAC8-4514-A918-A8762B27D3EF}" type="presOf" srcId="{D9A7A75A-83DE-4131-82FE-AB7D4957EDD1}" destId="{3E52652A-0953-4966-B14C-BA63893C0580}" srcOrd="0" destOrd="0" presId="urn:microsoft.com/office/officeart/2005/8/layout/vList2"/>
    <dgm:cxn modelId="{D1748DC6-0AFF-419C-AF3C-D0ECFB0C53EB}" type="presOf" srcId="{B5DA4433-0821-4CDF-8788-C6E2F9DD1003}" destId="{CB9397E6-75DF-4045-999C-18BCE3F82E9A}" srcOrd="0" destOrd="0" presId="urn:microsoft.com/office/officeart/2005/8/layout/vList2"/>
    <dgm:cxn modelId="{1954F923-572E-4C07-9AB2-91BAC3E002C0}" type="presParOf" srcId="{CB9397E6-75DF-4045-999C-18BCE3F82E9A}" destId="{11280EFB-DB6D-48B2-93A6-6858A478A672}" srcOrd="0" destOrd="0" presId="urn:microsoft.com/office/officeart/2005/8/layout/vList2"/>
    <dgm:cxn modelId="{F4ACBBAC-17A9-43BD-A3BD-7156EF10976C}" type="presParOf" srcId="{CB9397E6-75DF-4045-999C-18BCE3F82E9A}" destId="{F3517A9C-3ABF-4A8C-97F3-C1814F6C5E03}" srcOrd="1" destOrd="0" presId="urn:microsoft.com/office/officeart/2005/8/layout/vList2"/>
    <dgm:cxn modelId="{E5F60548-D82F-40DA-B7E6-D7574960499E}" type="presParOf" srcId="{CB9397E6-75DF-4045-999C-18BCE3F82E9A}" destId="{3E52652A-0953-4966-B14C-BA63893C058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1185AD05-5A96-45CC-849E-642028D6EB9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75BC1A8E-9D20-4E39-B47F-B8F793FD8998}">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Ўқув-тарбия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ҳамкорликда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методларидан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кундалик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қизғин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ақлий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меҳнатга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юритишга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онгли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мустақилликни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тарбиялаш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қадр-қиммат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туйғусини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вужудга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кучи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ишончини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мустаҳкамлаш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масъулият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кўзда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00A3AD9-E62F-48AD-838C-36AB7CD04093}" type="parTrans" cxnId="{84B9B9A6-6F4F-4902-BA15-20FBC2E3B228}">
      <dgm:prSet/>
      <dgm:spPr/>
      <dgm:t>
        <a:bodyPr/>
        <a:lstStyle/>
        <a:p>
          <a:endParaRPr lang="ru-RU"/>
        </a:p>
      </dgm:t>
    </dgm:pt>
    <dgm:pt modelId="{3793AED2-2BB1-4130-BB5E-CD002EAA7CA6}" type="sibTrans" cxnId="{84B9B9A6-6F4F-4902-BA15-20FBC2E3B228}">
      <dgm:prSet/>
      <dgm:spPr/>
      <dgm:t>
        <a:bodyPr/>
        <a:lstStyle/>
        <a:p>
          <a:endParaRPr lang="ru-RU"/>
        </a:p>
      </dgm:t>
    </dgm:pt>
    <dgm:pt modelId="{7C9F3EC3-9328-48F6-B656-67F0866E66F5}" type="pres">
      <dgm:prSet presAssocID="{1185AD05-5A96-45CC-849E-642028D6EB98}" presName="linear" presStyleCnt="0">
        <dgm:presLayoutVars>
          <dgm:animLvl val="lvl"/>
          <dgm:resizeHandles val="exact"/>
        </dgm:presLayoutVars>
      </dgm:prSet>
      <dgm:spPr/>
    </dgm:pt>
    <dgm:pt modelId="{47C7D93A-FA88-4540-B8F0-B417A8345B57}" type="pres">
      <dgm:prSet presAssocID="{75BC1A8E-9D20-4E39-B47F-B8F793FD8998}" presName="parentText" presStyleLbl="node1" presStyleIdx="0" presStyleCnt="1">
        <dgm:presLayoutVars>
          <dgm:chMax val="0"/>
          <dgm:bulletEnabled val="1"/>
        </dgm:presLayoutVars>
      </dgm:prSet>
      <dgm:spPr/>
    </dgm:pt>
  </dgm:ptLst>
  <dgm:cxnLst>
    <dgm:cxn modelId="{174F0794-60CE-426C-A2D8-FC8079A72C28}" type="presOf" srcId="{75BC1A8E-9D20-4E39-B47F-B8F793FD8998}" destId="{47C7D93A-FA88-4540-B8F0-B417A8345B57}" srcOrd="0" destOrd="0" presId="urn:microsoft.com/office/officeart/2005/8/layout/vList2"/>
    <dgm:cxn modelId="{84B9B9A6-6F4F-4902-BA15-20FBC2E3B228}" srcId="{1185AD05-5A96-45CC-849E-642028D6EB98}" destId="{75BC1A8E-9D20-4E39-B47F-B8F793FD8998}" srcOrd="0" destOrd="0" parTransId="{300A3AD9-E62F-48AD-838C-36AB7CD04093}" sibTransId="{3793AED2-2BB1-4130-BB5E-CD002EAA7CA6}"/>
    <dgm:cxn modelId="{1D978254-7A8F-42AE-A3BE-9359B0DBC578}" type="presOf" srcId="{1185AD05-5A96-45CC-849E-642028D6EB98}" destId="{7C9F3EC3-9328-48F6-B656-67F0866E66F5}" srcOrd="0" destOrd="0" presId="urn:microsoft.com/office/officeart/2005/8/layout/vList2"/>
    <dgm:cxn modelId="{B5A1FCD1-80DE-40EC-9EC6-A150FA8F7FA4}" type="presParOf" srcId="{7C9F3EC3-9328-48F6-B656-67F0866E66F5}" destId="{47C7D93A-FA88-4540-B8F0-B417A8345B5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530C6C25-982A-405B-AD25-06D7EDD7CA29}"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05068FEC-11A0-4788-8112-D002A73E4419}">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Ҳамкорликда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олишдаи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муваффақияти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муваффақиятига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англаган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мунтазам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сидқидилдан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ақлий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меҳнат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топшириқларни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бажаришга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материалини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пухта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ўзлаштиришга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FB86E51-F506-4E26-8277-5FE538D0362D}" type="parTrans" cxnId="{583D3340-F146-423F-9EFC-C4838FF11F6C}">
      <dgm:prSet/>
      <dgm:spPr/>
      <dgm:t>
        <a:bodyPr/>
        <a:lstStyle/>
        <a:p>
          <a:endParaRPr lang="ru-RU"/>
        </a:p>
      </dgm:t>
    </dgm:pt>
    <dgm:pt modelId="{4329259E-A061-4969-9070-3599FE1F9DF0}" type="sibTrans" cxnId="{583D3340-F146-423F-9EFC-C4838FF11F6C}">
      <dgm:prSet/>
      <dgm:spPr/>
      <dgm:t>
        <a:bodyPr/>
        <a:lstStyle/>
        <a:p>
          <a:endParaRPr lang="ru-RU"/>
        </a:p>
      </dgm:t>
    </dgm:pt>
    <dgm:pt modelId="{27B9E22F-7CF0-44E7-8C6F-8F83BF6C2760}" type="pres">
      <dgm:prSet presAssocID="{530C6C25-982A-405B-AD25-06D7EDD7CA29}" presName="linear" presStyleCnt="0">
        <dgm:presLayoutVars>
          <dgm:animLvl val="lvl"/>
          <dgm:resizeHandles val="exact"/>
        </dgm:presLayoutVars>
      </dgm:prSet>
      <dgm:spPr/>
    </dgm:pt>
    <dgm:pt modelId="{9B0DDCBB-A710-4D91-A99B-067933D6B252}" type="pres">
      <dgm:prSet presAssocID="{05068FEC-11A0-4788-8112-D002A73E4419}" presName="parentText" presStyleLbl="node1" presStyleIdx="0" presStyleCnt="1">
        <dgm:presLayoutVars>
          <dgm:chMax val="0"/>
          <dgm:bulletEnabled val="1"/>
        </dgm:presLayoutVars>
      </dgm:prSet>
      <dgm:spPr/>
    </dgm:pt>
  </dgm:ptLst>
  <dgm:cxnLst>
    <dgm:cxn modelId="{E75F6A5D-E304-4571-891A-06B607D9D2E8}" type="presOf" srcId="{05068FEC-11A0-4788-8112-D002A73E4419}" destId="{9B0DDCBB-A710-4D91-A99B-067933D6B252}" srcOrd="0" destOrd="0" presId="urn:microsoft.com/office/officeart/2005/8/layout/vList2"/>
    <dgm:cxn modelId="{583D3340-F146-423F-9EFC-C4838FF11F6C}" srcId="{530C6C25-982A-405B-AD25-06D7EDD7CA29}" destId="{05068FEC-11A0-4788-8112-D002A73E4419}" srcOrd="0" destOrd="0" parTransId="{7FB86E51-F506-4E26-8277-5FE538D0362D}" sibTransId="{4329259E-A061-4969-9070-3599FE1F9DF0}"/>
    <dgm:cxn modelId="{86AC784A-CF26-4FAC-9D6E-521D9EC280B1}" type="presOf" srcId="{530C6C25-982A-405B-AD25-06D7EDD7CA29}" destId="{27B9E22F-7CF0-44E7-8C6F-8F83BF6C2760}" srcOrd="0" destOrd="0" presId="urn:microsoft.com/office/officeart/2005/8/layout/vList2"/>
    <dgm:cxn modelId="{0FED9C24-0C4C-4E6E-82C6-B3D3A685D23B}" type="presParOf" srcId="{27B9E22F-7CF0-44E7-8C6F-8F83BF6C2760}" destId="{9B0DDCBB-A710-4D91-A99B-067933D6B25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83B9344F-97CE-4D68-8286-4F58651DC0BE}"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67C995B9-3F11-45D4-880D-EE0B5640FCB0}">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юртларида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бориладиган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машғулотларда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ҳамкорликда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технологиясининг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зигзаг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арра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кичик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изланишни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методларидан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педагог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методнинг</a:t>
          </a:r>
          <a:r>
            <a:rPr lang="ru-RU" dirty="0" smtClean="0">
              <a:latin typeface="Times New Roman" panose="02020603050405020304" pitchFamily="18" charset="0"/>
              <a:cs typeface="Times New Roman" panose="02020603050405020304" pitchFamily="18" charset="0"/>
            </a:rPr>
            <a:t> дидактик </a:t>
          </a:r>
          <a:r>
            <a:rPr lang="ru-RU" dirty="0" err="1" smtClean="0">
              <a:latin typeface="Times New Roman" panose="02020603050405020304" pitchFamily="18" charset="0"/>
              <a:cs typeface="Times New Roman" panose="02020603050405020304" pitchFamily="18" charset="0"/>
            </a:rPr>
            <a:t>мақсадини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англаган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топшириқларини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белгилайди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88F4FF6-ECB6-427F-AE50-1313B23E2228}" type="parTrans" cxnId="{26EB1994-0E7F-4A99-9234-CA13D2E4E156}">
      <dgm:prSet/>
      <dgm:spPr/>
      <dgm:t>
        <a:bodyPr/>
        <a:lstStyle/>
        <a:p>
          <a:endParaRPr lang="ru-RU"/>
        </a:p>
      </dgm:t>
    </dgm:pt>
    <dgm:pt modelId="{96E21024-414E-4C8F-A2D0-0B9C030610C6}" type="sibTrans" cxnId="{26EB1994-0E7F-4A99-9234-CA13D2E4E156}">
      <dgm:prSet/>
      <dgm:spPr/>
      <dgm:t>
        <a:bodyPr/>
        <a:lstStyle/>
        <a:p>
          <a:endParaRPr lang="ru-RU"/>
        </a:p>
      </dgm:t>
    </dgm:pt>
    <dgm:pt modelId="{BB6ED84A-71FB-4C05-873E-532D54C0AEED}" type="pres">
      <dgm:prSet presAssocID="{83B9344F-97CE-4D68-8286-4F58651DC0BE}" presName="linear" presStyleCnt="0">
        <dgm:presLayoutVars>
          <dgm:animLvl val="lvl"/>
          <dgm:resizeHandles val="exact"/>
        </dgm:presLayoutVars>
      </dgm:prSet>
      <dgm:spPr/>
    </dgm:pt>
    <dgm:pt modelId="{D521A853-FDDE-4660-9A45-8F5A7CC33128}" type="pres">
      <dgm:prSet presAssocID="{67C995B9-3F11-45D4-880D-EE0B5640FCB0}" presName="parentText" presStyleLbl="node1" presStyleIdx="0" presStyleCnt="1">
        <dgm:presLayoutVars>
          <dgm:chMax val="0"/>
          <dgm:bulletEnabled val="1"/>
        </dgm:presLayoutVars>
      </dgm:prSet>
      <dgm:spPr/>
    </dgm:pt>
  </dgm:ptLst>
  <dgm:cxnLst>
    <dgm:cxn modelId="{26EB1994-0E7F-4A99-9234-CA13D2E4E156}" srcId="{83B9344F-97CE-4D68-8286-4F58651DC0BE}" destId="{67C995B9-3F11-45D4-880D-EE0B5640FCB0}" srcOrd="0" destOrd="0" parTransId="{788F4FF6-ECB6-427F-AE50-1313B23E2228}" sibTransId="{96E21024-414E-4C8F-A2D0-0B9C030610C6}"/>
    <dgm:cxn modelId="{71B15B89-2D30-43B8-AF76-F523C0344362}" type="presOf" srcId="{67C995B9-3F11-45D4-880D-EE0B5640FCB0}" destId="{D521A853-FDDE-4660-9A45-8F5A7CC33128}" srcOrd="0" destOrd="0" presId="urn:microsoft.com/office/officeart/2005/8/layout/vList2"/>
    <dgm:cxn modelId="{89393B98-13C8-4FD6-9F71-720EED3E0118}" type="presOf" srcId="{83B9344F-97CE-4D68-8286-4F58651DC0BE}" destId="{BB6ED84A-71FB-4C05-873E-532D54C0AEED}" srcOrd="0" destOrd="0" presId="urn:microsoft.com/office/officeart/2005/8/layout/vList2"/>
    <dgm:cxn modelId="{906FD329-8C83-4293-AAB8-D604042D0453}" type="presParOf" srcId="{BB6ED84A-71FB-4C05-873E-532D54C0AEED}" destId="{D521A853-FDDE-4660-9A45-8F5A7CC3312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82494061-003D-409C-8285-026F0E4229E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D3CAE32-4F9C-448F-930C-1DB24991238E}">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Ҳозирги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кунда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жуда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a:t>
          </a:r>
          <a:r>
            <a:rPr lang="ru-RU" dirty="0" smtClean="0">
              <a:latin typeface="Times New Roman" panose="02020603050405020304" pitchFamily="18" charset="0"/>
              <a:cs typeface="Times New Roman" panose="02020603050405020304" pitchFamily="18" charset="0"/>
            </a:rPr>
            <a:t> методист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педагог </a:t>
          </a:r>
          <a:r>
            <a:rPr lang="ru-RU" dirty="0" err="1" smtClean="0">
              <a:latin typeface="Times New Roman" panose="02020603050405020304" pitchFamily="18" charset="0"/>
              <a:cs typeface="Times New Roman" panose="02020603050405020304" pitchFamily="18" charset="0"/>
            </a:rPr>
            <a:t>олимлар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технологиялар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таълим-тарбия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кўзланган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эришишни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тўла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кафолатлайди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қаралмоқда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Тўғри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чиқаришда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бошқарувчидан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катта</a:t>
          </a:r>
          <a:r>
            <a:rPr lang="ru-RU" dirty="0" smtClean="0">
              <a:latin typeface="Times New Roman" panose="02020603050405020304" pitchFamily="18" charset="0"/>
              <a:cs typeface="Times New Roman" panose="02020603050405020304" pitchFamily="18" charset="0"/>
            </a:rPr>
            <a:t> куч </a:t>
          </a:r>
          <a:r>
            <a:rPr lang="ru-RU" dirty="0" err="1" smtClean="0">
              <a:latin typeface="Times New Roman" panose="02020603050405020304" pitchFamily="18" charset="0"/>
              <a:cs typeface="Times New Roman" panose="02020603050405020304" pitchFamily="18" charset="0"/>
            </a:rPr>
            <a:t>талаб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қилинмайди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4E7209C-876E-4B91-903B-29A703C27395}" type="parTrans" cxnId="{8DCD4FE7-11BF-43D1-AB83-8D577C9FF95B}">
      <dgm:prSet/>
      <dgm:spPr/>
      <dgm:t>
        <a:bodyPr/>
        <a:lstStyle/>
        <a:p>
          <a:endParaRPr lang="ru-RU"/>
        </a:p>
      </dgm:t>
    </dgm:pt>
    <dgm:pt modelId="{B3B7B1D1-049D-40F9-9BFE-5831CFD21F4C}" type="sibTrans" cxnId="{8DCD4FE7-11BF-43D1-AB83-8D577C9FF95B}">
      <dgm:prSet/>
      <dgm:spPr/>
      <dgm:t>
        <a:bodyPr/>
        <a:lstStyle/>
        <a:p>
          <a:endParaRPr lang="ru-RU"/>
        </a:p>
      </dgm:t>
    </dgm:pt>
    <dgm:pt modelId="{1C24D2C4-517E-4F42-B886-23516B48E308}">
      <dgm:prSet/>
      <dgm:spPr/>
      <dgm:t>
        <a:bodyPr/>
        <a:lstStyle/>
        <a:p>
          <a:pPr marL="0" indent="358775" algn="just" rtl="0"/>
          <a:r>
            <a:rPr lang="ru-RU" smtClean="0">
              <a:latin typeface="Times New Roman" panose="02020603050405020304" pitchFamily="18" charset="0"/>
              <a:cs typeface="Times New Roman" panose="02020603050405020304" pitchFamily="18" charset="0"/>
            </a:rPr>
            <a:t>Махсус </a:t>
          </a:r>
          <a:r>
            <a:rPr lang="ru-RU" dirty="0" err="1" smtClean="0">
              <a:latin typeface="Times New Roman" panose="02020603050405020304" pitchFamily="18" charset="0"/>
              <a:cs typeface="Times New Roman" panose="02020603050405020304" pitchFamily="18" charset="0"/>
            </a:rPr>
            <a:t>технологиянинг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қўйилган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тўла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эришишни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кафолатлайди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Аммо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назарияни</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технологияда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тўлалигича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қабул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бўлмайди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чунки</a:t>
          </a:r>
          <a:r>
            <a:rPr lang="ru-RU" dirty="0" smtClean="0">
              <a:latin typeface="Times New Roman" panose="02020603050405020304" pitchFamily="18" charset="0"/>
              <a:cs typeface="Times New Roman" panose="02020603050405020304" pitchFamily="18" charset="0"/>
            </a:rPr>
            <a:t> бунда объект </a:t>
          </a:r>
          <a:r>
            <a:rPr lang="ru-RU" dirty="0" err="1" smtClean="0">
              <a:latin typeface="Times New Roman" panose="02020603050405020304" pitchFamily="18" charset="0"/>
              <a:cs typeface="Times New Roman" panose="02020603050405020304" pitchFamily="18" charset="0"/>
            </a:rPr>
            <a:t>шахс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таклиф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тўлалигича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қабул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олмайди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аксинча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инкор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8682A9B-BB26-4D70-9AD4-FC04CCA887B6}" type="parTrans" cxnId="{34ED5994-2E04-4D30-895E-75D89D06BC51}">
      <dgm:prSet/>
      <dgm:spPr/>
      <dgm:t>
        <a:bodyPr/>
        <a:lstStyle/>
        <a:p>
          <a:endParaRPr lang="ru-RU"/>
        </a:p>
      </dgm:t>
    </dgm:pt>
    <dgm:pt modelId="{782E6D30-3356-474A-8339-C3BA21F5C8C1}" type="sibTrans" cxnId="{34ED5994-2E04-4D30-895E-75D89D06BC51}">
      <dgm:prSet/>
      <dgm:spPr/>
      <dgm:t>
        <a:bodyPr/>
        <a:lstStyle/>
        <a:p>
          <a:endParaRPr lang="ru-RU"/>
        </a:p>
      </dgm:t>
    </dgm:pt>
    <dgm:pt modelId="{52A3AA16-8840-426D-A5A0-BDE9329FF162}" type="pres">
      <dgm:prSet presAssocID="{82494061-003D-409C-8285-026F0E4229E1}" presName="linear" presStyleCnt="0">
        <dgm:presLayoutVars>
          <dgm:animLvl val="lvl"/>
          <dgm:resizeHandles val="exact"/>
        </dgm:presLayoutVars>
      </dgm:prSet>
      <dgm:spPr/>
    </dgm:pt>
    <dgm:pt modelId="{5CC8423C-BBA6-409F-9B81-AF4709DF0F77}" type="pres">
      <dgm:prSet presAssocID="{4D3CAE32-4F9C-448F-930C-1DB24991238E}" presName="parentText" presStyleLbl="node1" presStyleIdx="0" presStyleCnt="2">
        <dgm:presLayoutVars>
          <dgm:chMax val="0"/>
          <dgm:bulletEnabled val="1"/>
        </dgm:presLayoutVars>
      </dgm:prSet>
      <dgm:spPr/>
    </dgm:pt>
    <dgm:pt modelId="{A059E678-9A08-4873-A822-7DCBB1A87E83}" type="pres">
      <dgm:prSet presAssocID="{B3B7B1D1-049D-40F9-9BFE-5831CFD21F4C}" presName="spacer" presStyleCnt="0"/>
      <dgm:spPr/>
    </dgm:pt>
    <dgm:pt modelId="{00E6D4F3-8D31-4EAB-858C-70CA6E847EFA}" type="pres">
      <dgm:prSet presAssocID="{1C24D2C4-517E-4F42-B886-23516B48E308}" presName="parentText" presStyleLbl="node1" presStyleIdx="1" presStyleCnt="2">
        <dgm:presLayoutVars>
          <dgm:chMax val="0"/>
          <dgm:bulletEnabled val="1"/>
        </dgm:presLayoutVars>
      </dgm:prSet>
      <dgm:spPr/>
    </dgm:pt>
  </dgm:ptLst>
  <dgm:cxnLst>
    <dgm:cxn modelId="{E85FA9E8-F928-4A1B-B615-B784696CB9CC}" type="presOf" srcId="{4D3CAE32-4F9C-448F-930C-1DB24991238E}" destId="{5CC8423C-BBA6-409F-9B81-AF4709DF0F77}" srcOrd="0" destOrd="0" presId="urn:microsoft.com/office/officeart/2005/8/layout/vList2"/>
    <dgm:cxn modelId="{3C024D85-92C6-4699-A1E1-84308BCD60F1}" type="presOf" srcId="{1C24D2C4-517E-4F42-B886-23516B48E308}" destId="{00E6D4F3-8D31-4EAB-858C-70CA6E847EFA}" srcOrd="0" destOrd="0" presId="urn:microsoft.com/office/officeart/2005/8/layout/vList2"/>
    <dgm:cxn modelId="{34ED5994-2E04-4D30-895E-75D89D06BC51}" srcId="{82494061-003D-409C-8285-026F0E4229E1}" destId="{1C24D2C4-517E-4F42-B886-23516B48E308}" srcOrd="1" destOrd="0" parTransId="{38682A9B-BB26-4D70-9AD4-FC04CCA887B6}" sibTransId="{782E6D30-3356-474A-8339-C3BA21F5C8C1}"/>
    <dgm:cxn modelId="{5F92B361-3C84-4F5F-B255-03AECA73158E}" type="presOf" srcId="{82494061-003D-409C-8285-026F0E4229E1}" destId="{52A3AA16-8840-426D-A5A0-BDE9329FF162}" srcOrd="0" destOrd="0" presId="urn:microsoft.com/office/officeart/2005/8/layout/vList2"/>
    <dgm:cxn modelId="{8DCD4FE7-11BF-43D1-AB83-8D577C9FF95B}" srcId="{82494061-003D-409C-8285-026F0E4229E1}" destId="{4D3CAE32-4F9C-448F-930C-1DB24991238E}" srcOrd="0" destOrd="0" parTransId="{44E7209C-876E-4B91-903B-29A703C27395}" sibTransId="{B3B7B1D1-049D-40F9-9BFE-5831CFD21F4C}"/>
    <dgm:cxn modelId="{366681B3-80F1-4C2B-A3CE-52B682E36E0D}" type="presParOf" srcId="{52A3AA16-8840-426D-A5A0-BDE9329FF162}" destId="{5CC8423C-BBA6-409F-9B81-AF4709DF0F77}" srcOrd="0" destOrd="0" presId="urn:microsoft.com/office/officeart/2005/8/layout/vList2"/>
    <dgm:cxn modelId="{B93A6027-E75A-417A-883A-AB31CF09A67B}" type="presParOf" srcId="{52A3AA16-8840-426D-A5A0-BDE9329FF162}" destId="{A059E678-9A08-4873-A822-7DCBB1A87E83}" srcOrd="1" destOrd="0" presId="urn:microsoft.com/office/officeart/2005/8/layout/vList2"/>
    <dgm:cxn modelId="{8A95E6E4-C247-43FD-8973-252A65138FF9}" type="presParOf" srcId="{52A3AA16-8840-426D-A5A0-BDE9329FF162}" destId="{00E6D4F3-8D31-4EAB-858C-70CA6E847EF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63135D64-00E8-422C-9BF3-9AEBB15EAAD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F5D0A8B-7085-4584-817E-DDA844779260}">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Шунинг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технологияларни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бошқарувчиси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педагог </a:t>
          </a:r>
          <a:r>
            <a:rPr lang="ru-RU" dirty="0" err="1" smtClean="0">
              <a:latin typeface="Times New Roman" panose="02020603050405020304" pitchFamily="18" charset="0"/>
              <a:cs typeface="Times New Roman" panose="02020603050405020304" pitchFamily="18" charset="0"/>
            </a:rPr>
            <a:t>кўзланган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эришишнинг</a:t>
          </a:r>
          <a:r>
            <a:rPr lang="ru-RU" dirty="0" smtClean="0">
              <a:latin typeface="Times New Roman" panose="02020603050405020304" pitchFamily="18" charset="0"/>
              <a:cs typeface="Times New Roman" panose="02020603050405020304" pitchFamily="18" charset="0"/>
            </a:rPr>
            <a:t> бош </a:t>
          </a:r>
          <a:r>
            <a:rPr lang="ru-RU" dirty="0" err="1" smtClean="0">
              <a:latin typeface="Times New Roman" panose="02020603050405020304" pitchFamily="18" charset="0"/>
              <a:cs typeface="Times New Roman" panose="02020603050405020304" pitchFamily="18" charset="0"/>
            </a:rPr>
            <a:t>кафолатчиси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0CD44383-A553-461D-B20A-B0056323121E}" type="parTrans" cxnId="{88B020DD-D0A4-4FEB-A069-1C0BDD747BA1}">
      <dgm:prSet/>
      <dgm:spPr/>
      <dgm:t>
        <a:bodyPr/>
        <a:lstStyle/>
        <a:p>
          <a:endParaRPr lang="ru-RU"/>
        </a:p>
      </dgm:t>
    </dgm:pt>
    <dgm:pt modelId="{3C2ABCAC-AA89-44D1-AB94-3FEE7BB736EF}" type="sibTrans" cxnId="{88B020DD-D0A4-4FEB-A069-1C0BDD747BA1}">
      <dgm:prSet/>
      <dgm:spPr/>
      <dgm:t>
        <a:bodyPr/>
        <a:lstStyle/>
        <a:p>
          <a:endParaRPr lang="ru-RU"/>
        </a:p>
      </dgm:t>
    </dgm:pt>
    <dgm:pt modelId="{CC7ABB1C-FC27-48A5-BA32-5342C24420E8}">
      <dgm:prSet/>
      <dgm:spPr/>
      <dgm:t>
        <a:bodyPr/>
        <a:lstStyle/>
        <a:p>
          <a:pPr marL="0" indent="358775" algn="just" rtl="0"/>
          <a:r>
            <a:rPr lang="ru-RU" smtClean="0">
              <a:latin typeface="Times New Roman" panose="02020603050405020304" pitchFamily="18" charset="0"/>
              <a:cs typeface="Times New Roman" panose="02020603050405020304" pitchFamily="18" charset="0"/>
            </a:rPr>
            <a:t>Демак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технологияларни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негизи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бошқарувчиси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бўлмиш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педагогнинг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тайёргарлик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ўринда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бугунги</a:t>
          </a:r>
          <a:r>
            <a:rPr lang="ru-RU" dirty="0" smtClean="0">
              <a:latin typeface="Times New Roman" panose="02020603050405020304" pitchFamily="18" charset="0"/>
              <a:cs typeface="Times New Roman" panose="02020603050405020304" pitchFamily="18" charset="0"/>
            </a:rPr>
            <a:t> кун «Педагогика» </a:t>
          </a:r>
          <a:r>
            <a:rPr lang="ru-RU" dirty="0" err="1" smtClean="0">
              <a:latin typeface="Times New Roman" panose="02020603050405020304" pitchFamily="18" charset="0"/>
              <a:cs typeface="Times New Roman" panose="02020603050405020304" pitchFamily="18" charset="0"/>
            </a:rPr>
            <a:t>фанининг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долзарб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айланди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DB1141E-28D1-42B8-A951-3FEF7D715C84}" type="parTrans" cxnId="{6AF72AFD-A17C-4F56-9C80-54957BBCCC5C}">
      <dgm:prSet/>
      <dgm:spPr/>
      <dgm:t>
        <a:bodyPr/>
        <a:lstStyle/>
        <a:p>
          <a:endParaRPr lang="ru-RU"/>
        </a:p>
      </dgm:t>
    </dgm:pt>
    <dgm:pt modelId="{D12812DE-B8DA-4AD6-9A6D-3D9EAC4545F0}" type="sibTrans" cxnId="{6AF72AFD-A17C-4F56-9C80-54957BBCCC5C}">
      <dgm:prSet/>
      <dgm:spPr/>
      <dgm:t>
        <a:bodyPr/>
        <a:lstStyle/>
        <a:p>
          <a:endParaRPr lang="ru-RU"/>
        </a:p>
      </dgm:t>
    </dgm:pt>
    <dgm:pt modelId="{3E0F4970-1E9D-433A-8CA7-8ABF18731217}" type="pres">
      <dgm:prSet presAssocID="{63135D64-00E8-422C-9BF3-9AEBB15EAAD0}" presName="linear" presStyleCnt="0">
        <dgm:presLayoutVars>
          <dgm:animLvl val="lvl"/>
          <dgm:resizeHandles val="exact"/>
        </dgm:presLayoutVars>
      </dgm:prSet>
      <dgm:spPr/>
    </dgm:pt>
    <dgm:pt modelId="{D3DC332B-7CA5-41DF-87C2-7241AD9D1EA5}" type="pres">
      <dgm:prSet presAssocID="{9F5D0A8B-7085-4584-817E-DDA844779260}" presName="parentText" presStyleLbl="node1" presStyleIdx="0" presStyleCnt="2">
        <dgm:presLayoutVars>
          <dgm:chMax val="0"/>
          <dgm:bulletEnabled val="1"/>
        </dgm:presLayoutVars>
      </dgm:prSet>
      <dgm:spPr/>
    </dgm:pt>
    <dgm:pt modelId="{99412941-E2AD-4284-80A6-3077614CFEEA}" type="pres">
      <dgm:prSet presAssocID="{3C2ABCAC-AA89-44D1-AB94-3FEE7BB736EF}" presName="spacer" presStyleCnt="0"/>
      <dgm:spPr/>
    </dgm:pt>
    <dgm:pt modelId="{45DDC552-CCFE-4D65-910D-169F87304CEE}" type="pres">
      <dgm:prSet presAssocID="{CC7ABB1C-FC27-48A5-BA32-5342C24420E8}" presName="parentText" presStyleLbl="node1" presStyleIdx="1" presStyleCnt="2">
        <dgm:presLayoutVars>
          <dgm:chMax val="0"/>
          <dgm:bulletEnabled val="1"/>
        </dgm:presLayoutVars>
      </dgm:prSet>
      <dgm:spPr/>
    </dgm:pt>
  </dgm:ptLst>
  <dgm:cxnLst>
    <dgm:cxn modelId="{EDA3FA7D-5547-41BC-ADCA-A6B21D7F953C}" type="presOf" srcId="{9F5D0A8B-7085-4584-817E-DDA844779260}" destId="{D3DC332B-7CA5-41DF-87C2-7241AD9D1EA5}" srcOrd="0" destOrd="0" presId="urn:microsoft.com/office/officeart/2005/8/layout/vList2"/>
    <dgm:cxn modelId="{2C7C96FA-B71A-471A-B2FA-927F2FC3BFFD}" type="presOf" srcId="{CC7ABB1C-FC27-48A5-BA32-5342C24420E8}" destId="{45DDC552-CCFE-4D65-910D-169F87304CEE}" srcOrd="0" destOrd="0" presId="urn:microsoft.com/office/officeart/2005/8/layout/vList2"/>
    <dgm:cxn modelId="{88B020DD-D0A4-4FEB-A069-1C0BDD747BA1}" srcId="{63135D64-00E8-422C-9BF3-9AEBB15EAAD0}" destId="{9F5D0A8B-7085-4584-817E-DDA844779260}" srcOrd="0" destOrd="0" parTransId="{0CD44383-A553-461D-B20A-B0056323121E}" sibTransId="{3C2ABCAC-AA89-44D1-AB94-3FEE7BB736EF}"/>
    <dgm:cxn modelId="{70D82E66-9C30-4C13-A1E8-146956CFFC28}" type="presOf" srcId="{63135D64-00E8-422C-9BF3-9AEBB15EAAD0}" destId="{3E0F4970-1E9D-433A-8CA7-8ABF18731217}" srcOrd="0" destOrd="0" presId="urn:microsoft.com/office/officeart/2005/8/layout/vList2"/>
    <dgm:cxn modelId="{6AF72AFD-A17C-4F56-9C80-54957BBCCC5C}" srcId="{63135D64-00E8-422C-9BF3-9AEBB15EAAD0}" destId="{CC7ABB1C-FC27-48A5-BA32-5342C24420E8}" srcOrd="1" destOrd="0" parTransId="{3DB1141E-28D1-42B8-A951-3FEF7D715C84}" sibTransId="{D12812DE-B8DA-4AD6-9A6D-3D9EAC4545F0}"/>
    <dgm:cxn modelId="{9BC4B586-0813-4878-AB94-570C465219A8}" type="presParOf" srcId="{3E0F4970-1E9D-433A-8CA7-8ABF18731217}" destId="{D3DC332B-7CA5-41DF-87C2-7241AD9D1EA5}" srcOrd="0" destOrd="0" presId="urn:microsoft.com/office/officeart/2005/8/layout/vList2"/>
    <dgm:cxn modelId="{9A9D5249-542D-4CE2-8BE8-2A09B3A5A32B}" type="presParOf" srcId="{3E0F4970-1E9D-433A-8CA7-8ABF18731217}" destId="{99412941-E2AD-4284-80A6-3077614CFEEA}" srcOrd="1" destOrd="0" presId="urn:microsoft.com/office/officeart/2005/8/layout/vList2"/>
    <dgm:cxn modelId="{8A6A79B3-82BA-4FDB-B494-265467A21BD5}" type="presParOf" srcId="{3E0F4970-1E9D-433A-8CA7-8ABF18731217}" destId="{45DDC552-CCFE-4D65-910D-169F87304CE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87DFF8F7-EFF3-4FDC-8EAB-49D99A511D1E}"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D66A8B4F-D016-470F-96B4-3CA1ECCAE22E}">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технологияларни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кўламини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кенгайтириш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йўналишда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илғор</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тажрибаларни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татбиқ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соҳада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режаларни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дарслик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қўлланма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маъруза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матнларини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-методик </a:t>
          </a:r>
          <a:r>
            <a:rPr lang="ru-RU" dirty="0" err="1" smtClean="0">
              <a:latin typeface="Times New Roman" panose="02020603050405020304" pitchFamily="18" charset="0"/>
              <a:cs typeface="Times New Roman" panose="02020603050405020304" pitchFamily="18" charset="0"/>
            </a:rPr>
            <a:t>ишларда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ўқув-тарбия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воситалари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коммуникацион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тармоқларга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ҳисобланади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B962FA2-29C4-4D07-9532-31AF9DFDBF7E}" type="parTrans" cxnId="{A2A8882C-FA80-42E5-B1CB-045F470AAB34}">
      <dgm:prSet/>
      <dgm:spPr/>
      <dgm:t>
        <a:bodyPr/>
        <a:lstStyle/>
        <a:p>
          <a:endParaRPr lang="ru-RU"/>
        </a:p>
      </dgm:t>
    </dgm:pt>
    <dgm:pt modelId="{8735B10B-9A8B-4091-BDE1-DC63A7FAFC9F}" type="sibTrans" cxnId="{A2A8882C-FA80-42E5-B1CB-045F470AAB34}">
      <dgm:prSet/>
      <dgm:spPr/>
      <dgm:t>
        <a:bodyPr/>
        <a:lstStyle/>
        <a:p>
          <a:endParaRPr lang="ru-RU"/>
        </a:p>
      </dgm:t>
    </dgm:pt>
    <dgm:pt modelId="{764593FB-4871-4567-B628-EF823EDB8520}" type="pres">
      <dgm:prSet presAssocID="{87DFF8F7-EFF3-4FDC-8EAB-49D99A511D1E}" presName="linear" presStyleCnt="0">
        <dgm:presLayoutVars>
          <dgm:animLvl val="lvl"/>
          <dgm:resizeHandles val="exact"/>
        </dgm:presLayoutVars>
      </dgm:prSet>
      <dgm:spPr/>
    </dgm:pt>
    <dgm:pt modelId="{C3FF10C9-A414-446C-A7A4-27673DAB49AA}" type="pres">
      <dgm:prSet presAssocID="{D66A8B4F-D016-470F-96B4-3CA1ECCAE22E}" presName="parentText" presStyleLbl="node1" presStyleIdx="0" presStyleCnt="1">
        <dgm:presLayoutVars>
          <dgm:chMax val="0"/>
          <dgm:bulletEnabled val="1"/>
        </dgm:presLayoutVars>
      </dgm:prSet>
      <dgm:spPr/>
    </dgm:pt>
  </dgm:ptLst>
  <dgm:cxnLst>
    <dgm:cxn modelId="{A2A8882C-FA80-42E5-B1CB-045F470AAB34}" srcId="{87DFF8F7-EFF3-4FDC-8EAB-49D99A511D1E}" destId="{D66A8B4F-D016-470F-96B4-3CA1ECCAE22E}" srcOrd="0" destOrd="0" parTransId="{DB962FA2-29C4-4D07-9532-31AF9DFDBF7E}" sibTransId="{8735B10B-9A8B-4091-BDE1-DC63A7FAFC9F}"/>
    <dgm:cxn modelId="{507CB7CD-221A-45FC-9A82-791C4E0B1652}" type="presOf" srcId="{87DFF8F7-EFF3-4FDC-8EAB-49D99A511D1E}" destId="{764593FB-4871-4567-B628-EF823EDB8520}" srcOrd="0" destOrd="0" presId="urn:microsoft.com/office/officeart/2005/8/layout/vList2"/>
    <dgm:cxn modelId="{D00D8B3F-FA3F-4951-A8DD-11588A763D3D}" type="presOf" srcId="{D66A8B4F-D016-470F-96B4-3CA1ECCAE22E}" destId="{C3FF10C9-A414-446C-A7A4-27673DAB49AA}" srcOrd="0" destOrd="0" presId="urn:microsoft.com/office/officeart/2005/8/layout/vList2"/>
    <dgm:cxn modelId="{F70363EF-9971-4B5D-900A-FBFCDBBAB5FF}" type="presParOf" srcId="{764593FB-4871-4567-B628-EF823EDB8520}" destId="{C3FF10C9-A414-446C-A7A4-27673DAB49A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E7DE3D26-7D33-4DAA-AED9-69B226E0B19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2362A96-8725-4A3B-B9C8-23739ED79B4A}">
      <dgm:prSet/>
      <dgm:spPr/>
      <dgm:t>
        <a:bodyPr/>
        <a:lstStyle/>
        <a:p>
          <a:pPr algn="just" rtl="0"/>
          <a:r>
            <a:rPr lang="ru-RU" dirty="0" smtClean="0">
              <a:latin typeface="Times New Roman" panose="02020603050405020304" pitchFamily="18" charset="0"/>
              <a:cs typeface="Times New Roman" panose="02020603050405020304" pitchFamily="18" charset="0"/>
            </a:rPr>
            <a:t>- дидактик </a:t>
          </a:r>
          <a:r>
            <a:rPr lang="ru-RU" dirty="0" err="1" smtClean="0">
              <a:latin typeface="Times New Roman" panose="02020603050405020304" pitchFamily="18" charset="0"/>
              <a:cs typeface="Times New Roman" panose="02020603050405020304" pitchFamily="18" charset="0"/>
            </a:rPr>
            <a:t>жараённи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вақт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чегарасида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лойиҳаланиши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80BFD87-BBB8-4535-B6B0-739AE32A7BAB}" type="parTrans" cxnId="{5760E172-1B7F-408F-A272-4650A3D95EE4}">
      <dgm:prSet/>
      <dgm:spPr/>
      <dgm:t>
        <a:bodyPr/>
        <a:lstStyle/>
        <a:p>
          <a:endParaRPr lang="ru-RU"/>
        </a:p>
      </dgm:t>
    </dgm:pt>
    <dgm:pt modelId="{3C9BCB81-450C-4DAD-85D2-617EB725BA45}" type="sibTrans" cxnId="{5760E172-1B7F-408F-A272-4650A3D95EE4}">
      <dgm:prSet/>
      <dgm:spPr/>
      <dgm:t>
        <a:bodyPr/>
        <a:lstStyle/>
        <a:p>
          <a:endParaRPr lang="ru-RU"/>
        </a:p>
      </dgm:t>
    </dgm:pt>
    <dgm:pt modelId="{0C6066C0-2759-47E2-960C-5937223A0163}">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Умуман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олганда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олий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таълим</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тизимида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фаолият</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кўрсатаётган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ҳар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бир</a:t>
          </a:r>
          <a:r>
            <a:rPr lang="ru-RU" b="1" dirty="0" smtClean="0">
              <a:latin typeface="Times New Roman" panose="02020603050405020304" pitchFamily="18" charset="0"/>
              <a:cs typeface="Times New Roman" panose="02020603050405020304" pitchFamily="18" charset="0"/>
            </a:rPr>
            <a:t> педагог </a:t>
          </a:r>
          <a:r>
            <a:rPr lang="ru-RU" b="1" dirty="0" err="1" smtClean="0">
              <a:latin typeface="Times New Roman" panose="02020603050405020304" pitchFamily="18" charset="0"/>
              <a:cs typeface="Times New Roman" panose="02020603050405020304" pitchFamily="18" charset="0"/>
            </a:rPr>
            <a:t>қуйидаги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замонавий</a:t>
          </a:r>
          <a:r>
            <a:rPr lang="ru-RU" b="1" dirty="0" smtClean="0">
              <a:latin typeface="Times New Roman" panose="02020603050405020304" pitchFamily="18" charset="0"/>
              <a:cs typeface="Times New Roman" panose="02020603050405020304" pitchFamily="18" charset="0"/>
            </a:rPr>
            <a:t> педагогик </a:t>
          </a:r>
          <a:r>
            <a:rPr lang="ru-RU" b="1" dirty="0" err="1" smtClean="0">
              <a:latin typeface="Times New Roman" panose="02020603050405020304" pitchFamily="18" charset="0"/>
              <a:cs typeface="Times New Roman" panose="02020603050405020304" pitchFamily="18" charset="0"/>
            </a:rPr>
            <a:t>технологияларни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яъни</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56D894D2-3CE7-4562-B107-ACD31BC976A8}" type="sibTrans" cxnId="{14F26E6A-6915-43B8-848E-192BA252BA8A}">
      <dgm:prSet/>
      <dgm:spPr/>
      <dgm:t>
        <a:bodyPr/>
        <a:lstStyle/>
        <a:p>
          <a:endParaRPr lang="ru-RU"/>
        </a:p>
      </dgm:t>
    </dgm:pt>
    <dgm:pt modelId="{FE9BFCDF-65FA-4956-A865-823DCE3497BC}" type="parTrans" cxnId="{14F26E6A-6915-43B8-848E-192BA252BA8A}">
      <dgm:prSet/>
      <dgm:spPr/>
      <dgm:t>
        <a:bodyPr/>
        <a:lstStyle/>
        <a:p>
          <a:endParaRPr lang="ru-RU"/>
        </a:p>
      </dgm:t>
    </dgm:pt>
    <dgm:pt modelId="{ED8D491E-A573-4B36-8822-7612A86A3E8D}">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технологияларнинг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илмий-назарий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асослари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9FA576D-181F-402E-B713-9EEC82F0FF7D}" type="sibTrans" cxnId="{D2B9C47A-BB45-44D2-80C0-236A1F1B4483}">
      <dgm:prSet/>
      <dgm:spPr/>
      <dgm:t>
        <a:bodyPr/>
        <a:lstStyle/>
        <a:p>
          <a:endParaRPr lang="ru-RU"/>
        </a:p>
      </dgm:t>
    </dgm:pt>
    <dgm:pt modelId="{F3F88881-515F-4413-87BE-58D40019B9A0}" type="parTrans" cxnId="{D2B9C47A-BB45-44D2-80C0-236A1F1B4483}">
      <dgm:prSet/>
      <dgm:spPr/>
      <dgm:t>
        <a:bodyPr/>
        <a:lstStyle/>
        <a:p>
          <a:endParaRPr lang="ru-RU"/>
        </a:p>
      </dgm:t>
    </dgm:pt>
    <dgm:pt modelId="{4D5FB600-4E1D-4416-B5A3-B5CEC74136AD}">
      <dgm:prSet/>
      <dgm:spPr/>
      <dgm:t>
        <a:bodyPr/>
        <a:lstStyle/>
        <a:p>
          <a:pPr algn="just" rtl="0"/>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технологиялар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концепциясининг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тарихи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58B0566-FA67-48F3-A389-ACB6E440AE7D}" type="sibTrans" cxnId="{B2B4924D-5FC2-4AAD-8350-394E226DDF5F}">
      <dgm:prSet/>
      <dgm:spPr/>
      <dgm:t>
        <a:bodyPr/>
        <a:lstStyle/>
        <a:p>
          <a:endParaRPr lang="ru-RU"/>
        </a:p>
      </dgm:t>
    </dgm:pt>
    <dgm:pt modelId="{70D262E1-DAC2-495D-B526-794BFA4BD59D}" type="parTrans" cxnId="{B2B4924D-5FC2-4AAD-8350-394E226DDF5F}">
      <dgm:prSet/>
      <dgm:spPr/>
      <dgm:t>
        <a:bodyPr/>
        <a:lstStyle/>
        <a:p>
          <a:endParaRPr lang="ru-RU"/>
        </a:p>
      </dgm:t>
    </dgm:pt>
    <dgm:pt modelId="{DDF672CB-4119-461E-A94B-6A24290460A8}">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ёндашиш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ҳақида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тасаввурга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84DB2D4-CD87-4935-B0C6-639E3E215399}" type="sibTrans" cxnId="{E7FB3942-79BA-498A-A002-3BE3FB0CDB3F}">
      <dgm:prSet/>
      <dgm:spPr/>
      <dgm:t>
        <a:bodyPr/>
        <a:lstStyle/>
        <a:p>
          <a:endParaRPr lang="ru-RU"/>
        </a:p>
      </dgm:t>
    </dgm:pt>
    <dgm:pt modelId="{631D8E3D-58E4-4846-9ECE-2115D6428B62}" type="parTrans" cxnId="{E7FB3942-79BA-498A-A002-3BE3FB0CDB3F}">
      <dgm:prSet/>
      <dgm:spPr/>
      <dgm:t>
        <a:bodyPr/>
        <a:lstStyle/>
        <a:p>
          <a:endParaRPr lang="ru-RU"/>
        </a:p>
      </dgm:t>
    </dgm:pt>
    <dgm:pt modelId="{581C5474-AA84-47A2-8D19-692081EBC564}">
      <dgm:prSet/>
      <dgm:spPr/>
      <dgm:t>
        <a:bodyPr/>
        <a:lstStyle/>
        <a:p>
          <a:pPr algn="just" rtl="0"/>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технологияларнинг</a:t>
          </a:r>
          <a:r>
            <a:rPr lang="ru-RU" dirty="0" smtClean="0">
              <a:latin typeface="Times New Roman" panose="02020603050405020304" pitchFamily="18" charset="0"/>
              <a:cs typeface="Times New Roman" panose="02020603050405020304" pitchFamily="18" charset="0"/>
            </a:rPr>
            <a:t> дидактик </a:t>
          </a:r>
          <a:r>
            <a:rPr lang="ru-RU" dirty="0" err="1" smtClean="0">
              <a:latin typeface="Times New Roman" panose="02020603050405020304" pitchFamily="18" charset="0"/>
              <a:cs typeface="Times New Roman" panose="02020603050405020304" pitchFamily="18" charset="0"/>
            </a:rPr>
            <a:t>қонуниятларини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80969F6-1B1D-4687-9104-3F33269ABC6E}" type="sibTrans" cxnId="{5749F7E4-AAD2-484F-826A-C1C7CB02497C}">
      <dgm:prSet/>
      <dgm:spPr/>
      <dgm:t>
        <a:bodyPr/>
        <a:lstStyle/>
        <a:p>
          <a:endParaRPr lang="ru-RU"/>
        </a:p>
      </dgm:t>
    </dgm:pt>
    <dgm:pt modelId="{7FAC38E0-A1D2-4BFC-AAF5-B1889697066B}" type="parTrans" cxnId="{5749F7E4-AAD2-484F-826A-C1C7CB02497C}">
      <dgm:prSet/>
      <dgm:spPr/>
      <dgm:t>
        <a:bodyPr/>
        <a:lstStyle/>
        <a:p>
          <a:endParaRPr lang="ru-RU"/>
        </a:p>
      </dgm:t>
    </dgm:pt>
    <dgm:pt modelId="{43DB1BA6-481A-4940-9044-E3EFE9079658}">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ўқитиладиган</a:t>
          </a:r>
          <a:r>
            <a:rPr lang="ru-RU" dirty="0" smtClean="0">
              <a:latin typeface="Times New Roman" panose="02020603050405020304" pitchFamily="18" charset="0"/>
              <a:cs typeface="Times New Roman" panose="02020603050405020304" pitchFamily="18" charset="0"/>
            </a:rPr>
            <a:t> фанга </a:t>
          </a:r>
          <a:r>
            <a:rPr lang="ru-RU" dirty="0" err="1" smtClean="0">
              <a:latin typeface="Times New Roman" panose="02020603050405020304" pitchFamily="18" charset="0"/>
              <a:cs typeface="Times New Roman" panose="02020603050405020304" pitchFamily="18" charset="0"/>
            </a:rPr>
            <a:t>тегишли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илғор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технологияларини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427264C-CAA3-4B7F-8CB5-7B9D72F02BBC}" type="sibTrans" cxnId="{B9C16777-5F90-491F-9167-6D6B3000C592}">
      <dgm:prSet/>
      <dgm:spPr/>
      <dgm:t>
        <a:bodyPr/>
        <a:lstStyle/>
        <a:p>
          <a:endParaRPr lang="ru-RU"/>
        </a:p>
      </dgm:t>
    </dgm:pt>
    <dgm:pt modelId="{428600DA-9C7E-47BD-84E2-9D15E32C4E28}" type="parTrans" cxnId="{B9C16777-5F90-491F-9167-6D6B3000C592}">
      <dgm:prSet/>
      <dgm:spPr/>
      <dgm:t>
        <a:bodyPr/>
        <a:lstStyle/>
        <a:p>
          <a:endParaRPr lang="ru-RU"/>
        </a:p>
      </dgm:t>
    </dgm:pt>
    <dgm:pt modelId="{B5C8452A-0F47-4047-B897-E7CB25F6BD5C}" type="pres">
      <dgm:prSet presAssocID="{E7DE3D26-7D33-4DAA-AED9-69B226E0B194}" presName="linear" presStyleCnt="0">
        <dgm:presLayoutVars>
          <dgm:animLvl val="lvl"/>
          <dgm:resizeHandles val="exact"/>
        </dgm:presLayoutVars>
      </dgm:prSet>
      <dgm:spPr/>
    </dgm:pt>
    <dgm:pt modelId="{0F1B45BD-D5C3-4362-969B-90DA993DA33A}" type="pres">
      <dgm:prSet presAssocID="{0C6066C0-2759-47E2-960C-5937223A0163}" presName="parentText" presStyleLbl="node1" presStyleIdx="0" presStyleCnt="7">
        <dgm:presLayoutVars>
          <dgm:chMax val="0"/>
          <dgm:bulletEnabled val="1"/>
        </dgm:presLayoutVars>
      </dgm:prSet>
      <dgm:spPr/>
      <dgm:t>
        <a:bodyPr/>
        <a:lstStyle/>
        <a:p>
          <a:endParaRPr lang="ru-RU"/>
        </a:p>
      </dgm:t>
    </dgm:pt>
    <dgm:pt modelId="{C828F7B0-92EF-404F-90BC-258D0928E001}" type="pres">
      <dgm:prSet presAssocID="{56D894D2-3CE7-4562-B107-ACD31BC976A8}" presName="spacer" presStyleCnt="0"/>
      <dgm:spPr/>
    </dgm:pt>
    <dgm:pt modelId="{E4892C37-DB37-4349-87F6-71E702AF3108}" type="pres">
      <dgm:prSet presAssocID="{ED8D491E-A573-4B36-8822-7612A86A3E8D}" presName="parentText" presStyleLbl="node1" presStyleIdx="1" presStyleCnt="7">
        <dgm:presLayoutVars>
          <dgm:chMax val="0"/>
          <dgm:bulletEnabled val="1"/>
        </dgm:presLayoutVars>
      </dgm:prSet>
      <dgm:spPr/>
      <dgm:t>
        <a:bodyPr/>
        <a:lstStyle/>
        <a:p>
          <a:endParaRPr lang="ru-RU"/>
        </a:p>
      </dgm:t>
    </dgm:pt>
    <dgm:pt modelId="{4F1E735D-ADE3-4BE3-A568-4E52FBB8606A}" type="pres">
      <dgm:prSet presAssocID="{99FA576D-181F-402E-B713-9EEC82F0FF7D}" presName="spacer" presStyleCnt="0"/>
      <dgm:spPr/>
    </dgm:pt>
    <dgm:pt modelId="{084E2852-97A4-4594-86D6-5BF0EC342BA1}" type="pres">
      <dgm:prSet presAssocID="{4D5FB600-4E1D-4416-B5A3-B5CEC74136AD}" presName="parentText" presStyleLbl="node1" presStyleIdx="2" presStyleCnt="7">
        <dgm:presLayoutVars>
          <dgm:chMax val="0"/>
          <dgm:bulletEnabled val="1"/>
        </dgm:presLayoutVars>
      </dgm:prSet>
      <dgm:spPr/>
      <dgm:t>
        <a:bodyPr/>
        <a:lstStyle/>
        <a:p>
          <a:endParaRPr lang="ru-RU"/>
        </a:p>
      </dgm:t>
    </dgm:pt>
    <dgm:pt modelId="{E74C9432-C07C-4F9E-83E6-32B457797713}" type="pres">
      <dgm:prSet presAssocID="{258B0566-FA67-48F3-A389-ACB6E440AE7D}" presName="spacer" presStyleCnt="0"/>
      <dgm:spPr/>
    </dgm:pt>
    <dgm:pt modelId="{5CC10243-E83B-46A7-98D4-7A1AF9551063}" type="pres">
      <dgm:prSet presAssocID="{DDF672CB-4119-461E-A94B-6A24290460A8}" presName="parentText" presStyleLbl="node1" presStyleIdx="3" presStyleCnt="7">
        <dgm:presLayoutVars>
          <dgm:chMax val="0"/>
          <dgm:bulletEnabled val="1"/>
        </dgm:presLayoutVars>
      </dgm:prSet>
      <dgm:spPr/>
      <dgm:t>
        <a:bodyPr/>
        <a:lstStyle/>
        <a:p>
          <a:endParaRPr lang="ru-RU"/>
        </a:p>
      </dgm:t>
    </dgm:pt>
    <dgm:pt modelId="{3453A74C-FA4B-49DE-8D46-2CF0A67E97DF}" type="pres">
      <dgm:prSet presAssocID="{484DB2D4-CD87-4935-B0C6-639E3E215399}" presName="spacer" presStyleCnt="0"/>
      <dgm:spPr/>
    </dgm:pt>
    <dgm:pt modelId="{BBDB3B25-F179-4C97-B1A7-871D80F6A80D}" type="pres">
      <dgm:prSet presAssocID="{581C5474-AA84-47A2-8D19-692081EBC564}" presName="parentText" presStyleLbl="node1" presStyleIdx="4" presStyleCnt="7">
        <dgm:presLayoutVars>
          <dgm:chMax val="0"/>
          <dgm:bulletEnabled val="1"/>
        </dgm:presLayoutVars>
      </dgm:prSet>
      <dgm:spPr/>
      <dgm:t>
        <a:bodyPr/>
        <a:lstStyle/>
        <a:p>
          <a:endParaRPr lang="ru-RU"/>
        </a:p>
      </dgm:t>
    </dgm:pt>
    <dgm:pt modelId="{909ADA8A-F5F8-442C-88DE-F95EDB8717F1}" type="pres">
      <dgm:prSet presAssocID="{880969F6-1B1D-4687-9104-3F33269ABC6E}" presName="spacer" presStyleCnt="0"/>
      <dgm:spPr/>
    </dgm:pt>
    <dgm:pt modelId="{46294B71-EA80-4199-ABDF-E900881E61D8}" type="pres">
      <dgm:prSet presAssocID="{43DB1BA6-481A-4940-9044-E3EFE9079658}" presName="parentText" presStyleLbl="node1" presStyleIdx="5" presStyleCnt="7">
        <dgm:presLayoutVars>
          <dgm:chMax val="0"/>
          <dgm:bulletEnabled val="1"/>
        </dgm:presLayoutVars>
      </dgm:prSet>
      <dgm:spPr/>
      <dgm:t>
        <a:bodyPr/>
        <a:lstStyle/>
        <a:p>
          <a:endParaRPr lang="ru-RU"/>
        </a:p>
      </dgm:t>
    </dgm:pt>
    <dgm:pt modelId="{15A2E7AB-9B89-4390-869A-F65387B9185C}" type="pres">
      <dgm:prSet presAssocID="{A427264C-CAA3-4B7F-8CB5-7B9D72F02BBC}" presName="spacer" presStyleCnt="0"/>
      <dgm:spPr/>
    </dgm:pt>
    <dgm:pt modelId="{E88E239D-41BA-4A88-B177-048711E32331}" type="pres">
      <dgm:prSet presAssocID="{52362A96-8725-4A3B-B9C8-23739ED79B4A}" presName="parentText" presStyleLbl="node1" presStyleIdx="6" presStyleCnt="7">
        <dgm:presLayoutVars>
          <dgm:chMax val="0"/>
          <dgm:bulletEnabled val="1"/>
        </dgm:presLayoutVars>
      </dgm:prSet>
      <dgm:spPr/>
      <dgm:t>
        <a:bodyPr/>
        <a:lstStyle/>
        <a:p>
          <a:endParaRPr lang="ru-RU"/>
        </a:p>
      </dgm:t>
    </dgm:pt>
  </dgm:ptLst>
  <dgm:cxnLst>
    <dgm:cxn modelId="{D2B9C47A-BB45-44D2-80C0-236A1F1B4483}" srcId="{E7DE3D26-7D33-4DAA-AED9-69B226E0B194}" destId="{ED8D491E-A573-4B36-8822-7612A86A3E8D}" srcOrd="1" destOrd="0" parTransId="{F3F88881-515F-4413-87BE-58D40019B9A0}" sibTransId="{99FA576D-181F-402E-B713-9EEC82F0FF7D}"/>
    <dgm:cxn modelId="{5749F7E4-AAD2-484F-826A-C1C7CB02497C}" srcId="{E7DE3D26-7D33-4DAA-AED9-69B226E0B194}" destId="{581C5474-AA84-47A2-8D19-692081EBC564}" srcOrd="4" destOrd="0" parTransId="{7FAC38E0-A1D2-4BFC-AAF5-B1889697066B}" sibTransId="{880969F6-1B1D-4687-9104-3F33269ABC6E}"/>
    <dgm:cxn modelId="{7799BD6F-1D2B-4132-9FF4-304E43403872}" type="presOf" srcId="{43DB1BA6-481A-4940-9044-E3EFE9079658}" destId="{46294B71-EA80-4199-ABDF-E900881E61D8}" srcOrd="0" destOrd="0" presId="urn:microsoft.com/office/officeart/2005/8/layout/vList2"/>
    <dgm:cxn modelId="{98D0154A-6CF5-456D-9AE4-61F75C329C2C}" type="presOf" srcId="{0C6066C0-2759-47E2-960C-5937223A0163}" destId="{0F1B45BD-D5C3-4362-969B-90DA993DA33A}" srcOrd="0" destOrd="0" presId="urn:microsoft.com/office/officeart/2005/8/layout/vList2"/>
    <dgm:cxn modelId="{14F26E6A-6915-43B8-848E-192BA252BA8A}" srcId="{E7DE3D26-7D33-4DAA-AED9-69B226E0B194}" destId="{0C6066C0-2759-47E2-960C-5937223A0163}" srcOrd="0" destOrd="0" parTransId="{FE9BFCDF-65FA-4956-A865-823DCE3497BC}" sibTransId="{56D894D2-3CE7-4562-B107-ACD31BC976A8}"/>
    <dgm:cxn modelId="{B2B4924D-5FC2-4AAD-8350-394E226DDF5F}" srcId="{E7DE3D26-7D33-4DAA-AED9-69B226E0B194}" destId="{4D5FB600-4E1D-4416-B5A3-B5CEC74136AD}" srcOrd="2" destOrd="0" parTransId="{70D262E1-DAC2-495D-B526-794BFA4BD59D}" sibTransId="{258B0566-FA67-48F3-A389-ACB6E440AE7D}"/>
    <dgm:cxn modelId="{5760E172-1B7F-408F-A272-4650A3D95EE4}" srcId="{E7DE3D26-7D33-4DAA-AED9-69B226E0B194}" destId="{52362A96-8725-4A3B-B9C8-23739ED79B4A}" srcOrd="6" destOrd="0" parTransId="{880BFD87-BBB8-4535-B6B0-739AE32A7BAB}" sibTransId="{3C9BCB81-450C-4DAD-85D2-617EB725BA45}"/>
    <dgm:cxn modelId="{B9D4198F-BF62-4426-B170-EB293E3B41E2}" type="presOf" srcId="{4D5FB600-4E1D-4416-B5A3-B5CEC74136AD}" destId="{084E2852-97A4-4594-86D6-5BF0EC342BA1}" srcOrd="0" destOrd="0" presId="urn:microsoft.com/office/officeart/2005/8/layout/vList2"/>
    <dgm:cxn modelId="{C55122B1-3642-48C2-9861-1E7971D1BE3B}" type="presOf" srcId="{ED8D491E-A573-4B36-8822-7612A86A3E8D}" destId="{E4892C37-DB37-4349-87F6-71E702AF3108}" srcOrd="0" destOrd="0" presId="urn:microsoft.com/office/officeart/2005/8/layout/vList2"/>
    <dgm:cxn modelId="{B9C16777-5F90-491F-9167-6D6B3000C592}" srcId="{E7DE3D26-7D33-4DAA-AED9-69B226E0B194}" destId="{43DB1BA6-481A-4940-9044-E3EFE9079658}" srcOrd="5" destOrd="0" parTransId="{428600DA-9C7E-47BD-84E2-9D15E32C4E28}" sibTransId="{A427264C-CAA3-4B7F-8CB5-7B9D72F02BBC}"/>
    <dgm:cxn modelId="{E7FB3942-79BA-498A-A002-3BE3FB0CDB3F}" srcId="{E7DE3D26-7D33-4DAA-AED9-69B226E0B194}" destId="{DDF672CB-4119-461E-A94B-6A24290460A8}" srcOrd="3" destOrd="0" parTransId="{631D8E3D-58E4-4846-9ECE-2115D6428B62}" sibTransId="{484DB2D4-CD87-4935-B0C6-639E3E215399}"/>
    <dgm:cxn modelId="{7AFEF628-C619-4E25-8720-FFECC0DA8F09}" type="presOf" srcId="{52362A96-8725-4A3B-B9C8-23739ED79B4A}" destId="{E88E239D-41BA-4A88-B177-048711E32331}" srcOrd="0" destOrd="0" presId="urn:microsoft.com/office/officeart/2005/8/layout/vList2"/>
    <dgm:cxn modelId="{5993011B-80DC-4FAB-80F9-127D03C07A13}" type="presOf" srcId="{DDF672CB-4119-461E-A94B-6A24290460A8}" destId="{5CC10243-E83B-46A7-98D4-7A1AF9551063}" srcOrd="0" destOrd="0" presId="urn:microsoft.com/office/officeart/2005/8/layout/vList2"/>
    <dgm:cxn modelId="{8B903482-1B15-4936-9F26-172EA782736F}" type="presOf" srcId="{E7DE3D26-7D33-4DAA-AED9-69B226E0B194}" destId="{B5C8452A-0F47-4047-B897-E7CB25F6BD5C}" srcOrd="0" destOrd="0" presId="urn:microsoft.com/office/officeart/2005/8/layout/vList2"/>
    <dgm:cxn modelId="{77FA4860-474B-42F7-9945-A78A54C3A062}" type="presOf" srcId="{581C5474-AA84-47A2-8D19-692081EBC564}" destId="{BBDB3B25-F179-4C97-B1A7-871D80F6A80D}" srcOrd="0" destOrd="0" presId="urn:microsoft.com/office/officeart/2005/8/layout/vList2"/>
    <dgm:cxn modelId="{1BD4EE6A-338D-4F36-84BF-D834C7C92F01}" type="presParOf" srcId="{B5C8452A-0F47-4047-B897-E7CB25F6BD5C}" destId="{0F1B45BD-D5C3-4362-969B-90DA993DA33A}" srcOrd="0" destOrd="0" presId="urn:microsoft.com/office/officeart/2005/8/layout/vList2"/>
    <dgm:cxn modelId="{4B223FC9-7EB8-45E7-886F-F11050F4947E}" type="presParOf" srcId="{B5C8452A-0F47-4047-B897-E7CB25F6BD5C}" destId="{C828F7B0-92EF-404F-90BC-258D0928E001}" srcOrd="1" destOrd="0" presId="urn:microsoft.com/office/officeart/2005/8/layout/vList2"/>
    <dgm:cxn modelId="{4FC3599F-2021-4CB2-A9BC-B315661C2FA9}" type="presParOf" srcId="{B5C8452A-0F47-4047-B897-E7CB25F6BD5C}" destId="{E4892C37-DB37-4349-87F6-71E702AF3108}" srcOrd="2" destOrd="0" presId="urn:microsoft.com/office/officeart/2005/8/layout/vList2"/>
    <dgm:cxn modelId="{E593B316-6C62-4857-872B-2DEBEE2771C1}" type="presParOf" srcId="{B5C8452A-0F47-4047-B897-E7CB25F6BD5C}" destId="{4F1E735D-ADE3-4BE3-A568-4E52FBB8606A}" srcOrd="3" destOrd="0" presId="urn:microsoft.com/office/officeart/2005/8/layout/vList2"/>
    <dgm:cxn modelId="{381BEE97-3207-4F11-8921-716B3CCD95EA}" type="presParOf" srcId="{B5C8452A-0F47-4047-B897-E7CB25F6BD5C}" destId="{084E2852-97A4-4594-86D6-5BF0EC342BA1}" srcOrd="4" destOrd="0" presId="urn:microsoft.com/office/officeart/2005/8/layout/vList2"/>
    <dgm:cxn modelId="{F1BF2088-7ED1-4C86-BCFB-6D595E5EFBF0}" type="presParOf" srcId="{B5C8452A-0F47-4047-B897-E7CB25F6BD5C}" destId="{E74C9432-C07C-4F9E-83E6-32B457797713}" srcOrd="5" destOrd="0" presId="urn:microsoft.com/office/officeart/2005/8/layout/vList2"/>
    <dgm:cxn modelId="{56C4E59A-6372-4E19-9C7C-D386B25D77C4}" type="presParOf" srcId="{B5C8452A-0F47-4047-B897-E7CB25F6BD5C}" destId="{5CC10243-E83B-46A7-98D4-7A1AF9551063}" srcOrd="6" destOrd="0" presId="urn:microsoft.com/office/officeart/2005/8/layout/vList2"/>
    <dgm:cxn modelId="{0A85D577-50EC-4539-AA43-A99832C17DD3}" type="presParOf" srcId="{B5C8452A-0F47-4047-B897-E7CB25F6BD5C}" destId="{3453A74C-FA4B-49DE-8D46-2CF0A67E97DF}" srcOrd="7" destOrd="0" presId="urn:microsoft.com/office/officeart/2005/8/layout/vList2"/>
    <dgm:cxn modelId="{5DD97674-2DA2-443C-A8E8-E0FBE40079F1}" type="presParOf" srcId="{B5C8452A-0F47-4047-B897-E7CB25F6BD5C}" destId="{BBDB3B25-F179-4C97-B1A7-871D80F6A80D}" srcOrd="8" destOrd="0" presId="urn:microsoft.com/office/officeart/2005/8/layout/vList2"/>
    <dgm:cxn modelId="{42FDD5AB-9082-4DF3-AE1A-30C4A7D02B9A}" type="presParOf" srcId="{B5C8452A-0F47-4047-B897-E7CB25F6BD5C}" destId="{909ADA8A-F5F8-442C-88DE-F95EDB8717F1}" srcOrd="9" destOrd="0" presId="urn:microsoft.com/office/officeart/2005/8/layout/vList2"/>
    <dgm:cxn modelId="{0C739E1C-49A9-4D12-9123-54B77A5BBA87}" type="presParOf" srcId="{B5C8452A-0F47-4047-B897-E7CB25F6BD5C}" destId="{46294B71-EA80-4199-ABDF-E900881E61D8}" srcOrd="10" destOrd="0" presId="urn:microsoft.com/office/officeart/2005/8/layout/vList2"/>
    <dgm:cxn modelId="{334D72B8-C71E-42D1-A958-091A95CBC12C}" type="presParOf" srcId="{B5C8452A-0F47-4047-B897-E7CB25F6BD5C}" destId="{15A2E7AB-9B89-4390-869A-F65387B9185C}" srcOrd="11" destOrd="0" presId="urn:microsoft.com/office/officeart/2005/8/layout/vList2"/>
    <dgm:cxn modelId="{6435E1CC-CD23-4372-86C6-932E5D03D550}" type="presParOf" srcId="{B5C8452A-0F47-4047-B897-E7CB25F6BD5C}" destId="{E88E239D-41BA-4A88-B177-048711E32331}"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E7DE3D26-7D33-4DAA-AED9-69B226E0B19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2362A96-8725-4A3B-B9C8-23739ED79B4A}">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методларини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80BFD87-BBB8-4535-B6B0-739AE32A7BAB}" type="parTrans" cxnId="{5760E172-1B7F-408F-A272-4650A3D95EE4}">
      <dgm:prSet/>
      <dgm:spPr/>
      <dgm:t>
        <a:bodyPr/>
        <a:lstStyle/>
        <a:p>
          <a:endParaRPr lang="ru-RU"/>
        </a:p>
      </dgm:t>
    </dgm:pt>
    <dgm:pt modelId="{3C9BCB81-450C-4DAD-85D2-617EB725BA45}" type="sibTrans" cxnId="{5760E172-1B7F-408F-A272-4650A3D95EE4}">
      <dgm:prSet/>
      <dgm:spPr/>
      <dgm:t>
        <a:bodyPr/>
        <a:lstStyle/>
        <a:p>
          <a:endParaRPr lang="ru-RU"/>
        </a:p>
      </dgm:t>
    </dgm:pt>
    <dgm:pt modelId="{873A3361-6235-461A-86AA-A91F41667872}">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ташхисли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элемент тури </a:t>
          </a:r>
          <a:r>
            <a:rPr lang="ru-RU" dirty="0" err="1" smtClean="0">
              <a:latin typeface="Times New Roman" panose="02020603050405020304" pitchFamily="18" charset="0"/>
              <a:cs typeface="Times New Roman" panose="02020603050405020304" pitchFamily="18" charset="0"/>
            </a:rPr>
            <a:t>тарзида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бериш</a:t>
          </a:r>
          <a:r>
            <a:rPr lang="ru-RU" dirty="0" smtClean="0">
              <a:latin typeface="Times New Roman" panose="02020603050405020304" pitchFamily="18" charset="0"/>
              <a:cs typeface="Times New Roman" panose="02020603050405020304" pitchFamily="18" charset="0"/>
            </a:rPr>
            <a:t>, технология </a:t>
          </a:r>
          <a:r>
            <a:rPr lang="ru-RU" dirty="0" err="1" smtClean="0">
              <a:latin typeface="Times New Roman" panose="02020603050405020304" pitchFamily="18" charset="0"/>
              <a:cs typeface="Times New Roman" panose="02020603050405020304" pitchFamily="18" charset="0"/>
            </a:rPr>
            <a:t>лойиҳаларининг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мантиқий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тузилмаси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коррекцияси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DDB0384-6E59-4320-ACFC-E145480D4924}" type="parTrans" cxnId="{DC30BF51-4B56-4B03-B0BC-609D19C97D00}">
      <dgm:prSet/>
      <dgm:spPr/>
      <dgm:t>
        <a:bodyPr/>
        <a:lstStyle/>
        <a:p>
          <a:endParaRPr lang="ru-RU"/>
        </a:p>
      </dgm:t>
    </dgm:pt>
    <dgm:pt modelId="{4D34E145-B56D-4610-8E82-774071E9E5B8}" type="sibTrans" cxnId="{DC30BF51-4B56-4B03-B0BC-609D19C97D00}">
      <dgm:prSet/>
      <dgm:spPr/>
      <dgm:t>
        <a:bodyPr/>
        <a:lstStyle/>
        <a:p>
          <a:endParaRPr lang="ru-RU"/>
        </a:p>
      </dgm:t>
    </dgm:pt>
    <dgm:pt modelId="{1BCE7015-3E27-4B0A-9802-FD44F0B91E43}">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тавсияномасини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C538194-2173-4929-90B7-81677B849FF3}" type="parTrans" cxnId="{B5FCBEA9-8658-4A44-B3C4-6A97D040B3BF}">
      <dgm:prSet/>
      <dgm:spPr/>
      <dgm:t>
        <a:bodyPr/>
        <a:lstStyle/>
        <a:p>
          <a:endParaRPr lang="ru-RU"/>
        </a:p>
      </dgm:t>
    </dgm:pt>
    <dgm:pt modelId="{C2436F20-EB22-4097-B8FF-909AB74F321F}" type="sibTrans" cxnId="{B5FCBEA9-8658-4A44-B3C4-6A97D040B3BF}">
      <dgm:prSet/>
      <dgm:spPr/>
      <dgm:t>
        <a:bodyPr/>
        <a:lstStyle/>
        <a:p>
          <a:endParaRPr lang="ru-RU"/>
        </a:p>
      </dgm:t>
    </dgm:pt>
    <dgm:pt modelId="{9A134BA2-5E12-4D57-9DE3-7CDFE4BEF01D}">
      <dgm:prSet/>
      <dgm:spPr/>
      <dgm:t>
        <a:bodyPr/>
        <a:lstStyle/>
        <a:p>
          <a:pPr algn="just" rtl="0"/>
          <a:r>
            <a:rPr lang="ru-RU" dirty="0" smtClean="0">
              <a:latin typeface="Times New Roman" panose="02020603050405020304" pitchFamily="18" charset="0"/>
              <a:cs typeface="Times New Roman" panose="02020603050405020304" pitchFamily="18" charset="0"/>
            </a:rPr>
            <a:t>- тест </a:t>
          </a:r>
          <a:r>
            <a:rPr lang="ru-RU" dirty="0" err="1" smtClean="0">
              <a:latin typeface="Times New Roman" panose="02020603050405020304" pitchFamily="18" charset="0"/>
              <a:cs typeface="Times New Roman" panose="02020603050405020304" pitchFamily="18" charset="0"/>
            </a:rPr>
            <a:t>топшириқларини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20481148-D4D5-4940-B2D7-C59C9B4D754C}" type="parTrans" cxnId="{719954F3-21A6-494E-9213-C788A53039D4}">
      <dgm:prSet/>
      <dgm:spPr/>
      <dgm:t>
        <a:bodyPr/>
        <a:lstStyle/>
        <a:p>
          <a:endParaRPr lang="ru-RU"/>
        </a:p>
      </dgm:t>
    </dgm:pt>
    <dgm:pt modelId="{C4FB73A7-53E9-4AAF-8E72-3550B5E30543}" type="sibTrans" cxnId="{719954F3-21A6-494E-9213-C788A53039D4}">
      <dgm:prSet/>
      <dgm:spPr/>
      <dgm:t>
        <a:bodyPr/>
        <a:lstStyle/>
        <a:p>
          <a:endParaRPr lang="ru-RU"/>
        </a:p>
      </dgm:t>
    </dgm:pt>
    <dgm:pt modelId="{01B8AE6F-BD35-46BD-BBFE-16FCA30AC139}">
      <dgm:prSet/>
      <dgm:spPr/>
      <dgm:t>
        <a:bodyPr/>
        <a:lstStyle/>
        <a:p>
          <a:pPr algn="just" rtl="0"/>
          <a:r>
            <a:rPr lang="ru-RU" dirty="0" smtClean="0">
              <a:latin typeface="Times New Roman" panose="02020603050405020304" pitchFamily="18" charset="0"/>
              <a:cs typeface="Times New Roman" panose="02020603050405020304" pitchFamily="18" charset="0"/>
            </a:rPr>
            <a:t>- интернет компьютер </a:t>
          </a:r>
          <a:r>
            <a:rPr lang="ru-RU" dirty="0" err="1" smtClean="0">
              <a:latin typeface="Times New Roman" panose="02020603050405020304" pitchFamily="18" charset="0"/>
              <a:cs typeface="Times New Roman" panose="02020603050405020304" pitchFamily="18" charset="0"/>
            </a:rPr>
            <a:t>тармоғидан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CE8FDFA-1996-428B-8864-7469DA5C8649}" type="parTrans" cxnId="{754AD7CB-B8B3-4D25-AB8B-6C425E5A6519}">
      <dgm:prSet/>
      <dgm:spPr/>
      <dgm:t>
        <a:bodyPr/>
        <a:lstStyle/>
        <a:p>
          <a:endParaRPr lang="ru-RU"/>
        </a:p>
      </dgm:t>
    </dgm:pt>
    <dgm:pt modelId="{DD92F9E1-AF23-4B63-BF23-64F3B0C9A2C0}" type="sibTrans" cxnId="{754AD7CB-B8B3-4D25-AB8B-6C425E5A6519}">
      <dgm:prSet/>
      <dgm:spPr/>
      <dgm:t>
        <a:bodyPr/>
        <a:lstStyle/>
        <a:p>
          <a:endParaRPr lang="ru-RU"/>
        </a:p>
      </dgm:t>
    </dgm:pt>
    <dgm:pt modelId="{0D1625DF-D86B-4F8B-A203-D542E639D850}">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жараёнига</a:t>
          </a:r>
          <a:r>
            <a:rPr lang="ru-RU" dirty="0" smtClean="0">
              <a:latin typeface="Times New Roman" panose="02020603050405020304" pitchFamily="18" charset="0"/>
              <a:cs typeface="Times New Roman" panose="02020603050405020304" pitchFamily="18" charset="0"/>
            </a:rPr>
            <a:t> электрон </a:t>
          </a:r>
          <a:r>
            <a:rPr lang="ru-RU" dirty="0" err="1" smtClean="0">
              <a:latin typeface="Times New Roman" panose="02020603050405020304" pitchFamily="18" charset="0"/>
              <a:cs typeface="Times New Roman" panose="02020603050405020304" pitchFamily="18" charset="0"/>
            </a:rPr>
            <a:t>почтадан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25C051F-2EDC-41B8-BBEA-C79F3A542C41}" type="parTrans" cxnId="{ED29D921-E5B4-4DD6-84B3-491E8E966DF2}">
      <dgm:prSet/>
      <dgm:spPr/>
      <dgm:t>
        <a:bodyPr/>
        <a:lstStyle/>
        <a:p>
          <a:endParaRPr lang="ru-RU"/>
        </a:p>
      </dgm:t>
    </dgm:pt>
    <dgm:pt modelId="{CC5C8232-B83A-4505-96FA-DC52A01417D4}" type="sibTrans" cxnId="{ED29D921-E5B4-4DD6-84B3-491E8E966DF2}">
      <dgm:prSet/>
      <dgm:spPr/>
      <dgm:t>
        <a:bodyPr/>
        <a:lstStyle/>
        <a:p>
          <a:endParaRPr lang="ru-RU"/>
        </a:p>
      </dgm:t>
    </dgm:pt>
    <dgm:pt modelId="{DA7E1370-9D8A-4FCB-88E6-1BFEFC910407}">
      <dgm:prSet/>
      <dgm:spPr/>
      <dgm:t>
        <a:bodyPr/>
        <a:lstStyle/>
        <a:p>
          <a:pPr algn="just" rtl="0"/>
          <a:r>
            <a:rPr lang="ru-RU" dirty="0" smtClean="0">
              <a:latin typeface="Times New Roman" panose="02020603050405020304" pitchFamily="18" charset="0"/>
              <a:cs typeface="Times New Roman" panose="02020603050405020304" pitchFamily="18" charset="0"/>
            </a:rPr>
            <a:t>- рейтинг </a:t>
          </a:r>
          <a:r>
            <a:rPr lang="ru-RU" dirty="0" err="1" smtClean="0">
              <a:latin typeface="Times New Roman" panose="02020603050405020304" pitchFamily="18" charset="0"/>
              <a:cs typeface="Times New Roman" panose="02020603050405020304" pitchFamily="18" charset="0"/>
            </a:rPr>
            <a:t>назорати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билимларини</a:t>
          </a:r>
          <a:r>
            <a:rPr lang="ru-RU" dirty="0" smtClean="0">
              <a:latin typeface="Times New Roman" panose="02020603050405020304" pitchFamily="18" charset="0"/>
              <a:cs typeface="Times New Roman" panose="02020603050405020304" pitchFamily="18" charset="0"/>
            </a:rPr>
            <a:t> объектив </a:t>
          </a:r>
          <a:r>
            <a:rPr lang="ru-RU" dirty="0" err="1" smtClean="0">
              <a:latin typeface="Times New Roman" panose="02020603050405020304" pitchFamily="18" charset="0"/>
              <a:cs typeface="Times New Roman" panose="02020603050405020304" pitchFamily="18" charset="0"/>
            </a:rPr>
            <a:t>баҳолашни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12DDB86-18A7-4489-9823-91529A8C26BC}" type="parTrans" cxnId="{C5341AB4-0BB1-4DFC-A753-125B3F91F272}">
      <dgm:prSet/>
      <dgm:spPr/>
      <dgm:t>
        <a:bodyPr/>
        <a:lstStyle/>
        <a:p>
          <a:endParaRPr lang="ru-RU"/>
        </a:p>
      </dgm:t>
    </dgm:pt>
    <dgm:pt modelId="{B3CF229C-2BDB-4857-87D1-FFE419B37B13}" type="sibTrans" cxnId="{C5341AB4-0BB1-4DFC-A753-125B3F91F272}">
      <dgm:prSet/>
      <dgm:spPr/>
      <dgm:t>
        <a:bodyPr/>
        <a:lstStyle/>
        <a:p>
          <a:endParaRPr lang="ru-RU"/>
        </a:p>
      </dgm:t>
    </dgm:pt>
    <dgm:pt modelId="{B5C8452A-0F47-4047-B897-E7CB25F6BD5C}" type="pres">
      <dgm:prSet presAssocID="{E7DE3D26-7D33-4DAA-AED9-69B226E0B194}" presName="linear" presStyleCnt="0">
        <dgm:presLayoutVars>
          <dgm:animLvl val="lvl"/>
          <dgm:resizeHandles val="exact"/>
        </dgm:presLayoutVars>
      </dgm:prSet>
      <dgm:spPr/>
    </dgm:pt>
    <dgm:pt modelId="{E88E239D-41BA-4A88-B177-048711E32331}" type="pres">
      <dgm:prSet presAssocID="{52362A96-8725-4A3B-B9C8-23739ED79B4A}" presName="parentText" presStyleLbl="node1" presStyleIdx="0" presStyleCnt="7">
        <dgm:presLayoutVars>
          <dgm:chMax val="0"/>
          <dgm:bulletEnabled val="1"/>
        </dgm:presLayoutVars>
      </dgm:prSet>
      <dgm:spPr/>
      <dgm:t>
        <a:bodyPr/>
        <a:lstStyle/>
        <a:p>
          <a:endParaRPr lang="ru-RU"/>
        </a:p>
      </dgm:t>
    </dgm:pt>
    <dgm:pt modelId="{46CC1517-7A5A-42E2-931F-10C5D6CDF72A}" type="pres">
      <dgm:prSet presAssocID="{3C9BCB81-450C-4DAD-85D2-617EB725BA45}" presName="spacer" presStyleCnt="0"/>
      <dgm:spPr/>
    </dgm:pt>
    <dgm:pt modelId="{8E2F4140-BC89-4DC7-851D-967F10FA60B5}" type="pres">
      <dgm:prSet presAssocID="{873A3361-6235-461A-86AA-A91F41667872}" presName="parentText" presStyleLbl="node1" presStyleIdx="1" presStyleCnt="7">
        <dgm:presLayoutVars>
          <dgm:chMax val="0"/>
          <dgm:bulletEnabled val="1"/>
        </dgm:presLayoutVars>
      </dgm:prSet>
      <dgm:spPr/>
    </dgm:pt>
    <dgm:pt modelId="{A9B83F71-093B-4C4D-9907-749FC59D56B8}" type="pres">
      <dgm:prSet presAssocID="{4D34E145-B56D-4610-8E82-774071E9E5B8}" presName="spacer" presStyleCnt="0"/>
      <dgm:spPr/>
    </dgm:pt>
    <dgm:pt modelId="{BEC80C5B-DD1D-435A-B007-67214F3D1765}" type="pres">
      <dgm:prSet presAssocID="{1BCE7015-3E27-4B0A-9802-FD44F0B91E43}" presName="parentText" presStyleLbl="node1" presStyleIdx="2" presStyleCnt="7">
        <dgm:presLayoutVars>
          <dgm:chMax val="0"/>
          <dgm:bulletEnabled val="1"/>
        </dgm:presLayoutVars>
      </dgm:prSet>
      <dgm:spPr/>
    </dgm:pt>
    <dgm:pt modelId="{653C440A-9B8B-48CE-B2AE-69CCC6B4D0F4}" type="pres">
      <dgm:prSet presAssocID="{C2436F20-EB22-4097-B8FF-909AB74F321F}" presName="spacer" presStyleCnt="0"/>
      <dgm:spPr/>
    </dgm:pt>
    <dgm:pt modelId="{F9317831-CACA-441A-A33C-F3CE05378393}" type="pres">
      <dgm:prSet presAssocID="{9A134BA2-5E12-4D57-9DE3-7CDFE4BEF01D}" presName="parentText" presStyleLbl="node1" presStyleIdx="3" presStyleCnt="7">
        <dgm:presLayoutVars>
          <dgm:chMax val="0"/>
          <dgm:bulletEnabled val="1"/>
        </dgm:presLayoutVars>
      </dgm:prSet>
      <dgm:spPr/>
    </dgm:pt>
    <dgm:pt modelId="{B05D7D54-FE2C-4D1C-ADC0-1D636308D0F5}" type="pres">
      <dgm:prSet presAssocID="{C4FB73A7-53E9-4AAF-8E72-3550B5E30543}" presName="spacer" presStyleCnt="0"/>
      <dgm:spPr/>
    </dgm:pt>
    <dgm:pt modelId="{DD21658E-C509-43FF-9B9E-9B36B30E9BBB}" type="pres">
      <dgm:prSet presAssocID="{01B8AE6F-BD35-46BD-BBFE-16FCA30AC139}" presName="parentText" presStyleLbl="node1" presStyleIdx="4" presStyleCnt="7">
        <dgm:presLayoutVars>
          <dgm:chMax val="0"/>
          <dgm:bulletEnabled val="1"/>
        </dgm:presLayoutVars>
      </dgm:prSet>
      <dgm:spPr/>
    </dgm:pt>
    <dgm:pt modelId="{DD531FBB-319D-491A-B696-6A367176C3BE}" type="pres">
      <dgm:prSet presAssocID="{DD92F9E1-AF23-4B63-BF23-64F3B0C9A2C0}" presName="spacer" presStyleCnt="0"/>
      <dgm:spPr/>
    </dgm:pt>
    <dgm:pt modelId="{1F228678-9DA4-4FEB-A9DB-AD00036D2BCF}" type="pres">
      <dgm:prSet presAssocID="{0D1625DF-D86B-4F8B-A203-D542E639D850}" presName="parentText" presStyleLbl="node1" presStyleIdx="5" presStyleCnt="7">
        <dgm:presLayoutVars>
          <dgm:chMax val="0"/>
          <dgm:bulletEnabled val="1"/>
        </dgm:presLayoutVars>
      </dgm:prSet>
      <dgm:spPr/>
    </dgm:pt>
    <dgm:pt modelId="{EFFA7044-F133-416C-9E4B-BEE6DC0C5AFC}" type="pres">
      <dgm:prSet presAssocID="{CC5C8232-B83A-4505-96FA-DC52A01417D4}" presName="spacer" presStyleCnt="0"/>
      <dgm:spPr/>
    </dgm:pt>
    <dgm:pt modelId="{72F8961B-7EA2-4A03-BD1B-5B9EBE6D53A4}" type="pres">
      <dgm:prSet presAssocID="{DA7E1370-9D8A-4FCB-88E6-1BFEFC910407}" presName="parentText" presStyleLbl="node1" presStyleIdx="6" presStyleCnt="7">
        <dgm:presLayoutVars>
          <dgm:chMax val="0"/>
          <dgm:bulletEnabled val="1"/>
        </dgm:presLayoutVars>
      </dgm:prSet>
      <dgm:spPr/>
    </dgm:pt>
  </dgm:ptLst>
  <dgm:cxnLst>
    <dgm:cxn modelId="{C927D65F-D786-4C81-83BB-D14D7E38185F}" type="presOf" srcId="{DA7E1370-9D8A-4FCB-88E6-1BFEFC910407}" destId="{72F8961B-7EA2-4A03-BD1B-5B9EBE6D53A4}" srcOrd="0" destOrd="0" presId="urn:microsoft.com/office/officeart/2005/8/layout/vList2"/>
    <dgm:cxn modelId="{C80B4494-CA0D-413A-8123-D36C134C7C3E}" type="presOf" srcId="{01B8AE6F-BD35-46BD-BBFE-16FCA30AC139}" destId="{DD21658E-C509-43FF-9B9E-9B36B30E9BBB}" srcOrd="0" destOrd="0" presId="urn:microsoft.com/office/officeart/2005/8/layout/vList2"/>
    <dgm:cxn modelId="{263FACF4-84DC-419C-987F-AC9A23D75EDA}" type="presOf" srcId="{1BCE7015-3E27-4B0A-9802-FD44F0B91E43}" destId="{BEC80C5B-DD1D-435A-B007-67214F3D1765}" srcOrd="0" destOrd="0" presId="urn:microsoft.com/office/officeart/2005/8/layout/vList2"/>
    <dgm:cxn modelId="{ED29D921-E5B4-4DD6-84B3-491E8E966DF2}" srcId="{E7DE3D26-7D33-4DAA-AED9-69B226E0B194}" destId="{0D1625DF-D86B-4F8B-A203-D542E639D850}" srcOrd="5" destOrd="0" parTransId="{C25C051F-2EDC-41B8-BBEA-C79F3A542C41}" sibTransId="{CC5C8232-B83A-4505-96FA-DC52A01417D4}"/>
    <dgm:cxn modelId="{B5FCBEA9-8658-4A44-B3C4-6A97D040B3BF}" srcId="{E7DE3D26-7D33-4DAA-AED9-69B226E0B194}" destId="{1BCE7015-3E27-4B0A-9802-FD44F0B91E43}" srcOrd="2" destOrd="0" parTransId="{2C538194-2173-4929-90B7-81677B849FF3}" sibTransId="{C2436F20-EB22-4097-B8FF-909AB74F321F}"/>
    <dgm:cxn modelId="{719954F3-21A6-494E-9213-C788A53039D4}" srcId="{E7DE3D26-7D33-4DAA-AED9-69B226E0B194}" destId="{9A134BA2-5E12-4D57-9DE3-7CDFE4BEF01D}" srcOrd="3" destOrd="0" parTransId="{20481148-D4D5-4940-B2D7-C59C9B4D754C}" sibTransId="{C4FB73A7-53E9-4AAF-8E72-3550B5E30543}"/>
    <dgm:cxn modelId="{5D4BC5BD-2DE0-4113-8D36-34069867345C}" type="presOf" srcId="{873A3361-6235-461A-86AA-A91F41667872}" destId="{8E2F4140-BC89-4DC7-851D-967F10FA60B5}" srcOrd="0" destOrd="0" presId="urn:microsoft.com/office/officeart/2005/8/layout/vList2"/>
    <dgm:cxn modelId="{C5341AB4-0BB1-4DFC-A753-125B3F91F272}" srcId="{E7DE3D26-7D33-4DAA-AED9-69B226E0B194}" destId="{DA7E1370-9D8A-4FCB-88E6-1BFEFC910407}" srcOrd="6" destOrd="0" parTransId="{F12DDB86-18A7-4489-9823-91529A8C26BC}" sibTransId="{B3CF229C-2BDB-4857-87D1-FFE419B37B13}"/>
    <dgm:cxn modelId="{754AD7CB-B8B3-4D25-AB8B-6C425E5A6519}" srcId="{E7DE3D26-7D33-4DAA-AED9-69B226E0B194}" destId="{01B8AE6F-BD35-46BD-BBFE-16FCA30AC139}" srcOrd="4" destOrd="0" parTransId="{6CE8FDFA-1996-428B-8864-7469DA5C8649}" sibTransId="{DD92F9E1-AF23-4B63-BF23-64F3B0C9A2C0}"/>
    <dgm:cxn modelId="{16B1A1D4-B786-4FB4-A10D-8C064B776A35}" type="presOf" srcId="{0D1625DF-D86B-4F8B-A203-D542E639D850}" destId="{1F228678-9DA4-4FEB-A9DB-AD00036D2BCF}" srcOrd="0" destOrd="0" presId="urn:microsoft.com/office/officeart/2005/8/layout/vList2"/>
    <dgm:cxn modelId="{5760E172-1B7F-408F-A272-4650A3D95EE4}" srcId="{E7DE3D26-7D33-4DAA-AED9-69B226E0B194}" destId="{52362A96-8725-4A3B-B9C8-23739ED79B4A}" srcOrd="0" destOrd="0" parTransId="{880BFD87-BBB8-4535-B6B0-739AE32A7BAB}" sibTransId="{3C9BCB81-450C-4DAD-85D2-617EB725BA45}"/>
    <dgm:cxn modelId="{DC30BF51-4B56-4B03-B0BC-609D19C97D00}" srcId="{E7DE3D26-7D33-4DAA-AED9-69B226E0B194}" destId="{873A3361-6235-461A-86AA-A91F41667872}" srcOrd="1" destOrd="0" parTransId="{4DDB0384-6E59-4320-ACFC-E145480D4924}" sibTransId="{4D34E145-B56D-4610-8E82-774071E9E5B8}"/>
    <dgm:cxn modelId="{8B903482-1B15-4936-9F26-172EA782736F}" type="presOf" srcId="{E7DE3D26-7D33-4DAA-AED9-69B226E0B194}" destId="{B5C8452A-0F47-4047-B897-E7CB25F6BD5C}" srcOrd="0" destOrd="0" presId="urn:microsoft.com/office/officeart/2005/8/layout/vList2"/>
    <dgm:cxn modelId="{7AFEF628-C619-4E25-8720-FFECC0DA8F09}" type="presOf" srcId="{52362A96-8725-4A3B-B9C8-23739ED79B4A}" destId="{E88E239D-41BA-4A88-B177-048711E32331}" srcOrd="0" destOrd="0" presId="urn:microsoft.com/office/officeart/2005/8/layout/vList2"/>
    <dgm:cxn modelId="{F243EC0D-D676-41BF-AF23-10BA3F7C558C}" type="presOf" srcId="{9A134BA2-5E12-4D57-9DE3-7CDFE4BEF01D}" destId="{F9317831-CACA-441A-A33C-F3CE05378393}" srcOrd="0" destOrd="0" presId="urn:microsoft.com/office/officeart/2005/8/layout/vList2"/>
    <dgm:cxn modelId="{6435E1CC-CD23-4372-86C6-932E5D03D550}" type="presParOf" srcId="{B5C8452A-0F47-4047-B897-E7CB25F6BD5C}" destId="{E88E239D-41BA-4A88-B177-048711E32331}" srcOrd="0" destOrd="0" presId="urn:microsoft.com/office/officeart/2005/8/layout/vList2"/>
    <dgm:cxn modelId="{94148B77-740B-4CE8-92A9-A442ED964ED6}" type="presParOf" srcId="{B5C8452A-0F47-4047-B897-E7CB25F6BD5C}" destId="{46CC1517-7A5A-42E2-931F-10C5D6CDF72A}" srcOrd="1" destOrd="0" presId="urn:microsoft.com/office/officeart/2005/8/layout/vList2"/>
    <dgm:cxn modelId="{6E585CDB-1E9D-4823-98B7-25BE75151751}" type="presParOf" srcId="{B5C8452A-0F47-4047-B897-E7CB25F6BD5C}" destId="{8E2F4140-BC89-4DC7-851D-967F10FA60B5}" srcOrd="2" destOrd="0" presId="urn:microsoft.com/office/officeart/2005/8/layout/vList2"/>
    <dgm:cxn modelId="{78980594-DE3B-48C4-B3D5-7EA0D3EA3F7B}" type="presParOf" srcId="{B5C8452A-0F47-4047-B897-E7CB25F6BD5C}" destId="{A9B83F71-093B-4C4D-9907-749FC59D56B8}" srcOrd="3" destOrd="0" presId="urn:microsoft.com/office/officeart/2005/8/layout/vList2"/>
    <dgm:cxn modelId="{098424C3-3B06-429D-8CDC-ADE984498135}" type="presParOf" srcId="{B5C8452A-0F47-4047-B897-E7CB25F6BD5C}" destId="{BEC80C5B-DD1D-435A-B007-67214F3D1765}" srcOrd="4" destOrd="0" presId="urn:microsoft.com/office/officeart/2005/8/layout/vList2"/>
    <dgm:cxn modelId="{3C5F5149-7F8E-43EC-8C92-6AA0E080802B}" type="presParOf" srcId="{B5C8452A-0F47-4047-B897-E7CB25F6BD5C}" destId="{653C440A-9B8B-48CE-B2AE-69CCC6B4D0F4}" srcOrd="5" destOrd="0" presId="urn:microsoft.com/office/officeart/2005/8/layout/vList2"/>
    <dgm:cxn modelId="{C1E5748F-74A0-4388-8451-2E7F6806F3D8}" type="presParOf" srcId="{B5C8452A-0F47-4047-B897-E7CB25F6BD5C}" destId="{F9317831-CACA-441A-A33C-F3CE05378393}" srcOrd="6" destOrd="0" presId="urn:microsoft.com/office/officeart/2005/8/layout/vList2"/>
    <dgm:cxn modelId="{ADF2A631-DEBB-4BD1-9CB0-27734D0C8406}" type="presParOf" srcId="{B5C8452A-0F47-4047-B897-E7CB25F6BD5C}" destId="{B05D7D54-FE2C-4D1C-ADC0-1D636308D0F5}" srcOrd="7" destOrd="0" presId="urn:microsoft.com/office/officeart/2005/8/layout/vList2"/>
    <dgm:cxn modelId="{8F25335F-3985-4271-AF75-7BBEC1FE24BD}" type="presParOf" srcId="{B5C8452A-0F47-4047-B897-E7CB25F6BD5C}" destId="{DD21658E-C509-43FF-9B9E-9B36B30E9BBB}" srcOrd="8" destOrd="0" presId="urn:microsoft.com/office/officeart/2005/8/layout/vList2"/>
    <dgm:cxn modelId="{3C3FDA02-92D0-426C-A8A6-4418B75800E4}" type="presParOf" srcId="{B5C8452A-0F47-4047-B897-E7CB25F6BD5C}" destId="{DD531FBB-319D-491A-B696-6A367176C3BE}" srcOrd="9" destOrd="0" presId="urn:microsoft.com/office/officeart/2005/8/layout/vList2"/>
    <dgm:cxn modelId="{183301B3-1B66-4BCC-9E28-F7E6AB3C250D}" type="presParOf" srcId="{B5C8452A-0F47-4047-B897-E7CB25F6BD5C}" destId="{1F228678-9DA4-4FEB-A9DB-AD00036D2BCF}" srcOrd="10" destOrd="0" presId="urn:microsoft.com/office/officeart/2005/8/layout/vList2"/>
    <dgm:cxn modelId="{2E14EEB0-B5E8-4586-BACC-BBCCAB9A7534}" type="presParOf" srcId="{B5C8452A-0F47-4047-B897-E7CB25F6BD5C}" destId="{EFFA7044-F133-416C-9E4B-BEE6DC0C5AFC}" srcOrd="11" destOrd="0" presId="urn:microsoft.com/office/officeart/2005/8/layout/vList2"/>
    <dgm:cxn modelId="{D84911AE-D761-459C-9792-055AE938EC61}" type="presParOf" srcId="{B5C8452A-0F47-4047-B897-E7CB25F6BD5C}" destId="{72F8961B-7EA2-4A03-BD1B-5B9EBE6D53A4}"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820C9254-7DAC-4C49-8EAD-14DDAB0C5CF7}"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A482D6B0-6D50-4DB0-ABC1-BB12E1CCB644}">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Бугунги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кунда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республикамизда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поғонасига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кўтарилди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босқичли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бакалавриат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магистратура </a:t>
          </a:r>
          <a:r>
            <a:rPr lang="ru-RU" dirty="0" err="1" smtClean="0">
              <a:latin typeface="Times New Roman" panose="02020603050405020304" pitchFamily="18" charset="0"/>
              <a:cs typeface="Times New Roman" panose="02020603050405020304" pitchFamily="18" charset="0"/>
            </a:rPr>
            <a:t>фаолият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кўрсата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бошлади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стандартлари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чиқилди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якка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тартибда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этиляпти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интеграцияси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аксини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тобора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кўпроқ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топмоқда</a:t>
          </a:r>
          <a:r>
            <a:rPr lang="ru-RU" dirty="0" smtClean="0">
              <a:latin typeface="Times New Roman" panose="02020603050405020304" pitchFamily="18" charset="0"/>
              <a:cs typeface="Times New Roman" panose="02020603050405020304" pitchFamily="18" charset="0"/>
            </a:rPr>
            <a:t>; профессор-</a:t>
          </a:r>
          <a:r>
            <a:rPr lang="ru-RU" dirty="0" err="1" smtClean="0">
              <a:latin typeface="Times New Roman" panose="02020603050405020304" pitchFamily="18" charset="0"/>
              <a:cs typeface="Times New Roman" panose="02020603050405020304" pitchFamily="18" charset="0"/>
            </a:rPr>
            <a:t>ўқитувчиларнинг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касбий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маҳоратини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эътибор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кучайтирилганлиги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алоҳида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таҳсинга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лойиқ</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235FF26-0710-41AF-93A6-B0542F83B7C8}" type="parTrans" cxnId="{F917EFB4-32BC-433C-A333-7CCCFCC8F69A}">
      <dgm:prSet/>
      <dgm:spPr/>
      <dgm:t>
        <a:bodyPr/>
        <a:lstStyle/>
        <a:p>
          <a:endParaRPr lang="ru-RU"/>
        </a:p>
      </dgm:t>
    </dgm:pt>
    <dgm:pt modelId="{5D33307B-D0EA-418B-8022-1E484EB8180A}" type="sibTrans" cxnId="{F917EFB4-32BC-433C-A333-7CCCFCC8F69A}">
      <dgm:prSet/>
      <dgm:spPr/>
      <dgm:t>
        <a:bodyPr/>
        <a:lstStyle/>
        <a:p>
          <a:endParaRPr lang="ru-RU"/>
        </a:p>
      </dgm:t>
    </dgm:pt>
    <dgm:pt modelId="{9F9069DF-8F2D-41A0-BAF3-362D199295CD}" type="pres">
      <dgm:prSet presAssocID="{820C9254-7DAC-4C49-8EAD-14DDAB0C5CF7}" presName="linear" presStyleCnt="0">
        <dgm:presLayoutVars>
          <dgm:animLvl val="lvl"/>
          <dgm:resizeHandles val="exact"/>
        </dgm:presLayoutVars>
      </dgm:prSet>
      <dgm:spPr/>
    </dgm:pt>
    <dgm:pt modelId="{76453B29-AEA4-4B93-A7C3-052FBBEC931F}" type="pres">
      <dgm:prSet presAssocID="{A482D6B0-6D50-4DB0-ABC1-BB12E1CCB644}" presName="parentText" presStyleLbl="node1" presStyleIdx="0" presStyleCnt="1">
        <dgm:presLayoutVars>
          <dgm:chMax val="0"/>
          <dgm:bulletEnabled val="1"/>
        </dgm:presLayoutVars>
      </dgm:prSet>
      <dgm:spPr/>
    </dgm:pt>
  </dgm:ptLst>
  <dgm:cxnLst>
    <dgm:cxn modelId="{F917EFB4-32BC-433C-A333-7CCCFCC8F69A}" srcId="{820C9254-7DAC-4C49-8EAD-14DDAB0C5CF7}" destId="{A482D6B0-6D50-4DB0-ABC1-BB12E1CCB644}" srcOrd="0" destOrd="0" parTransId="{9235FF26-0710-41AF-93A6-B0542F83B7C8}" sibTransId="{5D33307B-D0EA-418B-8022-1E484EB8180A}"/>
    <dgm:cxn modelId="{FF38DED3-600E-440E-BF7D-8155F8195A48}" type="presOf" srcId="{A482D6B0-6D50-4DB0-ABC1-BB12E1CCB644}" destId="{76453B29-AEA4-4B93-A7C3-052FBBEC931F}" srcOrd="0" destOrd="0" presId="urn:microsoft.com/office/officeart/2005/8/layout/vList2"/>
    <dgm:cxn modelId="{3F936697-D9E7-4E33-BE32-11336271BCF6}" type="presOf" srcId="{820C9254-7DAC-4C49-8EAD-14DDAB0C5CF7}" destId="{9F9069DF-8F2D-41A0-BAF3-362D199295CD}" srcOrd="0" destOrd="0" presId="urn:microsoft.com/office/officeart/2005/8/layout/vList2"/>
    <dgm:cxn modelId="{A5EE6EFF-D9DA-4911-BBF0-C67B2CFB6A1E}" type="presParOf" srcId="{9F9069DF-8F2D-41A0-BAF3-362D199295CD}" destId="{76453B29-AEA4-4B93-A7C3-052FBBEC931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9B2FCAFC-E3F7-4E27-9A23-06B5860E0CE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791284F-AB4A-4667-94FE-4C0BD4E9B0DC}">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Таълим-тарбиявий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тажрибалари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такомиллаштириш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-магистр </a:t>
          </a:r>
          <a:r>
            <a:rPr lang="ru-RU" dirty="0" err="1" smtClean="0">
              <a:latin typeface="Times New Roman" panose="02020603050405020304" pitchFamily="18" charset="0"/>
              <a:cs typeface="Times New Roman" panose="02020603050405020304" pitchFamily="18" charset="0"/>
            </a:rPr>
            <a:t>фаолиятини</a:t>
          </a:r>
          <a:r>
            <a:rPr lang="ru-RU" dirty="0" smtClean="0">
              <a:latin typeface="Times New Roman" panose="02020603050405020304" pitchFamily="18" charset="0"/>
              <a:cs typeface="Times New Roman" panose="02020603050405020304" pitchFamily="18" charset="0"/>
            </a:rPr>
            <a:t> «субъект-субъект» </a:t>
          </a:r>
          <a:r>
            <a:rPr lang="ru-RU" dirty="0" err="1" smtClean="0">
              <a:latin typeface="Times New Roman" panose="02020603050405020304" pitchFamily="18" charset="0"/>
              <a:cs typeface="Times New Roman" panose="02020603050405020304" pitchFamily="18" charset="0"/>
            </a:rPr>
            <a:t>имкониятлари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зарурати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бугун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юртларида</a:t>
          </a:r>
          <a:r>
            <a:rPr lang="ru-RU" dirty="0" smtClean="0">
              <a:latin typeface="Times New Roman" panose="02020603050405020304" pitchFamily="18" charset="0"/>
              <a:cs typeface="Times New Roman" panose="02020603050405020304" pitchFamily="18" charset="0"/>
            </a:rPr>
            <a:t> педагогика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психология </a:t>
          </a:r>
          <a:r>
            <a:rPr lang="ru-RU" dirty="0" err="1" smtClean="0">
              <a:latin typeface="Times New Roman" panose="02020603050405020304" pitchFamily="18" charset="0"/>
              <a:cs typeface="Times New Roman" panose="02020603050405020304" pitchFamily="18" charset="0"/>
            </a:rPr>
            <a:t>фанларини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режасига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лозимлигини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исботлади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DF8034B6-9D6E-43B1-96EB-69A39F0AB51E}" type="parTrans" cxnId="{8EECCED9-1669-40F2-91BA-418932600261}">
      <dgm:prSet/>
      <dgm:spPr/>
      <dgm:t>
        <a:bodyPr/>
        <a:lstStyle/>
        <a:p>
          <a:endParaRPr lang="ru-RU"/>
        </a:p>
      </dgm:t>
    </dgm:pt>
    <dgm:pt modelId="{66CAA71C-9E13-42AC-A581-44029791D4DC}" type="sibTrans" cxnId="{8EECCED9-1669-40F2-91BA-418932600261}">
      <dgm:prSet/>
      <dgm:spPr/>
      <dgm:t>
        <a:bodyPr/>
        <a:lstStyle/>
        <a:p>
          <a:endParaRPr lang="ru-RU"/>
        </a:p>
      </dgm:t>
    </dgm:pt>
    <dgm:pt modelId="{7E73F4A9-16F7-45B8-842D-3DD3EEC65769}">
      <dgm:prSet/>
      <dgm:spPr/>
      <dgm:t>
        <a:bodyPr/>
        <a:lstStyle/>
        <a:p>
          <a:pPr marL="0" indent="358775" algn="just" rtl="0"/>
          <a:r>
            <a:rPr lang="ru-RU" smtClean="0">
              <a:latin typeface="Times New Roman" panose="02020603050405020304" pitchFamily="18" charset="0"/>
              <a:cs typeface="Times New Roman" panose="02020603050405020304" pitchFamily="18" charset="0"/>
            </a:rPr>
            <a:t>Эндиги </a:t>
          </a:r>
          <a:r>
            <a:rPr lang="ru-RU" dirty="0" err="1" smtClean="0">
              <a:latin typeface="Times New Roman" panose="02020603050405020304" pitchFamily="18" charset="0"/>
              <a:cs typeface="Times New Roman" panose="02020603050405020304" pitchFamily="18" charset="0"/>
            </a:rPr>
            <a:t>вазифа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алоҳида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эътибор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қаратиш</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фаолиятнинг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сиру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синоатларини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тадқиқ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хулосаларни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киритишдир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95E2323-17DA-4FD3-92BA-62797044C75E}" type="parTrans" cxnId="{85773E50-BADB-44E8-9A84-D2666617763A}">
      <dgm:prSet/>
      <dgm:spPr/>
      <dgm:t>
        <a:bodyPr/>
        <a:lstStyle/>
        <a:p>
          <a:endParaRPr lang="ru-RU"/>
        </a:p>
      </dgm:t>
    </dgm:pt>
    <dgm:pt modelId="{F8DDF4B9-B573-4A05-87DB-035ACAB048A3}" type="sibTrans" cxnId="{85773E50-BADB-44E8-9A84-D2666617763A}">
      <dgm:prSet/>
      <dgm:spPr/>
      <dgm:t>
        <a:bodyPr/>
        <a:lstStyle/>
        <a:p>
          <a:endParaRPr lang="ru-RU"/>
        </a:p>
      </dgm:t>
    </dgm:pt>
    <dgm:pt modelId="{5B9BBF95-022A-480F-8215-2AA057411015}" type="pres">
      <dgm:prSet presAssocID="{9B2FCAFC-E3F7-4E27-9A23-06B5860E0CE2}" presName="linear" presStyleCnt="0">
        <dgm:presLayoutVars>
          <dgm:animLvl val="lvl"/>
          <dgm:resizeHandles val="exact"/>
        </dgm:presLayoutVars>
      </dgm:prSet>
      <dgm:spPr/>
    </dgm:pt>
    <dgm:pt modelId="{6EEEEAD9-602A-47BD-A1F9-3F1D820560FD}" type="pres">
      <dgm:prSet presAssocID="{F791284F-AB4A-4667-94FE-4C0BD4E9B0DC}" presName="parentText" presStyleLbl="node1" presStyleIdx="0" presStyleCnt="2">
        <dgm:presLayoutVars>
          <dgm:chMax val="0"/>
          <dgm:bulletEnabled val="1"/>
        </dgm:presLayoutVars>
      </dgm:prSet>
      <dgm:spPr/>
    </dgm:pt>
    <dgm:pt modelId="{19E29E18-124A-4D3B-A669-BAD60DA3382C}" type="pres">
      <dgm:prSet presAssocID="{66CAA71C-9E13-42AC-A581-44029791D4DC}" presName="spacer" presStyleCnt="0"/>
      <dgm:spPr/>
    </dgm:pt>
    <dgm:pt modelId="{8E5DE995-3E0C-42C8-BB82-BC3D0F403F33}" type="pres">
      <dgm:prSet presAssocID="{7E73F4A9-16F7-45B8-842D-3DD3EEC65769}" presName="parentText" presStyleLbl="node1" presStyleIdx="1" presStyleCnt="2">
        <dgm:presLayoutVars>
          <dgm:chMax val="0"/>
          <dgm:bulletEnabled val="1"/>
        </dgm:presLayoutVars>
      </dgm:prSet>
      <dgm:spPr/>
    </dgm:pt>
  </dgm:ptLst>
  <dgm:cxnLst>
    <dgm:cxn modelId="{8EECCED9-1669-40F2-91BA-418932600261}" srcId="{9B2FCAFC-E3F7-4E27-9A23-06B5860E0CE2}" destId="{F791284F-AB4A-4667-94FE-4C0BD4E9B0DC}" srcOrd="0" destOrd="0" parTransId="{DF8034B6-9D6E-43B1-96EB-69A39F0AB51E}" sibTransId="{66CAA71C-9E13-42AC-A581-44029791D4DC}"/>
    <dgm:cxn modelId="{BBF94DA7-E11E-4120-8BFE-6CEA81208813}" type="presOf" srcId="{F791284F-AB4A-4667-94FE-4C0BD4E9B0DC}" destId="{6EEEEAD9-602A-47BD-A1F9-3F1D820560FD}" srcOrd="0" destOrd="0" presId="urn:microsoft.com/office/officeart/2005/8/layout/vList2"/>
    <dgm:cxn modelId="{5DFB89A4-308A-48DC-9A61-CDC133B5799E}" type="presOf" srcId="{7E73F4A9-16F7-45B8-842D-3DD3EEC65769}" destId="{8E5DE995-3E0C-42C8-BB82-BC3D0F403F33}" srcOrd="0" destOrd="0" presId="urn:microsoft.com/office/officeart/2005/8/layout/vList2"/>
    <dgm:cxn modelId="{86336901-B105-4E1F-8E62-C76D31BB102B}" type="presOf" srcId="{9B2FCAFC-E3F7-4E27-9A23-06B5860E0CE2}" destId="{5B9BBF95-022A-480F-8215-2AA057411015}" srcOrd="0" destOrd="0" presId="urn:microsoft.com/office/officeart/2005/8/layout/vList2"/>
    <dgm:cxn modelId="{85773E50-BADB-44E8-9A84-D2666617763A}" srcId="{9B2FCAFC-E3F7-4E27-9A23-06B5860E0CE2}" destId="{7E73F4A9-16F7-45B8-842D-3DD3EEC65769}" srcOrd="1" destOrd="0" parTransId="{395E2323-17DA-4FD3-92BA-62797044C75E}" sibTransId="{F8DDF4B9-B573-4A05-87DB-035ACAB048A3}"/>
    <dgm:cxn modelId="{F4F73020-6494-4691-BBA9-622FB9D0E2C1}" type="presParOf" srcId="{5B9BBF95-022A-480F-8215-2AA057411015}" destId="{6EEEEAD9-602A-47BD-A1F9-3F1D820560FD}" srcOrd="0" destOrd="0" presId="urn:microsoft.com/office/officeart/2005/8/layout/vList2"/>
    <dgm:cxn modelId="{E9FBC19E-BB65-44AE-BAC6-42DC3B3077A3}" type="presParOf" srcId="{5B9BBF95-022A-480F-8215-2AA057411015}" destId="{19E29E18-124A-4D3B-A669-BAD60DA3382C}" srcOrd="1" destOrd="0" presId="urn:microsoft.com/office/officeart/2005/8/layout/vList2"/>
    <dgm:cxn modelId="{C2233470-1AB0-45BE-8E11-98C8A2BECDCE}" type="presParOf" srcId="{5B9BBF95-022A-480F-8215-2AA057411015}" destId="{8E5DE995-3E0C-42C8-BB82-BC3D0F403F3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83267589-0666-4378-A936-102283D4C77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A420654-F331-4D7A-83EB-D99B0C591DD6}">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Республикада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манфаати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устуворлиги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эътироф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даврда</a:t>
          </a:r>
          <a:r>
            <a:rPr lang="ru-RU" dirty="0" smtClean="0">
              <a:latin typeface="Times New Roman" panose="02020603050405020304" pitchFamily="18" charset="0"/>
              <a:cs typeface="Times New Roman" panose="02020603050405020304" pitchFamily="18" charset="0"/>
            </a:rPr>
            <a:t> педагогика </a:t>
          </a:r>
          <a:r>
            <a:rPr lang="ru-RU" dirty="0" err="1" smtClean="0">
              <a:latin typeface="Times New Roman" panose="02020603050405020304" pitchFamily="18" charset="0"/>
              <a:cs typeface="Times New Roman" panose="02020603050405020304" pitchFamily="18" charset="0"/>
            </a:rPr>
            <a:t>фани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қонуниятлари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ёшлар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ҳаётга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мослаштиришнинг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методлари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принципларини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302C202-60F8-445B-B509-5A8B27AF7E3A}" type="parTrans" cxnId="{6FA0D359-6F08-45C3-8272-D98203E9C347}">
      <dgm:prSet/>
      <dgm:spPr/>
      <dgm:t>
        <a:bodyPr/>
        <a:lstStyle/>
        <a:p>
          <a:endParaRPr lang="ru-RU"/>
        </a:p>
      </dgm:t>
    </dgm:pt>
    <dgm:pt modelId="{6132B557-2155-4F5D-BACA-8AFB6CA79172}" type="sibTrans" cxnId="{6FA0D359-6F08-45C3-8272-D98203E9C347}">
      <dgm:prSet/>
      <dgm:spPr/>
      <dgm:t>
        <a:bodyPr/>
        <a:lstStyle/>
        <a:p>
          <a:endParaRPr lang="ru-RU"/>
        </a:p>
      </dgm:t>
    </dgm:pt>
    <dgm:pt modelId="{7AC561BA-26B9-4397-921B-16BB21A79E7A}">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Эндиликда</a:t>
          </a:r>
          <a:r>
            <a:rPr lang="ru-RU" dirty="0" smtClean="0">
              <a:latin typeface="Times New Roman" panose="02020603050405020304" pitchFamily="18" charset="0"/>
              <a:cs typeface="Times New Roman" panose="02020603050405020304" pitchFamily="18" charset="0"/>
            </a:rPr>
            <a:t> педагогика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предмети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алоқаси</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билимлар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мантиқий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тузилмаси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назарий</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билимларни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тарбияга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амалиётига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масалаларига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доир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қайтадан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талқинда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қўймоқда</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08760A97-D5E4-44F7-AEC9-5DD2BD0848C9}" type="parTrans" cxnId="{F2BA420F-91AF-4B4E-87AF-9106F1C953C9}">
      <dgm:prSet/>
      <dgm:spPr/>
      <dgm:t>
        <a:bodyPr/>
        <a:lstStyle/>
        <a:p>
          <a:endParaRPr lang="ru-RU"/>
        </a:p>
      </dgm:t>
    </dgm:pt>
    <dgm:pt modelId="{5556D929-77C4-4E4A-B371-5987E39B897F}" type="sibTrans" cxnId="{F2BA420F-91AF-4B4E-87AF-9106F1C953C9}">
      <dgm:prSet/>
      <dgm:spPr/>
      <dgm:t>
        <a:bodyPr/>
        <a:lstStyle/>
        <a:p>
          <a:endParaRPr lang="ru-RU"/>
        </a:p>
      </dgm:t>
    </dgm:pt>
    <dgm:pt modelId="{628E7F62-E4D7-4C7F-A11F-F05D513D314D}">
      <dgm:prSet/>
      <dgm:spPr/>
      <dgm:t>
        <a:bodyPr/>
        <a:lstStyle/>
        <a:p>
          <a:pPr marL="0" indent="358775" algn="just" rtl="0"/>
          <a:r>
            <a:rPr lang="ru-RU" smtClean="0">
              <a:latin typeface="Times New Roman" panose="02020603050405020304" pitchFamily="18" charset="0"/>
              <a:cs typeface="Times New Roman" panose="02020603050405020304" pitchFamily="18" charset="0"/>
            </a:rPr>
            <a:t>Демак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педагогикада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тадқиқотларнинг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долзарблиги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эҳтиёжи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ўқув-тарбия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билимларнинг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белгиланар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экан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1C43B2A-EC42-49ED-82F6-2469F51E45BF}" type="parTrans" cxnId="{A3623C06-9121-4070-B216-64096C255F5B}">
      <dgm:prSet/>
      <dgm:spPr/>
      <dgm:t>
        <a:bodyPr/>
        <a:lstStyle/>
        <a:p>
          <a:endParaRPr lang="ru-RU"/>
        </a:p>
      </dgm:t>
    </dgm:pt>
    <dgm:pt modelId="{B0AA1683-653B-4B29-81D4-D64A67A120B2}" type="sibTrans" cxnId="{A3623C06-9121-4070-B216-64096C255F5B}">
      <dgm:prSet/>
      <dgm:spPr/>
      <dgm:t>
        <a:bodyPr/>
        <a:lstStyle/>
        <a:p>
          <a:endParaRPr lang="ru-RU"/>
        </a:p>
      </dgm:t>
    </dgm:pt>
    <dgm:pt modelId="{AE0AA854-DCB7-4AD5-97EE-9DF0F1F4E41A}" type="pres">
      <dgm:prSet presAssocID="{83267589-0666-4378-A936-102283D4C773}" presName="linear" presStyleCnt="0">
        <dgm:presLayoutVars>
          <dgm:animLvl val="lvl"/>
          <dgm:resizeHandles val="exact"/>
        </dgm:presLayoutVars>
      </dgm:prSet>
      <dgm:spPr/>
    </dgm:pt>
    <dgm:pt modelId="{FC2CEF74-C89B-495A-B2CA-6AFD25FDECD3}" type="pres">
      <dgm:prSet presAssocID="{8A420654-F331-4D7A-83EB-D99B0C591DD6}" presName="parentText" presStyleLbl="node1" presStyleIdx="0" presStyleCnt="3">
        <dgm:presLayoutVars>
          <dgm:chMax val="0"/>
          <dgm:bulletEnabled val="1"/>
        </dgm:presLayoutVars>
      </dgm:prSet>
      <dgm:spPr/>
    </dgm:pt>
    <dgm:pt modelId="{EEAA84AA-0612-4703-9F5D-D6F0D175440A}" type="pres">
      <dgm:prSet presAssocID="{6132B557-2155-4F5D-BACA-8AFB6CA79172}" presName="spacer" presStyleCnt="0"/>
      <dgm:spPr/>
    </dgm:pt>
    <dgm:pt modelId="{9752F673-1302-4BCF-9234-C24AB8C90531}" type="pres">
      <dgm:prSet presAssocID="{7AC561BA-26B9-4397-921B-16BB21A79E7A}" presName="parentText" presStyleLbl="node1" presStyleIdx="1" presStyleCnt="3">
        <dgm:presLayoutVars>
          <dgm:chMax val="0"/>
          <dgm:bulletEnabled val="1"/>
        </dgm:presLayoutVars>
      </dgm:prSet>
      <dgm:spPr/>
    </dgm:pt>
    <dgm:pt modelId="{38C1BCA8-3C57-4ECD-B6DF-7C56F32ADC67}" type="pres">
      <dgm:prSet presAssocID="{5556D929-77C4-4E4A-B371-5987E39B897F}" presName="spacer" presStyleCnt="0"/>
      <dgm:spPr/>
    </dgm:pt>
    <dgm:pt modelId="{A4C4315E-F72E-4D3E-BE92-5A7F7DCE0B63}" type="pres">
      <dgm:prSet presAssocID="{628E7F62-E4D7-4C7F-A11F-F05D513D314D}" presName="parentText" presStyleLbl="node1" presStyleIdx="2" presStyleCnt="3">
        <dgm:presLayoutVars>
          <dgm:chMax val="0"/>
          <dgm:bulletEnabled val="1"/>
        </dgm:presLayoutVars>
      </dgm:prSet>
      <dgm:spPr/>
    </dgm:pt>
  </dgm:ptLst>
  <dgm:cxnLst>
    <dgm:cxn modelId="{CA0C8553-B96A-45CE-9D25-ADB69319ADBC}" type="presOf" srcId="{83267589-0666-4378-A936-102283D4C773}" destId="{AE0AA854-DCB7-4AD5-97EE-9DF0F1F4E41A}" srcOrd="0" destOrd="0" presId="urn:microsoft.com/office/officeart/2005/8/layout/vList2"/>
    <dgm:cxn modelId="{3F1130FC-55A5-438A-A52A-BD529FCC131C}" type="presOf" srcId="{7AC561BA-26B9-4397-921B-16BB21A79E7A}" destId="{9752F673-1302-4BCF-9234-C24AB8C90531}" srcOrd="0" destOrd="0" presId="urn:microsoft.com/office/officeart/2005/8/layout/vList2"/>
    <dgm:cxn modelId="{A3623C06-9121-4070-B216-64096C255F5B}" srcId="{83267589-0666-4378-A936-102283D4C773}" destId="{628E7F62-E4D7-4C7F-A11F-F05D513D314D}" srcOrd="2" destOrd="0" parTransId="{51C43B2A-EC42-49ED-82F6-2469F51E45BF}" sibTransId="{B0AA1683-653B-4B29-81D4-D64A67A120B2}"/>
    <dgm:cxn modelId="{F2BA420F-91AF-4B4E-87AF-9106F1C953C9}" srcId="{83267589-0666-4378-A936-102283D4C773}" destId="{7AC561BA-26B9-4397-921B-16BB21A79E7A}" srcOrd="1" destOrd="0" parTransId="{08760A97-D5E4-44F7-AEC9-5DD2BD0848C9}" sibTransId="{5556D929-77C4-4E4A-B371-5987E39B897F}"/>
    <dgm:cxn modelId="{BEBC15ED-074A-41BD-BCD8-E0E240F9D8AC}" type="presOf" srcId="{8A420654-F331-4D7A-83EB-D99B0C591DD6}" destId="{FC2CEF74-C89B-495A-B2CA-6AFD25FDECD3}" srcOrd="0" destOrd="0" presId="urn:microsoft.com/office/officeart/2005/8/layout/vList2"/>
    <dgm:cxn modelId="{6FA0D359-6F08-45C3-8272-D98203E9C347}" srcId="{83267589-0666-4378-A936-102283D4C773}" destId="{8A420654-F331-4D7A-83EB-D99B0C591DD6}" srcOrd="0" destOrd="0" parTransId="{E302C202-60F8-445B-B509-5A8B27AF7E3A}" sibTransId="{6132B557-2155-4F5D-BACA-8AFB6CA79172}"/>
    <dgm:cxn modelId="{6F428118-99E7-477F-846D-D8B8E58584AF}" type="presOf" srcId="{628E7F62-E4D7-4C7F-A11F-F05D513D314D}" destId="{A4C4315E-F72E-4D3E-BE92-5A7F7DCE0B63}" srcOrd="0" destOrd="0" presId="urn:microsoft.com/office/officeart/2005/8/layout/vList2"/>
    <dgm:cxn modelId="{1199C9B8-B212-4ABF-AC6B-0FB73C6FE46B}" type="presParOf" srcId="{AE0AA854-DCB7-4AD5-97EE-9DF0F1F4E41A}" destId="{FC2CEF74-C89B-495A-B2CA-6AFD25FDECD3}" srcOrd="0" destOrd="0" presId="urn:microsoft.com/office/officeart/2005/8/layout/vList2"/>
    <dgm:cxn modelId="{D7515A9F-F267-4D8B-B458-95FB8DE1B1E8}" type="presParOf" srcId="{AE0AA854-DCB7-4AD5-97EE-9DF0F1F4E41A}" destId="{EEAA84AA-0612-4703-9F5D-D6F0D175440A}" srcOrd="1" destOrd="0" presId="urn:microsoft.com/office/officeart/2005/8/layout/vList2"/>
    <dgm:cxn modelId="{367EB40C-3264-4455-9A10-8C827DFD7573}" type="presParOf" srcId="{AE0AA854-DCB7-4AD5-97EE-9DF0F1F4E41A}" destId="{9752F673-1302-4BCF-9234-C24AB8C90531}" srcOrd="2" destOrd="0" presId="urn:microsoft.com/office/officeart/2005/8/layout/vList2"/>
    <dgm:cxn modelId="{B2491B0C-3C7A-49FD-871F-7AC994E6E65E}" type="presParOf" srcId="{AE0AA854-DCB7-4AD5-97EE-9DF0F1F4E41A}" destId="{38C1BCA8-3C57-4ECD-B6DF-7C56F32ADC67}" srcOrd="3" destOrd="0" presId="urn:microsoft.com/office/officeart/2005/8/layout/vList2"/>
    <dgm:cxn modelId="{7377D8DF-2AF1-4241-9025-CA3FD152BA31}" type="presParOf" srcId="{AE0AA854-DCB7-4AD5-97EE-9DF0F1F4E41A}" destId="{A4C4315E-F72E-4D3E-BE92-5A7F7DCE0B63}"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FABAD815-A896-4AF2-94B8-ED007E5A2762}"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ru-RU"/>
        </a:p>
      </dgm:t>
    </dgm:pt>
    <dgm:pt modelId="{86B8C876-D0D0-43AC-9AEB-4FD28707FD70}">
      <dgm:prSet/>
      <dgm:spPr/>
      <dgm:t>
        <a:bodyPr/>
        <a:lstStyle/>
        <a:p>
          <a:pPr algn="ctr" rtl="0"/>
          <a:r>
            <a:rPr lang="ru-RU" b="1" dirty="0" smtClean="0">
              <a:latin typeface="Times New Roman" panose="02020603050405020304" pitchFamily="18" charset="0"/>
              <a:cs typeface="Times New Roman" panose="02020603050405020304" pitchFamily="18" charset="0"/>
            </a:rPr>
            <a:t>2-савол. </a:t>
          </a:r>
          <a:r>
            <a:rPr lang="ru-RU" b="1" dirty="0" err="1" smtClean="0">
              <a:latin typeface="Times New Roman" panose="02020603050405020304" pitchFamily="18" charset="0"/>
              <a:cs typeface="Times New Roman" panose="02020603050405020304" pitchFamily="18" charset="0"/>
            </a:rPr>
            <a:t>Илмий</a:t>
          </a:r>
          <a:r>
            <a:rPr lang="ru-RU" b="1" dirty="0" smtClean="0">
              <a:latin typeface="Times New Roman" panose="02020603050405020304" pitchFamily="18" charset="0"/>
              <a:cs typeface="Times New Roman" panose="02020603050405020304" pitchFamily="18" charset="0"/>
            </a:rPr>
            <a:t>-техник </a:t>
          </a:r>
          <a:r>
            <a:rPr lang="ru-RU" b="1" dirty="0" err="1" smtClean="0">
              <a:latin typeface="Times New Roman" panose="02020603050405020304" pitchFamily="18" charset="0"/>
              <a:cs typeface="Times New Roman" panose="02020603050405020304" pitchFamily="18" charset="0"/>
            </a:rPr>
            <a:t>тараққиёт</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таълим</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жараёнини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технологиялаштириш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вазифалари</a:t>
          </a:r>
          <a:endParaRPr lang="ru-RU" b="1" dirty="0">
            <a:latin typeface="Times New Roman" panose="02020603050405020304" pitchFamily="18" charset="0"/>
            <a:cs typeface="Times New Roman" panose="02020603050405020304" pitchFamily="18" charset="0"/>
          </a:endParaRPr>
        </a:p>
      </dgm:t>
    </dgm:pt>
    <dgm:pt modelId="{69340373-D443-462B-B084-3DDFE289AB58}" type="parTrans" cxnId="{119A033D-BE71-4DA0-A987-F72FF2191F6F}">
      <dgm:prSet/>
      <dgm:spPr/>
      <dgm:t>
        <a:bodyPr/>
        <a:lstStyle/>
        <a:p>
          <a:endParaRPr lang="ru-RU"/>
        </a:p>
      </dgm:t>
    </dgm:pt>
    <dgm:pt modelId="{11885319-57DC-4BFF-A423-A1DDFA1DADE5}" type="sibTrans" cxnId="{119A033D-BE71-4DA0-A987-F72FF2191F6F}">
      <dgm:prSet/>
      <dgm:spPr/>
      <dgm:t>
        <a:bodyPr/>
        <a:lstStyle/>
        <a:p>
          <a:endParaRPr lang="ru-RU"/>
        </a:p>
      </dgm:t>
    </dgm:pt>
    <dgm:pt modelId="{9781B163-C00E-4A24-96A1-F92B27EAA14E}" type="pres">
      <dgm:prSet presAssocID="{FABAD815-A896-4AF2-94B8-ED007E5A2762}" presName="linear" presStyleCnt="0">
        <dgm:presLayoutVars>
          <dgm:animLvl val="lvl"/>
          <dgm:resizeHandles val="exact"/>
        </dgm:presLayoutVars>
      </dgm:prSet>
      <dgm:spPr/>
    </dgm:pt>
    <dgm:pt modelId="{B1995B25-3D37-4373-B06E-E2A45E53D749}" type="pres">
      <dgm:prSet presAssocID="{86B8C876-D0D0-43AC-9AEB-4FD28707FD70}" presName="parentText" presStyleLbl="node1" presStyleIdx="0" presStyleCnt="1">
        <dgm:presLayoutVars>
          <dgm:chMax val="0"/>
          <dgm:bulletEnabled val="1"/>
        </dgm:presLayoutVars>
      </dgm:prSet>
      <dgm:spPr/>
    </dgm:pt>
  </dgm:ptLst>
  <dgm:cxnLst>
    <dgm:cxn modelId="{27956619-43EB-46C3-A1CA-2CBAF12D20F9}" type="presOf" srcId="{FABAD815-A896-4AF2-94B8-ED007E5A2762}" destId="{9781B163-C00E-4A24-96A1-F92B27EAA14E}" srcOrd="0" destOrd="0" presId="urn:microsoft.com/office/officeart/2005/8/layout/vList2"/>
    <dgm:cxn modelId="{6FB40CC8-A6CB-4D13-93E1-3BA517697E34}" type="presOf" srcId="{86B8C876-D0D0-43AC-9AEB-4FD28707FD70}" destId="{B1995B25-3D37-4373-B06E-E2A45E53D749}" srcOrd="0" destOrd="0" presId="urn:microsoft.com/office/officeart/2005/8/layout/vList2"/>
    <dgm:cxn modelId="{119A033D-BE71-4DA0-A987-F72FF2191F6F}" srcId="{FABAD815-A896-4AF2-94B8-ED007E5A2762}" destId="{86B8C876-D0D0-43AC-9AEB-4FD28707FD70}" srcOrd="0" destOrd="0" parTransId="{69340373-D443-462B-B084-3DDFE289AB58}" sibTransId="{11885319-57DC-4BFF-A423-A1DDFA1DADE5}"/>
    <dgm:cxn modelId="{21C2303B-B18C-4C36-B8E4-FADED4DA3506}" type="presParOf" srcId="{9781B163-C00E-4A24-96A1-F92B27EAA14E}" destId="{B1995B25-3D37-4373-B06E-E2A45E53D74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DEEF60F1-2015-4971-AB89-7C00F4AB93D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46FB0AF-59FF-4FB9-9331-16DF42A2B938}">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Бугунги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кунда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муассасаларида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ўқув-тарбиявий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технологияга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ўтказишни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тақозо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6204B59-1475-4558-B686-99BA9314C2D7}" type="parTrans" cxnId="{D04F0E4D-8539-49C9-9B1E-A4B4AC746F7D}">
      <dgm:prSet/>
      <dgm:spPr/>
      <dgm:t>
        <a:bodyPr/>
        <a:lstStyle/>
        <a:p>
          <a:endParaRPr lang="ru-RU"/>
        </a:p>
      </dgm:t>
    </dgm:pt>
    <dgm:pt modelId="{DB3316D6-6805-4ABE-8A81-E54624D6015E}" type="sibTrans" cxnId="{D04F0E4D-8539-49C9-9B1E-A4B4AC746F7D}">
      <dgm:prSet/>
      <dgm:spPr/>
      <dgm:t>
        <a:bodyPr/>
        <a:lstStyle/>
        <a:p>
          <a:endParaRPr lang="ru-RU"/>
        </a:p>
      </dgm:t>
    </dgm:pt>
    <dgm:pt modelId="{D054415A-2ECB-411F-AFEA-502127B07AA4}">
      <dgm:prSet/>
      <dgm:spPr/>
      <dgm:t>
        <a:bodyPr/>
        <a:lstStyle/>
        <a:p>
          <a:pPr marL="0" indent="358775" algn="just" rtl="0"/>
          <a:r>
            <a:rPr lang="ru-RU" smtClean="0">
              <a:latin typeface="Times New Roman" panose="02020603050405020304" pitchFamily="18" charset="0"/>
              <a:cs typeface="Times New Roman" panose="02020603050405020304" pitchFamily="18" charset="0"/>
            </a:rPr>
            <a:t>В.П.Беспальконинг </a:t>
          </a:r>
          <a:r>
            <a:rPr lang="ru-RU" dirty="0" err="1" smtClean="0">
              <a:latin typeface="Times New Roman" panose="02020603050405020304" pitchFamily="18" charset="0"/>
              <a:cs typeface="Times New Roman" panose="02020603050405020304" pitchFamily="18" charset="0"/>
            </a:rPr>
            <a:t>таърифига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кўра</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тизим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тартибли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кўзлаб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олдиндан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ўйлаб</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таъсир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вужудга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воситалар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йиғиндисидир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6AB57B6-8552-469D-AF0D-20992B96C00A}" type="parTrans" cxnId="{D26B2147-2FAE-4390-8389-50381599DCD1}">
      <dgm:prSet/>
      <dgm:spPr/>
      <dgm:t>
        <a:bodyPr/>
        <a:lstStyle/>
        <a:p>
          <a:endParaRPr lang="ru-RU"/>
        </a:p>
      </dgm:t>
    </dgm:pt>
    <dgm:pt modelId="{C47149A4-7FEC-4B3E-B1B7-AE49E9DCB6E6}" type="sibTrans" cxnId="{D26B2147-2FAE-4390-8389-50381599DCD1}">
      <dgm:prSet/>
      <dgm:spPr/>
      <dgm:t>
        <a:bodyPr/>
        <a:lstStyle/>
        <a:p>
          <a:endParaRPr lang="ru-RU"/>
        </a:p>
      </dgm:t>
    </dgm:pt>
    <dgm:pt modelId="{9EF4E079-F0BD-4EB5-9AA6-FC1B4DCBE1F3}">
      <dgm:prSet/>
      <dgm:spPr/>
      <dgm:t>
        <a:bodyPr/>
        <a:lstStyle/>
        <a:p>
          <a:pPr marL="0" indent="358775" algn="just" rtl="0"/>
          <a:r>
            <a:rPr lang="ru-RU" smtClean="0">
              <a:latin typeface="Times New Roman" panose="02020603050405020304" pitchFamily="18" charset="0"/>
              <a:cs typeface="Times New Roman" panose="02020603050405020304" pitchFamily="18" charset="0"/>
            </a:rPr>
            <a:t>Бу </a:t>
          </a:r>
          <a:r>
            <a:rPr lang="ru-RU" dirty="0" err="1" smtClean="0">
              <a:latin typeface="Times New Roman" panose="02020603050405020304" pitchFamily="18" charset="0"/>
              <a:cs typeface="Times New Roman" panose="02020603050405020304" pitchFamily="18" charset="0"/>
            </a:rPr>
            <a:t>жараён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осон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кечмайди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чунки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ихтиёрий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қурилаётган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этилаётган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қатъиян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асосланган</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тизимга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айлантириш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97163AD-2074-4A1F-B881-5E12BD5EC8C8}" type="parTrans" cxnId="{84121394-6E70-4956-8EEA-0619917AC437}">
      <dgm:prSet/>
      <dgm:spPr/>
      <dgm:t>
        <a:bodyPr/>
        <a:lstStyle/>
        <a:p>
          <a:endParaRPr lang="ru-RU"/>
        </a:p>
      </dgm:t>
    </dgm:pt>
    <dgm:pt modelId="{01520A87-EBD3-4B3E-A9F1-B353DD250A26}" type="sibTrans" cxnId="{84121394-6E70-4956-8EEA-0619917AC437}">
      <dgm:prSet/>
      <dgm:spPr/>
      <dgm:t>
        <a:bodyPr/>
        <a:lstStyle/>
        <a:p>
          <a:endParaRPr lang="ru-RU"/>
        </a:p>
      </dgm:t>
    </dgm:pt>
    <dgm:pt modelId="{55F4C326-5EFC-439D-B559-7AC1647D3645}" type="pres">
      <dgm:prSet presAssocID="{DEEF60F1-2015-4971-AB89-7C00F4AB93DB}" presName="linear" presStyleCnt="0">
        <dgm:presLayoutVars>
          <dgm:animLvl val="lvl"/>
          <dgm:resizeHandles val="exact"/>
        </dgm:presLayoutVars>
      </dgm:prSet>
      <dgm:spPr/>
    </dgm:pt>
    <dgm:pt modelId="{22C879C1-369C-458F-B456-14E1F69D1B6F}" type="pres">
      <dgm:prSet presAssocID="{546FB0AF-59FF-4FB9-9331-16DF42A2B938}" presName="parentText" presStyleLbl="node1" presStyleIdx="0" presStyleCnt="3">
        <dgm:presLayoutVars>
          <dgm:chMax val="0"/>
          <dgm:bulletEnabled val="1"/>
        </dgm:presLayoutVars>
      </dgm:prSet>
      <dgm:spPr/>
    </dgm:pt>
    <dgm:pt modelId="{C1C358F4-FFB5-4818-9EA7-6E97204D9FA1}" type="pres">
      <dgm:prSet presAssocID="{DB3316D6-6805-4ABE-8A81-E54624D6015E}" presName="spacer" presStyleCnt="0"/>
      <dgm:spPr/>
    </dgm:pt>
    <dgm:pt modelId="{BA1EB739-A855-4035-AF59-E89BDC63DD9D}" type="pres">
      <dgm:prSet presAssocID="{9EF4E079-F0BD-4EB5-9AA6-FC1B4DCBE1F3}" presName="parentText" presStyleLbl="node1" presStyleIdx="1" presStyleCnt="3">
        <dgm:presLayoutVars>
          <dgm:chMax val="0"/>
          <dgm:bulletEnabled val="1"/>
        </dgm:presLayoutVars>
      </dgm:prSet>
      <dgm:spPr/>
    </dgm:pt>
    <dgm:pt modelId="{CF8FD91A-D2E2-46C2-9C48-2321E291A418}" type="pres">
      <dgm:prSet presAssocID="{01520A87-EBD3-4B3E-A9F1-B353DD250A26}" presName="spacer" presStyleCnt="0"/>
      <dgm:spPr/>
    </dgm:pt>
    <dgm:pt modelId="{7A7312FA-C71F-4BDF-B70E-E1BAFD72A8E6}" type="pres">
      <dgm:prSet presAssocID="{D054415A-2ECB-411F-AFEA-502127B07AA4}" presName="parentText" presStyleLbl="node1" presStyleIdx="2" presStyleCnt="3">
        <dgm:presLayoutVars>
          <dgm:chMax val="0"/>
          <dgm:bulletEnabled val="1"/>
        </dgm:presLayoutVars>
      </dgm:prSet>
      <dgm:spPr/>
    </dgm:pt>
  </dgm:ptLst>
  <dgm:cxnLst>
    <dgm:cxn modelId="{6DFE6715-9481-4F6A-BAAC-20D2A0066E2E}" type="presOf" srcId="{9EF4E079-F0BD-4EB5-9AA6-FC1B4DCBE1F3}" destId="{BA1EB739-A855-4035-AF59-E89BDC63DD9D}" srcOrd="0" destOrd="0" presId="urn:microsoft.com/office/officeart/2005/8/layout/vList2"/>
    <dgm:cxn modelId="{1267EB2D-EA66-46D6-9F3B-0C7B3218C01D}" type="presOf" srcId="{546FB0AF-59FF-4FB9-9331-16DF42A2B938}" destId="{22C879C1-369C-458F-B456-14E1F69D1B6F}" srcOrd="0" destOrd="0" presId="urn:microsoft.com/office/officeart/2005/8/layout/vList2"/>
    <dgm:cxn modelId="{5B5F07E4-E0E9-46DF-9AD1-E5515C648255}" type="presOf" srcId="{D054415A-2ECB-411F-AFEA-502127B07AA4}" destId="{7A7312FA-C71F-4BDF-B70E-E1BAFD72A8E6}" srcOrd="0" destOrd="0" presId="urn:microsoft.com/office/officeart/2005/8/layout/vList2"/>
    <dgm:cxn modelId="{84121394-6E70-4956-8EEA-0619917AC437}" srcId="{DEEF60F1-2015-4971-AB89-7C00F4AB93DB}" destId="{9EF4E079-F0BD-4EB5-9AA6-FC1B4DCBE1F3}" srcOrd="1" destOrd="0" parTransId="{A97163AD-2074-4A1F-B881-5E12BD5EC8C8}" sibTransId="{01520A87-EBD3-4B3E-A9F1-B353DD250A26}"/>
    <dgm:cxn modelId="{D1DB31D3-5E58-47A3-B070-6C8482426D49}" type="presOf" srcId="{DEEF60F1-2015-4971-AB89-7C00F4AB93DB}" destId="{55F4C326-5EFC-439D-B559-7AC1647D3645}" srcOrd="0" destOrd="0" presId="urn:microsoft.com/office/officeart/2005/8/layout/vList2"/>
    <dgm:cxn modelId="{D04F0E4D-8539-49C9-9B1E-A4B4AC746F7D}" srcId="{DEEF60F1-2015-4971-AB89-7C00F4AB93DB}" destId="{546FB0AF-59FF-4FB9-9331-16DF42A2B938}" srcOrd="0" destOrd="0" parTransId="{66204B59-1475-4558-B686-99BA9314C2D7}" sibTransId="{DB3316D6-6805-4ABE-8A81-E54624D6015E}"/>
    <dgm:cxn modelId="{D26B2147-2FAE-4390-8389-50381599DCD1}" srcId="{DEEF60F1-2015-4971-AB89-7C00F4AB93DB}" destId="{D054415A-2ECB-411F-AFEA-502127B07AA4}" srcOrd="2" destOrd="0" parTransId="{56AB57B6-8552-469D-AF0D-20992B96C00A}" sibTransId="{C47149A4-7FEC-4B3E-B1B7-AE49E9DCB6E6}"/>
    <dgm:cxn modelId="{C1C64735-11E7-401C-9BCC-16A8E9BA7D3D}" type="presParOf" srcId="{55F4C326-5EFC-439D-B559-7AC1647D3645}" destId="{22C879C1-369C-458F-B456-14E1F69D1B6F}" srcOrd="0" destOrd="0" presId="urn:microsoft.com/office/officeart/2005/8/layout/vList2"/>
    <dgm:cxn modelId="{B0BCB832-87D1-4869-9983-B6ED3E1F5461}" type="presParOf" srcId="{55F4C326-5EFC-439D-B559-7AC1647D3645}" destId="{C1C358F4-FFB5-4818-9EA7-6E97204D9FA1}" srcOrd="1" destOrd="0" presId="urn:microsoft.com/office/officeart/2005/8/layout/vList2"/>
    <dgm:cxn modelId="{673085BD-ECA5-49DA-9F2E-3DEDC1A04A89}" type="presParOf" srcId="{55F4C326-5EFC-439D-B559-7AC1647D3645}" destId="{BA1EB739-A855-4035-AF59-E89BDC63DD9D}" srcOrd="2" destOrd="0" presId="urn:microsoft.com/office/officeart/2005/8/layout/vList2"/>
    <dgm:cxn modelId="{3739A19C-769C-4B6E-8B91-75A716BB6CFC}" type="presParOf" srcId="{55F4C326-5EFC-439D-B559-7AC1647D3645}" destId="{CF8FD91A-D2E2-46C2-9C48-2321E291A418}" srcOrd="3" destOrd="0" presId="urn:microsoft.com/office/officeart/2005/8/layout/vList2"/>
    <dgm:cxn modelId="{072C2217-5843-46FC-8A9A-B5B461224679}" type="presParOf" srcId="{55F4C326-5EFC-439D-B559-7AC1647D3645}" destId="{7A7312FA-C71F-4BDF-B70E-E1BAFD72A8E6}" srcOrd="4"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1CA2D025-1D07-447F-B140-F03C81F7CB3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8EA58B0-BB59-4D00-B327-53E8A30ED989}">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белгилаб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олинади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равишда</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тизим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ўзгарса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ўзгариши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муқаррардир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Кадрлар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миллий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оила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олдида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жавобгарлигини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этадиган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фуқароларни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тарбиялашни</a:t>
          </a:r>
          <a:r>
            <a:rPr lang="ru-RU" dirty="0" smtClean="0">
              <a:latin typeface="Times New Roman" panose="02020603050405020304" pitchFamily="18" charset="0"/>
              <a:cs typeface="Times New Roman" panose="02020603050405020304" pitchFamily="18" charset="0"/>
            </a:rPr>
            <a:t> бош </a:t>
          </a:r>
          <a:r>
            <a:rPr lang="ru-RU" dirty="0" err="1" smtClean="0">
              <a:latin typeface="Times New Roman" panose="02020603050405020304" pitchFamily="18" charset="0"/>
              <a:cs typeface="Times New Roman" panose="02020603050405020304" pitchFamily="18" charset="0"/>
            </a:rPr>
            <a:t>мақсад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қўйди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BB0CB20-C645-4696-B492-4395906CD5ED}" type="parTrans" cxnId="{3BB8CBA9-4AFA-4572-9D7C-3DDB21880DD1}">
      <dgm:prSet/>
      <dgm:spPr/>
      <dgm:t>
        <a:bodyPr/>
        <a:lstStyle/>
        <a:p>
          <a:endParaRPr lang="ru-RU"/>
        </a:p>
      </dgm:t>
    </dgm:pt>
    <dgm:pt modelId="{E365EC83-8362-45E0-911C-CE572A2D5528}" type="sibTrans" cxnId="{3BB8CBA9-4AFA-4572-9D7C-3DDB21880DD1}">
      <dgm:prSet/>
      <dgm:spPr/>
      <dgm:t>
        <a:bodyPr/>
        <a:lstStyle/>
        <a:p>
          <a:endParaRPr lang="ru-RU"/>
        </a:p>
      </dgm:t>
    </dgm:pt>
    <dgm:pt modelId="{F78CF08E-5E81-4F98-98DD-98872898E701}">
      <dgm:prSet/>
      <dgm:spPr/>
      <dgm:t>
        <a:bodyPr/>
        <a:lstStyle/>
        <a:p>
          <a:pPr marL="0" indent="358775" algn="just" rtl="0"/>
          <a:r>
            <a:rPr lang="ru-RU" smtClean="0">
              <a:latin typeface="Times New Roman" panose="02020603050405020304" pitchFamily="18" charset="0"/>
              <a:cs typeface="Times New Roman" panose="02020603050405020304" pitchFamily="18" charset="0"/>
            </a:rPr>
            <a:t>Чунончи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Миллий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таълим-тарбия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соҳасидаги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буюртмаси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ҳисобланиб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миллий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истиқлол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мафкурасининг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моҳият-мазмунига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тўлиқ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буюртмасигина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таълим-тарбиянинг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белгилаб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тизимнинг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кафолатлайди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F1BF7E7-2A80-4C27-AEDF-9D865A775268}" type="parTrans" cxnId="{191D6519-21C9-4289-BFDF-821D19EE5287}">
      <dgm:prSet/>
      <dgm:spPr/>
      <dgm:t>
        <a:bodyPr/>
        <a:lstStyle/>
        <a:p>
          <a:endParaRPr lang="ru-RU"/>
        </a:p>
      </dgm:t>
    </dgm:pt>
    <dgm:pt modelId="{BD2FA7E8-D3F0-47F7-B36C-FB0846C4BA1B}" type="sibTrans" cxnId="{191D6519-21C9-4289-BFDF-821D19EE5287}">
      <dgm:prSet/>
      <dgm:spPr/>
      <dgm:t>
        <a:bodyPr/>
        <a:lstStyle/>
        <a:p>
          <a:endParaRPr lang="ru-RU"/>
        </a:p>
      </dgm:t>
    </dgm:pt>
    <dgm:pt modelId="{676760A6-191E-447E-8C40-7D11B2D5C643}" type="pres">
      <dgm:prSet presAssocID="{1CA2D025-1D07-447F-B140-F03C81F7CB34}" presName="linear" presStyleCnt="0">
        <dgm:presLayoutVars>
          <dgm:animLvl val="lvl"/>
          <dgm:resizeHandles val="exact"/>
        </dgm:presLayoutVars>
      </dgm:prSet>
      <dgm:spPr/>
    </dgm:pt>
    <dgm:pt modelId="{1C06CD49-7A14-4494-A503-36889F971B44}" type="pres">
      <dgm:prSet presAssocID="{78EA58B0-BB59-4D00-B327-53E8A30ED989}" presName="parentText" presStyleLbl="node1" presStyleIdx="0" presStyleCnt="2">
        <dgm:presLayoutVars>
          <dgm:chMax val="0"/>
          <dgm:bulletEnabled val="1"/>
        </dgm:presLayoutVars>
      </dgm:prSet>
      <dgm:spPr/>
    </dgm:pt>
    <dgm:pt modelId="{57EBDBBA-1331-43CC-97A4-A8B83F568EB9}" type="pres">
      <dgm:prSet presAssocID="{E365EC83-8362-45E0-911C-CE572A2D5528}" presName="spacer" presStyleCnt="0"/>
      <dgm:spPr/>
    </dgm:pt>
    <dgm:pt modelId="{4E0F1CE9-1D8A-4C09-83C9-B16247D15845}" type="pres">
      <dgm:prSet presAssocID="{F78CF08E-5E81-4F98-98DD-98872898E701}" presName="parentText" presStyleLbl="node1" presStyleIdx="1" presStyleCnt="2">
        <dgm:presLayoutVars>
          <dgm:chMax val="0"/>
          <dgm:bulletEnabled val="1"/>
        </dgm:presLayoutVars>
      </dgm:prSet>
      <dgm:spPr/>
    </dgm:pt>
  </dgm:ptLst>
  <dgm:cxnLst>
    <dgm:cxn modelId="{3BB8CBA9-4AFA-4572-9D7C-3DDB21880DD1}" srcId="{1CA2D025-1D07-447F-B140-F03C81F7CB34}" destId="{78EA58B0-BB59-4D00-B327-53E8A30ED989}" srcOrd="0" destOrd="0" parTransId="{5BB0CB20-C645-4696-B492-4395906CD5ED}" sibTransId="{E365EC83-8362-45E0-911C-CE572A2D5528}"/>
    <dgm:cxn modelId="{191D6519-21C9-4289-BFDF-821D19EE5287}" srcId="{1CA2D025-1D07-447F-B140-F03C81F7CB34}" destId="{F78CF08E-5E81-4F98-98DD-98872898E701}" srcOrd="1" destOrd="0" parTransId="{5F1BF7E7-2A80-4C27-AEDF-9D865A775268}" sibTransId="{BD2FA7E8-D3F0-47F7-B36C-FB0846C4BA1B}"/>
    <dgm:cxn modelId="{DE3E1441-EA9C-415A-BA17-3A505CD83D98}" type="presOf" srcId="{1CA2D025-1D07-447F-B140-F03C81F7CB34}" destId="{676760A6-191E-447E-8C40-7D11B2D5C643}" srcOrd="0" destOrd="0" presId="urn:microsoft.com/office/officeart/2005/8/layout/vList2"/>
    <dgm:cxn modelId="{0A657190-A134-4D91-B4A0-54125F50BC20}" type="presOf" srcId="{78EA58B0-BB59-4D00-B327-53E8A30ED989}" destId="{1C06CD49-7A14-4494-A503-36889F971B44}" srcOrd="0" destOrd="0" presId="urn:microsoft.com/office/officeart/2005/8/layout/vList2"/>
    <dgm:cxn modelId="{C62C1147-8B65-45FE-97E0-343C0EDDB037}" type="presOf" srcId="{F78CF08E-5E81-4F98-98DD-98872898E701}" destId="{4E0F1CE9-1D8A-4C09-83C9-B16247D15845}" srcOrd="0" destOrd="0" presId="urn:microsoft.com/office/officeart/2005/8/layout/vList2"/>
    <dgm:cxn modelId="{EF44C275-72BF-472C-AEE9-F7F59B3573DC}" type="presParOf" srcId="{676760A6-191E-447E-8C40-7D11B2D5C643}" destId="{1C06CD49-7A14-4494-A503-36889F971B44}" srcOrd="0" destOrd="0" presId="urn:microsoft.com/office/officeart/2005/8/layout/vList2"/>
    <dgm:cxn modelId="{62BBB713-4800-4617-9181-566514CB2628}" type="presParOf" srcId="{676760A6-191E-447E-8C40-7D11B2D5C643}" destId="{57EBDBBA-1331-43CC-97A4-A8B83F568EB9}" srcOrd="1" destOrd="0" presId="urn:microsoft.com/office/officeart/2005/8/layout/vList2"/>
    <dgm:cxn modelId="{A79918FC-5568-4A2A-A4FB-22B03DE0C844}" type="presParOf" srcId="{676760A6-191E-447E-8C40-7D11B2D5C643}" destId="{4E0F1CE9-1D8A-4C09-83C9-B16247D1584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1944B01A-4CDB-4E9F-95BE-E47506714BD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AA79EA9-A03F-4A0A-83AF-D81534799709}">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Педагогик технология </a:t>
          </a:r>
          <a:r>
            <a:rPr lang="ru-RU" dirty="0" err="1" smtClean="0">
              <a:latin typeface="Times New Roman" panose="02020603050405020304" pitchFamily="18" charset="0"/>
              <a:cs typeface="Times New Roman" panose="02020603050405020304" pitchFamily="18" charset="0"/>
            </a:rPr>
            <a:t>шундай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соҳасики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воситасида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йилликда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соҳасидаги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сиёсатида</a:t>
          </a:r>
          <a:r>
            <a:rPr lang="ru-RU" dirty="0" smtClean="0">
              <a:latin typeface="Times New Roman" panose="02020603050405020304" pitchFamily="18" charset="0"/>
              <a:cs typeface="Times New Roman" panose="02020603050405020304" pitchFamily="18" charset="0"/>
            </a:rPr>
            <a:t> туб </a:t>
          </a:r>
          <a:r>
            <a:rPr lang="ru-RU" dirty="0" err="1" smtClean="0">
              <a:latin typeface="Times New Roman" panose="02020603050405020304" pitchFamily="18" charset="0"/>
              <a:cs typeface="Times New Roman" panose="02020603050405020304" pitchFamily="18" charset="0"/>
            </a:rPr>
            <a:t>бурилиш</a:t>
          </a:r>
          <a:r>
            <a:rPr lang="ru-RU" dirty="0" smtClean="0">
              <a:latin typeface="Times New Roman" panose="02020603050405020304" pitchFamily="18" charset="0"/>
              <a:cs typeface="Times New Roman" panose="02020603050405020304" pitchFamily="18" charset="0"/>
            </a:rPr>
            <a:t> юз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янгиланади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инсонпарварлик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туйғулари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972C5FC-8FCB-4955-925D-320FC3B43332}" type="parTrans" cxnId="{0CC1AFDB-41D5-4E33-A1EE-E32552901118}">
      <dgm:prSet/>
      <dgm:spPr/>
      <dgm:t>
        <a:bodyPr/>
        <a:lstStyle/>
        <a:p>
          <a:endParaRPr lang="ru-RU"/>
        </a:p>
      </dgm:t>
    </dgm:pt>
    <dgm:pt modelId="{BC2BB0FD-50CD-47A9-BE75-0F216BE34339}" type="sibTrans" cxnId="{0CC1AFDB-41D5-4E33-A1EE-E32552901118}">
      <dgm:prSet/>
      <dgm:spPr/>
      <dgm:t>
        <a:bodyPr/>
        <a:lstStyle/>
        <a:p>
          <a:endParaRPr lang="ru-RU"/>
        </a:p>
      </dgm:t>
    </dgm:pt>
    <dgm:pt modelId="{610FFF40-6640-427E-B7DD-AAF32C70E756}" type="pres">
      <dgm:prSet presAssocID="{1944B01A-4CDB-4E9F-95BE-E47506714BD3}" presName="linear" presStyleCnt="0">
        <dgm:presLayoutVars>
          <dgm:animLvl val="lvl"/>
          <dgm:resizeHandles val="exact"/>
        </dgm:presLayoutVars>
      </dgm:prSet>
      <dgm:spPr/>
    </dgm:pt>
    <dgm:pt modelId="{8442B03C-09B7-4196-82F8-A14D34EB48EC}" type="pres">
      <dgm:prSet presAssocID="{CAA79EA9-A03F-4A0A-83AF-D81534799709}" presName="parentText" presStyleLbl="node1" presStyleIdx="0" presStyleCnt="1">
        <dgm:presLayoutVars>
          <dgm:chMax val="0"/>
          <dgm:bulletEnabled val="1"/>
        </dgm:presLayoutVars>
      </dgm:prSet>
      <dgm:spPr/>
      <dgm:t>
        <a:bodyPr/>
        <a:lstStyle/>
        <a:p>
          <a:endParaRPr lang="ru-RU"/>
        </a:p>
      </dgm:t>
    </dgm:pt>
  </dgm:ptLst>
  <dgm:cxnLst>
    <dgm:cxn modelId="{0CC1AFDB-41D5-4E33-A1EE-E32552901118}" srcId="{1944B01A-4CDB-4E9F-95BE-E47506714BD3}" destId="{CAA79EA9-A03F-4A0A-83AF-D81534799709}" srcOrd="0" destOrd="0" parTransId="{2972C5FC-8FCB-4955-925D-320FC3B43332}" sibTransId="{BC2BB0FD-50CD-47A9-BE75-0F216BE34339}"/>
    <dgm:cxn modelId="{D8A9D8D0-F3CB-4C0F-BAF7-BAD3F302A8DF}" type="presOf" srcId="{1944B01A-4CDB-4E9F-95BE-E47506714BD3}" destId="{610FFF40-6640-427E-B7DD-AAF32C70E756}" srcOrd="0" destOrd="0" presId="urn:microsoft.com/office/officeart/2005/8/layout/vList2"/>
    <dgm:cxn modelId="{CFEDB237-B216-4276-A7E9-4201DDA1FA12}" type="presOf" srcId="{CAA79EA9-A03F-4A0A-83AF-D81534799709}" destId="{8442B03C-09B7-4196-82F8-A14D34EB48EC}" srcOrd="0" destOrd="0" presId="urn:microsoft.com/office/officeart/2005/8/layout/vList2"/>
    <dgm:cxn modelId="{A47D1924-AE85-4227-B204-88518ED7F3E1}" type="presParOf" srcId="{610FFF40-6640-427E-B7DD-AAF32C70E756}" destId="{8442B03C-09B7-4196-82F8-A14D34EB48E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2004FB3D-9443-41BD-8A0F-1D695843A1B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DCD5B0A-2AC7-4EC5-8F6A-DF5580726D7A}">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Бугунги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кунга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(педагог)</a:t>
          </a:r>
          <a:r>
            <a:rPr lang="ru-RU" dirty="0" err="1" smtClean="0">
              <a:latin typeface="Times New Roman" panose="02020603050405020304" pitchFamily="18" charset="0"/>
              <a:cs typeface="Times New Roman" panose="02020603050405020304" pitchFamily="18" charset="0"/>
            </a:rPr>
            <a:t>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методикани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ажрата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олмаяптилар</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боисдан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тушунчаларга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бўлади</a:t>
          </a:r>
          <a:r>
            <a:rPr lang="ru-RU" dirty="0" smtClean="0">
              <a:latin typeface="Times New Roman" panose="02020603050405020304" pitchFamily="18" charset="0"/>
              <a:cs typeface="Times New Roman" panose="02020603050405020304" pitchFamily="18" charset="0"/>
            </a:rPr>
            <a:t>. Методика (</a:t>
          </a:r>
          <a:r>
            <a:rPr lang="ru-RU" dirty="0" err="1" smtClean="0">
              <a:latin typeface="Times New Roman" panose="02020603050405020304" pitchFamily="18" charset="0"/>
              <a:cs typeface="Times New Roman" panose="02020603050405020304" pitchFamily="18" charset="0"/>
            </a:rPr>
            <a:t>услубият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ўтказиш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тавсиялар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мажмуасидан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иборат</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84908B0-B2C5-4D6B-838A-EE1A4CEB3A81}" type="parTrans" cxnId="{E8B4152D-4F8C-4A6B-991F-96F05308D31F}">
      <dgm:prSet/>
      <dgm:spPr/>
      <dgm:t>
        <a:bodyPr/>
        <a:lstStyle/>
        <a:p>
          <a:endParaRPr lang="ru-RU"/>
        </a:p>
      </dgm:t>
    </dgm:pt>
    <dgm:pt modelId="{5F0D2C5A-DE9E-4BB9-B313-10D8941C74AD}" type="sibTrans" cxnId="{E8B4152D-4F8C-4A6B-991F-96F05308D31F}">
      <dgm:prSet/>
      <dgm:spPr/>
      <dgm:t>
        <a:bodyPr/>
        <a:lstStyle/>
        <a:p>
          <a:endParaRPr lang="ru-RU"/>
        </a:p>
      </dgm:t>
    </dgm:pt>
    <dgm:pt modelId="{3C274037-6D51-499E-B00E-A3FA29292F3F}">
      <dgm:prSet/>
      <dgm:spPr/>
      <dgm:t>
        <a:bodyPr/>
        <a:lstStyle/>
        <a:p>
          <a:pPr marL="0" indent="358775" algn="just" rtl="0"/>
          <a:r>
            <a:rPr lang="ru-RU" smtClean="0">
              <a:latin typeface="Times New Roman" panose="02020603050405020304" pitchFamily="18" charset="0"/>
              <a:cs typeface="Times New Roman" panose="02020603050405020304" pitchFamily="18" charset="0"/>
            </a:rPr>
            <a:t>Замонавий </a:t>
          </a:r>
          <a:r>
            <a:rPr lang="ru-RU" dirty="0" smtClean="0">
              <a:latin typeface="Times New Roman" panose="02020603050405020304" pitchFamily="18" charset="0"/>
              <a:cs typeface="Times New Roman" panose="02020603050405020304" pitchFamily="18" charset="0"/>
            </a:rPr>
            <a:t>педагогик технология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олдиндан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белгилаб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қўйилган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(педагог)</a:t>
          </a:r>
          <a:r>
            <a:rPr lang="ru-RU" dirty="0" err="1" smtClean="0">
              <a:latin typeface="Times New Roman" panose="02020603050405020304" pitchFamily="18" charset="0"/>
              <a:cs typeface="Times New Roman" panose="02020603050405020304" pitchFamily="18" charset="0"/>
            </a:rPr>
            <a:t>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касбий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якуний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натижани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кафолатлайдиган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тадбирлар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мажмуаси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йиғиндисидир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0F17794-F506-4B8C-820A-436F938F6A6F}" type="parTrans" cxnId="{00519A0F-1059-446A-940B-2696438DF04F}">
      <dgm:prSet/>
      <dgm:spPr/>
      <dgm:t>
        <a:bodyPr/>
        <a:lstStyle/>
        <a:p>
          <a:endParaRPr lang="ru-RU"/>
        </a:p>
      </dgm:t>
    </dgm:pt>
    <dgm:pt modelId="{2F32DA4B-0A4E-4C5E-9697-082F4E4ABBF6}" type="sibTrans" cxnId="{00519A0F-1059-446A-940B-2696438DF04F}">
      <dgm:prSet/>
      <dgm:spPr/>
      <dgm:t>
        <a:bodyPr/>
        <a:lstStyle/>
        <a:p>
          <a:endParaRPr lang="ru-RU"/>
        </a:p>
      </dgm:t>
    </dgm:pt>
    <dgm:pt modelId="{DBCF1D17-19E2-439D-9A33-556DDE3B7AD9}" type="pres">
      <dgm:prSet presAssocID="{2004FB3D-9443-41BD-8A0F-1D695843A1BB}" presName="linear" presStyleCnt="0">
        <dgm:presLayoutVars>
          <dgm:animLvl val="lvl"/>
          <dgm:resizeHandles val="exact"/>
        </dgm:presLayoutVars>
      </dgm:prSet>
      <dgm:spPr/>
    </dgm:pt>
    <dgm:pt modelId="{F970AEFF-19A6-4FAC-A59A-F987D3EAF8C3}" type="pres">
      <dgm:prSet presAssocID="{9DCD5B0A-2AC7-4EC5-8F6A-DF5580726D7A}" presName="parentText" presStyleLbl="node1" presStyleIdx="0" presStyleCnt="2">
        <dgm:presLayoutVars>
          <dgm:chMax val="0"/>
          <dgm:bulletEnabled val="1"/>
        </dgm:presLayoutVars>
      </dgm:prSet>
      <dgm:spPr/>
    </dgm:pt>
    <dgm:pt modelId="{94E2B02B-F866-44D1-B035-DFE5DD2D6A9A}" type="pres">
      <dgm:prSet presAssocID="{5F0D2C5A-DE9E-4BB9-B313-10D8941C74AD}" presName="spacer" presStyleCnt="0"/>
      <dgm:spPr/>
    </dgm:pt>
    <dgm:pt modelId="{7D986D65-E541-42BF-AEAE-ED6740A2F594}" type="pres">
      <dgm:prSet presAssocID="{3C274037-6D51-499E-B00E-A3FA29292F3F}" presName="parentText" presStyleLbl="node1" presStyleIdx="1" presStyleCnt="2">
        <dgm:presLayoutVars>
          <dgm:chMax val="0"/>
          <dgm:bulletEnabled val="1"/>
        </dgm:presLayoutVars>
      </dgm:prSet>
      <dgm:spPr/>
    </dgm:pt>
  </dgm:ptLst>
  <dgm:cxnLst>
    <dgm:cxn modelId="{E8B4152D-4F8C-4A6B-991F-96F05308D31F}" srcId="{2004FB3D-9443-41BD-8A0F-1D695843A1BB}" destId="{9DCD5B0A-2AC7-4EC5-8F6A-DF5580726D7A}" srcOrd="0" destOrd="0" parTransId="{B84908B0-B2C5-4D6B-838A-EE1A4CEB3A81}" sibTransId="{5F0D2C5A-DE9E-4BB9-B313-10D8941C74AD}"/>
    <dgm:cxn modelId="{90621764-0480-4F64-A7A7-D6E3F66B010C}" type="presOf" srcId="{3C274037-6D51-499E-B00E-A3FA29292F3F}" destId="{7D986D65-E541-42BF-AEAE-ED6740A2F594}" srcOrd="0" destOrd="0" presId="urn:microsoft.com/office/officeart/2005/8/layout/vList2"/>
    <dgm:cxn modelId="{7F33BEA7-DB18-4E93-97B8-4D3CC24A0844}" type="presOf" srcId="{9DCD5B0A-2AC7-4EC5-8F6A-DF5580726D7A}" destId="{F970AEFF-19A6-4FAC-A59A-F987D3EAF8C3}" srcOrd="0" destOrd="0" presId="urn:microsoft.com/office/officeart/2005/8/layout/vList2"/>
    <dgm:cxn modelId="{00519A0F-1059-446A-940B-2696438DF04F}" srcId="{2004FB3D-9443-41BD-8A0F-1D695843A1BB}" destId="{3C274037-6D51-499E-B00E-A3FA29292F3F}" srcOrd="1" destOrd="0" parTransId="{40F17794-F506-4B8C-820A-436F938F6A6F}" sibTransId="{2F32DA4B-0A4E-4C5E-9697-082F4E4ABBF6}"/>
    <dgm:cxn modelId="{F2B800B3-5731-4B7E-943F-6F1EC12EA9BC}" type="presOf" srcId="{2004FB3D-9443-41BD-8A0F-1D695843A1BB}" destId="{DBCF1D17-19E2-439D-9A33-556DDE3B7AD9}" srcOrd="0" destOrd="0" presId="urn:microsoft.com/office/officeart/2005/8/layout/vList2"/>
    <dgm:cxn modelId="{226F6115-19C3-463B-AECA-602CC269DD14}" type="presParOf" srcId="{DBCF1D17-19E2-439D-9A33-556DDE3B7AD9}" destId="{F970AEFF-19A6-4FAC-A59A-F987D3EAF8C3}" srcOrd="0" destOrd="0" presId="urn:microsoft.com/office/officeart/2005/8/layout/vList2"/>
    <dgm:cxn modelId="{89005C1F-4C43-4FDD-9626-93F9D55526F0}" type="presParOf" srcId="{DBCF1D17-19E2-439D-9A33-556DDE3B7AD9}" destId="{94E2B02B-F866-44D1-B035-DFE5DD2D6A9A}" srcOrd="1" destOrd="0" presId="urn:microsoft.com/office/officeart/2005/8/layout/vList2"/>
    <dgm:cxn modelId="{2211BB96-53CA-487A-AF9C-B001127D0551}" type="presParOf" srcId="{DBCF1D17-19E2-439D-9A33-556DDE3B7AD9}" destId="{7D986D65-E541-42BF-AEAE-ED6740A2F59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FC24507B-0695-47D7-81AC-4D4B73ABEC59}"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42DAA6F0-BD1C-47AD-9F1C-3B54B3AB5D07}">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педагогик технология </a:t>
          </a:r>
          <a:r>
            <a:rPr lang="ru-RU" dirty="0" err="1" smtClean="0">
              <a:latin typeface="Times New Roman" panose="02020603050405020304" pitchFamily="18" charset="0"/>
              <a:cs typeface="Times New Roman" panose="02020603050405020304" pitchFamily="18" charset="0"/>
            </a:rPr>
            <a:t>тушунчасини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ойдинлаштиришга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қаратилган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таърифларнинг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хилма-хиллиги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ушбу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мавзунинг</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ечилаётганлигини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кўрсатса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томондан</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технологияни</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амалиётга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уринишларнинг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натижасини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ифодалайди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099F0B6-9268-4368-A448-681EE459285C}" type="parTrans" cxnId="{5441B895-61F4-4514-AC90-3E58D72D6D68}">
      <dgm:prSet/>
      <dgm:spPr/>
      <dgm:t>
        <a:bodyPr/>
        <a:lstStyle/>
        <a:p>
          <a:endParaRPr lang="ru-RU"/>
        </a:p>
      </dgm:t>
    </dgm:pt>
    <dgm:pt modelId="{77D5A6FC-D85D-4A8E-8C48-7F9DA4EC9FDE}" type="sibTrans" cxnId="{5441B895-61F4-4514-AC90-3E58D72D6D68}">
      <dgm:prSet/>
      <dgm:spPr/>
      <dgm:t>
        <a:bodyPr/>
        <a:lstStyle/>
        <a:p>
          <a:endParaRPr lang="ru-RU"/>
        </a:p>
      </dgm:t>
    </dgm:pt>
    <dgm:pt modelId="{179348B7-0652-4FE4-93FD-43781B17F029}" type="pres">
      <dgm:prSet presAssocID="{FC24507B-0695-47D7-81AC-4D4B73ABEC59}" presName="linear" presStyleCnt="0">
        <dgm:presLayoutVars>
          <dgm:animLvl val="lvl"/>
          <dgm:resizeHandles val="exact"/>
        </dgm:presLayoutVars>
      </dgm:prSet>
      <dgm:spPr/>
    </dgm:pt>
    <dgm:pt modelId="{5DEB917E-4680-4194-A54E-481CD3760C5E}" type="pres">
      <dgm:prSet presAssocID="{42DAA6F0-BD1C-47AD-9F1C-3B54B3AB5D07}" presName="parentText" presStyleLbl="node1" presStyleIdx="0" presStyleCnt="1">
        <dgm:presLayoutVars>
          <dgm:chMax val="0"/>
          <dgm:bulletEnabled val="1"/>
        </dgm:presLayoutVars>
      </dgm:prSet>
      <dgm:spPr/>
    </dgm:pt>
  </dgm:ptLst>
  <dgm:cxnLst>
    <dgm:cxn modelId="{5441B895-61F4-4514-AC90-3E58D72D6D68}" srcId="{FC24507B-0695-47D7-81AC-4D4B73ABEC59}" destId="{42DAA6F0-BD1C-47AD-9F1C-3B54B3AB5D07}" srcOrd="0" destOrd="0" parTransId="{C099F0B6-9268-4368-A448-681EE459285C}" sibTransId="{77D5A6FC-D85D-4A8E-8C48-7F9DA4EC9FDE}"/>
    <dgm:cxn modelId="{2AE58CA5-324A-4525-AB83-F62A9835FF51}" type="presOf" srcId="{FC24507B-0695-47D7-81AC-4D4B73ABEC59}" destId="{179348B7-0652-4FE4-93FD-43781B17F029}" srcOrd="0" destOrd="0" presId="urn:microsoft.com/office/officeart/2005/8/layout/vList2"/>
    <dgm:cxn modelId="{E27D2767-8A47-4581-9036-613A7F9A617A}" type="presOf" srcId="{42DAA6F0-BD1C-47AD-9F1C-3B54B3AB5D07}" destId="{5DEB917E-4680-4194-A54E-481CD3760C5E}" srcOrd="0" destOrd="0" presId="urn:microsoft.com/office/officeart/2005/8/layout/vList2"/>
    <dgm:cxn modelId="{CB719883-B6CF-4D01-8B4D-67DFF9B25105}" type="presParOf" srcId="{179348B7-0652-4FE4-93FD-43781B17F029}" destId="{5DEB917E-4680-4194-A54E-481CD3760C5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1ED2CF12-E257-4B25-B32C-952B01017BA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B1B27EC-B0CD-47E0-A5EF-77F398FD7196}">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Ҳозирда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мамлакатимизда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мутахассисларнинг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салоҳиятини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бирлаштиришга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етарли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чунки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бирлигининг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таъминланиши</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технологиянинг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моҳиятини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аниқлашга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очади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3D5D9B3-30A4-418B-9B2B-3183A30E6396}" type="parTrans" cxnId="{41F5F4DA-8A23-4CD7-978B-62032C20CEC6}">
      <dgm:prSet/>
      <dgm:spPr/>
      <dgm:t>
        <a:bodyPr/>
        <a:lstStyle/>
        <a:p>
          <a:endParaRPr lang="ru-RU"/>
        </a:p>
      </dgm:t>
    </dgm:pt>
    <dgm:pt modelId="{AA1730D5-1AC1-4307-A588-ED2664BC40F0}" type="sibTrans" cxnId="{41F5F4DA-8A23-4CD7-978B-62032C20CEC6}">
      <dgm:prSet/>
      <dgm:spPr/>
      <dgm:t>
        <a:bodyPr/>
        <a:lstStyle/>
        <a:p>
          <a:endParaRPr lang="ru-RU"/>
        </a:p>
      </dgm:t>
    </dgm:pt>
    <dgm:pt modelId="{46B5CAE9-A98D-4C2E-BACF-064D5EB0E726}">
      <dgm:prSet/>
      <dgm:spPr/>
      <dgm:t>
        <a:bodyPr/>
        <a:lstStyle/>
        <a:p>
          <a:pPr marL="0" indent="358775" algn="just" rtl="0"/>
          <a:r>
            <a:rPr lang="ru-RU" smtClean="0">
              <a:latin typeface="Times New Roman" panose="02020603050405020304" pitchFamily="18" charset="0"/>
              <a:cs typeface="Times New Roman" panose="02020603050405020304" pitchFamily="18" charset="0"/>
            </a:rPr>
            <a:t>Демак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технологияга</a:t>
          </a:r>
          <a:r>
            <a:rPr lang="ru-RU" dirty="0" smtClean="0">
              <a:latin typeface="Times New Roman" panose="02020603050405020304" pitchFamily="18" charset="0"/>
              <a:cs typeface="Times New Roman" panose="02020603050405020304" pitchFamily="18" charset="0"/>
            </a:rPr>
            <a:t> педагогика </a:t>
          </a:r>
          <a:r>
            <a:rPr lang="ru-RU" dirty="0" err="1" smtClean="0">
              <a:latin typeface="Times New Roman" panose="02020603050405020304" pitchFamily="18" charset="0"/>
              <a:cs typeface="Times New Roman" panose="02020603050405020304" pitchFamily="18" charset="0"/>
            </a:rPr>
            <a:t>фанининг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алоҳида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тармоғи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амалиётини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мақбуллаштиришга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йўналтирилган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эмас</a:t>
          </a:r>
          <a:r>
            <a:rPr lang="ru-RU" dirty="0" smtClean="0">
              <a:latin typeface="Times New Roman" panose="02020603050405020304" pitchFamily="18" charset="0"/>
              <a:cs typeface="Times New Roman" panose="02020603050405020304" pitchFamily="18" charset="0"/>
            </a:rPr>
            <a:t>. Педагогик технология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соҳадаги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изланишларни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доирасидаги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акс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эттиради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F5E80E7-FD89-478B-9BCF-DEA267CEAC04}" type="parTrans" cxnId="{7B537AA9-67D7-4020-A093-A7BB2A71F932}">
      <dgm:prSet/>
      <dgm:spPr/>
      <dgm:t>
        <a:bodyPr/>
        <a:lstStyle/>
        <a:p>
          <a:endParaRPr lang="ru-RU"/>
        </a:p>
      </dgm:t>
    </dgm:pt>
    <dgm:pt modelId="{981BE516-9923-4C8A-A426-C88CC406A572}" type="sibTrans" cxnId="{7B537AA9-67D7-4020-A093-A7BB2A71F932}">
      <dgm:prSet/>
      <dgm:spPr/>
      <dgm:t>
        <a:bodyPr/>
        <a:lstStyle/>
        <a:p>
          <a:endParaRPr lang="ru-RU"/>
        </a:p>
      </dgm:t>
    </dgm:pt>
    <dgm:pt modelId="{94EBD6AE-2BEA-434A-A535-EB1A73413A5D}" type="pres">
      <dgm:prSet presAssocID="{1ED2CF12-E257-4B25-B32C-952B01017BA0}" presName="linear" presStyleCnt="0">
        <dgm:presLayoutVars>
          <dgm:animLvl val="lvl"/>
          <dgm:resizeHandles val="exact"/>
        </dgm:presLayoutVars>
      </dgm:prSet>
      <dgm:spPr/>
    </dgm:pt>
    <dgm:pt modelId="{20C37EE3-1255-4EAA-BA23-78C76EA70FDD}" type="pres">
      <dgm:prSet presAssocID="{AB1B27EC-B0CD-47E0-A5EF-77F398FD7196}" presName="parentText" presStyleLbl="node1" presStyleIdx="0" presStyleCnt="2">
        <dgm:presLayoutVars>
          <dgm:chMax val="0"/>
          <dgm:bulletEnabled val="1"/>
        </dgm:presLayoutVars>
      </dgm:prSet>
      <dgm:spPr/>
    </dgm:pt>
    <dgm:pt modelId="{2E4053A5-3068-468E-8DE8-25300117A778}" type="pres">
      <dgm:prSet presAssocID="{AA1730D5-1AC1-4307-A588-ED2664BC40F0}" presName="spacer" presStyleCnt="0"/>
      <dgm:spPr/>
    </dgm:pt>
    <dgm:pt modelId="{347EB9B2-B5A1-4166-9FCF-389DE577449E}" type="pres">
      <dgm:prSet presAssocID="{46B5CAE9-A98D-4C2E-BACF-064D5EB0E726}" presName="parentText" presStyleLbl="node1" presStyleIdx="1" presStyleCnt="2">
        <dgm:presLayoutVars>
          <dgm:chMax val="0"/>
          <dgm:bulletEnabled val="1"/>
        </dgm:presLayoutVars>
      </dgm:prSet>
      <dgm:spPr/>
    </dgm:pt>
  </dgm:ptLst>
  <dgm:cxnLst>
    <dgm:cxn modelId="{D8030EEA-DEA8-4688-8B19-9B39019D6969}" type="presOf" srcId="{AB1B27EC-B0CD-47E0-A5EF-77F398FD7196}" destId="{20C37EE3-1255-4EAA-BA23-78C76EA70FDD}" srcOrd="0" destOrd="0" presId="urn:microsoft.com/office/officeart/2005/8/layout/vList2"/>
    <dgm:cxn modelId="{7B537AA9-67D7-4020-A093-A7BB2A71F932}" srcId="{1ED2CF12-E257-4B25-B32C-952B01017BA0}" destId="{46B5CAE9-A98D-4C2E-BACF-064D5EB0E726}" srcOrd="1" destOrd="0" parTransId="{0F5E80E7-FD89-478B-9BCF-DEA267CEAC04}" sibTransId="{981BE516-9923-4C8A-A426-C88CC406A572}"/>
    <dgm:cxn modelId="{8F57ED65-92A5-4E40-A448-1EEC855CC877}" type="presOf" srcId="{1ED2CF12-E257-4B25-B32C-952B01017BA0}" destId="{94EBD6AE-2BEA-434A-A535-EB1A73413A5D}" srcOrd="0" destOrd="0" presId="urn:microsoft.com/office/officeart/2005/8/layout/vList2"/>
    <dgm:cxn modelId="{D0C3513C-93F5-441F-B824-E2D18A3437F3}" type="presOf" srcId="{46B5CAE9-A98D-4C2E-BACF-064D5EB0E726}" destId="{347EB9B2-B5A1-4166-9FCF-389DE577449E}" srcOrd="0" destOrd="0" presId="urn:microsoft.com/office/officeart/2005/8/layout/vList2"/>
    <dgm:cxn modelId="{41F5F4DA-8A23-4CD7-978B-62032C20CEC6}" srcId="{1ED2CF12-E257-4B25-B32C-952B01017BA0}" destId="{AB1B27EC-B0CD-47E0-A5EF-77F398FD7196}" srcOrd="0" destOrd="0" parTransId="{E3D5D9B3-30A4-418B-9B2B-3183A30E6396}" sibTransId="{AA1730D5-1AC1-4307-A588-ED2664BC40F0}"/>
    <dgm:cxn modelId="{37204390-4C67-4DE3-B8DB-1B82239F98C1}" type="presParOf" srcId="{94EBD6AE-2BEA-434A-A535-EB1A73413A5D}" destId="{20C37EE3-1255-4EAA-BA23-78C76EA70FDD}" srcOrd="0" destOrd="0" presId="urn:microsoft.com/office/officeart/2005/8/layout/vList2"/>
    <dgm:cxn modelId="{D3831D1E-A03D-4C57-B6EC-2202A00D828F}" type="presParOf" srcId="{94EBD6AE-2BEA-434A-A535-EB1A73413A5D}" destId="{2E4053A5-3068-468E-8DE8-25300117A778}" srcOrd="1" destOrd="0" presId="urn:microsoft.com/office/officeart/2005/8/layout/vList2"/>
    <dgm:cxn modelId="{624123A1-E4E8-4CFE-B9DD-4AB8CA5DD685}" type="presParOf" srcId="{94EBD6AE-2BEA-434A-A535-EB1A73413A5D}" destId="{347EB9B2-B5A1-4166-9FCF-389DE577449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9CB1794B-5F0B-452A-B810-A49844F8C214}"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0F1028F3-0237-4F3B-9D29-8FB87605D821}">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Эндиликда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таълим-тарбиянинг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бутунлай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янгиланади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жараён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янгиланиши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чегараси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ниҳоятда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кенгайиб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бораяпти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аудиторияга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катта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саноат</a:t>
          </a:r>
          <a:r>
            <a:rPr lang="ru-RU" dirty="0" smtClean="0">
              <a:latin typeface="Times New Roman" panose="02020603050405020304" pitchFamily="18" charset="0"/>
              <a:cs typeface="Times New Roman" panose="02020603050405020304" pitchFamily="18" charset="0"/>
            </a:rPr>
            <a:t>, электрон,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келмоқда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2C51356-4F03-49A0-9C58-26CFAB6932A1}" type="parTrans" cxnId="{48D3C42A-8AA3-4643-A28B-D30800A917A5}">
      <dgm:prSet/>
      <dgm:spPr/>
      <dgm:t>
        <a:bodyPr/>
        <a:lstStyle/>
        <a:p>
          <a:endParaRPr lang="ru-RU"/>
        </a:p>
      </dgm:t>
    </dgm:pt>
    <dgm:pt modelId="{19488F5C-454F-499D-91F0-00ED5D4EC66B}" type="sibTrans" cxnId="{48D3C42A-8AA3-4643-A28B-D30800A917A5}">
      <dgm:prSet/>
      <dgm:spPr/>
      <dgm:t>
        <a:bodyPr/>
        <a:lstStyle/>
        <a:p>
          <a:endParaRPr lang="ru-RU"/>
        </a:p>
      </dgm:t>
    </dgm:pt>
    <dgm:pt modelId="{E93AD7DF-C0AE-4493-84E8-43A975BAECD5}" type="pres">
      <dgm:prSet presAssocID="{9CB1794B-5F0B-452A-B810-A49844F8C214}" presName="linear" presStyleCnt="0">
        <dgm:presLayoutVars>
          <dgm:animLvl val="lvl"/>
          <dgm:resizeHandles val="exact"/>
        </dgm:presLayoutVars>
      </dgm:prSet>
      <dgm:spPr/>
    </dgm:pt>
    <dgm:pt modelId="{A93AAED7-52B2-420C-AD77-7FC04F69C772}" type="pres">
      <dgm:prSet presAssocID="{0F1028F3-0237-4F3B-9D29-8FB87605D821}" presName="parentText" presStyleLbl="node1" presStyleIdx="0" presStyleCnt="1">
        <dgm:presLayoutVars>
          <dgm:chMax val="0"/>
          <dgm:bulletEnabled val="1"/>
        </dgm:presLayoutVars>
      </dgm:prSet>
      <dgm:spPr/>
    </dgm:pt>
  </dgm:ptLst>
  <dgm:cxnLst>
    <dgm:cxn modelId="{48D3C42A-8AA3-4643-A28B-D30800A917A5}" srcId="{9CB1794B-5F0B-452A-B810-A49844F8C214}" destId="{0F1028F3-0237-4F3B-9D29-8FB87605D821}" srcOrd="0" destOrd="0" parTransId="{C2C51356-4F03-49A0-9C58-26CFAB6932A1}" sibTransId="{19488F5C-454F-499D-91F0-00ED5D4EC66B}"/>
    <dgm:cxn modelId="{7A000F44-D7D1-4708-87F3-EA93DCF30071}" type="presOf" srcId="{9CB1794B-5F0B-452A-B810-A49844F8C214}" destId="{E93AD7DF-C0AE-4493-84E8-43A975BAECD5}" srcOrd="0" destOrd="0" presId="urn:microsoft.com/office/officeart/2005/8/layout/vList2"/>
    <dgm:cxn modelId="{26E99123-47FE-417A-A77F-BDEF4AD838BA}" type="presOf" srcId="{0F1028F3-0237-4F3B-9D29-8FB87605D821}" destId="{A93AAED7-52B2-420C-AD77-7FC04F69C772}" srcOrd="0" destOrd="0" presId="urn:microsoft.com/office/officeart/2005/8/layout/vList2"/>
    <dgm:cxn modelId="{7251480A-75C6-420F-974D-8DD4AA6B6EDE}" type="presParOf" srcId="{E93AD7DF-C0AE-4493-84E8-43A975BAECD5}" destId="{A93AAED7-52B2-420C-AD77-7FC04F69C77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A76D365D-29B2-4AE7-9F35-C7BBD63B3F0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DA7A74B-3B78-4913-B787-8F2C2AE7B6F8}">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Рўй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ўзгаришлари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далолат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бугунги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кунда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бирламчи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анъанавий</a:t>
          </a:r>
          <a:r>
            <a:rPr lang="ru-RU" dirty="0" smtClean="0">
              <a:latin typeface="Times New Roman" panose="02020603050405020304" pitchFamily="18" charset="0"/>
              <a:cs typeface="Times New Roman" panose="02020603050405020304" pitchFamily="18" charset="0"/>
            </a:rPr>
            <a:t> методика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воситалари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қолипига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сиғмай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(педагог)</a:t>
          </a:r>
          <a:r>
            <a:rPr lang="ru-RU" dirty="0" err="1" smtClean="0">
              <a:latin typeface="Times New Roman" panose="02020603050405020304" pitchFamily="18" charset="0"/>
              <a:cs typeface="Times New Roman" panose="02020603050405020304" pitchFamily="18" charset="0"/>
            </a:rPr>
            <a:t>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индивидуал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келмай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қолди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660B690-BBEE-450E-88C8-7865BAEFBEE8}" type="parTrans" cxnId="{5EAD74B2-6ED4-432E-B86F-10483C6CC6EC}">
      <dgm:prSet/>
      <dgm:spPr/>
      <dgm:t>
        <a:bodyPr/>
        <a:lstStyle/>
        <a:p>
          <a:endParaRPr lang="ru-RU"/>
        </a:p>
      </dgm:t>
    </dgm:pt>
    <dgm:pt modelId="{C0824FCA-081B-4C0A-B286-8C5F488C16A5}" type="sibTrans" cxnId="{5EAD74B2-6ED4-432E-B86F-10483C6CC6EC}">
      <dgm:prSet/>
      <dgm:spPr/>
      <dgm:t>
        <a:bodyPr/>
        <a:lstStyle/>
        <a:p>
          <a:endParaRPr lang="ru-RU"/>
        </a:p>
      </dgm:t>
    </dgm:pt>
    <dgm:pt modelId="{C8F32305-0F42-4ABD-8B51-4100E200B23E}">
      <dgm:prSet/>
      <dgm:spPr/>
      <dgm:t>
        <a:bodyPr/>
        <a:lstStyle/>
        <a:p>
          <a:pPr marL="0" indent="358775" algn="just" rtl="0"/>
          <a:r>
            <a:rPr lang="ru-RU" smtClean="0">
              <a:latin typeface="Times New Roman" panose="02020603050405020304" pitchFamily="18" charset="0"/>
              <a:cs typeface="Times New Roman" panose="02020603050405020304" pitchFamily="18" charset="0"/>
            </a:rPr>
            <a:t>Янги </a:t>
          </a:r>
          <a:r>
            <a:rPr lang="ru-RU" dirty="0" err="1" smtClean="0">
              <a:latin typeface="Times New Roman" panose="02020603050405020304" pitchFamily="18" charset="0"/>
              <a:cs typeface="Times New Roman" panose="02020603050405020304" pitchFamily="18" charset="0"/>
            </a:rPr>
            <a:t>методикаларни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этадиган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таркибий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компонентларига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айланиб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хусусиятларини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этадиган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техникавий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полиграфик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аудиовизуал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воситалар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мавжудки</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технологияни</a:t>
          </a:r>
          <a:r>
            <a:rPr lang="ru-RU" dirty="0" smtClean="0">
              <a:latin typeface="Times New Roman" panose="02020603050405020304" pitchFamily="18" charset="0"/>
              <a:cs typeface="Times New Roman" panose="02020603050405020304" pitchFamily="18" charset="0"/>
            </a:rPr>
            <a:t> реал </a:t>
          </a:r>
          <a:r>
            <a:rPr lang="ru-RU" dirty="0" err="1" smtClean="0">
              <a:latin typeface="Times New Roman" panose="02020603050405020304" pitchFamily="18" charset="0"/>
              <a:cs typeface="Times New Roman" panose="02020603050405020304" pitchFamily="18" charset="0"/>
            </a:rPr>
            <a:t>воқеликка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айлантирмоқда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76B6969-2226-4044-B5CA-B6FF55310313}" type="parTrans" cxnId="{913FAD00-AE21-48A1-BE0B-53DDDF13F5FF}">
      <dgm:prSet/>
      <dgm:spPr/>
      <dgm:t>
        <a:bodyPr/>
        <a:lstStyle/>
        <a:p>
          <a:endParaRPr lang="ru-RU"/>
        </a:p>
      </dgm:t>
    </dgm:pt>
    <dgm:pt modelId="{282382F4-A89B-4C6D-AE9D-20E9CCAB3CEA}" type="sibTrans" cxnId="{913FAD00-AE21-48A1-BE0B-53DDDF13F5FF}">
      <dgm:prSet/>
      <dgm:spPr/>
      <dgm:t>
        <a:bodyPr/>
        <a:lstStyle/>
        <a:p>
          <a:endParaRPr lang="ru-RU"/>
        </a:p>
      </dgm:t>
    </dgm:pt>
    <dgm:pt modelId="{86567BC5-1A21-453E-AAD3-06752C7A7989}" type="pres">
      <dgm:prSet presAssocID="{A76D365D-29B2-4AE7-9F35-C7BBD63B3F04}" presName="linear" presStyleCnt="0">
        <dgm:presLayoutVars>
          <dgm:animLvl val="lvl"/>
          <dgm:resizeHandles val="exact"/>
        </dgm:presLayoutVars>
      </dgm:prSet>
      <dgm:spPr/>
    </dgm:pt>
    <dgm:pt modelId="{351D7DDB-C8F3-4C68-BDFC-CB57789D55C4}" type="pres">
      <dgm:prSet presAssocID="{5DA7A74B-3B78-4913-B787-8F2C2AE7B6F8}" presName="parentText" presStyleLbl="node1" presStyleIdx="0" presStyleCnt="2">
        <dgm:presLayoutVars>
          <dgm:chMax val="0"/>
          <dgm:bulletEnabled val="1"/>
        </dgm:presLayoutVars>
      </dgm:prSet>
      <dgm:spPr/>
    </dgm:pt>
    <dgm:pt modelId="{BC115E73-FD48-42CD-AA0C-E33BF3A90E25}" type="pres">
      <dgm:prSet presAssocID="{C0824FCA-081B-4C0A-B286-8C5F488C16A5}" presName="spacer" presStyleCnt="0"/>
      <dgm:spPr/>
    </dgm:pt>
    <dgm:pt modelId="{AB15D435-CCDB-4142-A04F-5490B2553A61}" type="pres">
      <dgm:prSet presAssocID="{C8F32305-0F42-4ABD-8B51-4100E200B23E}" presName="parentText" presStyleLbl="node1" presStyleIdx="1" presStyleCnt="2">
        <dgm:presLayoutVars>
          <dgm:chMax val="0"/>
          <dgm:bulletEnabled val="1"/>
        </dgm:presLayoutVars>
      </dgm:prSet>
      <dgm:spPr/>
    </dgm:pt>
  </dgm:ptLst>
  <dgm:cxnLst>
    <dgm:cxn modelId="{1CBD7A12-12CF-48F6-99F1-111CEA50BEF1}" type="presOf" srcId="{A76D365D-29B2-4AE7-9F35-C7BBD63B3F04}" destId="{86567BC5-1A21-453E-AAD3-06752C7A7989}" srcOrd="0" destOrd="0" presId="urn:microsoft.com/office/officeart/2005/8/layout/vList2"/>
    <dgm:cxn modelId="{5EAD74B2-6ED4-432E-B86F-10483C6CC6EC}" srcId="{A76D365D-29B2-4AE7-9F35-C7BBD63B3F04}" destId="{5DA7A74B-3B78-4913-B787-8F2C2AE7B6F8}" srcOrd="0" destOrd="0" parTransId="{6660B690-BBEE-450E-88C8-7865BAEFBEE8}" sibTransId="{C0824FCA-081B-4C0A-B286-8C5F488C16A5}"/>
    <dgm:cxn modelId="{913FAD00-AE21-48A1-BE0B-53DDDF13F5FF}" srcId="{A76D365D-29B2-4AE7-9F35-C7BBD63B3F04}" destId="{C8F32305-0F42-4ABD-8B51-4100E200B23E}" srcOrd="1" destOrd="0" parTransId="{476B6969-2226-4044-B5CA-B6FF55310313}" sibTransId="{282382F4-A89B-4C6D-AE9D-20E9CCAB3CEA}"/>
    <dgm:cxn modelId="{57A3036A-1E29-4CF7-990D-B380EF6B085F}" type="presOf" srcId="{C8F32305-0F42-4ABD-8B51-4100E200B23E}" destId="{AB15D435-CCDB-4142-A04F-5490B2553A61}" srcOrd="0" destOrd="0" presId="urn:microsoft.com/office/officeart/2005/8/layout/vList2"/>
    <dgm:cxn modelId="{8E3A6889-5DA4-4546-9CF3-52A666966374}" type="presOf" srcId="{5DA7A74B-3B78-4913-B787-8F2C2AE7B6F8}" destId="{351D7DDB-C8F3-4C68-BDFC-CB57789D55C4}" srcOrd="0" destOrd="0" presId="urn:microsoft.com/office/officeart/2005/8/layout/vList2"/>
    <dgm:cxn modelId="{03F72AA7-1309-40FC-B52C-7690A1E086C9}" type="presParOf" srcId="{86567BC5-1A21-453E-AAD3-06752C7A7989}" destId="{351D7DDB-C8F3-4C68-BDFC-CB57789D55C4}" srcOrd="0" destOrd="0" presId="urn:microsoft.com/office/officeart/2005/8/layout/vList2"/>
    <dgm:cxn modelId="{8E8A7531-FE84-4FBF-8525-B4B0C0F587C0}" type="presParOf" srcId="{86567BC5-1A21-453E-AAD3-06752C7A7989}" destId="{BC115E73-FD48-42CD-AA0C-E33BF3A90E25}" srcOrd="1" destOrd="0" presId="urn:microsoft.com/office/officeart/2005/8/layout/vList2"/>
    <dgm:cxn modelId="{23854D2F-6E3F-4188-B1C8-4C61A79D7DCE}" type="presParOf" srcId="{86567BC5-1A21-453E-AAD3-06752C7A7989}" destId="{AB15D435-CCDB-4142-A04F-5490B2553A6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70AD2361-6472-4C73-AC96-B397D637D4B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CE7B523-44FE-4A8A-B82C-D1E380C824EF}">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Ўқув-тарбия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тарихига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соладиган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бўлсак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a:t>
          </a:r>
          <a:r>
            <a:rPr lang="ru-RU" dirty="0" smtClean="0">
              <a:latin typeface="Times New Roman" panose="02020603050405020304" pitchFamily="18" charset="0"/>
              <a:cs typeface="Times New Roman" panose="02020603050405020304" pitchFamily="18" charset="0"/>
            </a:rPr>
            <a:t> XX </a:t>
          </a:r>
          <a:r>
            <a:rPr lang="ru-RU" dirty="0" err="1" smtClean="0">
              <a:latin typeface="Times New Roman" panose="02020603050405020304" pitchFamily="18" charset="0"/>
              <a:cs typeface="Times New Roman" panose="02020603050405020304" pitchFamily="18" charset="0"/>
            </a:rPr>
            <a:t>асрнинг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ярмидан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бошлаб</a:t>
          </a:r>
          <a:r>
            <a:rPr lang="ru-RU" dirty="0" smtClean="0">
              <a:latin typeface="Times New Roman" panose="02020603050405020304" pitchFamily="18" charset="0"/>
              <a:cs typeface="Times New Roman" panose="02020603050405020304" pitchFamily="18" charset="0"/>
            </a:rPr>
            <a:t> объектив </a:t>
          </a:r>
          <a:r>
            <a:rPr lang="ru-RU" dirty="0" err="1" smtClean="0">
              <a:latin typeface="Times New Roman" panose="02020603050405020304" pitchFamily="18" charset="0"/>
              <a:cs typeface="Times New Roman" panose="02020603050405020304" pitchFamily="18" charset="0"/>
            </a:rPr>
            <a:t>воқеликка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айланди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2A5F6D79-5BE7-436A-A568-7BB678744D11}" type="parTrans" cxnId="{CCDFA621-2D42-41B9-AB34-D241ED34E5C5}">
      <dgm:prSet/>
      <dgm:spPr/>
      <dgm:t>
        <a:bodyPr/>
        <a:lstStyle/>
        <a:p>
          <a:endParaRPr lang="ru-RU"/>
        </a:p>
      </dgm:t>
    </dgm:pt>
    <dgm:pt modelId="{9EB15622-DD8F-419E-955C-971174FD5937}" type="sibTrans" cxnId="{CCDFA621-2D42-41B9-AB34-D241ED34E5C5}">
      <dgm:prSet/>
      <dgm:spPr/>
      <dgm:t>
        <a:bodyPr/>
        <a:lstStyle/>
        <a:p>
          <a:endParaRPr lang="ru-RU"/>
        </a:p>
      </dgm:t>
    </dgm:pt>
    <dgm:pt modelId="{03BC014D-451C-4599-B130-558E5A670769}">
      <dgm:prSet/>
      <dgm:spPr/>
      <dgm:t>
        <a:bodyPr/>
        <a:lstStyle/>
        <a:p>
          <a:pPr marL="0" indent="358775" algn="just" rtl="0"/>
          <a:r>
            <a:rPr lang="ru-RU" smtClean="0">
              <a:latin typeface="Times New Roman" panose="02020603050405020304" pitchFamily="18" charset="0"/>
              <a:cs typeface="Times New Roman" panose="02020603050405020304" pitchFamily="18" charset="0"/>
            </a:rPr>
            <a:t>Ахборотлаштириш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инқилобий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бурилиш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яъни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технологияси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-компьютер» </a:t>
          </a:r>
          <a:r>
            <a:rPr lang="ru-RU" dirty="0" err="1" smtClean="0">
              <a:latin typeface="Times New Roman" panose="02020603050405020304" pitchFamily="18" charset="0"/>
              <a:cs typeface="Times New Roman" panose="02020603050405020304" pitchFamily="18" charset="0"/>
            </a:rPr>
            <a:t>ўртасидаги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мулоқотдир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C726AF0-0CB5-4B0B-A95E-8470311DC3F1}" type="parTrans" cxnId="{0EA920E3-6002-4BE2-860F-1B5C504C1C43}">
      <dgm:prSet/>
      <dgm:spPr/>
      <dgm:t>
        <a:bodyPr/>
        <a:lstStyle/>
        <a:p>
          <a:endParaRPr lang="ru-RU"/>
        </a:p>
      </dgm:t>
    </dgm:pt>
    <dgm:pt modelId="{2F8B4551-666D-4C7D-BF30-0034BE206358}" type="sibTrans" cxnId="{0EA920E3-6002-4BE2-860F-1B5C504C1C43}">
      <dgm:prSet/>
      <dgm:spPr/>
      <dgm:t>
        <a:bodyPr/>
        <a:lstStyle/>
        <a:p>
          <a:endParaRPr lang="ru-RU"/>
        </a:p>
      </dgm:t>
    </dgm:pt>
    <dgm:pt modelId="{68CC2CBF-0C03-4BF9-96F3-C3F38C1B0F68}" type="pres">
      <dgm:prSet presAssocID="{70AD2361-6472-4C73-AC96-B397D637D4B3}" presName="linear" presStyleCnt="0">
        <dgm:presLayoutVars>
          <dgm:animLvl val="lvl"/>
          <dgm:resizeHandles val="exact"/>
        </dgm:presLayoutVars>
      </dgm:prSet>
      <dgm:spPr/>
    </dgm:pt>
    <dgm:pt modelId="{7B622E77-F1D3-4C4E-A9A7-570636D6808E}" type="pres">
      <dgm:prSet presAssocID="{0CE7B523-44FE-4A8A-B82C-D1E380C824EF}" presName="parentText" presStyleLbl="node1" presStyleIdx="0" presStyleCnt="2">
        <dgm:presLayoutVars>
          <dgm:chMax val="0"/>
          <dgm:bulletEnabled val="1"/>
        </dgm:presLayoutVars>
      </dgm:prSet>
      <dgm:spPr/>
    </dgm:pt>
    <dgm:pt modelId="{C94990F7-C300-4A56-844E-4DE469E66A84}" type="pres">
      <dgm:prSet presAssocID="{9EB15622-DD8F-419E-955C-971174FD5937}" presName="spacer" presStyleCnt="0"/>
      <dgm:spPr/>
    </dgm:pt>
    <dgm:pt modelId="{8DDF1697-E9B3-4C9D-8BD6-1C87D5E23288}" type="pres">
      <dgm:prSet presAssocID="{03BC014D-451C-4599-B130-558E5A670769}" presName="parentText" presStyleLbl="node1" presStyleIdx="1" presStyleCnt="2">
        <dgm:presLayoutVars>
          <dgm:chMax val="0"/>
          <dgm:bulletEnabled val="1"/>
        </dgm:presLayoutVars>
      </dgm:prSet>
      <dgm:spPr/>
    </dgm:pt>
  </dgm:ptLst>
  <dgm:cxnLst>
    <dgm:cxn modelId="{0EA920E3-6002-4BE2-860F-1B5C504C1C43}" srcId="{70AD2361-6472-4C73-AC96-B397D637D4B3}" destId="{03BC014D-451C-4599-B130-558E5A670769}" srcOrd="1" destOrd="0" parTransId="{5C726AF0-0CB5-4B0B-A95E-8470311DC3F1}" sibTransId="{2F8B4551-666D-4C7D-BF30-0034BE206358}"/>
    <dgm:cxn modelId="{A1581745-9DCB-4E53-B8F5-5DBDAAC764F5}" type="presOf" srcId="{0CE7B523-44FE-4A8A-B82C-D1E380C824EF}" destId="{7B622E77-F1D3-4C4E-A9A7-570636D6808E}" srcOrd="0" destOrd="0" presId="urn:microsoft.com/office/officeart/2005/8/layout/vList2"/>
    <dgm:cxn modelId="{CCDFA621-2D42-41B9-AB34-D241ED34E5C5}" srcId="{70AD2361-6472-4C73-AC96-B397D637D4B3}" destId="{0CE7B523-44FE-4A8A-B82C-D1E380C824EF}" srcOrd="0" destOrd="0" parTransId="{2A5F6D79-5BE7-436A-A568-7BB678744D11}" sibTransId="{9EB15622-DD8F-419E-955C-971174FD5937}"/>
    <dgm:cxn modelId="{FD928E6D-9533-43E8-8702-92B6D34ED76C}" type="presOf" srcId="{03BC014D-451C-4599-B130-558E5A670769}" destId="{8DDF1697-E9B3-4C9D-8BD6-1C87D5E23288}" srcOrd="0" destOrd="0" presId="urn:microsoft.com/office/officeart/2005/8/layout/vList2"/>
    <dgm:cxn modelId="{027A5945-44EA-46F6-8AB4-FC6AD94286A7}" type="presOf" srcId="{70AD2361-6472-4C73-AC96-B397D637D4B3}" destId="{68CC2CBF-0C03-4BF9-96F3-C3F38C1B0F68}" srcOrd="0" destOrd="0" presId="urn:microsoft.com/office/officeart/2005/8/layout/vList2"/>
    <dgm:cxn modelId="{1CDB677C-08DE-4AD3-8A27-060D1474EEE2}" type="presParOf" srcId="{68CC2CBF-0C03-4BF9-96F3-C3F38C1B0F68}" destId="{7B622E77-F1D3-4C4E-A9A7-570636D6808E}" srcOrd="0" destOrd="0" presId="urn:microsoft.com/office/officeart/2005/8/layout/vList2"/>
    <dgm:cxn modelId="{905E530D-3CAE-4892-9314-D891E8D91A13}" type="presParOf" srcId="{68CC2CBF-0C03-4BF9-96F3-C3F38C1B0F68}" destId="{C94990F7-C300-4A56-844E-4DE469E66A84}" srcOrd="1" destOrd="0" presId="urn:microsoft.com/office/officeart/2005/8/layout/vList2"/>
    <dgm:cxn modelId="{FB85877C-EA43-4581-A2B5-559EE6F6FF05}" type="presParOf" srcId="{68CC2CBF-0C03-4BF9-96F3-C3F38C1B0F68}" destId="{8DDF1697-E9B3-4C9D-8BD6-1C87D5E2328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DB341728-0CD6-427F-84DC-F34B1A012C3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EBBFC6A-E9F6-4CFD-8352-2228CDBEA119}">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юртларида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илмий-техникавий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ижодкорлик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ўстириш</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қандай</a:t>
          </a:r>
          <a:r>
            <a:rPr lang="ru-RU" dirty="0" smtClean="0">
              <a:latin typeface="Times New Roman" panose="02020603050405020304" pitchFamily="18" charset="0"/>
              <a:cs typeface="Times New Roman" panose="02020603050405020304" pitchFamily="18" charset="0"/>
            </a:rPr>
            <a:t> тур, </a:t>
          </a:r>
          <a:r>
            <a:rPr lang="ru-RU" dirty="0" err="1" smtClean="0">
              <a:latin typeface="Times New Roman" panose="02020603050405020304" pitchFamily="18" charset="0"/>
              <a:cs typeface="Times New Roman" panose="02020603050405020304" pitchFamily="18" charset="0"/>
            </a:rPr>
            <a:t>босқич</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биридир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4D6FABC-B6EF-4BA2-AF1F-E71A0449B521}" type="parTrans" cxnId="{59642F99-702F-4CD6-B2B2-08D9C7618186}">
      <dgm:prSet/>
      <dgm:spPr/>
      <dgm:t>
        <a:bodyPr/>
        <a:lstStyle/>
        <a:p>
          <a:endParaRPr lang="ru-RU"/>
        </a:p>
      </dgm:t>
    </dgm:pt>
    <dgm:pt modelId="{11AC9190-D671-491B-9654-77BD09C2E4A7}" type="sibTrans" cxnId="{59642F99-702F-4CD6-B2B2-08D9C7618186}">
      <dgm:prSet/>
      <dgm:spPr/>
      <dgm:t>
        <a:bodyPr/>
        <a:lstStyle/>
        <a:p>
          <a:endParaRPr lang="ru-RU"/>
        </a:p>
      </dgm:t>
    </dgm:pt>
    <dgm:pt modelId="{FDB9A73E-FC83-4016-A446-9E090787B3E9}">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Зотан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бугунги</a:t>
          </a:r>
          <a:r>
            <a:rPr lang="ru-RU" dirty="0" smtClean="0">
              <a:latin typeface="Times New Roman" panose="02020603050405020304" pitchFamily="18" charset="0"/>
              <a:cs typeface="Times New Roman" panose="02020603050405020304" pitchFamily="18" charset="0"/>
            </a:rPr>
            <a:t> кун </a:t>
          </a:r>
          <a:r>
            <a:rPr lang="ru-RU" dirty="0" err="1" smtClean="0">
              <a:latin typeface="Times New Roman" panose="02020603050405020304" pitchFamily="18" charset="0"/>
              <a:cs typeface="Times New Roman" panose="02020603050405020304" pitchFamily="18" charset="0"/>
            </a:rPr>
            <a:t>ёшлари</a:t>
          </a:r>
          <a:r>
            <a:rPr lang="ru-RU" dirty="0" smtClean="0">
              <a:latin typeface="Times New Roman" panose="02020603050405020304" pitchFamily="18" charset="0"/>
              <a:cs typeface="Times New Roman" panose="02020603050405020304" pitchFamily="18" charset="0"/>
            </a:rPr>
            <a:t> техника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технология, </a:t>
          </a:r>
          <a:r>
            <a:rPr lang="ru-RU" dirty="0" err="1" smtClean="0">
              <a:latin typeface="Times New Roman" panose="02020603050405020304" pitchFamily="18" charset="0"/>
              <a:cs typeface="Times New Roman" panose="02020603050405020304" pitchFamily="18" charset="0"/>
            </a:rPr>
            <a:t>иқтисодиёт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борасидаги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хабардор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бўлса</a:t>
          </a:r>
          <a:r>
            <a:rPr lang="ru-RU" dirty="0" smtClean="0">
              <a:latin typeface="Times New Roman" panose="02020603050405020304" pitchFamily="18" charset="0"/>
              <a:cs typeface="Times New Roman" panose="02020603050405020304" pitchFamily="18" charset="0"/>
            </a:rPr>
            <a:t>-ю, </a:t>
          </a:r>
          <a:r>
            <a:rPr lang="ru-RU" dirty="0" err="1" smtClean="0">
              <a:latin typeface="Times New Roman" panose="02020603050405020304" pitchFamily="18" charset="0"/>
              <a:cs typeface="Times New Roman" panose="02020603050405020304" pitchFamily="18" charset="0"/>
            </a:rPr>
            <a:t>улардан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бўлмаса</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кўзланган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эриша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омайди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906FC54-4646-45E6-83F7-E98246EF3FCD}" type="parTrans" cxnId="{D53BD1A3-33D5-4429-A762-C9B5B96F0C48}">
      <dgm:prSet/>
      <dgm:spPr/>
      <dgm:t>
        <a:bodyPr/>
        <a:lstStyle/>
        <a:p>
          <a:endParaRPr lang="ru-RU"/>
        </a:p>
      </dgm:t>
    </dgm:pt>
    <dgm:pt modelId="{EA065B2F-E16E-4118-ABAA-2DAC205BB056}" type="sibTrans" cxnId="{D53BD1A3-33D5-4429-A762-C9B5B96F0C48}">
      <dgm:prSet/>
      <dgm:spPr/>
      <dgm:t>
        <a:bodyPr/>
        <a:lstStyle/>
        <a:p>
          <a:endParaRPr lang="ru-RU"/>
        </a:p>
      </dgm:t>
    </dgm:pt>
    <dgm:pt modelId="{1A88D748-F680-4F0E-9438-7A99B8100401}">
      <dgm:prSet/>
      <dgm:spPr/>
      <dgm:t>
        <a:bodyPr/>
        <a:lstStyle/>
        <a:p>
          <a:pPr marL="0" indent="358775" algn="just" rtl="0"/>
          <a:r>
            <a:rPr lang="ru-RU" smtClean="0">
              <a:latin typeface="Times New Roman" panose="02020603050405020304" pitchFamily="18" charset="0"/>
              <a:cs typeface="Times New Roman" panose="02020603050405020304" pitchFamily="18" charset="0"/>
            </a:rPr>
            <a:t>Ўзлаштирилган </a:t>
          </a:r>
          <a:r>
            <a:rPr lang="ru-RU" dirty="0" err="1" smtClean="0">
              <a:latin typeface="Times New Roman" panose="02020603050405020304" pitchFamily="18" charset="0"/>
              <a:cs typeface="Times New Roman" panose="02020603050405020304" pitchFamily="18" charset="0"/>
            </a:rPr>
            <a:t>билимларни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амалиётда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воситаларини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билишгина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такомиллаштириш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техника, </a:t>
          </a:r>
          <a:r>
            <a:rPr lang="ru-RU" dirty="0" err="1" smtClean="0">
              <a:latin typeface="Times New Roman" panose="02020603050405020304" pitchFamily="18" charset="0"/>
              <a:cs typeface="Times New Roman" panose="02020603050405020304" pitchFamily="18" charset="0"/>
            </a:rPr>
            <a:t>меҳнат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қуроллари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02DC074-CF67-4251-8A86-7AFB8B439B0E}" type="parTrans" cxnId="{0DABCC65-5285-4642-903B-DA45677C453C}">
      <dgm:prSet/>
      <dgm:spPr/>
      <dgm:t>
        <a:bodyPr/>
        <a:lstStyle/>
        <a:p>
          <a:endParaRPr lang="ru-RU"/>
        </a:p>
      </dgm:t>
    </dgm:pt>
    <dgm:pt modelId="{E285860B-6C8A-4058-827E-3B0F25AB246B}" type="sibTrans" cxnId="{0DABCC65-5285-4642-903B-DA45677C453C}">
      <dgm:prSet/>
      <dgm:spPr/>
      <dgm:t>
        <a:bodyPr/>
        <a:lstStyle/>
        <a:p>
          <a:endParaRPr lang="ru-RU"/>
        </a:p>
      </dgm:t>
    </dgm:pt>
    <dgm:pt modelId="{A6373FD8-0963-48EC-92DF-105BED50E4E9}" type="pres">
      <dgm:prSet presAssocID="{DB341728-0CD6-427F-84DC-F34B1A012C38}" presName="linear" presStyleCnt="0">
        <dgm:presLayoutVars>
          <dgm:animLvl val="lvl"/>
          <dgm:resizeHandles val="exact"/>
        </dgm:presLayoutVars>
      </dgm:prSet>
      <dgm:spPr/>
    </dgm:pt>
    <dgm:pt modelId="{1E03A5BA-F854-4EA8-8019-FA7358F741BF}" type="pres">
      <dgm:prSet presAssocID="{AEBBFC6A-E9F6-4CFD-8352-2228CDBEA119}" presName="parentText" presStyleLbl="node1" presStyleIdx="0" presStyleCnt="3">
        <dgm:presLayoutVars>
          <dgm:chMax val="0"/>
          <dgm:bulletEnabled val="1"/>
        </dgm:presLayoutVars>
      </dgm:prSet>
      <dgm:spPr/>
    </dgm:pt>
    <dgm:pt modelId="{69FA36AE-7080-4C8E-BBDD-81FD03EAE6D0}" type="pres">
      <dgm:prSet presAssocID="{11AC9190-D671-491B-9654-77BD09C2E4A7}" presName="spacer" presStyleCnt="0"/>
      <dgm:spPr/>
    </dgm:pt>
    <dgm:pt modelId="{72784EA0-7B94-4C4F-9476-E985F09A5785}" type="pres">
      <dgm:prSet presAssocID="{FDB9A73E-FC83-4016-A446-9E090787B3E9}" presName="parentText" presStyleLbl="node1" presStyleIdx="1" presStyleCnt="3">
        <dgm:presLayoutVars>
          <dgm:chMax val="0"/>
          <dgm:bulletEnabled val="1"/>
        </dgm:presLayoutVars>
      </dgm:prSet>
      <dgm:spPr/>
    </dgm:pt>
    <dgm:pt modelId="{E7ABF568-76C8-4D02-ADE1-72A785439F9F}" type="pres">
      <dgm:prSet presAssocID="{EA065B2F-E16E-4118-ABAA-2DAC205BB056}" presName="spacer" presStyleCnt="0"/>
      <dgm:spPr/>
    </dgm:pt>
    <dgm:pt modelId="{65C49763-4486-43E9-9403-B6995A7F9E0D}" type="pres">
      <dgm:prSet presAssocID="{1A88D748-F680-4F0E-9438-7A99B8100401}" presName="parentText" presStyleLbl="node1" presStyleIdx="2" presStyleCnt="3">
        <dgm:presLayoutVars>
          <dgm:chMax val="0"/>
          <dgm:bulletEnabled val="1"/>
        </dgm:presLayoutVars>
      </dgm:prSet>
      <dgm:spPr/>
    </dgm:pt>
  </dgm:ptLst>
  <dgm:cxnLst>
    <dgm:cxn modelId="{F9E44840-261C-4063-857B-E13ED6C47580}" type="presOf" srcId="{DB341728-0CD6-427F-84DC-F34B1A012C38}" destId="{A6373FD8-0963-48EC-92DF-105BED50E4E9}" srcOrd="0" destOrd="0" presId="urn:microsoft.com/office/officeart/2005/8/layout/vList2"/>
    <dgm:cxn modelId="{D53BD1A3-33D5-4429-A762-C9B5B96F0C48}" srcId="{DB341728-0CD6-427F-84DC-F34B1A012C38}" destId="{FDB9A73E-FC83-4016-A446-9E090787B3E9}" srcOrd="1" destOrd="0" parTransId="{A906FC54-4646-45E6-83F7-E98246EF3FCD}" sibTransId="{EA065B2F-E16E-4118-ABAA-2DAC205BB056}"/>
    <dgm:cxn modelId="{5BC346DF-3D9D-421E-93CE-0AA53EACF1D0}" type="presOf" srcId="{AEBBFC6A-E9F6-4CFD-8352-2228CDBEA119}" destId="{1E03A5BA-F854-4EA8-8019-FA7358F741BF}" srcOrd="0" destOrd="0" presId="urn:microsoft.com/office/officeart/2005/8/layout/vList2"/>
    <dgm:cxn modelId="{0DABCC65-5285-4642-903B-DA45677C453C}" srcId="{DB341728-0CD6-427F-84DC-F34B1A012C38}" destId="{1A88D748-F680-4F0E-9438-7A99B8100401}" srcOrd="2" destOrd="0" parTransId="{E02DC074-CF67-4251-8A86-7AFB8B439B0E}" sibTransId="{E285860B-6C8A-4058-827E-3B0F25AB246B}"/>
    <dgm:cxn modelId="{6B39F03F-6E23-40FC-AFCB-F39F8C2687F7}" type="presOf" srcId="{FDB9A73E-FC83-4016-A446-9E090787B3E9}" destId="{72784EA0-7B94-4C4F-9476-E985F09A5785}" srcOrd="0" destOrd="0" presId="urn:microsoft.com/office/officeart/2005/8/layout/vList2"/>
    <dgm:cxn modelId="{59642F99-702F-4CD6-B2B2-08D9C7618186}" srcId="{DB341728-0CD6-427F-84DC-F34B1A012C38}" destId="{AEBBFC6A-E9F6-4CFD-8352-2228CDBEA119}" srcOrd="0" destOrd="0" parTransId="{34D6FABC-B6EF-4BA2-AF1F-E71A0449B521}" sibTransId="{11AC9190-D671-491B-9654-77BD09C2E4A7}"/>
    <dgm:cxn modelId="{E8949A1B-B512-4041-82DA-5008570477B8}" type="presOf" srcId="{1A88D748-F680-4F0E-9438-7A99B8100401}" destId="{65C49763-4486-43E9-9403-B6995A7F9E0D}" srcOrd="0" destOrd="0" presId="urn:microsoft.com/office/officeart/2005/8/layout/vList2"/>
    <dgm:cxn modelId="{CFA69CCE-13C0-428E-939D-E6409CFF8F46}" type="presParOf" srcId="{A6373FD8-0963-48EC-92DF-105BED50E4E9}" destId="{1E03A5BA-F854-4EA8-8019-FA7358F741BF}" srcOrd="0" destOrd="0" presId="urn:microsoft.com/office/officeart/2005/8/layout/vList2"/>
    <dgm:cxn modelId="{4843DB07-4698-4150-97F6-81FAAB09B3FF}" type="presParOf" srcId="{A6373FD8-0963-48EC-92DF-105BED50E4E9}" destId="{69FA36AE-7080-4C8E-BBDD-81FD03EAE6D0}" srcOrd="1" destOrd="0" presId="urn:microsoft.com/office/officeart/2005/8/layout/vList2"/>
    <dgm:cxn modelId="{28772F03-5F77-4398-931A-A75BB46D8A64}" type="presParOf" srcId="{A6373FD8-0963-48EC-92DF-105BED50E4E9}" destId="{72784EA0-7B94-4C4F-9476-E985F09A5785}" srcOrd="2" destOrd="0" presId="urn:microsoft.com/office/officeart/2005/8/layout/vList2"/>
    <dgm:cxn modelId="{480E84C5-5F17-4EB6-BB26-879A185262F9}" type="presParOf" srcId="{A6373FD8-0963-48EC-92DF-105BED50E4E9}" destId="{E7ABF568-76C8-4D02-ADE1-72A785439F9F}" srcOrd="3" destOrd="0" presId="urn:microsoft.com/office/officeart/2005/8/layout/vList2"/>
    <dgm:cxn modelId="{2AECDE5C-09BB-4681-8F4B-05C155229D7D}" type="presParOf" srcId="{A6373FD8-0963-48EC-92DF-105BED50E4E9}" destId="{65C49763-4486-43E9-9403-B6995A7F9E0D}"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CE1370A5-5A39-4E44-BF17-51EAB82F9E3A}"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95781DBE-FA44-4FB8-8A55-1E1D1C98DC08}">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Кенг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кўламли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мустаҳкам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малака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қизиқувчанлик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ташаббускорлик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нисбатан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талабчанлик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ёшлар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ижодкорлик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шаклланишининг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заминидир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DD6D45C-FD28-4701-B451-824BC8CF1F20}" type="parTrans" cxnId="{BA05C39E-C994-4A02-AB2C-6559D6892811}">
      <dgm:prSet/>
      <dgm:spPr/>
      <dgm:t>
        <a:bodyPr/>
        <a:lstStyle/>
        <a:p>
          <a:endParaRPr lang="ru-RU"/>
        </a:p>
      </dgm:t>
    </dgm:pt>
    <dgm:pt modelId="{924F3CA3-0D60-43E6-B921-2964B9FF0D39}" type="sibTrans" cxnId="{BA05C39E-C994-4A02-AB2C-6559D6892811}">
      <dgm:prSet/>
      <dgm:spPr/>
      <dgm:t>
        <a:bodyPr/>
        <a:lstStyle/>
        <a:p>
          <a:endParaRPr lang="ru-RU"/>
        </a:p>
      </dgm:t>
    </dgm:pt>
    <dgm:pt modelId="{738A369F-5E5F-44EF-9C1F-D0871BA44D0C}" type="pres">
      <dgm:prSet presAssocID="{CE1370A5-5A39-4E44-BF17-51EAB82F9E3A}" presName="linear" presStyleCnt="0">
        <dgm:presLayoutVars>
          <dgm:animLvl val="lvl"/>
          <dgm:resizeHandles val="exact"/>
        </dgm:presLayoutVars>
      </dgm:prSet>
      <dgm:spPr/>
    </dgm:pt>
    <dgm:pt modelId="{D7EB9E53-E0F8-40D8-913D-9652B8930AA3}" type="pres">
      <dgm:prSet presAssocID="{95781DBE-FA44-4FB8-8A55-1E1D1C98DC08}" presName="parentText" presStyleLbl="node1" presStyleIdx="0" presStyleCnt="1">
        <dgm:presLayoutVars>
          <dgm:chMax val="0"/>
          <dgm:bulletEnabled val="1"/>
        </dgm:presLayoutVars>
      </dgm:prSet>
      <dgm:spPr/>
    </dgm:pt>
  </dgm:ptLst>
  <dgm:cxnLst>
    <dgm:cxn modelId="{BA05C39E-C994-4A02-AB2C-6559D6892811}" srcId="{CE1370A5-5A39-4E44-BF17-51EAB82F9E3A}" destId="{95781DBE-FA44-4FB8-8A55-1E1D1C98DC08}" srcOrd="0" destOrd="0" parTransId="{1DD6D45C-FD28-4701-B451-824BC8CF1F20}" sibTransId="{924F3CA3-0D60-43E6-B921-2964B9FF0D39}"/>
    <dgm:cxn modelId="{D5995BA9-2196-40F5-8DE1-B3C44171FEE0}" type="presOf" srcId="{95781DBE-FA44-4FB8-8A55-1E1D1C98DC08}" destId="{D7EB9E53-E0F8-40D8-913D-9652B8930AA3}" srcOrd="0" destOrd="0" presId="urn:microsoft.com/office/officeart/2005/8/layout/vList2"/>
    <dgm:cxn modelId="{0685A91F-8782-4E08-9B91-EB6B298465A7}" type="presOf" srcId="{CE1370A5-5A39-4E44-BF17-51EAB82F9E3A}" destId="{738A369F-5E5F-44EF-9C1F-D0871BA44D0C}" srcOrd="0" destOrd="0" presId="urn:microsoft.com/office/officeart/2005/8/layout/vList2"/>
    <dgm:cxn modelId="{B1E1872B-9244-4457-8D89-F7B674887D32}" type="presParOf" srcId="{738A369F-5E5F-44EF-9C1F-D0871BA44D0C}" destId="{D7EB9E53-E0F8-40D8-913D-9652B8930AA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F2538835-D339-4DBE-A4AE-FA4BEC54752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255AB45-3C16-4744-BA1C-07022AE293DE}">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ижодкорлик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фаолиятдир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Демак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педагогнинг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ушбу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a:t>
          </a:r>
          <a:r>
            <a:rPr lang="ru-RU" dirty="0" smtClean="0">
              <a:latin typeface="Times New Roman" panose="02020603050405020304" pitchFamily="18" charset="0"/>
              <a:cs typeface="Times New Roman" panose="02020603050405020304" pitchFamily="18" charset="0"/>
            </a:rPr>
            <a:t>, метод, </a:t>
          </a:r>
          <a:r>
            <a:rPr lang="ru-RU" dirty="0" err="1" smtClean="0">
              <a:latin typeface="Times New Roman" panose="02020603050405020304" pitchFamily="18" charset="0"/>
              <a:cs typeface="Times New Roman" panose="02020603050405020304" pitchFamily="18" charset="0"/>
            </a:rPr>
            <a:t>усул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восита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йўналишларини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белгилаб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ҳисобланади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841ACBB-880C-4C2D-90A5-7F7A5CD2D44C}" type="parTrans" cxnId="{5FCFB1AF-9BCE-4EBD-A7CB-8843D33EF927}">
      <dgm:prSet/>
      <dgm:spPr/>
      <dgm:t>
        <a:bodyPr/>
        <a:lstStyle/>
        <a:p>
          <a:endParaRPr lang="ru-RU"/>
        </a:p>
      </dgm:t>
    </dgm:pt>
    <dgm:pt modelId="{08894CA6-16BD-4485-8887-B74ADA0244A1}" type="sibTrans" cxnId="{5FCFB1AF-9BCE-4EBD-A7CB-8843D33EF927}">
      <dgm:prSet/>
      <dgm:spPr/>
      <dgm:t>
        <a:bodyPr/>
        <a:lstStyle/>
        <a:p>
          <a:endParaRPr lang="ru-RU"/>
        </a:p>
      </dgm:t>
    </dgm:pt>
    <dgm:pt modelId="{6AA35CFC-F63C-4DDF-B100-BAC5A0D9440C}">
      <dgm:prSet/>
      <dgm:spPr/>
      <dgm:t>
        <a:bodyPr/>
        <a:lstStyle/>
        <a:p>
          <a:pPr marL="0" indent="358775" algn="just" rtl="0"/>
          <a:r>
            <a:rPr lang="ru-RU" smtClean="0">
              <a:latin typeface="Times New Roman" panose="02020603050405020304" pitchFamily="18" charset="0"/>
              <a:cs typeface="Times New Roman" panose="02020603050405020304" pitchFamily="18" charset="0"/>
            </a:rPr>
            <a:t>Ахборот </a:t>
          </a:r>
          <a:r>
            <a:rPr lang="ru-RU" dirty="0" err="1" smtClean="0">
              <a:latin typeface="Times New Roman" panose="02020603050405020304" pitchFamily="18" charset="0"/>
              <a:cs typeface="Times New Roman" panose="02020603050405020304" pitchFamily="18" charset="0"/>
            </a:rPr>
            <a:t>таъминотининг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ҳаддан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зиёдлиги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этмайди</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сабабали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таъминотини</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жиҳатдан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илғор</a:t>
          </a:r>
          <a:r>
            <a:rPr lang="ru-RU" dirty="0" smtClean="0">
              <a:latin typeface="Times New Roman" panose="02020603050405020304" pitchFamily="18" charset="0"/>
              <a:cs typeface="Times New Roman" panose="02020603050405020304" pitchFamily="18" charset="0"/>
            </a:rPr>
            <a:t> техника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технология </a:t>
          </a:r>
          <a:r>
            <a:rPr lang="ru-RU" dirty="0" err="1" smtClean="0">
              <a:latin typeface="Times New Roman" panose="02020603050405020304" pitchFamily="18" charset="0"/>
              <a:cs typeface="Times New Roman" panose="02020603050405020304" pitchFamily="18" charset="0"/>
            </a:rPr>
            <a:t>ютуқлари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бойитилганлигини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мувофиқдир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0F678E7-7BF5-43CD-8DF7-3F6AA21BBAD4}" type="parTrans" cxnId="{6F8CB014-FEB9-4E19-8D8D-E58CC7F495D9}">
      <dgm:prSet/>
      <dgm:spPr/>
      <dgm:t>
        <a:bodyPr/>
        <a:lstStyle/>
        <a:p>
          <a:endParaRPr lang="ru-RU"/>
        </a:p>
      </dgm:t>
    </dgm:pt>
    <dgm:pt modelId="{E1297B41-0B95-4DC5-96F0-BC5C098D6E93}" type="sibTrans" cxnId="{6F8CB014-FEB9-4E19-8D8D-E58CC7F495D9}">
      <dgm:prSet/>
      <dgm:spPr/>
      <dgm:t>
        <a:bodyPr/>
        <a:lstStyle/>
        <a:p>
          <a:endParaRPr lang="ru-RU"/>
        </a:p>
      </dgm:t>
    </dgm:pt>
    <dgm:pt modelId="{5E12C8DC-60BD-4A10-92B2-B9E467F89B5A}" type="pres">
      <dgm:prSet presAssocID="{F2538835-D339-4DBE-A4AE-FA4BEC547522}" presName="linear" presStyleCnt="0">
        <dgm:presLayoutVars>
          <dgm:animLvl val="lvl"/>
          <dgm:resizeHandles val="exact"/>
        </dgm:presLayoutVars>
      </dgm:prSet>
      <dgm:spPr/>
    </dgm:pt>
    <dgm:pt modelId="{14F14DD8-0754-4B8A-A9E6-A20C0794405E}" type="pres">
      <dgm:prSet presAssocID="{5255AB45-3C16-4744-BA1C-07022AE293DE}" presName="parentText" presStyleLbl="node1" presStyleIdx="0" presStyleCnt="2">
        <dgm:presLayoutVars>
          <dgm:chMax val="0"/>
          <dgm:bulletEnabled val="1"/>
        </dgm:presLayoutVars>
      </dgm:prSet>
      <dgm:spPr/>
    </dgm:pt>
    <dgm:pt modelId="{CF3A0D5E-50B0-48ED-AD88-0AEDB721ACAB}" type="pres">
      <dgm:prSet presAssocID="{08894CA6-16BD-4485-8887-B74ADA0244A1}" presName="spacer" presStyleCnt="0"/>
      <dgm:spPr/>
    </dgm:pt>
    <dgm:pt modelId="{F748F749-A5F4-4E43-97D9-B1955914D2CD}" type="pres">
      <dgm:prSet presAssocID="{6AA35CFC-F63C-4DDF-B100-BAC5A0D9440C}" presName="parentText" presStyleLbl="node1" presStyleIdx="1" presStyleCnt="2">
        <dgm:presLayoutVars>
          <dgm:chMax val="0"/>
          <dgm:bulletEnabled val="1"/>
        </dgm:presLayoutVars>
      </dgm:prSet>
      <dgm:spPr/>
    </dgm:pt>
  </dgm:ptLst>
  <dgm:cxnLst>
    <dgm:cxn modelId="{E26E2166-7BF1-4AA8-AC05-5E8F9742F81E}" type="presOf" srcId="{6AA35CFC-F63C-4DDF-B100-BAC5A0D9440C}" destId="{F748F749-A5F4-4E43-97D9-B1955914D2CD}" srcOrd="0" destOrd="0" presId="urn:microsoft.com/office/officeart/2005/8/layout/vList2"/>
    <dgm:cxn modelId="{19A68D44-45E1-419A-AED3-CC564ECA299E}" type="presOf" srcId="{5255AB45-3C16-4744-BA1C-07022AE293DE}" destId="{14F14DD8-0754-4B8A-A9E6-A20C0794405E}" srcOrd="0" destOrd="0" presId="urn:microsoft.com/office/officeart/2005/8/layout/vList2"/>
    <dgm:cxn modelId="{6F8CB014-FEB9-4E19-8D8D-E58CC7F495D9}" srcId="{F2538835-D339-4DBE-A4AE-FA4BEC547522}" destId="{6AA35CFC-F63C-4DDF-B100-BAC5A0D9440C}" srcOrd="1" destOrd="0" parTransId="{10F678E7-7BF5-43CD-8DF7-3F6AA21BBAD4}" sibTransId="{E1297B41-0B95-4DC5-96F0-BC5C098D6E93}"/>
    <dgm:cxn modelId="{B45564B3-E974-47E4-BABE-F11D6E1F44BF}" type="presOf" srcId="{F2538835-D339-4DBE-A4AE-FA4BEC547522}" destId="{5E12C8DC-60BD-4A10-92B2-B9E467F89B5A}" srcOrd="0" destOrd="0" presId="urn:microsoft.com/office/officeart/2005/8/layout/vList2"/>
    <dgm:cxn modelId="{5FCFB1AF-9BCE-4EBD-A7CB-8843D33EF927}" srcId="{F2538835-D339-4DBE-A4AE-FA4BEC547522}" destId="{5255AB45-3C16-4744-BA1C-07022AE293DE}" srcOrd="0" destOrd="0" parTransId="{7841ACBB-880C-4C2D-90A5-7F7A5CD2D44C}" sibTransId="{08894CA6-16BD-4485-8887-B74ADA0244A1}"/>
    <dgm:cxn modelId="{332E7F14-9392-482F-9D5B-B642B3EE0D79}" type="presParOf" srcId="{5E12C8DC-60BD-4A10-92B2-B9E467F89B5A}" destId="{14F14DD8-0754-4B8A-A9E6-A20C0794405E}" srcOrd="0" destOrd="0" presId="urn:microsoft.com/office/officeart/2005/8/layout/vList2"/>
    <dgm:cxn modelId="{604B81FD-7E40-46A1-A78E-B8BA9AACDFDB}" type="presParOf" srcId="{5E12C8DC-60BD-4A10-92B2-B9E467F89B5A}" destId="{CF3A0D5E-50B0-48ED-AD88-0AEDB721ACAB}" srcOrd="1" destOrd="0" presId="urn:microsoft.com/office/officeart/2005/8/layout/vList2"/>
    <dgm:cxn modelId="{E0901934-752B-4F10-9F71-5A25CFEFBC37}" type="presParOf" srcId="{5E12C8DC-60BD-4A10-92B2-B9E467F89B5A}" destId="{F748F749-A5F4-4E43-97D9-B1955914D2CD}"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C5EC6A87-21B1-4D1A-8C8D-C7A10FBA2A4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75C62AB-C3FD-4CE1-8148-7187E2B3C657}">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-техник </a:t>
          </a:r>
          <a:r>
            <a:rPr lang="ru-RU" dirty="0" err="1" smtClean="0">
              <a:latin typeface="Times New Roman" panose="02020603050405020304" pitchFamily="18" charset="0"/>
              <a:cs typeface="Times New Roman" panose="02020603050405020304" pitchFamily="18" charset="0"/>
            </a:rPr>
            <a:t>тараққиёт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ижодкорликка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эришиш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жиҳатдан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бошқаришнинг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предмети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омили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ўзига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таълим-тарбия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масалаларни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методикаси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алгоритмини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кўзда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603C374-3F3C-4B7A-9810-9942689D062C}" type="parTrans" cxnId="{6409B911-419E-4E29-BC7C-902DC4B68515}">
      <dgm:prSet/>
      <dgm:spPr/>
      <dgm:t>
        <a:bodyPr/>
        <a:lstStyle/>
        <a:p>
          <a:endParaRPr lang="ru-RU"/>
        </a:p>
      </dgm:t>
    </dgm:pt>
    <dgm:pt modelId="{95CFD8D1-7997-4920-AFE4-9E4017E2A220}" type="sibTrans" cxnId="{6409B911-419E-4E29-BC7C-902DC4B68515}">
      <dgm:prSet/>
      <dgm:spPr/>
      <dgm:t>
        <a:bodyPr/>
        <a:lstStyle/>
        <a:p>
          <a:endParaRPr lang="ru-RU"/>
        </a:p>
      </dgm:t>
    </dgm:pt>
    <dgm:pt modelId="{AE6CED94-7E52-4D18-AAFC-00DCD650F839}">
      <dgm:prSet/>
      <dgm:spPr/>
      <dgm:t>
        <a:bodyPr/>
        <a:lstStyle/>
        <a:p>
          <a:pPr marL="0" indent="358775" algn="just" rtl="0"/>
          <a:r>
            <a:rPr lang="ru-RU" smtClean="0">
              <a:latin typeface="Times New Roman" panose="02020603050405020304" pitchFamily="18" charset="0"/>
              <a:cs typeface="Times New Roman" panose="02020603050405020304" pitchFamily="18" charset="0"/>
            </a:rPr>
            <a:t>Тингловчилар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-техник </a:t>
          </a:r>
          <a:r>
            <a:rPr lang="ru-RU" dirty="0" err="1" smtClean="0">
              <a:latin typeface="Times New Roman" panose="02020603050405020304" pitchFamily="18" charset="0"/>
              <a:cs typeface="Times New Roman" panose="02020603050405020304" pitchFamily="18" charset="0"/>
            </a:rPr>
            <a:t>ижодкорлик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нисбатан</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ёндашув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ижодкорлиги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яратувчанлигини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бошқаришнинг</a:t>
          </a:r>
          <a:r>
            <a:rPr lang="ru-RU" dirty="0" smtClean="0">
              <a:latin typeface="Times New Roman" panose="02020603050405020304" pitchFamily="18" charset="0"/>
              <a:cs typeface="Times New Roman" panose="02020603050405020304" pitchFamily="18" charset="0"/>
            </a:rPr>
            <a:t> бош </a:t>
          </a:r>
          <a:r>
            <a:rPr lang="ru-RU" dirty="0" err="1" smtClean="0">
              <a:latin typeface="Times New Roman" panose="02020603050405020304" pitchFamily="18" charset="0"/>
              <a:cs typeface="Times New Roman" panose="02020603050405020304" pitchFamily="18" charset="0"/>
            </a:rPr>
            <a:t>масалаларидан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ҳисобланади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ичига </a:t>
          </a:r>
          <a:r>
            <a:rPr lang="ru-RU" dirty="0" err="1" smtClean="0">
              <a:latin typeface="Times New Roman" panose="02020603050405020304" pitchFamily="18" charset="0"/>
              <a:cs typeface="Times New Roman" panose="02020603050405020304" pitchFamily="18" charset="0"/>
            </a:rPr>
            <a:t>зарурий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йиғиш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қайта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эришиш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режасини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чиқиш</a:t>
          </a:r>
          <a:r>
            <a:rPr lang="ru-RU" dirty="0" smtClean="0">
              <a:latin typeface="Times New Roman" panose="02020603050405020304" pitchFamily="18" charset="0"/>
              <a:cs typeface="Times New Roman" panose="02020603050405020304" pitchFamily="18" charset="0"/>
            </a:rPr>
            <a:t>, режа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ижодкорлик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назорат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ушбу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тартибли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махсус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қабул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босқичларни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BF27694-A4BF-418E-B841-9F357450CF96}" type="parTrans" cxnId="{D9032914-8E7B-4284-BD2A-A2A576BF9CE8}">
      <dgm:prSet/>
      <dgm:spPr/>
      <dgm:t>
        <a:bodyPr/>
        <a:lstStyle/>
        <a:p>
          <a:endParaRPr lang="ru-RU"/>
        </a:p>
      </dgm:t>
    </dgm:pt>
    <dgm:pt modelId="{82954D9D-978D-436D-A69B-03B6DE2CC2BB}" type="sibTrans" cxnId="{D9032914-8E7B-4284-BD2A-A2A576BF9CE8}">
      <dgm:prSet/>
      <dgm:spPr/>
      <dgm:t>
        <a:bodyPr/>
        <a:lstStyle/>
        <a:p>
          <a:endParaRPr lang="ru-RU"/>
        </a:p>
      </dgm:t>
    </dgm:pt>
    <dgm:pt modelId="{B4097A7C-9315-4869-BDA6-FD6EED8B6F87}" type="pres">
      <dgm:prSet presAssocID="{C5EC6A87-21B1-4D1A-8C8D-C7A10FBA2A4A}" presName="linear" presStyleCnt="0">
        <dgm:presLayoutVars>
          <dgm:animLvl val="lvl"/>
          <dgm:resizeHandles val="exact"/>
        </dgm:presLayoutVars>
      </dgm:prSet>
      <dgm:spPr/>
    </dgm:pt>
    <dgm:pt modelId="{57375825-75B4-4C2A-958F-B7D17AFDBD0D}" type="pres">
      <dgm:prSet presAssocID="{975C62AB-C3FD-4CE1-8148-7187E2B3C657}" presName="parentText" presStyleLbl="node1" presStyleIdx="0" presStyleCnt="2">
        <dgm:presLayoutVars>
          <dgm:chMax val="0"/>
          <dgm:bulletEnabled val="1"/>
        </dgm:presLayoutVars>
      </dgm:prSet>
      <dgm:spPr/>
      <dgm:t>
        <a:bodyPr/>
        <a:lstStyle/>
        <a:p>
          <a:endParaRPr lang="ru-RU"/>
        </a:p>
      </dgm:t>
    </dgm:pt>
    <dgm:pt modelId="{677D3F89-6E4C-40FE-95C1-912B0EA0E8E6}" type="pres">
      <dgm:prSet presAssocID="{95CFD8D1-7997-4920-AFE4-9E4017E2A220}" presName="spacer" presStyleCnt="0"/>
      <dgm:spPr/>
    </dgm:pt>
    <dgm:pt modelId="{014CAC7A-D0BD-4A2A-A576-6BDD01C1D298}" type="pres">
      <dgm:prSet presAssocID="{AE6CED94-7E52-4D18-AAFC-00DCD650F839}" presName="parentText" presStyleLbl="node1" presStyleIdx="1" presStyleCnt="2">
        <dgm:presLayoutVars>
          <dgm:chMax val="0"/>
          <dgm:bulletEnabled val="1"/>
        </dgm:presLayoutVars>
      </dgm:prSet>
      <dgm:spPr/>
    </dgm:pt>
  </dgm:ptLst>
  <dgm:cxnLst>
    <dgm:cxn modelId="{6409B911-419E-4E29-BC7C-902DC4B68515}" srcId="{C5EC6A87-21B1-4D1A-8C8D-C7A10FBA2A4A}" destId="{975C62AB-C3FD-4CE1-8148-7187E2B3C657}" srcOrd="0" destOrd="0" parTransId="{1603C374-3F3C-4B7A-9810-9942689D062C}" sibTransId="{95CFD8D1-7997-4920-AFE4-9E4017E2A220}"/>
    <dgm:cxn modelId="{4E45FDDD-EF84-4C0C-AEB9-4CE84548347F}" type="presOf" srcId="{AE6CED94-7E52-4D18-AAFC-00DCD650F839}" destId="{014CAC7A-D0BD-4A2A-A576-6BDD01C1D298}" srcOrd="0" destOrd="0" presId="urn:microsoft.com/office/officeart/2005/8/layout/vList2"/>
    <dgm:cxn modelId="{D9032914-8E7B-4284-BD2A-A2A576BF9CE8}" srcId="{C5EC6A87-21B1-4D1A-8C8D-C7A10FBA2A4A}" destId="{AE6CED94-7E52-4D18-AAFC-00DCD650F839}" srcOrd="1" destOrd="0" parTransId="{6BF27694-A4BF-418E-B841-9F357450CF96}" sibTransId="{82954D9D-978D-436D-A69B-03B6DE2CC2BB}"/>
    <dgm:cxn modelId="{360B3901-1B3F-493B-B88D-B07597A5AB6E}" type="presOf" srcId="{C5EC6A87-21B1-4D1A-8C8D-C7A10FBA2A4A}" destId="{B4097A7C-9315-4869-BDA6-FD6EED8B6F87}" srcOrd="0" destOrd="0" presId="urn:microsoft.com/office/officeart/2005/8/layout/vList2"/>
    <dgm:cxn modelId="{681628B5-125B-49D6-9F32-B85BE34BD1DF}" type="presOf" srcId="{975C62AB-C3FD-4CE1-8148-7187E2B3C657}" destId="{57375825-75B4-4C2A-958F-B7D17AFDBD0D}" srcOrd="0" destOrd="0" presId="urn:microsoft.com/office/officeart/2005/8/layout/vList2"/>
    <dgm:cxn modelId="{0C1F541A-7EBB-4BE9-9CF7-B12561E4B2CE}" type="presParOf" srcId="{B4097A7C-9315-4869-BDA6-FD6EED8B6F87}" destId="{57375825-75B4-4C2A-958F-B7D17AFDBD0D}" srcOrd="0" destOrd="0" presId="urn:microsoft.com/office/officeart/2005/8/layout/vList2"/>
    <dgm:cxn modelId="{ADA6D6DD-7291-4B0C-9C68-AA94A26F39F1}" type="presParOf" srcId="{B4097A7C-9315-4869-BDA6-FD6EED8B6F87}" destId="{677D3F89-6E4C-40FE-95C1-912B0EA0E8E6}" srcOrd="1" destOrd="0" presId="urn:microsoft.com/office/officeart/2005/8/layout/vList2"/>
    <dgm:cxn modelId="{0CBA57D4-86D1-408C-9693-4F9E6809065F}" type="presParOf" srcId="{B4097A7C-9315-4869-BDA6-FD6EED8B6F87}" destId="{014CAC7A-D0BD-4A2A-A576-6BDD01C1D29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834F4EB5-D9E9-4FB4-A1C6-FAAB61070CA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815BF32-1753-48EC-8FEE-A0F3C988D882}">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аввало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белгилаш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яъни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тўғри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билишдан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бошланади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объектининг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айни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пайтдаги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ҳолатини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ўрганишдан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бошланади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4BCFAAA-8831-464C-9CFB-EF7B2660EA32}" type="parTrans" cxnId="{DD692431-C63F-42C1-A319-DF15C32F0B01}">
      <dgm:prSet/>
      <dgm:spPr/>
      <dgm:t>
        <a:bodyPr/>
        <a:lstStyle/>
        <a:p>
          <a:endParaRPr lang="ru-RU"/>
        </a:p>
      </dgm:t>
    </dgm:pt>
    <dgm:pt modelId="{8B5A1F57-C395-4687-8DC9-ED520EC0D86A}" type="sibTrans" cxnId="{DD692431-C63F-42C1-A319-DF15C32F0B01}">
      <dgm:prSet/>
      <dgm:spPr/>
      <dgm:t>
        <a:bodyPr/>
        <a:lstStyle/>
        <a:p>
          <a:endParaRPr lang="ru-RU"/>
        </a:p>
      </dgm:t>
    </dgm:pt>
    <dgm:pt modelId="{4AA68020-FD36-4316-BC82-F75B4DD83E04}">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-техник </a:t>
          </a:r>
          <a:r>
            <a:rPr lang="ru-RU" dirty="0" err="1" smtClean="0">
              <a:latin typeface="Times New Roman" panose="02020603050405020304" pitchFamily="18" charset="0"/>
              <a:cs typeface="Times New Roman" panose="02020603050405020304" pitchFamily="18" charset="0"/>
            </a:rPr>
            <a:t>ижодкорликни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мақсадли</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бошқариш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моҳиятига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кўра</a:t>
          </a:r>
          <a:r>
            <a:rPr lang="ru-RU" dirty="0" smtClean="0">
              <a:latin typeface="Times New Roman" panose="02020603050405020304" pitchFamily="18" charset="0"/>
              <a:cs typeface="Times New Roman" panose="02020603050405020304" pitchFamily="18" charset="0"/>
            </a:rPr>
            <a:t> объектив </a:t>
          </a:r>
          <a:r>
            <a:rPr lang="ru-RU" dirty="0" err="1" smtClean="0">
              <a:latin typeface="Times New Roman" panose="02020603050405020304" pitchFamily="18" charset="0"/>
              <a:cs typeface="Times New Roman" panose="02020603050405020304" pitchFamily="18" charset="0"/>
            </a:rPr>
            <a:t>тавсифга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камол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топтиришнинг</a:t>
          </a:r>
          <a:r>
            <a:rPr lang="ru-RU" dirty="0" smtClean="0">
              <a:latin typeface="Times New Roman" panose="02020603050405020304" pitchFamily="18" charset="0"/>
              <a:cs typeface="Times New Roman" panose="02020603050405020304" pitchFamily="18" charset="0"/>
            </a:rPr>
            <a:t> объектив </a:t>
          </a:r>
          <a:r>
            <a:rPr lang="ru-RU" dirty="0" err="1" smtClean="0">
              <a:latin typeface="Times New Roman" panose="02020603050405020304" pitchFamily="18" charset="0"/>
              <a:cs typeface="Times New Roman" panose="02020603050405020304" pitchFamily="18" charset="0"/>
            </a:rPr>
            <a:t>қонунлари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ифодасини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топган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0FECDE5-D78B-4704-A988-C740FE2FECE3}" type="parTrans" cxnId="{E3E67D34-2DEE-4F55-B4AD-3AA1D5B8247F}">
      <dgm:prSet/>
      <dgm:spPr/>
      <dgm:t>
        <a:bodyPr/>
        <a:lstStyle/>
        <a:p>
          <a:endParaRPr lang="ru-RU"/>
        </a:p>
      </dgm:t>
    </dgm:pt>
    <dgm:pt modelId="{4641F743-DD83-46DC-B265-8C69950C74EE}" type="sibTrans" cxnId="{E3E67D34-2DEE-4F55-B4AD-3AA1D5B8247F}">
      <dgm:prSet/>
      <dgm:spPr/>
      <dgm:t>
        <a:bodyPr/>
        <a:lstStyle/>
        <a:p>
          <a:endParaRPr lang="ru-RU"/>
        </a:p>
      </dgm:t>
    </dgm:pt>
    <dgm:pt modelId="{5C6CEDE2-9F9E-4FD8-93ED-C43F11965E9F}">
      <dgm:prSet/>
      <dgm:spPr/>
      <dgm:t>
        <a:bodyPr/>
        <a:lstStyle/>
        <a:p>
          <a:pPr marL="0" indent="358775" algn="just" rtl="0"/>
          <a:r>
            <a:rPr lang="ru-RU" smtClean="0">
              <a:latin typeface="Times New Roman" panose="02020603050405020304" pitchFamily="18" charset="0"/>
              <a:cs typeface="Times New Roman" panose="02020603050405020304" pitchFamily="18" charset="0"/>
            </a:rPr>
            <a:t>Бундан </a:t>
          </a:r>
          <a:r>
            <a:rPr lang="ru-RU" dirty="0" err="1" smtClean="0">
              <a:latin typeface="Times New Roman" panose="02020603050405020304" pitchFamily="18" charset="0"/>
              <a:cs typeface="Times New Roman" panose="02020603050405020304" pitchFamily="18" charset="0"/>
            </a:rPr>
            <a:t>ташқари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тафаккур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маҳсули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шахсларнинг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ҳамкорликдаги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навбатида</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объектдаги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ўзгаришларнинг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йўналишлари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белгилаб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936A7F3-B486-42C7-BF8D-1D9E5FD4F1BC}" type="parTrans" cxnId="{45B64655-DF41-4BEC-8ADC-0E850EE513B9}">
      <dgm:prSet/>
      <dgm:spPr/>
      <dgm:t>
        <a:bodyPr/>
        <a:lstStyle/>
        <a:p>
          <a:endParaRPr lang="ru-RU"/>
        </a:p>
      </dgm:t>
    </dgm:pt>
    <dgm:pt modelId="{F52FEF0C-D9A0-4466-92F3-B9F54532FC34}" type="sibTrans" cxnId="{45B64655-DF41-4BEC-8ADC-0E850EE513B9}">
      <dgm:prSet/>
      <dgm:spPr/>
      <dgm:t>
        <a:bodyPr/>
        <a:lstStyle/>
        <a:p>
          <a:endParaRPr lang="ru-RU"/>
        </a:p>
      </dgm:t>
    </dgm:pt>
    <dgm:pt modelId="{D171FE29-A59C-43E7-A498-BFC4EC8472DE}" type="pres">
      <dgm:prSet presAssocID="{834F4EB5-D9E9-4FB4-A1C6-FAAB61070CAC}" presName="linear" presStyleCnt="0">
        <dgm:presLayoutVars>
          <dgm:animLvl val="lvl"/>
          <dgm:resizeHandles val="exact"/>
        </dgm:presLayoutVars>
      </dgm:prSet>
      <dgm:spPr/>
    </dgm:pt>
    <dgm:pt modelId="{45F549A8-BB2E-41F4-8B5B-E69D8E229FA6}" type="pres">
      <dgm:prSet presAssocID="{0815BF32-1753-48EC-8FEE-A0F3C988D882}" presName="parentText" presStyleLbl="node1" presStyleIdx="0" presStyleCnt="3">
        <dgm:presLayoutVars>
          <dgm:chMax val="0"/>
          <dgm:bulletEnabled val="1"/>
        </dgm:presLayoutVars>
      </dgm:prSet>
      <dgm:spPr/>
    </dgm:pt>
    <dgm:pt modelId="{B094C5D3-28FA-4C02-BFA9-CFF788795693}" type="pres">
      <dgm:prSet presAssocID="{8B5A1F57-C395-4687-8DC9-ED520EC0D86A}" presName="spacer" presStyleCnt="0"/>
      <dgm:spPr/>
    </dgm:pt>
    <dgm:pt modelId="{34B506E8-C67A-4687-9198-06EED88E86B0}" type="pres">
      <dgm:prSet presAssocID="{4AA68020-FD36-4316-BC82-F75B4DD83E04}" presName="parentText" presStyleLbl="node1" presStyleIdx="1" presStyleCnt="3">
        <dgm:presLayoutVars>
          <dgm:chMax val="0"/>
          <dgm:bulletEnabled val="1"/>
        </dgm:presLayoutVars>
      </dgm:prSet>
      <dgm:spPr/>
    </dgm:pt>
    <dgm:pt modelId="{096BA5C8-68F6-459A-B290-6BFF0E9F3710}" type="pres">
      <dgm:prSet presAssocID="{4641F743-DD83-46DC-B265-8C69950C74EE}" presName="spacer" presStyleCnt="0"/>
      <dgm:spPr/>
    </dgm:pt>
    <dgm:pt modelId="{9857C40D-928F-43D8-B6AD-1260FD242C5B}" type="pres">
      <dgm:prSet presAssocID="{5C6CEDE2-9F9E-4FD8-93ED-C43F11965E9F}" presName="parentText" presStyleLbl="node1" presStyleIdx="2" presStyleCnt="3">
        <dgm:presLayoutVars>
          <dgm:chMax val="0"/>
          <dgm:bulletEnabled val="1"/>
        </dgm:presLayoutVars>
      </dgm:prSet>
      <dgm:spPr/>
    </dgm:pt>
  </dgm:ptLst>
  <dgm:cxnLst>
    <dgm:cxn modelId="{E3E67D34-2DEE-4F55-B4AD-3AA1D5B8247F}" srcId="{834F4EB5-D9E9-4FB4-A1C6-FAAB61070CAC}" destId="{4AA68020-FD36-4316-BC82-F75B4DD83E04}" srcOrd="1" destOrd="0" parTransId="{60FECDE5-D78B-4704-A988-C740FE2FECE3}" sibTransId="{4641F743-DD83-46DC-B265-8C69950C74EE}"/>
    <dgm:cxn modelId="{45B64655-DF41-4BEC-8ADC-0E850EE513B9}" srcId="{834F4EB5-D9E9-4FB4-A1C6-FAAB61070CAC}" destId="{5C6CEDE2-9F9E-4FD8-93ED-C43F11965E9F}" srcOrd="2" destOrd="0" parTransId="{9936A7F3-B486-42C7-BF8D-1D9E5FD4F1BC}" sibTransId="{F52FEF0C-D9A0-4466-92F3-B9F54532FC34}"/>
    <dgm:cxn modelId="{DD692431-C63F-42C1-A319-DF15C32F0B01}" srcId="{834F4EB5-D9E9-4FB4-A1C6-FAAB61070CAC}" destId="{0815BF32-1753-48EC-8FEE-A0F3C988D882}" srcOrd="0" destOrd="0" parTransId="{F4BCFAAA-8831-464C-9CFB-EF7B2660EA32}" sibTransId="{8B5A1F57-C395-4687-8DC9-ED520EC0D86A}"/>
    <dgm:cxn modelId="{022D6088-919E-43BE-A0E2-6EA63A4C3F5A}" type="presOf" srcId="{4AA68020-FD36-4316-BC82-F75B4DD83E04}" destId="{34B506E8-C67A-4687-9198-06EED88E86B0}" srcOrd="0" destOrd="0" presId="urn:microsoft.com/office/officeart/2005/8/layout/vList2"/>
    <dgm:cxn modelId="{01389FC0-BC95-44F5-83EA-94D904EE57A0}" type="presOf" srcId="{0815BF32-1753-48EC-8FEE-A0F3C988D882}" destId="{45F549A8-BB2E-41F4-8B5B-E69D8E229FA6}" srcOrd="0" destOrd="0" presId="urn:microsoft.com/office/officeart/2005/8/layout/vList2"/>
    <dgm:cxn modelId="{F919DC2B-EA43-4ED0-88DC-6B037391C378}" type="presOf" srcId="{5C6CEDE2-9F9E-4FD8-93ED-C43F11965E9F}" destId="{9857C40D-928F-43D8-B6AD-1260FD242C5B}" srcOrd="0" destOrd="0" presId="urn:microsoft.com/office/officeart/2005/8/layout/vList2"/>
    <dgm:cxn modelId="{301EB8FE-9D81-42CC-B383-69E0F61A2751}" type="presOf" srcId="{834F4EB5-D9E9-4FB4-A1C6-FAAB61070CAC}" destId="{D171FE29-A59C-43E7-A498-BFC4EC8472DE}" srcOrd="0" destOrd="0" presId="urn:microsoft.com/office/officeart/2005/8/layout/vList2"/>
    <dgm:cxn modelId="{5EE18727-814F-4DD2-8A4B-E1F47C6D46E2}" type="presParOf" srcId="{D171FE29-A59C-43E7-A498-BFC4EC8472DE}" destId="{45F549A8-BB2E-41F4-8B5B-E69D8E229FA6}" srcOrd="0" destOrd="0" presId="urn:microsoft.com/office/officeart/2005/8/layout/vList2"/>
    <dgm:cxn modelId="{E49A8AB6-C955-4F49-BE7F-75B7914AE36A}" type="presParOf" srcId="{D171FE29-A59C-43E7-A498-BFC4EC8472DE}" destId="{B094C5D3-28FA-4C02-BFA9-CFF788795693}" srcOrd="1" destOrd="0" presId="urn:microsoft.com/office/officeart/2005/8/layout/vList2"/>
    <dgm:cxn modelId="{9BF96819-6C91-42D3-BC8D-8CBF4F5AE54E}" type="presParOf" srcId="{D171FE29-A59C-43E7-A498-BFC4EC8472DE}" destId="{34B506E8-C67A-4687-9198-06EED88E86B0}" srcOrd="2" destOrd="0" presId="urn:microsoft.com/office/officeart/2005/8/layout/vList2"/>
    <dgm:cxn modelId="{7606EF43-6590-4096-865C-6583904A5BC4}" type="presParOf" srcId="{D171FE29-A59C-43E7-A498-BFC4EC8472DE}" destId="{096BA5C8-68F6-459A-B290-6BFF0E9F3710}" srcOrd="3" destOrd="0" presId="urn:microsoft.com/office/officeart/2005/8/layout/vList2"/>
    <dgm:cxn modelId="{134661E3-32AB-492F-85C4-B0E463452259}" type="presParOf" srcId="{D171FE29-A59C-43E7-A498-BFC4EC8472DE}" destId="{9857C40D-928F-43D8-B6AD-1260FD242C5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9F581662-B445-4014-9E87-5EC650BD000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5C619459-80E8-49B0-B972-B422E8E991B0}">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Мақсадли</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бошқариш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вақт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омили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шароитига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неча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бўлинади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Йўналиш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равишда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сиёсий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ғоявий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илмий-техникавий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гуруҳланади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9744504-9361-4319-A56D-47BDC622B949}" type="parTrans" cxnId="{6BB7B740-D3C1-40D8-885D-D57CF9392A50}">
      <dgm:prSet/>
      <dgm:spPr/>
      <dgm:t>
        <a:bodyPr/>
        <a:lstStyle/>
        <a:p>
          <a:endParaRPr lang="ru-RU"/>
        </a:p>
      </dgm:t>
    </dgm:pt>
    <dgm:pt modelId="{B1143604-0757-46F7-8D59-473AE648AA5F}" type="sibTrans" cxnId="{6BB7B740-D3C1-40D8-885D-D57CF9392A50}">
      <dgm:prSet/>
      <dgm:spPr/>
      <dgm:t>
        <a:bodyPr/>
        <a:lstStyle/>
        <a:p>
          <a:endParaRPr lang="ru-RU"/>
        </a:p>
      </dgm:t>
    </dgm:pt>
    <dgm:pt modelId="{7071CD94-7AD4-4D97-AB65-8C53BF672347}">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-техник </a:t>
          </a:r>
          <a:r>
            <a:rPr lang="ru-RU" dirty="0" err="1" smtClean="0">
              <a:latin typeface="Times New Roman" panose="02020603050405020304" pitchFamily="18" charset="0"/>
              <a:cs typeface="Times New Roman" panose="02020603050405020304" pitchFamily="18" charset="0"/>
            </a:rPr>
            <a:t>ижодкорлик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мақсадли</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бошқаришда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қатнашувчи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юқори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даражадаги</a:t>
          </a:r>
          <a:r>
            <a:rPr lang="ru-RU" dirty="0" smtClean="0">
              <a:latin typeface="Times New Roman" panose="02020603050405020304" pitchFamily="18" charset="0"/>
              <a:cs typeface="Times New Roman" panose="02020603050405020304" pitchFamily="18" charset="0"/>
            </a:rPr>
            <a:t> объектив </a:t>
          </a:r>
          <a:r>
            <a:rPr lang="ru-RU" dirty="0" err="1" smtClean="0">
              <a:latin typeface="Times New Roman" panose="02020603050405020304" pitchFamily="18" charset="0"/>
              <a:cs typeface="Times New Roman" panose="02020603050405020304" pitchFamily="18" charset="0"/>
            </a:rPr>
            <a:t>ахборотлар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ҳисобланади</a:t>
          </a:r>
          <a:r>
            <a:rPr lang="ru-RU" dirty="0" smtClean="0">
              <a:latin typeface="Times New Roman" panose="02020603050405020304" pitchFamily="18" charset="0"/>
              <a:cs typeface="Times New Roman" panose="02020603050405020304" pitchFamily="18" charset="0"/>
            </a:rPr>
            <a:t>. Объектив </a:t>
          </a:r>
          <a:r>
            <a:rPr lang="ru-RU" dirty="0" err="1" smtClean="0">
              <a:latin typeface="Times New Roman" panose="02020603050405020304" pitchFamily="18" charset="0"/>
              <a:cs typeface="Times New Roman" panose="02020603050405020304" pitchFamily="18" charset="0"/>
            </a:rPr>
            <a:t>ахборотгина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йўналтирилган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ҳаракатлантирувчи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восита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E6340CC-54E6-4151-9749-5D20E4E60BB2}" type="parTrans" cxnId="{79741268-F6B4-4F2C-8CF5-65A7CA40555A}">
      <dgm:prSet/>
      <dgm:spPr/>
      <dgm:t>
        <a:bodyPr/>
        <a:lstStyle/>
        <a:p>
          <a:endParaRPr lang="ru-RU"/>
        </a:p>
      </dgm:t>
    </dgm:pt>
    <dgm:pt modelId="{5414C7DD-332D-4CB0-8D1A-84D9A699DE58}" type="sibTrans" cxnId="{79741268-F6B4-4F2C-8CF5-65A7CA40555A}">
      <dgm:prSet/>
      <dgm:spPr/>
      <dgm:t>
        <a:bodyPr/>
        <a:lstStyle/>
        <a:p>
          <a:endParaRPr lang="ru-RU"/>
        </a:p>
      </dgm:t>
    </dgm:pt>
    <dgm:pt modelId="{4558BCB4-E234-44EF-97C6-65EA2C0E2F72}" type="pres">
      <dgm:prSet presAssocID="{9F581662-B445-4014-9E87-5EC650BD0003}" presName="linear" presStyleCnt="0">
        <dgm:presLayoutVars>
          <dgm:animLvl val="lvl"/>
          <dgm:resizeHandles val="exact"/>
        </dgm:presLayoutVars>
      </dgm:prSet>
      <dgm:spPr/>
    </dgm:pt>
    <dgm:pt modelId="{B1CA9257-F849-4BAC-BD91-33508DBB48F2}" type="pres">
      <dgm:prSet presAssocID="{5C619459-80E8-49B0-B972-B422E8E991B0}" presName="parentText" presStyleLbl="node1" presStyleIdx="0" presStyleCnt="2">
        <dgm:presLayoutVars>
          <dgm:chMax val="0"/>
          <dgm:bulletEnabled val="1"/>
        </dgm:presLayoutVars>
      </dgm:prSet>
      <dgm:spPr/>
    </dgm:pt>
    <dgm:pt modelId="{436E2B8B-8264-4B2F-94A3-B4FF158A40CC}" type="pres">
      <dgm:prSet presAssocID="{B1143604-0757-46F7-8D59-473AE648AA5F}" presName="spacer" presStyleCnt="0"/>
      <dgm:spPr/>
    </dgm:pt>
    <dgm:pt modelId="{77470660-8011-45CA-8247-B8614D6E0901}" type="pres">
      <dgm:prSet presAssocID="{7071CD94-7AD4-4D97-AB65-8C53BF672347}" presName="parentText" presStyleLbl="node1" presStyleIdx="1" presStyleCnt="2">
        <dgm:presLayoutVars>
          <dgm:chMax val="0"/>
          <dgm:bulletEnabled val="1"/>
        </dgm:presLayoutVars>
      </dgm:prSet>
      <dgm:spPr/>
    </dgm:pt>
  </dgm:ptLst>
  <dgm:cxnLst>
    <dgm:cxn modelId="{7ABFCB47-5D54-4C69-BCF9-BDEBFD862513}" type="presOf" srcId="{7071CD94-7AD4-4D97-AB65-8C53BF672347}" destId="{77470660-8011-45CA-8247-B8614D6E0901}" srcOrd="0" destOrd="0" presId="urn:microsoft.com/office/officeart/2005/8/layout/vList2"/>
    <dgm:cxn modelId="{6BB7B740-D3C1-40D8-885D-D57CF9392A50}" srcId="{9F581662-B445-4014-9E87-5EC650BD0003}" destId="{5C619459-80E8-49B0-B972-B422E8E991B0}" srcOrd="0" destOrd="0" parTransId="{39744504-9361-4319-A56D-47BDC622B949}" sibTransId="{B1143604-0757-46F7-8D59-473AE648AA5F}"/>
    <dgm:cxn modelId="{465C1F6B-A2DC-4E0A-A5FF-4F0F3B010767}" type="presOf" srcId="{9F581662-B445-4014-9E87-5EC650BD0003}" destId="{4558BCB4-E234-44EF-97C6-65EA2C0E2F72}" srcOrd="0" destOrd="0" presId="urn:microsoft.com/office/officeart/2005/8/layout/vList2"/>
    <dgm:cxn modelId="{79741268-F6B4-4F2C-8CF5-65A7CA40555A}" srcId="{9F581662-B445-4014-9E87-5EC650BD0003}" destId="{7071CD94-7AD4-4D97-AB65-8C53BF672347}" srcOrd="1" destOrd="0" parTransId="{6E6340CC-54E6-4151-9749-5D20E4E60BB2}" sibTransId="{5414C7DD-332D-4CB0-8D1A-84D9A699DE58}"/>
    <dgm:cxn modelId="{72055223-A9A6-4F21-B71A-D927A0C36F02}" type="presOf" srcId="{5C619459-80E8-49B0-B972-B422E8E991B0}" destId="{B1CA9257-F849-4BAC-BD91-33508DBB48F2}" srcOrd="0" destOrd="0" presId="urn:microsoft.com/office/officeart/2005/8/layout/vList2"/>
    <dgm:cxn modelId="{54054628-427B-4882-9E27-99FCE0673E8D}" type="presParOf" srcId="{4558BCB4-E234-44EF-97C6-65EA2C0E2F72}" destId="{B1CA9257-F849-4BAC-BD91-33508DBB48F2}" srcOrd="0" destOrd="0" presId="urn:microsoft.com/office/officeart/2005/8/layout/vList2"/>
    <dgm:cxn modelId="{D5C11DF6-D3AD-4C79-88A0-8F7026585340}" type="presParOf" srcId="{4558BCB4-E234-44EF-97C6-65EA2C0E2F72}" destId="{436E2B8B-8264-4B2F-94A3-B4FF158A40CC}" srcOrd="1" destOrd="0" presId="urn:microsoft.com/office/officeart/2005/8/layout/vList2"/>
    <dgm:cxn modelId="{0370A150-2CDD-4E7D-A377-CCEE1618F613}" type="presParOf" srcId="{4558BCB4-E234-44EF-97C6-65EA2C0E2F72}" destId="{77470660-8011-45CA-8247-B8614D6E090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32EDA0CE-CBFD-4211-BB3B-6B945DAC7E2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31BA0B5-75AE-475F-BDA6-3FA8ADF3F1C2}">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Инсоннинг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мияси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хил </a:t>
          </a:r>
          <a:r>
            <a:rPr lang="ru-RU" dirty="0" err="1" smtClean="0">
              <a:latin typeface="Times New Roman" panose="02020603050405020304" pitchFamily="18" charset="0"/>
              <a:cs typeface="Times New Roman" panose="02020603050405020304" pitchFamily="18" charset="0"/>
            </a:rPr>
            <a:t>ахборотларни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қабул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енгил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қизиқарли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узатишни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1F074AB-ABE8-4046-B88E-0D3D8E5181ED}" type="parTrans" cxnId="{16709A49-361C-4BE1-9021-70637E2A5F4C}">
      <dgm:prSet/>
      <dgm:spPr/>
      <dgm:t>
        <a:bodyPr/>
        <a:lstStyle/>
        <a:p>
          <a:endParaRPr lang="ru-RU"/>
        </a:p>
      </dgm:t>
    </dgm:pt>
    <dgm:pt modelId="{6320F100-893B-4475-8A79-34F8D32F5587}" type="sibTrans" cxnId="{16709A49-361C-4BE1-9021-70637E2A5F4C}">
      <dgm:prSet/>
      <dgm:spPr/>
      <dgm:t>
        <a:bodyPr/>
        <a:lstStyle/>
        <a:p>
          <a:endParaRPr lang="ru-RU"/>
        </a:p>
      </dgm:t>
    </dgm:pt>
    <dgm:pt modelId="{A5EAB206-F03D-4560-A85F-F10B726DC272}">
      <dgm:prSet/>
      <dgm:spPr/>
      <dgm:t>
        <a:bodyPr/>
        <a:lstStyle/>
        <a:p>
          <a:pPr marL="0" indent="358775" algn="just" rtl="0"/>
          <a:r>
            <a:rPr lang="ru-RU" smtClean="0">
              <a:latin typeface="Times New Roman" panose="02020603050405020304" pitchFamily="18" charset="0"/>
              <a:cs typeface="Times New Roman" panose="02020603050405020304" pitchFamily="18" charset="0"/>
            </a:rPr>
            <a:t>Техник </a:t>
          </a:r>
          <a:r>
            <a:rPr lang="ru-RU" dirty="0" err="1" smtClean="0">
              <a:latin typeface="Times New Roman" panose="02020603050405020304" pitchFamily="18" charset="0"/>
              <a:cs typeface="Times New Roman" panose="02020603050405020304" pitchFamily="18" charset="0"/>
            </a:rPr>
            <a:t>воситалардан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машғулотлар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ўтказиш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дидактика </a:t>
          </a:r>
          <a:r>
            <a:rPr lang="ru-RU" dirty="0" err="1" smtClean="0">
              <a:latin typeface="Times New Roman" panose="02020603050405020304" pitchFamily="18" charset="0"/>
              <a:cs typeface="Times New Roman" panose="02020603050405020304" pitchFamily="18" charset="0"/>
            </a:rPr>
            <a:t>муаммоси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ҳисобланиб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кўрсатмалилик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принципини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борасидаги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ҳаракат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баҳоланади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989AB94-E44C-43AB-8D87-32F753728140}" type="parTrans" cxnId="{359EE7C3-A406-4548-82BA-584B0C5FAB9A}">
      <dgm:prSet/>
      <dgm:spPr/>
      <dgm:t>
        <a:bodyPr/>
        <a:lstStyle/>
        <a:p>
          <a:endParaRPr lang="ru-RU"/>
        </a:p>
      </dgm:t>
    </dgm:pt>
    <dgm:pt modelId="{B639FF57-E995-487B-97C2-D0F73B466A9F}" type="sibTrans" cxnId="{359EE7C3-A406-4548-82BA-584B0C5FAB9A}">
      <dgm:prSet/>
      <dgm:spPr/>
      <dgm:t>
        <a:bodyPr/>
        <a:lstStyle/>
        <a:p>
          <a:endParaRPr lang="ru-RU"/>
        </a:p>
      </dgm:t>
    </dgm:pt>
    <dgm:pt modelId="{00B76B31-CAE9-4269-AA72-E1676F9A46A4}" type="pres">
      <dgm:prSet presAssocID="{32EDA0CE-CBFD-4211-BB3B-6B945DAC7E23}" presName="linear" presStyleCnt="0">
        <dgm:presLayoutVars>
          <dgm:animLvl val="lvl"/>
          <dgm:resizeHandles val="exact"/>
        </dgm:presLayoutVars>
      </dgm:prSet>
      <dgm:spPr/>
    </dgm:pt>
    <dgm:pt modelId="{17842569-4C53-478A-B900-B31AF94D6000}" type="pres">
      <dgm:prSet presAssocID="{F31BA0B5-75AE-475F-BDA6-3FA8ADF3F1C2}" presName="parentText" presStyleLbl="node1" presStyleIdx="0" presStyleCnt="2">
        <dgm:presLayoutVars>
          <dgm:chMax val="0"/>
          <dgm:bulletEnabled val="1"/>
        </dgm:presLayoutVars>
      </dgm:prSet>
      <dgm:spPr/>
    </dgm:pt>
    <dgm:pt modelId="{C39408A5-B5EF-4FEC-A629-3082394C7539}" type="pres">
      <dgm:prSet presAssocID="{6320F100-893B-4475-8A79-34F8D32F5587}" presName="spacer" presStyleCnt="0"/>
      <dgm:spPr/>
    </dgm:pt>
    <dgm:pt modelId="{EC093ED2-D20D-4085-9259-A7556515E136}" type="pres">
      <dgm:prSet presAssocID="{A5EAB206-F03D-4560-A85F-F10B726DC272}" presName="parentText" presStyleLbl="node1" presStyleIdx="1" presStyleCnt="2">
        <dgm:presLayoutVars>
          <dgm:chMax val="0"/>
          <dgm:bulletEnabled val="1"/>
        </dgm:presLayoutVars>
      </dgm:prSet>
      <dgm:spPr/>
    </dgm:pt>
  </dgm:ptLst>
  <dgm:cxnLst>
    <dgm:cxn modelId="{AF7883F4-829B-4142-9649-E18FFB623749}" type="presOf" srcId="{32EDA0CE-CBFD-4211-BB3B-6B945DAC7E23}" destId="{00B76B31-CAE9-4269-AA72-E1676F9A46A4}" srcOrd="0" destOrd="0" presId="urn:microsoft.com/office/officeart/2005/8/layout/vList2"/>
    <dgm:cxn modelId="{EFD3579A-1433-48BF-8D42-F7980F319D63}" type="presOf" srcId="{F31BA0B5-75AE-475F-BDA6-3FA8ADF3F1C2}" destId="{17842569-4C53-478A-B900-B31AF94D6000}" srcOrd="0" destOrd="0" presId="urn:microsoft.com/office/officeart/2005/8/layout/vList2"/>
    <dgm:cxn modelId="{19319965-E578-4F8D-BFFF-6A976F27BC35}" type="presOf" srcId="{A5EAB206-F03D-4560-A85F-F10B726DC272}" destId="{EC093ED2-D20D-4085-9259-A7556515E136}" srcOrd="0" destOrd="0" presId="urn:microsoft.com/office/officeart/2005/8/layout/vList2"/>
    <dgm:cxn modelId="{16709A49-361C-4BE1-9021-70637E2A5F4C}" srcId="{32EDA0CE-CBFD-4211-BB3B-6B945DAC7E23}" destId="{F31BA0B5-75AE-475F-BDA6-3FA8ADF3F1C2}" srcOrd="0" destOrd="0" parTransId="{11F074AB-ABE8-4046-B88E-0D3D8E5181ED}" sibTransId="{6320F100-893B-4475-8A79-34F8D32F5587}"/>
    <dgm:cxn modelId="{359EE7C3-A406-4548-82BA-584B0C5FAB9A}" srcId="{32EDA0CE-CBFD-4211-BB3B-6B945DAC7E23}" destId="{A5EAB206-F03D-4560-A85F-F10B726DC272}" srcOrd="1" destOrd="0" parTransId="{A989AB94-E44C-43AB-8D87-32F753728140}" sibTransId="{B639FF57-E995-487B-97C2-D0F73B466A9F}"/>
    <dgm:cxn modelId="{C06E5A0E-C7F9-4C6B-81F9-C6D77BC8A264}" type="presParOf" srcId="{00B76B31-CAE9-4269-AA72-E1676F9A46A4}" destId="{17842569-4C53-478A-B900-B31AF94D6000}" srcOrd="0" destOrd="0" presId="urn:microsoft.com/office/officeart/2005/8/layout/vList2"/>
    <dgm:cxn modelId="{50F9E410-BEBC-4526-8A4E-38B04967F529}" type="presParOf" srcId="{00B76B31-CAE9-4269-AA72-E1676F9A46A4}" destId="{C39408A5-B5EF-4FEC-A629-3082394C7539}" srcOrd="1" destOrd="0" presId="urn:microsoft.com/office/officeart/2005/8/layout/vList2"/>
    <dgm:cxn modelId="{9D8DBAA4-A088-40C8-AF67-20876E00E150}" type="presParOf" srcId="{00B76B31-CAE9-4269-AA72-E1676F9A46A4}" destId="{EC093ED2-D20D-4085-9259-A7556515E13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8A98534E-D927-4E9B-9275-015E3BFFC79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CA84986-7256-4721-96FE-4D4535D9852A}">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кўрсатмалилик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зарурати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характери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яъни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жонли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мушоҳададан</a:t>
          </a:r>
          <a:r>
            <a:rPr lang="ru-RU" dirty="0" smtClean="0">
              <a:latin typeface="Times New Roman" panose="02020603050405020304" pitchFamily="18" charset="0"/>
              <a:cs typeface="Times New Roman" panose="02020603050405020304" pitchFamily="18" charset="0"/>
            </a:rPr>
            <a:t> абстракт </a:t>
          </a:r>
          <a:r>
            <a:rPr lang="ru-RU" dirty="0" err="1" smtClean="0">
              <a:latin typeface="Times New Roman" panose="02020603050405020304" pitchFamily="18" charset="0"/>
              <a:cs typeface="Times New Roman" panose="02020603050405020304" pitchFamily="18" charset="0"/>
            </a:rPr>
            <a:t>тафаккурга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кейин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амалиётга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боғлиқ</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652A276-A946-4EEE-BFCA-E0D9AC10D2F3}" type="parTrans" cxnId="{971A47CC-AED5-4936-9E6B-1E056A0C41DB}">
      <dgm:prSet/>
      <dgm:spPr/>
      <dgm:t>
        <a:bodyPr/>
        <a:lstStyle/>
        <a:p>
          <a:endParaRPr lang="ru-RU"/>
        </a:p>
      </dgm:t>
    </dgm:pt>
    <dgm:pt modelId="{2ADFCF07-505B-4135-9464-D62858C851E6}" type="sibTrans" cxnId="{971A47CC-AED5-4936-9E6B-1E056A0C41DB}">
      <dgm:prSet/>
      <dgm:spPr/>
      <dgm:t>
        <a:bodyPr/>
        <a:lstStyle/>
        <a:p>
          <a:endParaRPr lang="ru-RU"/>
        </a:p>
      </dgm:t>
    </dgm:pt>
    <dgm:pt modelId="{A0DC8404-8F0D-4110-84FF-F68C42CFC1C9}">
      <dgm:prSet/>
      <dgm:spPr/>
      <dgm:t>
        <a:bodyPr/>
        <a:lstStyle/>
        <a:p>
          <a:pPr marL="0" indent="358775" algn="just" rtl="0"/>
          <a:r>
            <a:rPr lang="ru-RU" smtClean="0">
              <a:latin typeface="Times New Roman" panose="02020603050405020304" pitchFamily="18" charset="0"/>
              <a:cs typeface="Times New Roman" panose="02020603050405020304" pitchFamily="18" charset="0"/>
            </a:rPr>
            <a:t>Демак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кўрсатмалилик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онгга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чегараланмасдан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ўрганувчидан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ҳис-ҳаяжонли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мотивни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юзага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чиқаради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мантиқий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асосидагина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эгалланган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мустаҳкамланади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DA9ACDA-82B5-42B2-91CD-BE87ABF06976}" type="parTrans" cxnId="{351E62EA-707A-4B88-A786-CF05427B6AE7}">
      <dgm:prSet/>
      <dgm:spPr/>
      <dgm:t>
        <a:bodyPr/>
        <a:lstStyle/>
        <a:p>
          <a:endParaRPr lang="ru-RU"/>
        </a:p>
      </dgm:t>
    </dgm:pt>
    <dgm:pt modelId="{B489CA9E-C742-4FEF-9778-43C8959EA27A}" type="sibTrans" cxnId="{351E62EA-707A-4B88-A786-CF05427B6AE7}">
      <dgm:prSet/>
      <dgm:spPr/>
      <dgm:t>
        <a:bodyPr/>
        <a:lstStyle/>
        <a:p>
          <a:endParaRPr lang="ru-RU"/>
        </a:p>
      </dgm:t>
    </dgm:pt>
    <dgm:pt modelId="{863FF72A-3546-4104-BB89-E0193EB7ACE4}">
      <dgm:prSet/>
      <dgm:spPr/>
      <dgm:t>
        <a:bodyPr/>
        <a:lstStyle/>
        <a:p>
          <a:pPr marL="0" indent="358775" algn="just" rtl="0"/>
          <a:r>
            <a:rPr lang="ru-RU" smtClean="0">
              <a:latin typeface="Times New Roman" panose="02020603050405020304" pitchFamily="18" charset="0"/>
              <a:cs typeface="Times New Roman" panose="02020603050405020304" pitchFamily="18" charset="0"/>
            </a:rPr>
            <a:t>Педагог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психологларнинг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таъкидлашича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сезги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тасаввур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ташқарида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ҳаракатланмайди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шунингдек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олға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силжиш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бўлмайди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65CF43B-D994-4FFC-8107-1F50C3A53F5D}" type="parTrans" cxnId="{C52102DD-B248-43DA-B18E-962F19E2B0E4}">
      <dgm:prSet/>
      <dgm:spPr/>
      <dgm:t>
        <a:bodyPr/>
        <a:lstStyle/>
        <a:p>
          <a:endParaRPr lang="ru-RU"/>
        </a:p>
      </dgm:t>
    </dgm:pt>
    <dgm:pt modelId="{D66BC9E4-3E53-408E-B24B-55110A9CD10B}" type="sibTrans" cxnId="{C52102DD-B248-43DA-B18E-962F19E2B0E4}">
      <dgm:prSet/>
      <dgm:spPr/>
      <dgm:t>
        <a:bodyPr/>
        <a:lstStyle/>
        <a:p>
          <a:endParaRPr lang="ru-RU"/>
        </a:p>
      </dgm:t>
    </dgm:pt>
    <dgm:pt modelId="{0A3560FE-C03F-44CB-B704-4332FB3BDE8E}" type="pres">
      <dgm:prSet presAssocID="{8A98534E-D927-4E9B-9275-015E3BFFC79F}" presName="linear" presStyleCnt="0">
        <dgm:presLayoutVars>
          <dgm:animLvl val="lvl"/>
          <dgm:resizeHandles val="exact"/>
        </dgm:presLayoutVars>
      </dgm:prSet>
      <dgm:spPr/>
    </dgm:pt>
    <dgm:pt modelId="{7FE68689-5D90-4A7A-98CC-856FBA33802A}" type="pres">
      <dgm:prSet presAssocID="{2CA84986-7256-4721-96FE-4D4535D9852A}" presName="parentText" presStyleLbl="node1" presStyleIdx="0" presStyleCnt="3">
        <dgm:presLayoutVars>
          <dgm:chMax val="0"/>
          <dgm:bulletEnabled val="1"/>
        </dgm:presLayoutVars>
      </dgm:prSet>
      <dgm:spPr/>
    </dgm:pt>
    <dgm:pt modelId="{233BDA33-A210-4A36-9FB6-93AE93559CBC}" type="pres">
      <dgm:prSet presAssocID="{2ADFCF07-505B-4135-9464-D62858C851E6}" presName="spacer" presStyleCnt="0"/>
      <dgm:spPr/>
    </dgm:pt>
    <dgm:pt modelId="{7BC1D343-51A3-414B-9512-2BE6998FB1B7}" type="pres">
      <dgm:prSet presAssocID="{863FF72A-3546-4104-BB89-E0193EB7ACE4}" presName="parentText" presStyleLbl="node1" presStyleIdx="1" presStyleCnt="3">
        <dgm:presLayoutVars>
          <dgm:chMax val="0"/>
          <dgm:bulletEnabled val="1"/>
        </dgm:presLayoutVars>
      </dgm:prSet>
      <dgm:spPr/>
    </dgm:pt>
    <dgm:pt modelId="{C14450EC-A956-4460-96F4-D2C658CC7403}" type="pres">
      <dgm:prSet presAssocID="{D66BC9E4-3E53-408E-B24B-55110A9CD10B}" presName="spacer" presStyleCnt="0"/>
      <dgm:spPr/>
    </dgm:pt>
    <dgm:pt modelId="{A1306110-8167-45F1-9167-7CEC7BF2DC0F}" type="pres">
      <dgm:prSet presAssocID="{A0DC8404-8F0D-4110-84FF-F68C42CFC1C9}" presName="parentText" presStyleLbl="node1" presStyleIdx="2" presStyleCnt="3">
        <dgm:presLayoutVars>
          <dgm:chMax val="0"/>
          <dgm:bulletEnabled val="1"/>
        </dgm:presLayoutVars>
      </dgm:prSet>
      <dgm:spPr/>
    </dgm:pt>
  </dgm:ptLst>
  <dgm:cxnLst>
    <dgm:cxn modelId="{12FD78F4-8B0E-4218-9F52-34F46F5D9B1E}" type="presOf" srcId="{863FF72A-3546-4104-BB89-E0193EB7ACE4}" destId="{7BC1D343-51A3-414B-9512-2BE6998FB1B7}" srcOrd="0" destOrd="0" presId="urn:microsoft.com/office/officeart/2005/8/layout/vList2"/>
    <dgm:cxn modelId="{FACC71BD-9F13-4ED3-9C46-F5E5341BA497}" type="presOf" srcId="{A0DC8404-8F0D-4110-84FF-F68C42CFC1C9}" destId="{A1306110-8167-45F1-9167-7CEC7BF2DC0F}" srcOrd="0" destOrd="0" presId="urn:microsoft.com/office/officeart/2005/8/layout/vList2"/>
    <dgm:cxn modelId="{971A47CC-AED5-4936-9E6B-1E056A0C41DB}" srcId="{8A98534E-D927-4E9B-9275-015E3BFFC79F}" destId="{2CA84986-7256-4721-96FE-4D4535D9852A}" srcOrd="0" destOrd="0" parTransId="{1652A276-A946-4EEE-BFCA-E0D9AC10D2F3}" sibTransId="{2ADFCF07-505B-4135-9464-D62858C851E6}"/>
    <dgm:cxn modelId="{4C2A9FD1-6DA6-4144-9542-2748617E5131}" type="presOf" srcId="{2CA84986-7256-4721-96FE-4D4535D9852A}" destId="{7FE68689-5D90-4A7A-98CC-856FBA33802A}" srcOrd="0" destOrd="0" presId="urn:microsoft.com/office/officeart/2005/8/layout/vList2"/>
    <dgm:cxn modelId="{AE5AAC0F-A73D-42E6-BA57-80FFF03B9C59}" type="presOf" srcId="{8A98534E-D927-4E9B-9275-015E3BFFC79F}" destId="{0A3560FE-C03F-44CB-B704-4332FB3BDE8E}" srcOrd="0" destOrd="0" presId="urn:microsoft.com/office/officeart/2005/8/layout/vList2"/>
    <dgm:cxn modelId="{C52102DD-B248-43DA-B18E-962F19E2B0E4}" srcId="{8A98534E-D927-4E9B-9275-015E3BFFC79F}" destId="{863FF72A-3546-4104-BB89-E0193EB7ACE4}" srcOrd="1" destOrd="0" parTransId="{A65CF43B-D994-4FFC-8107-1F50C3A53F5D}" sibTransId="{D66BC9E4-3E53-408E-B24B-55110A9CD10B}"/>
    <dgm:cxn modelId="{351E62EA-707A-4B88-A786-CF05427B6AE7}" srcId="{8A98534E-D927-4E9B-9275-015E3BFFC79F}" destId="{A0DC8404-8F0D-4110-84FF-F68C42CFC1C9}" srcOrd="2" destOrd="0" parTransId="{7DA9ACDA-82B5-42B2-91CD-BE87ABF06976}" sibTransId="{B489CA9E-C742-4FEF-9778-43C8959EA27A}"/>
    <dgm:cxn modelId="{DB511FC8-8CC4-45C8-ABC5-6FEE3FC3D958}" type="presParOf" srcId="{0A3560FE-C03F-44CB-B704-4332FB3BDE8E}" destId="{7FE68689-5D90-4A7A-98CC-856FBA33802A}" srcOrd="0" destOrd="0" presId="urn:microsoft.com/office/officeart/2005/8/layout/vList2"/>
    <dgm:cxn modelId="{22E6D815-E8D5-4EDB-965B-5B6EF8139080}" type="presParOf" srcId="{0A3560FE-C03F-44CB-B704-4332FB3BDE8E}" destId="{233BDA33-A210-4A36-9FB6-93AE93559CBC}" srcOrd="1" destOrd="0" presId="urn:microsoft.com/office/officeart/2005/8/layout/vList2"/>
    <dgm:cxn modelId="{13E29C11-0252-4EBC-829F-C75A1E25B321}" type="presParOf" srcId="{0A3560FE-C03F-44CB-B704-4332FB3BDE8E}" destId="{7BC1D343-51A3-414B-9512-2BE6998FB1B7}" srcOrd="2" destOrd="0" presId="urn:microsoft.com/office/officeart/2005/8/layout/vList2"/>
    <dgm:cxn modelId="{54183ECD-46A3-4057-9B0A-26D733DAC564}" type="presParOf" srcId="{0A3560FE-C03F-44CB-B704-4332FB3BDE8E}" destId="{C14450EC-A956-4460-96F4-D2C658CC7403}" srcOrd="3" destOrd="0" presId="urn:microsoft.com/office/officeart/2005/8/layout/vList2"/>
    <dgm:cxn modelId="{561939BD-8DED-4F40-9552-FEB90737D484}" type="presParOf" srcId="{0A3560FE-C03F-44CB-B704-4332FB3BDE8E}" destId="{A1306110-8167-45F1-9167-7CEC7BF2DC0F}"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61235811-3CD2-479F-A419-54369F8F2AB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60FB2C4-D424-4232-8DA0-8C3AE74A64EC}">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Бугунги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кунда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поғонасида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ўқитишни</a:t>
          </a:r>
          <a:r>
            <a:rPr lang="ru-RU" dirty="0" smtClean="0">
              <a:latin typeface="Times New Roman" panose="02020603050405020304" pitchFamily="18" charset="0"/>
              <a:cs typeface="Times New Roman" panose="02020603050405020304" pitchFamily="18" charset="0"/>
            </a:rPr>
            <a:t> техник </a:t>
          </a:r>
          <a:r>
            <a:rPr lang="ru-RU" dirty="0" err="1" smtClean="0">
              <a:latin typeface="Times New Roman" panose="02020603050405020304" pitchFamily="18" charset="0"/>
              <a:cs typeface="Times New Roman" panose="02020603050405020304" pitchFamily="18" charset="0"/>
            </a:rPr>
            <a:t>воситаларсиз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кўтариб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бўлмайди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A2F5468-213A-4F4F-9A9F-EC1847AC202E}" type="parTrans" cxnId="{BB07E5DF-1DCE-4A86-A5DD-6D445E4221B5}">
      <dgm:prSet/>
      <dgm:spPr/>
      <dgm:t>
        <a:bodyPr/>
        <a:lstStyle/>
        <a:p>
          <a:endParaRPr lang="ru-RU"/>
        </a:p>
      </dgm:t>
    </dgm:pt>
    <dgm:pt modelId="{E969F14E-0D52-4104-B138-B3DD62F0D141}" type="sibTrans" cxnId="{BB07E5DF-1DCE-4A86-A5DD-6D445E4221B5}">
      <dgm:prSet/>
      <dgm:spPr/>
      <dgm:t>
        <a:bodyPr/>
        <a:lstStyle/>
        <a:p>
          <a:endParaRPr lang="ru-RU"/>
        </a:p>
      </dgm:t>
    </dgm:pt>
    <dgm:pt modelId="{97C4A234-5443-4121-81F6-4302C2B38DBB}">
      <dgm:prSet/>
      <dgm:spPr/>
      <dgm:t>
        <a:bodyPr/>
        <a:lstStyle/>
        <a:p>
          <a:pPr marL="0" indent="358775" algn="just" rtl="0"/>
          <a:r>
            <a:rPr lang="ru-RU" smtClean="0">
              <a:latin typeface="Times New Roman" panose="02020603050405020304" pitchFamily="18" charset="0"/>
              <a:cs typeface="Times New Roman" panose="02020603050405020304" pitchFamily="18" charset="0"/>
            </a:rPr>
            <a:t>Замонавий </a:t>
          </a:r>
          <a:r>
            <a:rPr lang="ru-RU" dirty="0" smtClean="0">
              <a:latin typeface="Times New Roman" panose="02020603050405020304" pitchFamily="18" charset="0"/>
              <a:cs typeface="Times New Roman" panose="02020603050405020304" pitchFamily="18" charset="0"/>
            </a:rPr>
            <a:t>педагогик </a:t>
          </a:r>
          <a:r>
            <a:rPr lang="ru-RU" dirty="0" err="1" smtClean="0">
              <a:latin typeface="Times New Roman" panose="02020603050405020304" pitchFamily="18" charset="0"/>
              <a:cs typeface="Times New Roman" panose="02020603050405020304" pitchFamily="18" charset="0"/>
            </a:rPr>
            <a:t>технологияларнинг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кўрсаткичларидан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ахборотларни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тезлиги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айнан</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воситалар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таъминланади</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B78866D-7229-4B5D-A335-1E8F9F624246}" type="parTrans" cxnId="{401FD469-8DB3-4DDB-AE51-C140E9F9E6F1}">
      <dgm:prSet/>
      <dgm:spPr/>
      <dgm:t>
        <a:bodyPr/>
        <a:lstStyle/>
        <a:p>
          <a:endParaRPr lang="ru-RU"/>
        </a:p>
      </dgm:t>
    </dgm:pt>
    <dgm:pt modelId="{964B2408-23B8-4D70-B8A6-57E559E8569B}" type="sibTrans" cxnId="{401FD469-8DB3-4DDB-AE51-C140E9F9E6F1}">
      <dgm:prSet/>
      <dgm:spPr/>
      <dgm:t>
        <a:bodyPr/>
        <a:lstStyle/>
        <a:p>
          <a:endParaRPr lang="ru-RU"/>
        </a:p>
      </dgm:t>
    </dgm:pt>
    <dgm:pt modelId="{E0B505F1-6AE7-495D-90ED-4B926F8F5900}" type="pres">
      <dgm:prSet presAssocID="{61235811-3CD2-479F-A419-54369F8F2ABC}" presName="linear" presStyleCnt="0">
        <dgm:presLayoutVars>
          <dgm:animLvl val="lvl"/>
          <dgm:resizeHandles val="exact"/>
        </dgm:presLayoutVars>
      </dgm:prSet>
      <dgm:spPr/>
    </dgm:pt>
    <dgm:pt modelId="{A3E0DFA0-1BF0-44B6-BDA0-9E9D62446614}" type="pres">
      <dgm:prSet presAssocID="{160FB2C4-D424-4232-8DA0-8C3AE74A64EC}" presName="parentText" presStyleLbl="node1" presStyleIdx="0" presStyleCnt="2">
        <dgm:presLayoutVars>
          <dgm:chMax val="0"/>
          <dgm:bulletEnabled val="1"/>
        </dgm:presLayoutVars>
      </dgm:prSet>
      <dgm:spPr/>
    </dgm:pt>
    <dgm:pt modelId="{0EC30921-52EA-4907-8F3B-16422A1E50A1}" type="pres">
      <dgm:prSet presAssocID="{E969F14E-0D52-4104-B138-B3DD62F0D141}" presName="spacer" presStyleCnt="0"/>
      <dgm:spPr/>
    </dgm:pt>
    <dgm:pt modelId="{BF6B3409-9815-43A0-80BD-5CE4B04418C8}" type="pres">
      <dgm:prSet presAssocID="{97C4A234-5443-4121-81F6-4302C2B38DBB}" presName="parentText" presStyleLbl="node1" presStyleIdx="1" presStyleCnt="2">
        <dgm:presLayoutVars>
          <dgm:chMax val="0"/>
          <dgm:bulletEnabled val="1"/>
        </dgm:presLayoutVars>
      </dgm:prSet>
      <dgm:spPr/>
    </dgm:pt>
  </dgm:ptLst>
  <dgm:cxnLst>
    <dgm:cxn modelId="{401FD469-8DB3-4DDB-AE51-C140E9F9E6F1}" srcId="{61235811-3CD2-479F-A419-54369F8F2ABC}" destId="{97C4A234-5443-4121-81F6-4302C2B38DBB}" srcOrd="1" destOrd="0" parTransId="{1B78866D-7229-4B5D-A335-1E8F9F624246}" sibTransId="{964B2408-23B8-4D70-B8A6-57E559E8569B}"/>
    <dgm:cxn modelId="{BB07E5DF-1DCE-4A86-A5DD-6D445E4221B5}" srcId="{61235811-3CD2-479F-A419-54369F8F2ABC}" destId="{160FB2C4-D424-4232-8DA0-8C3AE74A64EC}" srcOrd="0" destOrd="0" parTransId="{FA2F5468-213A-4F4F-9A9F-EC1847AC202E}" sibTransId="{E969F14E-0D52-4104-B138-B3DD62F0D141}"/>
    <dgm:cxn modelId="{F814EFA7-FEDD-4A8C-AD7D-462DCCF5DA3F}" type="presOf" srcId="{61235811-3CD2-479F-A419-54369F8F2ABC}" destId="{E0B505F1-6AE7-495D-90ED-4B926F8F5900}" srcOrd="0" destOrd="0" presId="urn:microsoft.com/office/officeart/2005/8/layout/vList2"/>
    <dgm:cxn modelId="{3E7F13CF-87CE-48F7-8841-3C807DA70260}" type="presOf" srcId="{97C4A234-5443-4121-81F6-4302C2B38DBB}" destId="{BF6B3409-9815-43A0-80BD-5CE4B04418C8}" srcOrd="0" destOrd="0" presId="urn:microsoft.com/office/officeart/2005/8/layout/vList2"/>
    <dgm:cxn modelId="{9973A66A-5654-4C7D-B4EE-6C659CC15C29}" type="presOf" srcId="{160FB2C4-D424-4232-8DA0-8C3AE74A64EC}" destId="{A3E0DFA0-1BF0-44B6-BDA0-9E9D62446614}" srcOrd="0" destOrd="0" presId="urn:microsoft.com/office/officeart/2005/8/layout/vList2"/>
    <dgm:cxn modelId="{6E7C1E90-F24B-4CFD-A254-40915CA57B51}" type="presParOf" srcId="{E0B505F1-6AE7-495D-90ED-4B926F8F5900}" destId="{A3E0DFA0-1BF0-44B6-BDA0-9E9D62446614}" srcOrd="0" destOrd="0" presId="urn:microsoft.com/office/officeart/2005/8/layout/vList2"/>
    <dgm:cxn modelId="{C245313E-076A-4737-BE61-D2B266880634}" type="presParOf" srcId="{E0B505F1-6AE7-495D-90ED-4B926F8F5900}" destId="{0EC30921-52EA-4907-8F3B-16422A1E50A1}" srcOrd="1" destOrd="0" presId="urn:microsoft.com/office/officeart/2005/8/layout/vList2"/>
    <dgm:cxn modelId="{BEC0F0E0-BA40-4537-81AB-352212E617FE}" type="presParOf" srcId="{E0B505F1-6AE7-495D-90ED-4B926F8F5900}" destId="{BF6B3409-9815-43A0-80BD-5CE4B04418C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A956BD9E-E850-45E8-BDCC-C7D47D775CE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59D7C7B-BC6A-4C8F-AC5F-4B6054E90BFD}">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Шундай қилиб, фаннинг ривожланиши билан илмий-техник тараққиёт бир-бирини тақозо этиб, ижодий фаолиятни ташкил этиш жараёнини ахборотлар билан таъминлаш муайян даражада бошқариш йўналишларини ўз ичига олади. </a:t>
          </a:r>
          <a:endParaRPr lang="ru-RU" dirty="0">
            <a:latin typeface="Times New Roman" panose="02020603050405020304" pitchFamily="18" charset="0"/>
            <a:cs typeface="Times New Roman" panose="02020603050405020304" pitchFamily="18" charset="0"/>
          </a:endParaRPr>
        </a:p>
      </dgm:t>
    </dgm:pt>
    <dgm:pt modelId="{263F4C8F-BFF9-4B9B-AFD0-D7E1AF5AE977}" type="parTrans" cxnId="{6580D259-C865-4D01-AFAB-FF713E7E0CDF}">
      <dgm:prSet/>
      <dgm:spPr/>
      <dgm:t>
        <a:bodyPr/>
        <a:lstStyle/>
        <a:p>
          <a:endParaRPr lang="ru-RU"/>
        </a:p>
      </dgm:t>
    </dgm:pt>
    <dgm:pt modelId="{9B1F957F-2B13-4FBE-9387-C018493845B6}" type="sibTrans" cxnId="{6580D259-C865-4D01-AFAB-FF713E7E0CDF}">
      <dgm:prSet/>
      <dgm:spPr/>
      <dgm:t>
        <a:bodyPr/>
        <a:lstStyle/>
        <a:p>
          <a:endParaRPr lang="ru-RU"/>
        </a:p>
      </dgm:t>
    </dgm:pt>
    <dgm:pt modelId="{8D468E6D-0A50-40E4-B0C6-ABCA10C1929C}">
      <dgm:prSet/>
      <dgm:spPr/>
      <dgm:t>
        <a:bodyPr/>
        <a:lstStyle/>
        <a:p>
          <a:pPr marL="0" indent="358775" algn="just" rtl="0"/>
          <a:r>
            <a:rPr lang="ru-RU" smtClean="0">
              <a:latin typeface="Times New Roman" panose="02020603050405020304" pitchFamily="18" charset="0"/>
              <a:cs typeface="Times New Roman" panose="02020603050405020304" pitchFamily="18" charset="0"/>
            </a:rPr>
            <a:t>Аммо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машғулотларини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методлари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бойитиш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мантиқини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бузмаслиги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5EC57CD-E177-4367-B8E0-190FB029340F}" type="parTrans" cxnId="{AA3BB3A7-CBE8-4F9B-A881-17F091901033}">
      <dgm:prSet/>
      <dgm:spPr/>
      <dgm:t>
        <a:bodyPr/>
        <a:lstStyle/>
        <a:p>
          <a:endParaRPr lang="ru-RU"/>
        </a:p>
      </dgm:t>
    </dgm:pt>
    <dgm:pt modelId="{C6AD59CE-6DBF-4922-B9F3-30F90E2B6F94}" type="sibTrans" cxnId="{AA3BB3A7-CBE8-4F9B-A881-17F091901033}">
      <dgm:prSet/>
      <dgm:spPr/>
      <dgm:t>
        <a:bodyPr/>
        <a:lstStyle/>
        <a:p>
          <a:endParaRPr lang="ru-RU"/>
        </a:p>
      </dgm:t>
    </dgm:pt>
    <dgm:pt modelId="{F3155EBB-885D-4C94-93D9-71964CBD5057}" type="pres">
      <dgm:prSet presAssocID="{A956BD9E-E850-45E8-BDCC-C7D47D775CE9}" presName="linear" presStyleCnt="0">
        <dgm:presLayoutVars>
          <dgm:animLvl val="lvl"/>
          <dgm:resizeHandles val="exact"/>
        </dgm:presLayoutVars>
      </dgm:prSet>
      <dgm:spPr/>
    </dgm:pt>
    <dgm:pt modelId="{A7BC7490-9AD3-4A0F-B659-977F7D1FA6C1}" type="pres">
      <dgm:prSet presAssocID="{E59D7C7B-BC6A-4C8F-AC5F-4B6054E90BFD}" presName="parentText" presStyleLbl="node1" presStyleIdx="0" presStyleCnt="2">
        <dgm:presLayoutVars>
          <dgm:chMax val="0"/>
          <dgm:bulletEnabled val="1"/>
        </dgm:presLayoutVars>
      </dgm:prSet>
      <dgm:spPr/>
    </dgm:pt>
    <dgm:pt modelId="{A025AF77-9EE1-4F2E-9A37-F56B7F6630F5}" type="pres">
      <dgm:prSet presAssocID="{9B1F957F-2B13-4FBE-9387-C018493845B6}" presName="spacer" presStyleCnt="0"/>
      <dgm:spPr/>
    </dgm:pt>
    <dgm:pt modelId="{1E802C3C-D93A-4B41-BE36-23AB83695827}" type="pres">
      <dgm:prSet presAssocID="{8D468E6D-0A50-40E4-B0C6-ABCA10C1929C}" presName="parentText" presStyleLbl="node1" presStyleIdx="1" presStyleCnt="2">
        <dgm:presLayoutVars>
          <dgm:chMax val="0"/>
          <dgm:bulletEnabled val="1"/>
        </dgm:presLayoutVars>
      </dgm:prSet>
      <dgm:spPr/>
    </dgm:pt>
  </dgm:ptLst>
  <dgm:cxnLst>
    <dgm:cxn modelId="{0C435265-7B04-4046-84EF-7A2A4A4542EC}" type="presOf" srcId="{A956BD9E-E850-45E8-BDCC-C7D47D775CE9}" destId="{F3155EBB-885D-4C94-93D9-71964CBD5057}" srcOrd="0" destOrd="0" presId="urn:microsoft.com/office/officeart/2005/8/layout/vList2"/>
    <dgm:cxn modelId="{78104000-CECD-43C0-99CE-82DE928D908A}" type="presOf" srcId="{E59D7C7B-BC6A-4C8F-AC5F-4B6054E90BFD}" destId="{A7BC7490-9AD3-4A0F-B659-977F7D1FA6C1}" srcOrd="0" destOrd="0" presId="urn:microsoft.com/office/officeart/2005/8/layout/vList2"/>
    <dgm:cxn modelId="{7F3AC856-D521-40AA-B0CD-DEA9344E406A}" type="presOf" srcId="{8D468E6D-0A50-40E4-B0C6-ABCA10C1929C}" destId="{1E802C3C-D93A-4B41-BE36-23AB83695827}" srcOrd="0" destOrd="0" presId="urn:microsoft.com/office/officeart/2005/8/layout/vList2"/>
    <dgm:cxn modelId="{AA3BB3A7-CBE8-4F9B-A881-17F091901033}" srcId="{A956BD9E-E850-45E8-BDCC-C7D47D775CE9}" destId="{8D468E6D-0A50-40E4-B0C6-ABCA10C1929C}" srcOrd="1" destOrd="0" parTransId="{45EC57CD-E177-4367-B8E0-190FB029340F}" sibTransId="{C6AD59CE-6DBF-4922-B9F3-30F90E2B6F94}"/>
    <dgm:cxn modelId="{6580D259-C865-4D01-AFAB-FF713E7E0CDF}" srcId="{A956BD9E-E850-45E8-BDCC-C7D47D775CE9}" destId="{E59D7C7B-BC6A-4C8F-AC5F-4B6054E90BFD}" srcOrd="0" destOrd="0" parTransId="{263F4C8F-BFF9-4B9B-AFD0-D7E1AF5AE977}" sibTransId="{9B1F957F-2B13-4FBE-9387-C018493845B6}"/>
    <dgm:cxn modelId="{3DC5CA09-0514-4C5B-B1E9-7D3CF9741383}" type="presParOf" srcId="{F3155EBB-885D-4C94-93D9-71964CBD5057}" destId="{A7BC7490-9AD3-4A0F-B659-977F7D1FA6C1}" srcOrd="0" destOrd="0" presId="urn:microsoft.com/office/officeart/2005/8/layout/vList2"/>
    <dgm:cxn modelId="{6FF192EB-B43D-4F7F-85A4-6FABDC518292}" type="presParOf" srcId="{F3155EBB-885D-4C94-93D9-71964CBD5057}" destId="{A025AF77-9EE1-4F2E-9A37-F56B7F6630F5}" srcOrd="1" destOrd="0" presId="urn:microsoft.com/office/officeart/2005/8/layout/vList2"/>
    <dgm:cxn modelId="{512C5B47-FCBD-438C-B2A7-65A3F878E952}" type="presParOf" srcId="{F3155EBB-885D-4C94-93D9-71964CBD5057}" destId="{1E802C3C-D93A-4B41-BE36-23AB8369582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5FAD3378-34ED-4DFB-9CDB-39BCF0B0423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49FDC74-425A-47F0-9DE3-281B0F110948}">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педагогик технология </a:t>
          </a:r>
          <a:r>
            <a:rPr lang="ru-RU" dirty="0" err="1" smtClean="0">
              <a:latin typeface="Times New Roman" panose="02020603050405020304" pitchFamily="18" charset="0"/>
              <a:cs typeface="Times New Roman" panose="02020603050405020304" pitchFamily="18" charset="0"/>
            </a:rPr>
            <a:t>тингловчиларда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йиғиш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машғулот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3DF63EB-6425-4B22-961F-6A65F09D2428}" type="parTrans" cxnId="{E4D39EBC-E8A7-455D-B986-D3709F23F30C}">
      <dgm:prSet/>
      <dgm:spPr/>
      <dgm:t>
        <a:bodyPr/>
        <a:lstStyle/>
        <a:p>
          <a:endParaRPr lang="ru-RU"/>
        </a:p>
      </dgm:t>
    </dgm:pt>
    <dgm:pt modelId="{30FDA533-3A00-4D84-A4C9-B37D7174119D}" type="sibTrans" cxnId="{E4D39EBC-E8A7-455D-B986-D3709F23F30C}">
      <dgm:prSet/>
      <dgm:spPr/>
      <dgm:t>
        <a:bodyPr/>
        <a:lstStyle/>
        <a:p>
          <a:endParaRPr lang="ru-RU"/>
        </a:p>
      </dgm:t>
    </dgm:pt>
    <dgm:pt modelId="{433B779E-9B82-471B-A27B-D06B2343FA0F}">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Ушбу </a:t>
          </a:r>
          <a:r>
            <a:rPr lang="ru-RU" dirty="0" err="1" smtClean="0">
              <a:latin typeface="Times New Roman" panose="02020603050405020304" pitchFamily="18" charset="0"/>
              <a:cs typeface="Times New Roman" panose="02020603050405020304" pitchFamily="18" charset="0"/>
            </a:rPr>
            <a:t>маълумотлар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таъминоти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ижодкорлик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методларини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белгилайди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C3D65F8-885D-4C41-83C4-33EEF505EC05}" type="parTrans" cxnId="{ECE54A18-E428-4C06-BA25-4619E7EA824F}">
      <dgm:prSet/>
      <dgm:spPr/>
      <dgm:t>
        <a:bodyPr/>
        <a:lstStyle/>
        <a:p>
          <a:endParaRPr lang="ru-RU"/>
        </a:p>
      </dgm:t>
    </dgm:pt>
    <dgm:pt modelId="{12D9A58A-B8DF-44AA-B479-383796677E40}" type="sibTrans" cxnId="{ECE54A18-E428-4C06-BA25-4619E7EA824F}">
      <dgm:prSet/>
      <dgm:spPr/>
      <dgm:t>
        <a:bodyPr/>
        <a:lstStyle/>
        <a:p>
          <a:endParaRPr lang="ru-RU"/>
        </a:p>
      </dgm:t>
    </dgm:pt>
    <dgm:pt modelId="{AA586771-CE9D-4C54-89CB-846325D9BBE7}">
      <dgm:prSet/>
      <dgm:spPr/>
      <dgm:t>
        <a:bodyPr/>
        <a:lstStyle/>
        <a:p>
          <a:pPr marL="0" indent="358775" algn="just" rtl="0"/>
          <a:r>
            <a:rPr lang="ru-RU" smtClean="0">
              <a:latin typeface="Times New Roman" panose="02020603050405020304" pitchFamily="18" charset="0"/>
              <a:cs typeface="Times New Roman" panose="02020603050405020304" pitchFamily="18" charset="0"/>
            </a:rPr>
            <a:t>Тингловчиларни </a:t>
          </a:r>
          <a:r>
            <a:rPr lang="ru-RU" dirty="0" err="1" smtClean="0">
              <a:latin typeface="Times New Roman" panose="02020603050405020304" pitchFamily="18" charset="0"/>
              <a:cs typeface="Times New Roman" panose="02020603050405020304" pitchFamily="18" charset="0"/>
            </a:rPr>
            <a:t>ижодий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жиҳатдан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таъминотига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жиҳатдан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йўналишларининг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узлуксиз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тақозо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95F49E5-6737-49DB-BD43-1D41DF1269D6}" type="parTrans" cxnId="{5D8B3DC1-52BC-4FF1-9286-14288417BD76}">
      <dgm:prSet/>
      <dgm:spPr/>
      <dgm:t>
        <a:bodyPr/>
        <a:lstStyle/>
        <a:p>
          <a:endParaRPr lang="ru-RU"/>
        </a:p>
      </dgm:t>
    </dgm:pt>
    <dgm:pt modelId="{A53134D5-5D83-4246-BFBE-3C4F7746AB8D}" type="sibTrans" cxnId="{5D8B3DC1-52BC-4FF1-9286-14288417BD76}">
      <dgm:prSet/>
      <dgm:spPr/>
      <dgm:t>
        <a:bodyPr/>
        <a:lstStyle/>
        <a:p>
          <a:endParaRPr lang="ru-RU"/>
        </a:p>
      </dgm:t>
    </dgm:pt>
    <dgm:pt modelId="{CFFCD914-A709-4E55-9CFF-12614D813428}" type="pres">
      <dgm:prSet presAssocID="{5FAD3378-34ED-4DFB-9CDB-39BCF0B0423B}" presName="linear" presStyleCnt="0">
        <dgm:presLayoutVars>
          <dgm:animLvl val="lvl"/>
          <dgm:resizeHandles val="exact"/>
        </dgm:presLayoutVars>
      </dgm:prSet>
      <dgm:spPr/>
    </dgm:pt>
    <dgm:pt modelId="{DCA42121-5E85-4A61-A63E-5C53E278E15C}" type="pres">
      <dgm:prSet presAssocID="{349FDC74-425A-47F0-9DE3-281B0F110948}" presName="parentText" presStyleLbl="node1" presStyleIdx="0" presStyleCnt="3">
        <dgm:presLayoutVars>
          <dgm:chMax val="0"/>
          <dgm:bulletEnabled val="1"/>
        </dgm:presLayoutVars>
      </dgm:prSet>
      <dgm:spPr/>
    </dgm:pt>
    <dgm:pt modelId="{B6033620-377C-4DD2-8AC3-D5F39392082C}" type="pres">
      <dgm:prSet presAssocID="{30FDA533-3A00-4D84-A4C9-B37D7174119D}" presName="spacer" presStyleCnt="0"/>
      <dgm:spPr/>
    </dgm:pt>
    <dgm:pt modelId="{81EECC64-6DE3-41DD-97A9-EF6E0D415C9C}" type="pres">
      <dgm:prSet presAssocID="{433B779E-9B82-471B-A27B-D06B2343FA0F}" presName="parentText" presStyleLbl="node1" presStyleIdx="1" presStyleCnt="3">
        <dgm:presLayoutVars>
          <dgm:chMax val="0"/>
          <dgm:bulletEnabled val="1"/>
        </dgm:presLayoutVars>
      </dgm:prSet>
      <dgm:spPr/>
    </dgm:pt>
    <dgm:pt modelId="{C3461274-7B50-49F8-BD36-A6739374BAEE}" type="pres">
      <dgm:prSet presAssocID="{12D9A58A-B8DF-44AA-B479-383796677E40}" presName="spacer" presStyleCnt="0"/>
      <dgm:spPr/>
    </dgm:pt>
    <dgm:pt modelId="{348E47A0-4880-4C26-9F33-340BD5F7BEF7}" type="pres">
      <dgm:prSet presAssocID="{AA586771-CE9D-4C54-89CB-846325D9BBE7}" presName="parentText" presStyleLbl="node1" presStyleIdx="2" presStyleCnt="3">
        <dgm:presLayoutVars>
          <dgm:chMax val="0"/>
          <dgm:bulletEnabled val="1"/>
        </dgm:presLayoutVars>
      </dgm:prSet>
      <dgm:spPr/>
    </dgm:pt>
  </dgm:ptLst>
  <dgm:cxnLst>
    <dgm:cxn modelId="{E4D39EBC-E8A7-455D-B986-D3709F23F30C}" srcId="{5FAD3378-34ED-4DFB-9CDB-39BCF0B0423B}" destId="{349FDC74-425A-47F0-9DE3-281B0F110948}" srcOrd="0" destOrd="0" parTransId="{B3DF63EB-6425-4B22-961F-6A65F09D2428}" sibTransId="{30FDA533-3A00-4D84-A4C9-B37D7174119D}"/>
    <dgm:cxn modelId="{B5F97889-5F23-4366-B9E5-E377C9E779CE}" type="presOf" srcId="{349FDC74-425A-47F0-9DE3-281B0F110948}" destId="{DCA42121-5E85-4A61-A63E-5C53E278E15C}" srcOrd="0" destOrd="0" presId="urn:microsoft.com/office/officeart/2005/8/layout/vList2"/>
    <dgm:cxn modelId="{BAB2C873-029B-4730-97D3-AE52BEF39BEC}" type="presOf" srcId="{5FAD3378-34ED-4DFB-9CDB-39BCF0B0423B}" destId="{CFFCD914-A709-4E55-9CFF-12614D813428}" srcOrd="0" destOrd="0" presId="urn:microsoft.com/office/officeart/2005/8/layout/vList2"/>
    <dgm:cxn modelId="{E880BE7E-65A5-426F-9F28-EAF0967D74E4}" type="presOf" srcId="{AA586771-CE9D-4C54-89CB-846325D9BBE7}" destId="{348E47A0-4880-4C26-9F33-340BD5F7BEF7}" srcOrd="0" destOrd="0" presId="urn:microsoft.com/office/officeart/2005/8/layout/vList2"/>
    <dgm:cxn modelId="{5D8B3DC1-52BC-4FF1-9286-14288417BD76}" srcId="{5FAD3378-34ED-4DFB-9CDB-39BCF0B0423B}" destId="{AA586771-CE9D-4C54-89CB-846325D9BBE7}" srcOrd="2" destOrd="0" parTransId="{395F49E5-6737-49DB-BD43-1D41DF1269D6}" sibTransId="{A53134D5-5D83-4246-BFBE-3C4F7746AB8D}"/>
    <dgm:cxn modelId="{9CB3D6CA-E63D-421B-A1E5-6DB6C2922ECD}" type="presOf" srcId="{433B779E-9B82-471B-A27B-D06B2343FA0F}" destId="{81EECC64-6DE3-41DD-97A9-EF6E0D415C9C}" srcOrd="0" destOrd="0" presId="urn:microsoft.com/office/officeart/2005/8/layout/vList2"/>
    <dgm:cxn modelId="{ECE54A18-E428-4C06-BA25-4619E7EA824F}" srcId="{5FAD3378-34ED-4DFB-9CDB-39BCF0B0423B}" destId="{433B779E-9B82-471B-A27B-D06B2343FA0F}" srcOrd="1" destOrd="0" parTransId="{4C3D65F8-885D-4C41-83C4-33EEF505EC05}" sibTransId="{12D9A58A-B8DF-44AA-B479-383796677E40}"/>
    <dgm:cxn modelId="{C883D998-2EDC-4574-BC05-C8FBB49AADDF}" type="presParOf" srcId="{CFFCD914-A709-4E55-9CFF-12614D813428}" destId="{DCA42121-5E85-4A61-A63E-5C53E278E15C}" srcOrd="0" destOrd="0" presId="urn:microsoft.com/office/officeart/2005/8/layout/vList2"/>
    <dgm:cxn modelId="{B558797A-197A-4B19-96EB-2A026E8D6616}" type="presParOf" srcId="{CFFCD914-A709-4E55-9CFF-12614D813428}" destId="{B6033620-377C-4DD2-8AC3-D5F39392082C}" srcOrd="1" destOrd="0" presId="urn:microsoft.com/office/officeart/2005/8/layout/vList2"/>
    <dgm:cxn modelId="{0EFDED6E-1595-4B54-BAFD-7AE2F3DE6E68}" type="presParOf" srcId="{CFFCD914-A709-4E55-9CFF-12614D813428}" destId="{81EECC64-6DE3-41DD-97A9-EF6E0D415C9C}" srcOrd="2" destOrd="0" presId="urn:microsoft.com/office/officeart/2005/8/layout/vList2"/>
    <dgm:cxn modelId="{AD533EA4-B8F1-4351-BC6F-737432FEDC83}" type="presParOf" srcId="{CFFCD914-A709-4E55-9CFF-12614D813428}" destId="{C3461274-7B50-49F8-BD36-A6739374BAEE}" srcOrd="3" destOrd="0" presId="urn:microsoft.com/office/officeart/2005/8/layout/vList2"/>
    <dgm:cxn modelId="{8AF2E097-0B85-429D-AD3F-9D98A01022A3}" type="presParOf" srcId="{CFFCD914-A709-4E55-9CFF-12614D813428}" destId="{348E47A0-4880-4C26-9F33-340BD5F7BEF7}"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C2FE4762-97E9-4115-AB8F-512BA5BC271A}"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8356E469-BD07-4BFA-87B4-9A6D70E09B2A}">
      <dgm:prSet/>
      <dgm:spPr/>
      <dgm:t>
        <a:bodyPr/>
        <a:lstStyle/>
        <a:p>
          <a:pPr algn="ctr" rtl="0"/>
          <a:r>
            <a:rPr lang="uz-Cyrl-UZ" b="1" dirty="0" smtClean="0">
              <a:latin typeface="Times New Roman" panose="02020603050405020304" pitchFamily="18" charset="0"/>
              <a:cs typeface="Times New Roman" panose="02020603050405020304" pitchFamily="18" charset="0"/>
            </a:rPr>
            <a:t>Фойдаланилган адабиётлар рўйхати:</a:t>
          </a:r>
          <a:endParaRPr lang="ru-RU" dirty="0">
            <a:latin typeface="Times New Roman" panose="02020603050405020304" pitchFamily="18" charset="0"/>
            <a:cs typeface="Times New Roman" panose="02020603050405020304" pitchFamily="18" charset="0"/>
          </a:endParaRPr>
        </a:p>
      </dgm:t>
    </dgm:pt>
    <dgm:pt modelId="{F9238DAB-DD8B-458C-BA08-3E2F0B466FA2}" type="parTrans" cxnId="{C974DF03-A442-411B-8485-73F82C180F8F}">
      <dgm:prSet/>
      <dgm:spPr/>
      <dgm:t>
        <a:bodyPr/>
        <a:lstStyle/>
        <a:p>
          <a:endParaRPr lang="ru-RU"/>
        </a:p>
      </dgm:t>
    </dgm:pt>
    <dgm:pt modelId="{F167EA14-C3C4-4346-B305-E13C3178B90F}" type="sibTrans" cxnId="{C974DF03-A442-411B-8485-73F82C180F8F}">
      <dgm:prSet/>
      <dgm:spPr/>
      <dgm:t>
        <a:bodyPr/>
        <a:lstStyle/>
        <a:p>
          <a:endParaRPr lang="ru-RU"/>
        </a:p>
      </dgm:t>
    </dgm:pt>
    <dgm:pt modelId="{6E48358A-58BA-4D99-A2B9-792E3B02C9F4}" type="pres">
      <dgm:prSet presAssocID="{C2FE4762-97E9-4115-AB8F-512BA5BC271A}" presName="linear" presStyleCnt="0">
        <dgm:presLayoutVars>
          <dgm:animLvl val="lvl"/>
          <dgm:resizeHandles val="exact"/>
        </dgm:presLayoutVars>
      </dgm:prSet>
      <dgm:spPr/>
      <dgm:t>
        <a:bodyPr/>
        <a:lstStyle/>
        <a:p>
          <a:endParaRPr lang="ru-RU"/>
        </a:p>
      </dgm:t>
    </dgm:pt>
    <dgm:pt modelId="{E0D37EA3-D710-429D-86EB-33E052F0FBAA}" type="pres">
      <dgm:prSet presAssocID="{8356E469-BD07-4BFA-87B4-9A6D70E09B2A}" presName="parentText" presStyleLbl="node1" presStyleIdx="0" presStyleCnt="1">
        <dgm:presLayoutVars>
          <dgm:chMax val="0"/>
          <dgm:bulletEnabled val="1"/>
        </dgm:presLayoutVars>
      </dgm:prSet>
      <dgm:spPr/>
      <dgm:t>
        <a:bodyPr/>
        <a:lstStyle/>
        <a:p>
          <a:endParaRPr lang="ru-RU"/>
        </a:p>
      </dgm:t>
    </dgm:pt>
  </dgm:ptLst>
  <dgm:cxnLst>
    <dgm:cxn modelId="{6C38E0EB-1673-4353-8D01-8B06AB42334D}" type="presOf" srcId="{8356E469-BD07-4BFA-87B4-9A6D70E09B2A}" destId="{E0D37EA3-D710-429D-86EB-33E052F0FBAA}" srcOrd="0" destOrd="0" presId="urn:microsoft.com/office/officeart/2005/8/layout/vList2"/>
    <dgm:cxn modelId="{22DD9ADD-B8AD-4DBB-8271-E796F125F18F}" type="presOf" srcId="{C2FE4762-97E9-4115-AB8F-512BA5BC271A}" destId="{6E48358A-58BA-4D99-A2B9-792E3B02C9F4}" srcOrd="0" destOrd="0" presId="urn:microsoft.com/office/officeart/2005/8/layout/vList2"/>
    <dgm:cxn modelId="{C974DF03-A442-411B-8485-73F82C180F8F}" srcId="{C2FE4762-97E9-4115-AB8F-512BA5BC271A}" destId="{8356E469-BD07-4BFA-87B4-9A6D70E09B2A}" srcOrd="0" destOrd="0" parTransId="{F9238DAB-DD8B-458C-BA08-3E2F0B466FA2}" sibTransId="{F167EA14-C3C4-4346-B305-E13C3178B90F}"/>
    <dgm:cxn modelId="{B104B494-669B-41B2-AA1C-813B287616C2}" type="presParOf" srcId="{6E48358A-58BA-4D99-A2B9-792E3B02C9F4}" destId="{E0D37EA3-D710-429D-86EB-33E052F0FBA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C8180025-1C54-480D-922F-36EC8EDA493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EAEE936-ADCF-46AB-871F-F0D703AC0E7F}">
      <dgm:prSet/>
      <dgm:spPr/>
      <dgm:t>
        <a:bodyPr/>
        <a:lstStyle/>
        <a:p>
          <a:pPr algn="just" rtl="0"/>
          <a:r>
            <a:rPr lang="uz-Cyrl-UZ" smtClean="0">
              <a:latin typeface="Times New Roman" panose="02020603050405020304" pitchFamily="18" charset="0"/>
              <a:cs typeface="Times New Roman" panose="02020603050405020304" pitchFamily="18" charset="0"/>
            </a:rPr>
            <a:t>1. </a:t>
          </a:r>
          <a:r>
            <a:rPr lang="ms-MY" smtClean="0">
              <a:latin typeface="Times New Roman" panose="02020603050405020304" pitchFamily="18" charset="0"/>
              <a:cs typeface="Times New Roman" panose="02020603050405020304" pitchFamily="18" charset="0"/>
            </a:rPr>
            <a:t>Aзизxoджaeвa Н.Н. Пeдaгoгик тexнoлoгиялaр вa пeдaгoгик мaҳoрaт. -ТДПУ, 2013.</a:t>
          </a:r>
          <a:endParaRPr lang="ru-RU">
            <a:latin typeface="Times New Roman" panose="02020603050405020304" pitchFamily="18" charset="0"/>
            <a:cs typeface="Times New Roman" panose="02020603050405020304" pitchFamily="18" charset="0"/>
          </a:endParaRPr>
        </a:p>
      </dgm:t>
    </dgm:pt>
    <dgm:pt modelId="{F9765AA8-503F-46ED-BB46-66322C769730}" type="parTrans" cxnId="{DDA1F257-D9EE-4AA1-9401-B40D79F098B1}">
      <dgm:prSet/>
      <dgm:spPr/>
      <dgm:t>
        <a:bodyPr/>
        <a:lstStyle/>
        <a:p>
          <a:endParaRPr lang="ru-RU"/>
        </a:p>
      </dgm:t>
    </dgm:pt>
    <dgm:pt modelId="{A7268BD2-9611-49DB-94C0-3DB91F18738D}" type="sibTrans" cxnId="{DDA1F257-D9EE-4AA1-9401-B40D79F098B1}">
      <dgm:prSet/>
      <dgm:spPr/>
      <dgm:t>
        <a:bodyPr/>
        <a:lstStyle/>
        <a:p>
          <a:endParaRPr lang="ru-RU"/>
        </a:p>
      </dgm:t>
    </dgm:pt>
    <dgm:pt modelId="{E37F4BAB-1101-410F-A84E-F8DF9F987514}">
      <dgm:prSet/>
      <dgm:spPr/>
      <dgm:t>
        <a:bodyPr/>
        <a:lstStyle/>
        <a:p>
          <a:pPr algn="just" rtl="0"/>
          <a:r>
            <a:rPr lang="uz-Cyrl-UZ" smtClean="0">
              <a:latin typeface="Times New Roman" panose="02020603050405020304" pitchFamily="18" charset="0"/>
              <a:cs typeface="Times New Roman" panose="02020603050405020304" pitchFamily="18" charset="0"/>
            </a:rPr>
            <a:t>2. </a:t>
          </a:r>
          <a:r>
            <a:rPr lang="ms-MY" smtClean="0">
              <a:latin typeface="Times New Roman" panose="02020603050405020304" pitchFamily="18" charset="0"/>
              <a:cs typeface="Times New Roman" panose="02020603050405020304" pitchFamily="18" charset="0"/>
            </a:rPr>
            <a:t>Гoлиш Л.В., Фaйзуллaeвa Д.М. Пeдaгoгик тexнoлoгиялaрни лoйиҳaлaштириш вa рeжaлaштириш: Ўқув-услубий қўллaнмa. Иннoвa</a:t>
          </a:r>
          <a:r>
            <a:rPr lang="uz-Cyrl-UZ" smtClean="0">
              <a:latin typeface="Times New Roman" panose="02020603050405020304" pitchFamily="18" charset="0"/>
              <a:cs typeface="Times New Roman" panose="02020603050405020304" pitchFamily="18" charset="0"/>
            </a:rPr>
            <a:t>ц</a:t>
          </a:r>
          <a:r>
            <a:rPr lang="ms-MY" smtClean="0">
              <a:latin typeface="Times New Roman" panose="02020603050405020304" pitchFamily="18" charset="0"/>
              <a:cs typeface="Times New Roman" panose="02020603050405020304" pitchFamily="18" charset="0"/>
            </a:rPr>
            <a:t>иoн тaълим тexнoлoгия сeрияси. – Т.: Иқтисoдиёт, 2011.</a:t>
          </a:r>
          <a:endParaRPr lang="ru-RU">
            <a:latin typeface="Times New Roman" panose="02020603050405020304" pitchFamily="18" charset="0"/>
            <a:cs typeface="Times New Roman" panose="02020603050405020304" pitchFamily="18" charset="0"/>
          </a:endParaRPr>
        </a:p>
      </dgm:t>
    </dgm:pt>
    <dgm:pt modelId="{47558937-AA45-4BAB-AA6B-24A2C9145D0F}" type="parTrans" cxnId="{108AB66D-6DF7-4AE2-99A8-D0F1C7764E49}">
      <dgm:prSet/>
      <dgm:spPr/>
      <dgm:t>
        <a:bodyPr/>
        <a:lstStyle/>
        <a:p>
          <a:endParaRPr lang="ru-RU"/>
        </a:p>
      </dgm:t>
    </dgm:pt>
    <dgm:pt modelId="{E2998FE2-A78A-4C1A-B445-9078BED950B7}" type="sibTrans" cxnId="{108AB66D-6DF7-4AE2-99A8-D0F1C7764E49}">
      <dgm:prSet/>
      <dgm:spPr/>
      <dgm:t>
        <a:bodyPr/>
        <a:lstStyle/>
        <a:p>
          <a:endParaRPr lang="ru-RU"/>
        </a:p>
      </dgm:t>
    </dgm:pt>
    <dgm:pt modelId="{9BE38B73-228F-48C4-B59A-0423F721BEAB}">
      <dgm:prSet/>
      <dgm:spPr/>
      <dgm:t>
        <a:bodyPr/>
        <a:lstStyle/>
        <a:p>
          <a:pPr algn="just" rtl="0"/>
          <a:r>
            <a:rPr lang="uz-Cyrl-UZ" smtClean="0">
              <a:latin typeface="Times New Roman" panose="02020603050405020304" pitchFamily="18" charset="0"/>
              <a:cs typeface="Times New Roman" panose="02020603050405020304" pitchFamily="18" charset="0"/>
            </a:rPr>
            <a:t>3. </a:t>
          </a:r>
          <a:r>
            <a:rPr lang="ms-MY" smtClean="0">
              <a:latin typeface="Times New Roman" panose="02020603050405020304" pitchFamily="18" charset="0"/>
              <a:cs typeface="Times New Roman" panose="02020603050405020304" pitchFamily="18" charset="0"/>
            </a:rPr>
            <a:t>Ибрaгимoв X. Пeдaгoгикa нaзaрияси. - Т.: Фaн, 2011.</a:t>
          </a:r>
          <a:endParaRPr lang="ru-RU">
            <a:latin typeface="Times New Roman" panose="02020603050405020304" pitchFamily="18" charset="0"/>
            <a:cs typeface="Times New Roman" panose="02020603050405020304" pitchFamily="18" charset="0"/>
          </a:endParaRPr>
        </a:p>
      </dgm:t>
    </dgm:pt>
    <dgm:pt modelId="{53EFC266-16EF-4D07-8875-F0B148BEAA89}" type="parTrans" cxnId="{295D11A2-33B1-476E-B7D8-F4CC70B694E5}">
      <dgm:prSet/>
      <dgm:spPr/>
      <dgm:t>
        <a:bodyPr/>
        <a:lstStyle/>
        <a:p>
          <a:endParaRPr lang="ru-RU"/>
        </a:p>
      </dgm:t>
    </dgm:pt>
    <dgm:pt modelId="{C0DFAB3E-F719-4557-9977-6BF7C91E56E2}" type="sibTrans" cxnId="{295D11A2-33B1-476E-B7D8-F4CC70B694E5}">
      <dgm:prSet/>
      <dgm:spPr/>
      <dgm:t>
        <a:bodyPr/>
        <a:lstStyle/>
        <a:p>
          <a:endParaRPr lang="ru-RU"/>
        </a:p>
      </dgm:t>
    </dgm:pt>
    <dgm:pt modelId="{81957AE5-A457-47AF-B6C4-C9DE3BC14CFB}">
      <dgm:prSet/>
      <dgm:spPr/>
      <dgm:t>
        <a:bodyPr/>
        <a:lstStyle/>
        <a:p>
          <a:pPr algn="just" rtl="0"/>
          <a:r>
            <a:rPr lang="uz-Cyrl-UZ" smtClean="0">
              <a:latin typeface="Times New Roman" panose="02020603050405020304" pitchFamily="18" charset="0"/>
              <a:cs typeface="Times New Roman" panose="02020603050405020304" pitchFamily="18" charset="0"/>
            </a:rPr>
            <a:t>4. </a:t>
          </a:r>
          <a:r>
            <a:rPr lang="ms-MY" smtClean="0">
              <a:latin typeface="Times New Roman" panose="02020603050405020304" pitchFamily="18" charset="0"/>
              <a:cs typeface="Times New Roman" panose="02020603050405020304" pitchFamily="18" charset="0"/>
            </a:rPr>
            <a:t>Кaримoвa В., Xaйитoв O</a:t>
          </a:r>
          <a:r>
            <a:rPr lang="uz-Cyrl-UZ" smtClean="0">
              <a:latin typeface="Times New Roman" panose="02020603050405020304" pitchFamily="18" charset="0"/>
              <a:cs typeface="Times New Roman" panose="02020603050405020304" pitchFamily="18" charset="0"/>
            </a:rPr>
            <a:t>.</a:t>
          </a:r>
          <a:r>
            <a:rPr lang="ms-MY" smtClean="0">
              <a:latin typeface="Times New Roman" panose="02020603050405020304" pitchFamily="18" charset="0"/>
              <a:cs typeface="Times New Roman" panose="02020603050405020304" pitchFamily="18" charset="0"/>
            </a:rPr>
            <a:t>, Джaлoлoвa С. Бoшқaрув псиxoлoгияси. Ўқув қўллaнмa. - Т.: 2008.</a:t>
          </a:r>
          <a:endParaRPr lang="ru-RU">
            <a:latin typeface="Times New Roman" panose="02020603050405020304" pitchFamily="18" charset="0"/>
            <a:cs typeface="Times New Roman" panose="02020603050405020304" pitchFamily="18" charset="0"/>
          </a:endParaRPr>
        </a:p>
      </dgm:t>
    </dgm:pt>
    <dgm:pt modelId="{18AFA2C7-D299-471B-BB2D-3433282200D7}" type="parTrans" cxnId="{CC07B8DD-7238-492D-A017-452EA43FD680}">
      <dgm:prSet/>
      <dgm:spPr/>
      <dgm:t>
        <a:bodyPr/>
        <a:lstStyle/>
        <a:p>
          <a:endParaRPr lang="ru-RU"/>
        </a:p>
      </dgm:t>
    </dgm:pt>
    <dgm:pt modelId="{29EBF06E-E82A-4B89-BD24-43C2F07EC686}" type="sibTrans" cxnId="{CC07B8DD-7238-492D-A017-452EA43FD680}">
      <dgm:prSet/>
      <dgm:spPr/>
      <dgm:t>
        <a:bodyPr/>
        <a:lstStyle/>
        <a:p>
          <a:endParaRPr lang="ru-RU"/>
        </a:p>
      </dgm:t>
    </dgm:pt>
    <dgm:pt modelId="{89BD3F47-162D-4C47-8145-5A966B499828}">
      <dgm:prSet/>
      <dgm:spPr/>
      <dgm:t>
        <a:bodyPr/>
        <a:lstStyle/>
        <a:p>
          <a:pPr algn="just" rtl="0"/>
          <a:r>
            <a:rPr lang="uz-Cyrl-UZ" smtClean="0">
              <a:latin typeface="Times New Roman" panose="02020603050405020304" pitchFamily="18" charset="0"/>
              <a:cs typeface="Times New Roman" panose="02020603050405020304" pitchFamily="18" charset="0"/>
            </a:rPr>
            <a:t>5. </a:t>
          </a:r>
          <a:r>
            <a:rPr lang="ms-MY" smtClean="0">
              <a:latin typeface="Times New Roman" panose="02020603050405020304" pitchFamily="18" charset="0"/>
              <a:cs typeface="Times New Roman" panose="02020603050405020304" pitchFamily="18" charset="0"/>
            </a:rPr>
            <a:t>Кaримoвa В. Ижтимoий псиxoлoгия. - Т.: Фaн вa тexнoлoгия, 2012.</a:t>
          </a:r>
          <a:endParaRPr lang="ru-RU">
            <a:latin typeface="Times New Roman" panose="02020603050405020304" pitchFamily="18" charset="0"/>
            <a:cs typeface="Times New Roman" panose="02020603050405020304" pitchFamily="18" charset="0"/>
          </a:endParaRPr>
        </a:p>
      </dgm:t>
    </dgm:pt>
    <dgm:pt modelId="{5D587BB7-9B79-4F67-A2A8-E302CD600C52}" type="parTrans" cxnId="{21A143B5-6D9A-4105-B74B-5D0002243E83}">
      <dgm:prSet/>
      <dgm:spPr/>
      <dgm:t>
        <a:bodyPr/>
        <a:lstStyle/>
        <a:p>
          <a:endParaRPr lang="ru-RU"/>
        </a:p>
      </dgm:t>
    </dgm:pt>
    <dgm:pt modelId="{7CA20026-1EA6-4660-A9C6-8AEFC24EAE9F}" type="sibTrans" cxnId="{21A143B5-6D9A-4105-B74B-5D0002243E83}">
      <dgm:prSet/>
      <dgm:spPr/>
      <dgm:t>
        <a:bodyPr/>
        <a:lstStyle/>
        <a:p>
          <a:endParaRPr lang="ru-RU"/>
        </a:p>
      </dgm:t>
    </dgm:pt>
    <dgm:pt modelId="{41481CA8-B26A-4AAC-B7D7-ABD460295BBE}">
      <dgm:prSet/>
      <dgm:spPr/>
      <dgm:t>
        <a:bodyPr/>
        <a:lstStyle/>
        <a:p>
          <a:pPr algn="just" rtl="0"/>
          <a:r>
            <a:rPr lang="uz-Cyrl-UZ" smtClean="0">
              <a:latin typeface="Times New Roman" panose="02020603050405020304" pitchFamily="18" charset="0"/>
              <a:cs typeface="Times New Roman" panose="02020603050405020304" pitchFamily="18" charset="0"/>
            </a:rPr>
            <a:t>6. Ҳакимова М. </a:t>
          </a:r>
          <a:r>
            <a:rPr lang="ms-MY" smtClean="0">
              <a:latin typeface="Times New Roman" panose="02020603050405020304" pitchFamily="18" charset="0"/>
              <a:cs typeface="Times New Roman" panose="02020603050405020304" pitchFamily="18" charset="0"/>
            </a:rPr>
            <a:t>“</a:t>
          </a:r>
          <a:r>
            <a:rPr lang="uz-Cyrl-UZ" smtClean="0">
              <a:latin typeface="Times New Roman" panose="02020603050405020304" pitchFamily="18" charset="0"/>
              <a:cs typeface="Times New Roman" panose="02020603050405020304" pitchFamily="18" charset="0"/>
            </a:rPr>
            <a:t>Педагогик технологиялар ва педагогик маҳорат</a:t>
          </a:r>
          <a:r>
            <a:rPr lang="ms-MY" smtClean="0">
              <a:latin typeface="Times New Roman" panose="02020603050405020304" pitchFamily="18" charset="0"/>
              <a:cs typeface="Times New Roman" panose="02020603050405020304" pitchFamily="18" charset="0"/>
            </a:rPr>
            <a:t>”: </a:t>
          </a:r>
          <a:r>
            <a:rPr lang="uz-Cyrl-UZ" smtClean="0">
              <a:latin typeface="Times New Roman" panose="02020603050405020304" pitchFamily="18" charset="0"/>
              <a:cs typeface="Times New Roman" panose="02020603050405020304" pitchFamily="18" charset="0"/>
            </a:rPr>
            <a:t>Ўқув қўлланма</a:t>
          </a:r>
          <a:r>
            <a:rPr lang="ms-MY" smtClean="0">
              <a:latin typeface="Times New Roman" panose="02020603050405020304" pitchFamily="18" charset="0"/>
              <a:cs typeface="Times New Roman" panose="02020603050405020304" pitchFamily="18" charset="0"/>
            </a:rPr>
            <a:t>. –Т.: «IQTISODIYOT», 2019. </a:t>
          </a:r>
          <a:endParaRPr lang="ru-RU">
            <a:latin typeface="Times New Roman" panose="02020603050405020304" pitchFamily="18" charset="0"/>
            <a:cs typeface="Times New Roman" panose="02020603050405020304" pitchFamily="18" charset="0"/>
          </a:endParaRPr>
        </a:p>
      </dgm:t>
    </dgm:pt>
    <dgm:pt modelId="{52D78272-0D86-4ACA-9831-3650D7A51B15}" type="parTrans" cxnId="{2FADF8D3-DF8F-4C1C-BBEB-522E813B017F}">
      <dgm:prSet/>
      <dgm:spPr/>
      <dgm:t>
        <a:bodyPr/>
        <a:lstStyle/>
        <a:p>
          <a:endParaRPr lang="ru-RU"/>
        </a:p>
      </dgm:t>
    </dgm:pt>
    <dgm:pt modelId="{4AB9F09B-8F0F-4550-8893-6E47253BC43C}" type="sibTrans" cxnId="{2FADF8D3-DF8F-4C1C-BBEB-522E813B017F}">
      <dgm:prSet/>
      <dgm:spPr/>
      <dgm:t>
        <a:bodyPr/>
        <a:lstStyle/>
        <a:p>
          <a:endParaRPr lang="ru-RU"/>
        </a:p>
      </dgm:t>
    </dgm:pt>
    <dgm:pt modelId="{09FF97C6-BE1B-45F2-B124-307C4A442274}">
      <dgm:prSet/>
      <dgm:spPr/>
      <dgm:t>
        <a:bodyPr/>
        <a:lstStyle/>
        <a:p>
          <a:pPr algn="just" rtl="0"/>
          <a:r>
            <a:rPr lang="uz-Cyrl-UZ" smtClean="0">
              <a:latin typeface="Times New Roman" panose="02020603050405020304" pitchFamily="18" charset="0"/>
              <a:cs typeface="Times New Roman" panose="02020603050405020304" pitchFamily="18" charset="0"/>
            </a:rPr>
            <a:t>7. </a:t>
          </a:r>
          <a:r>
            <a:rPr lang="ms-MY" smtClean="0">
              <a:latin typeface="Times New Roman" panose="02020603050405020304" pitchFamily="18" charset="0"/>
              <a:cs typeface="Times New Roman" panose="02020603050405020304" pitchFamily="18" charset="0"/>
            </a:rPr>
            <a:t>Мурaдoвa Н.К., Мaжидoв Р.Р., Xaйитмaтoв У.Т., Мaxмудoвa Б.A. Кaсбий тaълим услубиёти: Ўқув қўллaнмa. - Т.: ТДИУ, 2006.</a:t>
          </a:r>
          <a:endParaRPr lang="ru-RU">
            <a:latin typeface="Times New Roman" panose="02020603050405020304" pitchFamily="18" charset="0"/>
            <a:cs typeface="Times New Roman" panose="02020603050405020304" pitchFamily="18" charset="0"/>
          </a:endParaRPr>
        </a:p>
      </dgm:t>
    </dgm:pt>
    <dgm:pt modelId="{ABE7328E-7069-4DF6-8A31-A18209D517F1}" type="parTrans" cxnId="{506C4973-DBBB-48F7-B976-1606EEB38F32}">
      <dgm:prSet/>
      <dgm:spPr/>
      <dgm:t>
        <a:bodyPr/>
        <a:lstStyle/>
        <a:p>
          <a:endParaRPr lang="ru-RU"/>
        </a:p>
      </dgm:t>
    </dgm:pt>
    <dgm:pt modelId="{918E2EA9-822F-42F7-A54C-A99E8528B664}" type="sibTrans" cxnId="{506C4973-DBBB-48F7-B976-1606EEB38F32}">
      <dgm:prSet/>
      <dgm:spPr/>
      <dgm:t>
        <a:bodyPr/>
        <a:lstStyle/>
        <a:p>
          <a:endParaRPr lang="ru-RU"/>
        </a:p>
      </dgm:t>
    </dgm:pt>
    <dgm:pt modelId="{0000758E-38E0-4E30-A188-E8E6A3A34E6F}">
      <dgm:prSet/>
      <dgm:spPr/>
      <dgm:t>
        <a:bodyPr/>
        <a:lstStyle/>
        <a:p>
          <a:pPr algn="just" rtl="0"/>
          <a:r>
            <a:rPr lang="uz-Cyrl-UZ" smtClean="0">
              <a:latin typeface="Times New Roman" panose="02020603050405020304" pitchFamily="18" charset="0"/>
              <a:cs typeface="Times New Roman" panose="02020603050405020304" pitchFamily="18" charset="0"/>
            </a:rPr>
            <a:t>8. </a:t>
          </a:r>
          <a:r>
            <a:rPr lang="ms-MY" smtClean="0">
              <a:latin typeface="Times New Roman" panose="02020603050405020304" pitchFamily="18" charset="0"/>
              <a:cs typeface="Times New Roman" panose="02020603050405020304" pitchFamily="18" charset="0"/>
            </a:rPr>
            <a:t>Oмoнoв Ҳ.Т., Xўжaeв Н.X., Мaдярoвa С.A.,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шчoнoв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.У. Пeдaгoгик тexнoлoгиялaр вa пeдaгoгик мaҳoрaт. Дaрслик. -Т.: Мoлия, 2012.</a:t>
          </a:r>
          <a:endParaRPr lang="ru-RU">
            <a:latin typeface="Times New Roman" panose="02020603050405020304" pitchFamily="18" charset="0"/>
            <a:cs typeface="Times New Roman" panose="02020603050405020304" pitchFamily="18" charset="0"/>
          </a:endParaRPr>
        </a:p>
      </dgm:t>
    </dgm:pt>
    <dgm:pt modelId="{1BA36A21-E35D-42A2-9E72-850DD501EACE}" type="parTrans" cxnId="{EF0A1247-2D0F-4F6D-8DD1-08C58915795A}">
      <dgm:prSet/>
      <dgm:spPr/>
      <dgm:t>
        <a:bodyPr/>
        <a:lstStyle/>
        <a:p>
          <a:endParaRPr lang="ru-RU"/>
        </a:p>
      </dgm:t>
    </dgm:pt>
    <dgm:pt modelId="{85EACD7F-CD84-48CC-B200-0FFFEE47CCF3}" type="sibTrans" cxnId="{EF0A1247-2D0F-4F6D-8DD1-08C58915795A}">
      <dgm:prSet/>
      <dgm:spPr/>
      <dgm:t>
        <a:bodyPr/>
        <a:lstStyle/>
        <a:p>
          <a:endParaRPr lang="ru-RU"/>
        </a:p>
      </dgm:t>
    </dgm:pt>
    <dgm:pt modelId="{CA7F33F4-D7CB-49A0-B789-B24D36966B2D}">
      <dgm:prSet/>
      <dgm:spPr/>
      <dgm:t>
        <a:bodyPr/>
        <a:lstStyle/>
        <a:p>
          <a:pPr algn="just" rtl="0"/>
          <a:r>
            <a:rPr lang="uz-Cyrl-UZ" dirty="0" smtClean="0">
              <a:latin typeface="Times New Roman" panose="02020603050405020304" pitchFamily="18" charset="0"/>
              <a:cs typeface="Times New Roman" panose="02020603050405020304" pitchFamily="18" charset="0"/>
            </a:rPr>
            <a:t>9. </a:t>
          </a:r>
          <a:r>
            <a:rPr lang="ms-MY" dirty="0" smtClean="0">
              <a:latin typeface="Times New Roman" panose="02020603050405020304" pitchFamily="18" charset="0"/>
              <a:cs typeface="Times New Roman" panose="02020603050405020304" pitchFamily="18" charset="0"/>
            </a:rPr>
            <a:t>Мeждунaрoдный eжeгoдник пo тexнoлoгии oбрaзoвaния и oбучeния, 1978/79. </a:t>
          </a:r>
          <a:r>
            <a:rPr lang="ru-RU" dirty="0" err="1" smtClean="0">
              <a:latin typeface="Times New Roman" panose="02020603050405020304" pitchFamily="18" charset="0"/>
              <a:cs typeface="Times New Roman" panose="02020603050405020304" pitchFamily="18" charset="0"/>
            </a:rPr>
            <a:t>Лoндoн</a:t>
          </a:r>
          <a:r>
            <a:rPr lang="ru-RU" dirty="0" smtClean="0">
              <a:latin typeface="Times New Roman" panose="02020603050405020304" pitchFamily="18" charset="0"/>
              <a:cs typeface="Times New Roman" panose="02020603050405020304" pitchFamily="18" charset="0"/>
            </a:rPr>
            <a:t>, Нью-Йорк, 1978</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33E0189-27D1-4312-AF32-466496C45F3E}" type="parTrans" cxnId="{4CC5782D-E542-4904-9CB5-1A0CD632E3D2}">
      <dgm:prSet/>
      <dgm:spPr/>
      <dgm:t>
        <a:bodyPr/>
        <a:lstStyle/>
        <a:p>
          <a:endParaRPr lang="ru-RU"/>
        </a:p>
      </dgm:t>
    </dgm:pt>
    <dgm:pt modelId="{E78469D8-6D4E-482D-9870-DEE21B94044B}" type="sibTrans" cxnId="{4CC5782D-E542-4904-9CB5-1A0CD632E3D2}">
      <dgm:prSet/>
      <dgm:spPr/>
      <dgm:t>
        <a:bodyPr/>
        <a:lstStyle/>
        <a:p>
          <a:endParaRPr lang="ru-RU"/>
        </a:p>
      </dgm:t>
    </dgm:pt>
    <dgm:pt modelId="{015BBBE7-A65E-4B28-9A95-2F3F3704960F}" type="pres">
      <dgm:prSet presAssocID="{C8180025-1C54-480D-922F-36EC8EDA4938}" presName="linear" presStyleCnt="0">
        <dgm:presLayoutVars>
          <dgm:animLvl val="lvl"/>
          <dgm:resizeHandles val="exact"/>
        </dgm:presLayoutVars>
      </dgm:prSet>
      <dgm:spPr/>
      <dgm:t>
        <a:bodyPr/>
        <a:lstStyle/>
        <a:p>
          <a:endParaRPr lang="ru-RU"/>
        </a:p>
      </dgm:t>
    </dgm:pt>
    <dgm:pt modelId="{7D79CFE4-3408-46AD-B0DD-8EAAA055A73B}" type="pres">
      <dgm:prSet presAssocID="{3EAEE936-ADCF-46AB-871F-F0D703AC0E7F}" presName="parentText" presStyleLbl="node1" presStyleIdx="0" presStyleCnt="9">
        <dgm:presLayoutVars>
          <dgm:chMax val="0"/>
          <dgm:bulletEnabled val="1"/>
        </dgm:presLayoutVars>
      </dgm:prSet>
      <dgm:spPr/>
      <dgm:t>
        <a:bodyPr/>
        <a:lstStyle/>
        <a:p>
          <a:endParaRPr lang="ru-RU"/>
        </a:p>
      </dgm:t>
    </dgm:pt>
    <dgm:pt modelId="{138B533E-5579-4AA8-952B-96B582114615}" type="pres">
      <dgm:prSet presAssocID="{A7268BD2-9611-49DB-94C0-3DB91F18738D}" presName="spacer" presStyleCnt="0"/>
      <dgm:spPr/>
    </dgm:pt>
    <dgm:pt modelId="{1EFB6074-92C5-4115-A1AB-604BEA6BD9D7}" type="pres">
      <dgm:prSet presAssocID="{E37F4BAB-1101-410F-A84E-F8DF9F987514}" presName="parentText" presStyleLbl="node1" presStyleIdx="1" presStyleCnt="9">
        <dgm:presLayoutVars>
          <dgm:chMax val="0"/>
          <dgm:bulletEnabled val="1"/>
        </dgm:presLayoutVars>
      </dgm:prSet>
      <dgm:spPr/>
      <dgm:t>
        <a:bodyPr/>
        <a:lstStyle/>
        <a:p>
          <a:endParaRPr lang="ru-RU"/>
        </a:p>
      </dgm:t>
    </dgm:pt>
    <dgm:pt modelId="{17E0F76E-DBAB-42CB-8CC3-177C3C7E03ED}" type="pres">
      <dgm:prSet presAssocID="{E2998FE2-A78A-4C1A-B445-9078BED950B7}" presName="spacer" presStyleCnt="0"/>
      <dgm:spPr/>
    </dgm:pt>
    <dgm:pt modelId="{83D6F847-3C0D-4DF3-BAA0-6BEC52FAC396}" type="pres">
      <dgm:prSet presAssocID="{9BE38B73-228F-48C4-B59A-0423F721BEAB}" presName="parentText" presStyleLbl="node1" presStyleIdx="2" presStyleCnt="9">
        <dgm:presLayoutVars>
          <dgm:chMax val="0"/>
          <dgm:bulletEnabled val="1"/>
        </dgm:presLayoutVars>
      </dgm:prSet>
      <dgm:spPr/>
      <dgm:t>
        <a:bodyPr/>
        <a:lstStyle/>
        <a:p>
          <a:endParaRPr lang="ru-RU"/>
        </a:p>
      </dgm:t>
    </dgm:pt>
    <dgm:pt modelId="{63600E26-DC07-4DF7-A448-FF6A71BDBDF2}" type="pres">
      <dgm:prSet presAssocID="{C0DFAB3E-F719-4557-9977-6BF7C91E56E2}" presName="spacer" presStyleCnt="0"/>
      <dgm:spPr/>
    </dgm:pt>
    <dgm:pt modelId="{D18A8344-1696-41DF-8F95-F80257F4069E}" type="pres">
      <dgm:prSet presAssocID="{81957AE5-A457-47AF-B6C4-C9DE3BC14CFB}" presName="parentText" presStyleLbl="node1" presStyleIdx="3" presStyleCnt="9">
        <dgm:presLayoutVars>
          <dgm:chMax val="0"/>
          <dgm:bulletEnabled val="1"/>
        </dgm:presLayoutVars>
      </dgm:prSet>
      <dgm:spPr/>
      <dgm:t>
        <a:bodyPr/>
        <a:lstStyle/>
        <a:p>
          <a:endParaRPr lang="ru-RU"/>
        </a:p>
      </dgm:t>
    </dgm:pt>
    <dgm:pt modelId="{1FC9136F-19FD-4C7C-9D5C-97239308C0E6}" type="pres">
      <dgm:prSet presAssocID="{29EBF06E-E82A-4B89-BD24-43C2F07EC686}" presName="spacer" presStyleCnt="0"/>
      <dgm:spPr/>
    </dgm:pt>
    <dgm:pt modelId="{C619D883-99E2-4289-8005-7A7D9A84E831}" type="pres">
      <dgm:prSet presAssocID="{89BD3F47-162D-4C47-8145-5A966B499828}" presName="parentText" presStyleLbl="node1" presStyleIdx="4" presStyleCnt="9">
        <dgm:presLayoutVars>
          <dgm:chMax val="0"/>
          <dgm:bulletEnabled val="1"/>
        </dgm:presLayoutVars>
      </dgm:prSet>
      <dgm:spPr/>
      <dgm:t>
        <a:bodyPr/>
        <a:lstStyle/>
        <a:p>
          <a:endParaRPr lang="ru-RU"/>
        </a:p>
      </dgm:t>
    </dgm:pt>
    <dgm:pt modelId="{5B0A7D45-5A7F-4BC4-9208-EF6304466FD7}" type="pres">
      <dgm:prSet presAssocID="{7CA20026-1EA6-4660-A9C6-8AEFC24EAE9F}" presName="spacer" presStyleCnt="0"/>
      <dgm:spPr/>
    </dgm:pt>
    <dgm:pt modelId="{404517DD-197B-4C46-B9A6-7EAAB7B09919}" type="pres">
      <dgm:prSet presAssocID="{41481CA8-B26A-4AAC-B7D7-ABD460295BBE}" presName="parentText" presStyleLbl="node1" presStyleIdx="5" presStyleCnt="9">
        <dgm:presLayoutVars>
          <dgm:chMax val="0"/>
          <dgm:bulletEnabled val="1"/>
        </dgm:presLayoutVars>
      </dgm:prSet>
      <dgm:spPr/>
      <dgm:t>
        <a:bodyPr/>
        <a:lstStyle/>
        <a:p>
          <a:endParaRPr lang="ru-RU"/>
        </a:p>
      </dgm:t>
    </dgm:pt>
    <dgm:pt modelId="{1801D3D5-8D1F-4BD6-83C4-73C46F81BD6F}" type="pres">
      <dgm:prSet presAssocID="{4AB9F09B-8F0F-4550-8893-6E47253BC43C}" presName="spacer" presStyleCnt="0"/>
      <dgm:spPr/>
    </dgm:pt>
    <dgm:pt modelId="{DAB79E53-B08C-459A-ACA9-7DD23BFD4FBF}" type="pres">
      <dgm:prSet presAssocID="{09FF97C6-BE1B-45F2-B124-307C4A442274}" presName="parentText" presStyleLbl="node1" presStyleIdx="6" presStyleCnt="9">
        <dgm:presLayoutVars>
          <dgm:chMax val="0"/>
          <dgm:bulletEnabled val="1"/>
        </dgm:presLayoutVars>
      </dgm:prSet>
      <dgm:spPr/>
      <dgm:t>
        <a:bodyPr/>
        <a:lstStyle/>
        <a:p>
          <a:endParaRPr lang="ru-RU"/>
        </a:p>
      </dgm:t>
    </dgm:pt>
    <dgm:pt modelId="{35B57F77-FED4-4DB0-9054-1EF13E4973FC}" type="pres">
      <dgm:prSet presAssocID="{918E2EA9-822F-42F7-A54C-A99E8528B664}" presName="spacer" presStyleCnt="0"/>
      <dgm:spPr/>
    </dgm:pt>
    <dgm:pt modelId="{CE7963E4-573E-41BE-9836-D3023551BF5E}" type="pres">
      <dgm:prSet presAssocID="{0000758E-38E0-4E30-A188-E8E6A3A34E6F}" presName="parentText" presStyleLbl="node1" presStyleIdx="7" presStyleCnt="9">
        <dgm:presLayoutVars>
          <dgm:chMax val="0"/>
          <dgm:bulletEnabled val="1"/>
        </dgm:presLayoutVars>
      </dgm:prSet>
      <dgm:spPr/>
      <dgm:t>
        <a:bodyPr/>
        <a:lstStyle/>
        <a:p>
          <a:endParaRPr lang="ru-RU"/>
        </a:p>
      </dgm:t>
    </dgm:pt>
    <dgm:pt modelId="{06B6F69F-1CE9-4810-9741-CA4366A9194A}" type="pres">
      <dgm:prSet presAssocID="{85EACD7F-CD84-48CC-B200-0FFFEE47CCF3}" presName="spacer" presStyleCnt="0"/>
      <dgm:spPr/>
    </dgm:pt>
    <dgm:pt modelId="{D2EB1B9B-4F26-4103-94BC-414CBF49DECB}" type="pres">
      <dgm:prSet presAssocID="{CA7F33F4-D7CB-49A0-B789-B24D36966B2D}" presName="parentText" presStyleLbl="node1" presStyleIdx="8" presStyleCnt="9">
        <dgm:presLayoutVars>
          <dgm:chMax val="0"/>
          <dgm:bulletEnabled val="1"/>
        </dgm:presLayoutVars>
      </dgm:prSet>
      <dgm:spPr/>
      <dgm:t>
        <a:bodyPr/>
        <a:lstStyle/>
        <a:p>
          <a:endParaRPr lang="ru-RU"/>
        </a:p>
      </dgm:t>
    </dgm:pt>
  </dgm:ptLst>
  <dgm:cxnLst>
    <dgm:cxn modelId="{295D11A2-33B1-476E-B7D8-F4CC70B694E5}" srcId="{C8180025-1C54-480D-922F-36EC8EDA4938}" destId="{9BE38B73-228F-48C4-B59A-0423F721BEAB}" srcOrd="2" destOrd="0" parTransId="{53EFC266-16EF-4D07-8875-F0B148BEAA89}" sibTransId="{C0DFAB3E-F719-4557-9977-6BF7C91E56E2}"/>
    <dgm:cxn modelId="{6E3A789D-04D7-4DF2-A7F2-4D8107E0F77E}" type="presOf" srcId="{41481CA8-B26A-4AAC-B7D7-ABD460295BBE}" destId="{404517DD-197B-4C46-B9A6-7EAAB7B09919}" srcOrd="0" destOrd="0" presId="urn:microsoft.com/office/officeart/2005/8/layout/vList2"/>
    <dgm:cxn modelId="{5FA24072-90BC-4166-9DE2-476720FF3E6C}" type="presOf" srcId="{CA7F33F4-D7CB-49A0-B789-B24D36966B2D}" destId="{D2EB1B9B-4F26-4103-94BC-414CBF49DECB}" srcOrd="0" destOrd="0" presId="urn:microsoft.com/office/officeart/2005/8/layout/vList2"/>
    <dgm:cxn modelId="{E8A8F42A-49D6-4DB1-915C-CA41D38CD6C2}" type="presOf" srcId="{89BD3F47-162D-4C47-8145-5A966B499828}" destId="{C619D883-99E2-4289-8005-7A7D9A84E831}" srcOrd="0" destOrd="0" presId="urn:microsoft.com/office/officeart/2005/8/layout/vList2"/>
    <dgm:cxn modelId="{B6A81410-E6AB-4FE8-B6A0-E939790F2D6F}" type="presOf" srcId="{9BE38B73-228F-48C4-B59A-0423F721BEAB}" destId="{83D6F847-3C0D-4DF3-BAA0-6BEC52FAC396}" srcOrd="0" destOrd="0" presId="urn:microsoft.com/office/officeart/2005/8/layout/vList2"/>
    <dgm:cxn modelId="{CC07B8DD-7238-492D-A017-452EA43FD680}" srcId="{C8180025-1C54-480D-922F-36EC8EDA4938}" destId="{81957AE5-A457-47AF-B6C4-C9DE3BC14CFB}" srcOrd="3" destOrd="0" parTransId="{18AFA2C7-D299-471B-BB2D-3433282200D7}" sibTransId="{29EBF06E-E82A-4B89-BD24-43C2F07EC686}"/>
    <dgm:cxn modelId="{EF0A1247-2D0F-4F6D-8DD1-08C58915795A}" srcId="{C8180025-1C54-480D-922F-36EC8EDA4938}" destId="{0000758E-38E0-4E30-A188-E8E6A3A34E6F}" srcOrd="7" destOrd="0" parTransId="{1BA36A21-E35D-42A2-9E72-850DD501EACE}" sibTransId="{85EACD7F-CD84-48CC-B200-0FFFEE47CCF3}"/>
    <dgm:cxn modelId="{14712667-EEA7-4540-B35F-3CFF4BEBCE73}" type="presOf" srcId="{81957AE5-A457-47AF-B6C4-C9DE3BC14CFB}" destId="{D18A8344-1696-41DF-8F95-F80257F4069E}" srcOrd="0" destOrd="0" presId="urn:microsoft.com/office/officeart/2005/8/layout/vList2"/>
    <dgm:cxn modelId="{506C4973-DBBB-48F7-B976-1606EEB38F32}" srcId="{C8180025-1C54-480D-922F-36EC8EDA4938}" destId="{09FF97C6-BE1B-45F2-B124-307C4A442274}" srcOrd="6" destOrd="0" parTransId="{ABE7328E-7069-4DF6-8A31-A18209D517F1}" sibTransId="{918E2EA9-822F-42F7-A54C-A99E8528B664}"/>
    <dgm:cxn modelId="{AFCA843E-3F44-471D-B7C8-F98FCCE4FAA9}" type="presOf" srcId="{0000758E-38E0-4E30-A188-E8E6A3A34E6F}" destId="{CE7963E4-573E-41BE-9836-D3023551BF5E}" srcOrd="0" destOrd="0" presId="urn:microsoft.com/office/officeart/2005/8/layout/vList2"/>
    <dgm:cxn modelId="{AC9A25D5-A028-47DF-BE0C-AB8C300BDAB5}" type="presOf" srcId="{C8180025-1C54-480D-922F-36EC8EDA4938}" destId="{015BBBE7-A65E-4B28-9A95-2F3F3704960F}" srcOrd="0" destOrd="0" presId="urn:microsoft.com/office/officeart/2005/8/layout/vList2"/>
    <dgm:cxn modelId="{6649D03D-24B0-4083-8DB8-F216660FD690}" type="presOf" srcId="{E37F4BAB-1101-410F-A84E-F8DF9F987514}" destId="{1EFB6074-92C5-4115-A1AB-604BEA6BD9D7}" srcOrd="0" destOrd="0" presId="urn:microsoft.com/office/officeart/2005/8/layout/vList2"/>
    <dgm:cxn modelId="{DDA1F257-D9EE-4AA1-9401-B40D79F098B1}" srcId="{C8180025-1C54-480D-922F-36EC8EDA4938}" destId="{3EAEE936-ADCF-46AB-871F-F0D703AC0E7F}" srcOrd="0" destOrd="0" parTransId="{F9765AA8-503F-46ED-BB46-66322C769730}" sibTransId="{A7268BD2-9611-49DB-94C0-3DB91F18738D}"/>
    <dgm:cxn modelId="{4CC5782D-E542-4904-9CB5-1A0CD632E3D2}" srcId="{C8180025-1C54-480D-922F-36EC8EDA4938}" destId="{CA7F33F4-D7CB-49A0-B789-B24D36966B2D}" srcOrd="8" destOrd="0" parTransId="{F33E0189-27D1-4312-AF32-466496C45F3E}" sibTransId="{E78469D8-6D4E-482D-9870-DEE21B94044B}"/>
    <dgm:cxn modelId="{2FADF8D3-DF8F-4C1C-BBEB-522E813B017F}" srcId="{C8180025-1C54-480D-922F-36EC8EDA4938}" destId="{41481CA8-B26A-4AAC-B7D7-ABD460295BBE}" srcOrd="5" destOrd="0" parTransId="{52D78272-0D86-4ACA-9831-3650D7A51B15}" sibTransId="{4AB9F09B-8F0F-4550-8893-6E47253BC43C}"/>
    <dgm:cxn modelId="{22A80445-6BA2-46BD-9DF2-DD4724B951C1}" type="presOf" srcId="{3EAEE936-ADCF-46AB-871F-F0D703AC0E7F}" destId="{7D79CFE4-3408-46AD-B0DD-8EAAA055A73B}" srcOrd="0" destOrd="0" presId="urn:microsoft.com/office/officeart/2005/8/layout/vList2"/>
    <dgm:cxn modelId="{C746F87B-4540-453D-A4F3-D12CD3CB2231}" type="presOf" srcId="{09FF97C6-BE1B-45F2-B124-307C4A442274}" destId="{DAB79E53-B08C-459A-ACA9-7DD23BFD4FBF}" srcOrd="0" destOrd="0" presId="urn:microsoft.com/office/officeart/2005/8/layout/vList2"/>
    <dgm:cxn modelId="{21A143B5-6D9A-4105-B74B-5D0002243E83}" srcId="{C8180025-1C54-480D-922F-36EC8EDA4938}" destId="{89BD3F47-162D-4C47-8145-5A966B499828}" srcOrd="4" destOrd="0" parTransId="{5D587BB7-9B79-4F67-A2A8-E302CD600C52}" sibTransId="{7CA20026-1EA6-4660-A9C6-8AEFC24EAE9F}"/>
    <dgm:cxn modelId="{108AB66D-6DF7-4AE2-99A8-D0F1C7764E49}" srcId="{C8180025-1C54-480D-922F-36EC8EDA4938}" destId="{E37F4BAB-1101-410F-A84E-F8DF9F987514}" srcOrd="1" destOrd="0" parTransId="{47558937-AA45-4BAB-AA6B-24A2C9145D0F}" sibTransId="{E2998FE2-A78A-4C1A-B445-9078BED950B7}"/>
    <dgm:cxn modelId="{7EAA5773-591A-4932-935E-A1123D2B992E}" type="presParOf" srcId="{015BBBE7-A65E-4B28-9A95-2F3F3704960F}" destId="{7D79CFE4-3408-46AD-B0DD-8EAAA055A73B}" srcOrd="0" destOrd="0" presId="urn:microsoft.com/office/officeart/2005/8/layout/vList2"/>
    <dgm:cxn modelId="{27F52E69-0E88-48F2-9276-CDDA36478AA2}" type="presParOf" srcId="{015BBBE7-A65E-4B28-9A95-2F3F3704960F}" destId="{138B533E-5579-4AA8-952B-96B582114615}" srcOrd="1" destOrd="0" presId="urn:microsoft.com/office/officeart/2005/8/layout/vList2"/>
    <dgm:cxn modelId="{A413A7E1-00B5-422E-AEC2-09A12B376CAD}" type="presParOf" srcId="{015BBBE7-A65E-4B28-9A95-2F3F3704960F}" destId="{1EFB6074-92C5-4115-A1AB-604BEA6BD9D7}" srcOrd="2" destOrd="0" presId="urn:microsoft.com/office/officeart/2005/8/layout/vList2"/>
    <dgm:cxn modelId="{58A17148-E541-4F9C-8BB8-C0EFA5D9C311}" type="presParOf" srcId="{015BBBE7-A65E-4B28-9A95-2F3F3704960F}" destId="{17E0F76E-DBAB-42CB-8CC3-177C3C7E03ED}" srcOrd="3" destOrd="0" presId="urn:microsoft.com/office/officeart/2005/8/layout/vList2"/>
    <dgm:cxn modelId="{0C6293E9-8861-48E0-B828-5BAC3B95BC49}" type="presParOf" srcId="{015BBBE7-A65E-4B28-9A95-2F3F3704960F}" destId="{83D6F847-3C0D-4DF3-BAA0-6BEC52FAC396}" srcOrd="4" destOrd="0" presId="urn:microsoft.com/office/officeart/2005/8/layout/vList2"/>
    <dgm:cxn modelId="{C5ED94F2-929B-4AEA-B082-7D120C189E7F}" type="presParOf" srcId="{015BBBE7-A65E-4B28-9A95-2F3F3704960F}" destId="{63600E26-DC07-4DF7-A448-FF6A71BDBDF2}" srcOrd="5" destOrd="0" presId="urn:microsoft.com/office/officeart/2005/8/layout/vList2"/>
    <dgm:cxn modelId="{FA4D7F86-B71F-4FC1-81BF-13B27B3B9F8C}" type="presParOf" srcId="{015BBBE7-A65E-4B28-9A95-2F3F3704960F}" destId="{D18A8344-1696-41DF-8F95-F80257F4069E}" srcOrd="6" destOrd="0" presId="urn:microsoft.com/office/officeart/2005/8/layout/vList2"/>
    <dgm:cxn modelId="{83E25F2A-7E1A-420D-AC3E-7D735B0C58DD}" type="presParOf" srcId="{015BBBE7-A65E-4B28-9A95-2F3F3704960F}" destId="{1FC9136F-19FD-4C7C-9D5C-97239308C0E6}" srcOrd="7" destOrd="0" presId="urn:microsoft.com/office/officeart/2005/8/layout/vList2"/>
    <dgm:cxn modelId="{3085BC4D-0E8E-4270-B9BA-F18D279B15F8}" type="presParOf" srcId="{015BBBE7-A65E-4B28-9A95-2F3F3704960F}" destId="{C619D883-99E2-4289-8005-7A7D9A84E831}" srcOrd="8" destOrd="0" presId="urn:microsoft.com/office/officeart/2005/8/layout/vList2"/>
    <dgm:cxn modelId="{9FACE4E4-034F-44FA-AAF4-EA25D142966B}" type="presParOf" srcId="{015BBBE7-A65E-4B28-9A95-2F3F3704960F}" destId="{5B0A7D45-5A7F-4BC4-9208-EF6304466FD7}" srcOrd="9" destOrd="0" presId="urn:microsoft.com/office/officeart/2005/8/layout/vList2"/>
    <dgm:cxn modelId="{B8415054-6F7D-4506-AC17-749AAF3405FD}" type="presParOf" srcId="{015BBBE7-A65E-4B28-9A95-2F3F3704960F}" destId="{404517DD-197B-4C46-B9A6-7EAAB7B09919}" srcOrd="10" destOrd="0" presId="urn:microsoft.com/office/officeart/2005/8/layout/vList2"/>
    <dgm:cxn modelId="{7CC848D7-B13F-46A1-AC73-3A5D7D1BD80F}" type="presParOf" srcId="{015BBBE7-A65E-4B28-9A95-2F3F3704960F}" destId="{1801D3D5-8D1F-4BD6-83C4-73C46F81BD6F}" srcOrd="11" destOrd="0" presId="urn:microsoft.com/office/officeart/2005/8/layout/vList2"/>
    <dgm:cxn modelId="{83ADA682-4B95-4C8F-9BE4-E69CEE09E838}" type="presParOf" srcId="{015BBBE7-A65E-4B28-9A95-2F3F3704960F}" destId="{DAB79E53-B08C-459A-ACA9-7DD23BFD4FBF}" srcOrd="12" destOrd="0" presId="urn:microsoft.com/office/officeart/2005/8/layout/vList2"/>
    <dgm:cxn modelId="{AF41C351-82C8-4EAE-8C31-E0935CB47A57}" type="presParOf" srcId="{015BBBE7-A65E-4B28-9A95-2F3F3704960F}" destId="{35B57F77-FED4-4DB0-9054-1EF13E4973FC}" srcOrd="13" destOrd="0" presId="urn:microsoft.com/office/officeart/2005/8/layout/vList2"/>
    <dgm:cxn modelId="{13B148CC-0479-49B7-BFCA-94EA028CEEC6}" type="presParOf" srcId="{015BBBE7-A65E-4B28-9A95-2F3F3704960F}" destId="{CE7963E4-573E-41BE-9836-D3023551BF5E}" srcOrd="14" destOrd="0" presId="urn:microsoft.com/office/officeart/2005/8/layout/vList2"/>
    <dgm:cxn modelId="{7863C870-F847-47A1-91BB-036346D72FA7}" type="presParOf" srcId="{015BBBE7-A65E-4B28-9A95-2F3F3704960F}" destId="{06B6F69F-1CE9-4810-9741-CA4366A9194A}" srcOrd="15" destOrd="0" presId="urn:microsoft.com/office/officeart/2005/8/layout/vList2"/>
    <dgm:cxn modelId="{211CB2DE-910C-4391-98DF-948D6C0DAA9A}" type="presParOf" srcId="{015BBBE7-A65E-4B28-9A95-2F3F3704960F}" destId="{D2EB1B9B-4F26-4103-94BC-414CBF49DECB}" srcOrd="1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F5445210-539A-4C4B-BDC4-2889B28EC7E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2B8337BC-9607-4D33-8087-D68DFA6C51B9}">
      <dgm:prSet/>
      <dgm:spPr/>
      <dgm:t>
        <a:bodyPr/>
        <a:lstStyle/>
        <a:p>
          <a:pPr algn="ctr" rtl="0"/>
          <a:r>
            <a:rPr lang="uz-Cyrl-UZ" dirty="0" smtClean="0">
              <a:latin typeface="Times New Roman" panose="02020603050405020304" pitchFamily="18" charset="0"/>
              <a:cs typeface="Times New Roman" panose="02020603050405020304" pitchFamily="18" charset="0"/>
            </a:rPr>
            <a:t>ЭЪТИБОРИНГИЗ УЧУН РАХМАТ!</a:t>
          </a:r>
          <a:endParaRPr lang="ru-RU" dirty="0">
            <a:latin typeface="Times New Roman" panose="02020603050405020304" pitchFamily="18" charset="0"/>
            <a:cs typeface="Times New Roman" panose="02020603050405020304" pitchFamily="18" charset="0"/>
          </a:endParaRPr>
        </a:p>
      </dgm:t>
    </dgm:pt>
    <dgm:pt modelId="{9B90FB5B-1962-4162-86EB-3F13F21295FE}" type="parTrans" cxnId="{9CE12F45-1EB4-465F-BCBA-7CDE0F31E7F1}">
      <dgm:prSet/>
      <dgm:spPr/>
      <dgm:t>
        <a:bodyPr/>
        <a:lstStyle/>
        <a:p>
          <a:endParaRPr lang="ru-RU"/>
        </a:p>
      </dgm:t>
    </dgm:pt>
    <dgm:pt modelId="{BACCBB10-54DA-4D85-B924-81D0017417F4}" type="sibTrans" cxnId="{9CE12F45-1EB4-465F-BCBA-7CDE0F31E7F1}">
      <dgm:prSet/>
      <dgm:spPr/>
      <dgm:t>
        <a:bodyPr/>
        <a:lstStyle/>
        <a:p>
          <a:endParaRPr lang="ru-RU"/>
        </a:p>
      </dgm:t>
    </dgm:pt>
    <dgm:pt modelId="{B77C8F0D-A9D3-47BF-A16F-4B571210B7C7}" type="pres">
      <dgm:prSet presAssocID="{F5445210-539A-4C4B-BDC4-2889B28EC7EB}" presName="linear" presStyleCnt="0">
        <dgm:presLayoutVars>
          <dgm:animLvl val="lvl"/>
          <dgm:resizeHandles val="exact"/>
        </dgm:presLayoutVars>
      </dgm:prSet>
      <dgm:spPr/>
      <dgm:t>
        <a:bodyPr/>
        <a:lstStyle/>
        <a:p>
          <a:endParaRPr lang="ru-RU"/>
        </a:p>
      </dgm:t>
    </dgm:pt>
    <dgm:pt modelId="{36A2991E-B530-4B1C-A698-6EB3E6FAA348}" type="pres">
      <dgm:prSet presAssocID="{2B8337BC-9607-4D33-8087-D68DFA6C51B9}" presName="parentText" presStyleLbl="node1" presStyleIdx="0" presStyleCnt="1">
        <dgm:presLayoutVars>
          <dgm:chMax val="0"/>
          <dgm:bulletEnabled val="1"/>
        </dgm:presLayoutVars>
      </dgm:prSet>
      <dgm:spPr/>
      <dgm:t>
        <a:bodyPr/>
        <a:lstStyle/>
        <a:p>
          <a:endParaRPr lang="ru-RU"/>
        </a:p>
      </dgm:t>
    </dgm:pt>
  </dgm:ptLst>
  <dgm:cxnLst>
    <dgm:cxn modelId="{9CE12F45-1EB4-465F-BCBA-7CDE0F31E7F1}" srcId="{F5445210-539A-4C4B-BDC4-2889B28EC7EB}" destId="{2B8337BC-9607-4D33-8087-D68DFA6C51B9}" srcOrd="0" destOrd="0" parTransId="{9B90FB5B-1962-4162-86EB-3F13F21295FE}" sibTransId="{BACCBB10-54DA-4D85-B924-81D0017417F4}"/>
    <dgm:cxn modelId="{5BC9961F-3F89-4C21-A23A-1C1914CB4CB9}" type="presOf" srcId="{2B8337BC-9607-4D33-8087-D68DFA6C51B9}" destId="{36A2991E-B530-4B1C-A698-6EB3E6FAA348}" srcOrd="0" destOrd="0" presId="urn:microsoft.com/office/officeart/2005/8/layout/vList2"/>
    <dgm:cxn modelId="{1ACBAD2B-2418-47EE-8190-936FD2E2B6A8}" type="presOf" srcId="{F5445210-539A-4C4B-BDC4-2889B28EC7EB}" destId="{B77C8F0D-A9D3-47BF-A16F-4B571210B7C7}" srcOrd="0" destOrd="0" presId="urn:microsoft.com/office/officeart/2005/8/layout/vList2"/>
    <dgm:cxn modelId="{924CCE8D-5749-4C67-A725-0753645D6D6D}" type="presParOf" srcId="{B77C8F0D-A9D3-47BF-A16F-4B571210B7C7}" destId="{36A2991E-B530-4B1C-A698-6EB3E6FAA34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B80CBE-6089-42BC-BCDC-0A31AD531E0F}">
      <dsp:nvSpPr>
        <dsp:cNvPr id="0" name=""/>
        <dsp:cNvSpPr/>
      </dsp:nvSpPr>
      <dsp:spPr>
        <a:xfrm>
          <a:off x="0" y="52421"/>
          <a:ext cx="10868628"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en-US" sz="3400" b="1" kern="1200" dirty="0" smtClean="0">
              <a:latin typeface="Times New Roman" panose="02020603050405020304" pitchFamily="18" charset="0"/>
              <a:cs typeface="Times New Roman" panose="02020603050405020304" pitchFamily="18" charset="0"/>
            </a:rPr>
            <a:t>Course title: “Pedagogical technologies and pedagogical skills”</a:t>
          </a:r>
          <a:endParaRPr lang="ru-RU" sz="3400" b="1" kern="1200" dirty="0">
            <a:latin typeface="Times New Roman" panose="02020603050405020304" pitchFamily="18" charset="0"/>
            <a:cs typeface="Times New Roman" panose="02020603050405020304" pitchFamily="18" charset="0"/>
          </a:endParaRPr>
        </a:p>
      </dsp:txBody>
      <dsp:txXfrm>
        <a:off x="64083" y="116504"/>
        <a:ext cx="10740462" cy="1184574"/>
      </dsp:txXfrm>
    </dsp:sp>
    <dsp:sp modelId="{0B4D4B7B-6397-4734-804B-3CA96F141444}">
      <dsp:nvSpPr>
        <dsp:cNvPr id="0" name=""/>
        <dsp:cNvSpPr/>
      </dsp:nvSpPr>
      <dsp:spPr>
        <a:xfrm>
          <a:off x="0" y="1463081"/>
          <a:ext cx="10868628"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en-US" sz="3400" b="1" kern="1200" dirty="0" smtClean="0">
              <a:latin typeface="Times New Roman" panose="02020603050405020304" pitchFamily="18" charset="0"/>
              <a:cs typeface="Times New Roman" panose="02020603050405020304" pitchFamily="18" charset="0"/>
            </a:rPr>
            <a:t>Lecture </a:t>
          </a:r>
          <a:r>
            <a:rPr lang="uz-Cyrl-UZ" sz="3400" b="1" kern="1200" dirty="0" smtClean="0">
              <a:latin typeface="Times New Roman" panose="02020603050405020304" pitchFamily="18" charset="0"/>
              <a:cs typeface="Times New Roman" panose="02020603050405020304" pitchFamily="18" charset="0"/>
            </a:rPr>
            <a:t>12</a:t>
          </a:r>
          <a:r>
            <a:rPr lang="en-US" sz="3400" b="1" kern="1200" dirty="0" smtClean="0">
              <a:latin typeface="Times New Roman" panose="02020603050405020304" pitchFamily="18" charset="0"/>
              <a:cs typeface="Times New Roman" panose="02020603050405020304" pitchFamily="18" charset="0"/>
            </a:rPr>
            <a:t>. </a:t>
          </a:r>
          <a:r>
            <a:rPr lang="uz-Cyrl-UZ" sz="3400" b="1" kern="1200" dirty="0" smtClean="0">
              <a:latin typeface="Times New Roman" panose="02020603050405020304" pitchFamily="18" charset="0"/>
              <a:cs typeface="Times New Roman" panose="02020603050405020304" pitchFamily="18" charset="0"/>
            </a:rPr>
            <a:t>Prospects for the generalization of pedagogical technology and pedagogical skills</a:t>
          </a:r>
          <a:endParaRPr lang="ru-RU" sz="3400" b="1" kern="1200" dirty="0">
            <a:latin typeface="Times New Roman" panose="02020603050405020304" pitchFamily="18" charset="0"/>
            <a:cs typeface="Times New Roman" panose="02020603050405020304" pitchFamily="18" charset="0"/>
          </a:endParaRPr>
        </a:p>
      </dsp:txBody>
      <dsp:txXfrm>
        <a:off x="64083" y="1527164"/>
        <a:ext cx="10740462" cy="1184574"/>
      </dsp:txXfrm>
    </dsp:sp>
    <dsp:sp modelId="{85CDE54F-6194-482B-A97E-A0EE4632972C}">
      <dsp:nvSpPr>
        <dsp:cNvPr id="0" name=""/>
        <dsp:cNvSpPr/>
      </dsp:nvSpPr>
      <dsp:spPr>
        <a:xfrm>
          <a:off x="0" y="2873741"/>
          <a:ext cx="10868628"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uz-Cyrl-UZ" sz="3400" b="1" kern="1200" dirty="0" smtClean="0">
              <a:latin typeface="Times New Roman" panose="02020603050405020304" pitchFamily="18" charset="0"/>
              <a:cs typeface="Times New Roman" panose="02020603050405020304" pitchFamily="18" charset="0"/>
            </a:rPr>
            <a:t>Фан номи: “</a:t>
          </a:r>
          <a:r>
            <a:rPr lang="ru-RU" sz="3400" b="1" kern="1200" dirty="0" smtClean="0">
              <a:latin typeface="Times New Roman" panose="02020603050405020304" pitchFamily="18" charset="0"/>
              <a:cs typeface="Times New Roman" panose="02020603050405020304" pitchFamily="18" charset="0"/>
            </a:rPr>
            <a:t>Педагогик </a:t>
          </a:r>
          <a:r>
            <a:rPr lang="ru-RU" sz="3400" b="1" kern="1200" dirty="0" err="1" smtClean="0">
              <a:latin typeface="Times New Roman" panose="02020603050405020304" pitchFamily="18" charset="0"/>
              <a:cs typeface="Times New Roman" panose="02020603050405020304" pitchFamily="18" charset="0"/>
            </a:rPr>
            <a:t>технологиялар</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ва</a:t>
          </a:r>
          <a:r>
            <a:rPr lang="ru-RU" sz="3400" b="1" kern="1200" dirty="0" smtClean="0">
              <a:latin typeface="Times New Roman" panose="02020603050405020304" pitchFamily="18" charset="0"/>
              <a:cs typeface="Times New Roman" panose="02020603050405020304" pitchFamily="18" charset="0"/>
            </a:rPr>
            <a:t> педагогик </a:t>
          </a:r>
          <a:r>
            <a:rPr lang="ru-RU" sz="3400" b="1" kern="1200" dirty="0" err="1" smtClean="0">
              <a:latin typeface="Times New Roman" panose="02020603050405020304" pitchFamily="18" charset="0"/>
              <a:cs typeface="Times New Roman" panose="02020603050405020304" pitchFamily="18" charset="0"/>
            </a:rPr>
            <a:t>ма</a:t>
          </a:r>
          <a:r>
            <a:rPr lang="uz-Cyrl-UZ" sz="3400" b="1" kern="1200" dirty="0" smtClean="0">
              <a:latin typeface="Times New Roman" panose="02020603050405020304" pitchFamily="18" charset="0"/>
              <a:cs typeface="Times New Roman" panose="02020603050405020304" pitchFamily="18" charset="0"/>
            </a:rPr>
            <a:t>ҳ</a:t>
          </a:r>
          <a:r>
            <a:rPr lang="ru-RU" sz="3400" b="1" kern="1200" dirty="0" err="1" smtClean="0">
              <a:latin typeface="Times New Roman" panose="02020603050405020304" pitchFamily="18" charset="0"/>
              <a:cs typeface="Times New Roman" panose="02020603050405020304" pitchFamily="18" charset="0"/>
            </a:rPr>
            <a:t>орат</a:t>
          </a:r>
          <a:r>
            <a:rPr lang="uz-Cyrl-UZ" sz="3400" b="1" kern="1200" dirty="0" smtClean="0">
              <a:latin typeface="Times New Roman" panose="02020603050405020304" pitchFamily="18" charset="0"/>
              <a:cs typeface="Times New Roman" panose="02020603050405020304" pitchFamily="18" charset="0"/>
            </a:rPr>
            <a:t>”</a:t>
          </a:r>
          <a:endParaRPr lang="ru-RU" sz="3400" b="1" kern="1200" dirty="0">
            <a:latin typeface="Times New Roman" panose="02020603050405020304" pitchFamily="18" charset="0"/>
            <a:cs typeface="Times New Roman" panose="02020603050405020304" pitchFamily="18" charset="0"/>
          </a:endParaRPr>
        </a:p>
      </dsp:txBody>
      <dsp:txXfrm>
        <a:off x="64083" y="2937824"/>
        <a:ext cx="10740462" cy="1184574"/>
      </dsp:txXfrm>
    </dsp:sp>
    <dsp:sp modelId="{318173FA-3CC5-49DA-B687-FCF7DDCB6E3F}">
      <dsp:nvSpPr>
        <dsp:cNvPr id="0" name=""/>
        <dsp:cNvSpPr/>
      </dsp:nvSpPr>
      <dsp:spPr>
        <a:xfrm>
          <a:off x="0" y="4284401"/>
          <a:ext cx="10868628"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uz-Cyrl-UZ" sz="3400" b="1" kern="1200" dirty="0" smtClean="0">
              <a:latin typeface="Times New Roman" panose="02020603050405020304" pitchFamily="18" charset="0"/>
              <a:cs typeface="Times New Roman" panose="02020603050405020304" pitchFamily="18" charset="0"/>
            </a:rPr>
            <a:t>12-мавзу</a:t>
          </a:r>
          <a:r>
            <a:rPr lang="uz-Cyrl-UZ" sz="3400" b="1" kern="1200" dirty="0" smtClean="0">
              <a:latin typeface="Times New Roman" panose="02020603050405020304" pitchFamily="18" charset="0"/>
              <a:cs typeface="Times New Roman" panose="02020603050405020304" pitchFamily="18" charset="0"/>
            </a:rPr>
            <a:t>. </a:t>
          </a:r>
          <a:r>
            <a:rPr lang="uz-Cyrl-UZ" sz="3400" b="1" kern="1200" dirty="0" smtClean="0">
              <a:latin typeface="Times New Roman" panose="02020603050405020304" pitchFamily="18" charset="0"/>
              <a:cs typeface="Times New Roman" panose="02020603050405020304" pitchFamily="18" charset="0"/>
            </a:rPr>
            <a:t>П</a:t>
          </a:r>
          <a:r>
            <a:rPr lang="ru-RU" sz="3400" b="1" kern="1200" dirty="0" err="1" smtClean="0">
              <a:latin typeface="Times New Roman" panose="02020603050405020304" pitchFamily="18" charset="0"/>
              <a:cs typeface="Times New Roman" panose="02020603050405020304" pitchFamily="18" charset="0"/>
            </a:rPr>
            <a:t>едагогик</a:t>
          </a:r>
          <a:r>
            <a:rPr lang="ru-RU" sz="3400" b="1" kern="1200" dirty="0" smtClean="0">
              <a:latin typeface="Times New Roman" panose="02020603050405020304" pitchFamily="18" charset="0"/>
              <a:cs typeface="Times New Roman" panose="02020603050405020304" pitchFamily="18" charset="0"/>
            </a:rPr>
            <a:t> технология </a:t>
          </a:r>
          <a:r>
            <a:rPr lang="ru-RU" sz="3400" b="1" kern="1200" dirty="0" err="1" smtClean="0">
              <a:latin typeface="Times New Roman" panose="02020603050405020304" pitchFamily="18" charset="0"/>
              <a:cs typeface="Times New Roman" panose="02020603050405020304" pitchFamily="18" charset="0"/>
            </a:rPr>
            <a:t>ва</a:t>
          </a:r>
          <a:r>
            <a:rPr lang="ru-RU" sz="3400" b="1" kern="1200" dirty="0" smtClean="0">
              <a:latin typeface="Times New Roman" panose="02020603050405020304" pitchFamily="18" charset="0"/>
              <a:cs typeface="Times New Roman" panose="02020603050405020304" pitchFamily="18" charset="0"/>
            </a:rPr>
            <a:t> педагогик </a:t>
          </a:r>
          <a:r>
            <a:rPr lang="ru-RU" sz="3400" b="1" kern="1200" dirty="0" err="1" smtClean="0">
              <a:latin typeface="Times New Roman" panose="02020603050405020304" pitchFamily="18" charset="0"/>
              <a:cs typeface="Times New Roman" panose="02020603050405020304" pitchFamily="18" charset="0"/>
            </a:rPr>
            <a:t>маҳорат</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уйғунлашувининг</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истиқболлари</a:t>
          </a:r>
          <a:endParaRPr lang="ru-RU" sz="3400" b="1" kern="1200" dirty="0">
            <a:latin typeface="Times New Roman" panose="02020603050405020304" pitchFamily="18" charset="0"/>
            <a:cs typeface="Times New Roman" panose="02020603050405020304" pitchFamily="18" charset="0"/>
          </a:endParaRPr>
        </a:p>
      </dsp:txBody>
      <dsp:txXfrm>
        <a:off x="64083" y="4348484"/>
        <a:ext cx="10740462" cy="11845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6E5AF1-FBC4-4CC4-B608-FB07E6445A80}">
      <dsp:nvSpPr>
        <dsp:cNvPr id="0" name=""/>
        <dsp:cNvSpPr/>
      </dsp:nvSpPr>
      <dsp:spPr>
        <a:xfrm>
          <a:off x="0" y="7351"/>
          <a:ext cx="11266025" cy="105054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uz-Cyrl-UZ" sz="2700" b="1" kern="1200" dirty="0" smtClean="0">
              <a:latin typeface="Times New Roman" panose="02020603050405020304" pitchFamily="18" charset="0"/>
              <a:cs typeface="Times New Roman" panose="02020603050405020304" pitchFamily="18" charset="0"/>
            </a:rPr>
            <a:t>12-мавзу. П</a:t>
          </a:r>
          <a:r>
            <a:rPr lang="ru-RU" sz="2700" b="1" kern="1200" dirty="0" err="1" smtClean="0">
              <a:latin typeface="Times New Roman" panose="02020603050405020304" pitchFamily="18" charset="0"/>
              <a:cs typeface="Times New Roman" panose="02020603050405020304" pitchFamily="18" charset="0"/>
            </a:rPr>
            <a:t>едагогик</a:t>
          </a:r>
          <a:r>
            <a:rPr lang="ru-RU" sz="2700" b="1" kern="1200" dirty="0" smtClean="0">
              <a:latin typeface="Times New Roman" panose="02020603050405020304" pitchFamily="18" charset="0"/>
              <a:cs typeface="Times New Roman" panose="02020603050405020304" pitchFamily="18" charset="0"/>
            </a:rPr>
            <a:t> технология </a:t>
          </a:r>
          <a:r>
            <a:rPr lang="ru-RU" sz="2700" b="1" kern="1200" dirty="0" err="1" smtClean="0">
              <a:latin typeface="Times New Roman" panose="02020603050405020304" pitchFamily="18" charset="0"/>
              <a:cs typeface="Times New Roman" panose="02020603050405020304" pitchFamily="18" charset="0"/>
            </a:rPr>
            <a:t>ва</a:t>
          </a:r>
          <a:r>
            <a:rPr lang="ru-RU" sz="2700" b="1" kern="1200" dirty="0" smtClean="0">
              <a:latin typeface="Times New Roman" panose="02020603050405020304" pitchFamily="18" charset="0"/>
              <a:cs typeface="Times New Roman" panose="02020603050405020304" pitchFamily="18" charset="0"/>
            </a:rPr>
            <a:t> педагогик </a:t>
          </a:r>
          <a:r>
            <a:rPr lang="ru-RU" sz="2700" b="1" kern="1200" dirty="0" err="1" smtClean="0">
              <a:latin typeface="Times New Roman" panose="02020603050405020304" pitchFamily="18" charset="0"/>
              <a:cs typeface="Times New Roman" panose="02020603050405020304" pitchFamily="18" charset="0"/>
            </a:rPr>
            <a:t>маҳорат</a:t>
          </a:r>
          <a:r>
            <a:rPr lang="ru-RU" sz="2700" b="1" kern="1200" dirty="0" smtClean="0">
              <a:latin typeface="Times New Roman" panose="02020603050405020304" pitchFamily="18" charset="0"/>
              <a:cs typeface="Times New Roman" panose="02020603050405020304" pitchFamily="18" charset="0"/>
            </a:rPr>
            <a:t> </a:t>
          </a:r>
          <a:r>
            <a:rPr lang="ru-RU" sz="2700" b="1" kern="1200" dirty="0" err="1" smtClean="0">
              <a:latin typeface="Times New Roman" panose="02020603050405020304" pitchFamily="18" charset="0"/>
              <a:cs typeface="Times New Roman" panose="02020603050405020304" pitchFamily="18" charset="0"/>
            </a:rPr>
            <a:t>уйғунлашувининг</a:t>
          </a:r>
          <a:r>
            <a:rPr lang="ru-RU" sz="2700" b="1" kern="1200" dirty="0" smtClean="0">
              <a:latin typeface="Times New Roman" panose="02020603050405020304" pitchFamily="18" charset="0"/>
              <a:cs typeface="Times New Roman" panose="02020603050405020304" pitchFamily="18" charset="0"/>
            </a:rPr>
            <a:t> </a:t>
          </a:r>
          <a:r>
            <a:rPr lang="ru-RU" sz="2700" b="1" kern="1200" dirty="0" err="1" smtClean="0">
              <a:latin typeface="Times New Roman" panose="02020603050405020304" pitchFamily="18" charset="0"/>
              <a:cs typeface="Times New Roman" panose="02020603050405020304" pitchFamily="18" charset="0"/>
            </a:rPr>
            <a:t>истиқболлари</a:t>
          </a:r>
          <a:endParaRPr lang="ru-RU" sz="2700" b="1" kern="1200" dirty="0">
            <a:latin typeface="Times New Roman" panose="02020603050405020304" pitchFamily="18" charset="0"/>
            <a:cs typeface="Times New Roman" panose="02020603050405020304" pitchFamily="18" charset="0"/>
          </a:endParaRPr>
        </a:p>
      </dsp:txBody>
      <dsp:txXfrm>
        <a:off x="51284" y="58635"/>
        <a:ext cx="11163457" cy="94798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97ACF0-45DC-4F52-A6DE-6C2343E61F91}">
      <dsp:nvSpPr>
        <dsp:cNvPr id="0" name=""/>
        <dsp:cNvSpPr/>
      </dsp:nvSpPr>
      <dsp:spPr>
        <a:xfrm>
          <a:off x="0" y="59177"/>
          <a:ext cx="11266025" cy="14829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b="1" kern="1200" dirty="0" err="1" smtClean="0">
              <a:latin typeface="Times New Roman" panose="02020603050405020304" pitchFamily="18" charset="0"/>
              <a:cs typeface="Times New Roman" panose="02020603050405020304" pitchFamily="18" charset="0"/>
            </a:rPr>
            <a:t>Рeжa</a:t>
          </a:r>
          <a:r>
            <a:rPr lang="ru-RU" sz="3900" b="1"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72393" y="131570"/>
        <a:ext cx="11121239" cy="1338189"/>
      </dsp:txXfrm>
    </dsp:sp>
    <dsp:sp modelId="{2F2D20E9-E144-4D26-ABE9-63455AED8493}">
      <dsp:nvSpPr>
        <dsp:cNvPr id="0" name=""/>
        <dsp:cNvSpPr/>
      </dsp:nvSpPr>
      <dsp:spPr>
        <a:xfrm>
          <a:off x="0" y="1654472"/>
          <a:ext cx="11266025" cy="14829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lvl="0" algn="just" defTabSz="1733550" rtl="0">
            <a:lnSpc>
              <a:spcPct val="90000"/>
            </a:lnSpc>
            <a:spcBef>
              <a:spcPct val="0"/>
            </a:spcBef>
            <a:spcAft>
              <a:spcPct val="35000"/>
            </a:spcAft>
          </a:pPr>
          <a:r>
            <a:rPr lang="ru-RU" sz="3900" kern="1200" dirty="0" smtClean="0">
              <a:latin typeface="Times New Roman" panose="02020603050405020304" pitchFamily="18" charset="0"/>
              <a:cs typeface="Times New Roman" panose="02020603050405020304" pitchFamily="18" charset="0"/>
            </a:rPr>
            <a:t>1. </a:t>
          </a:r>
          <a:r>
            <a:rPr lang="ru-RU" sz="3900" kern="1200" dirty="0" err="1" smtClean="0">
              <a:latin typeface="Times New Roman" panose="02020603050405020304" pitchFamily="18" charset="0"/>
              <a:cs typeface="Times New Roman" panose="02020603050405020304" pitchFamily="18" charset="0"/>
            </a:rPr>
            <a:t>Олий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таълимда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замонавий</a:t>
          </a:r>
          <a:r>
            <a:rPr lang="ru-RU" sz="3900" kern="1200" dirty="0" smtClean="0">
              <a:latin typeface="Times New Roman" panose="02020603050405020304" pitchFamily="18" charset="0"/>
              <a:cs typeface="Times New Roman" panose="02020603050405020304" pitchFamily="18" charset="0"/>
            </a:rPr>
            <a:t> педагогик </a:t>
          </a:r>
          <a:r>
            <a:rPr lang="ru-RU" sz="3900" kern="1200" dirty="0" err="1" smtClean="0">
              <a:latin typeface="Times New Roman" panose="02020603050405020304" pitchFamily="18" charset="0"/>
              <a:cs typeface="Times New Roman" panose="02020603050405020304" pitchFamily="18" charset="0"/>
            </a:rPr>
            <a:t>технологияларни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қўллашнинг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аҳамияти</a:t>
          </a:r>
          <a:r>
            <a:rPr lang="ru-RU"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72393" y="1726865"/>
        <a:ext cx="11121239" cy="1338189"/>
      </dsp:txXfrm>
    </dsp:sp>
    <dsp:sp modelId="{515C18B7-4655-455E-92E4-F16783CC628A}">
      <dsp:nvSpPr>
        <dsp:cNvPr id="0" name=""/>
        <dsp:cNvSpPr/>
      </dsp:nvSpPr>
      <dsp:spPr>
        <a:xfrm>
          <a:off x="0" y="3249767"/>
          <a:ext cx="11266025" cy="14829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lvl="0" algn="just" defTabSz="1733550" rtl="0">
            <a:lnSpc>
              <a:spcPct val="90000"/>
            </a:lnSpc>
            <a:spcBef>
              <a:spcPct val="0"/>
            </a:spcBef>
            <a:spcAft>
              <a:spcPct val="35000"/>
            </a:spcAft>
          </a:pPr>
          <a:r>
            <a:rPr lang="ru-RU" sz="3900" kern="1200" dirty="0" smtClean="0">
              <a:latin typeface="Times New Roman" panose="02020603050405020304" pitchFamily="18" charset="0"/>
              <a:cs typeface="Times New Roman" panose="02020603050405020304" pitchFamily="18" charset="0"/>
            </a:rPr>
            <a:t>2. </a:t>
          </a:r>
          <a:r>
            <a:rPr lang="ru-RU" sz="3900" kern="1200" dirty="0" err="1" smtClean="0">
              <a:latin typeface="Times New Roman" panose="02020603050405020304" pitchFamily="18" charset="0"/>
              <a:cs typeface="Times New Roman" panose="02020603050405020304" pitchFamily="18" charset="0"/>
            </a:rPr>
            <a:t>Илмий</a:t>
          </a:r>
          <a:r>
            <a:rPr lang="ru-RU" sz="3900" kern="1200" dirty="0" smtClean="0">
              <a:latin typeface="Times New Roman" panose="02020603050405020304" pitchFamily="18" charset="0"/>
              <a:cs typeface="Times New Roman" panose="02020603050405020304" pitchFamily="18" charset="0"/>
            </a:rPr>
            <a:t>-техник </a:t>
          </a:r>
          <a:r>
            <a:rPr lang="ru-RU" sz="3900" kern="1200" dirty="0" err="1" smtClean="0">
              <a:latin typeface="Times New Roman" panose="02020603050405020304" pitchFamily="18" charset="0"/>
              <a:cs typeface="Times New Roman" panose="02020603050405020304" pitchFamily="18" charset="0"/>
            </a:rPr>
            <a:t>тараққиёт</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таълим</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жараёнини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технологиялаштириш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вазифалари</a:t>
          </a:r>
          <a:r>
            <a:rPr lang="uz-Cyrl-UZ"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72393" y="3322160"/>
        <a:ext cx="11121239" cy="133818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1C562C-9E26-41E3-B9ED-B8DEADBCE66B}">
      <dsp:nvSpPr>
        <dsp:cNvPr id="0" name=""/>
        <dsp:cNvSpPr/>
      </dsp:nvSpPr>
      <dsp:spPr>
        <a:xfrm>
          <a:off x="0" y="6411"/>
          <a:ext cx="10515600" cy="13127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ru-RU" sz="3400" b="1" kern="1200" dirty="0" smtClean="0">
              <a:latin typeface="Times New Roman" panose="02020603050405020304" pitchFamily="18" charset="0"/>
              <a:cs typeface="Times New Roman" panose="02020603050405020304" pitchFamily="18" charset="0"/>
            </a:rPr>
            <a:t>1-савол. </a:t>
          </a:r>
          <a:r>
            <a:rPr lang="ru-RU" sz="3400" b="1" kern="1200" dirty="0" err="1" smtClean="0">
              <a:latin typeface="Times New Roman" panose="02020603050405020304" pitchFamily="18" charset="0"/>
              <a:cs typeface="Times New Roman" panose="02020603050405020304" pitchFamily="18" charset="0"/>
            </a:rPr>
            <a:t>Олий</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таълимда</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замонавий</a:t>
          </a:r>
          <a:r>
            <a:rPr lang="ru-RU" sz="3400" b="1" kern="1200" dirty="0" smtClean="0">
              <a:latin typeface="Times New Roman" panose="02020603050405020304" pitchFamily="18" charset="0"/>
              <a:cs typeface="Times New Roman" panose="02020603050405020304" pitchFamily="18" charset="0"/>
            </a:rPr>
            <a:t> педагогик </a:t>
          </a:r>
          <a:r>
            <a:rPr lang="ru-RU" sz="3400" b="1" kern="1200" dirty="0" err="1" smtClean="0">
              <a:latin typeface="Times New Roman" panose="02020603050405020304" pitchFamily="18" charset="0"/>
              <a:cs typeface="Times New Roman" panose="02020603050405020304" pitchFamily="18" charset="0"/>
            </a:rPr>
            <a:t>технологияларни</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қўллашнинг</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аҳамияти</a:t>
          </a:r>
          <a:endParaRPr lang="ru-RU" sz="3400" b="1"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6CD2C2-28C0-4EA5-B8D1-AF4070A97EEF}">
      <dsp:nvSpPr>
        <dsp:cNvPr id="0" name=""/>
        <dsp:cNvSpPr/>
      </dsp:nvSpPr>
      <dsp:spPr>
        <a:xfrm>
          <a:off x="0" y="13509"/>
          <a:ext cx="10515600" cy="4324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Ўзбекистон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Республикасида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амал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қилаётган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ягона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узлуксиз</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тизимини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ташкил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этувчи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a:t>
          </a:r>
          <a:r>
            <a:rPr lang="ru-RU" sz="2800" kern="1200" dirty="0" smtClean="0">
              <a:latin typeface="Times New Roman" panose="02020603050405020304" pitchFamily="18" charset="0"/>
              <a:cs typeface="Times New Roman" panose="02020603050405020304" pitchFamily="18" charset="0"/>
            </a:rPr>
            <a:t> тур</a:t>
          </a:r>
          <a:r>
            <a:rPr lang="uz-Cyrl-UZ" sz="2800" kern="1200" dirty="0" smtClean="0">
              <a:latin typeface="Times New Roman" panose="02020603050405020304" pitchFamily="18" charset="0"/>
              <a:cs typeface="Times New Roman" panose="02020603050405020304" pitchFamily="18" charset="0"/>
            </a:rPr>
            <a:t>лар</a:t>
          </a:r>
          <a:r>
            <a:rPr lang="ru-RU" sz="2800" kern="1200" dirty="0" smtClean="0">
              <a:latin typeface="Times New Roman" panose="02020603050405020304" pitchFamily="18" charset="0"/>
              <a:cs typeface="Times New Roman" panose="02020603050405020304" pitchFamily="18" charset="0"/>
            </a:rPr>
            <a:t>и – </a:t>
          </a:r>
          <a:r>
            <a:rPr lang="ru-RU" sz="2800" kern="1200" dirty="0" err="1" smtClean="0">
              <a:latin typeface="Times New Roman" panose="02020603050405020304" pitchFamily="18" charset="0"/>
              <a:cs typeface="Times New Roman" panose="02020603050405020304" pitchFamily="18" charset="0"/>
            </a:rPr>
            <a:t>мактабгача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умумий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ўрта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ўрта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махсус</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касб-ҳунар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олий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олий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ўқув</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юртидан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кейинги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кадрларни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қайта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тайёрлаш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уларнинг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малакасини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ошириш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мактабдан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ташқари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кабилар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орасида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олий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a:t>
          </a:r>
          <a:r>
            <a:rPr lang="ru-RU" sz="2800" kern="1200" dirty="0" smtClean="0">
              <a:latin typeface="Times New Roman" panose="02020603050405020304" pitchFamily="18" charset="0"/>
              <a:cs typeface="Times New Roman" panose="02020603050405020304" pitchFamily="18" charset="0"/>
            </a:rPr>
            <a:t> тури </a:t>
          </a:r>
          <a:r>
            <a:rPr lang="ru-RU" sz="2800" kern="1200" dirty="0" err="1" smtClean="0">
              <a:latin typeface="Times New Roman" panose="02020603050405020304" pitchFamily="18" charset="0"/>
              <a:cs typeface="Times New Roman" panose="02020603050405020304" pitchFamily="18" charset="0"/>
            </a:rPr>
            <a:t>малакали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мутахассислар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халқ</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хўжалиги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ҳамда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жамият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ҳаётининг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турли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жабҳаларида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хизмат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қилувчи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кадрлар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тайёрлашнинг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самарали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ўчоғи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сифатида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алоҳида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ўрин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эгаллайди</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211096" y="224605"/>
        <a:ext cx="10093408" cy="390212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95981-9349-48F1-80F7-F2FF2FF2EA17}">
      <dsp:nvSpPr>
        <dsp:cNvPr id="0" name=""/>
        <dsp:cNvSpPr/>
      </dsp:nvSpPr>
      <dsp:spPr>
        <a:xfrm>
          <a:off x="0" y="413508"/>
          <a:ext cx="10515600" cy="2293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Шунинг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учун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ҳам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бу</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турига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алоҳида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жиддий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эътибор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берилиши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ҳаётий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заруратимиз</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даражасига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кўтарилган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Олий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мазмуни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ҳажмини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стандартлаштириш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масаласи</a:t>
          </a:r>
          <a:r>
            <a:rPr lang="ru-RU" sz="2800" kern="1200" dirty="0" smtClean="0">
              <a:latin typeface="Times New Roman" panose="02020603050405020304" pitchFamily="18" charset="0"/>
              <a:cs typeface="Times New Roman" panose="02020603050405020304" pitchFamily="18" charset="0"/>
            </a:rPr>
            <a:t> 2001 </a:t>
          </a:r>
          <a:r>
            <a:rPr lang="ru-RU" sz="2800" kern="1200" dirty="0" err="1" smtClean="0">
              <a:latin typeface="Times New Roman" panose="02020603050405020304" pitchFamily="18" charset="0"/>
              <a:cs typeface="Times New Roman" panose="02020603050405020304" pitchFamily="18" charset="0"/>
            </a:rPr>
            <a:t>йилнинг</a:t>
          </a:r>
          <a:r>
            <a:rPr lang="ru-RU" sz="2800" kern="1200" dirty="0" smtClean="0">
              <a:latin typeface="Times New Roman" panose="02020603050405020304" pitchFamily="18" charset="0"/>
              <a:cs typeface="Times New Roman" panose="02020603050405020304" pitchFamily="18" charset="0"/>
            </a:rPr>
            <a:t> 16 </a:t>
          </a:r>
          <a:r>
            <a:rPr lang="ru-RU" sz="2800" kern="1200" dirty="0" err="1" smtClean="0">
              <a:latin typeface="Times New Roman" panose="02020603050405020304" pitchFamily="18" charset="0"/>
              <a:cs typeface="Times New Roman" panose="02020603050405020304" pitchFamily="18" charset="0"/>
            </a:rPr>
            <a:t>августида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Вазирлар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Маҳкамасининг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махсус</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қарори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билан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расмий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вазифа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тарзида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тасдиқланди</a:t>
          </a:r>
          <a:r>
            <a:rPr lang="ru-RU" sz="2800" kern="1200" dirty="0" smtClean="0">
              <a:latin typeface="Times New Roman" panose="02020603050405020304" pitchFamily="18" charset="0"/>
              <a:cs typeface="Times New Roman" panose="02020603050405020304" pitchFamily="18" charset="0"/>
            </a:rPr>
            <a:t>. </a:t>
          </a:r>
          <a:endParaRPr lang="ru-RU" sz="2800" kern="1200" dirty="0">
            <a:latin typeface="Times New Roman" panose="02020603050405020304" pitchFamily="18" charset="0"/>
            <a:cs typeface="Times New Roman" panose="02020603050405020304" pitchFamily="18" charset="0"/>
          </a:endParaRPr>
        </a:p>
      </dsp:txBody>
      <dsp:txXfrm>
        <a:off x="111945" y="525453"/>
        <a:ext cx="10291710" cy="2069310"/>
      </dsp:txXfrm>
    </dsp:sp>
    <dsp:sp modelId="{B029A406-2C64-4FCD-9373-C5CAF4FC7A6B}">
      <dsp:nvSpPr>
        <dsp:cNvPr id="0" name=""/>
        <dsp:cNvSpPr/>
      </dsp:nvSpPr>
      <dsp:spPr>
        <a:xfrm>
          <a:off x="0" y="2787348"/>
          <a:ext cx="10515600" cy="2293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smtClean="0">
              <a:latin typeface="Times New Roman" panose="02020603050405020304" pitchFamily="18" charset="0"/>
              <a:cs typeface="Times New Roman" panose="02020603050405020304" pitchFamily="18" charset="0"/>
            </a:rPr>
            <a:t>Шундан </a:t>
          </a:r>
          <a:r>
            <a:rPr lang="ru-RU" sz="2800" kern="1200" dirty="0" err="1" smtClean="0">
              <a:latin typeface="Times New Roman" panose="02020603050405020304" pitchFamily="18" charset="0"/>
              <a:cs typeface="Times New Roman" panose="02020603050405020304" pitchFamily="18" charset="0"/>
            </a:rPr>
            <a:t>кейинги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ўтган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тарихан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қисқа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вақт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мобайнида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ушбу</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a:t>
          </a:r>
          <a:r>
            <a:rPr lang="ru-RU" sz="2800" kern="1200" dirty="0" smtClean="0">
              <a:latin typeface="Times New Roman" panose="02020603050405020304" pitchFamily="18" charset="0"/>
              <a:cs typeface="Times New Roman" panose="02020603050405020304" pitchFamily="18" charset="0"/>
            </a:rPr>
            <a:t> тури </a:t>
          </a:r>
          <a:r>
            <a:rPr lang="ru-RU" sz="2800" kern="1200" dirty="0" err="1" smtClean="0">
              <a:latin typeface="Times New Roman" panose="02020603050405020304" pitchFamily="18" charset="0"/>
              <a:cs typeface="Times New Roman" panose="02020603050405020304" pitchFamily="18" charset="0"/>
            </a:rPr>
            <a:t>билан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шуғулланувчи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муассасалар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уларнинг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мутасаддилари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томонидан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кўпгина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ижобий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ишлар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амалга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оширилди</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11945" y="2899293"/>
        <a:ext cx="10291710" cy="206931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C5233F-83FC-41DC-8C34-F36C0F53FE2E}">
      <dsp:nvSpPr>
        <dsp:cNvPr id="0" name=""/>
        <dsp:cNvSpPr/>
      </dsp:nvSpPr>
      <dsp:spPr>
        <a:xfrm>
          <a:off x="0" y="316499"/>
          <a:ext cx="10515600" cy="49420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358775" algn="just" defTabSz="1955800" rtl="0">
            <a:lnSpc>
              <a:spcPct val="90000"/>
            </a:lnSpc>
            <a:spcBef>
              <a:spcPct val="0"/>
            </a:spcBef>
            <a:spcAft>
              <a:spcPct val="35000"/>
            </a:spcAft>
          </a:pPr>
          <a:r>
            <a:rPr lang="ru-RU" sz="4400" kern="1200" dirty="0" err="1" smtClean="0">
              <a:latin typeface="Times New Roman" panose="02020603050405020304" pitchFamily="18" charset="0"/>
              <a:cs typeface="Times New Roman" panose="02020603050405020304" pitchFamily="18" charset="0"/>
            </a:rPr>
            <a:t>Фанлар</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бўйича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давлат</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таълим</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стандартларини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яратиш</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ўқув</a:t>
          </a:r>
          <a:r>
            <a:rPr lang="ru-RU" sz="4400" kern="1200" dirty="0" smtClean="0">
              <a:latin typeface="Times New Roman" panose="02020603050405020304" pitchFamily="18" charset="0"/>
              <a:cs typeface="Times New Roman" panose="02020603050405020304" pitchFamily="18" charset="0"/>
            </a:rPr>
            <a:t> режа </a:t>
          </a:r>
          <a:r>
            <a:rPr lang="ru-RU" sz="4400" kern="1200" dirty="0" err="1" smtClean="0">
              <a:latin typeface="Times New Roman" panose="02020603050405020304" pitchFamily="18" charset="0"/>
              <a:cs typeface="Times New Roman" panose="02020603050405020304" pitchFamily="18" charset="0"/>
            </a:rPr>
            <a:t>ва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намунавий</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ўқув</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дастурларини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барпо</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этиш</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дарслик</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ва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бошқа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ўқув</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адабиётларининг</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янги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авлодини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нашрга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тайёрлаш</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ва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уларни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ўқув</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амалиётига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киритиш</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каби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ишлар</a:t>
          </a:r>
          <a:r>
            <a:rPr lang="ru-RU" sz="4400" kern="1200" dirty="0" smtClean="0">
              <a:latin typeface="Times New Roman" panose="02020603050405020304" pitchFamily="18" charset="0"/>
              <a:cs typeface="Times New Roman" panose="02020603050405020304" pitchFamily="18" charset="0"/>
            </a:rPr>
            <a:t> шу </a:t>
          </a:r>
          <a:r>
            <a:rPr lang="ru-RU" sz="4400" kern="1200" dirty="0" err="1" smtClean="0">
              <a:latin typeface="Times New Roman" panose="02020603050405020304" pitchFamily="18" charset="0"/>
              <a:cs typeface="Times New Roman" panose="02020603050405020304" pitchFamily="18" charset="0"/>
            </a:rPr>
            <a:t>жумладандир</a:t>
          </a:r>
          <a:r>
            <a:rPr lang="ru-RU" sz="4400" kern="1200" dirty="0" smtClean="0">
              <a:latin typeface="Times New Roman" panose="02020603050405020304" pitchFamily="18" charset="0"/>
              <a:cs typeface="Times New Roman" panose="02020603050405020304" pitchFamily="18" charset="0"/>
            </a:rPr>
            <a:t>.</a:t>
          </a:r>
          <a:endParaRPr lang="ru-RU" sz="4400" kern="1200" dirty="0">
            <a:latin typeface="Times New Roman" panose="02020603050405020304" pitchFamily="18" charset="0"/>
            <a:cs typeface="Times New Roman" panose="02020603050405020304" pitchFamily="18" charset="0"/>
          </a:endParaRPr>
        </a:p>
      </dsp:txBody>
      <dsp:txXfrm>
        <a:off x="241252" y="557751"/>
        <a:ext cx="10033096" cy="445957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109302-CD29-44CF-92AF-565A8880F5BE}">
      <dsp:nvSpPr>
        <dsp:cNvPr id="0" name=""/>
        <dsp:cNvSpPr/>
      </dsp:nvSpPr>
      <dsp:spPr>
        <a:xfrm>
          <a:off x="0" y="227704"/>
          <a:ext cx="10515600" cy="50965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uz-Cyrl-UZ" sz="3300" kern="1200" dirty="0" smtClean="0">
              <a:latin typeface="Times New Roman" panose="02020603050405020304" pitchFamily="18" charset="0"/>
              <a:cs typeface="Times New Roman" panose="02020603050405020304" pitchFamily="18" charset="0"/>
            </a:rPr>
            <a:t>Таълим мазмунини чуқурлаштириш, таълимнинг амалий тамойилларини такомиллаштириш, таълим жараёнларини интенсивлаштириш, таълим технологияларини мукаммаллаштириш, таълим ва тарбиянинг бирлигини кучайтириш, хусусан, ушбу таълим турининг мазмунига нафақат билим, кўникма ва малака, балки умуминсоний маданиятни ташкил қилувчи – ижодий фаолият тажрибаси, атроф-муҳитга нисбатан ижобий муносабатларни ҳам киритиш ғояси кун тартибига кўндаланг қилиб қўйилди.</a:t>
          </a:r>
          <a:endParaRPr lang="ru-RU" sz="3300" kern="1200" dirty="0">
            <a:latin typeface="Times New Roman" panose="02020603050405020304" pitchFamily="18" charset="0"/>
            <a:cs typeface="Times New Roman" panose="02020603050405020304" pitchFamily="18" charset="0"/>
          </a:endParaRPr>
        </a:p>
      </dsp:txBody>
      <dsp:txXfrm>
        <a:off x="248792" y="476496"/>
        <a:ext cx="10018016" cy="459893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BCA46F-BE93-47E0-AB82-B479193C50DC}">
      <dsp:nvSpPr>
        <dsp:cNvPr id="0" name=""/>
        <dsp:cNvSpPr/>
      </dsp:nvSpPr>
      <dsp:spPr>
        <a:xfrm>
          <a:off x="0" y="75092"/>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uz-Cyrl-UZ" sz="2200" kern="1200" dirty="0" smtClean="0">
              <a:latin typeface="Times New Roman" panose="02020603050405020304" pitchFamily="18" charset="0"/>
              <a:cs typeface="Times New Roman" panose="02020603050405020304" pitchFamily="18" charset="0"/>
            </a:rPr>
            <a:t>Бундай улкан вазифаларнинг мақсадга мувофиқ тарзда бажарилиши кўпгина омилларга боғлиқдир. </a:t>
          </a:r>
          <a:endParaRPr lang="ru-RU" sz="2200" kern="1200" dirty="0">
            <a:latin typeface="Times New Roman" panose="02020603050405020304" pitchFamily="18" charset="0"/>
            <a:cs typeface="Times New Roman" panose="02020603050405020304" pitchFamily="18" charset="0"/>
          </a:endParaRPr>
        </a:p>
      </dsp:txBody>
      <dsp:txXfrm>
        <a:off x="41465" y="116557"/>
        <a:ext cx="10432670" cy="766490"/>
      </dsp:txXfrm>
    </dsp:sp>
    <dsp:sp modelId="{03D2BC7A-4B85-4D11-9930-A5FE8CAB9839}">
      <dsp:nvSpPr>
        <dsp:cNvPr id="0" name=""/>
        <dsp:cNvSpPr/>
      </dsp:nvSpPr>
      <dsp:spPr>
        <a:xfrm>
          <a:off x="0" y="987872"/>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ru-RU" sz="2200" b="1" kern="1200" dirty="0" err="1" smtClean="0">
              <a:latin typeface="Times New Roman" panose="02020603050405020304" pitchFamily="18" charset="0"/>
              <a:cs typeface="Times New Roman" panose="02020603050405020304" pitchFamily="18" charset="0"/>
            </a:rPr>
            <a:t>Уларни</a:t>
          </a:r>
          <a:r>
            <a:rPr lang="ru-RU" sz="2200" b="1" kern="1200" dirty="0" smtClean="0">
              <a:latin typeface="Times New Roman" panose="02020603050405020304" pitchFamily="18" charset="0"/>
              <a:cs typeface="Times New Roman" panose="02020603050405020304" pitchFamily="18" charset="0"/>
            </a:rPr>
            <a:t> </a:t>
          </a:r>
          <a:r>
            <a:rPr lang="ru-RU" sz="2200" b="1" kern="1200" dirty="0" err="1" smtClean="0">
              <a:latin typeface="Times New Roman" panose="02020603050405020304" pitchFamily="18" charset="0"/>
              <a:cs typeface="Times New Roman" panose="02020603050405020304" pitchFamily="18" charset="0"/>
            </a:rPr>
            <a:t>ижтимоий</a:t>
          </a:r>
          <a:r>
            <a:rPr lang="ru-RU" sz="2200" b="1" kern="1200" dirty="0" smtClean="0">
              <a:latin typeface="Times New Roman" panose="02020603050405020304" pitchFamily="18" charset="0"/>
              <a:cs typeface="Times New Roman" panose="02020603050405020304" pitchFamily="18" charset="0"/>
            </a:rPr>
            <a:t> </a:t>
          </a:r>
          <a:r>
            <a:rPr lang="ru-RU" sz="2200" b="1" kern="1200" dirty="0" err="1" smtClean="0">
              <a:latin typeface="Times New Roman" panose="02020603050405020304" pitchFamily="18" charset="0"/>
              <a:cs typeface="Times New Roman" panose="02020603050405020304" pitchFamily="18" charset="0"/>
            </a:rPr>
            <a:t>ҳаётнинг</a:t>
          </a:r>
          <a:r>
            <a:rPr lang="ru-RU" sz="2200" b="1" kern="1200" dirty="0" smtClean="0">
              <a:latin typeface="Times New Roman" panose="02020603050405020304" pitchFamily="18" charset="0"/>
              <a:cs typeface="Times New Roman" panose="02020603050405020304" pitchFamily="18" charset="0"/>
            </a:rPr>
            <a:t> </a:t>
          </a:r>
          <a:r>
            <a:rPr lang="ru-RU" sz="2200" b="1" kern="1200" dirty="0" err="1" smtClean="0">
              <a:latin typeface="Times New Roman" panose="02020603050405020304" pitchFamily="18" charset="0"/>
              <a:cs typeface="Times New Roman" panose="02020603050405020304" pitchFamily="18" charset="0"/>
            </a:rPr>
            <a:t>қуйидаги</a:t>
          </a:r>
          <a:r>
            <a:rPr lang="ru-RU" sz="2200" b="1" kern="1200" dirty="0" smtClean="0">
              <a:latin typeface="Times New Roman" panose="02020603050405020304" pitchFamily="18" charset="0"/>
              <a:cs typeface="Times New Roman" panose="02020603050405020304" pitchFamily="18" charset="0"/>
            </a:rPr>
            <a:t> </a:t>
          </a:r>
          <a:r>
            <a:rPr lang="ru-RU" sz="2200" b="1" kern="1200" dirty="0" err="1" smtClean="0">
              <a:latin typeface="Times New Roman" panose="02020603050405020304" pitchFamily="18" charset="0"/>
              <a:cs typeface="Times New Roman" panose="02020603050405020304" pitchFamily="18" charset="0"/>
            </a:rPr>
            <a:t>компонентлари</a:t>
          </a:r>
          <a:r>
            <a:rPr lang="ru-RU" sz="2200" b="1" kern="1200" dirty="0" smtClean="0">
              <a:latin typeface="Times New Roman" panose="02020603050405020304" pitchFamily="18" charset="0"/>
              <a:cs typeface="Times New Roman" panose="02020603050405020304" pitchFamily="18" charset="0"/>
            </a:rPr>
            <a:t> </a:t>
          </a:r>
          <a:r>
            <a:rPr lang="ru-RU" sz="2200" b="1" kern="1200" dirty="0" err="1" smtClean="0">
              <a:latin typeface="Times New Roman" panose="02020603050405020304" pitchFamily="18" charset="0"/>
              <a:cs typeface="Times New Roman" panose="02020603050405020304" pitchFamily="18" charset="0"/>
            </a:rPr>
            <a:t>рўёбга</a:t>
          </a:r>
          <a:r>
            <a:rPr lang="ru-RU" sz="2200" b="1" kern="1200" dirty="0" smtClean="0">
              <a:latin typeface="Times New Roman" panose="02020603050405020304" pitchFamily="18" charset="0"/>
              <a:cs typeface="Times New Roman" panose="02020603050405020304" pitchFamily="18" charset="0"/>
            </a:rPr>
            <a:t> </a:t>
          </a:r>
          <a:r>
            <a:rPr lang="ru-RU" sz="2200" b="1" kern="1200" dirty="0" err="1" smtClean="0">
              <a:latin typeface="Times New Roman" panose="02020603050405020304" pitchFamily="18" charset="0"/>
              <a:cs typeface="Times New Roman" panose="02020603050405020304" pitchFamily="18" charset="0"/>
            </a:rPr>
            <a:t>чиқариши</a:t>
          </a:r>
          <a:r>
            <a:rPr lang="ru-RU" sz="2200" b="1" kern="1200" dirty="0" smtClean="0">
              <a:latin typeface="Times New Roman" panose="02020603050405020304" pitchFamily="18" charset="0"/>
              <a:cs typeface="Times New Roman" panose="02020603050405020304" pitchFamily="18" charset="0"/>
            </a:rPr>
            <a:t> </a:t>
          </a:r>
          <a:r>
            <a:rPr lang="ru-RU" sz="2200" b="1" kern="1200" dirty="0" err="1" smtClean="0">
              <a:latin typeface="Times New Roman" panose="02020603050405020304" pitchFamily="18" charset="0"/>
              <a:cs typeface="Times New Roman" panose="02020603050405020304" pitchFamily="18" charset="0"/>
            </a:rPr>
            <a:t>мумкин</a:t>
          </a:r>
          <a:r>
            <a:rPr lang="ru-RU" sz="2200" b="1" kern="1200" dirty="0" smtClean="0">
              <a:latin typeface="Times New Roman" panose="02020603050405020304" pitchFamily="18" charset="0"/>
              <a:cs typeface="Times New Roman" panose="02020603050405020304" pitchFamily="18" charset="0"/>
            </a:rPr>
            <a:t>:</a:t>
          </a:r>
          <a:endParaRPr lang="ru-RU" sz="2200" b="1" kern="1200" dirty="0">
            <a:latin typeface="Times New Roman" panose="02020603050405020304" pitchFamily="18" charset="0"/>
            <a:cs typeface="Times New Roman" panose="02020603050405020304" pitchFamily="18" charset="0"/>
          </a:endParaRPr>
        </a:p>
      </dsp:txBody>
      <dsp:txXfrm>
        <a:off x="41465" y="1029337"/>
        <a:ext cx="10432670" cy="766490"/>
      </dsp:txXfrm>
    </dsp:sp>
    <dsp:sp modelId="{CA3905EB-EE89-47E6-9147-BC9325ED8CC1}">
      <dsp:nvSpPr>
        <dsp:cNvPr id="0" name=""/>
        <dsp:cNvSpPr/>
      </dsp:nvSpPr>
      <dsp:spPr>
        <a:xfrm>
          <a:off x="0" y="1900652"/>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фаолият</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турлари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моддий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амалий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ижтимоий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маънавий</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dsp:txBody>
      <dsp:txXfrm>
        <a:off x="41465" y="1942117"/>
        <a:ext cx="10432670" cy="766490"/>
      </dsp:txXfrm>
    </dsp:sp>
    <dsp:sp modelId="{01F3C408-E921-43B8-A033-0AD28A81A0A3}">
      <dsp:nvSpPr>
        <dsp:cNvPr id="0" name=""/>
        <dsp:cNvSpPr/>
      </dsp:nvSpPr>
      <dsp:spPr>
        <a:xfrm>
          <a:off x="0" y="2813432"/>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ижтимоий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онг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шакллари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ахлоқ</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санъат</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сиёсат</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фалсафа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фан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бошқалар</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dsp:txBody>
      <dsp:txXfrm>
        <a:off x="41465" y="2854897"/>
        <a:ext cx="10432670" cy="766490"/>
      </dsp:txXfrm>
    </dsp:sp>
    <dsp:sp modelId="{34169220-2172-4FEF-8ECE-624A6DEC2D59}">
      <dsp:nvSpPr>
        <dsp:cNvPr id="0" name=""/>
        <dsp:cNvSpPr/>
      </dsp:nvSpPr>
      <dsp:spPr>
        <a:xfrm>
          <a:off x="0" y="3726212"/>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ижтимоий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муносабатлар</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тизими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моддий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мафкуравий</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dsp:txBody>
      <dsp:txXfrm>
        <a:off x="41465" y="3767677"/>
        <a:ext cx="10432670" cy="766490"/>
      </dsp:txXfrm>
    </dsp:sp>
    <dsp:sp modelId="{04F6E8DA-0642-46FC-B058-5DED6AEBE1EE}">
      <dsp:nvSpPr>
        <dsp:cNvPr id="0" name=""/>
        <dsp:cNvSpPr/>
      </dsp:nvSpPr>
      <dsp:spPr>
        <a:xfrm>
          <a:off x="0" y="4638992"/>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моддий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ижтимоий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табиий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борлиқ</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кейинги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авлодларга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мерос</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қилиб</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қолдирилган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бойликлар</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dsp:txBody>
      <dsp:txXfrm>
        <a:off x="41465" y="4680457"/>
        <a:ext cx="10432670" cy="76649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A9CA2F-4273-413E-86CC-4835A20FB372}">
      <dsp:nvSpPr>
        <dsp:cNvPr id="0" name=""/>
        <dsp:cNvSpPr/>
      </dsp:nvSpPr>
      <dsp:spPr>
        <a:xfrm>
          <a:off x="0" y="13406"/>
          <a:ext cx="10515600" cy="55598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358775" algn="just" defTabSz="1955800" rtl="0">
            <a:lnSpc>
              <a:spcPct val="90000"/>
            </a:lnSpc>
            <a:spcBef>
              <a:spcPct val="0"/>
            </a:spcBef>
            <a:spcAft>
              <a:spcPct val="35000"/>
            </a:spcAft>
          </a:pPr>
          <a:r>
            <a:rPr lang="ru-RU" sz="4400" kern="1200" dirty="0" err="1" smtClean="0">
              <a:latin typeface="Times New Roman" panose="02020603050405020304" pitchFamily="18" charset="0"/>
              <a:cs typeface="Times New Roman" panose="02020603050405020304" pitchFamily="18" charset="0"/>
            </a:rPr>
            <a:t>Таълим</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мазмуни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унинг</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компонентлари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таркиби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вазифалари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ҳақида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сўз</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кетганда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далиллар</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билан</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қонуниятлар</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яққоллик</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билан</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мавҳумлик</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билимлар</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билан</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ҳақиқатни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мустақил</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билиш</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методлари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ўртасидаги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мақбул</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келадиган</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муносабатларни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аниқлаш</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зарур</a:t>
          </a:r>
          <a:r>
            <a:rPr lang="ru-RU" sz="4400" kern="1200" dirty="0" smtClean="0">
              <a:latin typeface="Times New Roman" panose="02020603050405020304" pitchFamily="18" charset="0"/>
              <a:cs typeface="Times New Roman" panose="02020603050405020304" pitchFamily="18" charset="0"/>
            </a:rPr>
            <a:t>.</a:t>
          </a:r>
          <a:endParaRPr lang="ru-RU" sz="4400" kern="1200" dirty="0">
            <a:latin typeface="Times New Roman" panose="02020603050405020304" pitchFamily="18" charset="0"/>
            <a:cs typeface="Times New Roman" panose="02020603050405020304" pitchFamily="18" charset="0"/>
          </a:endParaRPr>
        </a:p>
      </dsp:txBody>
      <dsp:txXfrm>
        <a:off x="271409" y="284815"/>
        <a:ext cx="9972782" cy="501702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0017F6-D13D-4F48-8CB7-F267834AC4C8}">
      <dsp:nvSpPr>
        <dsp:cNvPr id="0" name=""/>
        <dsp:cNvSpPr/>
      </dsp:nvSpPr>
      <dsp:spPr>
        <a:xfrm>
          <a:off x="0" y="166990"/>
          <a:ext cx="10515600" cy="5194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ru-RU" sz="3000" kern="1200" dirty="0" err="1" smtClean="0">
              <a:latin typeface="Times New Roman" panose="02020603050405020304" pitchFamily="18" charset="0"/>
              <a:cs typeface="Times New Roman" panose="02020603050405020304" pitchFamily="18" charset="0"/>
            </a:rPr>
            <a:t>Кадрлар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тайёрлаш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миллий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дастурида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таъкидланганидек</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Замонавий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иқтисодиёт</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фан</a:t>
          </a:r>
          <a:r>
            <a:rPr lang="ru-RU" sz="3000" kern="1200" dirty="0" smtClean="0">
              <a:latin typeface="Times New Roman" panose="02020603050405020304" pitchFamily="18" charset="0"/>
              <a:cs typeface="Times New Roman" panose="02020603050405020304" pitchFamily="18" charset="0"/>
            </a:rPr>
            <a:t>, техника </a:t>
          </a:r>
          <a:r>
            <a:rPr lang="ru-RU" sz="3000" kern="1200" dirty="0" err="1" smtClean="0">
              <a:latin typeface="Times New Roman" panose="02020603050405020304" pitchFamily="18" charset="0"/>
              <a:cs typeface="Times New Roman" panose="02020603050405020304" pitchFamily="18" charset="0"/>
            </a:rPr>
            <a:t>ва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технологияларни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ривожлантириш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асосида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кадрлар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тайёрлашнинг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такомиллашган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тизимини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яратиш-мамлакатни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тараққий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эттиришнинг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энг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муҳим</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шарти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ҳисобланади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Тизимнинг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амал</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қилиши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кадрларнинг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истиқболга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мўлжалланган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вазифаларини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ҳисобга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олиш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ҳал</a:t>
          </a:r>
          <a:r>
            <a:rPr lang="uz-Cyrl-UZ"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этиш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қобилиятига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юксак</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умумий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касбий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маданиятга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ижодий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ижтимоий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фаолликка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ижтимоий-сиёсий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ҳаётда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мустақил</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равишда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йўналиш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ола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билиш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маҳоратига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эга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бўлган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янги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авлодни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шакллантиришни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таъминлайди</a:t>
          </a:r>
          <a:r>
            <a:rPr lang="ru-RU" sz="3000" kern="1200" dirty="0" smtClean="0">
              <a:latin typeface="Times New Roman" panose="02020603050405020304" pitchFamily="18" charset="0"/>
              <a:cs typeface="Times New Roman" panose="02020603050405020304" pitchFamily="18" charset="0"/>
            </a:rPr>
            <a:t>».</a:t>
          </a:r>
          <a:endParaRPr lang="ru-RU" sz="3000" kern="1200" dirty="0">
            <a:latin typeface="Times New Roman" panose="02020603050405020304" pitchFamily="18" charset="0"/>
            <a:cs typeface="Times New Roman" panose="02020603050405020304" pitchFamily="18" charset="0"/>
          </a:endParaRPr>
        </a:p>
      </dsp:txBody>
      <dsp:txXfrm>
        <a:off x="253589" y="420579"/>
        <a:ext cx="10008422" cy="468762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674912-0040-406A-A062-BB0AEFEFB758}">
      <dsp:nvSpPr>
        <dsp:cNvPr id="0" name=""/>
        <dsp:cNvSpPr/>
      </dsp:nvSpPr>
      <dsp:spPr>
        <a:xfrm>
          <a:off x="0" y="297165"/>
          <a:ext cx="10515600" cy="1579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ru-RU" sz="3000" kern="1200" dirty="0" err="1" smtClean="0">
              <a:latin typeface="Times New Roman" panose="02020603050405020304" pitchFamily="18" charset="0"/>
              <a:cs typeface="Times New Roman" panose="02020603050405020304" pitchFamily="18" charset="0"/>
            </a:rPr>
            <a:t>Кадрлар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тайёрлаш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соҳасида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ҳозирга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қадар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амалга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оширилаётган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ўзгаришлар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фақат</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мавжуд</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таълим</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тизимини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ислоҳ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қилишга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қаратилган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эди</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dsp:txBody>
      <dsp:txXfrm>
        <a:off x="77105" y="374270"/>
        <a:ext cx="10361390" cy="1425290"/>
      </dsp:txXfrm>
    </dsp:sp>
    <dsp:sp modelId="{7BF14F09-EB17-491B-BCEC-EA0A3EFF7EBF}">
      <dsp:nvSpPr>
        <dsp:cNvPr id="0" name=""/>
        <dsp:cNvSpPr/>
      </dsp:nvSpPr>
      <dsp:spPr>
        <a:xfrm>
          <a:off x="0" y="1963065"/>
          <a:ext cx="10515600" cy="1579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ru-RU" sz="3000" kern="1200" dirty="0" smtClean="0">
              <a:latin typeface="Times New Roman" panose="02020603050405020304" pitchFamily="18" charset="0"/>
              <a:cs typeface="Times New Roman" panose="02020603050405020304" pitchFamily="18" charset="0"/>
            </a:rPr>
            <a:t>У </a:t>
          </a:r>
          <a:r>
            <a:rPr lang="ru-RU" sz="3000" kern="1200" dirty="0" err="1" smtClean="0">
              <a:latin typeface="Times New Roman" panose="02020603050405020304" pitchFamily="18" charset="0"/>
              <a:cs typeface="Times New Roman" panose="02020603050405020304" pitchFamily="18" charset="0"/>
            </a:rPr>
            <a:t>шахс</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жамият</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давлатнинг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эҳтиёжлари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билан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касбий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тайёргарликнинг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амалдаги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тизими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ўртасидаги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тафовутларни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бартараф</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этишни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таъминламас</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эди</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dsp:txBody>
      <dsp:txXfrm>
        <a:off x="77105" y="2040170"/>
        <a:ext cx="10361390" cy="1425290"/>
      </dsp:txXfrm>
    </dsp:sp>
    <dsp:sp modelId="{91E77BD0-15FC-4096-808F-6ECBFD5C9709}">
      <dsp:nvSpPr>
        <dsp:cNvPr id="0" name=""/>
        <dsp:cNvSpPr/>
      </dsp:nvSpPr>
      <dsp:spPr>
        <a:xfrm>
          <a:off x="0" y="3628965"/>
          <a:ext cx="10515600" cy="1579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ru-RU" sz="3000" kern="1200" smtClean="0">
              <a:latin typeface="Times New Roman" panose="02020603050405020304" pitchFamily="18" charset="0"/>
              <a:cs typeface="Times New Roman" panose="02020603050405020304" pitchFamily="18" charset="0"/>
            </a:rPr>
            <a:t>Халқаро </a:t>
          </a:r>
          <a:r>
            <a:rPr lang="ru-RU" sz="3000" kern="1200" dirty="0" err="1" smtClean="0">
              <a:latin typeface="Times New Roman" panose="02020603050405020304" pitchFamily="18" charset="0"/>
              <a:cs typeface="Times New Roman" panose="02020603050405020304" pitchFamily="18" charset="0"/>
            </a:rPr>
            <a:t>тажрибани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мавжуд</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кадрлар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тайёрлаш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тизимининг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аҳволи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муаммоларини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таҳлил</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қилиш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асосида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унинг</a:t>
          </a:r>
          <a:r>
            <a:rPr lang="ru-RU" sz="3000" kern="1200" dirty="0" smtClean="0">
              <a:latin typeface="Times New Roman" panose="02020603050405020304" pitchFamily="18" charset="0"/>
              <a:cs typeface="Times New Roman" panose="02020603050405020304" pitchFamily="18" charset="0"/>
            </a:rPr>
            <a:t> принцип </a:t>
          </a:r>
          <a:r>
            <a:rPr lang="ru-RU" sz="3000" kern="1200" dirty="0" err="1" smtClean="0">
              <a:latin typeface="Times New Roman" panose="02020603050405020304" pitchFamily="18" charset="0"/>
              <a:cs typeface="Times New Roman" panose="02020603050405020304" pitchFamily="18" charset="0"/>
            </a:rPr>
            <a:t>жиҳатидан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янги</a:t>
          </a:r>
          <a:r>
            <a:rPr lang="ru-RU" sz="3000" kern="1200" dirty="0" smtClean="0">
              <a:latin typeface="Times New Roman" panose="02020603050405020304" pitchFamily="18" charset="0"/>
              <a:cs typeface="Times New Roman" panose="02020603050405020304" pitchFamily="18" charset="0"/>
            </a:rPr>
            <a:t> модели </a:t>
          </a:r>
          <a:r>
            <a:rPr lang="ru-RU" sz="3000" kern="1200" dirty="0" err="1" smtClean="0">
              <a:latin typeface="Times New Roman" panose="02020603050405020304" pitchFamily="18" charset="0"/>
              <a:cs typeface="Times New Roman" panose="02020603050405020304" pitchFamily="18" charset="0"/>
            </a:rPr>
            <a:t>ишлаб</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чиқилди</a:t>
          </a:r>
          <a:r>
            <a:rPr lang="ru-RU" sz="3000" kern="1200" dirty="0" smtClean="0">
              <a:latin typeface="Times New Roman" panose="02020603050405020304" pitchFamily="18" charset="0"/>
              <a:cs typeface="Times New Roman" panose="02020603050405020304" pitchFamily="18" charset="0"/>
            </a:rPr>
            <a:t>.</a:t>
          </a:r>
          <a:endParaRPr lang="ru-RU" sz="3000" kern="1200" dirty="0">
            <a:latin typeface="Times New Roman" panose="02020603050405020304" pitchFamily="18" charset="0"/>
            <a:cs typeface="Times New Roman" panose="02020603050405020304" pitchFamily="18" charset="0"/>
          </a:endParaRPr>
        </a:p>
      </dsp:txBody>
      <dsp:txXfrm>
        <a:off x="77105" y="3706070"/>
        <a:ext cx="10361390" cy="142529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3AAFE3-B7BB-4D97-87E7-3439534A7AE9}">
      <dsp:nvSpPr>
        <dsp:cNvPr id="0" name=""/>
        <dsp:cNvSpPr/>
      </dsp:nvSpPr>
      <dsp:spPr>
        <a:xfrm>
          <a:off x="0" y="135654"/>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358775" algn="just" defTabSz="711200" rtl="0">
            <a:lnSpc>
              <a:spcPct val="90000"/>
            </a:lnSpc>
            <a:spcBef>
              <a:spcPct val="0"/>
            </a:spcBef>
            <a:spcAft>
              <a:spcPct val="35000"/>
            </a:spcAft>
          </a:pPr>
          <a:r>
            <a:rPr lang="ru-RU" sz="1600" b="1" kern="1200" dirty="0" err="1" smtClean="0">
              <a:latin typeface="Times New Roman" panose="02020603050405020304" pitchFamily="18" charset="0"/>
              <a:cs typeface="Times New Roman" panose="02020603050405020304" pitchFamily="18" charset="0"/>
            </a:rPr>
            <a:t>Кадрлар</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тайёрлаш</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тизими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янги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моделининг</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моҳияти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ва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ўзига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хос</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хусусияти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унга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асосий</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таркибий</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қисмлар</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сифатида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қуйидаги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компонентлар</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киритилганлигидадир</a:t>
          </a:r>
          <a:r>
            <a:rPr lang="ru-RU" sz="1600" b="1" kern="1200" dirty="0" smtClean="0">
              <a:latin typeface="Times New Roman" panose="02020603050405020304" pitchFamily="18" charset="0"/>
              <a:cs typeface="Times New Roman" panose="02020603050405020304" pitchFamily="18" charset="0"/>
            </a:rPr>
            <a:t>:</a:t>
          </a:r>
          <a:endParaRPr lang="ru-RU" sz="1600" b="1" kern="1200" dirty="0">
            <a:latin typeface="Times New Roman" panose="02020603050405020304" pitchFamily="18" charset="0"/>
            <a:cs typeface="Times New Roman" panose="02020603050405020304" pitchFamily="18" charset="0"/>
          </a:endParaRPr>
        </a:p>
      </dsp:txBody>
      <dsp:txXfrm>
        <a:off x="41465" y="177119"/>
        <a:ext cx="10432670" cy="766490"/>
      </dsp:txXfrm>
    </dsp:sp>
    <dsp:sp modelId="{329C921E-CBB5-44F4-98FA-9A7CECC9C6F5}">
      <dsp:nvSpPr>
        <dsp:cNvPr id="0" name=""/>
        <dsp:cNvSpPr/>
      </dsp:nvSpPr>
      <dsp:spPr>
        <a:xfrm>
          <a:off x="0" y="1031154"/>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rtl="0">
            <a:lnSpc>
              <a:spcPct val="90000"/>
            </a:lnSpc>
            <a:spcBef>
              <a:spcPct val="0"/>
            </a:spcBef>
            <a:spcAft>
              <a:spcPct val="35000"/>
            </a:spcAft>
          </a:pP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шахс</a:t>
          </a:r>
          <a:r>
            <a:rPr lang="ru-RU" sz="1600" kern="1200" dirty="0" smtClean="0">
              <a:latin typeface="Times New Roman" panose="02020603050405020304" pitchFamily="18" charset="0"/>
              <a:cs typeface="Times New Roman" panose="02020603050405020304" pitchFamily="18" charset="0"/>
            </a:rPr>
            <a:t> – </a:t>
          </a:r>
          <a:r>
            <a:rPr lang="ru-RU" sz="1600" kern="1200" dirty="0" err="1" smtClean="0">
              <a:latin typeface="Times New Roman" panose="02020603050405020304" pitchFamily="18" charset="0"/>
              <a:cs typeface="Times New Roman" panose="02020603050405020304" pitchFamily="18" charset="0"/>
            </a:rPr>
            <a:t>кадрлар</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тайёрлаш</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тизимининг</a:t>
          </a:r>
          <a:r>
            <a:rPr lang="ru-RU" sz="1600" kern="1200" dirty="0" smtClean="0">
              <a:latin typeface="Times New Roman" panose="02020603050405020304" pitchFamily="18" charset="0"/>
              <a:cs typeface="Times New Roman" panose="02020603050405020304" pitchFamily="18" charset="0"/>
            </a:rPr>
            <a:t> бош </a:t>
          </a:r>
          <a:r>
            <a:rPr lang="ru-RU" sz="1600" kern="1200" dirty="0" err="1" smtClean="0">
              <a:latin typeface="Times New Roman" panose="02020603050405020304" pitchFamily="18" charset="0"/>
              <a:cs typeface="Times New Roman" panose="02020603050405020304" pitchFamily="18" charset="0"/>
            </a:rPr>
            <a:t>субъекти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таълимга</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оид</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хизматларнинг</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истеъмолчиси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ва</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уларнинг</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яратувчиси</a:t>
          </a:r>
          <a:r>
            <a:rPr lang="ru-RU" sz="1600" kern="1200" dirty="0" smtClean="0">
              <a:latin typeface="Times New Roman" panose="02020603050405020304" pitchFamily="18" charset="0"/>
              <a:cs typeface="Times New Roman" panose="02020603050405020304" pitchFamily="18" charset="0"/>
            </a:rPr>
            <a:t>;</a:t>
          </a:r>
          <a:endParaRPr lang="ru-RU" sz="1600" kern="1200" dirty="0">
            <a:latin typeface="Times New Roman" panose="02020603050405020304" pitchFamily="18" charset="0"/>
            <a:cs typeface="Times New Roman" panose="02020603050405020304" pitchFamily="18" charset="0"/>
          </a:endParaRPr>
        </a:p>
      </dsp:txBody>
      <dsp:txXfrm>
        <a:off x="41465" y="1072619"/>
        <a:ext cx="10432670" cy="766490"/>
      </dsp:txXfrm>
    </dsp:sp>
    <dsp:sp modelId="{4B546814-437D-4785-BE82-251562CD0FB7}">
      <dsp:nvSpPr>
        <dsp:cNvPr id="0" name=""/>
        <dsp:cNvSpPr/>
      </dsp:nvSpPr>
      <dsp:spPr>
        <a:xfrm>
          <a:off x="0" y="1926654"/>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rtl="0">
            <a:lnSpc>
              <a:spcPct val="90000"/>
            </a:lnSpc>
            <a:spcBef>
              <a:spcPct val="0"/>
            </a:spcBef>
            <a:spcAft>
              <a:spcPct val="35000"/>
            </a:spcAft>
          </a:pP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узлуксиз</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таълим</a:t>
          </a:r>
          <a:r>
            <a:rPr lang="ru-RU" sz="1600" kern="1200" dirty="0" smtClean="0">
              <a:latin typeface="Times New Roman" panose="02020603050405020304" pitchFamily="18" charset="0"/>
              <a:cs typeface="Times New Roman" panose="02020603050405020304" pitchFamily="18" charset="0"/>
            </a:rPr>
            <a:t> – </a:t>
          </a:r>
          <a:r>
            <a:rPr lang="ru-RU" sz="1600" kern="1200" dirty="0" err="1" smtClean="0">
              <a:latin typeface="Times New Roman" panose="02020603050405020304" pitchFamily="18" charset="0"/>
              <a:cs typeface="Times New Roman" panose="02020603050405020304" pitchFamily="18" charset="0"/>
            </a:rPr>
            <a:t>кадрлар</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тайёрлашнинг</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пойдевори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асоси</a:t>
          </a:r>
          <a:r>
            <a:rPr lang="ru-RU" sz="1600" kern="1200" dirty="0" smtClean="0">
              <a:latin typeface="Times New Roman" panose="02020603050405020304" pitchFamily="18" charset="0"/>
              <a:cs typeface="Times New Roman" panose="02020603050405020304" pitchFamily="18" charset="0"/>
            </a:rPr>
            <a:t>;</a:t>
          </a:r>
          <a:endParaRPr lang="ru-RU" sz="1600" kern="1200" dirty="0">
            <a:latin typeface="Times New Roman" panose="02020603050405020304" pitchFamily="18" charset="0"/>
            <a:cs typeface="Times New Roman" panose="02020603050405020304" pitchFamily="18" charset="0"/>
          </a:endParaRPr>
        </a:p>
      </dsp:txBody>
      <dsp:txXfrm>
        <a:off x="41465" y="1968119"/>
        <a:ext cx="10432670" cy="766490"/>
      </dsp:txXfrm>
    </dsp:sp>
    <dsp:sp modelId="{B8151D72-0A21-474A-94F2-93EFB2DF528C}">
      <dsp:nvSpPr>
        <dsp:cNvPr id="0" name=""/>
        <dsp:cNvSpPr/>
      </dsp:nvSpPr>
      <dsp:spPr>
        <a:xfrm>
          <a:off x="0" y="2822154"/>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rtl="0">
            <a:lnSpc>
              <a:spcPct val="90000"/>
            </a:lnSpc>
            <a:spcBef>
              <a:spcPct val="0"/>
            </a:spcBef>
            <a:spcAft>
              <a:spcPct val="35000"/>
            </a:spcAft>
          </a:pP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фан</a:t>
          </a:r>
          <a:r>
            <a:rPr lang="ru-RU" sz="1600" kern="1200" dirty="0" smtClean="0">
              <a:latin typeface="Times New Roman" panose="02020603050405020304" pitchFamily="18" charset="0"/>
              <a:cs typeface="Times New Roman" panose="02020603050405020304" pitchFamily="18" charset="0"/>
            </a:rPr>
            <a:t> – </a:t>
          </a:r>
          <a:r>
            <a:rPr lang="ru-RU" sz="1600" kern="1200" dirty="0" err="1" smtClean="0">
              <a:latin typeface="Times New Roman" panose="02020603050405020304" pitchFamily="18" charset="0"/>
              <a:cs typeface="Times New Roman" panose="02020603050405020304" pitchFamily="18" charset="0"/>
            </a:rPr>
            <a:t>юқори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малакали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мутахассисларни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тайёрловчи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ва</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уларнинг</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истеъмолчиси</a:t>
          </a:r>
          <a:r>
            <a:rPr lang="ru-RU" sz="1600" kern="1200" dirty="0" smtClean="0">
              <a:latin typeface="Times New Roman" panose="02020603050405020304" pitchFamily="18" charset="0"/>
              <a:cs typeface="Times New Roman" panose="02020603050405020304" pitchFamily="18" charset="0"/>
            </a:rPr>
            <a:t>;</a:t>
          </a:r>
          <a:endParaRPr lang="ru-RU" sz="1600" kern="1200" dirty="0">
            <a:latin typeface="Times New Roman" panose="02020603050405020304" pitchFamily="18" charset="0"/>
            <a:cs typeface="Times New Roman" panose="02020603050405020304" pitchFamily="18" charset="0"/>
          </a:endParaRPr>
        </a:p>
      </dsp:txBody>
      <dsp:txXfrm>
        <a:off x="41465" y="2863619"/>
        <a:ext cx="10432670" cy="766490"/>
      </dsp:txXfrm>
    </dsp:sp>
    <dsp:sp modelId="{C8FB5C32-BB81-4C3C-A858-C22EC38E47DB}">
      <dsp:nvSpPr>
        <dsp:cNvPr id="0" name=""/>
        <dsp:cNvSpPr/>
      </dsp:nvSpPr>
      <dsp:spPr>
        <a:xfrm>
          <a:off x="0" y="3717654"/>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rtl="0">
            <a:lnSpc>
              <a:spcPct val="90000"/>
            </a:lnSpc>
            <a:spcBef>
              <a:spcPct val="0"/>
            </a:spcBef>
            <a:spcAft>
              <a:spcPct val="35000"/>
            </a:spcAft>
          </a:pP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ишлаб</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чиқариш</a:t>
          </a:r>
          <a:r>
            <a:rPr lang="ru-RU" sz="1600" kern="1200" dirty="0" smtClean="0">
              <a:latin typeface="Times New Roman" panose="02020603050405020304" pitchFamily="18" charset="0"/>
              <a:cs typeface="Times New Roman" panose="02020603050405020304" pitchFamily="18" charset="0"/>
            </a:rPr>
            <a:t> – </a:t>
          </a:r>
          <a:r>
            <a:rPr lang="ru-RU" sz="1600" kern="1200" dirty="0" err="1" smtClean="0">
              <a:latin typeface="Times New Roman" panose="02020603050405020304" pitchFamily="18" charset="0"/>
              <a:cs typeface="Times New Roman" panose="02020603050405020304" pitchFamily="18" charset="0"/>
            </a:rPr>
            <a:t>кадрларга</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бўлган</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эҳтиёжнинг</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истиқболини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белгилашни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уларнинг</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тайёргарлик</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даражаси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сифатини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баҳолашни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шунингдек</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кадрлар</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тайёрлаш</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тизимини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қисман</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молиявий</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ва</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моддий-техникавий</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таъминлашни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амалга</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оширувчи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асосий</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буюртмачи</a:t>
          </a:r>
          <a:r>
            <a:rPr lang="ru-RU" sz="1600" kern="1200" dirty="0" smtClean="0">
              <a:latin typeface="Times New Roman" panose="02020603050405020304" pitchFamily="18" charset="0"/>
              <a:cs typeface="Times New Roman" panose="02020603050405020304" pitchFamily="18" charset="0"/>
            </a:rPr>
            <a:t>;</a:t>
          </a:r>
          <a:endParaRPr lang="ru-RU" sz="1600" kern="1200" dirty="0">
            <a:latin typeface="Times New Roman" panose="02020603050405020304" pitchFamily="18" charset="0"/>
            <a:cs typeface="Times New Roman" panose="02020603050405020304" pitchFamily="18" charset="0"/>
          </a:endParaRPr>
        </a:p>
      </dsp:txBody>
      <dsp:txXfrm>
        <a:off x="41465" y="3759119"/>
        <a:ext cx="10432670" cy="766490"/>
      </dsp:txXfrm>
    </dsp:sp>
    <dsp:sp modelId="{EA362816-0C7A-4FF4-869D-3CEDB9DDF01D}">
      <dsp:nvSpPr>
        <dsp:cNvPr id="0" name=""/>
        <dsp:cNvSpPr/>
      </dsp:nvSpPr>
      <dsp:spPr>
        <a:xfrm>
          <a:off x="0" y="4613154"/>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rtl="0">
            <a:lnSpc>
              <a:spcPct val="90000"/>
            </a:lnSpc>
            <a:spcBef>
              <a:spcPct val="0"/>
            </a:spcBef>
            <a:spcAft>
              <a:spcPct val="35000"/>
            </a:spcAft>
          </a:pP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давлат</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ва</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жамият</a:t>
          </a:r>
          <a:r>
            <a:rPr lang="ru-RU" sz="1600" kern="1200" dirty="0" smtClean="0">
              <a:latin typeface="Times New Roman" panose="02020603050405020304" pitchFamily="18" charset="0"/>
              <a:cs typeface="Times New Roman" panose="02020603050405020304" pitchFamily="18" charset="0"/>
            </a:rPr>
            <a:t> – </a:t>
          </a:r>
          <a:r>
            <a:rPr lang="ru-RU" sz="1600" kern="1200" dirty="0" err="1" smtClean="0">
              <a:latin typeface="Times New Roman" panose="02020603050405020304" pitchFamily="18" charset="0"/>
              <a:cs typeface="Times New Roman" panose="02020603050405020304" pitchFamily="18" charset="0"/>
            </a:rPr>
            <a:t>кадрларнинг</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тайёргарлиги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сифатини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назорат</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қилиш</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ва</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баҳолашни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амалга</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оширувчи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кадрларни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тайёрлаш</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ва</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уларни</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қабул</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қилиб</a:t>
          </a:r>
          <a:r>
            <a:rPr lang="ru-RU" sz="1600" kern="1200" dirty="0" smtClean="0">
              <a:latin typeface="Times New Roman" panose="02020603050405020304" pitchFamily="18" charset="0"/>
              <a:cs typeface="Times New Roman" panose="02020603050405020304" pitchFamily="18" charset="0"/>
            </a:rPr>
            <a:t> </a:t>
          </a:r>
          <a:r>
            <a:rPr lang="ru-RU" sz="1600" kern="1200" dirty="0" err="1" smtClean="0">
              <a:latin typeface="Times New Roman" panose="02020603050405020304" pitchFamily="18" charset="0"/>
              <a:cs typeface="Times New Roman" panose="02020603050405020304" pitchFamily="18" charset="0"/>
            </a:rPr>
            <a:t>олишнинг</a:t>
          </a:r>
          <a:r>
            <a:rPr lang="ru-RU" sz="1600" kern="1200" dirty="0" smtClean="0">
              <a:latin typeface="Times New Roman" panose="02020603050405020304" pitchFamily="18" charset="0"/>
              <a:cs typeface="Times New Roman" panose="02020603050405020304" pitchFamily="18" charset="0"/>
            </a:rPr>
            <a:t> бош </a:t>
          </a:r>
          <a:r>
            <a:rPr lang="ru-RU" sz="1600" kern="1200" dirty="0" err="1" smtClean="0">
              <a:latin typeface="Times New Roman" panose="02020603050405020304" pitchFamily="18" charset="0"/>
              <a:cs typeface="Times New Roman" panose="02020603050405020304" pitchFamily="18" charset="0"/>
            </a:rPr>
            <a:t>кафиллари</a:t>
          </a:r>
          <a:r>
            <a:rPr lang="ru-RU" sz="1600" kern="1200" dirty="0" smtClean="0">
              <a:latin typeface="Times New Roman" panose="02020603050405020304" pitchFamily="18" charset="0"/>
              <a:cs typeface="Times New Roman" panose="02020603050405020304" pitchFamily="18" charset="0"/>
            </a:rPr>
            <a:t>.</a:t>
          </a:r>
          <a:endParaRPr lang="ru-RU" sz="1600" kern="1200" dirty="0">
            <a:latin typeface="Times New Roman" panose="02020603050405020304" pitchFamily="18" charset="0"/>
            <a:cs typeface="Times New Roman" panose="02020603050405020304" pitchFamily="18" charset="0"/>
          </a:endParaRPr>
        </a:p>
      </dsp:txBody>
      <dsp:txXfrm>
        <a:off x="41465" y="4654619"/>
        <a:ext cx="10432670" cy="76649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C78257-AF49-4B95-AFDC-942AABFC7BA2}">
      <dsp:nvSpPr>
        <dsp:cNvPr id="0" name=""/>
        <dsp:cNvSpPr/>
      </dsp:nvSpPr>
      <dsp:spPr>
        <a:xfrm>
          <a:off x="0" y="67477"/>
          <a:ext cx="10515600" cy="5405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ru-RU" sz="3500" kern="1200" dirty="0" err="1" smtClean="0">
              <a:latin typeface="Times New Roman" panose="02020603050405020304" pitchFamily="18" charset="0"/>
              <a:cs typeface="Times New Roman" panose="02020603050405020304" pitchFamily="18" charset="0"/>
            </a:rPr>
            <a:t>Кадрлар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тайёрлаш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миллий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дастури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умумий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маданиятни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шакллантириш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жамиятдаги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ҳаётга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мослаштириш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касб-корга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таълимга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оид</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дастурларни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онгли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равишда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танлаш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ҳамда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кейинчалик</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рўёбга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чиқариш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учун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ижтимоий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иқтисодий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ҳуқуқий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ташкилий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психологик</a:t>
          </a:r>
          <a:r>
            <a:rPr lang="ru-RU" sz="3500" kern="1200" dirty="0" smtClean="0">
              <a:latin typeface="Times New Roman" panose="02020603050405020304" pitchFamily="18" charset="0"/>
              <a:cs typeface="Times New Roman" panose="02020603050405020304" pitchFamily="18" charset="0"/>
            </a:rPr>
            <a:t>-педагогик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бошқа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шарт-шароитларни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яратишни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оила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жамият</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давлат</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олдидаги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ўз</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масъулиятини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англовчи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баркамол</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инсонни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тарбиялашни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назарда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тутади</a:t>
          </a:r>
          <a:r>
            <a:rPr lang="ru-RU" sz="3500"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263870" y="331347"/>
        <a:ext cx="9987860" cy="487765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07EB84-727A-478F-814D-51F497BE7D65}">
      <dsp:nvSpPr>
        <dsp:cNvPr id="0" name=""/>
        <dsp:cNvSpPr/>
      </dsp:nvSpPr>
      <dsp:spPr>
        <a:xfrm>
          <a:off x="0" y="10067"/>
          <a:ext cx="10515600" cy="273136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Ижтимоий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йўналтирилган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бозор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иқтисодиётига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жадал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суръатлар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билан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кириб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бориш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жараёни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республикамиз</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аҳолиси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учун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даражасини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оширувчи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омиллардан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ҳисобланади</a:t>
          </a:r>
          <a:r>
            <a:rPr lang="ru-RU" sz="2800" kern="1200" dirty="0" smtClean="0">
              <a:latin typeface="Times New Roman" panose="02020603050405020304" pitchFamily="18" charset="0"/>
              <a:cs typeface="Times New Roman" panose="02020603050405020304" pitchFamily="18" charset="0"/>
            </a:rPr>
            <a:t>. </a:t>
          </a:r>
          <a:endParaRPr lang="ru-RU" sz="2800" kern="1200" dirty="0">
            <a:latin typeface="Times New Roman" panose="02020603050405020304" pitchFamily="18" charset="0"/>
            <a:cs typeface="Times New Roman" panose="02020603050405020304" pitchFamily="18" charset="0"/>
          </a:endParaRPr>
        </a:p>
      </dsp:txBody>
      <dsp:txXfrm>
        <a:off x="133334" y="143401"/>
        <a:ext cx="10248932" cy="2464696"/>
      </dsp:txXfrm>
    </dsp:sp>
    <dsp:sp modelId="{E2D6CBA0-12EB-4F1F-B326-CC07F3053745}">
      <dsp:nvSpPr>
        <dsp:cNvPr id="0" name=""/>
        <dsp:cNvSpPr/>
      </dsp:nvSpPr>
      <dsp:spPr>
        <a:xfrm>
          <a:off x="0" y="2822072"/>
          <a:ext cx="10515600" cy="273136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Бу</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биринчи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навбатда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бозор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муносабатларининг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ривожланишига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боғлиқ</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бўлиб</a:t>
          </a:r>
          <a:r>
            <a:rPr lang="ru-RU" sz="2800" kern="1200" dirty="0" smtClean="0">
              <a:latin typeface="Times New Roman" panose="02020603050405020304" pitchFamily="18" charset="0"/>
              <a:cs typeface="Times New Roman" panose="02020603050405020304" pitchFamily="18" charset="0"/>
            </a:rPr>
            <a:t>, у </a:t>
          </a:r>
          <a:r>
            <a:rPr lang="ru-RU" sz="2800" kern="1200" dirty="0" err="1" smtClean="0">
              <a:latin typeface="Times New Roman" panose="02020603050405020304" pitchFamily="18" charset="0"/>
              <a:cs typeface="Times New Roman" panose="02020603050405020304" pitchFamily="18" charset="0"/>
            </a:rPr>
            <a:t>жараён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билим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даражасига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иқтисодиёт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экология, компьютер </a:t>
          </a:r>
          <a:r>
            <a:rPr lang="ru-RU" sz="2800" kern="1200" dirty="0" err="1" smtClean="0">
              <a:latin typeface="Times New Roman" panose="02020603050405020304" pitchFamily="18" charset="0"/>
              <a:cs typeface="Times New Roman" panose="02020603050405020304" pitchFamily="18" charset="0"/>
            </a:rPr>
            <a:t>техникаси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ахборот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технологиялари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устувор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миллий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иқтисодиётнинг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ривожланган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тармоқларига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тизимининг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такомиллашуви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кадрлар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тайёрлашга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боғлиқ</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бўлади</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33334" y="2955406"/>
        <a:ext cx="10248932" cy="246469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D7FCD-FA1F-41C3-B17E-12B3ADEF125E}">
      <dsp:nvSpPr>
        <dsp:cNvPr id="0" name=""/>
        <dsp:cNvSpPr/>
      </dsp:nvSpPr>
      <dsp:spPr>
        <a:xfrm>
          <a:off x="0" y="152492"/>
          <a:ext cx="10515600" cy="2590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ru-RU" sz="2700" kern="1200" dirty="0" err="1" smtClean="0">
              <a:latin typeface="Times New Roman" panose="02020603050405020304" pitchFamily="18" charset="0"/>
              <a:cs typeface="Times New Roman" panose="02020603050405020304" pitchFamily="18" charset="0"/>
            </a:rPr>
            <a:t>Кадрлар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тайёрлаш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муаммосининг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самарали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ечими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биринчи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навбатда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бугунги</a:t>
          </a:r>
          <a:r>
            <a:rPr lang="ru-RU" sz="2700" kern="1200" dirty="0" smtClean="0">
              <a:latin typeface="Times New Roman" panose="02020603050405020304" pitchFamily="18" charset="0"/>
              <a:cs typeface="Times New Roman" panose="02020603050405020304" pitchFamily="18" charset="0"/>
            </a:rPr>
            <a:t> кун </a:t>
          </a:r>
          <a:r>
            <a:rPr lang="ru-RU" sz="2700" kern="1200" dirty="0" err="1" smtClean="0">
              <a:latin typeface="Times New Roman" panose="02020603050405020304" pitchFamily="18" charset="0"/>
              <a:cs typeface="Times New Roman" panose="02020603050405020304" pitchFamily="18" charset="0"/>
            </a:rPr>
            <a:t>талабларига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жавоб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бера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оладиган</a:t>
          </a:r>
          <a:r>
            <a:rPr lang="ru-RU" sz="2700" kern="1200" dirty="0" smtClean="0">
              <a:latin typeface="Times New Roman" panose="02020603050405020304" pitchFamily="18" charset="0"/>
              <a:cs typeface="Times New Roman" panose="02020603050405020304" pitchFamily="18" charset="0"/>
            </a:rPr>
            <a:t> психология, педагогика, </a:t>
          </a:r>
          <a:r>
            <a:rPr lang="ru-RU" sz="2700" kern="1200" dirty="0" err="1" smtClean="0">
              <a:latin typeface="Times New Roman" panose="02020603050405020304" pitchFamily="18" charset="0"/>
              <a:cs typeface="Times New Roman" panose="02020603050405020304" pitchFamily="18" charset="0"/>
            </a:rPr>
            <a:t>иқтисодиёт</a:t>
          </a:r>
          <a:r>
            <a:rPr lang="ru-RU" sz="2700" kern="1200" dirty="0" smtClean="0">
              <a:latin typeface="Times New Roman" panose="02020603050405020304" pitchFamily="18" charset="0"/>
              <a:cs typeface="Times New Roman" panose="02020603050405020304" pitchFamily="18" charset="0"/>
            </a:rPr>
            <a:t>, экология, </a:t>
          </a:r>
          <a:r>
            <a:rPr lang="ru-RU" sz="2700" kern="1200" dirty="0" err="1" smtClean="0">
              <a:latin typeface="Times New Roman" panose="02020603050405020304" pitchFamily="18" charset="0"/>
              <a:cs typeface="Times New Roman" panose="02020603050405020304" pitchFamily="18" charset="0"/>
            </a:rPr>
            <a:t>маданият</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ҳуқуқшунослик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шунга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ўхшаш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бошқа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фанларнинг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билим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асосларини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чуқур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биладиган</a:t>
          </a:r>
          <a:r>
            <a:rPr lang="ru-RU" sz="2700" kern="1200" dirty="0" smtClean="0">
              <a:latin typeface="Times New Roman" panose="02020603050405020304" pitchFamily="18" charset="0"/>
              <a:cs typeface="Times New Roman" panose="02020603050405020304" pitchFamily="18" charset="0"/>
            </a:rPr>
            <a:t> профессионал </a:t>
          </a:r>
          <a:r>
            <a:rPr lang="ru-RU" sz="2700" kern="1200" dirty="0" err="1" smtClean="0">
              <a:latin typeface="Times New Roman" panose="02020603050405020304" pitchFamily="18" charset="0"/>
              <a:cs typeface="Times New Roman" panose="02020603050405020304" pitchFamily="18" charset="0"/>
            </a:rPr>
            <a:t>малакага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томонлама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чуқур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билимга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эга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бўлган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ўқитувчи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кадрлар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тайёрланиши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боғлиқдир</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dsp:txBody>
      <dsp:txXfrm>
        <a:off x="126452" y="278944"/>
        <a:ext cx="10262696" cy="2337476"/>
      </dsp:txXfrm>
    </dsp:sp>
    <dsp:sp modelId="{C66B4BD9-2714-4BF0-B613-6BFDCDB4CE9B}">
      <dsp:nvSpPr>
        <dsp:cNvPr id="0" name=""/>
        <dsp:cNvSpPr/>
      </dsp:nvSpPr>
      <dsp:spPr>
        <a:xfrm>
          <a:off x="0" y="2820632"/>
          <a:ext cx="10515600" cy="2590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uz-Cyrl-UZ" sz="2700" kern="1200" smtClean="0">
              <a:latin typeface="Times New Roman" panose="02020603050405020304" pitchFamily="18" charset="0"/>
              <a:cs typeface="Times New Roman" panose="02020603050405020304" pitchFamily="18" charset="0"/>
            </a:rPr>
            <a:t>П</a:t>
          </a:r>
          <a:r>
            <a:rPr lang="ru-RU" sz="2700" kern="1200" dirty="0" err="1" smtClean="0">
              <a:latin typeface="Times New Roman" panose="02020603050405020304" pitchFamily="18" charset="0"/>
              <a:cs typeface="Times New Roman" panose="02020603050405020304" pitchFamily="18" charset="0"/>
            </a:rPr>
            <a:t>рофессор</a:t>
          </a:r>
          <a:r>
            <a:rPr lang="uz-Cyrl-UZ" sz="2700" kern="1200" dirty="0" smtClean="0">
              <a:latin typeface="Times New Roman" panose="02020603050405020304" pitchFamily="18" charset="0"/>
              <a:cs typeface="Times New Roman" panose="02020603050405020304" pitchFamily="18" charset="0"/>
            </a:rPr>
            <a:t>-ўқитувчилар</a:t>
          </a:r>
          <a:r>
            <a:rPr lang="ru-RU" sz="2700" kern="1200" dirty="0" smtClean="0">
              <a:latin typeface="Times New Roman" panose="02020603050405020304" pitchFamily="18" charset="0"/>
              <a:cs typeface="Times New Roman" panose="02020603050405020304" pitchFamily="18" charset="0"/>
            </a:rPr>
            <a:t>, кафедра </a:t>
          </a:r>
          <a:r>
            <a:rPr lang="ru-RU" sz="2700" kern="1200" dirty="0" err="1" smtClean="0">
              <a:latin typeface="Times New Roman" panose="02020603050405020304" pitchFamily="18" charset="0"/>
              <a:cs typeface="Times New Roman" panose="02020603050405020304" pitchFamily="18" charset="0"/>
            </a:rPr>
            <a:t>мудирлари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ўз</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устида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ишламаса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ўз</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соҳаси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бўйича</a:t>
          </a:r>
          <a:r>
            <a:rPr lang="ru-RU" sz="2700" kern="1200" dirty="0" smtClean="0">
              <a:latin typeface="Times New Roman" panose="02020603050405020304" pitchFamily="18" charset="0"/>
              <a:cs typeface="Times New Roman" panose="02020603050405020304" pitchFamily="18" charset="0"/>
            </a:rPr>
            <a:t> чет </a:t>
          </a:r>
          <a:r>
            <a:rPr lang="ru-RU" sz="2700" kern="1200" dirty="0" err="1" smtClean="0">
              <a:latin typeface="Times New Roman" panose="02020603050405020304" pitchFamily="18" charset="0"/>
              <a:cs typeface="Times New Roman" panose="02020603050405020304" pitchFamily="18" charset="0"/>
            </a:rPr>
            <a:t>мамлакатларга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илмий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сафарларга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бориб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келмаса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тажриба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алмаштирилмаса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албатта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бундай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аҳвол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ўқув</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жараёнига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самарасига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салбий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таъсир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қилади</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126452" y="2947084"/>
        <a:ext cx="10262696" cy="2337476"/>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1B3567-83E3-43F7-9F7D-EF276FF65C00}">
      <dsp:nvSpPr>
        <dsp:cNvPr id="0" name=""/>
        <dsp:cNvSpPr/>
      </dsp:nvSpPr>
      <dsp:spPr>
        <a:xfrm>
          <a:off x="0" y="36861"/>
          <a:ext cx="10515600" cy="12635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ru-RU" sz="2400" b="1" kern="1200" dirty="0" err="1" smtClean="0">
              <a:latin typeface="Times New Roman" panose="02020603050405020304" pitchFamily="18" charset="0"/>
              <a:cs typeface="Times New Roman" panose="02020603050405020304" pitchFamily="18" charset="0"/>
            </a:rPr>
            <a:t>Ривожланган</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мамлакатлар</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тажрибаси</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шуни</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кўрсатиб</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турибдики</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юқори</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малакали</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рақобатбардош</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кадрлар</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тайёрлашда</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қуйидагилар</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ҳал</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қилувчи</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аҳамият</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касб</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этар</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экан</a:t>
          </a:r>
          <a:r>
            <a:rPr lang="ru-RU" sz="2400" b="1" kern="1200" dirty="0" smtClean="0">
              <a:latin typeface="Times New Roman" panose="02020603050405020304" pitchFamily="18" charset="0"/>
              <a:cs typeface="Times New Roman" panose="02020603050405020304" pitchFamily="18" charset="0"/>
            </a:rPr>
            <a:t>:</a:t>
          </a:r>
          <a:endParaRPr lang="ru-RU" sz="2400" b="1" kern="1200" dirty="0">
            <a:latin typeface="Times New Roman" panose="02020603050405020304" pitchFamily="18" charset="0"/>
            <a:cs typeface="Times New Roman" panose="02020603050405020304" pitchFamily="18" charset="0"/>
          </a:endParaRPr>
        </a:p>
      </dsp:txBody>
      <dsp:txXfrm>
        <a:off x="61684" y="98545"/>
        <a:ext cx="10392232" cy="1140231"/>
      </dsp:txXfrm>
    </dsp:sp>
    <dsp:sp modelId="{3947FFCB-53E2-4E54-A4CC-0226665BE4A0}">
      <dsp:nvSpPr>
        <dsp:cNvPr id="0" name=""/>
        <dsp:cNvSpPr/>
      </dsp:nvSpPr>
      <dsp:spPr>
        <a:xfrm>
          <a:off x="0" y="1300461"/>
          <a:ext cx="10515600" cy="4272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0480" rIns="170688" bIns="30480" numCol="1" spcCol="1270" anchor="t" anchorCtr="0">
          <a:noAutofit/>
        </a:bodyPr>
        <a:lstStyle/>
        <a:p>
          <a:pPr marL="171450" lvl="1" indent="-171450" algn="just" defTabSz="844550" rtl="0">
            <a:lnSpc>
              <a:spcPct val="90000"/>
            </a:lnSpc>
            <a:spcBef>
              <a:spcPct val="0"/>
            </a:spcBef>
            <a:spcAft>
              <a:spcPct val="20000"/>
            </a:spcAft>
            <a:buChar char="••"/>
          </a:pPr>
          <a:r>
            <a:rPr lang="ru-RU" sz="1900" kern="1200" dirty="0" smtClean="0">
              <a:latin typeface="Times New Roman" panose="02020603050405020304" pitchFamily="18" charset="0"/>
              <a:cs typeface="Times New Roman" panose="02020603050405020304" pitchFamily="18" charset="0"/>
            </a:rPr>
            <a:t>1. </a:t>
          </a:r>
          <a:r>
            <a:rPr lang="ru-RU" sz="1900" kern="1200" dirty="0" err="1" smtClean="0">
              <a:latin typeface="Times New Roman" panose="02020603050405020304" pitchFamily="18" charset="0"/>
              <a:cs typeface="Times New Roman" panose="02020603050405020304" pitchFamily="18" charset="0"/>
            </a:rPr>
            <a:t>Таълим</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фан</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ишлаб</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чиқаришнинг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ўзаро</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самарали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алоқадорлиги</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ru-RU" sz="1900" kern="1200" dirty="0" smtClean="0">
              <a:latin typeface="Times New Roman" panose="02020603050405020304" pitchFamily="18" charset="0"/>
              <a:cs typeface="Times New Roman" panose="02020603050405020304" pitchFamily="18" charset="0"/>
            </a:rPr>
            <a:t>2. </a:t>
          </a:r>
          <a:r>
            <a:rPr lang="ru-RU" sz="1900" kern="1200" dirty="0" err="1" smtClean="0">
              <a:latin typeface="Times New Roman" panose="02020603050405020304" pitchFamily="18" charset="0"/>
              <a:cs typeface="Times New Roman" panose="02020603050405020304" pitchFamily="18" charset="0"/>
            </a:rPr>
            <a:t>Таълим</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корхоналари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ва</a:t>
          </a:r>
          <a:r>
            <a:rPr lang="ru-RU" sz="1900" kern="1200" dirty="0" smtClean="0">
              <a:latin typeface="Times New Roman" panose="02020603050405020304" pitchFamily="18" charset="0"/>
              <a:cs typeface="Times New Roman" panose="02020603050405020304" pitchFamily="18" charset="0"/>
            </a:rPr>
            <a:t> профессионал </a:t>
          </a:r>
          <a:r>
            <a:rPr lang="ru-RU" sz="1900" kern="1200" dirty="0" err="1" smtClean="0">
              <a:latin typeface="Times New Roman" panose="02020603050405020304" pitchFamily="18" charset="0"/>
              <a:cs typeface="Times New Roman" panose="02020603050405020304" pitchFamily="18" charset="0"/>
            </a:rPr>
            <a:t>таълим</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дастурлари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турларининг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хилма-хиллиги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уларнинг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фан</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техниканинг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энг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сўнгги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ютуқлари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иқтисодиёт</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технологияларнинг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энг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юқори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андозалари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кўринишларидан</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фойдаланиш</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ru-RU" sz="1900" kern="1200" dirty="0" smtClean="0">
              <a:latin typeface="Times New Roman" panose="02020603050405020304" pitchFamily="18" charset="0"/>
              <a:cs typeface="Times New Roman" panose="02020603050405020304" pitchFamily="18" charset="0"/>
            </a:rPr>
            <a:t>3. Профессионал </a:t>
          </a:r>
          <a:r>
            <a:rPr lang="ru-RU" sz="1900" kern="1200" dirty="0" err="1" smtClean="0">
              <a:latin typeface="Times New Roman" panose="02020603050405020304" pitchFamily="18" charset="0"/>
              <a:cs typeface="Times New Roman" panose="02020603050405020304" pitchFamily="18" charset="0"/>
            </a:rPr>
            <a:t>таълим</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тизимини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устувор</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фойда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келтирувчи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иқтисодий</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тармоққа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айлантириш</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ru-RU" sz="1900" kern="1200" dirty="0" smtClean="0">
              <a:latin typeface="Times New Roman" panose="02020603050405020304" pitchFamily="18" charset="0"/>
              <a:cs typeface="Times New Roman" panose="02020603050405020304" pitchFamily="18" charset="0"/>
            </a:rPr>
            <a:t>4. </a:t>
          </a:r>
          <a:r>
            <a:rPr lang="ru-RU" sz="1900" kern="1200" dirty="0" err="1" smtClean="0">
              <a:latin typeface="Times New Roman" panose="02020603050405020304" pitchFamily="18" charset="0"/>
              <a:cs typeface="Times New Roman" panose="02020603050405020304" pitchFamily="18" charset="0"/>
            </a:rPr>
            <a:t>Таълим</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муассасаларини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замонавий</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ўқув</a:t>
          </a:r>
          <a:r>
            <a:rPr lang="ru-RU" sz="1900" kern="1200" dirty="0" smtClean="0">
              <a:latin typeface="Times New Roman" panose="02020603050405020304" pitchFamily="18" charset="0"/>
              <a:cs typeface="Times New Roman" panose="02020603050405020304" pitchFamily="18" charset="0"/>
            </a:rPr>
            <a:t>-методик </a:t>
          </a:r>
          <a:r>
            <a:rPr lang="ru-RU" sz="1900" kern="1200" dirty="0" err="1" smtClean="0">
              <a:latin typeface="Times New Roman" panose="02020603050405020304" pitchFamily="18" charset="0"/>
              <a:cs typeface="Times New Roman" panose="02020603050405020304" pitchFamily="18" charset="0"/>
            </a:rPr>
            <a:t>адабиётлар</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билан</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таъминлаш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уларнинг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моддий</a:t>
          </a:r>
          <a:r>
            <a:rPr lang="ru-RU" sz="1900" kern="1200" dirty="0" smtClean="0">
              <a:latin typeface="Times New Roman" panose="02020603050405020304" pitchFamily="18" charset="0"/>
              <a:cs typeface="Times New Roman" panose="02020603050405020304" pitchFamily="18" charset="0"/>
            </a:rPr>
            <a:t>-техник </a:t>
          </a:r>
          <a:r>
            <a:rPr lang="ru-RU" sz="1900" kern="1200" dirty="0" err="1" smtClean="0">
              <a:latin typeface="Times New Roman" panose="02020603050405020304" pitchFamily="18" charset="0"/>
              <a:cs typeface="Times New Roman" panose="02020603050405020304" pitchFamily="18" charset="0"/>
            </a:rPr>
            <a:t>базасини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яратиш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ҳамда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уларнинг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молиявий</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кўрсаткичларини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мустаҳкамлаш</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ru-RU" sz="1900" kern="1200" dirty="0" smtClean="0">
              <a:latin typeface="Times New Roman" panose="02020603050405020304" pitchFamily="18" charset="0"/>
              <a:cs typeface="Times New Roman" panose="02020603050405020304" pitchFamily="18" charset="0"/>
            </a:rPr>
            <a:t>5. Профессионал </a:t>
          </a:r>
          <a:r>
            <a:rPr lang="ru-RU" sz="1900" kern="1200" dirty="0" err="1" smtClean="0">
              <a:latin typeface="Times New Roman" panose="02020603050405020304" pitchFamily="18" charset="0"/>
              <a:cs typeface="Times New Roman" panose="02020603050405020304" pitchFamily="18" charset="0"/>
            </a:rPr>
            <a:t>таълим</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тизимига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энг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юқори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малакали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ўқитувчиларни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мутахассисларни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жалб</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эттириш</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ru-RU" sz="1900" kern="1200" dirty="0" smtClean="0">
              <a:latin typeface="Times New Roman" panose="02020603050405020304" pitchFamily="18" charset="0"/>
              <a:cs typeface="Times New Roman" panose="02020603050405020304" pitchFamily="18" charset="0"/>
            </a:rPr>
            <a:t>6. </a:t>
          </a:r>
          <a:r>
            <a:rPr lang="ru-RU" sz="1900" kern="1200" dirty="0" err="1" smtClean="0">
              <a:latin typeface="Times New Roman" panose="02020603050405020304" pitchFamily="18" charset="0"/>
              <a:cs typeface="Times New Roman" panose="02020603050405020304" pitchFamily="18" charset="0"/>
            </a:rPr>
            <a:t>Ўқув</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жараёнини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ахборотлаштириш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компьютерлаштириш</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ru-RU" sz="1900" kern="1200" dirty="0" smtClean="0">
              <a:latin typeface="Times New Roman" panose="02020603050405020304" pitchFamily="18" charset="0"/>
              <a:cs typeface="Times New Roman" panose="02020603050405020304" pitchFamily="18" charset="0"/>
            </a:rPr>
            <a:t>7. </a:t>
          </a:r>
          <a:r>
            <a:rPr lang="ru-RU" sz="1900" kern="1200" dirty="0" err="1" smtClean="0">
              <a:latin typeface="Times New Roman" panose="02020603050405020304" pitchFamily="18" charset="0"/>
              <a:cs typeface="Times New Roman" panose="02020603050405020304" pitchFamily="18" charset="0"/>
            </a:rPr>
            <a:t>Кадрлар</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тайёрлашнинг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сифат</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баҳосини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ва</a:t>
          </a:r>
          <a:r>
            <a:rPr lang="ru-RU" sz="1900" kern="1200" dirty="0" smtClean="0">
              <a:latin typeface="Times New Roman" panose="02020603050405020304" pitchFamily="18" charset="0"/>
              <a:cs typeface="Times New Roman" panose="02020603050405020304" pitchFamily="18" charset="0"/>
            </a:rPr>
            <a:t> объектив </a:t>
          </a:r>
          <a:r>
            <a:rPr lang="ru-RU" sz="1900" kern="1200" dirty="0" err="1" smtClean="0">
              <a:latin typeface="Times New Roman" panose="02020603050405020304" pitchFamily="18" charset="0"/>
              <a:cs typeface="Times New Roman" panose="02020603050405020304" pitchFamily="18" charset="0"/>
            </a:rPr>
            <a:t>назорат</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тизимини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қўллаш</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ru-RU" sz="1900" kern="1200" dirty="0" smtClean="0">
              <a:latin typeface="Times New Roman" panose="02020603050405020304" pitchFamily="18" charset="0"/>
              <a:cs typeface="Times New Roman" panose="02020603050405020304" pitchFamily="18" charset="0"/>
            </a:rPr>
            <a:t>8. </a:t>
          </a:r>
          <a:r>
            <a:rPr lang="ru-RU" sz="1900" kern="1200" dirty="0" err="1" smtClean="0">
              <a:latin typeface="Times New Roman" panose="02020603050405020304" pitchFamily="18" charset="0"/>
              <a:cs typeface="Times New Roman" panose="02020603050405020304" pitchFamily="18" charset="0"/>
            </a:rPr>
            <a:t>Шахснинг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ривожланиши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ўлчови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сифат</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хулқини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қобилият</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интеллектини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баҳолаш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касбий</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маҳорати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муаммоларига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бағишланган</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психологик</a:t>
          </a:r>
          <a:r>
            <a:rPr lang="ru-RU" sz="1900" kern="1200" dirty="0" smtClean="0">
              <a:latin typeface="Times New Roman" panose="02020603050405020304" pitchFamily="18" charset="0"/>
              <a:cs typeface="Times New Roman" panose="02020603050405020304" pitchFamily="18" charset="0"/>
            </a:rPr>
            <a:t>-педагогик </a:t>
          </a:r>
          <a:r>
            <a:rPr lang="ru-RU" sz="1900" kern="1200" dirty="0" err="1" smtClean="0">
              <a:latin typeface="Times New Roman" panose="02020603050405020304" pitchFamily="18" charset="0"/>
              <a:cs typeface="Times New Roman" panose="02020603050405020304" pitchFamily="18" charset="0"/>
            </a:rPr>
            <a:t>изланишларни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бажариш</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ru-RU" sz="1900" kern="1200" dirty="0" smtClean="0">
              <a:latin typeface="Times New Roman" panose="02020603050405020304" pitchFamily="18" charset="0"/>
              <a:cs typeface="Times New Roman" panose="02020603050405020304" pitchFamily="18" charset="0"/>
            </a:rPr>
            <a:t>9. </a:t>
          </a:r>
          <a:r>
            <a:rPr lang="ru-RU" sz="1900" kern="1200" dirty="0" err="1" smtClean="0">
              <a:latin typeface="Times New Roman" panose="02020603050405020304" pitchFamily="18" charset="0"/>
              <a:cs typeface="Times New Roman" panose="02020603050405020304" pitchFamily="18" charset="0"/>
            </a:rPr>
            <a:t>Ўқитувчиларни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юқори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даражада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моддий</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рағбатлантириш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уларни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ижтимоий</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ҳимоя</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қилиш</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dsp:txBody>
      <dsp:txXfrm>
        <a:off x="0" y="1300461"/>
        <a:ext cx="10515600" cy="427248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AC3643-F3E7-4902-A5F1-147F9BBB8591}">
      <dsp:nvSpPr>
        <dsp:cNvPr id="0" name=""/>
        <dsp:cNvSpPr/>
      </dsp:nvSpPr>
      <dsp:spPr>
        <a:xfrm>
          <a:off x="0" y="359104"/>
          <a:ext cx="10515600" cy="23751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ru-RU" sz="2900" kern="1200" dirty="0" err="1" smtClean="0">
              <a:latin typeface="Times New Roman" panose="02020603050405020304" pitchFamily="18" charset="0"/>
              <a:cs typeface="Times New Roman" panose="02020603050405020304" pitchFamily="18" charset="0"/>
            </a:rPr>
            <a:t>Бу</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ҳолатларнинг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барчаси</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к</a:t>
          </a:r>
          <a:r>
            <a:rPr lang="ru-RU" sz="2900" kern="1200" dirty="0" err="1" smtClean="0">
              <a:latin typeface="Times New Roman" panose="02020603050405020304" pitchFamily="18" charset="0"/>
              <a:cs typeface="Times New Roman" panose="02020603050405020304" pitchFamily="18" charset="0"/>
            </a:rPr>
            <a:t>адрлар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тайёрлаш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миллий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дастурида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ўз</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аксини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топган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Бугунги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куннинг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мутахассиси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томонлама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ривожланган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юқори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даражадаги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интеллектга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эга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бўлган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асосларини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чуқур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ўрганган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билимдон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зукко</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доно</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фидоий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маърифатли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маънавиятли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инсон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бўлиши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керак</a:t>
          </a:r>
          <a:r>
            <a:rPr lang="ru-RU" sz="2900" kern="1200" dirty="0" smtClean="0">
              <a:latin typeface="Times New Roman" panose="02020603050405020304" pitchFamily="18" charset="0"/>
              <a:cs typeface="Times New Roman" panose="02020603050405020304" pitchFamily="18" charset="0"/>
            </a:rPr>
            <a:t>. </a:t>
          </a:r>
          <a:endParaRPr lang="ru-RU" sz="2900" kern="1200" dirty="0">
            <a:latin typeface="Times New Roman" panose="02020603050405020304" pitchFamily="18" charset="0"/>
            <a:cs typeface="Times New Roman" panose="02020603050405020304" pitchFamily="18" charset="0"/>
          </a:endParaRPr>
        </a:p>
      </dsp:txBody>
      <dsp:txXfrm>
        <a:off x="115943" y="475047"/>
        <a:ext cx="10283714" cy="2143214"/>
      </dsp:txXfrm>
    </dsp:sp>
    <dsp:sp modelId="{B78F9BF6-FCA3-4337-8DF0-FC0974775301}">
      <dsp:nvSpPr>
        <dsp:cNvPr id="0" name=""/>
        <dsp:cNvSpPr/>
      </dsp:nvSpPr>
      <dsp:spPr>
        <a:xfrm>
          <a:off x="0" y="2817724"/>
          <a:ext cx="10515600" cy="23751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ru-RU" sz="2900" kern="1200" smtClean="0">
              <a:latin typeface="Times New Roman" panose="02020603050405020304" pitchFamily="18" charset="0"/>
              <a:cs typeface="Times New Roman" panose="02020603050405020304" pitchFamily="18" charset="0"/>
            </a:rPr>
            <a:t>У </a:t>
          </a:r>
          <a:r>
            <a:rPr lang="ru-RU" sz="2900" kern="1200" dirty="0" err="1" smtClean="0">
              <a:latin typeface="Times New Roman" panose="02020603050405020304" pitchFamily="18" charset="0"/>
              <a:cs typeface="Times New Roman" panose="02020603050405020304" pitchFamily="18" charset="0"/>
            </a:rPr>
            <a:t>ўз</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мутахассислигидан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ташқари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хорижий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тиллардан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бирини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эгаллаган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бўлиши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ҳамда</a:t>
          </a:r>
          <a:r>
            <a:rPr lang="ru-RU" sz="2900" kern="1200" dirty="0" smtClean="0">
              <a:latin typeface="Times New Roman" panose="02020603050405020304" pitchFamily="18" charset="0"/>
              <a:cs typeface="Times New Roman" panose="02020603050405020304" pitchFamily="18" charset="0"/>
            </a:rPr>
            <a:t> компьютер </a:t>
          </a:r>
          <a:r>
            <a:rPr lang="ru-RU" sz="2900" kern="1200" dirty="0" err="1" smtClean="0">
              <a:latin typeface="Times New Roman" panose="02020603050405020304" pitchFamily="18" charset="0"/>
              <a:cs typeface="Times New Roman" panose="02020603050405020304" pitchFamily="18" charset="0"/>
            </a:rPr>
            <a:t>техникасидан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фойдалана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олиши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шарт</a:t>
          </a:r>
          <a:r>
            <a:rPr lang="ru-RU" sz="2900" kern="1200" dirty="0" smtClean="0">
              <a:latin typeface="Times New Roman" panose="02020603050405020304" pitchFamily="18" charset="0"/>
              <a:cs typeface="Times New Roman" panose="02020603050405020304" pitchFamily="18" charset="0"/>
            </a:rPr>
            <a:t>.</a:t>
          </a:r>
          <a:endParaRPr lang="ru-RU" sz="2900" kern="1200" dirty="0">
            <a:latin typeface="Times New Roman" panose="02020603050405020304" pitchFamily="18" charset="0"/>
            <a:cs typeface="Times New Roman" panose="02020603050405020304" pitchFamily="18" charset="0"/>
          </a:endParaRPr>
        </a:p>
      </dsp:txBody>
      <dsp:txXfrm>
        <a:off x="115943" y="2933667"/>
        <a:ext cx="10283714" cy="2143214"/>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A1F1CA-A0F8-42BF-876A-5046B5175BFF}">
      <dsp:nvSpPr>
        <dsp:cNvPr id="0" name=""/>
        <dsp:cNvSpPr/>
      </dsp:nvSpPr>
      <dsp:spPr>
        <a:xfrm>
          <a:off x="0" y="341742"/>
          <a:ext cx="10515600" cy="23751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ru-RU" sz="2900" kern="1200" dirty="0" err="1" smtClean="0">
              <a:latin typeface="Times New Roman" panose="02020603050405020304" pitchFamily="18" charset="0"/>
              <a:cs typeface="Times New Roman" panose="02020603050405020304" pitchFamily="18" charset="0"/>
            </a:rPr>
            <a:t>Олий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таълим</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тизимида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фаолият</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кўрсатаётган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ўқитувчи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замонавий</a:t>
          </a:r>
          <a:r>
            <a:rPr lang="ru-RU" sz="2900" kern="1200" dirty="0" smtClean="0">
              <a:latin typeface="Times New Roman" panose="02020603050405020304" pitchFamily="18" charset="0"/>
              <a:cs typeface="Times New Roman" panose="02020603050405020304" pitchFamily="18" charset="0"/>
            </a:rPr>
            <a:t> педагогик </a:t>
          </a:r>
          <a:r>
            <a:rPr lang="ru-RU" sz="2900" kern="1200" dirty="0" err="1" smtClean="0">
              <a:latin typeface="Times New Roman" panose="02020603050405020304" pitchFamily="18" charset="0"/>
              <a:cs typeface="Times New Roman" panose="02020603050405020304" pitchFamily="18" charset="0"/>
            </a:rPr>
            <a:t>технологиялар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таълим-тарбия</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жараёнини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фаоллаштириш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усуллари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ўқитиладиган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фанлар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бўйича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сифатли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билим</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кўникма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малакаларни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ҳосил</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қилишни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таъминловчи</a:t>
          </a:r>
          <a:r>
            <a:rPr lang="ru-RU" sz="2900" kern="1200" dirty="0" smtClean="0">
              <a:latin typeface="Times New Roman" panose="02020603050405020304" pitchFamily="18" charset="0"/>
              <a:cs typeface="Times New Roman" panose="02020603050405020304" pitchFamily="18" charset="0"/>
            </a:rPr>
            <a:t> педагогик </a:t>
          </a:r>
          <a:r>
            <a:rPr lang="ru-RU" sz="2900" kern="1200" dirty="0" err="1" smtClean="0">
              <a:latin typeface="Times New Roman" panose="02020603050405020304" pitchFamily="18" charset="0"/>
              <a:cs typeface="Times New Roman" panose="02020603050405020304" pitchFamily="18" charset="0"/>
            </a:rPr>
            <a:t>усулларни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қўллай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билиши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лозим</a:t>
          </a:r>
          <a:r>
            <a:rPr lang="ru-RU" sz="2900" kern="1200" dirty="0" smtClean="0">
              <a:latin typeface="Times New Roman" panose="02020603050405020304" pitchFamily="18" charset="0"/>
              <a:cs typeface="Times New Roman" panose="02020603050405020304" pitchFamily="18" charset="0"/>
            </a:rPr>
            <a:t>. </a:t>
          </a:r>
          <a:endParaRPr lang="ru-RU" sz="2900" kern="1200" dirty="0">
            <a:latin typeface="Times New Roman" panose="02020603050405020304" pitchFamily="18" charset="0"/>
            <a:cs typeface="Times New Roman" panose="02020603050405020304" pitchFamily="18" charset="0"/>
          </a:endParaRPr>
        </a:p>
      </dsp:txBody>
      <dsp:txXfrm>
        <a:off x="115943" y="457685"/>
        <a:ext cx="10283714" cy="2143214"/>
      </dsp:txXfrm>
    </dsp:sp>
    <dsp:sp modelId="{0A02986B-7ADA-4285-A4D1-80600C747659}">
      <dsp:nvSpPr>
        <dsp:cNvPr id="0" name=""/>
        <dsp:cNvSpPr/>
      </dsp:nvSpPr>
      <dsp:spPr>
        <a:xfrm>
          <a:off x="0" y="2800363"/>
          <a:ext cx="10515600" cy="23751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ru-RU" sz="2900" kern="1200" smtClean="0">
              <a:latin typeface="Times New Roman" panose="02020603050405020304" pitchFamily="18" charset="0"/>
              <a:cs typeface="Times New Roman" panose="02020603050405020304" pitchFamily="18" charset="0"/>
            </a:rPr>
            <a:t>У </a:t>
          </a:r>
          <a:r>
            <a:rPr lang="ru-RU" sz="2900" kern="1200" dirty="0" err="1" smtClean="0">
              <a:latin typeface="Times New Roman" panose="02020603050405020304" pitchFamily="18" charset="0"/>
              <a:cs typeface="Times New Roman" panose="02020603050405020304" pitchFamily="18" charset="0"/>
            </a:rPr>
            <a:t>замонавий</a:t>
          </a:r>
          <a:r>
            <a:rPr lang="ru-RU" sz="2900" kern="1200" dirty="0" smtClean="0">
              <a:latin typeface="Times New Roman" panose="02020603050405020304" pitchFamily="18" charset="0"/>
              <a:cs typeface="Times New Roman" panose="02020603050405020304" pitchFamily="18" charset="0"/>
            </a:rPr>
            <a:t> педагогик </a:t>
          </a:r>
          <a:r>
            <a:rPr lang="ru-RU" sz="2900" kern="1200" dirty="0" err="1" smtClean="0">
              <a:latin typeface="Times New Roman" panose="02020603050405020304" pitchFamily="18" charset="0"/>
              <a:cs typeface="Times New Roman" panose="02020603050405020304" pitchFamily="18" charset="0"/>
            </a:rPr>
            <a:t>технологияларнинг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моҳияти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мақсади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вазифаларини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ўрганиб</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чиқиб</a:t>
          </a:r>
          <a:r>
            <a:rPr lang="ru-RU" sz="2900" kern="1200" dirty="0" smtClean="0">
              <a:latin typeface="Times New Roman" panose="02020603050405020304" pitchFamily="18" charset="0"/>
              <a:cs typeface="Times New Roman" panose="02020603050405020304" pitchFamily="18" charset="0"/>
            </a:rPr>
            <a:t>, улар </a:t>
          </a:r>
          <a:r>
            <a:rPr lang="ru-RU" sz="2900" kern="1200" dirty="0" err="1" smtClean="0">
              <a:latin typeface="Times New Roman" panose="02020603050405020304" pitchFamily="18" charset="0"/>
              <a:cs typeface="Times New Roman" panose="02020603050405020304" pitchFamily="18" charset="0"/>
            </a:rPr>
            <a:t>ҳақида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илмий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асосланган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маълумотлар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амалий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йўлланмалар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ишлаб</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чиқиши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илғор</a:t>
          </a:r>
          <a:r>
            <a:rPr lang="ru-RU" sz="2900" kern="1200" dirty="0" smtClean="0">
              <a:latin typeface="Times New Roman" panose="02020603050405020304" pitchFamily="18" charset="0"/>
              <a:cs typeface="Times New Roman" panose="02020603050405020304" pitchFamily="18" charset="0"/>
            </a:rPr>
            <a:t> педагогик </a:t>
          </a:r>
          <a:r>
            <a:rPr lang="ru-RU" sz="2900" kern="1200" dirty="0" err="1" smtClean="0">
              <a:latin typeface="Times New Roman" panose="02020603050405020304" pitchFamily="18" charset="0"/>
              <a:cs typeface="Times New Roman" panose="02020603050405020304" pitchFamily="18" charset="0"/>
            </a:rPr>
            <a:t>ва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ахборот</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технологияларини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ўзлаштирганидан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сўнг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таълим</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тизимига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жорий</a:t>
          </a:r>
          <a:r>
            <a:rPr lang="ru-RU" sz="2900" kern="1200" dirty="0" smtClean="0">
              <a:latin typeface="Times New Roman" panose="02020603050405020304" pitchFamily="18" charset="0"/>
              <a:cs typeface="Times New Roman" panose="02020603050405020304" pitchFamily="18" charset="0"/>
            </a:rPr>
            <a:t> эта </a:t>
          </a:r>
          <a:r>
            <a:rPr lang="ru-RU" sz="2900" kern="1200" dirty="0" err="1" smtClean="0">
              <a:latin typeface="Times New Roman" panose="02020603050405020304" pitchFamily="18" charset="0"/>
              <a:cs typeface="Times New Roman" panose="02020603050405020304" pitchFamily="18" charset="0"/>
            </a:rPr>
            <a:t>олиши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керак</a:t>
          </a:r>
          <a:r>
            <a:rPr lang="ru-RU" sz="2900" kern="1200" dirty="0" smtClean="0">
              <a:latin typeface="Times New Roman" panose="02020603050405020304" pitchFamily="18" charset="0"/>
              <a:cs typeface="Times New Roman" panose="02020603050405020304" pitchFamily="18" charset="0"/>
            </a:rPr>
            <a:t>.</a:t>
          </a:r>
          <a:endParaRPr lang="ru-RU" sz="2900" kern="1200" dirty="0">
            <a:latin typeface="Times New Roman" panose="02020603050405020304" pitchFamily="18" charset="0"/>
            <a:cs typeface="Times New Roman" panose="02020603050405020304" pitchFamily="18" charset="0"/>
          </a:endParaRPr>
        </a:p>
      </dsp:txBody>
      <dsp:txXfrm>
        <a:off x="115943" y="2916306"/>
        <a:ext cx="10283714" cy="2143214"/>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D18BEB-83BF-43CC-89C6-179BB584794C}">
      <dsp:nvSpPr>
        <dsp:cNvPr id="0" name=""/>
        <dsp:cNvSpPr/>
      </dsp:nvSpPr>
      <dsp:spPr>
        <a:xfrm>
          <a:off x="0" y="66686"/>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Бугунги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кунда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ижтимоий-иқтисодий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ислоҳотлар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жараёни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жамиятнинг</a:t>
          </a:r>
          <a:r>
            <a:rPr lang="ru-RU" sz="2800" kern="1200" dirty="0" smtClean="0">
              <a:latin typeface="Times New Roman" panose="02020603050405020304" pitchFamily="18" charset="0"/>
              <a:cs typeface="Times New Roman" panose="02020603050405020304" pitchFamily="18" charset="0"/>
            </a:rPr>
            <a:t> тез </a:t>
          </a:r>
          <a:r>
            <a:rPr lang="ru-RU" sz="2800" kern="1200" dirty="0" err="1" smtClean="0">
              <a:latin typeface="Times New Roman" panose="02020603050405020304" pitchFamily="18" charset="0"/>
              <a:cs typeface="Times New Roman" panose="02020603050405020304" pitchFamily="18" charset="0"/>
            </a:rPr>
            <a:t>ўзгариб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бораётган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турмуш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шароити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тизимига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таъсирчанлик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тезкорлик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хоссаларининг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берилишини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яъни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ижтимоий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иқтисодий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тараққиёт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талабларига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жавоб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бериш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шахс</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қобилияти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истеъдодини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ҳисобга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олиш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имконият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шарт-шароитларини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яратишни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тақозо</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этади</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31135" y="197821"/>
        <a:ext cx="10253330" cy="2424050"/>
      </dsp:txXfrm>
    </dsp:sp>
    <dsp:sp modelId="{99DA0DAF-7844-47BB-A298-7D2E3A8745E0}">
      <dsp:nvSpPr>
        <dsp:cNvPr id="0" name=""/>
        <dsp:cNvSpPr/>
      </dsp:nvSpPr>
      <dsp:spPr>
        <a:xfrm>
          <a:off x="0" y="2833646"/>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Ўқув-тарбия</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дастурларининг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таъсирчанлиги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тезкорлигини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таъминлаш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жараёнини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дифференциациялаш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муаммоси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билан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узвий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боғлиқ</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31135" y="2964781"/>
        <a:ext cx="10253330" cy="2424050"/>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C3805F-6763-44D6-BC86-C565972A245A}">
      <dsp:nvSpPr>
        <dsp:cNvPr id="0" name=""/>
        <dsp:cNvSpPr/>
      </dsp:nvSpPr>
      <dsp:spPr>
        <a:xfrm>
          <a:off x="0" y="276370"/>
          <a:ext cx="10515600" cy="246796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ru-RU" sz="3000" kern="1200" dirty="0" err="1" smtClean="0">
              <a:latin typeface="Times New Roman" panose="02020603050405020304" pitchFamily="18" charset="0"/>
              <a:cs typeface="Times New Roman" panose="02020603050405020304" pitchFamily="18" charset="0"/>
            </a:rPr>
            <a:t>Ҳозирги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шароитда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сўзда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эмас</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ишда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узлуксиз</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таълим</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тизимига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таълимни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дифференциялаш</a:t>
          </a:r>
          <a:r>
            <a:rPr lang="ru-RU" sz="3000" kern="1200" dirty="0" smtClean="0">
              <a:latin typeface="Times New Roman" panose="02020603050405020304" pitchFamily="18" charset="0"/>
              <a:cs typeface="Times New Roman" panose="02020603050405020304" pitchFamily="18" charset="0"/>
            </a:rPr>
            <a:t> принцип </a:t>
          </a:r>
          <a:r>
            <a:rPr lang="ru-RU" sz="3000" kern="1200" dirty="0" err="1" smtClean="0">
              <a:latin typeface="Times New Roman" panose="02020603050405020304" pitchFamily="18" charset="0"/>
              <a:cs typeface="Times New Roman" panose="02020603050405020304" pitchFamily="18" charset="0"/>
            </a:rPr>
            <a:t>ва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механизмларини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жорий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этиш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керак</a:t>
          </a:r>
          <a:r>
            <a:rPr lang="ru-RU" sz="3000" kern="1200" dirty="0" smtClean="0">
              <a:latin typeface="Times New Roman" panose="02020603050405020304" pitchFamily="18" charset="0"/>
              <a:cs typeface="Times New Roman" panose="02020603050405020304" pitchFamily="18" charset="0"/>
            </a:rPr>
            <a:t>.</a:t>
          </a:r>
          <a:endParaRPr lang="ru-RU" sz="3000" kern="1200" dirty="0">
            <a:latin typeface="Times New Roman" panose="02020603050405020304" pitchFamily="18" charset="0"/>
            <a:cs typeface="Times New Roman" panose="02020603050405020304" pitchFamily="18" charset="0"/>
          </a:endParaRPr>
        </a:p>
      </dsp:txBody>
      <dsp:txXfrm>
        <a:off x="120476" y="396846"/>
        <a:ext cx="10274648" cy="2227016"/>
      </dsp:txXfrm>
    </dsp:sp>
    <dsp:sp modelId="{3FC47965-6E7A-429C-9B90-132CC92D8C4C}">
      <dsp:nvSpPr>
        <dsp:cNvPr id="0" name=""/>
        <dsp:cNvSpPr/>
      </dsp:nvSpPr>
      <dsp:spPr>
        <a:xfrm>
          <a:off x="0" y="2830739"/>
          <a:ext cx="10515600" cy="246796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ru-RU" sz="3000" kern="1200" dirty="0" err="1" smtClean="0">
              <a:latin typeface="Times New Roman" panose="02020603050405020304" pitchFamily="18" charset="0"/>
              <a:cs typeface="Times New Roman" panose="02020603050405020304" pitchFamily="18" charset="0"/>
            </a:rPr>
            <a:t>Таълимни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дифференциаллаштириш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замонавий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таълим</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тизимининг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асосий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хусусиятларидан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биридир</a:t>
          </a:r>
          <a:r>
            <a:rPr lang="ru-RU" sz="3000" kern="1200" dirty="0" smtClean="0">
              <a:latin typeface="Times New Roman" panose="02020603050405020304" pitchFamily="18" charset="0"/>
              <a:cs typeface="Times New Roman" panose="02020603050405020304" pitchFamily="18" charset="0"/>
            </a:rPr>
            <a:t>. У </a:t>
          </a:r>
          <a:r>
            <a:rPr lang="ru-RU" sz="3000" kern="1200" dirty="0" err="1" smtClean="0">
              <a:latin typeface="Times New Roman" panose="02020603050405020304" pitchFamily="18" charset="0"/>
              <a:cs typeface="Times New Roman" panose="02020603050405020304" pitchFamily="18" charset="0"/>
            </a:rPr>
            <a:t>тингловчиларнинг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шахсий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эҳтиёжлари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лаёқати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имкониятлари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қизиқишлари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касб</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танлашидан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келиб</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чиққан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ҳолда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турли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кўринишда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билим</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олиш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имкониятини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беради</a:t>
          </a:r>
          <a:r>
            <a:rPr lang="ru-RU" sz="3000" kern="1200" dirty="0" smtClean="0">
              <a:latin typeface="Times New Roman" panose="02020603050405020304" pitchFamily="18" charset="0"/>
              <a:cs typeface="Times New Roman" panose="02020603050405020304" pitchFamily="18" charset="0"/>
            </a:rPr>
            <a:t>.</a:t>
          </a:r>
          <a:endParaRPr lang="ru-RU" sz="3000" kern="1200" dirty="0">
            <a:latin typeface="Times New Roman" panose="02020603050405020304" pitchFamily="18" charset="0"/>
            <a:cs typeface="Times New Roman" panose="02020603050405020304" pitchFamily="18" charset="0"/>
          </a:endParaRPr>
        </a:p>
      </dsp:txBody>
      <dsp:txXfrm>
        <a:off x="120476" y="2951215"/>
        <a:ext cx="10274648" cy="2227016"/>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4EE95E-DF04-43E7-BC05-906FDF216318}">
      <dsp:nvSpPr>
        <dsp:cNvPr id="0" name=""/>
        <dsp:cNvSpPr/>
      </dsp:nvSpPr>
      <dsp:spPr>
        <a:xfrm>
          <a:off x="0" y="353317"/>
          <a:ext cx="10515600" cy="23751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ru-RU" sz="2900" kern="1200" dirty="0" err="1" smtClean="0">
              <a:latin typeface="Times New Roman" panose="02020603050405020304" pitchFamily="18" charset="0"/>
              <a:cs typeface="Times New Roman" panose="02020603050405020304" pitchFamily="18" charset="0"/>
            </a:rPr>
            <a:t>Ўқув-тарбия</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жараёнида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қатнашувчи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барча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субъектларнинг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ўзаро</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самарали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таъсирини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таъминловчи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механизмлар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шарт-шароитларни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юзага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келтириш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зарур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Умуман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олганда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ушбу</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тизимнинг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барча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таркибий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қисмлари</a:t>
          </a:r>
          <a:r>
            <a:rPr lang="ru-RU" sz="2900" kern="1200" dirty="0" smtClean="0">
              <a:latin typeface="Times New Roman" panose="02020603050405020304" pitchFamily="18" charset="0"/>
              <a:cs typeface="Times New Roman" panose="02020603050405020304" pitchFamily="18" charset="0"/>
            </a:rPr>
            <a:t> – </a:t>
          </a:r>
          <a:r>
            <a:rPr lang="ru-RU" sz="2900" kern="1200" dirty="0" err="1" smtClean="0">
              <a:latin typeface="Times New Roman" panose="02020603050405020304" pitchFamily="18" charset="0"/>
              <a:cs typeface="Times New Roman" panose="02020603050405020304" pitchFamily="18" charset="0"/>
            </a:rPr>
            <a:t>оила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узлуксиз</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таълим</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маҳалла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жамоат</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бирлашмалари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жамғармалар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мавжуд</a:t>
          </a:r>
          <a:r>
            <a:rPr lang="ru-RU" sz="2900" kern="1200" dirty="0" smtClean="0">
              <a:latin typeface="Times New Roman" panose="02020603050405020304" pitchFamily="18" charset="0"/>
              <a:cs typeface="Times New Roman" panose="02020603050405020304" pitchFamily="18" charset="0"/>
            </a:rPr>
            <a:t>. </a:t>
          </a:r>
          <a:endParaRPr lang="ru-RU" sz="2900" kern="1200" dirty="0">
            <a:latin typeface="Times New Roman" panose="02020603050405020304" pitchFamily="18" charset="0"/>
            <a:cs typeface="Times New Roman" panose="02020603050405020304" pitchFamily="18" charset="0"/>
          </a:endParaRPr>
        </a:p>
      </dsp:txBody>
      <dsp:txXfrm>
        <a:off x="115943" y="469260"/>
        <a:ext cx="10283714" cy="2143214"/>
      </dsp:txXfrm>
    </dsp:sp>
    <dsp:sp modelId="{9F16B57B-A345-4D52-B6F2-B58FA91669E8}">
      <dsp:nvSpPr>
        <dsp:cNvPr id="0" name=""/>
        <dsp:cNvSpPr/>
      </dsp:nvSpPr>
      <dsp:spPr>
        <a:xfrm>
          <a:off x="0" y="2811937"/>
          <a:ext cx="10515600" cy="23751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ru-RU" sz="2900" kern="1200" smtClean="0">
              <a:latin typeface="Times New Roman" panose="02020603050405020304" pitchFamily="18" charset="0"/>
              <a:cs typeface="Times New Roman" panose="02020603050405020304" pitchFamily="18" charset="0"/>
            </a:rPr>
            <a:t>Бироқ</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биринчидан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уларнинг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ўз</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ичидаги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самарадорлик</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фаолиятини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кўтариш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иккинчидан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самарали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таъсирчанлик</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яъни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узвийлиги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бир-бирига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чамбарчас</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боғлиқлигидан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келиб</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чиқиб</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уларнинг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фаолиятини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такомиллаштириш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лозим</a:t>
          </a:r>
          <a:r>
            <a:rPr lang="ru-RU" sz="2900" kern="1200" dirty="0" smtClean="0">
              <a:latin typeface="Times New Roman" panose="02020603050405020304" pitchFamily="18" charset="0"/>
              <a:cs typeface="Times New Roman" panose="02020603050405020304" pitchFamily="18" charset="0"/>
            </a:rPr>
            <a:t>.</a:t>
          </a:r>
          <a:endParaRPr lang="ru-RU" sz="2900" kern="1200" dirty="0">
            <a:latin typeface="Times New Roman" panose="02020603050405020304" pitchFamily="18" charset="0"/>
            <a:cs typeface="Times New Roman" panose="02020603050405020304" pitchFamily="18" charset="0"/>
          </a:endParaRPr>
        </a:p>
      </dsp:txBody>
      <dsp:txXfrm>
        <a:off x="115943" y="2927880"/>
        <a:ext cx="10283714" cy="2143214"/>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EBF7E3-ED6B-473B-8563-BB8E37EC3E14}">
      <dsp:nvSpPr>
        <dsp:cNvPr id="0" name=""/>
        <dsp:cNvSpPr/>
      </dsp:nvSpPr>
      <dsp:spPr>
        <a:xfrm>
          <a:off x="0" y="20388"/>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Таълим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муассасаларининг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фаолиятини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ижтимоий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институтлар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сифатида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тубдан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қайта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кўриб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чиқиш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зарур</a:t>
          </a:r>
          <a:r>
            <a:rPr lang="ru-RU" sz="2800" kern="1200" dirty="0" smtClean="0">
              <a:latin typeface="Times New Roman" panose="02020603050405020304" pitchFamily="18" charset="0"/>
              <a:cs typeface="Times New Roman" panose="02020603050405020304" pitchFamily="18" charset="0"/>
            </a:rPr>
            <a:t>. Бунда, </a:t>
          </a:r>
          <a:r>
            <a:rPr lang="ru-RU" sz="2800" kern="1200" dirty="0" err="1" smtClean="0">
              <a:latin typeface="Times New Roman" panose="02020603050405020304" pitchFamily="18" charset="0"/>
              <a:cs typeface="Times New Roman" panose="02020603050405020304" pitchFamily="18" charset="0"/>
            </a:rPr>
            <a:t>мактаб</a:t>
          </a:r>
          <a:r>
            <a:rPr lang="ru-RU" sz="2800" kern="1200" dirty="0" smtClean="0">
              <a:latin typeface="Times New Roman" panose="02020603050405020304" pitchFamily="18" charset="0"/>
              <a:cs typeface="Times New Roman" panose="02020603050405020304" pitchFamily="18" charset="0"/>
            </a:rPr>
            <a:t>, лицей, коллеж, </a:t>
          </a:r>
          <a:r>
            <a:rPr lang="ru-RU" sz="2800" kern="1200" dirty="0" err="1" smtClean="0">
              <a:latin typeface="Times New Roman" panose="02020603050405020304" pitchFamily="18" charset="0"/>
              <a:cs typeface="Times New Roman" panose="02020603050405020304" pitchFamily="18" charset="0"/>
            </a:rPr>
            <a:t>институтларни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нафақат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илм-фан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маскани</a:t>
          </a:r>
          <a:r>
            <a:rPr lang="ru-RU" sz="2800" kern="1200" dirty="0" smtClean="0">
              <a:latin typeface="Times New Roman" panose="02020603050405020304" pitchFamily="18" charset="0"/>
              <a:cs typeface="Times New Roman" panose="02020603050405020304" pitchFamily="18" charset="0"/>
            </a:rPr>
            <a:t>, балки </a:t>
          </a:r>
          <a:r>
            <a:rPr lang="ru-RU" sz="2800" kern="1200" dirty="0" err="1" smtClean="0">
              <a:latin typeface="Times New Roman" panose="02020603050405020304" pitchFamily="18" charset="0"/>
              <a:cs typeface="Times New Roman" panose="02020603050405020304" pitchFamily="18" charset="0"/>
            </a:rPr>
            <a:t>ҳақиқий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маданий-маърифий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марказларга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айлантириш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керак</a:t>
          </a:r>
          <a:r>
            <a:rPr lang="ru-RU" sz="2800" kern="1200" dirty="0" smtClean="0">
              <a:latin typeface="Times New Roman" panose="02020603050405020304" pitchFamily="18" charset="0"/>
              <a:cs typeface="Times New Roman" panose="02020603050405020304" pitchFamily="18" charset="0"/>
            </a:rPr>
            <a:t>. Улар </a:t>
          </a:r>
          <a:r>
            <a:rPr lang="ru-RU" sz="2800" kern="1200" dirty="0" err="1" smtClean="0">
              <a:latin typeface="Times New Roman" panose="02020603050405020304" pitchFamily="18" charset="0"/>
              <a:cs typeface="Times New Roman" panose="02020603050405020304" pitchFamily="18" charset="0"/>
            </a:rPr>
            <a:t>маҳалла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оила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жамоат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бирлашмалари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билан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яқиндан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алоқада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бўлишлари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шарт</a:t>
          </a:r>
          <a:r>
            <a:rPr lang="ru-RU" sz="2800" kern="1200" dirty="0" smtClean="0">
              <a:latin typeface="Times New Roman" panose="02020603050405020304" pitchFamily="18" charset="0"/>
              <a:cs typeface="Times New Roman" panose="02020603050405020304" pitchFamily="18" charset="0"/>
            </a:rPr>
            <a:t>. </a:t>
          </a:r>
          <a:endParaRPr lang="ru-RU" sz="2800" kern="1200" dirty="0">
            <a:latin typeface="Times New Roman" panose="02020603050405020304" pitchFamily="18" charset="0"/>
            <a:cs typeface="Times New Roman" panose="02020603050405020304" pitchFamily="18" charset="0"/>
          </a:endParaRPr>
        </a:p>
      </dsp:txBody>
      <dsp:txXfrm>
        <a:off x="131135" y="151523"/>
        <a:ext cx="10253330" cy="2424050"/>
      </dsp:txXfrm>
    </dsp:sp>
    <dsp:sp modelId="{E196FF00-1594-4766-9039-9631BB508FA1}">
      <dsp:nvSpPr>
        <dsp:cNvPr id="0" name=""/>
        <dsp:cNvSpPr/>
      </dsp:nvSpPr>
      <dsp:spPr>
        <a:xfrm>
          <a:off x="0" y="2787348"/>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smtClean="0">
              <a:latin typeface="Times New Roman" panose="02020603050405020304" pitchFamily="18" charset="0"/>
              <a:cs typeface="Times New Roman" panose="02020603050405020304" pitchFamily="18" charset="0"/>
            </a:rPr>
            <a:t>Ушбу </a:t>
          </a:r>
          <a:r>
            <a:rPr lang="ru-RU" sz="2800" kern="1200" dirty="0" err="1" smtClean="0">
              <a:latin typeface="Times New Roman" panose="02020603050405020304" pitchFamily="18" charset="0"/>
              <a:cs typeface="Times New Roman" panose="02020603050405020304" pitchFamily="18" charset="0"/>
            </a:rPr>
            <a:t>масканларда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ижод</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руҳи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ижтимоий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фаоллик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шахсий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иштирок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ўзаро</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ҳамкорлик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муҳитининг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яратилиши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тарафдан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мустақил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фикр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юритувчи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шахсни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тарбиялашга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иккинчи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тарафдан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янги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ижтимоий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муҳит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тафаккурнинг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шаклланишига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олиб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келади</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31135" y="2918483"/>
        <a:ext cx="10253330" cy="2424050"/>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7F6074-1A99-4E9B-8CF6-A07BD0F29366}">
      <dsp:nvSpPr>
        <dsp:cNvPr id="0" name=""/>
        <dsp:cNvSpPr/>
      </dsp:nvSpPr>
      <dsp:spPr>
        <a:xfrm>
          <a:off x="0" y="124870"/>
          <a:ext cx="10515600" cy="52790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179070" rIns="179070" bIns="179070" numCol="1" spcCol="1270" anchor="ctr" anchorCtr="0">
          <a:noAutofit/>
        </a:bodyPr>
        <a:lstStyle/>
        <a:p>
          <a:pPr marL="0" lvl="0" indent="358775" algn="just" defTabSz="2089150" rtl="0">
            <a:lnSpc>
              <a:spcPct val="90000"/>
            </a:lnSpc>
            <a:spcBef>
              <a:spcPct val="0"/>
            </a:spcBef>
            <a:spcAft>
              <a:spcPct val="35000"/>
            </a:spcAft>
          </a:pPr>
          <a:r>
            <a:rPr lang="ru-RU" sz="4700" kern="1200" dirty="0" err="1" smtClean="0">
              <a:latin typeface="Times New Roman" panose="02020603050405020304" pitchFamily="18" charset="0"/>
              <a:cs typeface="Times New Roman" panose="02020603050405020304" pitchFamily="18" charset="0"/>
            </a:rPr>
            <a:t>Олий</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таълим</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муассасаларидаги</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ўқув-тарбия</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жараёнида</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модулли</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таълим</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технологияси</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ҳамкорликда</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ўқитиш</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технологияси</a:t>
          </a:r>
          <a:r>
            <a:rPr lang="ru-RU" sz="4700" kern="1200" dirty="0" smtClean="0">
              <a:latin typeface="Times New Roman" panose="02020603050405020304" pitchFamily="18" charset="0"/>
              <a:cs typeface="Times New Roman" panose="02020603050405020304" pitchFamily="18" charset="0"/>
            </a:rPr>
            <a:t>, дидактик </a:t>
          </a:r>
          <a:r>
            <a:rPr lang="ru-RU" sz="4700" kern="1200" dirty="0" err="1" smtClean="0">
              <a:latin typeface="Times New Roman" panose="02020603050405020304" pitchFamily="18" charset="0"/>
              <a:cs typeface="Times New Roman" panose="02020603050405020304" pitchFamily="18" charset="0"/>
            </a:rPr>
            <a:t>ўйин</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технологиялари</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муаммоли</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таълим</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технологияларидан</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фойдаланиш</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йўллари</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ишлаб</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чиқилди</a:t>
          </a:r>
          <a:r>
            <a:rPr lang="ru-RU" sz="4700" kern="1200" dirty="0" smtClean="0">
              <a:latin typeface="Times New Roman" panose="02020603050405020304" pitchFamily="18" charset="0"/>
              <a:cs typeface="Times New Roman" panose="02020603050405020304" pitchFamily="18" charset="0"/>
            </a:rPr>
            <a:t>.</a:t>
          </a:r>
          <a:endParaRPr lang="ru-RU" sz="4700" kern="1200" dirty="0">
            <a:latin typeface="Times New Roman" panose="02020603050405020304" pitchFamily="18" charset="0"/>
            <a:cs typeface="Times New Roman" panose="02020603050405020304" pitchFamily="18" charset="0"/>
          </a:endParaRPr>
        </a:p>
      </dsp:txBody>
      <dsp:txXfrm>
        <a:off x="257701" y="382571"/>
        <a:ext cx="10000198" cy="4763638"/>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560A49-563D-4F3E-8F34-443E601A56F0}">
      <dsp:nvSpPr>
        <dsp:cNvPr id="0" name=""/>
        <dsp:cNvSpPr/>
      </dsp:nvSpPr>
      <dsp:spPr>
        <a:xfrm>
          <a:off x="0" y="72059"/>
          <a:ext cx="10515600" cy="20676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ru-RU" sz="2500" kern="1200" dirty="0" err="1" smtClean="0">
              <a:latin typeface="Times New Roman" panose="02020603050405020304" pitchFamily="18" charset="0"/>
              <a:cs typeface="Times New Roman" panose="02020603050405020304" pitchFamily="18" charset="0"/>
            </a:rPr>
            <a:t>Тингловчиларда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дарслик</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илмий-оммабоп</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қўшимча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адабиётлар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билан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мустақил</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ишлаш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кўникмалари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ижодий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мустақил</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фикрлашни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ривожлантириш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мақсадида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модулли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таълим</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технологияларидан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фойдаланилади</a:t>
          </a:r>
          <a:r>
            <a:rPr lang="ru-RU" sz="2500" kern="1200" dirty="0" smtClean="0">
              <a:latin typeface="Times New Roman" panose="02020603050405020304" pitchFamily="18" charset="0"/>
              <a:cs typeface="Times New Roman" panose="02020603050405020304" pitchFamily="18" charset="0"/>
            </a:rPr>
            <a:t>. </a:t>
          </a:r>
          <a:endParaRPr lang="ru-RU" sz="2500" kern="1200" dirty="0">
            <a:latin typeface="Times New Roman" panose="02020603050405020304" pitchFamily="18" charset="0"/>
            <a:cs typeface="Times New Roman" panose="02020603050405020304" pitchFamily="18" charset="0"/>
          </a:endParaRPr>
        </a:p>
      </dsp:txBody>
      <dsp:txXfrm>
        <a:off x="100932" y="172991"/>
        <a:ext cx="10313736" cy="1865745"/>
      </dsp:txXfrm>
    </dsp:sp>
    <dsp:sp modelId="{9E037D67-D9CE-4E1C-9BF0-CAC9311AB558}">
      <dsp:nvSpPr>
        <dsp:cNvPr id="0" name=""/>
        <dsp:cNvSpPr/>
      </dsp:nvSpPr>
      <dsp:spPr>
        <a:xfrm>
          <a:off x="0" y="2211669"/>
          <a:ext cx="10515600" cy="20676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ru-RU" sz="2500" kern="1200" smtClean="0">
              <a:latin typeface="Times New Roman" panose="02020603050405020304" pitchFamily="18" charset="0"/>
              <a:cs typeface="Times New Roman" panose="02020603050405020304" pitchFamily="18" charset="0"/>
            </a:rPr>
            <a:t>Модулли </a:t>
          </a:r>
          <a:r>
            <a:rPr lang="ru-RU" sz="2500" kern="1200" dirty="0" err="1" smtClean="0">
              <a:latin typeface="Times New Roman" panose="02020603050405020304" pitchFamily="18" charset="0"/>
              <a:cs typeface="Times New Roman" panose="02020603050405020304" pitchFamily="18" charset="0"/>
            </a:rPr>
            <a:t>таълим</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технологияларининг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ўзига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хос</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жиҳати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ўрганилаётган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мавзу</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бўйича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тингловчиларнинг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мустақил</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ижодий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ишлашига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имкон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берадиган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модулли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дастур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тузилади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Тингловчилар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модул</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дастури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ёрдамида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мустақил</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ижодий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ишлаб</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машғулотлардан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кўзланган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мақсадга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эришадилар</a:t>
          </a:r>
          <a:r>
            <a:rPr lang="ru-RU" sz="2500" kern="1200" dirty="0" smtClean="0">
              <a:latin typeface="Times New Roman" panose="02020603050405020304" pitchFamily="18" charset="0"/>
              <a:cs typeface="Times New Roman" panose="02020603050405020304" pitchFamily="18" charset="0"/>
            </a:rPr>
            <a:t>.</a:t>
          </a:r>
          <a:endParaRPr lang="ru-RU" sz="2500" kern="1200" dirty="0">
            <a:latin typeface="Times New Roman" panose="02020603050405020304" pitchFamily="18" charset="0"/>
            <a:cs typeface="Times New Roman" panose="02020603050405020304" pitchFamily="18" charset="0"/>
          </a:endParaRPr>
        </a:p>
      </dsp:txBody>
      <dsp:txXfrm>
        <a:off x="100932" y="2312601"/>
        <a:ext cx="10313736" cy="1865745"/>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280EFB-DB6D-48B2-93A6-6858A478A672}">
      <dsp:nvSpPr>
        <dsp:cNvPr id="0" name=""/>
        <dsp:cNvSpPr/>
      </dsp:nvSpPr>
      <dsp:spPr>
        <a:xfrm>
          <a:off x="0" y="10067"/>
          <a:ext cx="10515600" cy="273136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Модул</a:t>
          </a:r>
          <a:r>
            <a:rPr lang="uz-Cyrl-UZ" sz="2800" kern="1200" dirty="0" smtClean="0">
              <a:latin typeface="Times New Roman" panose="02020603050405020304" pitchFamily="18" charset="0"/>
              <a:cs typeface="Times New Roman" panose="02020603050405020304" pitchFamily="18" charset="0"/>
            </a:rPr>
            <a:t>ь</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дастурлари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ўрганилаётган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мавзу</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юзасидан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тингловчилар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бажариши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лозим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топшириқлар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топшириқларни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бажариш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бўйича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кўрсатмаларни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мужассамлаштиради</a:t>
          </a:r>
          <a:r>
            <a:rPr lang="ru-RU" sz="2800" kern="1200" dirty="0" smtClean="0">
              <a:latin typeface="Times New Roman" panose="02020603050405020304" pitchFamily="18" charset="0"/>
              <a:cs typeface="Times New Roman" panose="02020603050405020304" pitchFamily="18" charset="0"/>
            </a:rPr>
            <a:t>. </a:t>
          </a:r>
          <a:endParaRPr lang="ru-RU" sz="2800" kern="1200" dirty="0">
            <a:latin typeface="Times New Roman" panose="02020603050405020304" pitchFamily="18" charset="0"/>
            <a:cs typeface="Times New Roman" panose="02020603050405020304" pitchFamily="18" charset="0"/>
          </a:endParaRPr>
        </a:p>
      </dsp:txBody>
      <dsp:txXfrm>
        <a:off x="133334" y="143401"/>
        <a:ext cx="10248932" cy="2464696"/>
      </dsp:txXfrm>
    </dsp:sp>
    <dsp:sp modelId="{3E52652A-0953-4966-B14C-BA63893C0580}">
      <dsp:nvSpPr>
        <dsp:cNvPr id="0" name=""/>
        <dsp:cNvSpPr/>
      </dsp:nvSpPr>
      <dsp:spPr>
        <a:xfrm>
          <a:off x="0" y="2822072"/>
          <a:ext cx="10515600" cy="273136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Ишлаб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чиқилган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дастурлар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мазмун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моҳиятига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кўра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тингловчиларнинг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индивидуал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иккита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тингловчи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биргаликда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кичик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гуруҳларда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ҳамкорликда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ишлашига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мўлжалланган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модул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дастурларига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ажратилади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Модул</a:t>
          </a:r>
          <a:r>
            <a:rPr lang="uz-Cyrl-UZ" sz="2800" kern="1200" dirty="0" smtClean="0">
              <a:latin typeface="Times New Roman" panose="02020603050405020304" pitchFamily="18" charset="0"/>
              <a:cs typeface="Times New Roman" panose="02020603050405020304" pitchFamily="18" charset="0"/>
            </a:rPr>
            <a:t>ь</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дастурларнинг</a:t>
          </a:r>
          <a:r>
            <a:rPr lang="ru-RU" sz="2800" kern="1200" dirty="0" smtClean="0">
              <a:latin typeface="Times New Roman" panose="02020603050405020304" pitchFamily="18" charset="0"/>
              <a:cs typeface="Times New Roman" panose="02020603050405020304" pitchFamily="18" charset="0"/>
            </a:rPr>
            <a:t> дидактик </a:t>
          </a:r>
          <a:r>
            <a:rPr lang="ru-RU" sz="2800" kern="1200" dirty="0" err="1" smtClean="0">
              <a:latin typeface="Times New Roman" panose="02020603050405020304" pitchFamily="18" charset="0"/>
              <a:cs typeface="Times New Roman" panose="02020603050405020304" pitchFamily="18" charset="0"/>
            </a:rPr>
            <a:t>мақсадидан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келиб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чиқиб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ўқув-тарбия</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жараёнидан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ўрнида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фойдаланиш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юқори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самара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беради</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33334" y="2955406"/>
        <a:ext cx="10248932" cy="2464696"/>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C7D93A-FA88-4540-B8F0-B417A8345B57}">
      <dsp:nvSpPr>
        <dsp:cNvPr id="0" name=""/>
        <dsp:cNvSpPr/>
      </dsp:nvSpPr>
      <dsp:spPr>
        <a:xfrm>
          <a:off x="0" y="1832"/>
          <a:ext cx="10515600" cy="55598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ru-RU" sz="3600" kern="1200" dirty="0" err="1" smtClean="0">
              <a:latin typeface="Times New Roman" panose="02020603050405020304" pitchFamily="18" charset="0"/>
              <a:cs typeface="Times New Roman" panose="02020603050405020304" pitchFamily="18" charset="0"/>
            </a:rPr>
            <a:t>Ўқув-тарбия</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жараёнида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ҳамкорликда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ўқитиш</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технологияси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методларидан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фойдаланиш</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ҳар</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бир</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тингловчини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кундалик</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қизғин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ақлий</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меҳнатга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ижодий</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ва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мустақил</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фикр</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юритишга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ўргатиш</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шахс</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сифатида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онгли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мустақилликни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тарбиялаш</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тингловчида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шахсий</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қадр-қиммат</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туйғусини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вужудга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келтириш</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ўз</a:t>
          </a:r>
          <a:r>
            <a:rPr lang="ru-RU" sz="3600" kern="1200" dirty="0" smtClean="0">
              <a:latin typeface="Times New Roman" panose="02020603050405020304" pitchFamily="18" charset="0"/>
              <a:cs typeface="Times New Roman" panose="02020603050405020304" pitchFamily="18" charset="0"/>
            </a:rPr>
            <a:t> кучи </a:t>
          </a:r>
          <a:r>
            <a:rPr lang="ru-RU" sz="3600" kern="1200" dirty="0" err="1" smtClean="0">
              <a:latin typeface="Times New Roman" panose="02020603050405020304" pitchFamily="18" charset="0"/>
              <a:cs typeface="Times New Roman" panose="02020603050405020304" pitchFamily="18" charset="0"/>
            </a:rPr>
            <a:t>ва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қобилиятига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бўлган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ишончини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мустаҳкамлаш</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таълим</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олишда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масъулият</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ҳиссини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шакллантиришни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кўзда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тутади</a:t>
          </a:r>
          <a:r>
            <a:rPr lang="ru-RU" sz="3600" kern="1200" dirty="0" smtClean="0">
              <a:latin typeface="Times New Roman" panose="02020603050405020304" pitchFamily="18" charset="0"/>
              <a:cs typeface="Times New Roman" panose="02020603050405020304" pitchFamily="18" charset="0"/>
            </a:rPr>
            <a:t>.</a:t>
          </a:r>
          <a:endParaRPr lang="ru-RU" sz="3600" kern="1200" dirty="0">
            <a:latin typeface="Times New Roman" panose="02020603050405020304" pitchFamily="18" charset="0"/>
            <a:cs typeface="Times New Roman" panose="02020603050405020304" pitchFamily="18" charset="0"/>
          </a:endParaRPr>
        </a:p>
      </dsp:txBody>
      <dsp:txXfrm>
        <a:off x="271409" y="273241"/>
        <a:ext cx="9972782" cy="5017022"/>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0DDCBB-A710-4D91-A99B-067933D6B252}">
      <dsp:nvSpPr>
        <dsp:cNvPr id="0" name=""/>
        <dsp:cNvSpPr/>
      </dsp:nvSpPr>
      <dsp:spPr>
        <a:xfrm>
          <a:off x="0" y="18713"/>
          <a:ext cx="10515600" cy="5433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358775" algn="just" defTabSz="1911350" rtl="0">
            <a:lnSpc>
              <a:spcPct val="90000"/>
            </a:lnSpc>
            <a:spcBef>
              <a:spcPct val="0"/>
            </a:spcBef>
            <a:spcAft>
              <a:spcPct val="35000"/>
            </a:spcAft>
          </a:pPr>
          <a:r>
            <a:rPr lang="ru-RU" sz="4300" kern="1200" dirty="0" err="1" smtClean="0">
              <a:latin typeface="Times New Roman" panose="02020603050405020304" pitchFamily="18" charset="0"/>
              <a:cs typeface="Times New Roman" panose="02020603050405020304" pitchFamily="18" charset="0"/>
            </a:rPr>
            <a:t>Ҳамкорликда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ўқитиш</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технологияси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ҳар</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бир</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тингловчининг</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таълим</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олишдаи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муваффақияти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гуруҳ</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муваффақиятига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олиб</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келишини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англаган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ҳолда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мунтазам</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ва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сидқидилдан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ақлий</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меҳнат</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қилишга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берилган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топшириқларни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сифатли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бажаришга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ўқув</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материалини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пухта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ўзлаштиришга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замин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тайёрлайди</a:t>
          </a:r>
          <a:r>
            <a:rPr lang="ru-RU" sz="4300" kern="1200" dirty="0" smtClean="0">
              <a:latin typeface="Times New Roman" panose="02020603050405020304" pitchFamily="18" charset="0"/>
              <a:cs typeface="Times New Roman" panose="02020603050405020304" pitchFamily="18" charset="0"/>
            </a:rPr>
            <a:t>.</a:t>
          </a:r>
          <a:endParaRPr lang="ru-RU" sz="4300" kern="1200" dirty="0">
            <a:latin typeface="Times New Roman" panose="02020603050405020304" pitchFamily="18" charset="0"/>
            <a:cs typeface="Times New Roman" panose="02020603050405020304" pitchFamily="18" charset="0"/>
          </a:endParaRPr>
        </a:p>
      </dsp:txBody>
      <dsp:txXfrm>
        <a:off x="265241" y="283954"/>
        <a:ext cx="9985118" cy="4902997"/>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21A853-FDDE-4660-9A45-8F5A7CC33128}">
      <dsp:nvSpPr>
        <dsp:cNvPr id="0" name=""/>
        <dsp:cNvSpPr/>
      </dsp:nvSpPr>
      <dsp:spPr>
        <a:xfrm>
          <a:off x="0" y="32377"/>
          <a:ext cx="10515600" cy="5475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kern="1200" dirty="0" err="1" smtClean="0">
              <a:latin typeface="Times New Roman" panose="02020603050405020304" pitchFamily="18" charset="0"/>
              <a:cs typeface="Times New Roman" panose="02020603050405020304" pitchFamily="18" charset="0"/>
            </a:rPr>
            <a:t>Олий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ўқув</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юртларида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олиб</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бориладиган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машғулотларда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ҳамкорликда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ўқитиш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технологиясининг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гуруҳларда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ўқитиш</a:t>
          </a:r>
          <a:r>
            <a:rPr lang="ru-RU" sz="3900" kern="1200" dirty="0" smtClean="0">
              <a:latin typeface="Times New Roman" panose="02020603050405020304" pitchFamily="18" charset="0"/>
              <a:cs typeface="Times New Roman" panose="02020603050405020304" pitchFamily="18" charset="0"/>
            </a:rPr>
            <a:t>, зигзаг </a:t>
          </a:r>
          <a:r>
            <a:rPr lang="ru-RU" sz="3900" kern="1200" dirty="0" err="1" smtClean="0">
              <a:latin typeface="Times New Roman" panose="02020603050405020304" pitchFamily="18" charset="0"/>
              <a:cs typeface="Times New Roman" panose="02020603050405020304" pitchFamily="18" charset="0"/>
            </a:rPr>
            <a:t>ёки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арра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кичик</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гуруҳларда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ижодий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изланишни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ташкил</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этиш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методларидан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фойдаланиш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учун</a:t>
          </a:r>
          <a:r>
            <a:rPr lang="ru-RU" sz="3900" kern="1200" dirty="0" smtClean="0">
              <a:latin typeface="Times New Roman" panose="02020603050405020304" pitchFamily="18" charset="0"/>
              <a:cs typeface="Times New Roman" panose="02020603050405020304" pitchFamily="18" charset="0"/>
            </a:rPr>
            <a:t> педагог </a:t>
          </a:r>
          <a:r>
            <a:rPr lang="ru-RU" sz="3900" kern="1200" dirty="0" err="1" smtClean="0">
              <a:latin typeface="Times New Roman" panose="02020603050405020304" pitchFamily="18" charset="0"/>
              <a:cs typeface="Times New Roman" panose="02020603050405020304" pitchFamily="18" charset="0"/>
            </a:rPr>
            <a:t>ҳар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бир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методнинг</a:t>
          </a:r>
          <a:r>
            <a:rPr lang="ru-RU" sz="3900" kern="1200" dirty="0" smtClean="0">
              <a:latin typeface="Times New Roman" panose="02020603050405020304" pitchFamily="18" charset="0"/>
              <a:cs typeface="Times New Roman" panose="02020603050405020304" pitchFamily="18" charset="0"/>
            </a:rPr>
            <a:t> дидактик </a:t>
          </a:r>
          <a:r>
            <a:rPr lang="ru-RU" sz="3900" kern="1200" dirty="0" err="1" smtClean="0">
              <a:latin typeface="Times New Roman" panose="02020603050405020304" pitchFamily="18" charset="0"/>
              <a:cs typeface="Times New Roman" panose="02020603050405020304" pitchFamily="18" charset="0"/>
            </a:rPr>
            <a:t>мақсадини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англаган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ҳолда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ўқув</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топшириқларини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тузади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улардан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ўз</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ўрнида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фойдаланиш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йўлларини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белгилайди</a:t>
          </a:r>
          <a:r>
            <a:rPr lang="ru-RU"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267297" y="299674"/>
        <a:ext cx="9981006" cy="4941006"/>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C8423C-BBA6-409F-9B81-AF4709DF0F77}">
      <dsp:nvSpPr>
        <dsp:cNvPr id="0" name=""/>
        <dsp:cNvSpPr/>
      </dsp:nvSpPr>
      <dsp:spPr>
        <a:xfrm>
          <a:off x="0" y="49324"/>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Ҳозирги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кунда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жуда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кўп</a:t>
          </a:r>
          <a:r>
            <a:rPr lang="ru-RU" sz="2800" kern="1200" dirty="0" smtClean="0">
              <a:latin typeface="Times New Roman" panose="02020603050405020304" pitchFamily="18" charset="0"/>
              <a:cs typeface="Times New Roman" panose="02020603050405020304" pitchFamily="18" charset="0"/>
            </a:rPr>
            <a:t> методист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педагог </a:t>
          </a:r>
          <a:r>
            <a:rPr lang="ru-RU" sz="2800" kern="1200" dirty="0" err="1" smtClean="0">
              <a:latin typeface="Times New Roman" panose="02020603050405020304" pitchFamily="18" charset="0"/>
              <a:cs typeface="Times New Roman" panose="02020603050405020304" pitchFamily="18" charset="0"/>
            </a:rPr>
            <a:t>олимлар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Замонавий</a:t>
          </a:r>
          <a:r>
            <a:rPr lang="ru-RU" sz="2800" kern="1200" dirty="0" smtClean="0">
              <a:latin typeface="Times New Roman" panose="02020603050405020304" pitchFamily="18" charset="0"/>
              <a:cs typeface="Times New Roman" panose="02020603050405020304" pitchFamily="18" charset="0"/>
            </a:rPr>
            <a:t> педагогик </a:t>
          </a:r>
          <a:r>
            <a:rPr lang="ru-RU" sz="2800" kern="1200" dirty="0" err="1" smtClean="0">
              <a:latin typeface="Times New Roman" panose="02020603050405020304" pitchFamily="18" charset="0"/>
              <a:cs typeface="Times New Roman" panose="02020603050405020304" pitchFamily="18" charset="0"/>
            </a:rPr>
            <a:t>технологиялар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тингловчиларга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таълим-тарбия</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беришда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кўзланган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мақсадга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эришишни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тўла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кафолатлайди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деб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қаралмоқда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Тўғри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замонавий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технологиялар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ёрдамида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ишлаб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чиқаришда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бошқарувчидан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катта</a:t>
          </a:r>
          <a:r>
            <a:rPr lang="ru-RU" sz="2800" kern="1200" dirty="0" smtClean="0">
              <a:latin typeface="Times New Roman" panose="02020603050405020304" pitchFamily="18" charset="0"/>
              <a:cs typeface="Times New Roman" panose="02020603050405020304" pitchFamily="18" charset="0"/>
            </a:rPr>
            <a:t> куч </a:t>
          </a:r>
          <a:r>
            <a:rPr lang="ru-RU" sz="2800" kern="1200" dirty="0" err="1" smtClean="0">
              <a:latin typeface="Times New Roman" panose="02020603050405020304" pitchFamily="18" charset="0"/>
              <a:cs typeface="Times New Roman" panose="02020603050405020304" pitchFamily="18" charset="0"/>
            </a:rPr>
            <a:t>талаб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қилинмайди</a:t>
          </a:r>
          <a:r>
            <a:rPr lang="ru-RU" sz="2800" kern="1200" dirty="0" smtClean="0">
              <a:latin typeface="Times New Roman" panose="02020603050405020304" pitchFamily="18" charset="0"/>
              <a:cs typeface="Times New Roman" panose="02020603050405020304" pitchFamily="18" charset="0"/>
            </a:rPr>
            <a:t>. </a:t>
          </a:r>
          <a:endParaRPr lang="ru-RU" sz="2800" kern="1200" dirty="0">
            <a:latin typeface="Times New Roman" panose="02020603050405020304" pitchFamily="18" charset="0"/>
            <a:cs typeface="Times New Roman" panose="02020603050405020304" pitchFamily="18" charset="0"/>
          </a:endParaRPr>
        </a:p>
      </dsp:txBody>
      <dsp:txXfrm>
        <a:off x="131135" y="180459"/>
        <a:ext cx="10253330" cy="2424050"/>
      </dsp:txXfrm>
    </dsp:sp>
    <dsp:sp modelId="{00E6D4F3-8D31-4EAB-858C-70CA6E847EFA}">
      <dsp:nvSpPr>
        <dsp:cNvPr id="0" name=""/>
        <dsp:cNvSpPr/>
      </dsp:nvSpPr>
      <dsp:spPr>
        <a:xfrm>
          <a:off x="0" y="2816284"/>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smtClean="0">
              <a:latin typeface="Times New Roman" panose="02020603050405020304" pitchFamily="18" charset="0"/>
              <a:cs typeface="Times New Roman" panose="02020603050405020304" pitchFamily="18" charset="0"/>
            </a:rPr>
            <a:t>Махсус </a:t>
          </a:r>
          <a:r>
            <a:rPr lang="ru-RU" sz="2800" kern="1200" dirty="0" err="1" smtClean="0">
              <a:latin typeface="Times New Roman" panose="02020603050405020304" pitchFamily="18" charset="0"/>
              <a:cs typeface="Times New Roman" panose="02020603050405020304" pitchFamily="18" charset="0"/>
            </a:rPr>
            <a:t>технологиянинг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қўйилган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мақсадга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тўла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эришишни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кафолатлайди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Аммо</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бу</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назарияни</a:t>
          </a:r>
          <a:r>
            <a:rPr lang="ru-RU" sz="2800" kern="1200" dirty="0" smtClean="0">
              <a:latin typeface="Times New Roman" panose="02020603050405020304" pitchFamily="18" charset="0"/>
              <a:cs typeface="Times New Roman" panose="02020603050405020304" pitchFamily="18" charset="0"/>
            </a:rPr>
            <a:t> педагогик </a:t>
          </a:r>
          <a:r>
            <a:rPr lang="ru-RU" sz="2800" kern="1200" dirty="0" err="1" smtClean="0">
              <a:latin typeface="Times New Roman" panose="02020603050405020304" pitchFamily="18" charset="0"/>
              <a:cs typeface="Times New Roman" panose="02020603050405020304" pitchFamily="18" charset="0"/>
            </a:rPr>
            <a:t>технологияда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тўлалигича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қабул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бўлмайди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чунки</a:t>
          </a:r>
          <a:r>
            <a:rPr lang="ru-RU" sz="2800" kern="1200" dirty="0" smtClean="0">
              <a:latin typeface="Times New Roman" panose="02020603050405020304" pitchFamily="18" charset="0"/>
              <a:cs typeface="Times New Roman" panose="02020603050405020304" pitchFamily="18" charset="0"/>
            </a:rPr>
            <a:t> бунда объект </a:t>
          </a:r>
          <a:r>
            <a:rPr lang="ru-RU" sz="2800" kern="1200" dirty="0" err="1" smtClean="0">
              <a:latin typeface="Times New Roman" panose="02020603050405020304" pitchFamily="18" charset="0"/>
              <a:cs typeface="Times New Roman" panose="02020603050405020304" pitchFamily="18" charset="0"/>
            </a:rPr>
            <a:t>шахс</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онги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таклиф</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қилинаётган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технологияни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тўлалигича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қабул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олмайди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аксинча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инкор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мумкин</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31135" y="2947419"/>
        <a:ext cx="10253330" cy="2424050"/>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DC332B-7CA5-41DF-87C2-7241AD9D1EA5}">
      <dsp:nvSpPr>
        <dsp:cNvPr id="0" name=""/>
        <dsp:cNvSpPr/>
      </dsp:nvSpPr>
      <dsp:spPr>
        <a:xfrm>
          <a:off x="0" y="492763"/>
          <a:ext cx="10515600" cy="222117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ru-RU" sz="2700" kern="1200" dirty="0" err="1" smtClean="0">
              <a:latin typeface="Times New Roman" panose="02020603050405020304" pitchFamily="18" charset="0"/>
              <a:cs typeface="Times New Roman" panose="02020603050405020304" pitchFamily="18" charset="0"/>
            </a:rPr>
            <a:t>Шунинг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учун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ҳам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замонавий</a:t>
          </a:r>
          <a:r>
            <a:rPr lang="ru-RU" sz="2700" kern="1200" dirty="0" smtClean="0">
              <a:latin typeface="Times New Roman" panose="02020603050405020304" pitchFamily="18" charset="0"/>
              <a:cs typeface="Times New Roman" panose="02020603050405020304" pitchFamily="18" charset="0"/>
            </a:rPr>
            <a:t> педагогик </a:t>
          </a:r>
          <a:r>
            <a:rPr lang="ru-RU" sz="2700" kern="1200" dirty="0" err="1" smtClean="0">
              <a:latin typeface="Times New Roman" panose="02020603050405020304" pitchFamily="18" charset="0"/>
              <a:cs typeface="Times New Roman" panose="02020603050405020304" pitchFamily="18" charset="0"/>
            </a:rPr>
            <a:t>технологияларни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таълим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жараёнига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киритишда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бошқарувчиси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бўлган</a:t>
          </a:r>
          <a:r>
            <a:rPr lang="ru-RU" sz="2700" kern="1200" dirty="0" smtClean="0">
              <a:latin typeface="Times New Roman" panose="02020603050405020304" pitchFamily="18" charset="0"/>
              <a:cs typeface="Times New Roman" panose="02020603050405020304" pitchFamily="18" charset="0"/>
            </a:rPr>
            <a:t> педагог </a:t>
          </a:r>
          <a:r>
            <a:rPr lang="ru-RU" sz="2700" kern="1200" dirty="0" err="1" smtClean="0">
              <a:latin typeface="Times New Roman" panose="02020603050405020304" pitchFamily="18" charset="0"/>
              <a:cs typeface="Times New Roman" panose="02020603050405020304" pitchFamily="18" charset="0"/>
            </a:rPr>
            <a:t>кўзланган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мақсадга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эришишнинг</a:t>
          </a:r>
          <a:r>
            <a:rPr lang="ru-RU" sz="2700" kern="1200" dirty="0" smtClean="0">
              <a:latin typeface="Times New Roman" panose="02020603050405020304" pitchFamily="18" charset="0"/>
              <a:cs typeface="Times New Roman" panose="02020603050405020304" pitchFamily="18" charset="0"/>
            </a:rPr>
            <a:t> бош </a:t>
          </a:r>
          <a:r>
            <a:rPr lang="ru-RU" sz="2700" kern="1200" dirty="0" err="1" smtClean="0">
              <a:latin typeface="Times New Roman" panose="02020603050405020304" pitchFamily="18" charset="0"/>
              <a:cs typeface="Times New Roman" panose="02020603050405020304" pitchFamily="18" charset="0"/>
            </a:rPr>
            <a:t>кафолатчиси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бўлади</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dsp:txBody>
      <dsp:txXfrm>
        <a:off x="108429" y="601192"/>
        <a:ext cx="10298742" cy="2004313"/>
      </dsp:txXfrm>
    </dsp:sp>
    <dsp:sp modelId="{45DDC552-CCFE-4D65-910D-169F87304CEE}">
      <dsp:nvSpPr>
        <dsp:cNvPr id="0" name=""/>
        <dsp:cNvSpPr/>
      </dsp:nvSpPr>
      <dsp:spPr>
        <a:xfrm>
          <a:off x="0" y="2791695"/>
          <a:ext cx="10515600" cy="222117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ru-RU" sz="2700" kern="1200" smtClean="0">
              <a:latin typeface="Times New Roman" panose="02020603050405020304" pitchFamily="18" charset="0"/>
              <a:cs typeface="Times New Roman" panose="02020603050405020304" pitchFamily="18" charset="0"/>
            </a:rPr>
            <a:t>Демак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замонавий</a:t>
          </a:r>
          <a:r>
            <a:rPr lang="ru-RU" sz="2700" kern="1200" dirty="0" smtClean="0">
              <a:latin typeface="Times New Roman" panose="02020603050405020304" pitchFamily="18" charset="0"/>
              <a:cs typeface="Times New Roman" panose="02020603050405020304" pitchFamily="18" charset="0"/>
            </a:rPr>
            <a:t> педагогик </a:t>
          </a:r>
          <a:r>
            <a:rPr lang="ru-RU" sz="2700" kern="1200" dirty="0" err="1" smtClean="0">
              <a:latin typeface="Times New Roman" panose="02020603050405020304" pitchFamily="18" charset="0"/>
              <a:cs typeface="Times New Roman" panose="02020603050405020304" pitchFamily="18" charset="0"/>
            </a:rPr>
            <a:t>технологияларни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асосий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негизи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бўлган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ахборотлар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технологиясини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таълим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тизимига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жорий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этишда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бошқарувчиси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бўлмиш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педагогнинг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тайёргарлик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даражасини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биринчи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ўринда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ҳал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бугунги</a:t>
          </a:r>
          <a:r>
            <a:rPr lang="ru-RU" sz="2700" kern="1200" dirty="0" smtClean="0">
              <a:latin typeface="Times New Roman" panose="02020603050405020304" pitchFamily="18" charset="0"/>
              <a:cs typeface="Times New Roman" panose="02020603050405020304" pitchFamily="18" charset="0"/>
            </a:rPr>
            <a:t> кун «Педагогика» </a:t>
          </a:r>
          <a:r>
            <a:rPr lang="ru-RU" sz="2700" kern="1200" dirty="0" err="1" smtClean="0">
              <a:latin typeface="Times New Roman" panose="02020603050405020304" pitchFamily="18" charset="0"/>
              <a:cs typeface="Times New Roman" panose="02020603050405020304" pitchFamily="18" charset="0"/>
            </a:rPr>
            <a:t>фанининг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энг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долзарб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муаммоларидан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бирига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айланди</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108429" y="2900124"/>
        <a:ext cx="10298742" cy="2004313"/>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F10C9-A414-446C-A7A4-27673DAB49AA}">
      <dsp:nvSpPr>
        <dsp:cNvPr id="0" name=""/>
        <dsp:cNvSpPr/>
      </dsp:nvSpPr>
      <dsp:spPr>
        <a:xfrm>
          <a:off x="0" y="11192"/>
          <a:ext cx="10515600" cy="554111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ru-RU" sz="3200" kern="1200" dirty="0" err="1" smtClean="0">
              <a:latin typeface="Times New Roman" panose="02020603050405020304" pitchFamily="18" charset="0"/>
              <a:cs typeface="Times New Roman" panose="02020603050405020304" pitchFamily="18" charset="0"/>
            </a:rPr>
            <a:t>Олий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таълимда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замонавий</a:t>
          </a:r>
          <a:r>
            <a:rPr lang="ru-RU" sz="3200" kern="1200" dirty="0" smtClean="0">
              <a:latin typeface="Times New Roman" panose="02020603050405020304" pitchFamily="18" charset="0"/>
              <a:cs typeface="Times New Roman" panose="02020603050405020304" pitchFamily="18" charset="0"/>
            </a:rPr>
            <a:t> педагогик </a:t>
          </a:r>
          <a:r>
            <a:rPr lang="ru-RU" sz="3200" kern="1200" dirty="0" err="1" smtClean="0">
              <a:latin typeface="Times New Roman" panose="02020603050405020304" pitchFamily="18" charset="0"/>
              <a:cs typeface="Times New Roman" panose="02020603050405020304" pitchFamily="18" charset="0"/>
            </a:rPr>
            <a:t>технологияларни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ўқув</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жараёнига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жорий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этиш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кўламини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кенгайтириш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бу</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йўналишда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илғор</a:t>
          </a:r>
          <a:r>
            <a:rPr lang="ru-RU" sz="3200" kern="1200" dirty="0" smtClean="0">
              <a:latin typeface="Times New Roman" panose="02020603050405020304" pitchFamily="18" charset="0"/>
              <a:cs typeface="Times New Roman" panose="02020603050405020304" pitchFamily="18" charset="0"/>
            </a:rPr>
            <a:t> педагогик </a:t>
          </a:r>
          <a:r>
            <a:rPr lang="ru-RU" sz="3200" kern="1200" dirty="0" err="1" smtClean="0">
              <a:latin typeface="Times New Roman" panose="02020603050405020304" pitchFamily="18" charset="0"/>
              <a:cs typeface="Times New Roman" panose="02020603050405020304" pitchFamily="18" charset="0"/>
            </a:rPr>
            <a:t>тажрибаларни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татбиқ</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этиш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бўйича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бу</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соҳада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аниқ</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режаларни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тузиш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амалга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ошириш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дарслик</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ўқув</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қўлланма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дастур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маъруза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матнларини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тайёрлаш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илмий</a:t>
          </a:r>
          <a:r>
            <a:rPr lang="ru-RU" sz="3200" kern="1200" dirty="0" smtClean="0">
              <a:latin typeface="Times New Roman" panose="02020603050405020304" pitchFamily="18" charset="0"/>
              <a:cs typeface="Times New Roman" panose="02020603050405020304" pitchFamily="18" charset="0"/>
            </a:rPr>
            <a:t>-методик </a:t>
          </a:r>
          <a:r>
            <a:rPr lang="ru-RU" sz="3200" kern="1200" dirty="0" err="1" smtClean="0">
              <a:latin typeface="Times New Roman" panose="02020603050405020304" pitchFamily="18" charset="0"/>
              <a:cs typeface="Times New Roman" panose="02020603050405020304" pitchFamily="18" charset="0"/>
            </a:rPr>
            <a:t>ишларда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ўқув-тарбия</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жараёнига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замонавий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ахборот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технологияларини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кенг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жорий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этишни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ривожлантириш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уларни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ахборот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воситалари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билан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таъминлаш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ҳамда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коммуникацион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тармоқларга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боғлаш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муҳим</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вазифа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ҳисобланади</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270495" y="281687"/>
        <a:ext cx="9974610" cy="5000129"/>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1B45BD-D5C3-4362-969B-90DA993DA33A}">
      <dsp:nvSpPr>
        <dsp:cNvPr id="0" name=""/>
        <dsp:cNvSpPr/>
      </dsp:nvSpPr>
      <dsp:spPr>
        <a:xfrm>
          <a:off x="0" y="73176"/>
          <a:ext cx="10515600" cy="7335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ru-RU" sz="1900" b="1" kern="1200" dirty="0" err="1" smtClean="0">
              <a:latin typeface="Times New Roman" panose="02020603050405020304" pitchFamily="18" charset="0"/>
              <a:cs typeface="Times New Roman" panose="02020603050405020304" pitchFamily="18" charset="0"/>
            </a:rPr>
            <a:t>Умуман</a:t>
          </a:r>
          <a:r>
            <a:rPr lang="ru-RU" sz="1900" b="1" kern="1200" dirty="0" smtClean="0">
              <a:latin typeface="Times New Roman" panose="02020603050405020304" pitchFamily="18" charset="0"/>
              <a:cs typeface="Times New Roman" panose="02020603050405020304" pitchFamily="18" charset="0"/>
            </a:rPr>
            <a:t> </a:t>
          </a:r>
          <a:r>
            <a:rPr lang="ru-RU" sz="1900" b="1" kern="1200" dirty="0" err="1" smtClean="0">
              <a:latin typeface="Times New Roman" panose="02020603050405020304" pitchFamily="18" charset="0"/>
              <a:cs typeface="Times New Roman" panose="02020603050405020304" pitchFamily="18" charset="0"/>
            </a:rPr>
            <a:t>олганда</a:t>
          </a:r>
          <a:r>
            <a:rPr lang="ru-RU" sz="1900" b="1" kern="1200" dirty="0" smtClean="0">
              <a:latin typeface="Times New Roman" panose="02020603050405020304" pitchFamily="18" charset="0"/>
              <a:cs typeface="Times New Roman" panose="02020603050405020304" pitchFamily="18" charset="0"/>
            </a:rPr>
            <a:t>, </a:t>
          </a:r>
          <a:r>
            <a:rPr lang="ru-RU" sz="1900" b="1" kern="1200" dirty="0" err="1" smtClean="0">
              <a:latin typeface="Times New Roman" panose="02020603050405020304" pitchFamily="18" charset="0"/>
              <a:cs typeface="Times New Roman" panose="02020603050405020304" pitchFamily="18" charset="0"/>
            </a:rPr>
            <a:t>олий</a:t>
          </a:r>
          <a:r>
            <a:rPr lang="ru-RU" sz="1900" b="1" kern="1200" dirty="0" smtClean="0">
              <a:latin typeface="Times New Roman" panose="02020603050405020304" pitchFamily="18" charset="0"/>
              <a:cs typeface="Times New Roman" panose="02020603050405020304" pitchFamily="18" charset="0"/>
            </a:rPr>
            <a:t> </a:t>
          </a:r>
          <a:r>
            <a:rPr lang="ru-RU" sz="1900" b="1" kern="1200" dirty="0" err="1" smtClean="0">
              <a:latin typeface="Times New Roman" panose="02020603050405020304" pitchFamily="18" charset="0"/>
              <a:cs typeface="Times New Roman" panose="02020603050405020304" pitchFamily="18" charset="0"/>
            </a:rPr>
            <a:t>таълим</a:t>
          </a:r>
          <a:r>
            <a:rPr lang="ru-RU" sz="1900" b="1" kern="1200" dirty="0" smtClean="0">
              <a:latin typeface="Times New Roman" panose="02020603050405020304" pitchFamily="18" charset="0"/>
              <a:cs typeface="Times New Roman" panose="02020603050405020304" pitchFamily="18" charset="0"/>
            </a:rPr>
            <a:t> </a:t>
          </a:r>
          <a:r>
            <a:rPr lang="ru-RU" sz="1900" b="1" kern="1200" dirty="0" err="1" smtClean="0">
              <a:latin typeface="Times New Roman" panose="02020603050405020304" pitchFamily="18" charset="0"/>
              <a:cs typeface="Times New Roman" panose="02020603050405020304" pitchFamily="18" charset="0"/>
            </a:rPr>
            <a:t>тизимида</a:t>
          </a:r>
          <a:r>
            <a:rPr lang="ru-RU" sz="1900" b="1" kern="1200" dirty="0" smtClean="0">
              <a:latin typeface="Times New Roman" panose="02020603050405020304" pitchFamily="18" charset="0"/>
              <a:cs typeface="Times New Roman" panose="02020603050405020304" pitchFamily="18" charset="0"/>
            </a:rPr>
            <a:t> </a:t>
          </a:r>
          <a:r>
            <a:rPr lang="ru-RU" sz="1900" b="1" kern="1200" dirty="0" err="1" smtClean="0">
              <a:latin typeface="Times New Roman" panose="02020603050405020304" pitchFamily="18" charset="0"/>
              <a:cs typeface="Times New Roman" panose="02020603050405020304" pitchFamily="18" charset="0"/>
            </a:rPr>
            <a:t>фаолият</a:t>
          </a:r>
          <a:r>
            <a:rPr lang="ru-RU" sz="1900" b="1" kern="1200" dirty="0" smtClean="0">
              <a:latin typeface="Times New Roman" panose="02020603050405020304" pitchFamily="18" charset="0"/>
              <a:cs typeface="Times New Roman" panose="02020603050405020304" pitchFamily="18" charset="0"/>
            </a:rPr>
            <a:t> </a:t>
          </a:r>
          <a:r>
            <a:rPr lang="ru-RU" sz="1900" b="1" kern="1200" dirty="0" err="1" smtClean="0">
              <a:latin typeface="Times New Roman" panose="02020603050405020304" pitchFamily="18" charset="0"/>
              <a:cs typeface="Times New Roman" panose="02020603050405020304" pitchFamily="18" charset="0"/>
            </a:rPr>
            <a:t>кўрсатаётган</a:t>
          </a:r>
          <a:r>
            <a:rPr lang="ru-RU" sz="1900" b="1" kern="1200" dirty="0" smtClean="0">
              <a:latin typeface="Times New Roman" panose="02020603050405020304" pitchFamily="18" charset="0"/>
              <a:cs typeface="Times New Roman" panose="02020603050405020304" pitchFamily="18" charset="0"/>
            </a:rPr>
            <a:t> </a:t>
          </a:r>
          <a:r>
            <a:rPr lang="ru-RU" sz="1900" b="1" kern="1200" dirty="0" err="1" smtClean="0">
              <a:latin typeface="Times New Roman" panose="02020603050405020304" pitchFamily="18" charset="0"/>
              <a:cs typeface="Times New Roman" panose="02020603050405020304" pitchFamily="18" charset="0"/>
            </a:rPr>
            <a:t>ҳар</a:t>
          </a:r>
          <a:r>
            <a:rPr lang="ru-RU" sz="1900" b="1" kern="1200" dirty="0" smtClean="0">
              <a:latin typeface="Times New Roman" panose="02020603050405020304" pitchFamily="18" charset="0"/>
              <a:cs typeface="Times New Roman" panose="02020603050405020304" pitchFamily="18" charset="0"/>
            </a:rPr>
            <a:t> </a:t>
          </a:r>
          <a:r>
            <a:rPr lang="ru-RU" sz="1900" b="1" kern="1200" dirty="0" err="1" smtClean="0">
              <a:latin typeface="Times New Roman" panose="02020603050405020304" pitchFamily="18" charset="0"/>
              <a:cs typeface="Times New Roman" panose="02020603050405020304" pitchFamily="18" charset="0"/>
            </a:rPr>
            <a:t>бир</a:t>
          </a:r>
          <a:r>
            <a:rPr lang="ru-RU" sz="1900" b="1" kern="1200" dirty="0" smtClean="0">
              <a:latin typeface="Times New Roman" panose="02020603050405020304" pitchFamily="18" charset="0"/>
              <a:cs typeface="Times New Roman" panose="02020603050405020304" pitchFamily="18" charset="0"/>
            </a:rPr>
            <a:t> педагог </a:t>
          </a:r>
          <a:r>
            <a:rPr lang="ru-RU" sz="1900" b="1" kern="1200" dirty="0" err="1" smtClean="0">
              <a:latin typeface="Times New Roman" panose="02020603050405020304" pitchFamily="18" charset="0"/>
              <a:cs typeface="Times New Roman" panose="02020603050405020304" pitchFamily="18" charset="0"/>
            </a:rPr>
            <a:t>қуйидаги</a:t>
          </a:r>
          <a:r>
            <a:rPr lang="ru-RU" sz="1900" b="1" kern="1200" dirty="0" smtClean="0">
              <a:latin typeface="Times New Roman" panose="02020603050405020304" pitchFamily="18" charset="0"/>
              <a:cs typeface="Times New Roman" panose="02020603050405020304" pitchFamily="18" charset="0"/>
            </a:rPr>
            <a:t> </a:t>
          </a:r>
          <a:r>
            <a:rPr lang="ru-RU" sz="1900" b="1" kern="1200" dirty="0" err="1" smtClean="0">
              <a:latin typeface="Times New Roman" panose="02020603050405020304" pitchFamily="18" charset="0"/>
              <a:cs typeface="Times New Roman" panose="02020603050405020304" pitchFamily="18" charset="0"/>
            </a:rPr>
            <a:t>замонавий</a:t>
          </a:r>
          <a:r>
            <a:rPr lang="ru-RU" sz="1900" b="1" kern="1200" dirty="0" smtClean="0">
              <a:latin typeface="Times New Roman" panose="02020603050405020304" pitchFamily="18" charset="0"/>
              <a:cs typeface="Times New Roman" panose="02020603050405020304" pitchFamily="18" charset="0"/>
            </a:rPr>
            <a:t> педагогик </a:t>
          </a:r>
          <a:r>
            <a:rPr lang="ru-RU" sz="1900" b="1" kern="1200" dirty="0" err="1" smtClean="0">
              <a:latin typeface="Times New Roman" panose="02020603050405020304" pitchFamily="18" charset="0"/>
              <a:cs typeface="Times New Roman" panose="02020603050405020304" pitchFamily="18" charset="0"/>
            </a:rPr>
            <a:t>технологияларни</a:t>
          </a:r>
          <a:r>
            <a:rPr lang="ru-RU" sz="1900" b="1" kern="1200" dirty="0" smtClean="0">
              <a:latin typeface="Times New Roman" panose="02020603050405020304" pitchFamily="18" charset="0"/>
              <a:cs typeface="Times New Roman" panose="02020603050405020304" pitchFamily="18" charset="0"/>
            </a:rPr>
            <a:t>, </a:t>
          </a:r>
          <a:r>
            <a:rPr lang="ru-RU" sz="1900" b="1" kern="1200" dirty="0" err="1" smtClean="0">
              <a:latin typeface="Times New Roman" panose="02020603050405020304" pitchFamily="18" charset="0"/>
              <a:cs typeface="Times New Roman" panose="02020603050405020304" pitchFamily="18" charset="0"/>
            </a:rPr>
            <a:t>яъни</a:t>
          </a:r>
          <a:r>
            <a:rPr lang="ru-RU" sz="1900" b="1" kern="1200" dirty="0" smtClean="0">
              <a:latin typeface="Times New Roman" panose="02020603050405020304" pitchFamily="18" charset="0"/>
              <a:cs typeface="Times New Roman" panose="02020603050405020304" pitchFamily="18" charset="0"/>
            </a:rPr>
            <a:t>:</a:t>
          </a:r>
          <a:endParaRPr lang="ru-RU" sz="1900" b="1" kern="1200" dirty="0">
            <a:latin typeface="Times New Roman" panose="02020603050405020304" pitchFamily="18" charset="0"/>
            <a:cs typeface="Times New Roman" panose="02020603050405020304" pitchFamily="18" charset="0"/>
          </a:endParaRPr>
        </a:p>
      </dsp:txBody>
      <dsp:txXfrm>
        <a:off x="35811" y="108987"/>
        <a:ext cx="10443978" cy="661968"/>
      </dsp:txXfrm>
    </dsp:sp>
    <dsp:sp modelId="{E4892C37-DB37-4349-87F6-71E702AF3108}">
      <dsp:nvSpPr>
        <dsp:cNvPr id="0" name=""/>
        <dsp:cNvSpPr/>
      </dsp:nvSpPr>
      <dsp:spPr>
        <a:xfrm>
          <a:off x="0" y="861486"/>
          <a:ext cx="10515600" cy="7335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замонавий</a:t>
          </a:r>
          <a:r>
            <a:rPr lang="ru-RU" sz="1900" kern="1200" dirty="0" smtClean="0">
              <a:latin typeface="Times New Roman" panose="02020603050405020304" pitchFamily="18" charset="0"/>
              <a:cs typeface="Times New Roman" panose="02020603050405020304" pitchFamily="18" charset="0"/>
            </a:rPr>
            <a:t> педагогик </a:t>
          </a:r>
          <a:r>
            <a:rPr lang="ru-RU" sz="1900" kern="1200" dirty="0" err="1" smtClean="0">
              <a:latin typeface="Times New Roman" panose="02020603050405020304" pitchFamily="18" charset="0"/>
              <a:cs typeface="Times New Roman" panose="02020603050405020304" pitchFamily="18" charset="0"/>
            </a:rPr>
            <a:t>технологияларнинг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илмий-назарий</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асослари</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dsp:txBody>
      <dsp:txXfrm>
        <a:off x="35811" y="897297"/>
        <a:ext cx="10443978" cy="661968"/>
      </dsp:txXfrm>
    </dsp:sp>
    <dsp:sp modelId="{084E2852-97A4-4594-86D6-5BF0EC342BA1}">
      <dsp:nvSpPr>
        <dsp:cNvPr id="0" name=""/>
        <dsp:cNvSpPr/>
      </dsp:nvSpPr>
      <dsp:spPr>
        <a:xfrm>
          <a:off x="0" y="1649796"/>
          <a:ext cx="10515600" cy="7335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ru-RU" sz="1900" kern="1200" dirty="0" smtClean="0">
              <a:latin typeface="Times New Roman" panose="02020603050405020304" pitchFamily="18" charset="0"/>
              <a:cs typeface="Times New Roman" panose="02020603050405020304" pitchFamily="18" charset="0"/>
            </a:rPr>
            <a:t>- педагогик </a:t>
          </a:r>
          <a:r>
            <a:rPr lang="ru-RU" sz="1900" kern="1200" dirty="0" err="1" smtClean="0">
              <a:latin typeface="Times New Roman" panose="02020603050405020304" pitchFamily="18" charset="0"/>
              <a:cs typeface="Times New Roman" panose="02020603050405020304" pitchFamily="18" charset="0"/>
            </a:rPr>
            <a:t>технологиялар</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концепциясининг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ривожланиш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тарихи</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dsp:txBody>
      <dsp:txXfrm>
        <a:off x="35811" y="1685607"/>
        <a:ext cx="10443978" cy="661968"/>
      </dsp:txXfrm>
    </dsp:sp>
    <dsp:sp modelId="{5CC10243-E83B-46A7-98D4-7A1AF9551063}">
      <dsp:nvSpPr>
        <dsp:cNvPr id="0" name=""/>
        <dsp:cNvSpPr/>
      </dsp:nvSpPr>
      <dsp:spPr>
        <a:xfrm>
          <a:off x="0" y="2438107"/>
          <a:ext cx="10515600" cy="7335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таълим</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жараёнига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технологик</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ёндашиш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ҳақида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тасаввурга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эга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бўлиш</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dsp:txBody>
      <dsp:txXfrm>
        <a:off x="35811" y="2473918"/>
        <a:ext cx="10443978" cy="661968"/>
      </dsp:txXfrm>
    </dsp:sp>
    <dsp:sp modelId="{BBDB3B25-F179-4C97-B1A7-871D80F6A80D}">
      <dsp:nvSpPr>
        <dsp:cNvPr id="0" name=""/>
        <dsp:cNvSpPr/>
      </dsp:nvSpPr>
      <dsp:spPr>
        <a:xfrm>
          <a:off x="0" y="3226416"/>
          <a:ext cx="10515600" cy="7335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ru-RU" sz="1900" kern="1200" dirty="0" smtClean="0">
              <a:latin typeface="Times New Roman" panose="02020603050405020304" pitchFamily="18" charset="0"/>
              <a:cs typeface="Times New Roman" panose="02020603050405020304" pitchFamily="18" charset="0"/>
            </a:rPr>
            <a:t>- педагогик </a:t>
          </a:r>
          <a:r>
            <a:rPr lang="ru-RU" sz="1900" kern="1200" dirty="0" err="1" smtClean="0">
              <a:latin typeface="Times New Roman" panose="02020603050405020304" pitchFamily="18" charset="0"/>
              <a:cs typeface="Times New Roman" panose="02020603050405020304" pitchFamily="18" charset="0"/>
            </a:rPr>
            <a:t>технологияларнинг</a:t>
          </a:r>
          <a:r>
            <a:rPr lang="ru-RU" sz="1900" kern="1200" dirty="0" smtClean="0">
              <a:latin typeface="Times New Roman" panose="02020603050405020304" pitchFamily="18" charset="0"/>
              <a:cs typeface="Times New Roman" panose="02020603050405020304" pitchFamily="18" charset="0"/>
            </a:rPr>
            <a:t> дидактик </a:t>
          </a:r>
          <a:r>
            <a:rPr lang="ru-RU" sz="1900" kern="1200" dirty="0" err="1" smtClean="0">
              <a:latin typeface="Times New Roman" panose="02020603050405020304" pitchFamily="18" charset="0"/>
              <a:cs typeface="Times New Roman" panose="02020603050405020304" pitchFamily="18" charset="0"/>
            </a:rPr>
            <a:t>қонуниятларини</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dsp:txBody>
      <dsp:txXfrm>
        <a:off x="35811" y="3262227"/>
        <a:ext cx="10443978" cy="661968"/>
      </dsp:txXfrm>
    </dsp:sp>
    <dsp:sp modelId="{46294B71-EA80-4199-ABDF-E900881E61D8}">
      <dsp:nvSpPr>
        <dsp:cNvPr id="0" name=""/>
        <dsp:cNvSpPr/>
      </dsp:nvSpPr>
      <dsp:spPr>
        <a:xfrm>
          <a:off x="0" y="4014726"/>
          <a:ext cx="10515600" cy="7335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ўқитиладиган</a:t>
          </a:r>
          <a:r>
            <a:rPr lang="ru-RU" sz="1900" kern="1200" dirty="0" smtClean="0">
              <a:latin typeface="Times New Roman" panose="02020603050405020304" pitchFamily="18" charset="0"/>
              <a:cs typeface="Times New Roman" panose="02020603050405020304" pitchFamily="18" charset="0"/>
            </a:rPr>
            <a:t> фанга </a:t>
          </a:r>
          <a:r>
            <a:rPr lang="ru-RU" sz="1900" kern="1200" dirty="0" err="1" smtClean="0">
              <a:latin typeface="Times New Roman" panose="02020603050405020304" pitchFamily="18" charset="0"/>
              <a:cs typeface="Times New Roman" panose="02020603050405020304" pitchFamily="18" charset="0"/>
            </a:rPr>
            <a:t>тегишли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илғор</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ўқитиш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технологияларини</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dsp:txBody>
      <dsp:txXfrm>
        <a:off x="35811" y="4050537"/>
        <a:ext cx="10443978" cy="661968"/>
      </dsp:txXfrm>
    </dsp:sp>
    <dsp:sp modelId="{E88E239D-41BA-4A88-B177-048711E32331}">
      <dsp:nvSpPr>
        <dsp:cNvPr id="0" name=""/>
        <dsp:cNvSpPr/>
      </dsp:nvSpPr>
      <dsp:spPr>
        <a:xfrm>
          <a:off x="0" y="4803037"/>
          <a:ext cx="10515600" cy="7335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ru-RU" sz="1900" kern="1200" dirty="0" smtClean="0">
              <a:latin typeface="Times New Roman" panose="02020603050405020304" pitchFamily="18" charset="0"/>
              <a:cs typeface="Times New Roman" panose="02020603050405020304" pitchFamily="18" charset="0"/>
            </a:rPr>
            <a:t>- дидактик </a:t>
          </a:r>
          <a:r>
            <a:rPr lang="ru-RU" sz="1900" kern="1200" dirty="0" err="1" smtClean="0">
              <a:latin typeface="Times New Roman" panose="02020603050405020304" pitchFamily="18" charset="0"/>
              <a:cs typeface="Times New Roman" panose="02020603050405020304" pitchFamily="18" charset="0"/>
            </a:rPr>
            <a:t>жараённи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маълум</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вақт</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чегарасида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лойиҳаланиши</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dsp:txBody>
      <dsp:txXfrm>
        <a:off x="35811" y="4838848"/>
        <a:ext cx="10443978" cy="661968"/>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8E239D-41BA-4A88-B177-048711E32331}">
      <dsp:nvSpPr>
        <dsp:cNvPr id="0" name=""/>
        <dsp:cNvSpPr/>
      </dsp:nvSpPr>
      <dsp:spPr>
        <a:xfrm>
          <a:off x="0" y="112079"/>
          <a:ext cx="10515600" cy="72247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ўқитишнинг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фаол</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методларини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билиш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қўллай</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олиш</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dsp:txBody>
      <dsp:txXfrm>
        <a:off x="35268" y="147347"/>
        <a:ext cx="10445064" cy="651938"/>
      </dsp:txXfrm>
    </dsp:sp>
    <dsp:sp modelId="{8E2F4140-BC89-4DC7-851D-967F10FA60B5}">
      <dsp:nvSpPr>
        <dsp:cNvPr id="0" name=""/>
        <dsp:cNvSpPr/>
      </dsp:nvSpPr>
      <dsp:spPr>
        <a:xfrm>
          <a:off x="0" y="889274"/>
          <a:ext cx="10515600" cy="72247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уй</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вазифаларини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мақсадли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ташхисли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аниқ</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ўқув</a:t>
          </a:r>
          <a:r>
            <a:rPr lang="ru-RU" sz="1900" kern="1200" dirty="0" smtClean="0">
              <a:latin typeface="Times New Roman" panose="02020603050405020304" pitchFamily="18" charset="0"/>
              <a:cs typeface="Times New Roman" panose="02020603050405020304" pitchFamily="18" charset="0"/>
            </a:rPr>
            <a:t> элемент тури </a:t>
          </a:r>
          <a:r>
            <a:rPr lang="ru-RU" sz="1900" kern="1200" dirty="0" err="1" smtClean="0">
              <a:latin typeface="Times New Roman" panose="02020603050405020304" pitchFamily="18" charset="0"/>
              <a:cs typeface="Times New Roman" panose="02020603050405020304" pitchFamily="18" charset="0"/>
            </a:rPr>
            <a:t>тарзида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бериш</a:t>
          </a:r>
          <a:r>
            <a:rPr lang="ru-RU" sz="1900" kern="1200" dirty="0" smtClean="0">
              <a:latin typeface="Times New Roman" panose="02020603050405020304" pitchFamily="18" charset="0"/>
              <a:cs typeface="Times New Roman" panose="02020603050405020304" pitchFamily="18" charset="0"/>
            </a:rPr>
            <a:t>, технология </a:t>
          </a:r>
          <a:r>
            <a:rPr lang="ru-RU" sz="1900" kern="1200" dirty="0" err="1" smtClean="0">
              <a:latin typeface="Times New Roman" panose="02020603050405020304" pitchFamily="18" charset="0"/>
              <a:cs typeface="Times New Roman" panose="02020603050405020304" pitchFamily="18" charset="0"/>
            </a:rPr>
            <a:t>лойиҳаларининг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мантиқий</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тузилмаси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коррекцияси</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dsp:txBody>
      <dsp:txXfrm>
        <a:off x="35268" y="924542"/>
        <a:ext cx="10445064" cy="651938"/>
      </dsp:txXfrm>
    </dsp:sp>
    <dsp:sp modelId="{BEC80C5B-DD1D-435A-B007-67214F3D1765}">
      <dsp:nvSpPr>
        <dsp:cNvPr id="0" name=""/>
        <dsp:cNvSpPr/>
      </dsp:nvSpPr>
      <dsp:spPr>
        <a:xfrm>
          <a:off x="0" y="1666469"/>
          <a:ext cx="10515600" cy="72247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ўқув</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мақсадлари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тавсияномасини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ишлаб</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чиқиш</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dsp:txBody>
      <dsp:txXfrm>
        <a:off x="35268" y="1701737"/>
        <a:ext cx="10445064" cy="651938"/>
      </dsp:txXfrm>
    </dsp:sp>
    <dsp:sp modelId="{F9317831-CACA-441A-A33C-F3CE05378393}">
      <dsp:nvSpPr>
        <dsp:cNvPr id="0" name=""/>
        <dsp:cNvSpPr/>
      </dsp:nvSpPr>
      <dsp:spPr>
        <a:xfrm>
          <a:off x="0" y="2443664"/>
          <a:ext cx="10515600" cy="72247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ru-RU" sz="1900" kern="1200" dirty="0" smtClean="0">
              <a:latin typeface="Times New Roman" panose="02020603050405020304" pitchFamily="18" charset="0"/>
              <a:cs typeface="Times New Roman" panose="02020603050405020304" pitchFamily="18" charset="0"/>
            </a:rPr>
            <a:t>- тест </a:t>
          </a:r>
          <a:r>
            <a:rPr lang="ru-RU" sz="1900" kern="1200" dirty="0" err="1" smtClean="0">
              <a:latin typeface="Times New Roman" panose="02020603050405020304" pitchFamily="18" charset="0"/>
              <a:cs typeface="Times New Roman" panose="02020603050405020304" pitchFamily="18" charset="0"/>
            </a:rPr>
            <a:t>топшириқларини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тингловчи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фаолият</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даражаларига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мос</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ҳолда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тузиш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бўйича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кўникмаларга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эга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бўлиш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шарти</a:t>
          </a:r>
          <a:r>
            <a:rPr lang="ru-RU" sz="1900" kern="1200" dirty="0" smtClean="0">
              <a:latin typeface="Times New Roman" panose="02020603050405020304" pitchFamily="18" charset="0"/>
              <a:cs typeface="Times New Roman" panose="02020603050405020304" pitchFamily="18" charset="0"/>
            </a:rPr>
            <a:t>; </a:t>
          </a:r>
          <a:endParaRPr lang="ru-RU" sz="1900" kern="1200" dirty="0">
            <a:latin typeface="Times New Roman" panose="02020603050405020304" pitchFamily="18" charset="0"/>
            <a:cs typeface="Times New Roman" panose="02020603050405020304" pitchFamily="18" charset="0"/>
          </a:endParaRPr>
        </a:p>
      </dsp:txBody>
      <dsp:txXfrm>
        <a:off x="35268" y="2478932"/>
        <a:ext cx="10445064" cy="651938"/>
      </dsp:txXfrm>
    </dsp:sp>
    <dsp:sp modelId="{DD21658E-C509-43FF-9B9E-9B36B30E9BBB}">
      <dsp:nvSpPr>
        <dsp:cNvPr id="0" name=""/>
        <dsp:cNvSpPr/>
      </dsp:nvSpPr>
      <dsp:spPr>
        <a:xfrm>
          <a:off x="0" y="3220859"/>
          <a:ext cx="10515600" cy="72247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ru-RU" sz="1900" kern="1200" dirty="0" smtClean="0">
              <a:latin typeface="Times New Roman" panose="02020603050405020304" pitchFamily="18" charset="0"/>
              <a:cs typeface="Times New Roman" panose="02020603050405020304" pitchFamily="18" charset="0"/>
            </a:rPr>
            <a:t>- интернет компьютер </a:t>
          </a:r>
          <a:r>
            <a:rPr lang="ru-RU" sz="1900" kern="1200" dirty="0" err="1" smtClean="0">
              <a:latin typeface="Times New Roman" panose="02020603050405020304" pitchFamily="18" charset="0"/>
              <a:cs typeface="Times New Roman" panose="02020603050405020304" pitchFamily="18" charset="0"/>
            </a:rPr>
            <a:t>тармоғидан</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фойдаланиш</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dsp:txBody>
      <dsp:txXfrm>
        <a:off x="35268" y="3256127"/>
        <a:ext cx="10445064" cy="651938"/>
      </dsp:txXfrm>
    </dsp:sp>
    <dsp:sp modelId="{1F228678-9DA4-4FEB-A9DB-AD00036D2BCF}">
      <dsp:nvSpPr>
        <dsp:cNvPr id="0" name=""/>
        <dsp:cNvSpPr/>
      </dsp:nvSpPr>
      <dsp:spPr>
        <a:xfrm>
          <a:off x="0" y="3998054"/>
          <a:ext cx="10515600" cy="72247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ўқув</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жараёнига</a:t>
          </a:r>
          <a:r>
            <a:rPr lang="ru-RU" sz="1900" kern="1200" dirty="0" smtClean="0">
              <a:latin typeface="Times New Roman" panose="02020603050405020304" pitchFamily="18" charset="0"/>
              <a:cs typeface="Times New Roman" panose="02020603050405020304" pitchFamily="18" charset="0"/>
            </a:rPr>
            <a:t> электрон </a:t>
          </a:r>
          <a:r>
            <a:rPr lang="ru-RU" sz="1900" kern="1200" dirty="0" err="1" smtClean="0">
              <a:latin typeface="Times New Roman" panose="02020603050405020304" pitchFamily="18" charset="0"/>
              <a:cs typeface="Times New Roman" panose="02020603050405020304" pitchFamily="18" charset="0"/>
            </a:rPr>
            <a:t>почтадан</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фойдаланиш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бўйича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кўникмаларга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эга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бўлиш</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dsp:txBody>
      <dsp:txXfrm>
        <a:off x="35268" y="4033322"/>
        <a:ext cx="10445064" cy="651938"/>
      </dsp:txXfrm>
    </dsp:sp>
    <dsp:sp modelId="{72F8961B-7EA2-4A03-BD1B-5B9EBE6D53A4}">
      <dsp:nvSpPr>
        <dsp:cNvPr id="0" name=""/>
        <dsp:cNvSpPr/>
      </dsp:nvSpPr>
      <dsp:spPr>
        <a:xfrm>
          <a:off x="0" y="4775249"/>
          <a:ext cx="10515600" cy="72247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ru-RU" sz="1900" kern="1200" dirty="0" smtClean="0">
              <a:latin typeface="Times New Roman" panose="02020603050405020304" pitchFamily="18" charset="0"/>
              <a:cs typeface="Times New Roman" panose="02020603050405020304" pitchFamily="18" charset="0"/>
            </a:rPr>
            <a:t>- рейтинг </a:t>
          </a:r>
          <a:r>
            <a:rPr lang="ru-RU" sz="1900" kern="1200" dirty="0" err="1" smtClean="0">
              <a:latin typeface="Times New Roman" panose="02020603050405020304" pitchFamily="18" charset="0"/>
              <a:cs typeface="Times New Roman" panose="02020603050405020304" pitchFamily="18" charset="0"/>
            </a:rPr>
            <a:t>назорати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тингловчиларнинг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билимларини</a:t>
          </a:r>
          <a:r>
            <a:rPr lang="ru-RU" sz="1900" kern="1200" dirty="0" smtClean="0">
              <a:latin typeface="Times New Roman" panose="02020603050405020304" pitchFamily="18" charset="0"/>
              <a:cs typeface="Times New Roman" panose="02020603050405020304" pitchFamily="18" charset="0"/>
            </a:rPr>
            <a:t> объектив </a:t>
          </a:r>
          <a:r>
            <a:rPr lang="ru-RU" sz="1900" kern="1200" dirty="0" err="1" smtClean="0">
              <a:latin typeface="Times New Roman" panose="02020603050405020304" pitchFamily="18" charset="0"/>
              <a:cs typeface="Times New Roman" panose="02020603050405020304" pitchFamily="18" charset="0"/>
            </a:rPr>
            <a:t>баҳолашни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билиши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керак</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dsp:txBody>
      <dsp:txXfrm>
        <a:off x="35268" y="4810517"/>
        <a:ext cx="10445064" cy="651938"/>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453B29-AEA4-4B93-A7C3-052FBBEC931F}">
      <dsp:nvSpPr>
        <dsp:cNvPr id="0" name=""/>
        <dsp:cNvSpPr/>
      </dsp:nvSpPr>
      <dsp:spPr>
        <a:xfrm>
          <a:off x="0" y="324271"/>
          <a:ext cx="10515600" cy="47876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ru-RU" sz="3100" kern="1200" dirty="0" err="1" smtClean="0">
              <a:latin typeface="Times New Roman" panose="02020603050405020304" pitchFamily="18" charset="0"/>
              <a:cs typeface="Times New Roman" panose="02020603050405020304" pitchFamily="18" charset="0"/>
            </a:rPr>
            <a:t>Бугунги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кунда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республикамизда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олий</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таълим</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тизими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янги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ривожланиш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поғонасига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кўтарилди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икки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босқичли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таълим</a:t>
          </a:r>
          <a:r>
            <a:rPr lang="ru-RU" sz="3100" kern="1200" dirty="0" smtClean="0">
              <a:latin typeface="Times New Roman" panose="02020603050405020304" pitchFamily="18" charset="0"/>
              <a:cs typeface="Times New Roman" panose="02020603050405020304" pitchFamily="18" charset="0"/>
            </a:rPr>
            <a:t> – </a:t>
          </a:r>
          <a:r>
            <a:rPr lang="ru-RU" sz="3100" kern="1200" dirty="0" err="1" smtClean="0">
              <a:latin typeface="Times New Roman" panose="02020603050405020304" pitchFamily="18" charset="0"/>
              <a:cs typeface="Times New Roman" panose="02020603050405020304" pitchFamily="18" charset="0"/>
            </a:rPr>
            <a:t>бакалавриат</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ва</a:t>
          </a:r>
          <a:r>
            <a:rPr lang="ru-RU" sz="3100" kern="1200" dirty="0" smtClean="0">
              <a:latin typeface="Times New Roman" panose="02020603050405020304" pitchFamily="18" charset="0"/>
              <a:cs typeface="Times New Roman" panose="02020603050405020304" pitchFamily="18" charset="0"/>
            </a:rPr>
            <a:t> магистратура </a:t>
          </a:r>
          <a:r>
            <a:rPr lang="ru-RU" sz="3100" kern="1200" dirty="0" err="1" smtClean="0">
              <a:latin typeface="Times New Roman" panose="02020603050405020304" pitchFamily="18" charset="0"/>
              <a:cs typeface="Times New Roman" panose="02020603050405020304" pitchFamily="18" charset="0"/>
            </a:rPr>
            <a:t>фаолият</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кўрсата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бошлади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давлат</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таълим</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стандартлари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ишлаб</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чиқилди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тингловчиларнинг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мустақил</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таълим</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олишини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якка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тартибда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амалга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ошириш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жорий</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этиляпти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таълим</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мазмунида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фан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ишлаб</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чиқариш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интеграцияси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ўз</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аксини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тобора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кўпроқ</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топмоқда</a:t>
          </a:r>
          <a:r>
            <a:rPr lang="ru-RU" sz="3100" kern="1200" dirty="0" smtClean="0">
              <a:latin typeface="Times New Roman" panose="02020603050405020304" pitchFamily="18" charset="0"/>
              <a:cs typeface="Times New Roman" panose="02020603050405020304" pitchFamily="18" charset="0"/>
            </a:rPr>
            <a:t>; профессор-</a:t>
          </a:r>
          <a:r>
            <a:rPr lang="ru-RU" sz="3100" kern="1200" dirty="0" err="1" smtClean="0">
              <a:latin typeface="Times New Roman" panose="02020603050405020304" pitchFamily="18" charset="0"/>
              <a:cs typeface="Times New Roman" panose="02020603050405020304" pitchFamily="18" charset="0"/>
            </a:rPr>
            <a:t>ўқитувчиларнинг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касбий</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маҳоратини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оширишга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эътибор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кучайтирилганлиги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алоҳида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таҳсинга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лойиқ</a:t>
          </a:r>
          <a:r>
            <a:rPr lang="ru-RU" sz="3100" kern="1200" dirty="0" smtClean="0">
              <a:latin typeface="Times New Roman" panose="02020603050405020304" pitchFamily="18" charset="0"/>
              <a:cs typeface="Times New Roman" panose="02020603050405020304" pitchFamily="18" charset="0"/>
            </a:rPr>
            <a:t>.</a:t>
          </a:r>
          <a:endParaRPr lang="ru-RU" sz="3100" kern="1200" dirty="0">
            <a:latin typeface="Times New Roman" panose="02020603050405020304" pitchFamily="18" charset="0"/>
            <a:cs typeface="Times New Roman" panose="02020603050405020304" pitchFamily="18" charset="0"/>
          </a:endParaRPr>
        </a:p>
      </dsp:txBody>
      <dsp:txXfrm>
        <a:off x="233713" y="557984"/>
        <a:ext cx="10048174" cy="4320213"/>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EEEAD9-602A-47BD-A1F9-3F1D820560FD}">
      <dsp:nvSpPr>
        <dsp:cNvPr id="0" name=""/>
        <dsp:cNvSpPr/>
      </dsp:nvSpPr>
      <dsp:spPr>
        <a:xfrm>
          <a:off x="0" y="88831"/>
          <a:ext cx="10515600" cy="2590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ru-RU" sz="2700" kern="1200" dirty="0" err="1" smtClean="0">
              <a:latin typeface="Times New Roman" panose="02020603050405020304" pitchFamily="18" charset="0"/>
              <a:cs typeface="Times New Roman" panose="02020603050405020304" pitchFamily="18" charset="0"/>
            </a:rPr>
            <a:t>Таълим-тарбиявий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жараённи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ривожланган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давлатлар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тажрибалари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асосида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такомиллаштириш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иштирокчилари</a:t>
          </a:r>
          <a:r>
            <a:rPr lang="ru-RU" sz="2700" kern="1200" dirty="0" smtClean="0">
              <a:latin typeface="Times New Roman" panose="02020603050405020304" pitchFamily="18" charset="0"/>
              <a:cs typeface="Times New Roman" panose="02020603050405020304" pitchFamily="18" charset="0"/>
            </a:rPr>
            <a:t> – </a:t>
          </a:r>
          <a:r>
            <a:rPr lang="ru-RU" sz="2700" kern="1200" dirty="0" err="1" smtClean="0">
              <a:latin typeface="Times New Roman" panose="02020603050405020304" pitchFamily="18" charset="0"/>
              <a:cs typeface="Times New Roman" panose="02020603050405020304" pitchFamily="18" charset="0"/>
            </a:rPr>
            <a:t>ўқитувчи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тингловчи</a:t>
          </a:r>
          <a:r>
            <a:rPr lang="ru-RU" sz="2700" kern="1200" dirty="0" smtClean="0">
              <a:latin typeface="Times New Roman" panose="02020603050405020304" pitchFamily="18" charset="0"/>
              <a:cs typeface="Times New Roman" panose="02020603050405020304" pitchFamily="18" charset="0"/>
            </a:rPr>
            <a:t>-магистр </a:t>
          </a:r>
          <a:r>
            <a:rPr lang="ru-RU" sz="2700" kern="1200" dirty="0" err="1" smtClean="0">
              <a:latin typeface="Times New Roman" panose="02020603050405020304" pitchFamily="18" charset="0"/>
              <a:cs typeface="Times New Roman" panose="02020603050405020304" pitchFamily="18" charset="0"/>
            </a:rPr>
            <a:t>фаолиятини</a:t>
          </a:r>
          <a:r>
            <a:rPr lang="ru-RU" sz="2700" kern="1200" dirty="0" smtClean="0">
              <a:latin typeface="Times New Roman" panose="02020603050405020304" pitchFamily="18" charset="0"/>
              <a:cs typeface="Times New Roman" panose="02020603050405020304" pitchFamily="18" charset="0"/>
            </a:rPr>
            <a:t> «субъект-субъект» </a:t>
          </a:r>
          <a:r>
            <a:rPr lang="ru-RU" sz="2700" kern="1200" dirty="0" err="1" smtClean="0">
              <a:latin typeface="Times New Roman" panose="02020603050405020304" pitchFamily="18" charset="0"/>
              <a:cs typeface="Times New Roman" panose="02020603050405020304" pitchFamily="18" charset="0"/>
            </a:rPr>
            <a:t>имкониятлари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асосида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ташкил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этиш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зарурати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бугун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барча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олий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ўқув</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юртларида</a:t>
          </a:r>
          <a:r>
            <a:rPr lang="ru-RU" sz="2700" kern="1200" dirty="0" smtClean="0">
              <a:latin typeface="Times New Roman" panose="02020603050405020304" pitchFamily="18" charset="0"/>
              <a:cs typeface="Times New Roman" panose="02020603050405020304" pitchFamily="18" charset="0"/>
            </a:rPr>
            <a:t> педагогика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психология </a:t>
          </a:r>
          <a:r>
            <a:rPr lang="ru-RU" sz="2700" kern="1200" dirty="0" err="1" smtClean="0">
              <a:latin typeface="Times New Roman" panose="02020603050405020304" pitchFamily="18" charset="0"/>
              <a:cs typeface="Times New Roman" panose="02020603050405020304" pitchFamily="18" charset="0"/>
            </a:rPr>
            <a:t>фанларини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ўқув</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режасига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киритиш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лозимлигини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исботлади</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dsp:txBody>
      <dsp:txXfrm>
        <a:off x="126452" y="215283"/>
        <a:ext cx="10262696" cy="2337476"/>
      </dsp:txXfrm>
    </dsp:sp>
    <dsp:sp modelId="{8E5DE995-3E0C-42C8-BB82-BC3D0F403F33}">
      <dsp:nvSpPr>
        <dsp:cNvPr id="0" name=""/>
        <dsp:cNvSpPr/>
      </dsp:nvSpPr>
      <dsp:spPr>
        <a:xfrm>
          <a:off x="0" y="2756971"/>
          <a:ext cx="10515600" cy="2590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ru-RU" sz="2700" kern="1200" smtClean="0">
              <a:latin typeface="Times New Roman" panose="02020603050405020304" pitchFamily="18" charset="0"/>
              <a:cs typeface="Times New Roman" panose="02020603050405020304" pitchFamily="18" charset="0"/>
            </a:rPr>
            <a:t>Эндиги </a:t>
          </a:r>
          <a:r>
            <a:rPr lang="ru-RU" sz="2700" kern="1200" dirty="0" err="1" smtClean="0">
              <a:latin typeface="Times New Roman" panose="02020603050405020304" pitchFamily="18" charset="0"/>
              <a:cs typeface="Times New Roman" panose="02020603050405020304" pitchFamily="18" charset="0"/>
            </a:rPr>
            <a:t>вазифа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эса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бу</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фанларни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ўқитишга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алоҳида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эътибор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қаратиш</a:t>
          </a:r>
          <a:r>
            <a:rPr lang="ru-RU" sz="2700" kern="1200" dirty="0" smtClean="0">
              <a:latin typeface="Times New Roman" panose="02020603050405020304" pitchFamily="18" charset="0"/>
              <a:cs typeface="Times New Roman" panose="02020603050405020304" pitchFamily="18" charset="0"/>
            </a:rPr>
            <a:t>, педагогик </a:t>
          </a:r>
          <a:r>
            <a:rPr lang="ru-RU" sz="2700" kern="1200" dirty="0" err="1" smtClean="0">
              <a:latin typeface="Times New Roman" panose="02020603050405020304" pitchFamily="18" charset="0"/>
              <a:cs typeface="Times New Roman" panose="02020603050405020304" pitchFamily="18" charset="0"/>
            </a:rPr>
            <a:t>фаолиятнинг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сиру</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синоатларини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тадқиқ</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асосида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амалий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хулосаларни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қўлга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киритишдир</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126452" y="2883423"/>
        <a:ext cx="10262696" cy="2337476"/>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2CEF74-C89B-495A-B2CA-6AFD25FDECD3}">
      <dsp:nvSpPr>
        <dsp:cNvPr id="0" name=""/>
        <dsp:cNvSpPr/>
      </dsp:nvSpPr>
      <dsp:spPr>
        <a:xfrm>
          <a:off x="0" y="54544"/>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ru-RU" sz="2600" kern="1200" dirty="0" err="1" smtClean="0">
              <a:latin typeface="Times New Roman" panose="02020603050405020304" pitchFamily="18" charset="0"/>
              <a:cs typeface="Times New Roman" panose="02020603050405020304" pitchFamily="18" charset="0"/>
            </a:rPr>
            <a:t>Республикада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шахс</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манфаати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таълим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устуворлиги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эътироф</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этилган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даврда</a:t>
          </a:r>
          <a:r>
            <a:rPr lang="ru-RU" sz="2600" kern="1200" dirty="0" smtClean="0">
              <a:latin typeface="Times New Roman" panose="02020603050405020304" pitchFamily="18" charset="0"/>
              <a:cs typeface="Times New Roman" panose="02020603050405020304" pitchFamily="18" charset="0"/>
            </a:rPr>
            <a:t> педагогика </a:t>
          </a:r>
          <a:r>
            <a:rPr lang="ru-RU" sz="2600" kern="1200" dirty="0" err="1" smtClean="0">
              <a:latin typeface="Times New Roman" panose="02020603050405020304" pitchFamily="18" charset="0"/>
              <a:cs typeface="Times New Roman" panose="02020603050405020304" pitchFamily="18" charset="0"/>
            </a:rPr>
            <a:t>фани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эркин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шахсни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шакллантириш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қонуниятлари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ёшлар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шахсини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ҳаётга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мослаштиришнинг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шакл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методлари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мазмуни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принципларини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ўрганади</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dsp:txBody>
      <dsp:txXfrm>
        <a:off x="86129" y="140673"/>
        <a:ext cx="10343342" cy="1592102"/>
      </dsp:txXfrm>
    </dsp:sp>
    <dsp:sp modelId="{9752F673-1302-4BCF-9234-C24AB8C90531}">
      <dsp:nvSpPr>
        <dsp:cNvPr id="0" name=""/>
        <dsp:cNvSpPr/>
      </dsp:nvSpPr>
      <dsp:spPr>
        <a:xfrm>
          <a:off x="0" y="1893785"/>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ru-RU" sz="2600" kern="1200" dirty="0" err="1" smtClean="0">
              <a:latin typeface="Times New Roman" panose="02020603050405020304" pitchFamily="18" charset="0"/>
              <a:cs typeface="Times New Roman" panose="02020603050405020304" pitchFamily="18" charset="0"/>
            </a:rPr>
            <a:t>Эндиликда</a:t>
          </a:r>
          <a:r>
            <a:rPr lang="ru-RU" sz="2600" kern="1200" dirty="0" smtClean="0">
              <a:latin typeface="Times New Roman" panose="02020603050405020304" pitchFamily="18" charset="0"/>
              <a:cs typeface="Times New Roman" panose="02020603050405020304" pitchFamily="18" charset="0"/>
            </a:rPr>
            <a:t> педагогика </a:t>
          </a:r>
          <a:r>
            <a:rPr lang="ru-RU" sz="2600" kern="1200" dirty="0" err="1" smtClean="0">
              <a:latin typeface="Times New Roman" panose="02020603050405020304" pitchFamily="18" charset="0"/>
              <a:cs typeface="Times New Roman" panose="02020603050405020304" pitchFamily="18" charset="0"/>
            </a:rPr>
            <a:t>ўз</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предмети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фанлар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билан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алоқаси</a:t>
          </a:r>
          <a:r>
            <a:rPr lang="ru-RU" sz="2600" kern="1200" dirty="0" smtClean="0">
              <a:latin typeface="Times New Roman" panose="02020603050405020304" pitchFamily="18" charset="0"/>
              <a:cs typeface="Times New Roman" panose="02020603050405020304" pitchFamily="18" charset="0"/>
            </a:rPr>
            <a:t>, педагогик </a:t>
          </a:r>
          <a:r>
            <a:rPr lang="ru-RU" sz="2600" kern="1200" dirty="0" err="1" smtClean="0">
              <a:latin typeface="Times New Roman" panose="02020603050405020304" pitchFamily="18" charset="0"/>
              <a:cs typeface="Times New Roman" panose="02020603050405020304" pitchFamily="18" charset="0"/>
            </a:rPr>
            <a:t>билимлар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тизими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уларнинг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мантиқий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тузилмаси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назарий</a:t>
          </a:r>
          <a:r>
            <a:rPr lang="ru-RU" sz="2600" kern="1200" dirty="0" smtClean="0">
              <a:latin typeface="Times New Roman" panose="02020603050405020304" pitchFamily="18" charset="0"/>
              <a:cs typeface="Times New Roman" panose="02020603050405020304" pitchFamily="18" charset="0"/>
            </a:rPr>
            <a:t> педагогик </a:t>
          </a:r>
          <a:r>
            <a:rPr lang="ru-RU" sz="2600" kern="1200" dirty="0" err="1" smtClean="0">
              <a:latin typeface="Times New Roman" panose="02020603050405020304" pitchFamily="18" charset="0"/>
              <a:cs typeface="Times New Roman" panose="02020603050405020304" pitchFamily="18" charset="0"/>
            </a:rPr>
            <a:t>билимларни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тарбияга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таълим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амалиётига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қўллаш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масалаларига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доир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муаммоларни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қайтадан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янгича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талқинда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қўймоқда</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dsp:txBody>
      <dsp:txXfrm>
        <a:off x="86129" y="1979914"/>
        <a:ext cx="10343342" cy="1592102"/>
      </dsp:txXfrm>
    </dsp:sp>
    <dsp:sp modelId="{A4C4315E-F72E-4D3E-BE92-5A7F7DCE0B63}">
      <dsp:nvSpPr>
        <dsp:cNvPr id="0" name=""/>
        <dsp:cNvSpPr/>
      </dsp:nvSpPr>
      <dsp:spPr>
        <a:xfrm>
          <a:off x="0" y="3733025"/>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ru-RU" sz="2600" kern="1200" smtClean="0">
              <a:latin typeface="Times New Roman" panose="02020603050405020304" pitchFamily="18" charset="0"/>
              <a:cs typeface="Times New Roman" panose="02020603050405020304" pitchFamily="18" charset="0"/>
            </a:rPr>
            <a:t>Демак</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педагогикада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тадқиқотларнинг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долзарблиги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томондан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жамият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эҳтиёжи</a:t>
          </a:r>
          <a:r>
            <a:rPr lang="ru-RU" sz="2600" kern="1200" dirty="0" smtClean="0">
              <a:latin typeface="Times New Roman" panose="02020603050405020304" pitchFamily="18" charset="0"/>
              <a:cs typeface="Times New Roman" panose="02020603050405020304" pitchFamily="18" charset="0"/>
            </a:rPr>
            <a:t> – </a:t>
          </a:r>
          <a:r>
            <a:rPr lang="ru-RU" sz="2600" kern="1200" dirty="0" err="1" smtClean="0">
              <a:latin typeface="Times New Roman" panose="02020603050405020304" pitchFamily="18" charset="0"/>
              <a:cs typeface="Times New Roman" panose="02020603050405020304" pitchFamily="18" charset="0"/>
            </a:rPr>
            <a:t>ўқув-тарбия</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тизимини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янада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ривожлантириш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билан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бошқа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томондан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эса</a:t>
          </a:r>
          <a:r>
            <a:rPr lang="ru-RU" sz="2600" kern="1200" dirty="0" smtClean="0">
              <a:latin typeface="Times New Roman" panose="02020603050405020304" pitchFamily="18" charset="0"/>
              <a:cs typeface="Times New Roman" panose="02020603050405020304" pitchFamily="18" charset="0"/>
            </a:rPr>
            <a:t>, педагогик </a:t>
          </a:r>
          <a:r>
            <a:rPr lang="ru-RU" sz="2600" kern="1200" dirty="0" err="1" smtClean="0">
              <a:latin typeface="Times New Roman" panose="02020603050405020304" pitchFamily="18" charset="0"/>
              <a:cs typeface="Times New Roman" panose="02020603050405020304" pitchFamily="18" charset="0"/>
            </a:rPr>
            <a:t>билимларнинг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янгиланиш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ривожланиш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даражаси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билан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белгиланар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экан</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86129" y="3819154"/>
        <a:ext cx="10343342" cy="1592102"/>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995B25-3D37-4373-B06E-E2A45E53D749}">
      <dsp:nvSpPr>
        <dsp:cNvPr id="0" name=""/>
        <dsp:cNvSpPr/>
      </dsp:nvSpPr>
      <dsp:spPr>
        <a:xfrm>
          <a:off x="0" y="6411"/>
          <a:ext cx="10515600" cy="13127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ru-RU" sz="3400" b="1" kern="1200" dirty="0" smtClean="0">
              <a:latin typeface="Times New Roman" panose="02020603050405020304" pitchFamily="18" charset="0"/>
              <a:cs typeface="Times New Roman" panose="02020603050405020304" pitchFamily="18" charset="0"/>
            </a:rPr>
            <a:t>2-савол. </a:t>
          </a:r>
          <a:r>
            <a:rPr lang="ru-RU" sz="3400" b="1" kern="1200" dirty="0" err="1" smtClean="0">
              <a:latin typeface="Times New Roman" panose="02020603050405020304" pitchFamily="18" charset="0"/>
              <a:cs typeface="Times New Roman" panose="02020603050405020304" pitchFamily="18" charset="0"/>
            </a:rPr>
            <a:t>Илмий</a:t>
          </a:r>
          <a:r>
            <a:rPr lang="ru-RU" sz="3400" b="1" kern="1200" dirty="0" smtClean="0">
              <a:latin typeface="Times New Roman" panose="02020603050405020304" pitchFamily="18" charset="0"/>
              <a:cs typeface="Times New Roman" panose="02020603050405020304" pitchFamily="18" charset="0"/>
            </a:rPr>
            <a:t>-техник </a:t>
          </a:r>
          <a:r>
            <a:rPr lang="ru-RU" sz="3400" b="1" kern="1200" dirty="0" err="1" smtClean="0">
              <a:latin typeface="Times New Roman" panose="02020603050405020304" pitchFamily="18" charset="0"/>
              <a:cs typeface="Times New Roman" panose="02020603050405020304" pitchFamily="18" charset="0"/>
            </a:rPr>
            <a:t>тараққиёт</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ва</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таълим</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жараёнини</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технологиялаштириш</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вазифалари</a:t>
          </a:r>
          <a:endParaRPr lang="ru-RU" sz="3400" b="1"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C879C1-369C-458F-B456-14E1F69D1B6F}">
      <dsp:nvSpPr>
        <dsp:cNvPr id="0" name=""/>
        <dsp:cNvSpPr/>
      </dsp:nvSpPr>
      <dsp:spPr>
        <a:xfrm>
          <a:off x="0" y="91043"/>
          <a:ext cx="10515600" cy="1351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ru-RU" sz="2000" kern="1200" dirty="0" err="1" smtClean="0">
              <a:latin typeface="Times New Roman" panose="02020603050405020304" pitchFamily="18" charset="0"/>
              <a:cs typeface="Times New Roman" panose="02020603050405020304" pitchFamily="18" charset="0"/>
            </a:rPr>
            <a:t>Бугунги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кунда</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эркин</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шахсни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шакллантириш</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муаммоси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таълим</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муассасаларида</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ўқув-тарбиявий</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ишларни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замонавий</a:t>
          </a:r>
          <a:r>
            <a:rPr lang="ru-RU" sz="2000" kern="1200" dirty="0" smtClean="0">
              <a:latin typeface="Times New Roman" panose="02020603050405020304" pitchFamily="18" charset="0"/>
              <a:cs typeface="Times New Roman" panose="02020603050405020304" pitchFamily="18" charset="0"/>
            </a:rPr>
            <a:t> педагогик </a:t>
          </a:r>
          <a:r>
            <a:rPr lang="ru-RU" sz="2000" kern="1200" dirty="0" err="1" smtClean="0">
              <a:latin typeface="Times New Roman" panose="02020603050405020304" pitchFamily="18" charset="0"/>
              <a:cs typeface="Times New Roman" panose="02020603050405020304" pitchFamily="18" charset="0"/>
            </a:rPr>
            <a:t>технологияга</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ўтказишни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тақозо</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этади</a:t>
          </a:r>
          <a:r>
            <a:rPr lang="ru-RU" sz="2000" kern="1200" dirty="0" smtClean="0">
              <a:latin typeface="Times New Roman" panose="02020603050405020304" pitchFamily="18" charset="0"/>
              <a:cs typeface="Times New Roman" panose="02020603050405020304" pitchFamily="18" charset="0"/>
            </a:rPr>
            <a:t>. </a:t>
          </a:r>
          <a:endParaRPr lang="ru-RU" sz="2000" kern="1200" dirty="0">
            <a:latin typeface="Times New Roman" panose="02020603050405020304" pitchFamily="18" charset="0"/>
            <a:cs typeface="Times New Roman" panose="02020603050405020304" pitchFamily="18" charset="0"/>
          </a:endParaRPr>
        </a:p>
      </dsp:txBody>
      <dsp:txXfrm>
        <a:off x="65967" y="157010"/>
        <a:ext cx="10383666" cy="1219416"/>
      </dsp:txXfrm>
    </dsp:sp>
    <dsp:sp modelId="{BA1EB739-A855-4035-AF59-E89BDC63DD9D}">
      <dsp:nvSpPr>
        <dsp:cNvPr id="0" name=""/>
        <dsp:cNvSpPr/>
      </dsp:nvSpPr>
      <dsp:spPr>
        <a:xfrm>
          <a:off x="0" y="1499994"/>
          <a:ext cx="10515600" cy="1351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ru-RU" sz="2000" kern="1200" smtClean="0">
              <a:latin typeface="Times New Roman" panose="02020603050405020304" pitchFamily="18" charset="0"/>
              <a:cs typeface="Times New Roman" panose="02020603050405020304" pitchFamily="18" charset="0"/>
            </a:rPr>
            <a:t>Бу </a:t>
          </a:r>
          <a:r>
            <a:rPr lang="ru-RU" sz="2000" kern="1200" dirty="0" err="1" smtClean="0">
              <a:latin typeface="Times New Roman" panose="02020603050405020304" pitchFamily="18" charset="0"/>
              <a:cs typeface="Times New Roman" panose="02020603050405020304" pitchFamily="18" charset="0"/>
            </a:rPr>
            <a:t>жараён</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осон</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кечмайди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чунки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ихтиёрий</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қурилаётган</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ва</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жорий</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этилаётган</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ўқитиш</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тизимини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қатъиян</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илмий</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асосланган</a:t>
          </a:r>
          <a:r>
            <a:rPr lang="ru-RU" sz="2000" kern="1200" dirty="0" smtClean="0">
              <a:latin typeface="Times New Roman" panose="02020603050405020304" pitchFamily="18" charset="0"/>
              <a:cs typeface="Times New Roman" panose="02020603050405020304" pitchFamily="18" charset="0"/>
            </a:rPr>
            <a:t> педагогик </a:t>
          </a:r>
          <a:r>
            <a:rPr lang="ru-RU" sz="2000" kern="1200" dirty="0" err="1" smtClean="0">
              <a:latin typeface="Times New Roman" panose="02020603050405020304" pitchFamily="18" charset="0"/>
              <a:cs typeface="Times New Roman" panose="02020603050405020304" pitchFamily="18" charset="0"/>
            </a:rPr>
            <a:t>тизимга</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айлантириш</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керак</a:t>
          </a:r>
          <a:r>
            <a:rPr lang="ru-RU" sz="2000" kern="1200" dirty="0" smtClean="0">
              <a:latin typeface="Times New Roman" panose="02020603050405020304" pitchFamily="18" charset="0"/>
              <a:cs typeface="Times New Roman" panose="02020603050405020304" pitchFamily="18" charset="0"/>
            </a:rPr>
            <a:t>. </a:t>
          </a:r>
          <a:endParaRPr lang="ru-RU" sz="2000" kern="1200" dirty="0">
            <a:latin typeface="Times New Roman" panose="02020603050405020304" pitchFamily="18" charset="0"/>
            <a:cs typeface="Times New Roman" panose="02020603050405020304" pitchFamily="18" charset="0"/>
          </a:endParaRPr>
        </a:p>
      </dsp:txBody>
      <dsp:txXfrm>
        <a:off x="65967" y="1565961"/>
        <a:ext cx="10383666" cy="1219416"/>
      </dsp:txXfrm>
    </dsp:sp>
    <dsp:sp modelId="{7A7312FA-C71F-4BDF-B70E-E1BAFD72A8E6}">
      <dsp:nvSpPr>
        <dsp:cNvPr id="0" name=""/>
        <dsp:cNvSpPr/>
      </dsp:nvSpPr>
      <dsp:spPr>
        <a:xfrm>
          <a:off x="0" y="2908944"/>
          <a:ext cx="10515600" cy="1351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ru-RU" sz="2000" kern="1200" smtClean="0">
              <a:latin typeface="Times New Roman" panose="02020603050405020304" pitchFamily="18" charset="0"/>
              <a:cs typeface="Times New Roman" panose="02020603050405020304" pitchFamily="18" charset="0"/>
            </a:rPr>
            <a:t>В.П.Беспальконинг </a:t>
          </a:r>
          <a:r>
            <a:rPr lang="ru-RU" sz="2000" kern="1200" dirty="0" err="1" smtClean="0">
              <a:latin typeface="Times New Roman" panose="02020603050405020304" pitchFamily="18" charset="0"/>
              <a:cs typeface="Times New Roman" panose="02020603050405020304" pitchFamily="18" charset="0"/>
            </a:rPr>
            <a:t>таърифига</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кўра</a:t>
          </a:r>
          <a:r>
            <a:rPr lang="ru-RU" sz="2000" kern="1200" dirty="0" smtClean="0">
              <a:latin typeface="Times New Roman" panose="02020603050405020304" pitchFamily="18" charset="0"/>
              <a:cs typeface="Times New Roman" panose="02020603050405020304" pitchFamily="18" charset="0"/>
            </a:rPr>
            <a:t> «педагогик </a:t>
          </a:r>
          <a:r>
            <a:rPr lang="ru-RU" sz="2000" kern="1200" dirty="0" err="1" smtClean="0">
              <a:latin typeface="Times New Roman" panose="02020603050405020304" pitchFamily="18" charset="0"/>
              <a:cs typeface="Times New Roman" panose="02020603050405020304" pitchFamily="18" charset="0"/>
            </a:rPr>
            <a:t>тизим</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маълум</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шахс</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сифатларини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шакллантиришга</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тартибли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аниқ</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мақсадни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кўзлаб</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ва</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олдиндан</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ўйлаб</a:t>
          </a:r>
          <a:r>
            <a:rPr lang="ru-RU" sz="2000" kern="1200" dirty="0" smtClean="0">
              <a:latin typeface="Times New Roman" panose="02020603050405020304" pitchFamily="18" charset="0"/>
              <a:cs typeface="Times New Roman" panose="02020603050405020304" pitchFamily="18" charset="0"/>
            </a:rPr>
            <a:t> педагогик </a:t>
          </a:r>
          <a:r>
            <a:rPr lang="ru-RU" sz="2000" kern="1200" dirty="0" err="1" smtClean="0">
              <a:latin typeface="Times New Roman" panose="02020603050405020304" pitchFamily="18" charset="0"/>
              <a:cs typeface="Times New Roman" panose="02020603050405020304" pitchFamily="18" charset="0"/>
            </a:rPr>
            <a:t>таъсир</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этишни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вужудга</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келтириш</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учун</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зарур</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бўлган</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ўзаро</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боғлиқ</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воситалар</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усуллар</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ва</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жараёнлар</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йиғиндисидир</a:t>
          </a:r>
          <a:r>
            <a:rPr lang="ru-RU" sz="2000" kern="1200" dirty="0" smtClean="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a:off x="65967" y="2974911"/>
        <a:ext cx="10383666" cy="1219416"/>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06CD49-7A14-4494-A503-36889F971B44}">
      <dsp:nvSpPr>
        <dsp:cNvPr id="0" name=""/>
        <dsp:cNvSpPr/>
      </dsp:nvSpPr>
      <dsp:spPr>
        <a:xfrm>
          <a:off x="0" y="78261"/>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Ҳар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жамиятда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шахсни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шакллантириш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мақсади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белгилаб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олинади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унга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мос</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равишда</a:t>
          </a:r>
          <a:r>
            <a:rPr lang="ru-RU" sz="2800" kern="1200" dirty="0" smtClean="0">
              <a:latin typeface="Times New Roman" panose="02020603050405020304" pitchFamily="18" charset="0"/>
              <a:cs typeface="Times New Roman" panose="02020603050405020304" pitchFamily="18" charset="0"/>
            </a:rPr>
            <a:t> педагогик </a:t>
          </a:r>
          <a:r>
            <a:rPr lang="ru-RU" sz="2800" kern="1200" dirty="0" err="1" smtClean="0">
              <a:latin typeface="Times New Roman" panose="02020603050405020304" pitchFamily="18" charset="0"/>
              <a:cs typeface="Times New Roman" panose="02020603050405020304" pitchFamily="18" charset="0"/>
            </a:rPr>
            <a:t>тизим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мавжуд</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керак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Агар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мақсад</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ўзгарса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мавжуд</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тизим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ҳам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ўзгариши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муқаррардир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Кадрлар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тайёрлаш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миллий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дастури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жамият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давлат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оила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олдида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жавобгарлигини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ҳис</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этадиган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фуқароларни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тарбиялашни</a:t>
          </a:r>
          <a:r>
            <a:rPr lang="ru-RU" sz="2800" kern="1200" dirty="0" smtClean="0">
              <a:latin typeface="Times New Roman" panose="02020603050405020304" pitchFamily="18" charset="0"/>
              <a:cs typeface="Times New Roman" panose="02020603050405020304" pitchFamily="18" charset="0"/>
            </a:rPr>
            <a:t> бош </a:t>
          </a:r>
          <a:r>
            <a:rPr lang="ru-RU" sz="2800" kern="1200" dirty="0" err="1" smtClean="0">
              <a:latin typeface="Times New Roman" panose="02020603050405020304" pitchFamily="18" charset="0"/>
              <a:cs typeface="Times New Roman" panose="02020603050405020304" pitchFamily="18" charset="0"/>
            </a:rPr>
            <a:t>мақсад</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қўйди</a:t>
          </a:r>
          <a:r>
            <a:rPr lang="ru-RU" sz="2800" kern="1200" dirty="0" smtClean="0">
              <a:latin typeface="Times New Roman" panose="02020603050405020304" pitchFamily="18" charset="0"/>
              <a:cs typeface="Times New Roman" panose="02020603050405020304" pitchFamily="18" charset="0"/>
            </a:rPr>
            <a:t>. </a:t>
          </a:r>
          <a:endParaRPr lang="ru-RU" sz="2800" kern="1200" dirty="0">
            <a:latin typeface="Times New Roman" panose="02020603050405020304" pitchFamily="18" charset="0"/>
            <a:cs typeface="Times New Roman" panose="02020603050405020304" pitchFamily="18" charset="0"/>
          </a:endParaRPr>
        </a:p>
      </dsp:txBody>
      <dsp:txXfrm>
        <a:off x="131135" y="209396"/>
        <a:ext cx="10253330" cy="2424050"/>
      </dsp:txXfrm>
    </dsp:sp>
    <dsp:sp modelId="{4E0F1CE9-1D8A-4C09-83C9-B16247D15845}">
      <dsp:nvSpPr>
        <dsp:cNvPr id="0" name=""/>
        <dsp:cNvSpPr/>
      </dsp:nvSpPr>
      <dsp:spPr>
        <a:xfrm>
          <a:off x="0" y="2845221"/>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smtClean="0">
              <a:latin typeface="Times New Roman" panose="02020603050405020304" pitchFamily="18" charset="0"/>
              <a:cs typeface="Times New Roman" panose="02020603050405020304" pitchFamily="18" charset="0"/>
            </a:rPr>
            <a:t>Чунончи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Миллий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дастур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таълим-тарбия</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соҳасидаги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давлат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буюртмаси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ҳисобланиб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миллий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истиқлол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мафкурасининг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моҳият-мазмунига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тўлиқ</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мос</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келади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Фақат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давлат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буюртмасигина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таълим-тарбиянинг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умумий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мақсад</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вазифаларини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аниқ</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белгилаб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беради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ёки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олий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учун</a:t>
          </a:r>
          <a:r>
            <a:rPr lang="ru-RU" sz="2800" kern="1200" dirty="0" smtClean="0">
              <a:latin typeface="Times New Roman" panose="02020603050405020304" pitchFamily="18" charset="0"/>
              <a:cs typeface="Times New Roman" panose="02020603050405020304" pitchFamily="18" charset="0"/>
            </a:rPr>
            <a:t> педагогик </a:t>
          </a:r>
          <a:r>
            <a:rPr lang="ru-RU" sz="2800" kern="1200" dirty="0" err="1" smtClean="0">
              <a:latin typeface="Times New Roman" panose="02020603050405020304" pitchFamily="18" charset="0"/>
              <a:cs typeface="Times New Roman" panose="02020603050405020304" pitchFamily="18" charset="0"/>
            </a:rPr>
            <a:t>тизимнинг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мавжудлик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шартларини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кафолатлайди</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31135" y="2976356"/>
        <a:ext cx="10253330" cy="2424050"/>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42B03C-09B7-4196-82F8-A14D34EB48EC}">
      <dsp:nvSpPr>
        <dsp:cNvPr id="0" name=""/>
        <dsp:cNvSpPr/>
      </dsp:nvSpPr>
      <dsp:spPr>
        <a:xfrm>
          <a:off x="0" y="70799"/>
          <a:ext cx="10515600" cy="5433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358775" algn="just" defTabSz="1911350" rtl="0">
            <a:lnSpc>
              <a:spcPct val="90000"/>
            </a:lnSpc>
            <a:spcBef>
              <a:spcPct val="0"/>
            </a:spcBef>
            <a:spcAft>
              <a:spcPct val="35000"/>
            </a:spcAft>
          </a:pPr>
          <a:r>
            <a:rPr lang="ru-RU" sz="4300" kern="1200" dirty="0" smtClean="0">
              <a:latin typeface="Times New Roman" panose="02020603050405020304" pitchFamily="18" charset="0"/>
              <a:cs typeface="Times New Roman" panose="02020603050405020304" pitchFamily="18" charset="0"/>
            </a:rPr>
            <a:t>Педагогик технология </a:t>
          </a:r>
          <a:r>
            <a:rPr lang="ru-RU" sz="4300" kern="1200" dirty="0" err="1" smtClean="0">
              <a:latin typeface="Times New Roman" panose="02020603050405020304" pitchFamily="18" charset="0"/>
              <a:cs typeface="Times New Roman" panose="02020603050405020304" pitchFamily="18" charset="0"/>
            </a:rPr>
            <a:t>шундай</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билимлар</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соҳасики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уларнинг</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воситасида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янги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минг</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йилликда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давлатнинг</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таълим</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соҳасидаги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сиёсатида</a:t>
          </a:r>
          <a:r>
            <a:rPr lang="ru-RU" sz="4300" kern="1200" dirty="0" smtClean="0">
              <a:latin typeface="Times New Roman" panose="02020603050405020304" pitchFamily="18" charset="0"/>
              <a:cs typeface="Times New Roman" panose="02020603050405020304" pitchFamily="18" charset="0"/>
            </a:rPr>
            <a:t> туб </a:t>
          </a:r>
          <a:r>
            <a:rPr lang="ru-RU" sz="4300" kern="1200" dirty="0" err="1" smtClean="0">
              <a:latin typeface="Times New Roman" panose="02020603050405020304" pitchFamily="18" charset="0"/>
              <a:cs typeface="Times New Roman" panose="02020603050405020304" pitchFamily="18" charset="0"/>
            </a:rPr>
            <a:t>бурилиш</a:t>
          </a:r>
          <a:r>
            <a:rPr lang="ru-RU" sz="4300" kern="1200" dirty="0" smtClean="0">
              <a:latin typeface="Times New Roman" panose="02020603050405020304" pitchFamily="18" charset="0"/>
              <a:cs typeface="Times New Roman" panose="02020603050405020304" pitchFamily="18" charset="0"/>
            </a:rPr>
            <a:t> юз </a:t>
          </a:r>
          <a:r>
            <a:rPr lang="ru-RU" sz="4300" kern="1200" dirty="0" err="1" smtClean="0">
              <a:latin typeface="Times New Roman" panose="02020603050405020304" pitchFamily="18" charset="0"/>
              <a:cs typeface="Times New Roman" panose="02020603050405020304" pitchFamily="18" charset="0"/>
            </a:rPr>
            <a:t>беради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ўқитувчи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фаолияти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янгиланади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тингловчиларда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ҳур</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фикрлилик</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инсонпарварлик</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туйғулари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тизими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шакллантирилади</a:t>
          </a:r>
          <a:r>
            <a:rPr lang="ru-RU" sz="4300" kern="1200" dirty="0" smtClean="0">
              <a:latin typeface="Times New Roman" panose="02020603050405020304" pitchFamily="18" charset="0"/>
              <a:cs typeface="Times New Roman" panose="02020603050405020304" pitchFamily="18" charset="0"/>
            </a:rPr>
            <a:t>.</a:t>
          </a:r>
          <a:endParaRPr lang="ru-RU" sz="4300" kern="1200" dirty="0">
            <a:latin typeface="Times New Roman" panose="02020603050405020304" pitchFamily="18" charset="0"/>
            <a:cs typeface="Times New Roman" panose="02020603050405020304" pitchFamily="18" charset="0"/>
          </a:endParaRPr>
        </a:p>
      </dsp:txBody>
      <dsp:txXfrm>
        <a:off x="265241" y="336040"/>
        <a:ext cx="9985118" cy="4902997"/>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70AEFF-19A6-4FAC-A59A-F987D3EAF8C3}">
      <dsp:nvSpPr>
        <dsp:cNvPr id="0" name=""/>
        <dsp:cNvSpPr/>
      </dsp:nvSpPr>
      <dsp:spPr>
        <a:xfrm>
          <a:off x="0" y="203999"/>
          <a:ext cx="10515600" cy="25388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ru-RU" sz="3100" kern="1200" dirty="0" err="1" smtClean="0">
              <a:latin typeface="Times New Roman" panose="02020603050405020304" pitchFamily="18" charset="0"/>
              <a:cs typeface="Times New Roman" panose="02020603050405020304" pitchFamily="18" charset="0"/>
            </a:rPr>
            <a:t>Бугунги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кунга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келиб</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ўқитувчи</a:t>
          </a:r>
          <a:r>
            <a:rPr lang="ru-RU" sz="3100" kern="1200" dirty="0" smtClean="0">
              <a:latin typeface="Times New Roman" panose="02020603050405020304" pitchFamily="18" charset="0"/>
              <a:cs typeface="Times New Roman" panose="02020603050405020304" pitchFamily="18" charset="0"/>
            </a:rPr>
            <a:t> (педагог)</a:t>
          </a:r>
          <a:r>
            <a:rPr lang="ru-RU" sz="3100" kern="1200" dirty="0" err="1" smtClean="0">
              <a:latin typeface="Times New Roman" panose="02020603050405020304" pitchFamily="18" charset="0"/>
              <a:cs typeface="Times New Roman" panose="02020603050405020304" pitchFamily="18" charset="0"/>
            </a:rPr>
            <a:t>лар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методикани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кўп</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ҳолларда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технологиядан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ажрата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олмаяптилар</a:t>
          </a:r>
          <a:r>
            <a:rPr lang="ru-RU" sz="3100" kern="1200" dirty="0" smtClean="0">
              <a:latin typeface="Times New Roman" panose="02020603050405020304" pitchFamily="18" charset="0"/>
              <a:cs typeface="Times New Roman" panose="02020603050405020304" pitchFamily="18" charset="0"/>
            </a:rPr>
            <a:t>. Шу </a:t>
          </a:r>
          <a:r>
            <a:rPr lang="ru-RU" sz="3100" kern="1200" dirty="0" err="1" smtClean="0">
              <a:latin typeface="Times New Roman" panose="02020603050405020304" pitchFamily="18" charset="0"/>
              <a:cs typeface="Times New Roman" panose="02020603050405020304" pitchFamily="18" charset="0"/>
            </a:rPr>
            <a:t>боисдан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ҳам</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бу</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тушунчаларга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аниқлик</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киритиш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керак</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бўлади</a:t>
          </a:r>
          <a:r>
            <a:rPr lang="ru-RU" sz="3100" kern="1200" dirty="0" smtClean="0">
              <a:latin typeface="Times New Roman" panose="02020603050405020304" pitchFamily="18" charset="0"/>
              <a:cs typeface="Times New Roman" panose="02020603050405020304" pitchFamily="18" charset="0"/>
            </a:rPr>
            <a:t>. Методика (</a:t>
          </a:r>
          <a:r>
            <a:rPr lang="ru-RU" sz="3100" kern="1200" dirty="0" err="1" smtClean="0">
              <a:latin typeface="Times New Roman" panose="02020603050405020304" pitchFamily="18" charset="0"/>
              <a:cs typeface="Times New Roman" panose="02020603050405020304" pitchFamily="18" charset="0"/>
            </a:rPr>
            <a:t>услубият</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ўқув</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жараёнини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ташкил</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этиш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ўтказиш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бўйича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тавсиялар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мажмуасидан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иборат</a:t>
          </a:r>
          <a:r>
            <a:rPr lang="ru-RU" sz="3100" kern="1200" dirty="0" smtClean="0">
              <a:latin typeface="Times New Roman" panose="02020603050405020304" pitchFamily="18" charset="0"/>
              <a:cs typeface="Times New Roman" panose="02020603050405020304" pitchFamily="18" charset="0"/>
            </a:rPr>
            <a:t>. </a:t>
          </a:r>
          <a:endParaRPr lang="ru-RU" sz="3100" kern="1200" dirty="0">
            <a:latin typeface="Times New Roman" panose="02020603050405020304" pitchFamily="18" charset="0"/>
            <a:cs typeface="Times New Roman" panose="02020603050405020304" pitchFamily="18" charset="0"/>
          </a:endParaRPr>
        </a:p>
      </dsp:txBody>
      <dsp:txXfrm>
        <a:off x="123939" y="327938"/>
        <a:ext cx="10267722" cy="2291021"/>
      </dsp:txXfrm>
    </dsp:sp>
    <dsp:sp modelId="{7D986D65-E541-42BF-AEAE-ED6740A2F594}">
      <dsp:nvSpPr>
        <dsp:cNvPr id="0" name=""/>
        <dsp:cNvSpPr/>
      </dsp:nvSpPr>
      <dsp:spPr>
        <a:xfrm>
          <a:off x="0" y="2832179"/>
          <a:ext cx="10515600" cy="25388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ru-RU" sz="3100" kern="1200" smtClean="0">
              <a:latin typeface="Times New Roman" panose="02020603050405020304" pitchFamily="18" charset="0"/>
              <a:cs typeface="Times New Roman" panose="02020603050405020304" pitchFamily="18" charset="0"/>
            </a:rPr>
            <a:t>Замонавий </a:t>
          </a:r>
          <a:r>
            <a:rPr lang="ru-RU" sz="3100" kern="1200" dirty="0" smtClean="0">
              <a:latin typeface="Times New Roman" panose="02020603050405020304" pitchFamily="18" charset="0"/>
              <a:cs typeface="Times New Roman" panose="02020603050405020304" pitchFamily="18" charset="0"/>
            </a:rPr>
            <a:t>педагогик технология </a:t>
          </a:r>
          <a:r>
            <a:rPr lang="ru-RU" sz="3100" kern="1200" dirty="0" err="1" smtClean="0">
              <a:latin typeface="Times New Roman" panose="02020603050405020304" pitchFamily="18" charset="0"/>
              <a:cs typeface="Times New Roman" panose="02020603050405020304" pitchFamily="18" charset="0"/>
            </a:rPr>
            <a:t>эса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олдиндан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белгилаб</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қўйилган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аниқ</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мақсад</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йўлида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ўқитувчи</a:t>
          </a:r>
          <a:r>
            <a:rPr lang="ru-RU" sz="3100" kern="1200" dirty="0" smtClean="0">
              <a:latin typeface="Times New Roman" panose="02020603050405020304" pitchFamily="18" charset="0"/>
              <a:cs typeface="Times New Roman" panose="02020603050405020304" pitchFamily="18" charset="0"/>
            </a:rPr>
            <a:t> (педагог)</a:t>
          </a:r>
          <a:r>
            <a:rPr lang="ru-RU" sz="3100" kern="1200" dirty="0" err="1" smtClean="0">
              <a:latin typeface="Times New Roman" panose="02020603050405020304" pitchFamily="18" charset="0"/>
              <a:cs typeface="Times New Roman" panose="02020603050405020304" pitchFamily="18" charset="0"/>
            </a:rPr>
            <a:t>нинг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касбий</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фаолиятини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янгиловчи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таълимда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якуний</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натижани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кафолатлайдиган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тадбирлар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мажмуаси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йиғиндисидир</a:t>
          </a:r>
          <a:r>
            <a:rPr lang="ru-RU" sz="3100" kern="1200" dirty="0" smtClean="0">
              <a:latin typeface="Times New Roman" panose="02020603050405020304" pitchFamily="18" charset="0"/>
              <a:cs typeface="Times New Roman" panose="02020603050405020304" pitchFamily="18" charset="0"/>
            </a:rPr>
            <a:t>.</a:t>
          </a:r>
          <a:endParaRPr lang="ru-RU" sz="3100" kern="1200" dirty="0">
            <a:latin typeface="Times New Roman" panose="02020603050405020304" pitchFamily="18" charset="0"/>
            <a:cs typeface="Times New Roman" panose="02020603050405020304" pitchFamily="18" charset="0"/>
          </a:endParaRPr>
        </a:p>
      </dsp:txBody>
      <dsp:txXfrm>
        <a:off x="123939" y="2956118"/>
        <a:ext cx="10267722" cy="2291021"/>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EB917E-4680-4194-A54E-481CD3760C5E}">
      <dsp:nvSpPr>
        <dsp:cNvPr id="0" name=""/>
        <dsp:cNvSpPr/>
      </dsp:nvSpPr>
      <dsp:spPr>
        <a:xfrm>
          <a:off x="0" y="102577"/>
          <a:ext cx="10515600" cy="53351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58775" algn="just" defTabSz="1689100" rtl="0">
            <a:lnSpc>
              <a:spcPct val="90000"/>
            </a:lnSpc>
            <a:spcBef>
              <a:spcPct val="0"/>
            </a:spcBef>
            <a:spcAft>
              <a:spcPct val="35000"/>
            </a:spcAft>
          </a:pPr>
          <a:r>
            <a:rPr lang="ru-RU" sz="3800" kern="1200" dirty="0" err="1" smtClean="0">
              <a:latin typeface="Times New Roman" panose="02020603050405020304" pitchFamily="18" charset="0"/>
              <a:cs typeface="Times New Roman" panose="02020603050405020304" pitchFamily="18" charset="0"/>
            </a:rPr>
            <a:t>Замонавий</a:t>
          </a:r>
          <a:r>
            <a:rPr lang="ru-RU" sz="3800" kern="1200" dirty="0" smtClean="0">
              <a:latin typeface="Times New Roman" panose="02020603050405020304" pitchFamily="18" charset="0"/>
              <a:cs typeface="Times New Roman" panose="02020603050405020304" pitchFamily="18" charset="0"/>
            </a:rPr>
            <a:t> педагогик технология </a:t>
          </a:r>
          <a:r>
            <a:rPr lang="ru-RU" sz="3800" kern="1200" dirty="0" err="1" smtClean="0">
              <a:latin typeface="Times New Roman" panose="02020603050405020304" pitchFamily="18" charset="0"/>
              <a:cs typeface="Times New Roman" panose="02020603050405020304" pitchFamily="18" charset="0"/>
            </a:rPr>
            <a:t>тушунчасини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ойдинлаштиришга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қаратилган</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таърифларнинг</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хилма-хиллиги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бир</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томондан</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ривожланган</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мамлакатларда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ушбу</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мавзунинг</a:t>
          </a:r>
          <a:r>
            <a:rPr lang="ru-RU" sz="3800" kern="1200" dirty="0" smtClean="0">
              <a:latin typeface="Times New Roman" panose="02020603050405020304" pitchFamily="18" charset="0"/>
              <a:cs typeface="Times New Roman" panose="02020603050405020304" pitchFamily="18" charset="0"/>
            </a:rPr>
            <a:t> у </a:t>
          </a:r>
          <a:r>
            <a:rPr lang="ru-RU" sz="3800" kern="1200" dirty="0" err="1" smtClean="0">
              <a:latin typeface="Times New Roman" panose="02020603050405020304" pitchFamily="18" charset="0"/>
              <a:cs typeface="Times New Roman" panose="02020603050405020304" pitchFamily="18" charset="0"/>
            </a:rPr>
            <a:t>ёки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бу</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даражада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ечилаётганлигини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кўрсатса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иккинчи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томондан</a:t>
          </a:r>
          <a:r>
            <a:rPr lang="ru-RU" sz="3800" kern="1200" dirty="0" smtClean="0">
              <a:latin typeface="Times New Roman" panose="02020603050405020304" pitchFamily="18" charset="0"/>
              <a:cs typeface="Times New Roman" panose="02020603050405020304" pitchFamily="18" charset="0"/>
            </a:rPr>
            <a:t>, педагогик </a:t>
          </a:r>
          <a:r>
            <a:rPr lang="ru-RU" sz="3800" kern="1200" dirty="0" err="1" smtClean="0">
              <a:latin typeface="Times New Roman" panose="02020603050405020304" pitchFamily="18" charset="0"/>
              <a:cs typeface="Times New Roman" panose="02020603050405020304" pitchFamily="18" charset="0"/>
            </a:rPr>
            <a:t>технологияни</a:t>
          </a:r>
          <a:r>
            <a:rPr lang="ru-RU" sz="3800" kern="1200" dirty="0" smtClean="0">
              <a:latin typeface="Times New Roman" panose="02020603050405020304" pitchFamily="18" charset="0"/>
              <a:cs typeface="Times New Roman" panose="02020603050405020304" pitchFamily="18" charset="0"/>
            </a:rPr>
            <a:t> педагогик </a:t>
          </a:r>
          <a:r>
            <a:rPr lang="ru-RU" sz="3800" kern="1200" dirty="0" err="1" smtClean="0">
              <a:latin typeface="Times New Roman" panose="02020603050405020304" pitchFamily="18" charset="0"/>
              <a:cs typeface="Times New Roman" panose="02020603050405020304" pitchFamily="18" charset="0"/>
            </a:rPr>
            <a:t>амалиётга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жорий</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этишга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бўлган</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уринишларнинг</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маълум</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натижасини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ифодалайди</a:t>
          </a:r>
          <a:r>
            <a:rPr lang="ru-RU" sz="3800" kern="1200" dirty="0" smtClean="0">
              <a:latin typeface="Times New Roman" panose="02020603050405020304" pitchFamily="18" charset="0"/>
              <a:cs typeface="Times New Roman" panose="02020603050405020304" pitchFamily="18" charset="0"/>
            </a:rPr>
            <a:t>.</a:t>
          </a:r>
          <a:endParaRPr lang="ru-RU" sz="3800" kern="1200" dirty="0">
            <a:latin typeface="Times New Roman" panose="02020603050405020304" pitchFamily="18" charset="0"/>
            <a:cs typeface="Times New Roman" panose="02020603050405020304" pitchFamily="18" charset="0"/>
          </a:endParaRPr>
        </a:p>
      </dsp:txBody>
      <dsp:txXfrm>
        <a:off x="260443" y="363020"/>
        <a:ext cx="9994714" cy="4814313"/>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C37EE3-1255-4EAA-BA23-78C76EA70FDD}">
      <dsp:nvSpPr>
        <dsp:cNvPr id="0" name=""/>
        <dsp:cNvSpPr/>
      </dsp:nvSpPr>
      <dsp:spPr>
        <a:xfrm>
          <a:off x="0" y="486704"/>
          <a:ext cx="10515600" cy="22330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ru-RU" sz="2700" kern="1200" dirty="0" err="1" smtClean="0">
              <a:latin typeface="Times New Roman" panose="02020603050405020304" pitchFamily="18" charset="0"/>
              <a:cs typeface="Times New Roman" panose="02020603050405020304" pitchFamily="18" charset="0"/>
            </a:rPr>
            <a:t>Ҳозирда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мамлакатимизда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мутахассисларнинг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илмий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салоҳиятини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бирлаштиришга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имкониятлар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етарли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даражада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чунки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назария</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амалиёт</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бирлигининг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таъминланиши</a:t>
          </a:r>
          <a:r>
            <a:rPr lang="ru-RU" sz="2700" kern="1200" dirty="0" smtClean="0">
              <a:latin typeface="Times New Roman" panose="02020603050405020304" pitchFamily="18" charset="0"/>
              <a:cs typeface="Times New Roman" panose="02020603050405020304" pitchFamily="18" charset="0"/>
            </a:rPr>
            <a:t> педагогик </a:t>
          </a:r>
          <a:r>
            <a:rPr lang="ru-RU" sz="2700" kern="1200" dirty="0" err="1" smtClean="0">
              <a:latin typeface="Times New Roman" panose="02020603050405020304" pitchFamily="18" charset="0"/>
              <a:cs typeface="Times New Roman" panose="02020603050405020304" pitchFamily="18" charset="0"/>
            </a:rPr>
            <a:t>технологиянинг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асл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моҳиятини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аниқлашга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йўл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очади</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dsp:txBody>
      <dsp:txXfrm>
        <a:off x="109007" y="595711"/>
        <a:ext cx="10297586" cy="2015004"/>
      </dsp:txXfrm>
    </dsp:sp>
    <dsp:sp modelId="{347EB9B2-B5A1-4166-9FCF-389DE577449E}">
      <dsp:nvSpPr>
        <dsp:cNvPr id="0" name=""/>
        <dsp:cNvSpPr/>
      </dsp:nvSpPr>
      <dsp:spPr>
        <a:xfrm>
          <a:off x="0" y="2797483"/>
          <a:ext cx="10515600" cy="22330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ru-RU" sz="2700" kern="1200" smtClean="0">
              <a:latin typeface="Times New Roman" panose="02020603050405020304" pitchFamily="18" charset="0"/>
              <a:cs typeface="Times New Roman" panose="02020603050405020304" pitchFamily="18" charset="0"/>
            </a:rPr>
            <a:t>Демак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замонавий</a:t>
          </a:r>
          <a:r>
            <a:rPr lang="ru-RU" sz="2700" kern="1200" dirty="0" smtClean="0">
              <a:latin typeface="Times New Roman" panose="02020603050405020304" pitchFamily="18" charset="0"/>
              <a:cs typeface="Times New Roman" panose="02020603050405020304" pitchFamily="18" charset="0"/>
            </a:rPr>
            <a:t> педагогик </a:t>
          </a:r>
          <a:r>
            <a:rPr lang="ru-RU" sz="2700" kern="1200" dirty="0" err="1" smtClean="0">
              <a:latin typeface="Times New Roman" panose="02020603050405020304" pitchFamily="18" charset="0"/>
              <a:cs typeface="Times New Roman" panose="02020603050405020304" pitchFamily="18" charset="0"/>
            </a:rPr>
            <a:t>технологияга</a:t>
          </a:r>
          <a:r>
            <a:rPr lang="ru-RU" sz="2700" kern="1200" dirty="0" smtClean="0">
              <a:latin typeface="Times New Roman" panose="02020603050405020304" pitchFamily="18" charset="0"/>
              <a:cs typeface="Times New Roman" panose="02020603050405020304" pitchFamily="18" charset="0"/>
            </a:rPr>
            <a:t> педагогика </a:t>
          </a:r>
          <a:r>
            <a:rPr lang="ru-RU" sz="2700" kern="1200" dirty="0" err="1" smtClean="0">
              <a:latin typeface="Times New Roman" panose="02020603050405020304" pitchFamily="18" charset="0"/>
              <a:cs typeface="Times New Roman" panose="02020603050405020304" pitchFamily="18" charset="0"/>
            </a:rPr>
            <a:t>фанининг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алоҳида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тармоғи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сифатида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ёки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фақат</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таълим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амалиётини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мақбуллаштиришга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йўналтирилган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тизим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деб</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қараш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мумкин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эмас</a:t>
          </a:r>
          <a:r>
            <a:rPr lang="ru-RU" sz="2700" kern="1200" dirty="0" smtClean="0">
              <a:latin typeface="Times New Roman" panose="02020603050405020304" pitchFamily="18" charset="0"/>
              <a:cs typeface="Times New Roman" panose="02020603050405020304" pitchFamily="18" charset="0"/>
            </a:rPr>
            <a:t>. Педагогик технология </a:t>
          </a:r>
          <a:r>
            <a:rPr lang="ru-RU" sz="2700" kern="1200" dirty="0" err="1" smtClean="0">
              <a:latin typeface="Times New Roman" panose="02020603050405020304" pitchFamily="18" charset="0"/>
              <a:cs typeface="Times New Roman" panose="02020603050405020304" pitchFamily="18" charset="0"/>
            </a:rPr>
            <a:t>бу</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соҳадаги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назарий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амалий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изланишларни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бирлаштириш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доирасидаги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фаолиятни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акс</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эттиради</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109007" y="2906490"/>
        <a:ext cx="10297586" cy="2015004"/>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3AAED7-52B2-420C-AD77-7FC04F69C772}">
      <dsp:nvSpPr>
        <dsp:cNvPr id="0" name=""/>
        <dsp:cNvSpPr/>
      </dsp:nvSpPr>
      <dsp:spPr>
        <a:xfrm>
          <a:off x="0" y="30288"/>
          <a:ext cx="10515600" cy="5433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358775" algn="just" defTabSz="1911350" rtl="0">
            <a:lnSpc>
              <a:spcPct val="90000"/>
            </a:lnSpc>
            <a:spcBef>
              <a:spcPct val="0"/>
            </a:spcBef>
            <a:spcAft>
              <a:spcPct val="35000"/>
            </a:spcAft>
          </a:pPr>
          <a:r>
            <a:rPr lang="ru-RU" sz="4300" kern="1200" dirty="0" err="1" smtClean="0">
              <a:latin typeface="Times New Roman" panose="02020603050405020304" pitchFamily="18" charset="0"/>
              <a:cs typeface="Times New Roman" panose="02020603050405020304" pitchFamily="18" charset="0"/>
            </a:rPr>
            <a:t>Эндиликда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таълим-тарбиянинг</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мақсади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бутунлай</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янгиланади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унга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мос</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ҳолда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мазмун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ҳам</a:t>
          </a:r>
          <a:r>
            <a:rPr lang="ru-RU" sz="4300" kern="1200" dirty="0" smtClean="0">
              <a:latin typeface="Times New Roman" panose="02020603050405020304" pitchFamily="18" charset="0"/>
              <a:cs typeface="Times New Roman" panose="02020603050405020304" pitchFamily="18" charset="0"/>
            </a:rPr>
            <a:t>, педагогик </a:t>
          </a:r>
          <a:r>
            <a:rPr lang="ru-RU" sz="4300" kern="1200" dirty="0" err="1" smtClean="0">
              <a:latin typeface="Times New Roman" panose="02020603050405020304" pitchFamily="18" charset="0"/>
              <a:cs typeface="Times New Roman" panose="02020603050405020304" pitchFamily="18" charset="0"/>
            </a:rPr>
            <a:t>жараён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ҳам</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янгиланиши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билан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инсон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фаолияти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чегараси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ниҳоятда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кенгайиб</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бораяпти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аудиторияга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ўқитиш</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имкониятлари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катта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бўлган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янги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технологиялар</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саноат</a:t>
          </a:r>
          <a:r>
            <a:rPr lang="ru-RU" sz="4300" kern="1200" dirty="0" smtClean="0">
              <a:latin typeface="Times New Roman" panose="02020603050405020304" pitchFamily="18" charset="0"/>
              <a:cs typeface="Times New Roman" panose="02020603050405020304" pitchFamily="18" charset="0"/>
            </a:rPr>
            <a:t>, электрон, </a:t>
          </a:r>
          <a:r>
            <a:rPr lang="ru-RU" sz="4300" kern="1200" dirty="0" err="1" smtClean="0">
              <a:latin typeface="Times New Roman" panose="02020603050405020304" pitchFamily="18" charset="0"/>
              <a:cs typeface="Times New Roman" panose="02020603050405020304" pitchFamily="18" charset="0"/>
            </a:rPr>
            <a:t>ахборот</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кириб</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келмоқда</a:t>
          </a:r>
          <a:r>
            <a:rPr lang="ru-RU" sz="4300" kern="1200" dirty="0" smtClean="0">
              <a:latin typeface="Times New Roman" panose="02020603050405020304" pitchFamily="18" charset="0"/>
              <a:cs typeface="Times New Roman" panose="02020603050405020304" pitchFamily="18" charset="0"/>
            </a:rPr>
            <a:t>.</a:t>
          </a:r>
          <a:endParaRPr lang="ru-RU" sz="4300" kern="1200" dirty="0">
            <a:latin typeface="Times New Roman" panose="02020603050405020304" pitchFamily="18" charset="0"/>
            <a:cs typeface="Times New Roman" panose="02020603050405020304" pitchFamily="18" charset="0"/>
          </a:endParaRPr>
        </a:p>
      </dsp:txBody>
      <dsp:txXfrm>
        <a:off x="265241" y="295529"/>
        <a:ext cx="9985118" cy="4902997"/>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1D7DDB-C8F3-4C68-BDFC-CB57789D55C4}">
      <dsp:nvSpPr>
        <dsp:cNvPr id="0" name=""/>
        <dsp:cNvSpPr/>
      </dsp:nvSpPr>
      <dsp:spPr>
        <a:xfrm>
          <a:off x="0" y="448232"/>
          <a:ext cx="10515600" cy="2293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Рўй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бераётган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сифат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ўзгаришлари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шундан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далолат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берадики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бугунги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кунда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Ўрганиш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бирламчи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жараёнларини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анъанавий</a:t>
          </a:r>
          <a:r>
            <a:rPr lang="ru-RU" sz="2800" kern="1200" dirty="0" smtClean="0">
              <a:latin typeface="Times New Roman" panose="02020603050405020304" pitchFamily="18" charset="0"/>
              <a:cs typeface="Times New Roman" panose="02020603050405020304" pitchFamily="18" charset="0"/>
            </a:rPr>
            <a:t> методика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ўқитиш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воситалари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қолипига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сиғмай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ўқитувчи</a:t>
          </a:r>
          <a:r>
            <a:rPr lang="ru-RU" sz="2800" kern="1200" dirty="0" smtClean="0">
              <a:latin typeface="Times New Roman" panose="02020603050405020304" pitchFamily="18" charset="0"/>
              <a:cs typeface="Times New Roman" panose="02020603050405020304" pitchFamily="18" charset="0"/>
            </a:rPr>
            <a:t> (педагог)</a:t>
          </a:r>
          <a:r>
            <a:rPr lang="ru-RU" sz="2800" kern="1200" dirty="0" err="1" smtClean="0">
              <a:latin typeface="Times New Roman" panose="02020603050405020304" pitchFamily="18" charset="0"/>
              <a:cs typeface="Times New Roman" panose="02020603050405020304" pitchFamily="18" charset="0"/>
            </a:rPr>
            <a:t>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индивидуал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қобилиятларига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мос</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келмай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қолди</a:t>
          </a:r>
          <a:r>
            <a:rPr lang="ru-RU" sz="2800" kern="1200" dirty="0" smtClean="0">
              <a:latin typeface="Times New Roman" panose="02020603050405020304" pitchFamily="18" charset="0"/>
              <a:cs typeface="Times New Roman" panose="02020603050405020304" pitchFamily="18" charset="0"/>
            </a:rPr>
            <a:t>. </a:t>
          </a:r>
          <a:endParaRPr lang="ru-RU" sz="2800" kern="1200" dirty="0">
            <a:latin typeface="Times New Roman" panose="02020603050405020304" pitchFamily="18" charset="0"/>
            <a:cs typeface="Times New Roman" panose="02020603050405020304" pitchFamily="18" charset="0"/>
          </a:endParaRPr>
        </a:p>
      </dsp:txBody>
      <dsp:txXfrm>
        <a:off x="111945" y="560177"/>
        <a:ext cx="10291710" cy="2069310"/>
      </dsp:txXfrm>
    </dsp:sp>
    <dsp:sp modelId="{AB15D435-CCDB-4142-A04F-5490B2553A61}">
      <dsp:nvSpPr>
        <dsp:cNvPr id="0" name=""/>
        <dsp:cNvSpPr/>
      </dsp:nvSpPr>
      <dsp:spPr>
        <a:xfrm>
          <a:off x="0" y="2822072"/>
          <a:ext cx="10515600" cy="2293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smtClean="0">
              <a:latin typeface="Times New Roman" panose="02020603050405020304" pitchFamily="18" charset="0"/>
              <a:cs typeface="Times New Roman" panose="02020603050405020304" pitchFamily="18" charset="0"/>
            </a:rPr>
            <a:t>Янги </a:t>
          </a:r>
          <a:r>
            <a:rPr lang="ru-RU" sz="2800" kern="1200" dirty="0" err="1" smtClean="0">
              <a:latin typeface="Times New Roman" panose="02020603050405020304" pitchFamily="18" charset="0"/>
              <a:cs typeface="Times New Roman" panose="02020603050405020304" pitchFamily="18" charset="0"/>
            </a:rPr>
            <a:t>методикаларни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талаб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этадиган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жараёнининг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таркибий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компонентларига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айланиб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бораётган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уна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ўзининг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маълум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хусусиятларини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жорий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этадиган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техникавий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ахборотли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полиграфик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аудиовизуал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воситалар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мавжудки</a:t>
          </a:r>
          <a:r>
            <a:rPr lang="ru-RU" sz="2800" kern="1200" dirty="0" smtClean="0">
              <a:latin typeface="Times New Roman" panose="02020603050405020304" pitchFamily="18" charset="0"/>
              <a:cs typeface="Times New Roman" panose="02020603050405020304" pitchFamily="18" charset="0"/>
            </a:rPr>
            <a:t>, улар </a:t>
          </a:r>
          <a:r>
            <a:rPr lang="ru-RU" sz="2800" kern="1200" dirty="0" err="1" smtClean="0">
              <a:latin typeface="Times New Roman" panose="02020603050405020304" pitchFamily="18" charset="0"/>
              <a:cs typeface="Times New Roman" panose="02020603050405020304" pitchFamily="18" charset="0"/>
            </a:rPr>
            <a:t>замонавий</a:t>
          </a:r>
          <a:r>
            <a:rPr lang="ru-RU" sz="2800" kern="1200" dirty="0" smtClean="0">
              <a:latin typeface="Times New Roman" panose="02020603050405020304" pitchFamily="18" charset="0"/>
              <a:cs typeface="Times New Roman" panose="02020603050405020304" pitchFamily="18" charset="0"/>
            </a:rPr>
            <a:t> педагогик </a:t>
          </a:r>
          <a:r>
            <a:rPr lang="ru-RU" sz="2800" kern="1200" dirty="0" err="1" smtClean="0">
              <a:latin typeface="Times New Roman" panose="02020603050405020304" pitchFamily="18" charset="0"/>
              <a:cs typeface="Times New Roman" panose="02020603050405020304" pitchFamily="18" charset="0"/>
            </a:rPr>
            <a:t>технологияни</a:t>
          </a:r>
          <a:r>
            <a:rPr lang="ru-RU" sz="2800" kern="1200" dirty="0" smtClean="0">
              <a:latin typeface="Times New Roman" panose="02020603050405020304" pitchFamily="18" charset="0"/>
              <a:cs typeface="Times New Roman" panose="02020603050405020304" pitchFamily="18" charset="0"/>
            </a:rPr>
            <a:t> реал </a:t>
          </a:r>
          <a:r>
            <a:rPr lang="ru-RU" sz="2800" kern="1200" dirty="0" err="1" smtClean="0">
              <a:latin typeface="Times New Roman" panose="02020603050405020304" pitchFamily="18" charset="0"/>
              <a:cs typeface="Times New Roman" panose="02020603050405020304" pitchFamily="18" charset="0"/>
            </a:rPr>
            <a:t>воқеликка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айлантирмоқда</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11945" y="2934017"/>
        <a:ext cx="10291710" cy="2069310"/>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622E77-F1D3-4C4E-A9A7-570636D6808E}">
      <dsp:nvSpPr>
        <dsp:cNvPr id="0" name=""/>
        <dsp:cNvSpPr/>
      </dsp:nvSpPr>
      <dsp:spPr>
        <a:xfrm>
          <a:off x="0" y="119415"/>
          <a:ext cx="10515600" cy="2578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58775" algn="just" defTabSz="1689100" rtl="0">
            <a:lnSpc>
              <a:spcPct val="90000"/>
            </a:lnSpc>
            <a:spcBef>
              <a:spcPct val="0"/>
            </a:spcBef>
            <a:spcAft>
              <a:spcPct val="35000"/>
            </a:spcAft>
          </a:pPr>
          <a:r>
            <a:rPr lang="ru-RU" sz="3800" kern="1200" dirty="0" err="1" smtClean="0">
              <a:latin typeface="Times New Roman" panose="02020603050405020304" pitchFamily="18" charset="0"/>
              <a:cs typeface="Times New Roman" panose="02020603050405020304" pitchFamily="18" charset="0"/>
            </a:rPr>
            <a:t>Ўқув-тарбия</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жараёнини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технологиялаштириш</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тарихига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назар</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соладиган</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бўлсак</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бу</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жараён</a:t>
          </a:r>
          <a:r>
            <a:rPr lang="ru-RU" sz="3800" kern="1200" dirty="0" smtClean="0">
              <a:latin typeface="Times New Roman" panose="02020603050405020304" pitchFamily="18" charset="0"/>
              <a:cs typeface="Times New Roman" panose="02020603050405020304" pitchFamily="18" charset="0"/>
            </a:rPr>
            <a:t> XX </a:t>
          </a:r>
          <a:r>
            <a:rPr lang="ru-RU" sz="3800" kern="1200" dirty="0" err="1" smtClean="0">
              <a:latin typeface="Times New Roman" panose="02020603050405020304" pitchFamily="18" charset="0"/>
              <a:cs typeface="Times New Roman" panose="02020603050405020304" pitchFamily="18" charset="0"/>
            </a:rPr>
            <a:t>асрнинг</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иккинчи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ярмидан</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бошлаб</a:t>
          </a:r>
          <a:r>
            <a:rPr lang="ru-RU" sz="3800" kern="1200" dirty="0" smtClean="0">
              <a:latin typeface="Times New Roman" panose="02020603050405020304" pitchFamily="18" charset="0"/>
              <a:cs typeface="Times New Roman" panose="02020603050405020304" pitchFamily="18" charset="0"/>
            </a:rPr>
            <a:t> объектив </a:t>
          </a:r>
          <a:r>
            <a:rPr lang="ru-RU" sz="3800" kern="1200" dirty="0" err="1" smtClean="0">
              <a:latin typeface="Times New Roman" panose="02020603050405020304" pitchFamily="18" charset="0"/>
              <a:cs typeface="Times New Roman" panose="02020603050405020304" pitchFamily="18" charset="0"/>
            </a:rPr>
            <a:t>воқеликка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айланди</a:t>
          </a:r>
          <a:r>
            <a:rPr lang="ru-RU" sz="3800" kern="1200" dirty="0" smtClean="0">
              <a:latin typeface="Times New Roman" panose="02020603050405020304" pitchFamily="18" charset="0"/>
              <a:cs typeface="Times New Roman" panose="02020603050405020304" pitchFamily="18" charset="0"/>
            </a:rPr>
            <a:t>. </a:t>
          </a:r>
          <a:endParaRPr lang="ru-RU" sz="3800" kern="1200" dirty="0">
            <a:latin typeface="Times New Roman" panose="02020603050405020304" pitchFamily="18" charset="0"/>
            <a:cs typeface="Times New Roman" panose="02020603050405020304" pitchFamily="18" charset="0"/>
          </a:endParaRPr>
        </a:p>
      </dsp:txBody>
      <dsp:txXfrm>
        <a:off x="125881" y="245296"/>
        <a:ext cx="10263838" cy="2326918"/>
      </dsp:txXfrm>
    </dsp:sp>
    <dsp:sp modelId="{8DDF1697-E9B3-4C9D-8BD6-1C87D5E23288}">
      <dsp:nvSpPr>
        <dsp:cNvPr id="0" name=""/>
        <dsp:cNvSpPr/>
      </dsp:nvSpPr>
      <dsp:spPr>
        <a:xfrm>
          <a:off x="0" y="2807535"/>
          <a:ext cx="10515600" cy="2578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58775" algn="just" defTabSz="1689100" rtl="0">
            <a:lnSpc>
              <a:spcPct val="90000"/>
            </a:lnSpc>
            <a:spcBef>
              <a:spcPct val="0"/>
            </a:spcBef>
            <a:spcAft>
              <a:spcPct val="35000"/>
            </a:spcAft>
          </a:pPr>
          <a:r>
            <a:rPr lang="ru-RU" sz="3800" kern="1200" smtClean="0">
              <a:latin typeface="Times New Roman" panose="02020603050405020304" pitchFamily="18" charset="0"/>
              <a:cs typeface="Times New Roman" panose="02020603050405020304" pitchFamily="18" charset="0"/>
            </a:rPr>
            <a:t>Ахборотлаштириш </a:t>
          </a:r>
          <a:r>
            <a:rPr lang="ru-RU" sz="3800" kern="1200" dirty="0" err="1" smtClean="0">
              <a:latin typeface="Times New Roman" panose="02020603050405020304" pitchFamily="18" charset="0"/>
              <a:cs typeface="Times New Roman" panose="02020603050405020304" pitchFamily="18" charset="0"/>
            </a:rPr>
            <a:t>эса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бу</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жараёндаги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инқилобий</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бурилиш</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дир</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яъни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таълим</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ахборот</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технологияси</a:t>
          </a:r>
          <a:r>
            <a:rPr lang="ru-RU" sz="3800" kern="1200" dirty="0" smtClean="0">
              <a:latin typeface="Times New Roman" panose="02020603050405020304" pitchFamily="18" charset="0"/>
              <a:cs typeface="Times New Roman" panose="02020603050405020304" pitchFamily="18" charset="0"/>
            </a:rPr>
            <a:t> – </a:t>
          </a:r>
          <a:r>
            <a:rPr lang="ru-RU" sz="3800" kern="1200" dirty="0" err="1" smtClean="0">
              <a:latin typeface="Times New Roman" panose="02020603050405020304" pitchFamily="18" charset="0"/>
              <a:cs typeface="Times New Roman" panose="02020603050405020304" pitchFamily="18" charset="0"/>
            </a:rPr>
            <a:t>бу</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тингловчи</a:t>
          </a:r>
          <a:r>
            <a:rPr lang="ru-RU" sz="3800" kern="1200" dirty="0" smtClean="0">
              <a:latin typeface="Times New Roman" panose="02020603050405020304" pitchFamily="18" charset="0"/>
              <a:cs typeface="Times New Roman" panose="02020603050405020304" pitchFamily="18" charset="0"/>
            </a:rPr>
            <a:t>-компьютер» </a:t>
          </a:r>
          <a:r>
            <a:rPr lang="ru-RU" sz="3800" kern="1200" dirty="0" err="1" smtClean="0">
              <a:latin typeface="Times New Roman" panose="02020603050405020304" pitchFamily="18" charset="0"/>
              <a:cs typeface="Times New Roman" panose="02020603050405020304" pitchFamily="18" charset="0"/>
            </a:rPr>
            <a:t>ўртасидаги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мулоқотдир</a:t>
          </a:r>
          <a:r>
            <a:rPr lang="ru-RU" sz="3800" kern="1200" dirty="0" smtClean="0">
              <a:latin typeface="Times New Roman" panose="02020603050405020304" pitchFamily="18" charset="0"/>
              <a:cs typeface="Times New Roman" panose="02020603050405020304" pitchFamily="18" charset="0"/>
            </a:rPr>
            <a:t>.</a:t>
          </a:r>
          <a:endParaRPr lang="ru-RU" sz="3800" kern="1200" dirty="0">
            <a:latin typeface="Times New Roman" panose="02020603050405020304" pitchFamily="18" charset="0"/>
            <a:cs typeface="Times New Roman" panose="02020603050405020304" pitchFamily="18" charset="0"/>
          </a:endParaRPr>
        </a:p>
      </dsp:txBody>
      <dsp:txXfrm>
        <a:off x="125881" y="2933416"/>
        <a:ext cx="10263838" cy="2326918"/>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03A5BA-F854-4EA8-8019-FA7358F741BF}">
      <dsp:nvSpPr>
        <dsp:cNvPr id="0" name=""/>
        <dsp:cNvSpPr/>
      </dsp:nvSpPr>
      <dsp:spPr>
        <a:xfrm>
          <a:off x="0" y="76017"/>
          <a:ext cx="10515600" cy="17539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ru-RU" sz="2600" kern="1200" dirty="0" err="1" smtClean="0">
              <a:latin typeface="Times New Roman" panose="02020603050405020304" pitchFamily="18" charset="0"/>
              <a:cs typeface="Times New Roman" panose="02020603050405020304" pitchFamily="18" charset="0"/>
            </a:rPr>
            <a:t>Олий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ўқув</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юртларида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тингловчиларнинг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илмий-техникавий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ижодкорлик</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қобилиятларини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ўстириш</a:t>
          </a:r>
          <a:r>
            <a:rPr lang="ru-RU" sz="2600" kern="1200" dirty="0" smtClean="0">
              <a:latin typeface="Times New Roman" panose="02020603050405020304" pitchFamily="18" charset="0"/>
              <a:cs typeface="Times New Roman" panose="02020603050405020304" pitchFamily="18" charset="0"/>
            </a:rPr>
            <a:t> – </a:t>
          </a:r>
          <a:r>
            <a:rPr lang="ru-RU" sz="2600" kern="1200" dirty="0" err="1" smtClean="0">
              <a:latin typeface="Times New Roman" panose="02020603050405020304" pitchFamily="18" charset="0"/>
              <a:cs typeface="Times New Roman" panose="02020603050405020304" pitchFamily="18" charset="0"/>
            </a:rPr>
            <a:t>ҳар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қандай</a:t>
          </a:r>
          <a:r>
            <a:rPr lang="ru-RU" sz="2600" kern="1200" dirty="0" smtClean="0">
              <a:latin typeface="Times New Roman" panose="02020603050405020304" pitchFamily="18" charset="0"/>
              <a:cs typeface="Times New Roman" panose="02020603050405020304" pitchFamily="18" charset="0"/>
            </a:rPr>
            <a:t> тур, </a:t>
          </a:r>
          <a:r>
            <a:rPr lang="ru-RU" sz="2600" kern="1200" dirty="0" err="1" smtClean="0">
              <a:latin typeface="Times New Roman" panose="02020603050405020304" pitchFamily="18" charset="0"/>
              <a:cs typeface="Times New Roman" panose="02020603050405020304" pitchFamily="18" charset="0"/>
            </a:rPr>
            <a:t>босқич</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ёки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даражадаги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таълимнинг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асосий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вазифаларидан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биридир</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dsp:txBody>
      <dsp:txXfrm>
        <a:off x="85618" y="161635"/>
        <a:ext cx="10344364" cy="1582667"/>
      </dsp:txXfrm>
    </dsp:sp>
    <dsp:sp modelId="{72784EA0-7B94-4C4F-9476-E985F09A5785}">
      <dsp:nvSpPr>
        <dsp:cNvPr id="0" name=""/>
        <dsp:cNvSpPr/>
      </dsp:nvSpPr>
      <dsp:spPr>
        <a:xfrm>
          <a:off x="0" y="1904800"/>
          <a:ext cx="10515600" cy="17539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ru-RU" sz="2600" kern="1200" dirty="0" err="1" smtClean="0">
              <a:latin typeface="Times New Roman" panose="02020603050405020304" pitchFamily="18" charset="0"/>
              <a:cs typeface="Times New Roman" panose="02020603050405020304" pitchFamily="18" charset="0"/>
            </a:rPr>
            <a:t>Зотан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бугунги</a:t>
          </a:r>
          <a:r>
            <a:rPr lang="ru-RU" sz="2600" kern="1200" dirty="0" smtClean="0">
              <a:latin typeface="Times New Roman" panose="02020603050405020304" pitchFamily="18" charset="0"/>
              <a:cs typeface="Times New Roman" panose="02020603050405020304" pitchFamily="18" charset="0"/>
            </a:rPr>
            <a:t> кун </a:t>
          </a:r>
          <a:r>
            <a:rPr lang="ru-RU" sz="2600" kern="1200" dirty="0" err="1" smtClean="0">
              <a:latin typeface="Times New Roman" panose="02020603050405020304" pitchFamily="18" charset="0"/>
              <a:cs typeface="Times New Roman" panose="02020603050405020304" pitchFamily="18" charset="0"/>
            </a:rPr>
            <a:t>ёшлари</a:t>
          </a:r>
          <a:r>
            <a:rPr lang="ru-RU" sz="2600" kern="1200" dirty="0" smtClean="0">
              <a:latin typeface="Times New Roman" panose="02020603050405020304" pitchFamily="18" charset="0"/>
              <a:cs typeface="Times New Roman" panose="02020603050405020304" pitchFamily="18" charset="0"/>
            </a:rPr>
            <a:t> техника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технология, </a:t>
          </a:r>
          <a:r>
            <a:rPr lang="ru-RU" sz="2600" kern="1200" dirty="0" err="1" smtClean="0">
              <a:latin typeface="Times New Roman" panose="02020603050405020304" pitchFamily="18" charset="0"/>
              <a:cs typeface="Times New Roman" panose="02020603050405020304" pitchFamily="18" charset="0"/>
            </a:rPr>
            <a:t>иқтисодиёт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асослари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борасидаги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билимлардан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хабардор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бўлса</a:t>
          </a:r>
          <a:r>
            <a:rPr lang="ru-RU" sz="2600" kern="1200" dirty="0" smtClean="0">
              <a:latin typeface="Times New Roman" panose="02020603050405020304" pitchFamily="18" charset="0"/>
              <a:cs typeface="Times New Roman" panose="02020603050405020304" pitchFamily="18" charset="0"/>
            </a:rPr>
            <a:t>-ю, </a:t>
          </a:r>
          <a:r>
            <a:rPr lang="ru-RU" sz="2600" kern="1200" dirty="0" err="1" smtClean="0">
              <a:latin typeface="Times New Roman" panose="02020603050405020304" pitchFamily="18" charset="0"/>
              <a:cs typeface="Times New Roman" panose="02020603050405020304" pitchFamily="18" charset="0"/>
            </a:rPr>
            <a:t>улардан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фойдаланиш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кўникмаларига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бўлмаса</a:t>
          </a:r>
          <a:r>
            <a:rPr lang="ru-RU" sz="2600" kern="1200" dirty="0" smtClean="0">
              <a:latin typeface="Times New Roman" panose="02020603050405020304" pitchFamily="18" charset="0"/>
              <a:cs typeface="Times New Roman" panose="02020603050405020304" pitchFamily="18" charset="0"/>
            </a:rPr>
            <a:t>, у </a:t>
          </a:r>
          <a:r>
            <a:rPr lang="ru-RU" sz="2600" kern="1200" dirty="0" err="1" smtClean="0">
              <a:latin typeface="Times New Roman" panose="02020603050405020304" pitchFamily="18" charset="0"/>
              <a:cs typeface="Times New Roman" panose="02020603050405020304" pitchFamily="18" charset="0"/>
            </a:rPr>
            <a:t>кўзланган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мақсадга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эриша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омайди</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dsp:txBody>
      <dsp:txXfrm>
        <a:off x="85618" y="1990418"/>
        <a:ext cx="10344364" cy="1582667"/>
      </dsp:txXfrm>
    </dsp:sp>
    <dsp:sp modelId="{65C49763-4486-43E9-9403-B6995A7F9E0D}">
      <dsp:nvSpPr>
        <dsp:cNvPr id="0" name=""/>
        <dsp:cNvSpPr/>
      </dsp:nvSpPr>
      <dsp:spPr>
        <a:xfrm>
          <a:off x="0" y="3733584"/>
          <a:ext cx="10515600" cy="17539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ru-RU" sz="2600" kern="1200" smtClean="0">
              <a:latin typeface="Times New Roman" panose="02020603050405020304" pitchFamily="18" charset="0"/>
              <a:cs typeface="Times New Roman" panose="02020603050405020304" pitchFamily="18" charset="0"/>
            </a:rPr>
            <a:t>Ўзлаштирилган </a:t>
          </a:r>
          <a:r>
            <a:rPr lang="ru-RU" sz="2600" kern="1200" dirty="0" err="1" smtClean="0">
              <a:latin typeface="Times New Roman" panose="02020603050405020304" pitchFamily="18" charset="0"/>
              <a:cs typeface="Times New Roman" panose="02020603050405020304" pitchFamily="18" charset="0"/>
            </a:rPr>
            <a:t>билимларни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амалиётда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қўллаш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йўллари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воситаларини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билишгина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ишлаб</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чиқариш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жараёнларини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такомиллаштириш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янги</a:t>
          </a:r>
          <a:r>
            <a:rPr lang="ru-RU" sz="2600" kern="1200" dirty="0" smtClean="0">
              <a:latin typeface="Times New Roman" panose="02020603050405020304" pitchFamily="18" charset="0"/>
              <a:cs typeface="Times New Roman" panose="02020603050405020304" pitchFamily="18" charset="0"/>
            </a:rPr>
            <a:t> техника, </a:t>
          </a:r>
          <a:r>
            <a:rPr lang="ru-RU" sz="2600" kern="1200" dirty="0" err="1" smtClean="0">
              <a:latin typeface="Times New Roman" panose="02020603050405020304" pitchFamily="18" charset="0"/>
              <a:cs typeface="Times New Roman" panose="02020603050405020304" pitchFamily="18" charset="0"/>
            </a:rPr>
            <a:t>меҳнат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қуроллари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янги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технологиялар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яратиш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имконини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беради</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85618" y="3819202"/>
        <a:ext cx="10344364" cy="1582667"/>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EB9E53-E0F8-40D8-913D-9652B8930AA3}">
      <dsp:nvSpPr>
        <dsp:cNvPr id="0" name=""/>
        <dsp:cNvSpPr/>
      </dsp:nvSpPr>
      <dsp:spPr>
        <a:xfrm>
          <a:off x="0" y="13406"/>
          <a:ext cx="10515600" cy="55598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358775" algn="just" defTabSz="1955800" rtl="0">
            <a:lnSpc>
              <a:spcPct val="90000"/>
            </a:lnSpc>
            <a:spcBef>
              <a:spcPct val="0"/>
            </a:spcBef>
            <a:spcAft>
              <a:spcPct val="35000"/>
            </a:spcAft>
          </a:pPr>
          <a:r>
            <a:rPr lang="ru-RU" sz="4400" kern="1200" dirty="0" err="1" smtClean="0">
              <a:latin typeface="Times New Roman" panose="02020603050405020304" pitchFamily="18" charset="0"/>
              <a:cs typeface="Times New Roman" panose="02020603050405020304" pitchFamily="18" charset="0"/>
            </a:rPr>
            <a:t>Кенг</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кўламли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ва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мустаҳкам</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билим</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кўникма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малака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қизиқувчанлик</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ташаббускорлик</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муаммоларни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мустақил</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ҳал</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этишда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аниқ</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мақсадга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интилиш</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ва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шахсий</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фаолиятга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нисбатан</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талабчанлик</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тингловчи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ёшлар</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ижодкорлик</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қобилиятларини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шаклланишининг</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заминидир</a:t>
          </a:r>
          <a:r>
            <a:rPr lang="ru-RU" sz="4400" kern="1200" dirty="0" smtClean="0">
              <a:latin typeface="Times New Roman" panose="02020603050405020304" pitchFamily="18" charset="0"/>
              <a:cs typeface="Times New Roman" panose="02020603050405020304" pitchFamily="18" charset="0"/>
            </a:rPr>
            <a:t>.</a:t>
          </a:r>
          <a:endParaRPr lang="ru-RU" sz="4400" kern="1200" dirty="0">
            <a:latin typeface="Times New Roman" panose="02020603050405020304" pitchFamily="18" charset="0"/>
            <a:cs typeface="Times New Roman" panose="02020603050405020304" pitchFamily="18" charset="0"/>
          </a:endParaRPr>
        </a:p>
      </dsp:txBody>
      <dsp:txXfrm>
        <a:off x="271409" y="284815"/>
        <a:ext cx="9972782" cy="5017022"/>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F14DD8-0754-4B8A-A9E6-A20C0794405E}">
      <dsp:nvSpPr>
        <dsp:cNvPr id="0" name=""/>
        <dsp:cNvSpPr/>
      </dsp:nvSpPr>
      <dsp:spPr>
        <a:xfrm>
          <a:off x="0" y="281552"/>
          <a:ext cx="10515600" cy="2457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ru-RU" sz="3000" kern="1200" dirty="0" err="1" smtClean="0">
              <a:latin typeface="Times New Roman" panose="02020603050405020304" pitchFamily="18" charset="0"/>
              <a:cs typeface="Times New Roman" panose="02020603050405020304" pitchFamily="18" charset="0"/>
            </a:rPr>
            <a:t>Тингловчилар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ижодкорлик</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қобилиятини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шакллантиришнинг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муҳим</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шарти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бу</a:t>
          </a:r>
          <a:r>
            <a:rPr lang="ru-RU" sz="3000" kern="1200" dirty="0" smtClean="0">
              <a:latin typeface="Times New Roman" panose="02020603050405020304" pitchFamily="18" charset="0"/>
              <a:cs typeface="Times New Roman" panose="02020603050405020304" pitchFamily="18" charset="0"/>
            </a:rPr>
            <a:t> – </a:t>
          </a:r>
          <a:r>
            <a:rPr lang="ru-RU" sz="3000" kern="1200" dirty="0" err="1" smtClean="0">
              <a:latin typeface="Times New Roman" panose="02020603050405020304" pitchFamily="18" charset="0"/>
              <a:cs typeface="Times New Roman" panose="02020603050405020304" pitchFamily="18" charset="0"/>
            </a:rPr>
            <a:t>фаолиятдир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Демак</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педагогнинг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асосий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вазифаси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ушбу</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фаолиятни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ташкил</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этиш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шакл</a:t>
          </a:r>
          <a:r>
            <a:rPr lang="ru-RU" sz="3000" kern="1200" dirty="0" smtClean="0">
              <a:latin typeface="Times New Roman" panose="02020603050405020304" pitchFamily="18" charset="0"/>
              <a:cs typeface="Times New Roman" panose="02020603050405020304" pitchFamily="18" charset="0"/>
            </a:rPr>
            <a:t>, метод, </a:t>
          </a:r>
          <a:r>
            <a:rPr lang="ru-RU" sz="3000" kern="1200" dirty="0" err="1" smtClean="0">
              <a:latin typeface="Times New Roman" panose="02020603050405020304" pitchFamily="18" charset="0"/>
              <a:cs typeface="Times New Roman" panose="02020603050405020304" pitchFamily="18" charset="0"/>
            </a:rPr>
            <a:t>усул</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восита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йўналишларини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белгилаб</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берувчи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зарур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ахборотлар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билан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таъминлаш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ҳисобланади</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dsp:txBody>
      <dsp:txXfrm>
        <a:off x="119941" y="401493"/>
        <a:ext cx="10275718" cy="2217118"/>
      </dsp:txXfrm>
    </dsp:sp>
    <dsp:sp modelId="{F748F749-A5F4-4E43-97D9-B1955914D2CD}">
      <dsp:nvSpPr>
        <dsp:cNvPr id="0" name=""/>
        <dsp:cNvSpPr/>
      </dsp:nvSpPr>
      <dsp:spPr>
        <a:xfrm>
          <a:off x="0" y="2824952"/>
          <a:ext cx="10515600" cy="2457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ru-RU" sz="3000" kern="1200" smtClean="0">
              <a:latin typeface="Times New Roman" panose="02020603050405020304" pitchFamily="18" charset="0"/>
              <a:cs typeface="Times New Roman" panose="02020603050405020304" pitchFamily="18" charset="0"/>
            </a:rPr>
            <a:t>Ахборот </a:t>
          </a:r>
          <a:r>
            <a:rPr lang="ru-RU" sz="3000" kern="1200" dirty="0" err="1" smtClean="0">
              <a:latin typeface="Times New Roman" panose="02020603050405020304" pitchFamily="18" charset="0"/>
              <a:cs typeface="Times New Roman" panose="02020603050405020304" pitchFamily="18" charset="0"/>
            </a:rPr>
            <a:t>таъминотининг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ҳаддан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зиёдлиги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ҳам</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вазифани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ижобий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ҳал</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этмайди</a:t>
          </a:r>
          <a:r>
            <a:rPr lang="ru-RU" sz="3000" kern="1200" dirty="0" smtClean="0">
              <a:latin typeface="Times New Roman" panose="02020603050405020304" pitchFamily="18" charset="0"/>
              <a:cs typeface="Times New Roman" panose="02020603050405020304" pitchFamily="18" charset="0"/>
            </a:rPr>
            <a:t>. Шу </a:t>
          </a:r>
          <a:r>
            <a:rPr lang="ru-RU" sz="3000" kern="1200" dirty="0" err="1" smtClean="0">
              <a:latin typeface="Times New Roman" panose="02020603050405020304" pitchFamily="18" charset="0"/>
              <a:cs typeface="Times New Roman" panose="02020603050405020304" pitchFamily="18" charset="0"/>
            </a:rPr>
            <a:t>сабабали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ахборот</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таъминотини</a:t>
          </a:r>
          <a:r>
            <a:rPr lang="ru-RU" sz="3000" kern="1200" dirty="0" smtClean="0">
              <a:latin typeface="Times New Roman" panose="02020603050405020304" pitchFamily="18" charset="0"/>
              <a:cs typeface="Times New Roman" panose="02020603050405020304" pitchFamily="18" charset="0"/>
            </a:rPr>
            <a:t> педагогик </a:t>
          </a:r>
          <a:r>
            <a:rPr lang="ru-RU" sz="3000" kern="1200" dirty="0" err="1" smtClean="0">
              <a:latin typeface="Times New Roman" panose="02020603050405020304" pitchFamily="18" charset="0"/>
              <a:cs typeface="Times New Roman" panose="02020603050405020304" pitchFamily="18" charset="0"/>
            </a:rPr>
            <a:t>жиҳатдан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бошқариш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уларнинг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илғор</a:t>
          </a:r>
          <a:r>
            <a:rPr lang="ru-RU" sz="3000" kern="1200" dirty="0" smtClean="0">
              <a:latin typeface="Times New Roman" panose="02020603050405020304" pitchFamily="18" charset="0"/>
              <a:cs typeface="Times New Roman" panose="02020603050405020304" pitchFamily="18" charset="0"/>
            </a:rPr>
            <a:t> техника </a:t>
          </a:r>
          <a:r>
            <a:rPr lang="ru-RU" sz="3000" kern="1200" dirty="0" err="1" smtClean="0">
              <a:latin typeface="Times New Roman" panose="02020603050405020304" pitchFamily="18" charset="0"/>
              <a:cs typeface="Times New Roman" panose="02020603050405020304" pitchFamily="18" charset="0"/>
            </a:rPr>
            <a:t>ва</a:t>
          </a:r>
          <a:r>
            <a:rPr lang="ru-RU" sz="3000" kern="1200" dirty="0" smtClean="0">
              <a:latin typeface="Times New Roman" panose="02020603050405020304" pitchFamily="18" charset="0"/>
              <a:cs typeface="Times New Roman" panose="02020603050405020304" pitchFamily="18" charset="0"/>
            </a:rPr>
            <a:t> технология </a:t>
          </a:r>
          <a:r>
            <a:rPr lang="ru-RU" sz="3000" kern="1200" dirty="0" err="1" smtClean="0">
              <a:latin typeface="Times New Roman" panose="02020603050405020304" pitchFamily="18" charset="0"/>
              <a:cs typeface="Times New Roman" panose="02020603050405020304" pitchFamily="18" charset="0"/>
            </a:rPr>
            <a:t>ютуқлари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билан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бойитилганлигини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ҳисобга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олиш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мақсадга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мувофиқдир</a:t>
          </a:r>
          <a:r>
            <a:rPr lang="ru-RU" sz="3000" kern="1200" dirty="0" smtClean="0">
              <a:latin typeface="Times New Roman" panose="02020603050405020304" pitchFamily="18" charset="0"/>
              <a:cs typeface="Times New Roman" panose="02020603050405020304" pitchFamily="18" charset="0"/>
            </a:rPr>
            <a:t>.</a:t>
          </a:r>
          <a:endParaRPr lang="ru-RU" sz="3000" kern="1200" dirty="0">
            <a:latin typeface="Times New Roman" panose="02020603050405020304" pitchFamily="18" charset="0"/>
            <a:cs typeface="Times New Roman" panose="02020603050405020304" pitchFamily="18" charset="0"/>
          </a:endParaRPr>
        </a:p>
      </dsp:txBody>
      <dsp:txXfrm>
        <a:off x="119941" y="2944893"/>
        <a:ext cx="10275718" cy="2217118"/>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375825-75B4-4C2A-958F-B7D17AFDBD0D}">
      <dsp:nvSpPr>
        <dsp:cNvPr id="0" name=""/>
        <dsp:cNvSpPr/>
      </dsp:nvSpPr>
      <dsp:spPr>
        <a:xfrm>
          <a:off x="0" y="362319"/>
          <a:ext cx="10515600" cy="236025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58775" algn="just" defTabSz="933450" rtl="0">
            <a:lnSpc>
              <a:spcPct val="90000"/>
            </a:lnSpc>
            <a:spcBef>
              <a:spcPct val="0"/>
            </a:spcBef>
            <a:spcAft>
              <a:spcPct val="35000"/>
            </a:spcAft>
          </a:pPr>
          <a:r>
            <a:rPr lang="ru-RU" sz="2100" kern="1200" dirty="0" err="1" smtClean="0">
              <a:latin typeface="Times New Roman" panose="02020603050405020304" pitchFamily="18" charset="0"/>
              <a:cs typeface="Times New Roman" panose="02020603050405020304" pitchFamily="18" charset="0"/>
            </a:rPr>
            <a:t>Илмий</a:t>
          </a:r>
          <a:r>
            <a:rPr lang="ru-RU" sz="2100" kern="1200" dirty="0" smtClean="0">
              <a:latin typeface="Times New Roman" panose="02020603050405020304" pitchFamily="18" charset="0"/>
              <a:cs typeface="Times New Roman" panose="02020603050405020304" pitchFamily="18" charset="0"/>
            </a:rPr>
            <a:t>-техник </a:t>
          </a:r>
          <a:r>
            <a:rPr lang="ru-RU" sz="2100" kern="1200" dirty="0" err="1" smtClean="0">
              <a:latin typeface="Times New Roman" panose="02020603050405020304" pitchFamily="18" charset="0"/>
              <a:cs typeface="Times New Roman" panose="02020603050405020304" pitchFamily="18" charset="0"/>
            </a:rPr>
            <a:t>тараққиёт</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ва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ижодкорликка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эришиш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жараёнини</a:t>
          </a:r>
          <a:r>
            <a:rPr lang="ru-RU" sz="2100" kern="1200" dirty="0" smtClean="0">
              <a:latin typeface="Times New Roman" panose="02020603050405020304" pitchFamily="18" charset="0"/>
              <a:cs typeface="Times New Roman" panose="02020603050405020304" pitchFamily="18" charset="0"/>
            </a:rPr>
            <a:t> педагогик </a:t>
          </a:r>
          <a:r>
            <a:rPr lang="ru-RU" sz="2100" kern="1200" dirty="0" err="1" smtClean="0">
              <a:latin typeface="Times New Roman" panose="02020603050405020304" pitchFamily="18" charset="0"/>
              <a:cs typeface="Times New Roman" panose="02020603050405020304" pitchFamily="18" charset="0"/>
            </a:rPr>
            <a:t>жиҳатдан</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бошқаришнинг</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предмети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инсон</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омили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бўлиб</a:t>
          </a:r>
          <a:r>
            <a:rPr lang="ru-RU" sz="2100" kern="1200" dirty="0" smtClean="0">
              <a:latin typeface="Times New Roman" panose="02020603050405020304" pitchFamily="18" charset="0"/>
              <a:cs typeface="Times New Roman" panose="02020603050405020304" pitchFamily="18" charset="0"/>
            </a:rPr>
            <a:t>, у </a:t>
          </a:r>
          <a:r>
            <a:rPr lang="ru-RU" sz="2100" kern="1200" dirty="0" err="1" smtClean="0">
              <a:latin typeface="Times New Roman" panose="02020603050405020304" pitchFamily="18" charset="0"/>
              <a:cs typeface="Times New Roman" panose="02020603050405020304" pitchFamily="18" charset="0"/>
            </a:rPr>
            <a:t>ўзига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хос</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таълим-тарбия</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ишлари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ва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уни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бошқариш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ижодий</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масалаларни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ечиш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методикаси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ва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алгоритмини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ўрганишни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кўзда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тутади</a:t>
          </a:r>
          <a:r>
            <a:rPr lang="ru-RU" sz="2100" kern="1200" dirty="0" smtClean="0">
              <a:latin typeface="Times New Roman" panose="02020603050405020304" pitchFamily="18" charset="0"/>
              <a:cs typeface="Times New Roman" panose="02020603050405020304" pitchFamily="18" charset="0"/>
            </a:rPr>
            <a:t>. </a:t>
          </a:r>
          <a:endParaRPr lang="ru-RU" sz="2100" kern="1200" dirty="0">
            <a:latin typeface="Times New Roman" panose="02020603050405020304" pitchFamily="18" charset="0"/>
            <a:cs typeface="Times New Roman" panose="02020603050405020304" pitchFamily="18" charset="0"/>
          </a:endParaRPr>
        </a:p>
      </dsp:txBody>
      <dsp:txXfrm>
        <a:off x="115218" y="477537"/>
        <a:ext cx="10285164" cy="2129819"/>
      </dsp:txXfrm>
    </dsp:sp>
    <dsp:sp modelId="{014CAC7A-D0BD-4A2A-A576-6BDD01C1D298}">
      <dsp:nvSpPr>
        <dsp:cNvPr id="0" name=""/>
        <dsp:cNvSpPr/>
      </dsp:nvSpPr>
      <dsp:spPr>
        <a:xfrm>
          <a:off x="0" y="2783055"/>
          <a:ext cx="10515600" cy="236025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58775" algn="just" defTabSz="933450" rtl="0">
            <a:lnSpc>
              <a:spcPct val="90000"/>
            </a:lnSpc>
            <a:spcBef>
              <a:spcPct val="0"/>
            </a:spcBef>
            <a:spcAft>
              <a:spcPct val="35000"/>
            </a:spcAft>
          </a:pPr>
          <a:r>
            <a:rPr lang="ru-RU" sz="2100" kern="1200" smtClean="0">
              <a:latin typeface="Times New Roman" panose="02020603050405020304" pitchFamily="18" charset="0"/>
              <a:cs typeface="Times New Roman" panose="02020603050405020304" pitchFamily="18" charset="0"/>
            </a:rPr>
            <a:t>Тингловчилар </a:t>
          </a:r>
          <a:r>
            <a:rPr lang="ru-RU" sz="2100" kern="1200" dirty="0" err="1" smtClean="0">
              <a:latin typeface="Times New Roman" panose="02020603050405020304" pitchFamily="18" charset="0"/>
              <a:cs typeface="Times New Roman" panose="02020603050405020304" pitchFamily="18" charset="0"/>
            </a:rPr>
            <a:t>илмий</a:t>
          </a:r>
          <a:r>
            <a:rPr lang="ru-RU" sz="2100" kern="1200" dirty="0" smtClean="0">
              <a:latin typeface="Times New Roman" panose="02020603050405020304" pitchFamily="18" charset="0"/>
              <a:cs typeface="Times New Roman" panose="02020603050405020304" pitchFamily="18" charset="0"/>
            </a:rPr>
            <a:t>-техник </a:t>
          </a:r>
          <a:r>
            <a:rPr lang="ru-RU" sz="2100" kern="1200" dirty="0" err="1" smtClean="0">
              <a:latin typeface="Times New Roman" panose="02020603050405020304" pitchFamily="18" charset="0"/>
              <a:cs typeface="Times New Roman" panose="02020603050405020304" pitchFamily="18" charset="0"/>
            </a:rPr>
            <a:t>ижодкорлик</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фаолиятини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ташкил</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этиш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тайёрлаш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жараёнига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нисбатан</a:t>
          </a:r>
          <a:r>
            <a:rPr lang="ru-RU" sz="2100" kern="1200" dirty="0" smtClean="0">
              <a:latin typeface="Times New Roman" panose="02020603050405020304" pitchFamily="18" charset="0"/>
              <a:cs typeface="Times New Roman" panose="02020603050405020304" pitchFamily="18" charset="0"/>
            </a:rPr>
            <a:t> педагогик </a:t>
          </a:r>
          <a:r>
            <a:rPr lang="ru-RU" sz="2100" kern="1200" dirty="0" err="1" smtClean="0">
              <a:latin typeface="Times New Roman" panose="02020603050405020304" pitchFamily="18" charset="0"/>
              <a:cs typeface="Times New Roman" panose="02020603050405020304" pitchFamily="18" charset="0"/>
            </a:rPr>
            <a:t>ёндашув</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тизими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шахс</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ижодкорлиги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ва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яратувчанлигини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бошқаришнинг</a:t>
          </a:r>
          <a:r>
            <a:rPr lang="ru-RU" sz="2100" kern="1200" dirty="0" smtClean="0">
              <a:latin typeface="Times New Roman" panose="02020603050405020304" pitchFamily="18" charset="0"/>
              <a:cs typeface="Times New Roman" panose="02020603050405020304" pitchFamily="18" charset="0"/>
            </a:rPr>
            <a:t> бош </a:t>
          </a:r>
          <a:r>
            <a:rPr lang="ru-RU" sz="2100" kern="1200" dirty="0" err="1" smtClean="0">
              <a:latin typeface="Times New Roman" panose="02020603050405020304" pitchFamily="18" charset="0"/>
              <a:cs typeface="Times New Roman" panose="02020603050405020304" pitchFamily="18" charset="0"/>
            </a:rPr>
            <a:t>масалаларидан</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бири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ҳисобланади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ва</a:t>
          </a:r>
          <a:r>
            <a:rPr lang="ru-RU" sz="2100" kern="1200" dirty="0" smtClean="0">
              <a:latin typeface="Times New Roman" panose="02020603050405020304" pitchFamily="18" charset="0"/>
              <a:cs typeface="Times New Roman" panose="02020603050405020304" pitchFamily="18" charset="0"/>
            </a:rPr>
            <a:t> у </a:t>
          </a:r>
          <a:r>
            <a:rPr lang="ru-RU" sz="2100" kern="1200" dirty="0" err="1" smtClean="0">
              <a:latin typeface="Times New Roman" panose="02020603050405020304" pitchFamily="18" charset="0"/>
              <a:cs typeface="Times New Roman" panose="02020603050405020304" pitchFamily="18" charset="0"/>
            </a:rPr>
            <a:t>ўз</a:t>
          </a:r>
          <a:r>
            <a:rPr lang="ru-RU" sz="2100" kern="1200" dirty="0" smtClean="0">
              <a:latin typeface="Times New Roman" panose="02020603050405020304" pitchFamily="18" charset="0"/>
              <a:cs typeface="Times New Roman" panose="02020603050405020304" pitchFamily="18" charset="0"/>
            </a:rPr>
            <a:t> ичига </a:t>
          </a:r>
          <a:r>
            <a:rPr lang="ru-RU" sz="2100" kern="1200" dirty="0" err="1" smtClean="0">
              <a:latin typeface="Times New Roman" panose="02020603050405020304" pitchFamily="18" charset="0"/>
              <a:cs typeface="Times New Roman" panose="02020603050405020304" pitchFamily="18" charset="0"/>
            </a:rPr>
            <a:t>зарурий</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ахборотларни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йиғиш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таҳлил</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қилиш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уни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қайта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ишлаш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мақсадни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аниқлаш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мақсадга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эришиш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режасини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ишлаб</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чиқиш</a:t>
          </a:r>
          <a:r>
            <a:rPr lang="ru-RU" sz="2100" kern="1200" dirty="0" smtClean="0">
              <a:latin typeface="Times New Roman" panose="02020603050405020304" pitchFamily="18" charset="0"/>
              <a:cs typeface="Times New Roman" panose="02020603050405020304" pitchFamily="18" charset="0"/>
            </a:rPr>
            <a:t>, режа </a:t>
          </a:r>
          <a:r>
            <a:rPr lang="ru-RU" sz="2100" kern="1200" dirty="0" err="1" smtClean="0">
              <a:latin typeface="Times New Roman" panose="02020603050405020304" pitchFamily="18" charset="0"/>
              <a:cs typeface="Times New Roman" panose="02020603050405020304" pitchFamily="18" charset="0"/>
            </a:rPr>
            <a:t>бўйича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ижодкорлик</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ишларини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ташкил</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қилиш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унинг</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амалга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ошишини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назорат</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қилиш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ушбу</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тизим</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фаолиятини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тартибли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олиб</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бориш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ва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махсус</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ечимлар</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қабул</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қилиш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каби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босқичларни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олади</a:t>
          </a:r>
          <a:r>
            <a:rPr lang="ru-RU" sz="2100" kern="1200" dirty="0" smtClean="0">
              <a:latin typeface="Times New Roman" panose="02020603050405020304" pitchFamily="18" charset="0"/>
              <a:cs typeface="Times New Roman" panose="02020603050405020304" pitchFamily="18" charset="0"/>
            </a:rPr>
            <a:t>.</a:t>
          </a:r>
          <a:endParaRPr lang="ru-RU" sz="2100" kern="1200" dirty="0">
            <a:latin typeface="Times New Roman" panose="02020603050405020304" pitchFamily="18" charset="0"/>
            <a:cs typeface="Times New Roman" panose="02020603050405020304" pitchFamily="18" charset="0"/>
          </a:endParaRPr>
        </a:p>
      </dsp:txBody>
      <dsp:txXfrm>
        <a:off x="115218" y="2898273"/>
        <a:ext cx="10285164" cy="2129819"/>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F549A8-BB2E-41F4-8B5B-E69D8E229FA6}">
      <dsp:nvSpPr>
        <dsp:cNvPr id="0" name=""/>
        <dsp:cNvSpPr/>
      </dsp:nvSpPr>
      <dsp:spPr>
        <a:xfrm>
          <a:off x="0" y="281246"/>
          <a:ext cx="10515600" cy="16286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ru-RU" sz="2400" kern="1200" dirty="0" err="1" smtClean="0">
              <a:latin typeface="Times New Roman" panose="02020603050405020304" pitchFamily="18" charset="0"/>
              <a:cs typeface="Times New Roman" panose="02020603050405020304" pitchFamily="18" charset="0"/>
            </a:rPr>
            <a:t>Ҳар</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қандай</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бошқариш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жараёни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аввало</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мақсадни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белгилаш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яъни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мақсадни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тўғри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қўя</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билишдан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бошланади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Бу</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эса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бошқариш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объектининг</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айни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пайтдаги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ҳолатини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таҳлил</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қилиш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унинг</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ривожланиши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мумкин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бўлган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имкониятларини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ўрганишдан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бошланади</a:t>
          </a:r>
          <a:r>
            <a:rPr lang="ru-RU" sz="2400" kern="1200" dirty="0" smtClean="0">
              <a:latin typeface="Times New Roman" panose="02020603050405020304" pitchFamily="18" charset="0"/>
              <a:cs typeface="Times New Roman" panose="02020603050405020304" pitchFamily="18" charset="0"/>
            </a:rPr>
            <a:t>. </a:t>
          </a:r>
          <a:endParaRPr lang="ru-RU" sz="2400" kern="1200" dirty="0">
            <a:latin typeface="Times New Roman" panose="02020603050405020304" pitchFamily="18" charset="0"/>
            <a:cs typeface="Times New Roman" panose="02020603050405020304" pitchFamily="18" charset="0"/>
          </a:endParaRPr>
        </a:p>
      </dsp:txBody>
      <dsp:txXfrm>
        <a:off x="79504" y="360750"/>
        <a:ext cx="10356592" cy="1469631"/>
      </dsp:txXfrm>
    </dsp:sp>
    <dsp:sp modelId="{34B506E8-C67A-4687-9198-06EED88E86B0}">
      <dsp:nvSpPr>
        <dsp:cNvPr id="0" name=""/>
        <dsp:cNvSpPr/>
      </dsp:nvSpPr>
      <dsp:spPr>
        <a:xfrm>
          <a:off x="0" y="1979006"/>
          <a:ext cx="10515600" cy="16286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ru-RU" sz="2400" kern="1200" dirty="0" err="1" smtClean="0">
              <a:latin typeface="Times New Roman" panose="02020603050405020304" pitchFamily="18" charset="0"/>
              <a:cs typeface="Times New Roman" panose="02020603050405020304" pitchFamily="18" charset="0"/>
            </a:rPr>
            <a:t>Илмий</a:t>
          </a:r>
          <a:r>
            <a:rPr lang="ru-RU" sz="2400" kern="1200" dirty="0" smtClean="0">
              <a:latin typeface="Times New Roman" panose="02020603050405020304" pitchFamily="18" charset="0"/>
              <a:cs typeface="Times New Roman" panose="02020603050405020304" pitchFamily="18" charset="0"/>
            </a:rPr>
            <a:t>-техник </a:t>
          </a:r>
          <a:r>
            <a:rPr lang="ru-RU" sz="2400" kern="1200" dirty="0" err="1" smtClean="0">
              <a:latin typeface="Times New Roman" panose="02020603050405020304" pitchFamily="18" charset="0"/>
              <a:cs typeface="Times New Roman" panose="02020603050405020304" pitchFamily="18" charset="0"/>
            </a:rPr>
            <a:t>ижодкорликни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мақсадли</a:t>
          </a:r>
          <a:r>
            <a:rPr lang="ru-RU" sz="2400" kern="1200" dirty="0" smtClean="0">
              <a:latin typeface="Times New Roman" panose="02020603050405020304" pitchFamily="18" charset="0"/>
              <a:cs typeface="Times New Roman" panose="02020603050405020304" pitchFamily="18" charset="0"/>
            </a:rPr>
            <a:t> педагогик </a:t>
          </a:r>
          <a:r>
            <a:rPr lang="ru-RU" sz="2400" kern="1200" dirty="0" err="1" smtClean="0">
              <a:latin typeface="Times New Roman" panose="02020603050405020304" pitchFamily="18" charset="0"/>
              <a:cs typeface="Times New Roman" panose="02020603050405020304" pitchFamily="18" charset="0"/>
            </a:rPr>
            <a:t>бошқариш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моҳиятига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кўра</a:t>
          </a:r>
          <a:r>
            <a:rPr lang="ru-RU" sz="2400" kern="1200" dirty="0" smtClean="0">
              <a:latin typeface="Times New Roman" panose="02020603050405020304" pitchFamily="18" charset="0"/>
              <a:cs typeface="Times New Roman" panose="02020603050405020304" pitchFamily="18" charset="0"/>
            </a:rPr>
            <a:t> объектив </a:t>
          </a:r>
          <a:r>
            <a:rPr lang="ru-RU" sz="2400" kern="1200" dirty="0" err="1" smtClean="0">
              <a:latin typeface="Times New Roman" panose="02020603050405020304" pitchFamily="18" charset="0"/>
              <a:cs typeface="Times New Roman" panose="02020603050405020304" pitchFamily="18" charset="0"/>
            </a:rPr>
            <a:t>тавсифга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эга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унда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инсон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шахсини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камол</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топтиришнинг</a:t>
          </a:r>
          <a:r>
            <a:rPr lang="ru-RU" sz="2400" kern="1200" dirty="0" smtClean="0">
              <a:latin typeface="Times New Roman" panose="02020603050405020304" pitchFamily="18" charset="0"/>
              <a:cs typeface="Times New Roman" panose="02020603050405020304" pitchFamily="18" charset="0"/>
            </a:rPr>
            <a:t> объектив </a:t>
          </a:r>
          <a:r>
            <a:rPr lang="ru-RU" sz="2400" kern="1200" dirty="0" err="1" smtClean="0">
              <a:latin typeface="Times New Roman" panose="02020603050405020304" pitchFamily="18" charset="0"/>
              <a:cs typeface="Times New Roman" panose="02020603050405020304" pitchFamily="18" charset="0"/>
            </a:rPr>
            <a:t>қонунлари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ўз</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ифодасини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топган</a:t>
          </a:r>
          <a:r>
            <a:rPr lang="ru-RU" sz="2400" kern="1200" dirty="0" smtClean="0">
              <a:latin typeface="Times New Roman" panose="02020603050405020304" pitchFamily="18" charset="0"/>
              <a:cs typeface="Times New Roman" panose="02020603050405020304" pitchFamily="18" charset="0"/>
            </a:rPr>
            <a:t>. </a:t>
          </a:r>
          <a:endParaRPr lang="ru-RU" sz="2400" kern="1200" dirty="0">
            <a:latin typeface="Times New Roman" panose="02020603050405020304" pitchFamily="18" charset="0"/>
            <a:cs typeface="Times New Roman" panose="02020603050405020304" pitchFamily="18" charset="0"/>
          </a:endParaRPr>
        </a:p>
      </dsp:txBody>
      <dsp:txXfrm>
        <a:off x="79504" y="2058510"/>
        <a:ext cx="10356592" cy="1469631"/>
      </dsp:txXfrm>
    </dsp:sp>
    <dsp:sp modelId="{9857C40D-928F-43D8-B6AD-1260FD242C5B}">
      <dsp:nvSpPr>
        <dsp:cNvPr id="0" name=""/>
        <dsp:cNvSpPr/>
      </dsp:nvSpPr>
      <dsp:spPr>
        <a:xfrm>
          <a:off x="0" y="3676767"/>
          <a:ext cx="10515600" cy="16286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ru-RU" sz="2400" kern="1200" smtClean="0">
              <a:latin typeface="Times New Roman" panose="02020603050405020304" pitchFamily="18" charset="0"/>
              <a:cs typeface="Times New Roman" panose="02020603050405020304" pitchFamily="18" charset="0"/>
            </a:rPr>
            <a:t>Бундан </a:t>
          </a:r>
          <a:r>
            <a:rPr lang="ru-RU" sz="2400" kern="1200" dirty="0" err="1" smtClean="0">
              <a:latin typeface="Times New Roman" panose="02020603050405020304" pitchFamily="18" charset="0"/>
              <a:cs typeface="Times New Roman" panose="02020603050405020304" pitchFamily="18" charset="0"/>
            </a:rPr>
            <a:t>ташқари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мақсадли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бошқариш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тафаккур</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маҳсули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ва</a:t>
          </a:r>
          <a:r>
            <a:rPr lang="ru-RU" sz="2400" kern="1200" dirty="0" smtClean="0">
              <a:latin typeface="Times New Roman" panose="02020603050405020304" pitchFamily="18" charset="0"/>
              <a:cs typeface="Times New Roman" panose="02020603050405020304" pitchFamily="18" charset="0"/>
            </a:rPr>
            <a:t> улар </a:t>
          </a:r>
          <a:r>
            <a:rPr lang="ru-RU" sz="2400" kern="1200" dirty="0" err="1" smtClean="0">
              <a:latin typeface="Times New Roman" panose="02020603050405020304" pitchFamily="18" charset="0"/>
              <a:cs typeface="Times New Roman" panose="02020603050405020304" pitchFamily="18" charset="0"/>
            </a:rPr>
            <a:t>шахсларнинг</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ҳамкорликдаги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фаолияти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жараёнида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шаклланади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Мақсад</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ўз</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навбатида</a:t>
          </a:r>
          <a:r>
            <a:rPr lang="ru-RU" sz="2400" kern="1200" dirty="0" smtClean="0">
              <a:latin typeface="Times New Roman" panose="02020603050405020304" pitchFamily="18" charset="0"/>
              <a:cs typeface="Times New Roman" panose="02020603050405020304" pitchFamily="18" charset="0"/>
            </a:rPr>
            <a:t>, педагогик </a:t>
          </a:r>
          <a:r>
            <a:rPr lang="ru-RU" sz="2400" kern="1200" dirty="0" err="1" smtClean="0">
              <a:latin typeface="Times New Roman" panose="02020603050405020304" pitchFamily="18" charset="0"/>
              <a:cs typeface="Times New Roman" panose="02020603050405020304" pitchFamily="18" charset="0"/>
            </a:rPr>
            <a:t>объектдаги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ўзгаришларнинг</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йўналишлари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бошқариш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фаолиятини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унинг</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асосий</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турлари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уларнинг</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мазмунини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белгилаб</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беради</a:t>
          </a:r>
          <a:r>
            <a:rPr lang="ru-RU" sz="2400" kern="1200" dirty="0" smtClean="0">
              <a:latin typeface="Times New Roman" panose="02020603050405020304" pitchFamily="18" charset="0"/>
              <a:cs typeface="Times New Roman" panose="02020603050405020304" pitchFamily="18" charset="0"/>
            </a:rPr>
            <a:t>.</a:t>
          </a:r>
          <a:endParaRPr lang="ru-RU" sz="2400" kern="1200" dirty="0">
            <a:latin typeface="Times New Roman" panose="02020603050405020304" pitchFamily="18" charset="0"/>
            <a:cs typeface="Times New Roman" panose="02020603050405020304" pitchFamily="18" charset="0"/>
          </a:endParaRPr>
        </a:p>
      </dsp:txBody>
      <dsp:txXfrm>
        <a:off x="79504" y="3756271"/>
        <a:ext cx="10356592" cy="1469631"/>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CA9257-F849-4BAC-BD91-33508DBB48F2}">
      <dsp:nvSpPr>
        <dsp:cNvPr id="0" name=""/>
        <dsp:cNvSpPr/>
      </dsp:nvSpPr>
      <dsp:spPr>
        <a:xfrm>
          <a:off x="0" y="370679"/>
          <a:ext cx="10515600" cy="23751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ru-RU" sz="2900" kern="1200" dirty="0" err="1" smtClean="0">
              <a:latin typeface="Times New Roman" panose="02020603050405020304" pitchFamily="18" charset="0"/>
              <a:cs typeface="Times New Roman" panose="02020603050405020304" pitchFamily="18" charset="0"/>
            </a:rPr>
            <a:t>Мақсадли</a:t>
          </a:r>
          <a:r>
            <a:rPr lang="ru-RU" sz="2900" kern="1200" dirty="0" smtClean="0">
              <a:latin typeface="Times New Roman" panose="02020603050405020304" pitchFamily="18" charset="0"/>
              <a:cs typeface="Times New Roman" panose="02020603050405020304" pitchFamily="18" charset="0"/>
            </a:rPr>
            <a:t> педагогик </a:t>
          </a:r>
          <a:r>
            <a:rPr lang="ru-RU" sz="2900" kern="1200" dirty="0" err="1" smtClean="0">
              <a:latin typeface="Times New Roman" panose="02020603050405020304" pitchFamily="18" charset="0"/>
              <a:cs typeface="Times New Roman" panose="02020603050405020304" pitchFamily="18" charset="0"/>
            </a:rPr>
            <a:t>бошқариш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ўз</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мазмунига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кўра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вақт</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омили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шароитига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қараб</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бир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неча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гуруҳларга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бўлинади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Йўналиш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мазмуни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эса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шартли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равишда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иқтисодий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ижтимоий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сиёсий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ғоявий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илмий-техникавий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мақсадлар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сифатида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гуруҳланади</a:t>
          </a:r>
          <a:r>
            <a:rPr lang="ru-RU" sz="2900" kern="1200" dirty="0" smtClean="0">
              <a:latin typeface="Times New Roman" panose="02020603050405020304" pitchFamily="18" charset="0"/>
              <a:cs typeface="Times New Roman" panose="02020603050405020304" pitchFamily="18" charset="0"/>
            </a:rPr>
            <a:t>.</a:t>
          </a:r>
          <a:endParaRPr lang="ru-RU" sz="2900" kern="1200" dirty="0">
            <a:latin typeface="Times New Roman" panose="02020603050405020304" pitchFamily="18" charset="0"/>
            <a:cs typeface="Times New Roman" panose="02020603050405020304" pitchFamily="18" charset="0"/>
          </a:endParaRPr>
        </a:p>
      </dsp:txBody>
      <dsp:txXfrm>
        <a:off x="115943" y="486622"/>
        <a:ext cx="10283714" cy="2143214"/>
      </dsp:txXfrm>
    </dsp:sp>
    <dsp:sp modelId="{77470660-8011-45CA-8247-B8614D6E0901}">
      <dsp:nvSpPr>
        <dsp:cNvPr id="0" name=""/>
        <dsp:cNvSpPr/>
      </dsp:nvSpPr>
      <dsp:spPr>
        <a:xfrm>
          <a:off x="0" y="2829299"/>
          <a:ext cx="10515600" cy="23751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ru-RU" sz="2900" kern="1200" dirty="0" err="1" smtClean="0">
              <a:latin typeface="Times New Roman" panose="02020603050405020304" pitchFamily="18" charset="0"/>
              <a:cs typeface="Times New Roman" panose="02020603050405020304" pitchFamily="18" charset="0"/>
            </a:rPr>
            <a:t>Илмий</a:t>
          </a:r>
          <a:r>
            <a:rPr lang="ru-RU" sz="2900" kern="1200" dirty="0" smtClean="0">
              <a:latin typeface="Times New Roman" panose="02020603050405020304" pitchFamily="18" charset="0"/>
              <a:cs typeface="Times New Roman" panose="02020603050405020304" pitchFamily="18" charset="0"/>
            </a:rPr>
            <a:t>-техник </a:t>
          </a:r>
          <a:r>
            <a:rPr lang="ru-RU" sz="2900" kern="1200" dirty="0" err="1" smtClean="0">
              <a:latin typeface="Times New Roman" panose="02020603050405020304" pitchFamily="18" charset="0"/>
              <a:cs typeface="Times New Roman" panose="02020603050405020304" pitchFamily="18" charset="0"/>
            </a:rPr>
            <a:t>ижодкорлик</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фаолиятига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тайёрлашнинг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муҳим</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шарти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мақсадли</a:t>
          </a:r>
          <a:r>
            <a:rPr lang="ru-RU" sz="2900" kern="1200" dirty="0" smtClean="0">
              <a:latin typeface="Times New Roman" panose="02020603050405020304" pitchFamily="18" charset="0"/>
              <a:cs typeface="Times New Roman" panose="02020603050405020304" pitchFamily="18" charset="0"/>
            </a:rPr>
            <a:t> педагогик </a:t>
          </a:r>
          <a:r>
            <a:rPr lang="ru-RU" sz="2900" kern="1200" dirty="0" err="1" smtClean="0">
              <a:latin typeface="Times New Roman" panose="02020603050405020304" pitchFamily="18" charset="0"/>
              <a:cs typeface="Times New Roman" panose="02020603050405020304" pitchFamily="18" charset="0"/>
            </a:rPr>
            <a:t>бошқаришда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қатнашувчи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шахсни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юқори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даражадаги</a:t>
          </a:r>
          <a:r>
            <a:rPr lang="ru-RU" sz="2900" kern="1200" dirty="0" smtClean="0">
              <a:latin typeface="Times New Roman" panose="02020603050405020304" pitchFamily="18" charset="0"/>
              <a:cs typeface="Times New Roman" panose="02020603050405020304" pitchFamily="18" charset="0"/>
            </a:rPr>
            <a:t> объектив </a:t>
          </a:r>
          <a:r>
            <a:rPr lang="ru-RU" sz="2900" kern="1200" dirty="0" err="1" smtClean="0">
              <a:latin typeface="Times New Roman" panose="02020603050405020304" pitchFamily="18" charset="0"/>
              <a:cs typeface="Times New Roman" panose="02020603050405020304" pitchFamily="18" charset="0"/>
            </a:rPr>
            <a:t>ахборотлар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билан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таъминлаш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ҳисобланади</a:t>
          </a:r>
          <a:r>
            <a:rPr lang="ru-RU" sz="2900" kern="1200" dirty="0" smtClean="0">
              <a:latin typeface="Times New Roman" panose="02020603050405020304" pitchFamily="18" charset="0"/>
              <a:cs typeface="Times New Roman" panose="02020603050405020304" pitchFamily="18" charset="0"/>
            </a:rPr>
            <a:t>. Объектив </a:t>
          </a:r>
          <a:r>
            <a:rPr lang="ru-RU" sz="2900" kern="1200" dirty="0" err="1" smtClean="0">
              <a:latin typeface="Times New Roman" panose="02020603050405020304" pitchFamily="18" charset="0"/>
              <a:cs typeface="Times New Roman" panose="02020603050405020304" pitchFamily="18" charset="0"/>
            </a:rPr>
            <a:t>ахборотгина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мақсадга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йўналтирилган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фаолият</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учун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ҳаракатлантирувчи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восита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бўла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олади</a:t>
          </a:r>
          <a:r>
            <a:rPr lang="ru-RU" sz="2900" kern="1200" dirty="0" smtClean="0">
              <a:latin typeface="Times New Roman" panose="02020603050405020304" pitchFamily="18" charset="0"/>
              <a:cs typeface="Times New Roman" panose="02020603050405020304" pitchFamily="18" charset="0"/>
            </a:rPr>
            <a:t>.</a:t>
          </a:r>
          <a:endParaRPr lang="ru-RU" sz="2900" kern="1200" dirty="0">
            <a:latin typeface="Times New Roman" panose="02020603050405020304" pitchFamily="18" charset="0"/>
            <a:cs typeface="Times New Roman" panose="02020603050405020304" pitchFamily="18" charset="0"/>
          </a:endParaRPr>
        </a:p>
      </dsp:txBody>
      <dsp:txXfrm>
        <a:off x="115943" y="2945242"/>
        <a:ext cx="10283714" cy="2143214"/>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842569-4C53-478A-B900-B31AF94D6000}">
      <dsp:nvSpPr>
        <dsp:cNvPr id="0" name=""/>
        <dsp:cNvSpPr/>
      </dsp:nvSpPr>
      <dsp:spPr>
        <a:xfrm>
          <a:off x="0" y="523640"/>
          <a:ext cx="10515600" cy="21715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ru-RU" sz="3200" kern="1200" dirty="0" err="1" smtClean="0">
              <a:latin typeface="Times New Roman" panose="02020603050405020304" pitchFamily="18" charset="0"/>
              <a:cs typeface="Times New Roman" panose="02020603050405020304" pitchFamily="18" charset="0"/>
            </a:rPr>
            <a:t>Инсоннинг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мияси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турли</a:t>
          </a:r>
          <a:r>
            <a:rPr lang="ru-RU" sz="3200" kern="1200" dirty="0" smtClean="0">
              <a:latin typeface="Times New Roman" panose="02020603050405020304" pitchFamily="18" charset="0"/>
              <a:cs typeface="Times New Roman" panose="02020603050405020304" pitchFamily="18" charset="0"/>
            </a:rPr>
            <a:t> хил </a:t>
          </a:r>
          <a:r>
            <a:rPr lang="ru-RU" sz="3200" kern="1200" dirty="0" err="1" smtClean="0">
              <a:latin typeface="Times New Roman" panose="02020603050405020304" pitchFamily="18" charset="0"/>
              <a:cs typeface="Times New Roman" panose="02020603050405020304" pitchFamily="18" charset="0"/>
            </a:rPr>
            <a:t>ахборотларни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турли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даражада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қабул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қилиш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қобилиятига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бу</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эса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маълумотларни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енгил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эркин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қизиқарли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узатишни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талаб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этади</a:t>
          </a:r>
          <a:r>
            <a:rPr lang="ru-RU"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dsp:txBody>
      <dsp:txXfrm>
        <a:off x="106005" y="629645"/>
        <a:ext cx="10303590" cy="1959510"/>
      </dsp:txXfrm>
    </dsp:sp>
    <dsp:sp modelId="{EC093ED2-D20D-4085-9259-A7556515E136}">
      <dsp:nvSpPr>
        <dsp:cNvPr id="0" name=""/>
        <dsp:cNvSpPr/>
      </dsp:nvSpPr>
      <dsp:spPr>
        <a:xfrm>
          <a:off x="0" y="2787321"/>
          <a:ext cx="10515600" cy="21715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ru-RU" sz="3200" kern="1200" smtClean="0">
              <a:latin typeface="Times New Roman" panose="02020603050405020304" pitchFamily="18" charset="0"/>
              <a:cs typeface="Times New Roman" panose="02020603050405020304" pitchFamily="18" charset="0"/>
            </a:rPr>
            <a:t>Техник </a:t>
          </a:r>
          <a:r>
            <a:rPr lang="ru-RU" sz="3200" kern="1200" dirty="0" err="1" smtClean="0">
              <a:latin typeface="Times New Roman" panose="02020603050405020304" pitchFamily="18" charset="0"/>
              <a:cs typeface="Times New Roman" panose="02020603050405020304" pitchFamily="18" charset="0"/>
            </a:rPr>
            <a:t>воситалардан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машғулотлар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ўтказиш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жараёнида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самарали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фойдаланиш</a:t>
          </a:r>
          <a:r>
            <a:rPr lang="ru-RU" sz="3200" kern="1200" dirty="0" smtClean="0">
              <a:latin typeface="Times New Roman" panose="02020603050405020304" pitchFamily="18" charset="0"/>
              <a:cs typeface="Times New Roman" panose="02020603050405020304" pitchFamily="18" charset="0"/>
            </a:rPr>
            <a:t> дидактика </a:t>
          </a:r>
          <a:r>
            <a:rPr lang="ru-RU" sz="3200" kern="1200" dirty="0" err="1" smtClean="0">
              <a:latin typeface="Times New Roman" panose="02020603050405020304" pitchFamily="18" charset="0"/>
              <a:cs typeface="Times New Roman" panose="02020603050405020304" pitchFamily="18" charset="0"/>
            </a:rPr>
            <a:t>муаммоси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ҳисобланиб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асосан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кўрсатмалилик</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принципини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таъминлаш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борасидаги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фаол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ҳаракат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усул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деб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баҳоланади</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106005" y="2893326"/>
        <a:ext cx="10303590" cy="1959510"/>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E68689-5D90-4A7A-98CC-856FBA33802A}">
      <dsp:nvSpPr>
        <dsp:cNvPr id="0" name=""/>
        <dsp:cNvSpPr/>
      </dsp:nvSpPr>
      <dsp:spPr>
        <a:xfrm>
          <a:off x="0" y="70230"/>
          <a:ext cx="10515600" cy="17539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ru-RU" sz="2600" kern="1200" dirty="0" err="1" smtClean="0">
              <a:latin typeface="Times New Roman" panose="02020603050405020304" pitchFamily="18" charset="0"/>
              <a:cs typeface="Times New Roman" panose="02020603050405020304" pitchFamily="18" charset="0"/>
            </a:rPr>
            <a:t>Таълим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жараёнида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кўрсатмалилик</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зарурати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билиш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жараёнининг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характери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яъни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жонли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мушоҳададан</a:t>
          </a:r>
          <a:r>
            <a:rPr lang="ru-RU" sz="2600" kern="1200" dirty="0" smtClean="0">
              <a:latin typeface="Times New Roman" panose="02020603050405020304" pitchFamily="18" charset="0"/>
              <a:cs typeface="Times New Roman" panose="02020603050405020304" pitchFamily="18" charset="0"/>
            </a:rPr>
            <a:t> абстракт </a:t>
          </a:r>
          <a:r>
            <a:rPr lang="ru-RU" sz="2600" kern="1200" dirty="0" err="1" smtClean="0">
              <a:latin typeface="Times New Roman" panose="02020603050405020304" pitchFamily="18" charset="0"/>
              <a:cs typeface="Times New Roman" panose="02020603050405020304" pitchFamily="18" charset="0"/>
            </a:rPr>
            <a:t>тафаккурга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ундан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кейин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эса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амалиётга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ўтиши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билан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боғлиқ</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dsp:txBody>
      <dsp:txXfrm>
        <a:off x="85618" y="155848"/>
        <a:ext cx="10344364" cy="1582667"/>
      </dsp:txXfrm>
    </dsp:sp>
    <dsp:sp modelId="{7BC1D343-51A3-414B-9512-2BE6998FB1B7}">
      <dsp:nvSpPr>
        <dsp:cNvPr id="0" name=""/>
        <dsp:cNvSpPr/>
      </dsp:nvSpPr>
      <dsp:spPr>
        <a:xfrm>
          <a:off x="0" y="1899013"/>
          <a:ext cx="10515600" cy="17539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ru-RU" sz="2600" kern="1200" smtClean="0">
              <a:latin typeface="Times New Roman" panose="02020603050405020304" pitchFamily="18" charset="0"/>
              <a:cs typeface="Times New Roman" panose="02020603050405020304" pitchFamily="18" charset="0"/>
            </a:rPr>
            <a:t>Педагог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психологларнинг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таъкидлашича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сезги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тасаввур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қилишдан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ташқарида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фикрлар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ҳаракатланмайди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шунингдек</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ўқитиш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жараёнида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олға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силжиш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бўлмайди</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dsp:txBody>
      <dsp:txXfrm>
        <a:off x="85618" y="1984631"/>
        <a:ext cx="10344364" cy="1582667"/>
      </dsp:txXfrm>
    </dsp:sp>
    <dsp:sp modelId="{A1306110-8167-45F1-9167-7CEC7BF2DC0F}">
      <dsp:nvSpPr>
        <dsp:cNvPr id="0" name=""/>
        <dsp:cNvSpPr/>
      </dsp:nvSpPr>
      <dsp:spPr>
        <a:xfrm>
          <a:off x="0" y="3727796"/>
          <a:ext cx="10515600" cy="17539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ru-RU" sz="2600" kern="1200" smtClean="0">
              <a:latin typeface="Times New Roman" panose="02020603050405020304" pitchFamily="18" charset="0"/>
              <a:cs typeface="Times New Roman" panose="02020603050405020304" pitchFamily="18" charset="0"/>
            </a:rPr>
            <a:t>Демак</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кўрсатмалилик</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фақат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онгга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таъсир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этиш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билан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чегараланмасдан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ўрганувчидан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маълум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ҳис-ҳаяжонли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мотивни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юзага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чиқаради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ҳис</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этиш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мантиқий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фикрлаш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бирлиги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асосидагина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эгалланган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билимлар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мустаҳкамланади</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85618" y="3813414"/>
        <a:ext cx="10344364" cy="1582667"/>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E0DFA0-1BF0-44B6-BDA0-9E9D62446614}">
      <dsp:nvSpPr>
        <dsp:cNvPr id="0" name=""/>
        <dsp:cNvSpPr/>
      </dsp:nvSpPr>
      <dsp:spPr>
        <a:xfrm>
          <a:off x="0" y="67477"/>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kern="1200" dirty="0" err="1" smtClean="0">
              <a:latin typeface="Times New Roman" panose="02020603050405020304" pitchFamily="18" charset="0"/>
              <a:cs typeface="Times New Roman" panose="02020603050405020304" pitchFamily="18" charset="0"/>
            </a:rPr>
            <a:t>Бугунги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кунда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таълимни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ривожлантиришнинг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янги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поғонасида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ўқитишни</a:t>
          </a:r>
          <a:r>
            <a:rPr lang="ru-RU" sz="3900" kern="1200" dirty="0" smtClean="0">
              <a:latin typeface="Times New Roman" panose="02020603050405020304" pitchFamily="18" charset="0"/>
              <a:cs typeface="Times New Roman" panose="02020603050405020304" pitchFamily="18" charset="0"/>
            </a:rPr>
            <a:t> техник </a:t>
          </a:r>
          <a:r>
            <a:rPr lang="ru-RU" sz="3900" kern="1200" dirty="0" err="1" smtClean="0">
              <a:latin typeface="Times New Roman" panose="02020603050405020304" pitchFamily="18" charset="0"/>
              <a:cs typeface="Times New Roman" panose="02020603050405020304" pitchFamily="18" charset="0"/>
            </a:rPr>
            <a:t>воситаларсиз</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кўтариб</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бўлмайди</a:t>
          </a:r>
          <a:r>
            <a:rPr lang="ru-RU" sz="3900" kern="1200" dirty="0" smtClean="0">
              <a:latin typeface="Times New Roman" panose="02020603050405020304" pitchFamily="18" charset="0"/>
              <a:cs typeface="Times New Roman" panose="02020603050405020304" pitchFamily="18" charset="0"/>
            </a:rPr>
            <a:t>. </a:t>
          </a:r>
          <a:endParaRPr lang="ru-RU" sz="3900" kern="1200" dirty="0">
            <a:latin typeface="Times New Roman" panose="02020603050405020304" pitchFamily="18" charset="0"/>
            <a:cs typeface="Times New Roman" panose="02020603050405020304" pitchFamily="18" charset="0"/>
          </a:endParaRPr>
        </a:p>
      </dsp:txBody>
      <dsp:txXfrm>
        <a:off x="129193" y="196670"/>
        <a:ext cx="10257214" cy="2388154"/>
      </dsp:txXfrm>
    </dsp:sp>
    <dsp:sp modelId="{BF6B3409-9815-43A0-80BD-5CE4B04418C8}">
      <dsp:nvSpPr>
        <dsp:cNvPr id="0" name=""/>
        <dsp:cNvSpPr/>
      </dsp:nvSpPr>
      <dsp:spPr>
        <a:xfrm>
          <a:off x="0" y="2826337"/>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kern="1200" smtClean="0">
              <a:latin typeface="Times New Roman" panose="02020603050405020304" pitchFamily="18" charset="0"/>
              <a:cs typeface="Times New Roman" panose="02020603050405020304" pitchFamily="18" charset="0"/>
            </a:rPr>
            <a:t>Замонавий </a:t>
          </a:r>
          <a:r>
            <a:rPr lang="ru-RU" sz="3900" kern="1200" dirty="0" smtClean="0">
              <a:latin typeface="Times New Roman" panose="02020603050405020304" pitchFamily="18" charset="0"/>
              <a:cs typeface="Times New Roman" panose="02020603050405020304" pitchFamily="18" charset="0"/>
            </a:rPr>
            <a:t>педагогик </a:t>
          </a:r>
          <a:r>
            <a:rPr lang="ru-RU" sz="3900" kern="1200" dirty="0" err="1" smtClean="0">
              <a:latin typeface="Times New Roman" panose="02020603050405020304" pitchFamily="18" charset="0"/>
              <a:cs typeface="Times New Roman" panose="02020603050405020304" pitchFamily="18" charset="0"/>
            </a:rPr>
            <a:t>технологияларнинг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муҳим</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кўрсаткичларидан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бири</a:t>
          </a:r>
          <a:r>
            <a:rPr lang="ru-RU" sz="3900" kern="1200" dirty="0" smtClean="0">
              <a:latin typeface="Times New Roman" panose="02020603050405020304" pitchFamily="18" charset="0"/>
              <a:cs typeface="Times New Roman" panose="02020603050405020304" pitchFamily="18" charset="0"/>
            </a:rPr>
            <a:t> – </a:t>
          </a:r>
          <a:r>
            <a:rPr lang="ru-RU" sz="3900" kern="1200" dirty="0" err="1" smtClean="0">
              <a:latin typeface="Times New Roman" panose="02020603050405020304" pitchFamily="18" charset="0"/>
              <a:cs typeface="Times New Roman" panose="02020603050405020304" pitchFamily="18" charset="0"/>
            </a:rPr>
            <a:t>ахборотларни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тингловчиларга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узатиш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тезлиги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айнан</a:t>
          </a:r>
          <a:r>
            <a:rPr lang="ru-RU" sz="3900" kern="1200" dirty="0" smtClean="0">
              <a:latin typeface="Times New Roman" panose="02020603050405020304" pitchFamily="18" charset="0"/>
              <a:cs typeface="Times New Roman" panose="02020603050405020304" pitchFamily="18" charset="0"/>
            </a:rPr>
            <a:t> шу </a:t>
          </a:r>
          <a:r>
            <a:rPr lang="ru-RU" sz="3900" kern="1200" dirty="0" err="1" smtClean="0">
              <a:latin typeface="Times New Roman" panose="02020603050405020304" pitchFamily="18" charset="0"/>
              <a:cs typeface="Times New Roman" panose="02020603050405020304" pitchFamily="18" charset="0"/>
            </a:rPr>
            <a:t>воситалар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ёрдамида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таъминланади</a:t>
          </a:r>
          <a:r>
            <a:rPr lang="uz-Cyrl-UZ"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129193" y="2955530"/>
        <a:ext cx="10257214" cy="2388154"/>
      </dsp:txXfrm>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BC7490-9AD3-4A0F-B659-977F7D1FA6C1}">
      <dsp:nvSpPr>
        <dsp:cNvPr id="0" name=""/>
        <dsp:cNvSpPr/>
      </dsp:nvSpPr>
      <dsp:spPr>
        <a:xfrm>
          <a:off x="0" y="37319"/>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uz-Cyrl-UZ" sz="3300" kern="1200" dirty="0" smtClean="0">
              <a:latin typeface="Times New Roman" panose="02020603050405020304" pitchFamily="18" charset="0"/>
              <a:cs typeface="Times New Roman" panose="02020603050405020304" pitchFamily="18" charset="0"/>
            </a:rPr>
            <a:t>Шундай қилиб, фаннинг ривожланиши билан илмий-техник тараққиёт бир-бирини тақозо этиб, ижодий фаолиятни ташкил этиш жараёнини ахборотлар билан таъминлаш муайян даражада бошқариш йўналишларини ўз ичига олади. </a:t>
          </a:r>
          <a:endParaRPr lang="ru-RU" sz="3300" kern="1200" dirty="0">
            <a:latin typeface="Times New Roman" panose="02020603050405020304" pitchFamily="18" charset="0"/>
            <a:cs typeface="Times New Roman" panose="02020603050405020304" pitchFamily="18" charset="0"/>
          </a:endParaRPr>
        </a:p>
      </dsp:txBody>
      <dsp:txXfrm>
        <a:off x="131935" y="169254"/>
        <a:ext cx="10251730" cy="2438830"/>
      </dsp:txXfrm>
    </dsp:sp>
    <dsp:sp modelId="{1E802C3C-D93A-4B41-BE36-23AB83695827}">
      <dsp:nvSpPr>
        <dsp:cNvPr id="0" name=""/>
        <dsp:cNvSpPr/>
      </dsp:nvSpPr>
      <dsp:spPr>
        <a:xfrm>
          <a:off x="0" y="2835059"/>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smtClean="0">
              <a:latin typeface="Times New Roman" panose="02020603050405020304" pitchFamily="18" charset="0"/>
              <a:cs typeface="Times New Roman" panose="02020603050405020304" pitchFamily="18" charset="0"/>
            </a:rPr>
            <a:t>Аммо </a:t>
          </a:r>
          <a:r>
            <a:rPr lang="ru-RU" sz="3300" kern="1200" dirty="0" err="1" smtClean="0">
              <a:latin typeface="Times New Roman" panose="02020603050405020304" pitchFamily="18" charset="0"/>
              <a:cs typeface="Times New Roman" panose="02020603050405020304" pitchFamily="18" charset="0"/>
            </a:rPr>
            <a:t>ўқув</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машғулотларини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таълим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методлари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билан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бойитиш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таълим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тизими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мантиқини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бузмаслиги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керак</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131935" y="2966994"/>
        <a:ext cx="10251730" cy="2438830"/>
      </dsp:txXfrm>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A42121-5E85-4A61-A63E-5C53E278E15C}">
      <dsp:nvSpPr>
        <dsp:cNvPr id="0" name=""/>
        <dsp:cNvSpPr/>
      </dsp:nvSpPr>
      <dsp:spPr>
        <a:xfrm>
          <a:off x="0" y="48757"/>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ru-RU" sz="2600" kern="1200" dirty="0" err="1" smtClean="0">
              <a:latin typeface="Times New Roman" panose="02020603050405020304" pitchFamily="18" charset="0"/>
              <a:cs typeface="Times New Roman" panose="02020603050405020304" pitchFamily="18" charset="0"/>
            </a:rPr>
            <a:t>Замонавий</a:t>
          </a:r>
          <a:r>
            <a:rPr lang="ru-RU" sz="2600" kern="1200" dirty="0" smtClean="0">
              <a:latin typeface="Times New Roman" panose="02020603050405020304" pitchFamily="18" charset="0"/>
              <a:cs typeface="Times New Roman" panose="02020603050405020304" pitchFamily="18" charset="0"/>
            </a:rPr>
            <a:t> педагогик технология </a:t>
          </a:r>
          <a:r>
            <a:rPr lang="ru-RU" sz="2600" kern="1200" dirty="0" err="1" smtClean="0">
              <a:latin typeface="Times New Roman" panose="02020603050405020304" pitchFamily="18" charset="0"/>
              <a:cs typeface="Times New Roman" panose="02020603050405020304" pitchFamily="18" charset="0"/>
            </a:rPr>
            <a:t>тингловчиларда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ижодий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қобилиятни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шакллантиришга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имкон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берувчи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ахборотлар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йиғиш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ҳамда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улардан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машғулот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жараёнида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фойдаланиш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йўлида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маълум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имкониятларни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яратади</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dsp:txBody>
      <dsp:txXfrm>
        <a:off x="86129" y="134886"/>
        <a:ext cx="10343342" cy="1592102"/>
      </dsp:txXfrm>
    </dsp:sp>
    <dsp:sp modelId="{81EECC64-6DE3-41DD-97A9-EF6E0D415C9C}">
      <dsp:nvSpPr>
        <dsp:cNvPr id="0" name=""/>
        <dsp:cNvSpPr/>
      </dsp:nvSpPr>
      <dsp:spPr>
        <a:xfrm>
          <a:off x="0" y="1887997"/>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ru-RU" sz="2600" kern="1200" dirty="0" smtClean="0">
              <a:latin typeface="Times New Roman" panose="02020603050405020304" pitchFamily="18" charset="0"/>
              <a:cs typeface="Times New Roman" panose="02020603050405020304" pitchFamily="18" charset="0"/>
            </a:rPr>
            <a:t>Ушбу </a:t>
          </a:r>
          <a:r>
            <a:rPr lang="ru-RU" sz="2600" kern="1200" dirty="0" err="1" smtClean="0">
              <a:latin typeface="Times New Roman" panose="02020603050405020304" pitchFamily="18" charset="0"/>
              <a:cs typeface="Times New Roman" panose="02020603050405020304" pitchFamily="18" charset="0"/>
            </a:rPr>
            <a:t>маълумотлар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эса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асосларининг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ахборот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таъминоти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мазмуни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ижодкорлик</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методларини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бошқариш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имкониятларини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белгилайди</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dsp:txBody>
      <dsp:txXfrm>
        <a:off x="86129" y="1974126"/>
        <a:ext cx="10343342" cy="1592102"/>
      </dsp:txXfrm>
    </dsp:sp>
    <dsp:sp modelId="{348E47A0-4880-4C26-9F33-340BD5F7BEF7}">
      <dsp:nvSpPr>
        <dsp:cNvPr id="0" name=""/>
        <dsp:cNvSpPr/>
      </dsp:nvSpPr>
      <dsp:spPr>
        <a:xfrm>
          <a:off x="0" y="3727237"/>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ru-RU" sz="2600" kern="1200" smtClean="0">
              <a:latin typeface="Times New Roman" panose="02020603050405020304" pitchFamily="18" charset="0"/>
              <a:cs typeface="Times New Roman" panose="02020603050405020304" pitchFamily="18" charset="0"/>
            </a:rPr>
            <a:t>Тингловчиларни </a:t>
          </a:r>
          <a:r>
            <a:rPr lang="ru-RU" sz="2600" kern="1200" dirty="0" err="1" smtClean="0">
              <a:latin typeface="Times New Roman" panose="02020603050405020304" pitchFamily="18" charset="0"/>
              <a:cs typeface="Times New Roman" panose="02020603050405020304" pitchFamily="18" charset="0"/>
            </a:rPr>
            <a:t>ижодий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фаолиятга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тайёрлаш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жараёнининг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самараси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кўп</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жиҳатдан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ахборот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таъминотига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бўлишини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педагогик </a:t>
          </a:r>
          <a:r>
            <a:rPr lang="ru-RU" sz="2600" kern="1200" dirty="0" err="1" smtClean="0">
              <a:latin typeface="Times New Roman" panose="02020603050405020304" pitchFamily="18" charset="0"/>
              <a:cs typeface="Times New Roman" panose="02020603050405020304" pitchFamily="18" charset="0"/>
            </a:rPr>
            <a:t>жиҳатдан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бошқариш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йўналишларининг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тизимли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ҳамда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узлуксиз</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бўлишини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тақозо</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этади</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86129" y="3813366"/>
        <a:ext cx="10343342" cy="1592102"/>
      </dsp:txXfrm>
    </dsp:sp>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D37EA3-D710-429D-86EB-33E052F0FBAA}">
      <dsp:nvSpPr>
        <dsp:cNvPr id="0" name=""/>
        <dsp:cNvSpPr/>
      </dsp:nvSpPr>
      <dsp:spPr>
        <a:xfrm>
          <a:off x="0" y="124581"/>
          <a:ext cx="10515600" cy="1076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rtl="0">
            <a:lnSpc>
              <a:spcPct val="90000"/>
            </a:lnSpc>
            <a:spcBef>
              <a:spcPct val="0"/>
            </a:spcBef>
            <a:spcAft>
              <a:spcPct val="35000"/>
            </a:spcAft>
          </a:pPr>
          <a:r>
            <a:rPr lang="uz-Cyrl-UZ" sz="4600" b="1" kern="1200" dirty="0" smtClean="0">
              <a:latin typeface="Times New Roman" panose="02020603050405020304" pitchFamily="18" charset="0"/>
              <a:cs typeface="Times New Roman" panose="02020603050405020304" pitchFamily="18" charset="0"/>
            </a:rPr>
            <a:t>Фойдаланилган адабиётлар рўйхати:</a:t>
          </a:r>
          <a:endParaRPr lang="ru-RU" sz="4600" kern="1200" dirty="0">
            <a:latin typeface="Times New Roman" panose="02020603050405020304" pitchFamily="18" charset="0"/>
            <a:cs typeface="Times New Roman" panose="02020603050405020304" pitchFamily="18" charset="0"/>
          </a:endParaRPr>
        </a:p>
      </dsp:txBody>
      <dsp:txXfrm>
        <a:off x="52546" y="177127"/>
        <a:ext cx="10410508" cy="971308"/>
      </dsp:txXfrm>
    </dsp:sp>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79CFE4-3408-46AD-B0DD-8EAAA055A73B}">
      <dsp:nvSpPr>
        <dsp:cNvPr id="0" name=""/>
        <dsp:cNvSpPr/>
      </dsp:nvSpPr>
      <dsp:spPr>
        <a:xfrm>
          <a:off x="0" y="166711"/>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1. </a:t>
          </a:r>
          <a:r>
            <a:rPr lang="ms-MY" sz="1100" kern="1200" smtClean="0">
              <a:latin typeface="Times New Roman" panose="02020603050405020304" pitchFamily="18" charset="0"/>
              <a:cs typeface="Times New Roman" panose="02020603050405020304" pitchFamily="18" charset="0"/>
            </a:rPr>
            <a:t>Aзизxoджaeвa Н.Н. Пeдaгoгик тexнoлoгиялaр вa пeдaгoгик мaҳoрaт. -ТДПУ, 2013.</a:t>
          </a:r>
          <a:endParaRPr lang="ru-RU" sz="1100" kern="1200">
            <a:latin typeface="Times New Roman" panose="02020603050405020304" pitchFamily="18" charset="0"/>
            <a:cs typeface="Times New Roman" panose="02020603050405020304" pitchFamily="18" charset="0"/>
          </a:endParaRPr>
        </a:p>
      </dsp:txBody>
      <dsp:txXfrm>
        <a:off x="20419" y="187130"/>
        <a:ext cx="10474762" cy="377437"/>
      </dsp:txXfrm>
    </dsp:sp>
    <dsp:sp modelId="{1EFB6074-92C5-4115-A1AB-604BEA6BD9D7}">
      <dsp:nvSpPr>
        <dsp:cNvPr id="0" name=""/>
        <dsp:cNvSpPr/>
      </dsp:nvSpPr>
      <dsp:spPr>
        <a:xfrm>
          <a:off x="0" y="616666"/>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2. </a:t>
          </a:r>
          <a:r>
            <a:rPr lang="ms-MY" sz="1100" kern="1200" smtClean="0">
              <a:latin typeface="Times New Roman" panose="02020603050405020304" pitchFamily="18" charset="0"/>
              <a:cs typeface="Times New Roman" panose="02020603050405020304" pitchFamily="18" charset="0"/>
            </a:rPr>
            <a:t>Гoлиш Л.В., Фaйзуллaeвa Д.М. Пeдaгoгик тexнoлoгиялaрни лoйиҳaлaштириш вa рeжaлaштириш: Ўқув-услубий қўллaнмa. Иннoвa</a:t>
          </a:r>
          <a:r>
            <a:rPr lang="uz-Cyrl-UZ" sz="1100" kern="1200" smtClean="0">
              <a:latin typeface="Times New Roman" panose="02020603050405020304" pitchFamily="18" charset="0"/>
              <a:cs typeface="Times New Roman" panose="02020603050405020304" pitchFamily="18" charset="0"/>
            </a:rPr>
            <a:t>ц</a:t>
          </a:r>
          <a:r>
            <a:rPr lang="ms-MY" sz="1100" kern="1200" smtClean="0">
              <a:latin typeface="Times New Roman" panose="02020603050405020304" pitchFamily="18" charset="0"/>
              <a:cs typeface="Times New Roman" panose="02020603050405020304" pitchFamily="18" charset="0"/>
            </a:rPr>
            <a:t>иoн тaълим тexнoлoгия сeрияси. – Т.: Иқтисoдиёт, 2011.</a:t>
          </a:r>
          <a:endParaRPr lang="ru-RU" sz="1100" kern="1200">
            <a:latin typeface="Times New Roman" panose="02020603050405020304" pitchFamily="18" charset="0"/>
            <a:cs typeface="Times New Roman" panose="02020603050405020304" pitchFamily="18" charset="0"/>
          </a:endParaRPr>
        </a:p>
      </dsp:txBody>
      <dsp:txXfrm>
        <a:off x="20419" y="637085"/>
        <a:ext cx="10474762" cy="377437"/>
      </dsp:txXfrm>
    </dsp:sp>
    <dsp:sp modelId="{83D6F847-3C0D-4DF3-BAA0-6BEC52FAC396}">
      <dsp:nvSpPr>
        <dsp:cNvPr id="0" name=""/>
        <dsp:cNvSpPr/>
      </dsp:nvSpPr>
      <dsp:spPr>
        <a:xfrm>
          <a:off x="0" y="1066621"/>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3. </a:t>
          </a:r>
          <a:r>
            <a:rPr lang="ms-MY" sz="1100" kern="1200" smtClean="0">
              <a:latin typeface="Times New Roman" panose="02020603050405020304" pitchFamily="18" charset="0"/>
              <a:cs typeface="Times New Roman" panose="02020603050405020304" pitchFamily="18" charset="0"/>
            </a:rPr>
            <a:t>Ибрaгимoв X. Пeдaгoгикa нaзaрияси. - Т.: Фaн, 2011.</a:t>
          </a:r>
          <a:endParaRPr lang="ru-RU" sz="1100" kern="1200">
            <a:latin typeface="Times New Roman" panose="02020603050405020304" pitchFamily="18" charset="0"/>
            <a:cs typeface="Times New Roman" panose="02020603050405020304" pitchFamily="18" charset="0"/>
          </a:endParaRPr>
        </a:p>
      </dsp:txBody>
      <dsp:txXfrm>
        <a:off x="20419" y="1087040"/>
        <a:ext cx="10474762" cy="377437"/>
      </dsp:txXfrm>
    </dsp:sp>
    <dsp:sp modelId="{D18A8344-1696-41DF-8F95-F80257F4069E}">
      <dsp:nvSpPr>
        <dsp:cNvPr id="0" name=""/>
        <dsp:cNvSpPr/>
      </dsp:nvSpPr>
      <dsp:spPr>
        <a:xfrm>
          <a:off x="0" y="1516576"/>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4. </a:t>
          </a:r>
          <a:r>
            <a:rPr lang="ms-MY" sz="1100" kern="1200" smtClean="0">
              <a:latin typeface="Times New Roman" panose="02020603050405020304" pitchFamily="18" charset="0"/>
              <a:cs typeface="Times New Roman" panose="02020603050405020304" pitchFamily="18" charset="0"/>
            </a:rPr>
            <a:t>Кaримoвa В., Xaйитoв O</a:t>
          </a:r>
          <a:r>
            <a:rPr lang="uz-Cyrl-UZ" sz="1100" kern="1200" smtClean="0">
              <a:latin typeface="Times New Roman" panose="02020603050405020304" pitchFamily="18" charset="0"/>
              <a:cs typeface="Times New Roman" panose="02020603050405020304" pitchFamily="18" charset="0"/>
            </a:rPr>
            <a:t>.</a:t>
          </a:r>
          <a:r>
            <a:rPr lang="ms-MY" sz="1100" kern="1200" smtClean="0">
              <a:latin typeface="Times New Roman" panose="02020603050405020304" pitchFamily="18" charset="0"/>
              <a:cs typeface="Times New Roman" panose="02020603050405020304" pitchFamily="18" charset="0"/>
            </a:rPr>
            <a:t>, Джaлoлoвa С. Бoшқaрув псиxoлoгияси. Ўқув қўллaнмa. - Т.: 2008.</a:t>
          </a:r>
          <a:endParaRPr lang="ru-RU" sz="1100" kern="1200">
            <a:latin typeface="Times New Roman" panose="02020603050405020304" pitchFamily="18" charset="0"/>
            <a:cs typeface="Times New Roman" panose="02020603050405020304" pitchFamily="18" charset="0"/>
          </a:endParaRPr>
        </a:p>
      </dsp:txBody>
      <dsp:txXfrm>
        <a:off x="20419" y="1536995"/>
        <a:ext cx="10474762" cy="377437"/>
      </dsp:txXfrm>
    </dsp:sp>
    <dsp:sp modelId="{C619D883-99E2-4289-8005-7A7D9A84E831}">
      <dsp:nvSpPr>
        <dsp:cNvPr id="0" name=""/>
        <dsp:cNvSpPr/>
      </dsp:nvSpPr>
      <dsp:spPr>
        <a:xfrm>
          <a:off x="0" y="1966531"/>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5. </a:t>
          </a:r>
          <a:r>
            <a:rPr lang="ms-MY" sz="1100" kern="1200" smtClean="0">
              <a:latin typeface="Times New Roman" panose="02020603050405020304" pitchFamily="18" charset="0"/>
              <a:cs typeface="Times New Roman" panose="02020603050405020304" pitchFamily="18" charset="0"/>
            </a:rPr>
            <a:t>Кaримoвa В. Ижтимoий псиxoлoгия. - Т.: Фaн вa тexнoлoгия, 2012.</a:t>
          </a:r>
          <a:endParaRPr lang="ru-RU" sz="1100" kern="1200">
            <a:latin typeface="Times New Roman" panose="02020603050405020304" pitchFamily="18" charset="0"/>
            <a:cs typeface="Times New Roman" panose="02020603050405020304" pitchFamily="18" charset="0"/>
          </a:endParaRPr>
        </a:p>
      </dsp:txBody>
      <dsp:txXfrm>
        <a:off x="20419" y="1986950"/>
        <a:ext cx="10474762" cy="377437"/>
      </dsp:txXfrm>
    </dsp:sp>
    <dsp:sp modelId="{404517DD-197B-4C46-B9A6-7EAAB7B09919}">
      <dsp:nvSpPr>
        <dsp:cNvPr id="0" name=""/>
        <dsp:cNvSpPr/>
      </dsp:nvSpPr>
      <dsp:spPr>
        <a:xfrm>
          <a:off x="0" y="2416486"/>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6. Ҳакимова М. </a:t>
          </a:r>
          <a:r>
            <a:rPr lang="ms-MY" sz="1100" kern="1200" smtClean="0">
              <a:latin typeface="Times New Roman" panose="02020603050405020304" pitchFamily="18" charset="0"/>
              <a:cs typeface="Times New Roman" panose="02020603050405020304" pitchFamily="18" charset="0"/>
            </a:rPr>
            <a:t>“</a:t>
          </a:r>
          <a:r>
            <a:rPr lang="uz-Cyrl-UZ" sz="1100" kern="1200" smtClean="0">
              <a:latin typeface="Times New Roman" panose="02020603050405020304" pitchFamily="18" charset="0"/>
              <a:cs typeface="Times New Roman" panose="02020603050405020304" pitchFamily="18" charset="0"/>
            </a:rPr>
            <a:t>Педагогик технологиялар ва педагогик маҳорат</a:t>
          </a:r>
          <a:r>
            <a:rPr lang="ms-MY" sz="1100" kern="1200" smtClean="0">
              <a:latin typeface="Times New Roman" panose="02020603050405020304" pitchFamily="18" charset="0"/>
              <a:cs typeface="Times New Roman" panose="02020603050405020304" pitchFamily="18" charset="0"/>
            </a:rPr>
            <a:t>”: </a:t>
          </a:r>
          <a:r>
            <a:rPr lang="uz-Cyrl-UZ" sz="1100" kern="1200" smtClean="0">
              <a:latin typeface="Times New Roman" panose="02020603050405020304" pitchFamily="18" charset="0"/>
              <a:cs typeface="Times New Roman" panose="02020603050405020304" pitchFamily="18" charset="0"/>
            </a:rPr>
            <a:t>Ўқув қўлланма</a:t>
          </a:r>
          <a:r>
            <a:rPr lang="ms-MY" sz="1100" kern="1200" smtClean="0">
              <a:latin typeface="Times New Roman" panose="02020603050405020304" pitchFamily="18" charset="0"/>
              <a:cs typeface="Times New Roman" panose="02020603050405020304" pitchFamily="18" charset="0"/>
            </a:rPr>
            <a:t>. –Т.: «IQTISODIYOT», 2019. </a:t>
          </a:r>
          <a:endParaRPr lang="ru-RU" sz="1100" kern="1200">
            <a:latin typeface="Times New Roman" panose="02020603050405020304" pitchFamily="18" charset="0"/>
            <a:cs typeface="Times New Roman" panose="02020603050405020304" pitchFamily="18" charset="0"/>
          </a:endParaRPr>
        </a:p>
      </dsp:txBody>
      <dsp:txXfrm>
        <a:off x="20419" y="2436905"/>
        <a:ext cx="10474762" cy="377437"/>
      </dsp:txXfrm>
    </dsp:sp>
    <dsp:sp modelId="{DAB79E53-B08C-459A-ACA9-7DD23BFD4FBF}">
      <dsp:nvSpPr>
        <dsp:cNvPr id="0" name=""/>
        <dsp:cNvSpPr/>
      </dsp:nvSpPr>
      <dsp:spPr>
        <a:xfrm>
          <a:off x="0" y="2866441"/>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7. </a:t>
          </a:r>
          <a:r>
            <a:rPr lang="ms-MY" sz="1100" kern="1200" smtClean="0">
              <a:latin typeface="Times New Roman" panose="02020603050405020304" pitchFamily="18" charset="0"/>
              <a:cs typeface="Times New Roman" panose="02020603050405020304" pitchFamily="18" charset="0"/>
            </a:rPr>
            <a:t>Мурaдoвa Н.К., Мaжидoв Р.Р., Xaйитмaтoв У.Т., Мaxмудoвa Б.A. Кaсбий тaълим услубиёти: Ўқув қўллaнмa. - Т.: ТДИУ, 2006.</a:t>
          </a:r>
          <a:endParaRPr lang="ru-RU" sz="1100" kern="1200">
            <a:latin typeface="Times New Roman" panose="02020603050405020304" pitchFamily="18" charset="0"/>
            <a:cs typeface="Times New Roman" panose="02020603050405020304" pitchFamily="18" charset="0"/>
          </a:endParaRPr>
        </a:p>
      </dsp:txBody>
      <dsp:txXfrm>
        <a:off x="20419" y="2886860"/>
        <a:ext cx="10474762" cy="377437"/>
      </dsp:txXfrm>
    </dsp:sp>
    <dsp:sp modelId="{CE7963E4-573E-41BE-9836-D3023551BF5E}">
      <dsp:nvSpPr>
        <dsp:cNvPr id="0" name=""/>
        <dsp:cNvSpPr/>
      </dsp:nvSpPr>
      <dsp:spPr>
        <a:xfrm>
          <a:off x="0" y="3316396"/>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8. </a:t>
          </a:r>
          <a:r>
            <a:rPr lang="ms-MY" sz="1100" kern="1200" smtClean="0">
              <a:latin typeface="Times New Roman" panose="02020603050405020304" pitchFamily="18" charset="0"/>
              <a:cs typeface="Times New Roman" panose="02020603050405020304" pitchFamily="18" charset="0"/>
            </a:rPr>
            <a:t>Oмoнoв Ҳ.Т., Xўжaeв Н.X., Мaдярoвa С.A., </a:t>
          </a:r>
          <a:r>
            <a:rPr lang="uz-Cyrl-UZ" sz="1100" kern="1200" smtClean="0">
              <a:latin typeface="Times New Roman" panose="02020603050405020304" pitchFamily="18" charset="0"/>
              <a:cs typeface="Times New Roman" panose="02020603050405020304" pitchFamily="18" charset="0"/>
            </a:rPr>
            <a:t>Э</a:t>
          </a:r>
          <a:r>
            <a:rPr lang="ms-MY" sz="1100" kern="1200" smtClean="0">
              <a:latin typeface="Times New Roman" panose="02020603050405020304" pitchFamily="18" charset="0"/>
              <a:cs typeface="Times New Roman" panose="02020603050405020304" pitchFamily="18" charset="0"/>
            </a:rPr>
            <a:t>шчoнoв </a:t>
          </a:r>
          <a:r>
            <a:rPr lang="uz-Cyrl-UZ" sz="1100" kern="1200" smtClean="0">
              <a:latin typeface="Times New Roman" panose="02020603050405020304" pitchFamily="18" charset="0"/>
              <a:cs typeface="Times New Roman" panose="02020603050405020304" pitchFamily="18" charset="0"/>
            </a:rPr>
            <a:t>Э</a:t>
          </a:r>
          <a:r>
            <a:rPr lang="ms-MY" sz="1100" kern="1200" smtClean="0">
              <a:latin typeface="Times New Roman" panose="02020603050405020304" pitchFamily="18" charset="0"/>
              <a:cs typeface="Times New Roman" panose="02020603050405020304" pitchFamily="18" charset="0"/>
            </a:rPr>
            <a:t>.У. Пeдaгoгик тexнoлoгиялaр вa пeдaгoгик мaҳoрaт. Дaрслик. -Т.: Мoлия, 2012.</a:t>
          </a:r>
          <a:endParaRPr lang="ru-RU" sz="1100" kern="1200">
            <a:latin typeface="Times New Roman" panose="02020603050405020304" pitchFamily="18" charset="0"/>
            <a:cs typeface="Times New Roman" panose="02020603050405020304" pitchFamily="18" charset="0"/>
          </a:endParaRPr>
        </a:p>
      </dsp:txBody>
      <dsp:txXfrm>
        <a:off x="20419" y="3336815"/>
        <a:ext cx="10474762" cy="377437"/>
      </dsp:txXfrm>
    </dsp:sp>
    <dsp:sp modelId="{D2EB1B9B-4F26-4103-94BC-414CBF49DECB}">
      <dsp:nvSpPr>
        <dsp:cNvPr id="0" name=""/>
        <dsp:cNvSpPr/>
      </dsp:nvSpPr>
      <dsp:spPr>
        <a:xfrm>
          <a:off x="0" y="3766351"/>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dirty="0" smtClean="0">
              <a:latin typeface="Times New Roman" panose="02020603050405020304" pitchFamily="18" charset="0"/>
              <a:cs typeface="Times New Roman" panose="02020603050405020304" pitchFamily="18" charset="0"/>
            </a:rPr>
            <a:t>9. </a:t>
          </a:r>
          <a:r>
            <a:rPr lang="ms-MY" sz="1100" kern="1200" dirty="0" smtClean="0">
              <a:latin typeface="Times New Roman" panose="02020603050405020304" pitchFamily="18" charset="0"/>
              <a:cs typeface="Times New Roman" panose="02020603050405020304" pitchFamily="18" charset="0"/>
            </a:rPr>
            <a:t>Мeждунaрoдный eжeгoдник пo тexнoлoгии oбрaзoвaния и oбучeния, 1978/79. </a:t>
          </a:r>
          <a:r>
            <a:rPr lang="ru-RU" sz="1100" kern="1200" dirty="0" err="1" smtClean="0">
              <a:latin typeface="Times New Roman" panose="02020603050405020304" pitchFamily="18" charset="0"/>
              <a:cs typeface="Times New Roman" panose="02020603050405020304" pitchFamily="18" charset="0"/>
            </a:rPr>
            <a:t>Лoндoн</a:t>
          </a:r>
          <a:r>
            <a:rPr lang="ru-RU" sz="1100" kern="1200" dirty="0" smtClean="0">
              <a:latin typeface="Times New Roman" panose="02020603050405020304" pitchFamily="18" charset="0"/>
              <a:cs typeface="Times New Roman" panose="02020603050405020304" pitchFamily="18" charset="0"/>
            </a:rPr>
            <a:t>, Нью-Йорк, 1978</a:t>
          </a:r>
          <a:r>
            <a:rPr lang="uz-Cyrl-UZ" sz="1100" kern="1200" dirty="0" smtClean="0">
              <a:latin typeface="Times New Roman" panose="02020603050405020304" pitchFamily="18" charset="0"/>
              <a:cs typeface="Times New Roman" panose="02020603050405020304" pitchFamily="18" charset="0"/>
            </a:rPr>
            <a:t>.</a:t>
          </a:r>
          <a:endParaRPr lang="ru-RU" sz="1100" kern="1200" dirty="0">
            <a:latin typeface="Times New Roman" panose="02020603050405020304" pitchFamily="18" charset="0"/>
            <a:cs typeface="Times New Roman" panose="02020603050405020304" pitchFamily="18" charset="0"/>
          </a:endParaRPr>
        </a:p>
      </dsp:txBody>
      <dsp:txXfrm>
        <a:off x="20419" y="3786770"/>
        <a:ext cx="10474762" cy="377437"/>
      </dsp:txXfrm>
    </dsp:sp>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A2991E-B530-4B1C-A698-6EB3E6FAA348}">
      <dsp:nvSpPr>
        <dsp:cNvPr id="0" name=""/>
        <dsp:cNvSpPr/>
      </dsp:nvSpPr>
      <dsp:spPr>
        <a:xfrm>
          <a:off x="0" y="1514341"/>
          <a:ext cx="10515600" cy="25096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lvl="0" algn="ctr" defTabSz="2889250" rtl="0">
            <a:lnSpc>
              <a:spcPct val="90000"/>
            </a:lnSpc>
            <a:spcBef>
              <a:spcPct val="0"/>
            </a:spcBef>
            <a:spcAft>
              <a:spcPct val="35000"/>
            </a:spcAft>
          </a:pPr>
          <a:r>
            <a:rPr lang="uz-Cyrl-UZ" sz="6500" kern="1200" dirty="0" smtClean="0">
              <a:latin typeface="Times New Roman" panose="02020603050405020304" pitchFamily="18" charset="0"/>
              <a:cs typeface="Times New Roman" panose="02020603050405020304" pitchFamily="18" charset="0"/>
            </a:rPr>
            <a:t>ЭЪТИБОРИНГИЗ УЧУН РАХМАТ!</a:t>
          </a:r>
          <a:endParaRPr lang="ru-RU" sz="6500" kern="1200" dirty="0">
            <a:latin typeface="Times New Roman" panose="02020603050405020304" pitchFamily="18" charset="0"/>
            <a:cs typeface="Times New Roman" panose="02020603050405020304" pitchFamily="18" charset="0"/>
          </a:endParaRPr>
        </a:p>
      </dsp:txBody>
      <dsp:txXfrm>
        <a:off x="122511" y="1636852"/>
        <a:ext cx="10270578" cy="22646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BA3640B-8E61-4F20-A1D2-38C75368F1EA}" type="datetimeFigureOut">
              <a:rPr lang="ru-RU" smtClean="0"/>
              <a:t>18.11.2021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C0A266-0588-455D-AAD7-CEA8E94BED28}" type="slidenum">
              <a:rPr lang="ru-RU" smtClean="0"/>
              <a:t>‹#›</a:t>
            </a:fld>
            <a:endParaRPr lang="ru-RU"/>
          </a:p>
        </p:txBody>
      </p:sp>
    </p:spTree>
    <p:extLst>
      <p:ext uri="{BB962C8B-B14F-4D97-AF65-F5344CB8AC3E}">
        <p14:creationId xmlns:p14="http://schemas.microsoft.com/office/powerpoint/2010/main" val="3762323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BA3640B-8E61-4F20-A1D2-38C75368F1EA}" type="datetimeFigureOut">
              <a:rPr lang="ru-RU" smtClean="0"/>
              <a:t>18.11.2021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C0A266-0588-455D-AAD7-CEA8E94BED28}" type="slidenum">
              <a:rPr lang="ru-RU" smtClean="0"/>
              <a:t>‹#›</a:t>
            </a:fld>
            <a:endParaRPr lang="ru-RU"/>
          </a:p>
        </p:txBody>
      </p:sp>
    </p:spTree>
    <p:extLst>
      <p:ext uri="{BB962C8B-B14F-4D97-AF65-F5344CB8AC3E}">
        <p14:creationId xmlns:p14="http://schemas.microsoft.com/office/powerpoint/2010/main" val="1236613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BA3640B-8E61-4F20-A1D2-38C75368F1EA}" type="datetimeFigureOut">
              <a:rPr lang="ru-RU" smtClean="0"/>
              <a:t>18.11.2021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C0A266-0588-455D-AAD7-CEA8E94BED28}" type="slidenum">
              <a:rPr lang="ru-RU" smtClean="0"/>
              <a:t>‹#›</a:t>
            </a:fld>
            <a:endParaRPr lang="ru-RU"/>
          </a:p>
        </p:txBody>
      </p:sp>
    </p:spTree>
    <p:extLst>
      <p:ext uri="{BB962C8B-B14F-4D97-AF65-F5344CB8AC3E}">
        <p14:creationId xmlns:p14="http://schemas.microsoft.com/office/powerpoint/2010/main" val="35313498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BA3640B-8E61-4F20-A1D2-38C75368F1EA}" type="datetimeFigureOut">
              <a:rPr lang="ru-RU" smtClean="0"/>
              <a:t>18.11.2021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3C0A266-0588-455D-AAD7-CEA8E94BED28}" type="slidenum">
              <a:rPr lang="ru-RU" smtClean="0"/>
              <a:t>‹#›</a:t>
            </a:fld>
            <a:endParaRPr lang="ru-RU"/>
          </a:p>
        </p:txBody>
      </p:sp>
    </p:spTree>
    <p:extLst>
      <p:ext uri="{BB962C8B-B14F-4D97-AF65-F5344CB8AC3E}">
        <p14:creationId xmlns:p14="http://schemas.microsoft.com/office/powerpoint/2010/main" val="1516585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BA3640B-8E61-4F20-A1D2-38C75368F1EA}" type="datetimeFigureOut">
              <a:rPr lang="ru-RU" smtClean="0"/>
              <a:t>18.11.2021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3C0A266-0588-455D-AAD7-CEA8E94BED28}" type="slidenum">
              <a:rPr lang="ru-RU" smtClean="0"/>
              <a:t>‹#›</a:t>
            </a:fld>
            <a:endParaRPr lang="ru-RU"/>
          </a:p>
        </p:txBody>
      </p:sp>
    </p:spTree>
    <p:extLst>
      <p:ext uri="{BB962C8B-B14F-4D97-AF65-F5344CB8AC3E}">
        <p14:creationId xmlns:p14="http://schemas.microsoft.com/office/powerpoint/2010/main" val="34059765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BA3640B-8E61-4F20-A1D2-38C75368F1EA}" type="datetimeFigureOut">
              <a:rPr lang="ru-RU" smtClean="0"/>
              <a:t>18.11.2021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3C0A266-0588-455D-AAD7-CEA8E94BED28}" type="slidenum">
              <a:rPr lang="ru-RU" smtClean="0"/>
              <a:t>‹#›</a:t>
            </a:fld>
            <a:endParaRPr lang="ru-RU"/>
          </a:p>
        </p:txBody>
      </p:sp>
    </p:spTree>
    <p:extLst>
      <p:ext uri="{BB962C8B-B14F-4D97-AF65-F5344CB8AC3E}">
        <p14:creationId xmlns:p14="http://schemas.microsoft.com/office/powerpoint/2010/main" val="22843569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BA3640B-8E61-4F20-A1D2-38C75368F1EA}" type="datetimeFigureOut">
              <a:rPr lang="ru-RU" smtClean="0"/>
              <a:t>18.11.2021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3C0A266-0588-455D-AAD7-CEA8E94BED28}" type="slidenum">
              <a:rPr lang="ru-RU" smtClean="0"/>
              <a:t>‹#›</a:t>
            </a:fld>
            <a:endParaRPr lang="ru-RU"/>
          </a:p>
        </p:txBody>
      </p:sp>
    </p:spTree>
    <p:extLst>
      <p:ext uri="{BB962C8B-B14F-4D97-AF65-F5344CB8AC3E}">
        <p14:creationId xmlns:p14="http://schemas.microsoft.com/office/powerpoint/2010/main" val="3341231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BA3640B-8E61-4F20-A1D2-38C75368F1EA}" type="datetimeFigureOut">
              <a:rPr lang="ru-RU" smtClean="0"/>
              <a:t>18.11.2021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3C0A266-0588-455D-AAD7-CEA8E94BED28}" type="slidenum">
              <a:rPr lang="ru-RU" smtClean="0"/>
              <a:t>‹#›</a:t>
            </a:fld>
            <a:endParaRPr lang="ru-RU"/>
          </a:p>
        </p:txBody>
      </p:sp>
    </p:spTree>
    <p:extLst>
      <p:ext uri="{BB962C8B-B14F-4D97-AF65-F5344CB8AC3E}">
        <p14:creationId xmlns:p14="http://schemas.microsoft.com/office/powerpoint/2010/main" val="32097349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BA3640B-8E61-4F20-A1D2-38C75368F1EA}" type="datetimeFigureOut">
              <a:rPr lang="ru-RU" smtClean="0"/>
              <a:t>18.11.2021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3C0A266-0588-455D-AAD7-CEA8E94BED28}" type="slidenum">
              <a:rPr lang="ru-RU" smtClean="0"/>
              <a:t>‹#›</a:t>
            </a:fld>
            <a:endParaRPr lang="ru-RU"/>
          </a:p>
        </p:txBody>
      </p:sp>
    </p:spTree>
    <p:extLst>
      <p:ext uri="{BB962C8B-B14F-4D97-AF65-F5344CB8AC3E}">
        <p14:creationId xmlns:p14="http://schemas.microsoft.com/office/powerpoint/2010/main" val="33114303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BA3640B-8E61-4F20-A1D2-38C75368F1EA}" type="datetimeFigureOut">
              <a:rPr lang="ru-RU" smtClean="0"/>
              <a:t>18.11.2021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C0A266-0588-455D-AAD7-CEA8E94BED28}" type="slidenum">
              <a:rPr lang="ru-RU" smtClean="0"/>
              <a:t>‹#›</a:t>
            </a:fld>
            <a:endParaRPr lang="ru-RU"/>
          </a:p>
        </p:txBody>
      </p:sp>
    </p:spTree>
    <p:extLst>
      <p:ext uri="{BB962C8B-B14F-4D97-AF65-F5344CB8AC3E}">
        <p14:creationId xmlns:p14="http://schemas.microsoft.com/office/powerpoint/2010/main" val="1112926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BA3640B-8E61-4F20-A1D2-38C75368F1EA}" type="datetimeFigureOut">
              <a:rPr lang="ru-RU" smtClean="0"/>
              <a:t>18.11.2021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C0A266-0588-455D-AAD7-CEA8E94BED28}" type="slidenum">
              <a:rPr lang="ru-RU" smtClean="0"/>
              <a:t>‹#›</a:t>
            </a:fld>
            <a:endParaRPr lang="ru-RU"/>
          </a:p>
        </p:txBody>
      </p:sp>
    </p:spTree>
    <p:extLst>
      <p:ext uri="{BB962C8B-B14F-4D97-AF65-F5344CB8AC3E}">
        <p14:creationId xmlns:p14="http://schemas.microsoft.com/office/powerpoint/2010/main" val="114175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A3640B-8E61-4F20-A1D2-38C75368F1EA}" type="datetimeFigureOut">
              <a:rPr lang="ru-RU" smtClean="0"/>
              <a:t>18.11.2021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C0A266-0588-455D-AAD7-CEA8E94BED28}" type="slidenum">
              <a:rPr lang="ru-RU" smtClean="0"/>
              <a:t>‹#›</a:t>
            </a:fld>
            <a:endParaRPr lang="ru-RU"/>
          </a:p>
        </p:txBody>
      </p:sp>
    </p:spTree>
    <p:extLst>
      <p:ext uri="{BB962C8B-B14F-4D97-AF65-F5344CB8AC3E}">
        <p14:creationId xmlns:p14="http://schemas.microsoft.com/office/powerpoint/2010/main" val="2748352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2.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2.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2.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2.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36.xml.rels><?xml version="1.0" encoding="UTF-8" standalone="yes"?>
<Relationships xmlns="http://schemas.openxmlformats.org/package/2006/relationships"><Relationship Id="rId8" Type="http://schemas.openxmlformats.org/officeDocument/2006/relationships/diagramLayout" Target="../diagrams/layout39.xml"/><Relationship Id="rId3" Type="http://schemas.openxmlformats.org/officeDocument/2006/relationships/diagramLayout" Target="../diagrams/layout38.xml"/><Relationship Id="rId7" Type="http://schemas.openxmlformats.org/officeDocument/2006/relationships/diagramData" Target="../diagrams/data39.xml"/><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38.xml"/><Relationship Id="rId11" Type="http://schemas.microsoft.com/office/2007/relationships/diagramDrawing" Target="../diagrams/drawing39.xml"/><Relationship Id="rId5" Type="http://schemas.openxmlformats.org/officeDocument/2006/relationships/diagramColors" Target="../diagrams/colors38.xml"/><Relationship Id="rId10" Type="http://schemas.openxmlformats.org/officeDocument/2006/relationships/diagramColors" Target="../diagrams/colors39.xml"/><Relationship Id="rId4" Type="http://schemas.openxmlformats.org/officeDocument/2006/relationships/diagramQuickStyle" Target="../diagrams/quickStyle38.xml"/><Relationship Id="rId9" Type="http://schemas.openxmlformats.org/officeDocument/2006/relationships/diagramQuickStyle" Target="../diagrams/quickStyle39.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40.xml"/><Relationship Id="rId2" Type="http://schemas.openxmlformats.org/officeDocument/2006/relationships/diagramData" Target="../diagrams/data40.xml"/><Relationship Id="rId1" Type="http://schemas.openxmlformats.org/officeDocument/2006/relationships/slideLayout" Target="../slideLayouts/slideLayout2.xml"/><Relationship Id="rId6" Type="http://schemas.microsoft.com/office/2007/relationships/diagramDrawing" Target="../diagrams/drawing40.xml"/><Relationship Id="rId5" Type="http://schemas.openxmlformats.org/officeDocument/2006/relationships/diagramColors" Target="../diagrams/colors40.xml"/><Relationship Id="rId4" Type="http://schemas.openxmlformats.org/officeDocument/2006/relationships/diagramQuickStyle" Target="../diagrams/quickStyle40.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42.xml"/><Relationship Id="rId2" Type="http://schemas.openxmlformats.org/officeDocument/2006/relationships/diagramData" Target="../diagrams/data42.xml"/><Relationship Id="rId1" Type="http://schemas.openxmlformats.org/officeDocument/2006/relationships/slideLayout" Target="../slideLayouts/slideLayout2.xml"/><Relationship Id="rId6" Type="http://schemas.microsoft.com/office/2007/relationships/diagramDrawing" Target="../diagrams/drawing42.xml"/><Relationship Id="rId5" Type="http://schemas.openxmlformats.org/officeDocument/2006/relationships/diagramColors" Target="../diagrams/colors42.xml"/><Relationship Id="rId4" Type="http://schemas.openxmlformats.org/officeDocument/2006/relationships/diagramQuickStyle" Target="../diagrams/quickStyle4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43.xml"/><Relationship Id="rId2" Type="http://schemas.openxmlformats.org/officeDocument/2006/relationships/diagramData" Target="../diagrams/data43.xml"/><Relationship Id="rId1" Type="http://schemas.openxmlformats.org/officeDocument/2006/relationships/slideLayout" Target="../slideLayouts/slideLayout2.xml"/><Relationship Id="rId6" Type="http://schemas.microsoft.com/office/2007/relationships/diagramDrawing" Target="../diagrams/drawing43.xml"/><Relationship Id="rId5" Type="http://schemas.openxmlformats.org/officeDocument/2006/relationships/diagramColors" Target="../diagrams/colors43.xml"/><Relationship Id="rId4" Type="http://schemas.openxmlformats.org/officeDocument/2006/relationships/diagramQuickStyle" Target="../diagrams/quickStyle43.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44.xml"/><Relationship Id="rId2" Type="http://schemas.openxmlformats.org/officeDocument/2006/relationships/diagramData" Target="../diagrams/data44.xml"/><Relationship Id="rId1" Type="http://schemas.openxmlformats.org/officeDocument/2006/relationships/slideLayout" Target="../slideLayouts/slideLayout2.xml"/><Relationship Id="rId6" Type="http://schemas.microsoft.com/office/2007/relationships/diagramDrawing" Target="../diagrams/drawing44.xml"/><Relationship Id="rId5" Type="http://schemas.openxmlformats.org/officeDocument/2006/relationships/diagramColors" Target="../diagrams/colors44.xml"/><Relationship Id="rId4" Type="http://schemas.openxmlformats.org/officeDocument/2006/relationships/diagramQuickStyle" Target="../diagrams/quickStyle44.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45.xml"/><Relationship Id="rId2" Type="http://schemas.openxmlformats.org/officeDocument/2006/relationships/diagramData" Target="../diagrams/data45.xml"/><Relationship Id="rId1" Type="http://schemas.openxmlformats.org/officeDocument/2006/relationships/slideLayout" Target="../slideLayouts/slideLayout2.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46.xml"/><Relationship Id="rId2" Type="http://schemas.openxmlformats.org/officeDocument/2006/relationships/diagramData" Target="../diagrams/data46.xml"/><Relationship Id="rId1" Type="http://schemas.openxmlformats.org/officeDocument/2006/relationships/slideLayout" Target="../slideLayouts/slideLayout2.xml"/><Relationship Id="rId6" Type="http://schemas.microsoft.com/office/2007/relationships/diagramDrawing" Target="../diagrams/drawing46.xml"/><Relationship Id="rId5" Type="http://schemas.openxmlformats.org/officeDocument/2006/relationships/diagramColors" Target="../diagrams/colors46.xml"/><Relationship Id="rId4" Type="http://schemas.openxmlformats.org/officeDocument/2006/relationships/diagramQuickStyle" Target="../diagrams/quickStyle46.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47.xml"/><Relationship Id="rId2" Type="http://schemas.openxmlformats.org/officeDocument/2006/relationships/diagramData" Target="../diagrams/data47.xml"/><Relationship Id="rId1" Type="http://schemas.openxmlformats.org/officeDocument/2006/relationships/slideLayout" Target="../slideLayouts/slideLayout2.xml"/><Relationship Id="rId6" Type="http://schemas.microsoft.com/office/2007/relationships/diagramDrawing" Target="../diagrams/drawing47.xml"/><Relationship Id="rId5" Type="http://schemas.openxmlformats.org/officeDocument/2006/relationships/diagramColors" Target="../diagrams/colors47.xml"/><Relationship Id="rId4" Type="http://schemas.openxmlformats.org/officeDocument/2006/relationships/diagramQuickStyle" Target="../diagrams/quickStyle47.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48.xml"/><Relationship Id="rId2" Type="http://schemas.openxmlformats.org/officeDocument/2006/relationships/diagramData" Target="../diagrams/data48.xml"/><Relationship Id="rId1" Type="http://schemas.openxmlformats.org/officeDocument/2006/relationships/slideLayout" Target="../slideLayouts/slideLayout2.xml"/><Relationship Id="rId6" Type="http://schemas.microsoft.com/office/2007/relationships/diagramDrawing" Target="../diagrams/drawing48.xml"/><Relationship Id="rId5" Type="http://schemas.openxmlformats.org/officeDocument/2006/relationships/diagramColors" Target="../diagrams/colors48.xml"/><Relationship Id="rId4" Type="http://schemas.openxmlformats.org/officeDocument/2006/relationships/diagramQuickStyle" Target="../diagrams/quickStyle48.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49.xml"/><Relationship Id="rId2" Type="http://schemas.openxmlformats.org/officeDocument/2006/relationships/diagramData" Target="../diagrams/data49.xml"/><Relationship Id="rId1" Type="http://schemas.openxmlformats.org/officeDocument/2006/relationships/slideLayout" Target="../slideLayouts/slideLayout2.xml"/><Relationship Id="rId6" Type="http://schemas.microsoft.com/office/2007/relationships/diagramDrawing" Target="../diagrams/drawing49.xml"/><Relationship Id="rId5" Type="http://schemas.openxmlformats.org/officeDocument/2006/relationships/diagramColors" Target="../diagrams/colors49.xml"/><Relationship Id="rId4" Type="http://schemas.openxmlformats.org/officeDocument/2006/relationships/diagramQuickStyle" Target="../diagrams/quickStyle49.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50.xml"/><Relationship Id="rId2" Type="http://schemas.openxmlformats.org/officeDocument/2006/relationships/diagramData" Target="../diagrams/data50.xml"/><Relationship Id="rId1" Type="http://schemas.openxmlformats.org/officeDocument/2006/relationships/slideLayout" Target="../slideLayouts/slideLayout2.xml"/><Relationship Id="rId6" Type="http://schemas.microsoft.com/office/2007/relationships/diagramDrawing" Target="../diagrams/drawing50.xml"/><Relationship Id="rId5" Type="http://schemas.openxmlformats.org/officeDocument/2006/relationships/diagramColors" Target="../diagrams/colors50.xml"/><Relationship Id="rId4" Type="http://schemas.openxmlformats.org/officeDocument/2006/relationships/diagramQuickStyle" Target="../diagrams/quickStyle50.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51.xml"/><Relationship Id="rId2" Type="http://schemas.openxmlformats.org/officeDocument/2006/relationships/diagramData" Target="../diagrams/data51.xml"/><Relationship Id="rId1" Type="http://schemas.openxmlformats.org/officeDocument/2006/relationships/slideLayout" Target="../slideLayouts/slideLayout2.xml"/><Relationship Id="rId6" Type="http://schemas.microsoft.com/office/2007/relationships/diagramDrawing" Target="../diagrams/drawing51.xml"/><Relationship Id="rId5" Type="http://schemas.openxmlformats.org/officeDocument/2006/relationships/diagramColors" Target="../diagrams/colors51.xml"/><Relationship Id="rId4" Type="http://schemas.openxmlformats.org/officeDocument/2006/relationships/diagramQuickStyle" Target="../diagrams/quickStyle51.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52.xml"/><Relationship Id="rId2" Type="http://schemas.openxmlformats.org/officeDocument/2006/relationships/diagramData" Target="../diagrams/data52.xml"/><Relationship Id="rId1" Type="http://schemas.openxmlformats.org/officeDocument/2006/relationships/slideLayout" Target="../slideLayouts/slideLayout2.xml"/><Relationship Id="rId6" Type="http://schemas.microsoft.com/office/2007/relationships/diagramDrawing" Target="../diagrams/drawing52.xml"/><Relationship Id="rId5" Type="http://schemas.openxmlformats.org/officeDocument/2006/relationships/diagramColors" Target="../diagrams/colors52.xml"/><Relationship Id="rId4" Type="http://schemas.openxmlformats.org/officeDocument/2006/relationships/diagramQuickStyle" Target="../diagrams/quickStyle52.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53.xml"/><Relationship Id="rId2" Type="http://schemas.openxmlformats.org/officeDocument/2006/relationships/diagramData" Target="../diagrams/data53.xml"/><Relationship Id="rId1" Type="http://schemas.openxmlformats.org/officeDocument/2006/relationships/slideLayout" Target="../slideLayouts/slideLayout2.xml"/><Relationship Id="rId6" Type="http://schemas.microsoft.com/office/2007/relationships/diagramDrawing" Target="../diagrams/drawing53.xml"/><Relationship Id="rId5" Type="http://schemas.openxmlformats.org/officeDocument/2006/relationships/diagramColors" Target="../diagrams/colors53.xml"/><Relationship Id="rId4" Type="http://schemas.openxmlformats.org/officeDocument/2006/relationships/diagramQuickStyle" Target="../diagrams/quickStyle53.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54.xml"/><Relationship Id="rId2" Type="http://schemas.openxmlformats.org/officeDocument/2006/relationships/diagramData" Target="../diagrams/data54.xml"/><Relationship Id="rId1" Type="http://schemas.openxmlformats.org/officeDocument/2006/relationships/slideLayout" Target="../slideLayouts/slideLayout2.xml"/><Relationship Id="rId6" Type="http://schemas.microsoft.com/office/2007/relationships/diagramDrawing" Target="../diagrams/drawing54.xml"/><Relationship Id="rId5" Type="http://schemas.openxmlformats.org/officeDocument/2006/relationships/diagramColors" Target="../diagrams/colors54.xml"/><Relationship Id="rId4" Type="http://schemas.openxmlformats.org/officeDocument/2006/relationships/diagramQuickStyle" Target="../diagrams/quickStyle54.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55.xml"/><Relationship Id="rId2" Type="http://schemas.openxmlformats.org/officeDocument/2006/relationships/diagramData" Target="../diagrams/data55.xml"/><Relationship Id="rId1" Type="http://schemas.openxmlformats.org/officeDocument/2006/relationships/slideLayout" Target="../slideLayouts/slideLayout2.xml"/><Relationship Id="rId6" Type="http://schemas.microsoft.com/office/2007/relationships/diagramDrawing" Target="../diagrams/drawing55.xml"/><Relationship Id="rId5" Type="http://schemas.openxmlformats.org/officeDocument/2006/relationships/diagramColors" Target="../diagrams/colors55.xml"/><Relationship Id="rId4" Type="http://schemas.openxmlformats.org/officeDocument/2006/relationships/diagramQuickStyle" Target="../diagrams/quickStyle55.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56.xml"/><Relationship Id="rId2" Type="http://schemas.openxmlformats.org/officeDocument/2006/relationships/diagramData" Target="../diagrams/data56.xml"/><Relationship Id="rId1" Type="http://schemas.openxmlformats.org/officeDocument/2006/relationships/slideLayout" Target="../slideLayouts/slideLayout2.xml"/><Relationship Id="rId6" Type="http://schemas.microsoft.com/office/2007/relationships/diagramDrawing" Target="../diagrams/drawing56.xml"/><Relationship Id="rId5" Type="http://schemas.openxmlformats.org/officeDocument/2006/relationships/diagramColors" Target="../diagrams/colors56.xml"/><Relationship Id="rId4" Type="http://schemas.openxmlformats.org/officeDocument/2006/relationships/diagramQuickStyle" Target="../diagrams/quickStyle56.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57.xml"/><Relationship Id="rId2" Type="http://schemas.openxmlformats.org/officeDocument/2006/relationships/diagramData" Target="../diagrams/data57.xml"/><Relationship Id="rId1" Type="http://schemas.openxmlformats.org/officeDocument/2006/relationships/slideLayout" Target="../slideLayouts/slideLayout2.xml"/><Relationship Id="rId6" Type="http://schemas.microsoft.com/office/2007/relationships/diagramDrawing" Target="../diagrams/drawing57.xml"/><Relationship Id="rId5" Type="http://schemas.openxmlformats.org/officeDocument/2006/relationships/diagramColors" Target="../diagrams/colors57.xml"/><Relationship Id="rId4" Type="http://schemas.openxmlformats.org/officeDocument/2006/relationships/diagramQuickStyle" Target="../diagrams/quickStyle57.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58.xml"/><Relationship Id="rId2" Type="http://schemas.openxmlformats.org/officeDocument/2006/relationships/diagramData" Target="../diagrams/data58.xml"/><Relationship Id="rId1" Type="http://schemas.openxmlformats.org/officeDocument/2006/relationships/slideLayout" Target="../slideLayouts/slideLayout2.xml"/><Relationship Id="rId6" Type="http://schemas.microsoft.com/office/2007/relationships/diagramDrawing" Target="../diagrams/drawing58.xml"/><Relationship Id="rId5" Type="http://schemas.openxmlformats.org/officeDocument/2006/relationships/diagramColors" Target="../diagrams/colors58.xml"/><Relationship Id="rId4" Type="http://schemas.openxmlformats.org/officeDocument/2006/relationships/diagramQuickStyle" Target="../diagrams/quickStyle58.xml"/></Relationships>
</file>

<file path=ppt/slides/_rels/slide56.xml.rels><?xml version="1.0" encoding="UTF-8" standalone="yes"?>
<Relationships xmlns="http://schemas.openxmlformats.org/package/2006/relationships"><Relationship Id="rId8" Type="http://schemas.openxmlformats.org/officeDocument/2006/relationships/diagramLayout" Target="../diagrams/layout60.xml"/><Relationship Id="rId3" Type="http://schemas.openxmlformats.org/officeDocument/2006/relationships/diagramLayout" Target="../diagrams/layout59.xml"/><Relationship Id="rId7" Type="http://schemas.openxmlformats.org/officeDocument/2006/relationships/diagramData" Target="../diagrams/data60.xml"/><Relationship Id="rId2" Type="http://schemas.openxmlformats.org/officeDocument/2006/relationships/diagramData" Target="../diagrams/data59.xml"/><Relationship Id="rId1" Type="http://schemas.openxmlformats.org/officeDocument/2006/relationships/slideLayout" Target="../slideLayouts/slideLayout2.xml"/><Relationship Id="rId6" Type="http://schemas.microsoft.com/office/2007/relationships/diagramDrawing" Target="../diagrams/drawing59.xml"/><Relationship Id="rId11" Type="http://schemas.microsoft.com/office/2007/relationships/diagramDrawing" Target="../diagrams/drawing60.xml"/><Relationship Id="rId5" Type="http://schemas.openxmlformats.org/officeDocument/2006/relationships/diagramColors" Target="../diagrams/colors59.xml"/><Relationship Id="rId10" Type="http://schemas.openxmlformats.org/officeDocument/2006/relationships/diagramColors" Target="../diagrams/colors60.xml"/><Relationship Id="rId4" Type="http://schemas.openxmlformats.org/officeDocument/2006/relationships/diagramQuickStyle" Target="../diagrams/quickStyle59.xml"/><Relationship Id="rId9" Type="http://schemas.openxmlformats.org/officeDocument/2006/relationships/diagramQuickStyle" Target="../diagrams/quickStyle60.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61.xml"/><Relationship Id="rId2" Type="http://schemas.openxmlformats.org/officeDocument/2006/relationships/diagramData" Target="../diagrams/data61.xml"/><Relationship Id="rId1" Type="http://schemas.openxmlformats.org/officeDocument/2006/relationships/slideLayout" Target="../slideLayouts/slideLayout2.xml"/><Relationship Id="rId6" Type="http://schemas.microsoft.com/office/2007/relationships/diagramDrawing" Target="../diagrams/drawing61.xml"/><Relationship Id="rId5" Type="http://schemas.openxmlformats.org/officeDocument/2006/relationships/diagramColors" Target="../diagrams/colors61.xml"/><Relationship Id="rId4" Type="http://schemas.openxmlformats.org/officeDocument/2006/relationships/diagramQuickStyle" Target="../diagrams/quickStyle6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631733786"/>
              </p:ext>
            </p:extLst>
          </p:nvPr>
        </p:nvGraphicFramePr>
        <p:xfrm>
          <a:off x="648182" y="659756"/>
          <a:ext cx="10868628" cy="5649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163360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412830" y="404733"/>
          <a:ext cx="11266025" cy="10652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хема 4"/>
          <p:cNvGraphicFramePr/>
          <p:nvPr/>
        </p:nvGraphicFramePr>
        <p:xfrm>
          <a:off x="412829" y="1469985"/>
          <a:ext cx="11266025" cy="479191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2228286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941994320"/>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99889540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817108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36189193"/>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25418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957587700"/>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330912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90087224"/>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560194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564578979"/>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420989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94281522"/>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93790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369518430"/>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804947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2771792"/>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746287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68554749"/>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345190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821479560"/>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904302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31517197"/>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526489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623260175"/>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389667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81477800"/>
              </p:ext>
            </p:extLst>
          </p:nvPr>
        </p:nvGraphicFramePr>
        <p:xfrm>
          <a:off x="838200" y="567159"/>
          <a:ext cx="10515600" cy="5609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640225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206620269"/>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970591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56453469"/>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604269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070446093"/>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963342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72975385"/>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643510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673699702"/>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44787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684421152"/>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084052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831834853"/>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371201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62057275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44867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636127931"/>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034509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013839682"/>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450223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278989695"/>
              </p:ext>
            </p:extLst>
          </p:nvPr>
        </p:nvGraphicFramePr>
        <p:xfrm>
          <a:off x="838200" y="706056"/>
          <a:ext cx="10515600" cy="54709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729219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72266957"/>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3503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70729329"/>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411290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627429360"/>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836959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384879879"/>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49615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764706230"/>
              </p:ext>
            </p:extLst>
          </p:nvPr>
        </p:nvGraphicFramePr>
        <p:xfrm>
          <a:off x="838200" y="567159"/>
          <a:ext cx="10515600" cy="5609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261616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577790915"/>
              </p:ext>
            </p:extLst>
          </p:nvPr>
        </p:nvGraphicFramePr>
        <p:xfrm>
          <a:off x="838200" y="567159"/>
          <a:ext cx="10515600" cy="5609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43501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625947788"/>
              </p:ext>
            </p:extLst>
          </p:nvPr>
        </p:nvGraphicFramePr>
        <p:xfrm>
          <a:off x="838200" y="740780"/>
          <a:ext cx="10515600" cy="54361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881781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408364510"/>
              </p:ext>
            </p:extLst>
          </p:nvPr>
        </p:nvGraphicFramePr>
        <p:xfrm>
          <a:off x="838200" y="740780"/>
          <a:ext cx="10515600" cy="54361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26669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890095914"/>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627964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835930560"/>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40491882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5455247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807088507"/>
              </p:ext>
            </p:extLst>
          </p:nvPr>
        </p:nvGraphicFramePr>
        <p:xfrm>
          <a:off x="838200" y="567159"/>
          <a:ext cx="10515600" cy="5609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572074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406364427"/>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710697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658823604"/>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055270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91926704"/>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999726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94104840"/>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575877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631317199"/>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7450953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264422579"/>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654320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7279993"/>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2349559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539570732"/>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522062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117340936"/>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97724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260022771"/>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29640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223238716"/>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5792049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064092781"/>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1303800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351630967"/>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0517541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359885556"/>
              </p:ext>
            </p:extLst>
          </p:nvPr>
        </p:nvGraphicFramePr>
        <p:xfrm>
          <a:off x="838200" y="694481"/>
          <a:ext cx="10515600" cy="5482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2444247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558045876"/>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227267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31649066"/>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87364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75577790"/>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4650062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367661002"/>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0015548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56643097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nvPr>
        </p:nvGraphicFramePr>
        <p:xfrm>
          <a:off x="838200" y="638629"/>
          <a:ext cx="10515600" cy="55383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01542097"/>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TotalTime>
  <Words>3673</Words>
  <Application>Microsoft Office PowerPoint</Application>
  <PresentationFormat>Широкоэкранный</PresentationFormat>
  <Paragraphs>144</Paragraphs>
  <Slides>57</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57</vt:i4>
      </vt:variant>
    </vt:vector>
  </HeadingPairs>
  <TitlesOfParts>
    <vt:vector size="62"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12-мавзу. Педагогик технология ва педагогик маҳорат уйғунлашувининг истиқболлари</dc:title>
  <dc:creator>Yusupov Ravshanbek Aminbayevich</dc:creator>
  <cp:lastModifiedBy>Yusupov Ravshanbek Aminbayevich</cp:lastModifiedBy>
  <cp:revision>12</cp:revision>
  <dcterms:created xsi:type="dcterms:W3CDTF">2021-11-18T07:42:49Z</dcterms:created>
  <dcterms:modified xsi:type="dcterms:W3CDTF">2021-11-18T09:54:52Z</dcterms:modified>
</cp:coreProperties>
</file>