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4" r:id="rId3"/>
    <p:sldId id="257" r:id="rId4"/>
    <p:sldId id="259" r:id="rId5"/>
    <p:sldId id="260" r:id="rId6"/>
    <p:sldId id="261" r:id="rId7"/>
    <p:sldId id="262" r:id="rId8"/>
    <p:sldId id="266" r:id="rId9"/>
    <p:sldId id="265" r:id="rId10"/>
    <p:sldId id="267" r:id="rId11"/>
    <p:sldId id="268" r:id="rId12"/>
    <p:sldId id="269" r:id="rId13"/>
    <p:sldId id="270" r:id="rId14"/>
    <p:sldId id="271" r:id="rId15"/>
    <p:sldId id="272"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4" r:id="rId36"/>
    <p:sldId id="295" r:id="rId37"/>
    <p:sldId id="297" r:id="rId38"/>
    <p:sldId id="298" r:id="rId39"/>
    <p:sldId id="299" r:id="rId40"/>
    <p:sldId id="300" r:id="rId41"/>
    <p:sldId id="301" r:id="rId42"/>
    <p:sldId id="302" r:id="rId43"/>
    <p:sldId id="303" r:id="rId44"/>
    <p:sldId id="304" r:id="rId45"/>
    <p:sldId id="305" r:id="rId46"/>
    <p:sldId id="306" r:id="rId47"/>
    <p:sldId id="30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E0F2E5-6064-4EA8-AEBC-4A9804B11725}" type="doc">
      <dgm:prSet loTypeId="urn:microsoft.com/office/officeart/2008/layout/VerticalCurvedList" loCatId="list" qsTypeId="urn:microsoft.com/office/officeart/2005/8/quickstyle/simple4" qsCatId="simple" csTypeId="urn:microsoft.com/office/officeart/2005/8/colors/colorful1" csCatId="colorful" phldr="1"/>
      <dgm:spPr/>
      <dgm:t>
        <a:bodyPr/>
        <a:lstStyle/>
        <a:p>
          <a:endParaRPr lang="ru-RU"/>
        </a:p>
      </dgm:t>
    </dgm:pt>
    <dgm:pt modelId="{E519A0B5-B346-4BEF-90F6-E72B1290B99A}">
      <dgm:prSet phldrT="[Текст]"/>
      <dgm:spPr/>
      <dgm:t>
        <a:bodyPr/>
        <a:lstStyle/>
        <a:p>
          <a:r>
            <a:rPr lang="en-US" b="1" dirty="0"/>
            <a:t>Research</a:t>
          </a:r>
          <a:endParaRPr lang="ru-RU" b="1" dirty="0"/>
        </a:p>
      </dgm:t>
    </dgm:pt>
    <dgm:pt modelId="{EEBD440B-CFBB-4FC3-AC1B-67C583DF9E96}" type="parTrans" cxnId="{C3D84BDA-424A-4BE1-B133-98D5D951DD76}">
      <dgm:prSet/>
      <dgm:spPr/>
      <dgm:t>
        <a:bodyPr/>
        <a:lstStyle/>
        <a:p>
          <a:endParaRPr lang="ru-RU"/>
        </a:p>
      </dgm:t>
    </dgm:pt>
    <dgm:pt modelId="{E4FC19F9-0CF6-4989-AF57-07A348C09BCA}" type="sibTrans" cxnId="{C3D84BDA-424A-4BE1-B133-98D5D951DD76}">
      <dgm:prSet/>
      <dgm:spPr/>
      <dgm:t>
        <a:bodyPr/>
        <a:lstStyle/>
        <a:p>
          <a:endParaRPr lang="ru-RU"/>
        </a:p>
      </dgm:t>
    </dgm:pt>
    <dgm:pt modelId="{874CE1EC-9050-4E7D-940C-F5E9585E0982}">
      <dgm:prSet phldrT="[Текст]"/>
      <dgm:spPr/>
      <dgm:t>
        <a:bodyPr/>
        <a:lstStyle/>
        <a:p>
          <a:r>
            <a:rPr lang="en-US" b="1" dirty="0"/>
            <a:t>Audience Perception</a:t>
          </a:r>
          <a:endParaRPr lang="ru-RU" dirty="0"/>
        </a:p>
      </dgm:t>
    </dgm:pt>
    <dgm:pt modelId="{A02A30F0-D588-4AF2-B19D-C82FED3499D0}" type="parTrans" cxnId="{A150EAD4-6690-484F-B006-F54FE028F639}">
      <dgm:prSet/>
      <dgm:spPr/>
      <dgm:t>
        <a:bodyPr/>
        <a:lstStyle/>
        <a:p>
          <a:endParaRPr lang="ru-RU"/>
        </a:p>
      </dgm:t>
    </dgm:pt>
    <dgm:pt modelId="{DFC5D175-8720-45ED-89DA-62FD8606F718}" type="sibTrans" cxnId="{A150EAD4-6690-484F-B006-F54FE028F639}">
      <dgm:prSet/>
      <dgm:spPr/>
      <dgm:t>
        <a:bodyPr/>
        <a:lstStyle/>
        <a:p>
          <a:endParaRPr lang="ru-RU"/>
        </a:p>
      </dgm:t>
    </dgm:pt>
    <dgm:pt modelId="{F4095947-7036-4F6F-8155-F0A9D7181DDB}">
      <dgm:prSet phldrT="[Текст]"/>
      <dgm:spPr/>
      <dgm:t>
        <a:bodyPr/>
        <a:lstStyle/>
        <a:p>
          <a:r>
            <a:rPr lang="en-US" b="1" dirty="0"/>
            <a:t>Communication Skills</a:t>
          </a:r>
          <a:endParaRPr lang="ru-RU" dirty="0"/>
        </a:p>
      </dgm:t>
    </dgm:pt>
    <dgm:pt modelId="{D42508B4-1F60-48E6-84C5-8E321AEFE421}" type="parTrans" cxnId="{611EEFFC-E2B0-4720-9D81-72C388D20618}">
      <dgm:prSet/>
      <dgm:spPr/>
      <dgm:t>
        <a:bodyPr/>
        <a:lstStyle/>
        <a:p>
          <a:endParaRPr lang="ru-RU"/>
        </a:p>
      </dgm:t>
    </dgm:pt>
    <dgm:pt modelId="{9AF47EC8-B8B3-448B-B8E5-B80CECF66530}" type="sibTrans" cxnId="{611EEFFC-E2B0-4720-9D81-72C388D20618}">
      <dgm:prSet/>
      <dgm:spPr/>
      <dgm:t>
        <a:bodyPr/>
        <a:lstStyle/>
        <a:p>
          <a:endParaRPr lang="ru-RU"/>
        </a:p>
      </dgm:t>
    </dgm:pt>
    <dgm:pt modelId="{0DB0B1A8-33E5-4DC3-A8A9-383E1895C89E}">
      <dgm:prSet phldrT="[Текст]"/>
      <dgm:spPr/>
      <dgm:t>
        <a:bodyPr/>
        <a:lstStyle/>
        <a:p>
          <a:r>
            <a:rPr lang="en-US" b="1" dirty="0"/>
            <a:t>Technical Skills</a:t>
          </a:r>
          <a:endParaRPr lang="ru-RU" dirty="0"/>
        </a:p>
      </dgm:t>
    </dgm:pt>
    <dgm:pt modelId="{4D254F6B-8B2D-4B9B-A741-A5E2B36C7009}" type="parTrans" cxnId="{9E51E28B-57D6-46BF-A02F-EB016F156105}">
      <dgm:prSet/>
      <dgm:spPr/>
      <dgm:t>
        <a:bodyPr/>
        <a:lstStyle/>
        <a:p>
          <a:endParaRPr lang="ru-RU"/>
        </a:p>
      </dgm:t>
    </dgm:pt>
    <dgm:pt modelId="{38E636EA-8828-4241-A601-E1D25C7FCF96}" type="sibTrans" cxnId="{9E51E28B-57D6-46BF-A02F-EB016F156105}">
      <dgm:prSet/>
      <dgm:spPr/>
      <dgm:t>
        <a:bodyPr/>
        <a:lstStyle/>
        <a:p>
          <a:endParaRPr lang="ru-RU"/>
        </a:p>
      </dgm:t>
    </dgm:pt>
    <dgm:pt modelId="{D37B5499-C6B3-451B-AC93-96467F732CF6}">
      <dgm:prSet phldrT="[Текст]"/>
      <dgm:spPr/>
      <dgm:t>
        <a:bodyPr/>
        <a:lstStyle/>
        <a:p>
          <a:r>
            <a:rPr lang="en-US" b="1" dirty="0"/>
            <a:t>Writing</a:t>
          </a:r>
          <a:endParaRPr lang="ru-RU" dirty="0"/>
        </a:p>
      </dgm:t>
    </dgm:pt>
    <dgm:pt modelId="{1FEBCADC-2405-4EE9-A22A-C5911659D8A1}" type="parTrans" cxnId="{D24CF093-5605-4685-8B0D-2608C265B050}">
      <dgm:prSet/>
      <dgm:spPr/>
      <dgm:t>
        <a:bodyPr/>
        <a:lstStyle/>
        <a:p>
          <a:endParaRPr lang="ru-RU"/>
        </a:p>
      </dgm:t>
    </dgm:pt>
    <dgm:pt modelId="{BA2E31B5-4F36-425E-851A-5BFCEB54D2EA}" type="sibTrans" cxnId="{D24CF093-5605-4685-8B0D-2608C265B050}">
      <dgm:prSet/>
      <dgm:spPr/>
      <dgm:t>
        <a:bodyPr/>
        <a:lstStyle/>
        <a:p>
          <a:endParaRPr lang="ru-RU"/>
        </a:p>
      </dgm:t>
    </dgm:pt>
    <dgm:pt modelId="{21D80AE8-9698-427A-A851-145326076428}">
      <dgm:prSet phldrT="[Текст]"/>
      <dgm:spPr/>
      <dgm:t>
        <a:bodyPr/>
        <a:lstStyle/>
        <a:p>
          <a:r>
            <a:rPr lang="en-US" b="1" dirty="0"/>
            <a:t>Fluency with Digital Tools</a:t>
          </a:r>
          <a:endParaRPr lang="ru-RU" dirty="0"/>
        </a:p>
      </dgm:t>
    </dgm:pt>
    <dgm:pt modelId="{A8B72DB2-11CE-4746-9160-4FA9DE128AB4}" type="parTrans" cxnId="{23528D9D-2F20-4E43-8E6E-1723BF582C25}">
      <dgm:prSet/>
      <dgm:spPr/>
      <dgm:t>
        <a:bodyPr/>
        <a:lstStyle/>
        <a:p>
          <a:endParaRPr lang="ru-RU"/>
        </a:p>
      </dgm:t>
    </dgm:pt>
    <dgm:pt modelId="{2B934D64-1E59-4F20-AC4E-0AD694322F82}" type="sibTrans" cxnId="{23528D9D-2F20-4E43-8E6E-1723BF582C25}">
      <dgm:prSet/>
      <dgm:spPr/>
      <dgm:t>
        <a:bodyPr/>
        <a:lstStyle/>
        <a:p>
          <a:endParaRPr lang="ru-RU"/>
        </a:p>
      </dgm:t>
    </dgm:pt>
    <dgm:pt modelId="{E2520389-DEB8-41F1-83BE-4436CA4A2E5E}">
      <dgm:prSet phldrT="[Текст]"/>
      <dgm:spPr/>
      <dgm:t>
        <a:bodyPr/>
        <a:lstStyle/>
        <a:p>
          <a:r>
            <a:rPr lang="en-US" b="1" dirty="0"/>
            <a:t>Document Design</a:t>
          </a:r>
          <a:endParaRPr lang="ru-RU" dirty="0"/>
        </a:p>
      </dgm:t>
    </dgm:pt>
    <dgm:pt modelId="{DBFD4E09-DE14-4B89-9A3D-771FDB233563}" type="parTrans" cxnId="{32A1422F-1F49-405C-AE26-A3D1359202AB}">
      <dgm:prSet/>
      <dgm:spPr/>
      <dgm:t>
        <a:bodyPr/>
        <a:lstStyle/>
        <a:p>
          <a:endParaRPr lang="ru-RU"/>
        </a:p>
      </dgm:t>
    </dgm:pt>
    <dgm:pt modelId="{0C1ED6F5-818B-40FB-8FF2-B656B4058139}" type="sibTrans" cxnId="{32A1422F-1F49-405C-AE26-A3D1359202AB}">
      <dgm:prSet/>
      <dgm:spPr/>
      <dgm:t>
        <a:bodyPr/>
        <a:lstStyle/>
        <a:p>
          <a:endParaRPr lang="ru-RU"/>
        </a:p>
      </dgm:t>
    </dgm:pt>
    <dgm:pt modelId="{DE0C7F00-1F17-47CA-9B3A-99AB9A63A198}" type="pres">
      <dgm:prSet presAssocID="{5DE0F2E5-6064-4EA8-AEBC-4A9804B11725}" presName="Name0" presStyleCnt="0">
        <dgm:presLayoutVars>
          <dgm:chMax val="7"/>
          <dgm:chPref val="7"/>
          <dgm:dir/>
        </dgm:presLayoutVars>
      </dgm:prSet>
      <dgm:spPr/>
    </dgm:pt>
    <dgm:pt modelId="{74169919-1E9A-4021-9988-0A7AB4EF9D58}" type="pres">
      <dgm:prSet presAssocID="{5DE0F2E5-6064-4EA8-AEBC-4A9804B11725}" presName="Name1" presStyleCnt="0"/>
      <dgm:spPr/>
    </dgm:pt>
    <dgm:pt modelId="{9B9BD258-C4DF-402F-B159-7C926068D170}" type="pres">
      <dgm:prSet presAssocID="{5DE0F2E5-6064-4EA8-AEBC-4A9804B11725}" presName="cycle" presStyleCnt="0"/>
      <dgm:spPr/>
    </dgm:pt>
    <dgm:pt modelId="{DCED4325-B205-4E5D-870E-FB7C410D7B4F}" type="pres">
      <dgm:prSet presAssocID="{5DE0F2E5-6064-4EA8-AEBC-4A9804B11725}" presName="srcNode" presStyleLbl="node1" presStyleIdx="0" presStyleCnt="7"/>
      <dgm:spPr/>
    </dgm:pt>
    <dgm:pt modelId="{D1A0FBDF-4272-4EAC-A3C8-9A746035CA55}" type="pres">
      <dgm:prSet presAssocID="{5DE0F2E5-6064-4EA8-AEBC-4A9804B11725}" presName="conn" presStyleLbl="parChTrans1D2" presStyleIdx="0" presStyleCnt="1"/>
      <dgm:spPr/>
    </dgm:pt>
    <dgm:pt modelId="{83D816B3-7E7B-424F-BECD-402B80FDFAD1}" type="pres">
      <dgm:prSet presAssocID="{5DE0F2E5-6064-4EA8-AEBC-4A9804B11725}" presName="extraNode" presStyleLbl="node1" presStyleIdx="0" presStyleCnt="7"/>
      <dgm:spPr/>
    </dgm:pt>
    <dgm:pt modelId="{C708629C-649D-4D1B-A617-A28031E5A537}" type="pres">
      <dgm:prSet presAssocID="{5DE0F2E5-6064-4EA8-AEBC-4A9804B11725}" presName="dstNode" presStyleLbl="node1" presStyleIdx="0" presStyleCnt="7"/>
      <dgm:spPr/>
    </dgm:pt>
    <dgm:pt modelId="{12528893-F6E7-4D71-8EBA-30A3F89784BD}" type="pres">
      <dgm:prSet presAssocID="{E519A0B5-B346-4BEF-90F6-E72B1290B99A}" presName="text_1" presStyleLbl="node1" presStyleIdx="0" presStyleCnt="7">
        <dgm:presLayoutVars>
          <dgm:bulletEnabled val="1"/>
        </dgm:presLayoutVars>
      </dgm:prSet>
      <dgm:spPr/>
    </dgm:pt>
    <dgm:pt modelId="{8617F55D-9AF2-4FC1-B54B-AA7A3CAC0C45}" type="pres">
      <dgm:prSet presAssocID="{E519A0B5-B346-4BEF-90F6-E72B1290B99A}" presName="accent_1" presStyleCnt="0"/>
      <dgm:spPr/>
    </dgm:pt>
    <dgm:pt modelId="{0037407A-B5E8-4C79-8E60-881F3577DDEE}" type="pres">
      <dgm:prSet presAssocID="{E519A0B5-B346-4BEF-90F6-E72B1290B99A}" presName="accentRepeatNode" presStyleLbl="solidFgAcc1" presStyleIdx="0" presStyleCnt="7"/>
      <dgm:spPr>
        <a:prstGeom prst="notchedRightArrow">
          <a:avLst/>
        </a:prstGeom>
      </dgm:spPr>
      <dgm:extLst>
        <a:ext uri="{E40237B7-FDA0-4F09-8148-C483321AD2D9}">
          <dgm14:cNvPr xmlns:dgm14="http://schemas.microsoft.com/office/drawing/2010/diagram" id="0" name="">
            <a:hlinkClick xmlns:r="http://schemas.openxmlformats.org/officeDocument/2006/relationships" r:id="" action="ppaction://hlinkshowjump?jump=nextslide" highlightClick="1"/>
          </dgm14:cNvPr>
        </a:ext>
      </dgm:extLst>
    </dgm:pt>
    <dgm:pt modelId="{6C2908FD-9DB2-42EA-A5F8-FA21F0607F84}" type="pres">
      <dgm:prSet presAssocID="{874CE1EC-9050-4E7D-940C-F5E9585E0982}" presName="text_2" presStyleLbl="node1" presStyleIdx="1" presStyleCnt="7">
        <dgm:presLayoutVars>
          <dgm:bulletEnabled val="1"/>
        </dgm:presLayoutVars>
      </dgm:prSet>
      <dgm:spPr/>
    </dgm:pt>
    <dgm:pt modelId="{E65C9148-9A25-46CC-8CA8-BCF725174AE1}" type="pres">
      <dgm:prSet presAssocID="{874CE1EC-9050-4E7D-940C-F5E9585E0982}" presName="accent_2" presStyleCnt="0"/>
      <dgm:spPr/>
    </dgm:pt>
    <dgm:pt modelId="{80A22982-1611-4B2E-ADB4-35E6372F97ED}" type="pres">
      <dgm:prSet presAssocID="{874CE1EC-9050-4E7D-940C-F5E9585E0982}" presName="accentRepeatNode" presStyleLbl="solidFgAcc1" presStyleIdx="1" presStyleCnt="7"/>
      <dgm:spPr>
        <a:prstGeom prst="notchedRightArrow">
          <a:avLst/>
        </a:prstGeom>
      </dgm:spPr>
    </dgm:pt>
    <dgm:pt modelId="{1A186C1E-BE07-4DB0-809F-1A13EF15E263}" type="pres">
      <dgm:prSet presAssocID="{F4095947-7036-4F6F-8155-F0A9D7181DDB}" presName="text_3" presStyleLbl="node1" presStyleIdx="2" presStyleCnt="7">
        <dgm:presLayoutVars>
          <dgm:bulletEnabled val="1"/>
        </dgm:presLayoutVars>
      </dgm:prSet>
      <dgm:spPr/>
    </dgm:pt>
    <dgm:pt modelId="{346C09D6-FBB0-42AE-9092-CCF5E9FB4FA2}" type="pres">
      <dgm:prSet presAssocID="{F4095947-7036-4F6F-8155-F0A9D7181DDB}" presName="accent_3" presStyleCnt="0"/>
      <dgm:spPr/>
    </dgm:pt>
    <dgm:pt modelId="{C1DC1CCB-2682-4D3D-AD6C-FB257C85465D}" type="pres">
      <dgm:prSet presAssocID="{F4095947-7036-4F6F-8155-F0A9D7181DDB}" presName="accentRepeatNode" presStyleLbl="solidFgAcc1" presStyleIdx="2" presStyleCnt="7"/>
      <dgm:spPr>
        <a:prstGeom prst="notchedRightArrow">
          <a:avLst/>
        </a:prstGeom>
      </dgm:spPr>
    </dgm:pt>
    <dgm:pt modelId="{00B33117-A121-40CD-8F18-AF7BBB8C2149}" type="pres">
      <dgm:prSet presAssocID="{0DB0B1A8-33E5-4DC3-A8A9-383E1895C89E}" presName="text_4" presStyleLbl="node1" presStyleIdx="3" presStyleCnt="7">
        <dgm:presLayoutVars>
          <dgm:bulletEnabled val="1"/>
        </dgm:presLayoutVars>
      </dgm:prSet>
      <dgm:spPr/>
    </dgm:pt>
    <dgm:pt modelId="{DA4F5100-AB7A-477B-BDA3-6C7BC5DC484A}" type="pres">
      <dgm:prSet presAssocID="{0DB0B1A8-33E5-4DC3-A8A9-383E1895C89E}" presName="accent_4" presStyleCnt="0"/>
      <dgm:spPr/>
    </dgm:pt>
    <dgm:pt modelId="{853FD425-0982-4D25-808E-77E7D720F20D}" type="pres">
      <dgm:prSet presAssocID="{0DB0B1A8-33E5-4DC3-A8A9-383E1895C89E}" presName="accentRepeatNode" presStyleLbl="solidFgAcc1" presStyleIdx="3" presStyleCnt="7"/>
      <dgm:spPr>
        <a:prstGeom prst="notchedRightArrow">
          <a:avLst/>
        </a:prstGeom>
      </dgm:spPr>
    </dgm:pt>
    <dgm:pt modelId="{8E6AD06E-F910-45FA-A2DD-D210735ACF38}" type="pres">
      <dgm:prSet presAssocID="{D37B5499-C6B3-451B-AC93-96467F732CF6}" presName="text_5" presStyleLbl="node1" presStyleIdx="4" presStyleCnt="7">
        <dgm:presLayoutVars>
          <dgm:bulletEnabled val="1"/>
        </dgm:presLayoutVars>
      </dgm:prSet>
      <dgm:spPr/>
    </dgm:pt>
    <dgm:pt modelId="{9D8B48E1-FABB-47A4-B572-8E326921CF6B}" type="pres">
      <dgm:prSet presAssocID="{D37B5499-C6B3-451B-AC93-96467F732CF6}" presName="accent_5" presStyleCnt="0"/>
      <dgm:spPr/>
    </dgm:pt>
    <dgm:pt modelId="{7432B99C-85A0-4DE6-BF71-2E26D467A5FE}" type="pres">
      <dgm:prSet presAssocID="{D37B5499-C6B3-451B-AC93-96467F732CF6}" presName="accentRepeatNode" presStyleLbl="solidFgAcc1" presStyleIdx="4" presStyleCnt="7"/>
      <dgm:spPr>
        <a:prstGeom prst="notchedRightArrow">
          <a:avLst/>
        </a:prstGeom>
      </dgm:spPr>
    </dgm:pt>
    <dgm:pt modelId="{51EA71F3-4E7E-417D-A508-EA64E8E0B296}" type="pres">
      <dgm:prSet presAssocID="{E2520389-DEB8-41F1-83BE-4436CA4A2E5E}" presName="text_6" presStyleLbl="node1" presStyleIdx="5" presStyleCnt="7">
        <dgm:presLayoutVars>
          <dgm:bulletEnabled val="1"/>
        </dgm:presLayoutVars>
      </dgm:prSet>
      <dgm:spPr/>
    </dgm:pt>
    <dgm:pt modelId="{522404DE-81BA-4037-ADB6-F9FDD66DC9E6}" type="pres">
      <dgm:prSet presAssocID="{E2520389-DEB8-41F1-83BE-4436CA4A2E5E}" presName="accent_6" presStyleCnt="0"/>
      <dgm:spPr/>
    </dgm:pt>
    <dgm:pt modelId="{CE7A37FE-4C23-4362-86DE-826F7F461BC2}" type="pres">
      <dgm:prSet presAssocID="{E2520389-DEB8-41F1-83BE-4436CA4A2E5E}" presName="accentRepeatNode" presStyleLbl="solidFgAcc1" presStyleIdx="5" presStyleCnt="7"/>
      <dgm:spPr>
        <a:prstGeom prst="notchedRightArrow">
          <a:avLst/>
        </a:prstGeom>
      </dgm:spPr>
    </dgm:pt>
    <dgm:pt modelId="{C3D0A799-8A9F-4E1B-8840-B8A2748E28BE}" type="pres">
      <dgm:prSet presAssocID="{21D80AE8-9698-427A-A851-145326076428}" presName="text_7" presStyleLbl="node1" presStyleIdx="6" presStyleCnt="7">
        <dgm:presLayoutVars>
          <dgm:bulletEnabled val="1"/>
        </dgm:presLayoutVars>
      </dgm:prSet>
      <dgm:spPr/>
    </dgm:pt>
    <dgm:pt modelId="{43D1A6A6-CEE9-4354-B46C-BBE88E9A2870}" type="pres">
      <dgm:prSet presAssocID="{21D80AE8-9698-427A-A851-145326076428}" presName="accent_7" presStyleCnt="0"/>
      <dgm:spPr/>
    </dgm:pt>
    <dgm:pt modelId="{C782ADC5-2059-488F-A0E1-DBBC4170FDDF}" type="pres">
      <dgm:prSet presAssocID="{21D80AE8-9698-427A-A851-145326076428}" presName="accentRepeatNode" presStyleLbl="solidFgAcc1" presStyleIdx="6" presStyleCnt="7"/>
      <dgm:spPr>
        <a:prstGeom prst="notchedRightArrow">
          <a:avLst/>
        </a:prstGeom>
      </dgm:spPr>
    </dgm:pt>
  </dgm:ptLst>
  <dgm:cxnLst>
    <dgm:cxn modelId="{32A1422F-1F49-405C-AE26-A3D1359202AB}" srcId="{5DE0F2E5-6064-4EA8-AEBC-4A9804B11725}" destId="{E2520389-DEB8-41F1-83BE-4436CA4A2E5E}" srcOrd="5" destOrd="0" parTransId="{DBFD4E09-DE14-4B89-9A3D-771FDB233563}" sibTransId="{0C1ED6F5-818B-40FB-8FF2-B656B4058139}"/>
    <dgm:cxn modelId="{202EAA37-C510-4143-B35D-D0373E05BA46}" type="presOf" srcId="{E519A0B5-B346-4BEF-90F6-E72B1290B99A}" destId="{12528893-F6E7-4D71-8EBA-30A3F89784BD}" srcOrd="0" destOrd="0" presId="urn:microsoft.com/office/officeart/2008/layout/VerticalCurvedList"/>
    <dgm:cxn modelId="{7B867640-F709-4CF5-B96A-7FB89C869D50}" type="presOf" srcId="{E2520389-DEB8-41F1-83BE-4436CA4A2E5E}" destId="{51EA71F3-4E7E-417D-A508-EA64E8E0B296}" srcOrd="0" destOrd="0" presId="urn:microsoft.com/office/officeart/2008/layout/VerticalCurvedList"/>
    <dgm:cxn modelId="{EAA27874-67AF-42F1-9737-533A6510E387}" type="presOf" srcId="{21D80AE8-9698-427A-A851-145326076428}" destId="{C3D0A799-8A9F-4E1B-8840-B8A2748E28BE}" srcOrd="0" destOrd="0" presId="urn:microsoft.com/office/officeart/2008/layout/VerticalCurvedList"/>
    <dgm:cxn modelId="{62BA7F59-5BFE-43BB-B2D9-98E05EEB230E}" type="presOf" srcId="{5DE0F2E5-6064-4EA8-AEBC-4A9804B11725}" destId="{DE0C7F00-1F17-47CA-9B3A-99AB9A63A198}" srcOrd="0" destOrd="0" presId="urn:microsoft.com/office/officeart/2008/layout/VerticalCurvedList"/>
    <dgm:cxn modelId="{9E51E28B-57D6-46BF-A02F-EB016F156105}" srcId="{5DE0F2E5-6064-4EA8-AEBC-4A9804B11725}" destId="{0DB0B1A8-33E5-4DC3-A8A9-383E1895C89E}" srcOrd="3" destOrd="0" parTransId="{4D254F6B-8B2D-4B9B-A741-A5E2B36C7009}" sibTransId="{38E636EA-8828-4241-A601-E1D25C7FCF96}"/>
    <dgm:cxn modelId="{3FE85F8C-447E-4C68-A670-F9CF8AD6215C}" type="presOf" srcId="{874CE1EC-9050-4E7D-940C-F5E9585E0982}" destId="{6C2908FD-9DB2-42EA-A5F8-FA21F0607F84}" srcOrd="0" destOrd="0" presId="urn:microsoft.com/office/officeart/2008/layout/VerticalCurvedList"/>
    <dgm:cxn modelId="{D24CF093-5605-4685-8B0D-2608C265B050}" srcId="{5DE0F2E5-6064-4EA8-AEBC-4A9804B11725}" destId="{D37B5499-C6B3-451B-AC93-96467F732CF6}" srcOrd="4" destOrd="0" parTransId="{1FEBCADC-2405-4EE9-A22A-C5911659D8A1}" sibTransId="{BA2E31B5-4F36-425E-851A-5BFCEB54D2EA}"/>
    <dgm:cxn modelId="{23528D9D-2F20-4E43-8E6E-1723BF582C25}" srcId="{5DE0F2E5-6064-4EA8-AEBC-4A9804B11725}" destId="{21D80AE8-9698-427A-A851-145326076428}" srcOrd="6" destOrd="0" parTransId="{A8B72DB2-11CE-4746-9160-4FA9DE128AB4}" sibTransId="{2B934D64-1E59-4F20-AC4E-0AD694322F82}"/>
    <dgm:cxn modelId="{5E1A3A9E-E66F-4A78-B2D1-46B597088DE7}" type="presOf" srcId="{E4FC19F9-0CF6-4989-AF57-07A348C09BCA}" destId="{D1A0FBDF-4272-4EAC-A3C8-9A746035CA55}" srcOrd="0" destOrd="0" presId="urn:microsoft.com/office/officeart/2008/layout/VerticalCurvedList"/>
    <dgm:cxn modelId="{3FA3EAA5-DE8A-4591-A889-F6D779BA27D4}" type="presOf" srcId="{F4095947-7036-4F6F-8155-F0A9D7181DDB}" destId="{1A186C1E-BE07-4DB0-809F-1A13EF15E263}" srcOrd="0" destOrd="0" presId="urn:microsoft.com/office/officeart/2008/layout/VerticalCurvedList"/>
    <dgm:cxn modelId="{BC13D8D4-A60C-4371-8D29-8E5579CAA8F2}" type="presOf" srcId="{0DB0B1A8-33E5-4DC3-A8A9-383E1895C89E}" destId="{00B33117-A121-40CD-8F18-AF7BBB8C2149}" srcOrd="0" destOrd="0" presId="urn:microsoft.com/office/officeart/2008/layout/VerticalCurvedList"/>
    <dgm:cxn modelId="{A150EAD4-6690-484F-B006-F54FE028F639}" srcId="{5DE0F2E5-6064-4EA8-AEBC-4A9804B11725}" destId="{874CE1EC-9050-4E7D-940C-F5E9585E0982}" srcOrd="1" destOrd="0" parTransId="{A02A30F0-D588-4AF2-B19D-C82FED3499D0}" sibTransId="{DFC5D175-8720-45ED-89DA-62FD8606F718}"/>
    <dgm:cxn modelId="{C3D84BDA-424A-4BE1-B133-98D5D951DD76}" srcId="{5DE0F2E5-6064-4EA8-AEBC-4A9804B11725}" destId="{E519A0B5-B346-4BEF-90F6-E72B1290B99A}" srcOrd="0" destOrd="0" parTransId="{EEBD440B-CFBB-4FC3-AC1B-67C583DF9E96}" sibTransId="{E4FC19F9-0CF6-4989-AF57-07A348C09BCA}"/>
    <dgm:cxn modelId="{A82FAAF9-3B84-4DD3-9753-E3A0313A504C}" type="presOf" srcId="{D37B5499-C6B3-451B-AC93-96467F732CF6}" destId="{8E6AD06E-F910-45FA-A2DD-D210735ACF38}" srcOrd="0" destOrd="0" presId="urn:microsoft.com/office/officeart/2008/layout/VerticalCurvedList"/>
    <dgm:cxn modelId="{611EEFFC-E2B0-4720-9D81-72C388D20618}" srcId="{5DE0F2E5-6064-4EA8-AEBC-4A9804B11725}" destId="{F4095947-7036-4F6F-8155-F0A9D7181DDB}" srcOrd="2" destOrd="0" parTransId="{D42508B4-1F60-48E6-84C5-8E321AEFE421}" sibTransId="{9AF47EC8-B8B3-448B-B8E5-B80CECF66530}"/>
    <dgm:cxn modelId="{79783C16-859F-4317-A0FA-74FDBA20DFEE}" type="presParOf" srcId="{DE0C7F00-1F17-47CA-9B3A-99AB9A63A198}" destId="{74169919-1E9A-4021-9988-0A7AB4EF9D58}" srcOrd="0" destOrd="0" presId="urn:microsoft.com/office/officeart/2008/layout/VerticalCurvedList"/>
    <dgm:cxn modelId="{9087F77F-6318-4825-889B-D25F62385ECB}" type="presParOf" srcId="{74169919-1E9A-4021-9988-0A7AB4EF9D58}" destId="{9B9BD258-C4DF-402F-B159-7C926068D170}" srcOrd="0" destOrd="0" presId="urn:microsoft.com/office/officeart/2008/layout/VerticalCurvedList"/>
    <dgm:cxn modelId="{5E3DE27F-0A25-4813-8047-9A40C5D4BD39}" type="presParOf" srcId="{9B9BD258-C4DF-402F-B159-7C926068D170}" destId="{DCED4325-B205-4E5D-870E-FB7C410D7B4F}" srcOrd="0" destOrd="0" presId="urn:microsoft.com/office/officeart/2008/layout/VerticalCurvedList"/>
    <dgm:cxn modelId="{ACE572C1-4C82-475B-9779-68D9CB92FD3B}" type="presParOf" srcId="{9B9BD258-C4DF-402F-B159-7C926068D170}" destId="{D1A0FBDF-4272-4EAC-A3C8-9A746035CA55}" srcOrd="1" destOrd="0" presId="urn:microsoft.com/office/officeart/2008/layout/VerticalCurvedList"/>
    <dgm:cxn modelId="{0E189CDB-CA27-4ACF-8204-690F6A395F41}" type="presParOf" srcId="{9B9BD258-C4DF-402F-B159-7C926068D170}" destId="{83D816B3-7E7B-424F-BECD-402B80FDFAD1}" srcOrd="2" destOrd="0" presId="urn:microsoft.com/office/officeart/2008/layout/VerticalCurvedList"/>
    <dgm:cxn modelId="{693CDC4B-A3D5-4921-874C-A825A5662EEE}" type="presParOf" srcId="{9B9BD258-C4DF-402F-B159-7C926068D170}" destId="{C708629C-649D-4D1B-A617-A28031E5A537}" srcOrd="3" destOrd="0" presId="urn:microsoft.com/office/officeart/2008/layout/VerticalCurvedList"/>
    <dgm:cxn modelId="{8FBB9C70-F505-4399-B72C-8D2581F599CE}" type="presParOf" srcId="{74169919-1E9A-4021-9988-0A7AB4EF9D58}" destId="{12528893-F6E7-4D71-8EBA-30A3F89784BD}" srcOrd="1" destOrd="0" presId="urn:microsoft.com/office/officeart/2008/layout/VerticalCurvedList"/>
    <dgm:cxn modelId="{D6200831-25F0-43F9-B5D9-456200C6F33D}" type="presParOf" srcId="{74169919-1E9A-4021-9988-0A7AB4EF9D58}" destId="{8617F55D-9AF2-4FC1-B54B-AA7A3CAC0C45}" srcOrd="2" destOrd="0" presId="urn:microsoft.com/office/officeart/2008/layout/VerticalCurvedList"/>
    <dgm:cxn modelId="{9866A9F0-F808-40C2-9C3C-4C16BA7A5CD4}" type="presParOf" srcId="{8617F55D-9AF2-4FC1-B54B-AA7A3CAC0C45}" destId="{0037407A-B5E8-4C79-8E60-881F3577DDEE}" srcOrd="0" destOrd="0" presId="urn:microsoft.com/office/officeart/2008/layout/VerticalCurvedList"/>
    <dgm:cxn modelId="{F28B6EFA-0189-451B-BFF0-F625635541E6}" type="presParOf" srcId="{74169919-1E9A-4021-9988-0A7AB4EF9D58}" destId="{6C2908FD-9DB2-42EA-A5F8-FA21F0607F84}" srcOrd="3" destOrd="0" presId="urn:microsoft.com/office/officeart/2008/layout/VerticalCurvedList"/>
    <dgm:cxn modelId="{59A06A99-EBAB-4083-9EBB-272CA62D4B95}" type="presParOf" srcId="{74169919-1E9A-4021-9988-0A7AB4EF9D58}" destId="{E65C9148-9A25-46CC-8CA8-BCF725174AE1}" srcOrd="4" destOrd="0" presId="urn:microsoft.com/office/officeart/2008/layout/VerticalCurvedList"/>
    <dgm:cxn modelId="{F74C3CEE-FE5C-4589-9338-3F93C06E8C17}" type="presParOf" srcId="{E65C9148-9A25-46CC-8CA8-BCF725174AE1}" destId="{80A22982-1611-4B2E-ADB4-35E6372F97ED}" srcOrd="0" destOrd="0" presId="urn:microsoft.com/office/officeart/2008/layout/VerticalCurvedList"/>
    <dgm:cxn modelId="{796FBEB8-4254-4191-A8DF-8E2237BD7F79}" type="presParOf" srcId="{74169919-1E9A-4021-9988-0A7AB4EF9D58}" destId="{1A186C1E-BE07-4DB0-809F-1A13EF15E263}" srcOrd="5" destOrd="0" presId="urn:microsoft.com/office/officeart/2008/layout/VerticalCurvedList"/>
    <dgm:cxn modelId="{341B1770-5450-48BC-9899-11D711B2F687}" type="presParOf" srcId="{74169919-1E9A-4021-9988-0A7AB4EF9D58}" destId="{346C09D6-FBB0-42AE-9092-CCF5E9FB4FA2}" srcOrd="6" destOrd="0" presId="urn:microsoft.com/office/officeart/2008/layout/VerticalCurvedList"/>
    <dgm:cxn modelId="{E4A0C89F-F809-40EF-A6E2-51FDF1D950C9}" type="presParOf" srcId="{346C09D6-FBB0-42AE-9092-CCF5E9FB4FA2}" destId="{C1DC1CCB-2682-4D3D-AD6C-FB257C85465D}" srcOrd="0" destOrd="0" presId="urn:microsoft.com/office/officeart/2008/layout/VerticalCurvedList"/>
    <dgm:cxn modelId="{FB40C458-57C0-46E9-B5B7-685D0A5DE9D7}" type="presParOf" srcId="{74169919-1E9A-4021-9988-0A7AB4EF9D58}" destId="{00B33117-A121-40CD-8F18-AF7BBB8C2149}" srcOrd="7" destOrd="0" presId="urn:microsoft.com/office/officeart/2008/layout/VerticalCurvedList"/>
    <dgm:cxn modelId="{B8163CD1-CE2A-4EA8-A16F-E0001418CE96}" type="presParOf" srcId="{74169919-1E9A-4021-9988-0A7AB4EF9D58}" destId="{DA4F5100-AB7A-477B-BDA3-6C7BC5DC484A}" srcOrd="8" destOrd="0" presId="urn:microsoft.com/office/officeart/2008/layout/VerticalCurvedList"/>
    <dgm:cxn modelId="{02706D5E-621E-41DB-8D58-E76585058E41}" type="presParOf" srcId="{DA4F5100-AB7A-477B-BDA3-6C7BC5DC484A}" destId="{853FD425-0982-4D25-808E-77E7D720F20D}" srcOrd="0" destOrd="0" presId="urn:microsoft.com/office/officeart/2008/layout/VerticalCurvedList"/>
    <dgm:cxn modelId="{CB05E065-7667-44BC-8300-86FD315E791D}" type="presParOf" srcId="{74169919-1E9A-4021-9988-0A7AB4EF9D58}" destId="{8E6AD06E-F910-45FA-A2DD-D210735ACF38}" srcOrd="9" destOrd="0" presId="urn:microsoft.com/office/officeart/2008/layout/VerticalCurvedList"/>
    <dgm:cxn modelId="{B27E1AAD-9111-440F-92A3-20B8CFC142E9}" type="presParOf" srcId="{74169919-1E9A-4021-9988-0A7AB4EF9D58}" destId="{9D8B48E1-FABB-47A4-B572-8E326921CF6B}" srcOrd="10" destOrd="0" presId="urn:microsoft.com/office/officeart/2008/layout/VerticalCurvedList"/>
    <dgm:cxn modelId="{36BF5567-29FC-4E50-B606-379446E70FCE}" type="presParOf" srcId="{9D8B48E1-FABB-47A4-B572-8E326921CF6B}" destId="{7432B99C-85A0-4DE6-BF71-2E26D467A5FE}" srcOrd="0" destOrd="0" presId="urn:microsoft.com/office/officeart/2008/layout/VerticalCurvedList"/>
    <dgm:cxn modelId="{9BF4EC6C-2F56-44B4-BEC4-3C2333D103D8}" type="presParOf" srcId="{74169919-1E9A-4021-9988-0A7AB4EF9D58}" destId="{51EA71F3-4E7E-417D-A508-EA64E8E0B296}" srcOrd="11" destOrd="0" presId="urn:microsoft.com/office/officeart/2008/layout/VerticalCurvedList"/>
    <dgm:cxn modelId="{8C8D299C-445F-48B3-9A61-C29CFEFA5C3A}" type="presParOf" srcId="{74169919-1E9A-4021-9988-0A7AB4EF9D58}" destId="{522404DE-81BA-4037-ADB6-F9FDD66DC9E6}" srcOrd="12" destOrd="0" presId="urn:microsoft.com/office/officeart/2008/layout/VerticalCurvedList"/>
    <dgm:cxn modelId="{CBD65798-675C-438D-973F-B67BD197F1CE}" type="presParOf" srcId="{522404DE-81BA-4037-ADB6-F9FDD66DC9E6}" destId="{CE7A37FE-4C23-4362-86DE-826F7F461BC2}" srcOrd="0" destOrd="0" presId="urn:microsoft.com/office/officeart/2008/layout/VerticalCurvedList"/>
    <dgm:cxn modelId="{15FDCFD4-34CE-4FBE-9D92-8730FC74E9E8}" type="presParOf" srcId="{74169919-1E9A-4021-9988-0A7AB4EF9D58}" destId="{C3D0A799-8A9F-4E1B-8840-B8A2748E28BE}" srcOrd="13" destOrd="0" presId="urn:microsoft.com/office/officeart/2008/layout/VerticalCurvedList"/>
    <dgm:cxn modelId="{099D5A57-B353-4444-B254-E2499FD2286B}" type="presParOf" srcId="{74169919-1E9A-4021-9988-0A7AB4EF9D58}" destId="{43D1A6A6-CEE9-4354-B46C-BBE88E9A2870}" srcOrd="14" destOrd="0" presId="urn:microsoft.com/office/officeart/2008/layout/VerticalCurvedList"/>
    <dgm:cxn modelId="{F93A0730-F368-40E7-912B-33A0C67EECD9}" type="presParOf" srcId="{43D1A6A6-CEE9-4354-B46C-BBE88E9A2870}" destId="{C782ADC5-2059-488F-A0E1-DBBC4170FDD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AD0CEC-9A16-4823-8FFE-52E881312449}" type="doc">
      <dgm:prSet loTypeId="urn:microsoft.com/office/officeart/2005/8/layout/venn3" loCatId="relationship" qsTypeId="urn:microsoft.com/office/officeart/2005/8/quickstyle/simple5" qsCatId="simple" csTypeId="urn:microsoft.com/office/officeart/2005/8/colors/colorful1" csCatId="colorful" phldr="1"/>
      <dgm:spPr/>
      <dgm:t>
        <a:bodyPr/>
        <a:lstStyle/>
        <a:p>
          <a:endParaRPr lang="ru-RU"/>
        </a:p>
      </dgm:t>
    </dgm:pt>
    <dgm:pt modelId="{42FFA48A-F327-44E3-A749-FF977E75C2F3}">
      <dgm:prSet phldrT="[Текст]"/>
      <dgm:spPr/>
      <dgm:t>
        <a:bodyPr/>
        <a:lstStyle/>
        <a:p>
          <a:r>
            <a:rPr lang="en-US" dirty="0"/>
            <a:t>On-Site Data</a:t>
          </a:r>
          <a:endParaRPr lang="ru-RU" dirty="0"/>
        </a:p>
      </dgm:t>
    </dgm:pt>
    <dgm:pt modelId="{CC562DDE-5B62-43D3-8B1B-7602E8E5FF58}" type="parTrans" cxnId="{29957551-D6CA-47CF-B297-B12255B98ABD}">
      <dgm:prSet/>
      <dgm:spPr/>
      <dgm:t>
        <a:bodyPr/>
        <a:lstStyle/>
        <a:p>
          <a:endParaRPr lang="ru-RU"/>
        </a:p>
      </dgm:t>
    </dgm:pt>
    <dgm:pt modelId="{8DD7B82F-97B8-4BCF-9261-A54767933BD2}" type="sibTrans" cxnId="{29957551-D6CA-47CF-B297-B12255B98ABD}">
      <dgm:prSet/>
      <dgm:spPr/>
      <dgm:t>
        <a:bodyPr/>
        <a:lstStyle/>
        <a:p>
          <a:endParaRPr lang="ru-RU"/>
        </a:p>
      </dgm:t>
    </dgm:pt>
    <dgm:pt modelId="{478A17FC-2973-4783-9A3B-CB50EDC0F0BB}">
      <dgm:prSet phldrT="[Текст]"/>
      <dgm:spPr/>
      <dgm:t>
        <a:bodyPr/>
        <a:lstStyle/>
        <a:p>
          <a:r>
            <a:rPr lang="en-US" dirty="0"/>
            <a:t>Online and Intranet Publications</a:t>
          </a:r>
          <a:endParaRPr lang="ru-RU" dirty="0"/>
        </a:p>
      </dgm:t>
    </dgm:pt>
    <dgm:pt modelId="{E70C2934-5914-4348-A5F3-81C19CB639A6}" type="parTrans" cxnId="{6FADC366-7F58-4209-A46C-518E9AFE0463}">
      <dgm:prSet/>
      <dgm:spPr/>
      <dgm:t>
        <a:bodyPr/>
        <a:lstStyle/>
        <a:p>
          <a:endParaRPr lang="ru-RU"/>
        </a:p>
      </dgm:t>
    </dgm:pt>
    <dgm:pt modelId="{69EDF86E-B163-4879-A9C6-F7AA5321B9A1}" type="sibTrans" cxnId="{6FADC366-7F58-4209-A46C-518E9AFE0463}">
      <dgm:prSet/>
      <dgm:spPr/>
      <dgm:t>
        <a:bodyPr/>
        <a:lstStyle/>
        <a:p>
          <a:endParaRPr lang="ru-RU"/>
        </a:p>
      </dgm:t>
    </dgm:pt>
    <dgm:pt modelId="{C45001F7-DA0A-481A-A55E-240645042DFD}">
      <dgm:prSet phldrT="[Текст]"/>
      <dgm:spPr/>
      <dgm:t>
        <a:bodyPr/>
        <a:lstStyle/>
        <a:p>
          <a:r>
            <a:rPr lang="en-US" dirty="0"/>
            <a:t>Interviews</a:t>
          </a:r>
          <a:endParaRPr lang="ru-RU" dirty="0"/>
        </a:p>
      </dgm:t>
    </dgm:pt>
    <dgm:pt modelId="{70B37A60-50BF-4293-86DC-BC8A0B679053}" type="parTrans" cxnId="{1C1FF079-4D75-4CA2-874F-C121826600A0}">
      <dgm:prSet/>
      <dgm:spPr/>
      <dgm:t>
        <a:bodyPr/>
        <a:lstStyle/>
        <a:p>
          <a:endParaRPr lang="ru-RU"/>
        </a:p>
      </dgm:t>
    </dgm:pt>
    <dgm:pt modelId="{A00F6F89-B869-456A-9C23-B193BC5A3C27}" type="sibTrans" cxnId="{1C1FF079-4D75-4CA2-874F-C121826600A0}">
      <dgm:prSet/>
      <dgm:spPr/>
      <dgm:t>
        <a:bodyPr/>
        <a:lstStyle/>
        <a:p>
          <a:endParaRPr lang="ru-RU"/>
        </a:p>
      </dgm:t>
    </dgm:pt>
    <dgm:pt modelId="{F3CA8FB8-0195-44D4-A127-A2A56557DB45}">
      <dgm:prSet phldrT="[Текст]"/>
      <dgm:spPr/>
      <dgm:t>
        <a:bodyPr/>
        <a:lstStyle/>
        <a:p>
          <a:r>
            <a:rPr lang="en-US" dirty="0"/>
            <a:t>Libraries and Research Databases</a:t>
          </a:r>
          <a:endParaRPr lang="ru-RU" dirty="0"/>
        </a:p>
      </dgm:t>
    </dgm:pt>
    <dgm:pt modelId="{877690EE-F09E-4796-A9FF-39DA17748CEB}" type="parTrans" cxnId="{C788FC11-E636-41F3-8845-9A7605D7BD25}">
      <dgm:prSet/>
      <dgm:spPr/>
      <dgm:t>
        <a:bodyPr/>
        <a:lstStyle/>
        <a:p>
          <a:endParaRPr lang="ru-RU"/>
        </a:p>
      </dgm:t>
    </dgm:pt>
    <dgm:pt modelId="{622A5B1B-6B3F-4D06-A38E-A4C21D5F77BF}" type="sibTrans" cxnId="{C788FC11-E636-41F3-8845-9A7605D7BD25}">
      <dgm:prSet/>
      <dgm:spPr/>
      <dgm:t>
        <a:bodyPr/>
        <a:lstStyle/>
        <a:p>
          <a:endParaRPr lang="ru-RU"/>
        </a:p>
      </dgm:t>
    </dgm:pt>
    <dgm:pt modelId="{48124579-BEA6-4969-B03E-5A0446EAC810}" type="pres">
      <dgm:prSet presAssocID="{9DAD0CEC-9A16-4823-8FFE-52E881312449}" presName="Name0" presStyleCnt="0">
        <dgm:presLayoutVars>
          <dgm:dir/>
          <dgm:resizeHandles val="exact"/>
        </dgm:presLayoutVars>
      </dgm:prSet>
      <dgm:spPr/>
    </dgm:pt>
    <dgm:pt modelId="{BA4ED222-AD49-4B66-ADE7-BCE158463193}" type="pres">
      <dgm:prSet presAssocID="{42FFA48A-F327-44E3-A749-FF977E75C2F3}" presName="Name5" presStyleLbl="vennNode1" presStyleIdx="0" presStyleCnt="4">
        <dgm:presLayoutVars>
          <dgm:bulletEnabled val="1"/>
        </dgm:presLayoutVars>
      </dgm:prSet>
      <dgm:spPr/>
    </dgm:pt>
    <dgm:pt modelId="{5CC6B77B-5599-41F7-A4EC-E35D596A0751}" type="pres">
      <dgm:prSet presAssocID="{8DD7B82F-97B8-4BCF-9261-A54767933BD2}" presName="space" presStyleCnt="0"/>
      <dgm:spPr/>
    </dgm:pt>
    <dgm:pt modelId="{D469809F-D33F-4959-A49E-7E48A43327AE}" type="pres">
      <dgm:prSet presAssocID="{478A17FC-2973-4783-9A3B-CB50EDC0F0BB}" presName="Name5" presStyleLbl="vennNode1" presStyleIdx="1" presStyleCnt="4">
        <dgm:presLayoutVars>
          <dgm:bulletEnabled val="1"/>
        </dgm:presLayoutVars>
      </dgm:prSet>
      <dgm:spPr/>
    </dgm:pt>
    <dgm:pt modelId="{F0E532F3-E026-4193-89C9-729098573F86}" type="pres">
      <dgm:prSet presAssocID="{69EDF86E-B163-4879-A9C6-F7AA5321B9A1}" presName="space" presStyleCnt="0"/>
      <dgm:spPr/>
    </dgm:pt>
    <dgm:pt modelId="{AD8AB76E-5300-4D53-8AB3-00FB139BB217}" type="pres">
      <dgm:prSet presAssocID="{C45001F7-DA0A-481A-A55E-240645042DFD}" presName="Name5" presStyleLbl="vennNode1" presStyleIdx="2" presStyleCnt="4">
        <dgm:presLayoutVars>
          <dgm:bulletEnabled val="1"/>
        </dgm:presLayoutVars>
      </dgm:prSet>
      <dgm:spPr/>
    </dgm:pt>
    <dgm:pt modelId="{A346AC5F-7E23-41D5-9033-292CBB5DD41F}" type="pres">
      <dgm:prSet presAssocID="{A00F6F89-B869-456A-9C23-B193BC5A3C27}" presName="space" presStyleCnt="0"/>
      <dgm:spPr/>
    </dgm:pt>
    <dgm:pt modelId="{60133E6E-1CE7-492C-8144-3ED093EDE4A7}" type="pres">
      <dgm:prSet presAssocID="{F3CA8FB8-0195-44D4-A127-A2A56557DB45}" presName="Name5" presStyleLbl="vennNode1" presStyleIdx="3" presStyleCnt="4">
        <dgm:presLayoutVars>
          <dgm:bulletEnabled val="1"/>
        </dgm:presLayoutVars>
      </dgm:prSet>
      <dgm:spPr/>
    </dgm:pt>
  </dgm:ptLst>
  <dgm:cxnLst>
    <dgm:cxn modelId="{C788FC11-E636-41F3-8845-9A7605D7BD25}" srcId="{9DAD0CEC-9A16-4823-8FFE-52E881312449}" destId="{F3CA8FB8-0195-44D4-A127-A2A56557DB45}" srcOrd="3" destOrd="0" parTransId="{877690EE-F09E-4796-A9FF-39DA17748CEB}" sibTransId="{622A5B1B-6B3F-4D06-A38E-A4C21D5F77BF}"/>
    <dgm:cxn modelId="{5E789A1A-A804-4B9F-B6EB-090BD52C4433}" type="presOf" srcId="{9DAD0CEC-9A16-4823-8FFE-52E881312449}" destId="{48124579-BEA6-4969-B03E-5A0446EAC810}" srcOrd="0" destOrd="0" presId="urn:microsoft.com/office/officeart/2005/8/layout/venn3"/>
    <dgm:cxn modelId="{4D86D743-7695-4B91-B11A-502156DACEB7}" type="presOf" srcId="{478A17FC-2973-4783-9A3B-CB50EDC0F0BB}" destId="{D469809F-D33F-4959-A49E-7E48A43327AE}" srcOrd="0" destOrd="0" presId="urn:microsoft.com/office/officeart/2005/8/layout/venn3"/>
    <dgm:cxn modelId="{6FADC366-7F58-4209-A46C-518E9AFE0463}" srcId="{9DAD0CEC-9A16-4823-8FFE-52E881312449}" destId="{478A17FC-2973-4783-9A3B-CB50EDC0F0BB}" srcOrd="1" destOrd="0" parTransId="{E70C2934-5914-4348-A5F3-81C19CB639A6}" sibTransId="{69EDF86E-B163-4879-A9C6-F7AA5321B9A1}"/>
    <dgm:cxn modelId="{EC250170-C4AE-4C84-A5E0-2AE2FE8FAEDC}" type="presOf" srcId="{F3CA8FB8-0195-44D4-A127-A2A56557DB45}" destId="{60133E6E-1CE7-492C-8144-3ED093EDE4A7}" srcOrd="0" destOrd="0" presId="urn:microsoft.com/office/officeart/2005/8/layout/venn3"/>
    <dgm:cxn modelId="{29957551-D6CA-47CF-B297-B12255B98ABD}" srcId="{9DAD0CEC-9A16-4823-8FFE-52E881312449}" destId="{42FFA48A-F327-44E3-A749-FF977E75C2F3}" srcOrd="0" destOrd="0" parTransId="{CC562DDE-5B62-43D3-8B1B-7602E8E5FF58}" sibTransId="{8DD7B82F-97B8-4BCF-9261-A54767933BD2}"/>
    <dgm:cxn modelId="{39499058-98E9-4EC2-BCB8-7E710709F856}" type="presOf" srcId="{C45001F7-DA0A-481A-A55E-240645042DFD}" destId="{AD8AB76E-5300-4D53-8AB3-00FB139BB217}" srcOrd="0" destOrd="0" presId="urn:microsoft.com/office/officeart/2005/8/layout/venn3"/>
    <dgm:cxn modelId="{1C1FF079-4D75-4CA2-874F-C121826600A0}" srcId="{9DAD0CEC-9A16-4823-8FFE-52E881312449}" destId="{C45001F7-DA0A-481A-A55E-240645042DFD}" srcOrd="2" destOrd="0" parTransId="{70B37A60-50BF-4293-86DC-BC8A0B679053}" sibTransId="{A00F6F89-B869-456A-9C23-B193BC5A3C27}"/>
    <dgm:cxn modelId="{4ABD0CCB-0A26-48F1-BB8C-0A0350C0C8C5}" type="presOf" srcId="{42FFA48A-F327-44E3-A749-FF977E75C2F3}" destId="{BA4ED222-AD49-4B66-ADE7-BCE158463193}" srcOrd="0" destOrd="0" presId="urn:microsoft.com/office/officeart/2005/8/layout/venn3"/>
    <dgm:cxn modelId="{7ECF1537-618C-45FA-BB70-12AEDCE0D7AC}" type="presParOf" srcId="{48124579-BEA6-4969-B03E-5A0446EAC810}" destId="{BA4ED222-AD49-4B66-ADE7-BCE158463193}" srcOrd="0" destOrd="0" presId="urn:microsoft.com/office/officeart/2005/8/layout/venn3"/>
    <dgm:cxn modelId="{071829EE-EB3E-4D41-8D22-14646BD649A7}" type="presParOf" srcId="{48124579-BEA6-4969-B03E-5A0446EAC810}" destId="{5CC6B77B-5599-41F7-A4EC-E35D596A0751}" srcOrd="1" destOrd="0" presId="urn:microsoft.com/office/officeart/2005/8/layout/venn3"/>
    <dgm:cxn modelId="{25ED509F-919B-4DC0-828B-9571F4FD68BA}" type="presParOf" srcId="{48124579-BEA6-4969-B03E-5A0446EAC810}" destId="{D469809F-D33F-4959-A49E-7E48A43327AE}" srcOrd="2" destOrd="0" presId="urn:microsoft.com/office/officeart/2005/8/layout/venn3"/>
    <dgm:cxn modelId="{41BFA950-3A09-4039-8542-A7C6830C143D}" type="presParOf" srcId="{48124579-BEA6-4969-B03E-5A0446EAC810}" destId="{F0E532F3-E026-4193-89C9-729098573F86}" srcOrd="3" destOrd="0" presId="urn:microsoft.com/office/officeart/2005/8/layout/venn3"/>
    <dgm:cxn modelId="{5D75AB8F-8069-4912-A399-2E91B17EAFAE}" type="presParOf" srcId="{48124579-BEA6-4969-B03E-5A0446EAC810}" destId="{AD8AB76E-5300-4D53-8AB3-00FB139BB217}" srcOrd="4" destOrd="0" presId="urn:microsoft.com/office/officeart/2005/8/layout/venn3"/>
    <dgm:cxn modelId="{2A933809-C956-4C94-BFB5-0C91F94984B0}" type="presParOf" srcId="{48124579-BEA6-4969-B03E-5A0446EAC810}" destId="{A346AC5F-7E23-41D5-9033-292CBB5DD41F}" srcOrd="5" destOrd="0" presId="urn:microsoft.com/office/officeart/2005/8/layout/venn3"/>
    <dgm:cxn modelId="{5565C5C4-263A-47D9-8AA3-7A35701705F2}" type="presParOf" srcId="{48124579-BEA6-4969-B03E-5A0446EAC810}" destId="{60133E6E-1CE7-492C-8144-3ED093EDE4A7}"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EDC317-9937-4118-BAB5-8C8B025EC97D}" type="doc">
      <dgm:prSet loTypeId="urn:microsoft.com/office/officeart/2005/8/layout/chevron1" loCatId="process" qsTypeId="urn:microsoft.com/office/officeart/2005/8/quickstyle/simple5" qsCatId="simple" csTypeId="urn:microsoft.com/office/officeart/2005/8/colors/colorful1" csCatId="colorful" phldr="1"/>
      <dgm:spPr/>
    </dgm:pt>
    <dgm:pt modelId="{A9CFB9B3-7EB7-4575-A250-D2EC4BEDFECA}">
      <dgm:prSet phldrT="[Текст]"/>
      <dgm:spPr/>
      <dgm:t>
        <a:bodyPr/>
        <a:lstStyle/>
        <a:p>
          <a:r>
            <a:rPr lang="en-US" b="1" dirty="0"/>
            <a:t>Plan</a:t>
          </a:r>
          <a:endParaRPr lang="ru-RU" b="1" dirty="0"/>
        </a:p>
      </dgm:t>
    </dgm:pt>
    <dgm:pt modelId="{0EC28EDE-A9BA-4510-9289-572ECF44CBB6}" type="parTrans" cxnId="{4C5185A0-4DEB-44C1-B9B3-46B89AA69F7C}">
      <dgm:prSet/>
      <dgm:spPr/>
      <dgm:t>
        <a:bodyPr/>
        <a:lstStyle/>
        <a:p>
          <a:endParaRPr lang="ru-RU"/>
        </a:p>
      </dgm:t>
    </dgm:pt>
    <dgm:pt modelId="{1029A35A-3653-482F-90C2-0B0784624F72}" type="sibTrans" cxnId="{4C5185A0-4DEB-44C1-B9B3-46B89AA69F7C}">
      <dgm:prSet/>
      <dgm:spPr/>
      <dgm:t>
        <a:bodyPr/>
        <a:lstStyle/>
        <a:p>
          <a:endParaRPr lang="ru-RU"/>
        </a:p>
      </dgm:t>
    </dgm:pt>
    <dgm:pt modelId="{9E28E3BB-A5D8-4FCA-A1E3-47F10380A54A}">
      <dgm:prSet phldrT="[Текст]"/>
      <dgm:spPr/>
      <dgm:t>
        <a:bodyPr/>
        <a:lstStyle/>
        <a:p>
          <a:r>
            <a:rPr lang="en-US" b="1" dirty="0"/>
            <a:t>Structure</a:t>
          </a:r>
          <a:endParaRPr lang="ru-RU" b="1" dirty="0"/>
        </a:p>
      </dgm:t>
    </dgm:pt>
    <dgm:pt modelId="{AC91A61D-D9CD-42AE-B4EE-0B130896145C}" type="parTrans" cxnId="{2B77881E-EBA5-4CD3-9A74-58D34F614550}">
      <dgm:prSet/>
      <dgm:spPr/>
      <dgm:t>
        <a:bodyPr/>
        <a:lstStyle/>
        <a:p>
          <a:endParaRPr lang="ru-RU"/>
        </a:p>
      </dgm:t>
    </dgm:pt>
    <dgm:pt modelId="{BA708D9C-AA96-4F92-923E-6A9C87E31830}" type="sibTrans" cxnId="{2B77881E-EBA5-4CD3-9A74-58D34F614550}">
      <dgm:prSet/>
      <dgm:spPr/>
      <dgm:t>
        <a:bodyPr/>
        <a:lstStyle/>
        <a:p>
          <a:endParaRPr lang="ru-RU"/>
        </a:p>
      </dgm:t>
    </dgm:pt>
    <dgm:pt modelId="{6EA08BE0-AF73-4056-B090-A20D0D78D0DA}">
      <dgm:prSet phldrT="[Текст]"/>
      <dgm:spPr/>
      <dgm:t>
        <a:bodyPr/>
        <a:lstStyle/>
        <a:p>
          <a:r>
            <a:rPr lang="en-US" b="1" dirty="0"/>
            <a:t>Write</a:t>
          </a:r>
          <a:endParaRPr lang="ru-RU" b="1" dirty="0"/>
        </a:p>
      </dgm:t>
    </dgm:pt>
    <dgm:pt modelId="{261DC426-E004-4047-B54A-45A1A269A1F1}" type="parTrans" cxnId="{6993C307-CC8F-4636-9416-D99907108D27}">
      <dgm:prSet/>
      <dgm:spPr/>
      <dgm:t>
        <a:bodyPr/>
        <a:lstStyle/>
        <a:p>
          <a:endParaRPr lang="ru-RU"/>
        </a:p>
      </dgm:t>
    </dgm:pt>
    <dgm:pt modelId="{E1543FEF-1376-444D-869B-8345B1985FF8}" type="sibTrans" cxnId="{6993C307-CC8F-4636-9416-D99907108D27}">
      <dgm:prSet/>
      <dgm:spPr/>
      <dgm:t>
        <a:bodyPr/>
        <a:lstStyle/>
        <a:p>
          <a:endParaRPr lang="ru-RU"/>
        </a:p>
      </dgm:t>
    </dgm:pt>
    <dgm:pt modelId="{9C66CD42-F034-491C-9A90-94C6E9BA89AD}">
      <dgm:prSet phldrT="[Текст]"/>
      <dgm:spPr/>
      <dgm:t>
        <a:bodyPr/>
        <a:lstStyle/>
        <a:p>
          <a:r>
            <a:rPr lang="en-US" b="1" dirty="0"/>
            <a:t>Publish</a:t>
          </a:r>
          <a:endParaRPr lang="ru-RU" b="1" dirty="0"/>
        </a:p>
      </dgm:t>
    </dgm:pt>
    <dgm:pt modelId="{BCEFA270-C9FC-4E4A-873A-FCC788F38A5A}" type="parTrans" cxnId="{E0B4495A-85DB-4717-A135-B32F4379CF23}">
      <dgm:prSet/>
      <dgm:spPr/>
      <dgm:t>
        <a:bodyPr/>
        <a:lstStyle/>
        <a:p>
          <a:endParaRPr lang="ru-RU"/>
        </a:p>
      </dgm:t>
    </dgm:pt>
    <dgm:pt modelId="{734E3119-04A8-4D56-851A-184F5FFD0517}" type="sibTrans" cxnId="{E0B4495A-85DB-4717-A135-B32F4379CF23}">
      <dgm:prSet/>
      <dgm:spPr/>
      <dgm:t>
        <a:bodyPr/>
        <a:lstStyle/>
        <a:p>
          <a:endParaRPr lang="ru-RU"/>
        </a:p>
      </dgm:t>
    </dgm:pt>
    <dgm:pt modelId="{D5E372E3-A6EE-46C9-B56C-10C29C1EAA41}">
      <dgm:prSet phldrT="[Текст]"/>
      <dgm:spPr/>
      <dgm:t>
        <a:bodyPr/>
        <a:lstStyle/>
        <a:p>
          <a:r>
            <a:rPr lang="en-US" b="1" dirty="0"/>
            <a:t>Review</a:t>
          </a:r>
          <a:endParaRPr lang="ru-RU" b="1" dirty="0"/>
        </a:p>
      </dgm:t>
    </dgm:pt>
    <dgm:pt modelId="{C1205AE8-42C5-4AEA-8498-A9DA4B002BF2}" type="parTrans" cxnId="{DEA484A2-6054-4AB2-8572-02556AF1B8CA}">
      <dgm:prSet/>
      <dgm:spPr/>
      <dgm:t>
        <a:bodyPr/>
        <a:lstStyle/>
        <a:p>
          <a:endParaRPr lang="ru-RU"/>
        </a:p>
      </dgm:t>
    </dgm:pt>
    <dgm:pt modelId="{4661CDA6-40D4-4613-B1D8-F1944CDD14FA}" type="sibTrans" cxnId="{DEA484A2-6054-4AB2-8572-02556AF1B8CA}">
      <dgm:prSet/>
      <dgm:spPr/>
      <dgm:t>
        <a:bodyPr/>
        <a:lstStyle/>
        <a:p>
          <a:endParaRPr lang="ru-RU"/>
        </a:p>
      </dgm:t>
    </dgm:pt>
    <dgm:pt modelId="{4D9C2E71-F301-4033-8324-6A1C03470DEF}" type="pres">
      <dgm:prSet presAssocID="{AAEDC317-9937-4118-BAB5-8C8B025EC97D}" presName="Name0" presStyleCnt="0">
        <dgm:presLayoutVars>
          <dgm:dir/>
          <dgm:animLvl val="lvl"/>
          <dgm:resizeHandles val="exact"/>
        </dgm:presLayoutVars>
      </dgm:prSet>
      <dgm:spPr/>
    </dgm:pt>
    <dgm:pt modelId="{D02B9099-0D95-479E-B541-5D1BD82FFE58}" type="pres">
      <dgm:prSet presAssocID="{A9CFB9B3-7EB7-4575-A250-D2EC4BEDFECA}" presName="parTxOnly" presStyleLbl="node1" presStyleIdx="0" presStyleCnt="5">
        <dgm:presLayoutVars>
          <dgm:chMax val="0"/>
          <dgm:chPref val="0"/>
          <dgm:bulletEnabled val="1"/>
        </dgm:presLayoutVars>
      </dgm:prSet>
      <dgm:spPr/>
    </dgm:pt>
    <dgm:pt modelId="{F0A0B32F-F1A4-454B-A25B-D393EBD8227C}" type="pres">
      <dgm:prSet presAssocID="{1029A35A-3653-482F-90C2-0B0784624F72}" presName="parTxOnlySpace" presStyleCnt="0"/>
      <dgm:spPr/>
    </dgm:pt>
    <dgm:pt modelId="{49355E30-E3D8-4EC0-AF08-63DA46B4891B}" type="pres">
      <dgm:prSet presAssocID="{9E28E3BB-A5D8-4FCA-A1E3-47F10380A54A}" presName="parTxOnly" presStyleLbl="node1" presStyleIdx="1" presStyleCnt="5">
        <dgm:presLayoutVars>
          <dgm:chMax val="0"/>
          <dgm:chPref val="0"/>
          <dgm:bulletEnabled val="1"/>
        </dgm:presLayoutVars>
      </dgm:prSet>
      <dgm:spPr/>
    </dgm:pt>
    <dgm:pt modelId="{974CA81F-7727-4512-A7D7-C1C97D0B9972}" type="pres">
      <dgm:prSet presAssocID="{BA708D9C-AA96-4F92-923E-6A9C87E31830}" presName="parTxOnlySpace" presStyleCnt="0"/>
      <dgm:spPr/>
    </dgm:pt>
    <dgm:pt modelId="{E7407A2B-AFF8-46CB-85CD-BE98BD45B7C4}" type="pres">
      <dgm:prSet presAssocID="{6EA08BE0-AF73-4056-B090-A20D0D78D0DA}" presName="parTxOnly" presStyleLbl="node1" presStyleIdx="2" presStyleCnt="5">
        <dgm:presLayoutVars>
          <dgm:chMax val="0"/>
          <dgm:chPref val="0"/>
          <dgm:bulletEnabled val="1"/>
        </dgm:presLayoutVars>
      </dgm:prSet>
      <dgm:spPr/>
    </dgm:pt>
    <dgm:pt modelId="{94DD0B4D-6330-4288-9F94-676D1A009D3E}" type="pres">
      <dgm:prSet presAssocID="{E1543FEF-1376-444D-869B-8345B1985FF8}" presName="parTxOnlySpace" presStyleCnt="0"/>
      <dgm:spPr/>
    </dgm:pt>
    <dgm:pt modelId="{400A7D07-A0DE-4417-A5C7-69875CB50888}" type="pres">
      <dgm:prSet presAssocID="{D5E372E3-A6EE-46C9-B56C-10C29C1EAA41}" presName="parTxOnly" presStyleLbl="node1" presStyleIdx="3" presStyleCnt="5">
        <dgm:presLayoutVars>
          <dgm:chMax val="0"/>
          <dgm:chPref val="0"/>
          <dgm:bulletEnabled val="1"/>
        </dgm:presLayoutVars>
      </dgm:prSet>
      <dgm:spPr/>
    </dgm:pt>
    <dgm:pt modelId="{92BBBA59-0ADA-42AA-B29C-B4B95B75B58F}" type="pres">
      <dgm:prSet presAssocID="{4661CDA6-40D4-4613-B1D8-F1944CDD14FA}" presName="parTxOnlySpace" presStyleCnt="0"/>
      <dgm:spPr/>
    </dgm:pt>
    <dgm:pt modelId="{164745DF-695C-4472-B451-22DD91B483DE}" type="pres">
      <dgm:prSet presAssocID="{9C66CD42-F034-491C-9A90-94C6E9BA89AD}" presName="parTxOnly" presStyleLbl="node1" presStyleIdx="4" presStyleCnt="5">
        <dgm:presLayoutVars>
          <dgm:chMax val="0"/>
          <dgm:chPref val="0"/>
          <dgm:bulletEnabled val="1"/>
        </dgm:presLayoutVars>
      </dgm:prSet>
      <dgm:spPr/>
    </dgm:pt>
  </dgm:ptLst>
  <dgm:cxnLst>
    <dgm:cxn modelId="{6993C307-CC8F-4636-9416-D99907108D27}" srcId="{AAEDC317-9937-4118-BAB5-8C8B025EC97D}" destId="{6EA08BE0-AF73-4056-B090-A20D0D78D0DA}" srcOrd="2" destOrd="0" parTransId="{261DC426-E004-4047-B54A-45A1A269A1F1}" sibTransId="{E1543FEF-1376-444D-869B-8345B1985FF8}"/>
    <dgm:cxn modelId="{2B77881E-EBA5-4CD3-9A74-58D34F614550}" srcId="{AAEDC317-9937-4118-BAB5-8C8B025EC97D}" destId="{9E28E3BB-A5D8-4FCA-A1E3-47F10380A54A}" srcOrd="1" destOrd="0" parTransId="{AC91A61D-D9CD-42AE-B4EE-0B130896145C}" sibTransId="{BA708D9C-AA96-4F92-923E-6A9C87E31830}"/>
    <dgm:cxn modelId="{145C864F-4232-416A-A3A3-CCCE8999E0EA}" type="presOf" srcId="{9C66CD42-F034-491C-9A90-94C6E9BA89AD}" destId="{164745DF-695C-4472-B451-22DD91B483DE}" srcOrd="0" destOrd="0" presId="urn:microsoft.com/office/officeart/2005/8/layout/chevron1"/>
    <dgm:cxn modelId="{7FC67E51-F0AC-45E0-9960-14B60B842C32}" type="presOf" srcId="{6EA08BE0-AF73-4056-B090-A20D0D78D0DA}" destId="{E7407A2B-AFF8-46CB-85CD-BE98BD45B7C4}" srcOrd="0" destOrd="0" presId="urn:microsoft.com/office/officeart/2005/8/layout/chevron1"/>
    <dgm:cxn modelId="{70379475-0D6A-4253-A1F0-B12DCB16B990}" type="presOf" srcId="{D5E372E3-A6EE-46C9-B56C-10C29C1EAA41}" destId="{400A7D07-A0DE-4417-A5C7-69875CB50888}" srcOrd="0" destOrd="0" presId="urn:microsoft.com/office/officeart/2005/8/layout/chevron1"/>
    <dgm:cxn modelId="{E0B4495A-85DB-4717-A135-B32F4379CF23}" srcId="{AAEDC317-9937-4118-BAB5-8C8B025EC97D}" destId="{9C66CD42-F034-491C-9A90-94C6E9BA89AD}" srcOrd="4" destOrd="0" parTransId="{BCEFA270-C9FC-4E4A-873A-FCC788F38A5A}" sibTransId="{734E3119-04A8-4D56-851A-184F5FFD0517}"/>
    <dgm:cxn modelId="{B4DF288B-99D3-4330-B27D-A14AA7DB149C}" type="presOf" srcId="{A9CFB9B3-7EB7-4575-A250-D2EC4BEDFECA}" destId="{D02B9099-0D95-479E-B541-5D1BD82FFE58}" srcOrd="0" destOrd="0" presId="urn:microsoft.com/office/officeart/2005/8/layout/chevron1"/>
    <dgm:cxn modelId="{4C5185A0-4DEB-44C1-B9B3-46B89AA69F7C}" srcId="{AAEDC317-9937-4118-BAB5-8C8B025EC97D}" destId="{A9CFB9B3-7EB7-4575-A250-D2EC4BEDFECA}" srcOrd="0" destOrd="0" parTransId="{0EC28EDE-A9BA-4510-9289-572ECF44CBB6}" sibTransId="{1029A35A-3653-482F-90C2-0B0784624F72}"/>
    <dgm:cxn modelId="{DEA484A2-6054-4AB2-8572-02556AF1B8CA}" srcId="{AAEDC317-9937-4118-BAB5-8C8B025EC97D}" destId="{D5E372E3-A6EE-46C9-B56C-10C29C1EAA41}" srcOrd="3" destOrd="0" parTransId="{C1205AE8-42C5-4AEA-8498-A9DA4B002BF2}" sibTransId="{4661CDA6-40D4-4613-B1D8-F1944CDD14FA}"/>
    <dgm:cxn modelId="{C3B8A6B2-75F5-49B4-9377-D860BFF2C498}" type="presOf" srcId="{9E28E3BB-A5D8-4FCA-A1E3-47F10380A54A}" destId="{49355E30-E3D8-4EC0-AF08-63DA46B4891B}" srcOrd="0" destOrd="0" presId="urn:microsoft.com/office/officeart/2005/8/layout/chevron1"/>
    <dgm:cxn modelId="{389E1EE9-CCF1-4C54-B583-44F89DA76451}" type="presOf" srcId="{AAEDC317-9937-4118-BAB5-8C8B025EC97D}" destId="{4D9C2E71-F301-4033-8324-6A1C03470DEF}" srcOrd="0" destOrd="0" presId="urn:microsoft.com/office/officeart/2005/8/layout/chevron1"/>
    <dgm:cxn modelId="{EB11C6E8-8F91-4532-9C32-B82827BC7D8A}" type="presParOf" srcId="{4D9C2E71-F301-4033-8324-6A1C03470DEF}" destId="{D02B9099-0D95-479E-B541-5D1BD82FFE58}" srcOrd="0" destOrd="0" presId="urn:microsoft.com/office/officeart/2005/8/layout/chevron1"/>
    <dgm:cxn modelId="{AA0366B2-844A-46C1-AD3F-144FB09E70EA}" type="presParOf" srcId="{4D9C2E71-F301-4033-8324-6A1C03470DEF}" destId="{F0A0B32F-F1A4-454B-A25B-D393EBD8227C}" srcOrd="1" destOrd="0" presId="urn:microsoft.com/office/officeart/2005/8/layout/chevron1"/>
    <dgm:cxn modelId="{140F16AF-3868-4F78-B7CC-1916BC85C427}" type="presParOf" srcId="{4D9C2E71-F301-4033-8324-6A1C03470DEF}" destId="{49355E30-E3D8-4EC0-AF08-63DA46B4891B}" srcOrd="2" destOrd="0" presId="urn:microsoft.com/office/officeart/2005/8/layout/chevron1"/>
    <dgm:cxn modelId="{601BA85B-0AFF-49A1-B9D5-A48F5BC7C384}" type="presParOf" srcId="{4D9C2E71-F301-4033-8324-6A1C03470DEF}" destId="{974CA81F-7727-4512-A7D7-C1C97D0B9972}" srcOrd="3" destOrd="0" presId="urn:microsoft.com/office/officeart/2005/8/layout/chevron1"/>
    <dgm:cxn modelId="{9EFCE119-937F-42C7-9512-4C2E31147BA4}" type="presParOf" srcId="{4D9C2E71-F301-4033-8324-6A1C03470DEF}" destId="{E7407A2B-AFF8-46CB-85CD-BE98BD45B7C4}" srcOrd="4" destOrd="0" presId="urn:microsoft.com/office/officeart/2005/8/layout/chevron1"/>
    <dgm:cxn modelId="{EFA29E41-9D2B-468D-A5FD-8177A2B0F627}" type="presParOf" srcId="{4D9C2E71-F301-4033-8324-6A1C03470DEF}" destId="{94DD0B4D-6330-4288-9F94-676D1A009D3E}" srcOrd="5" destOrd="0" presId="urn:microsoft.com/office/officeart/2005/8/layout/chevron1"/>
    <dgm:cxn modelId="{C5BF4C86-73BC-4BC0-AB0C-72A8D205421A}" type="presParOf" srcId="{4D9C2E71-F301-4033-8324-6A1C03470DEF}" destId="{400A7D07-A0DE-4417-A5C7-69875CB50888}" srcOrd="6" destOrd="0" presId="urn:microsoft.com/office/officeart/2005/8/layout/chevron1"/>
    <dgm:cxn modelId="{866325F0-F403-46C3-8CD4-F2CF599F94C1}" type="presParOf" srcId="{4D9C2E71-F301-4033-8324-6A1C03470DEF}" destId="{92BBBA59-0ADA-42AA-B29C-B4B95B75B58F}" srcOrd="7" destOrd="0" presId="urn:microsoft.com/office/officeart/2005/8/layout/chevron1"/>
    <dgm:cxn modelId="{0B04A3D1-5242-4EE6-A1B2-18C2876C204E}" type="presParOf" srcId="{4D9C2E71-F301-4033-8324-6A1C03470DEF}" destId="{164745DF-695C-4472-B451-22DD91B483DE}"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26B694-487F-4C44-A2F9-2D8A8234D3E1}" type="doc">
      <dgm:prSet loTypeId="urn:microsoft.com/office/officeart/2008/layout/LinedList" loCatId="hierarchy" qsTypeId="urn:microsoft.com/office/officeart/2005/8/quickstyle/simple1" qsCatId="simple" csTypeId="urn:microsoft.com/office/officeart/2005/8/colors/accent2_1" csCatId="accent2" phldr="1"/>
      <dgm:spPr/>
      <dgm:t>
        <a:bodyPr/>
        <a:lstStyle/>
        <a:p>
          <a:endParaRPr lang="ru-RU"/>
        </a:p>
      </dgm:t>
    </dgm:pt>
    <dgm:pt modelId="{BB41A473-666A-4CB5-8350-A48C8B5DCC45}">
      <dgm:prSet phldrT="[Текст]"/>
      <dgm:spPr/>
      <dgm:t>
        <a:bodyPr/>
        <a:lstStyle/>
        <a:p>
          <a:r>
            <a:rPr lang="en-US" dirty="0"/>
            <a:t>Documentation Plan</a:t>
          </a:r>
          <a:endParaRPr lang="ru-RU" dirty="0"/>
        </a:p>
      </dgm:t>
    </dgm:pt>
    <dgm:pt modelId="{7590AB5A-EDC2-44D9-B187-7E0C846534C6}" type="parTrans" cxnId="{9DF8FCE8-BD41-4CAF-8E8A-4BD12F2D4FD9}">
      <dgm:prSet/>
      <dgm:spPr/>
      <dgm:t>
        <a:bodyPr/>
        <a:lstStyle/>
        <a:p>
          <a:endParaRPr lang="ru-RU"/>
        </a:p>
      </dgm:t>
    </dgm:pt>
    <dgm:pt modelId="{FEBF2EF6-68EE-49A5-9474-678C02672ACD}" type="sibTrans" cxnId="{9DF8FCE8-BD41-4CAF-8E8A-4BD12F2D4FD9}">
      <dgm:prSet/>
      <dgm:spPr/>
      <dgm:t>
        <a:bodyPr/>
        <a:lstStyle/>
        <a:p>
          <a:endParaRPr lang="ru-RU"/>
        </a:p>
      </dgm:t>
    </dgm:pt>
    <dgm:pt modelId="{441921CF-BECA-4C2D-8884-387FC5DD37C6}">
      <dgm:prSet phldrT="[Текст]"/>
      <dgm:spPr/>
      <dgm:t>
        <a:bodyPr/>
        <a:lstStyle/>
        <a:p>
          <a:r>
            <a:rPr lang="en-US" dirty="0"/>
            <a:t>Documentation Schedule</a:t>
          </a:r>
          <a:endParaRPr lang="ru-RU" dirty="0"/>
        </a:p>
      </dgm:t>
    </dgm:pt>
    <dgm:pt modelId="{3DD0CAFE-855F-4732-9E1A-693251BBBAA6}" type="parTrans" cxnId="{41A5E2F1-D921-4E73-955C-A3AA0E10A2C5}">
      <dgm:prSet/>
      <dgm:spPr/>
      <dgm:t>
        <a:bodyPr/>
        <a:lstStyle/>
        <a:p>
          <a:endParaRPr lang="ru-RU"/>
        </a:p>
      </dgm:t>
    </dgm:pt>
    <dgm:pt modelId="{B9359D4D-3441-412D-836D-589C3E537235}" type="sibTrans" cxnId="{41A5E2F1-D921-4E73-955C-A3AA0E10A2C5}">
      <dgm:prSet/>
      <dgm:spPr/>
      <dgm:t>
        <a:bodyPr/>
        <a:lstStyle/>
        <a:p>
          <a:endParaRPr lang="ru-RU"/>
        </a:p>
      </dgm:t>
    </dgm:pt>
    <dgm:pt modelId="{2003D161-BA09-462A-AE21-FEB1973953FD}">
      <dgm:prSet phldrT="[Текст]"/>
      <dgm:spPr/>
      <dgm:t>
        <a:bodyPr/>
        <a:lstStyle/>
        <a:p>
          <a:r>
            <a:rPr lang="en-US" dirty="0"/>
            <a:t>Documentation Timeline</a:t>
          </a:r>
          <a:endParaRPr lang="ru-RU" dirty="0"/>
        </a:p>
      </dgm:t>
    </dgm:pt>
    <dgm:pt modelId="{DE93188F-8811-4DBC-9927-BAC1FE952EC7}" type="parTrans" cxnId="{9AF9714E-A971-4EB3-8F28-2A6540077FC3}">
      <dgm:prSet/>
      <dgm:spPr/>
      <dgm:t>
        <a:bodyPr/>
        <a:lstStyle/>
        <a:p>
          <a:endParaRPr lang="ru-RU"/>
        </a:p>
      </dgm:t>
    </dgm:pt>
    <dgm:pt modelId="{104ECC86-A994-496E-BAB7-9E9A860D15D7}" type="sibTrans" cxnId="{9AF9714E-A971-4EB3-8F28-2A6540077FC3}">
      <dgm:prSet/>
      <dgm:spPr/>
      <dgm:t>
        <a:bodyPr/>
        <a:lstStyle/>
        <a:p>
          <a:endParaRPr lang="ru-RU"/>
        </a:p>
      </dgm:t>
    </dgm:pt>
    <dgm:pt modelId="{E463625E-59B0-493F-A2FF-6450A1E17711}">
      <dgm:prSet phldrT="[Текст]" phldr="1" custT="1"/>
      <dgm:spPr/>
      <dgm:t>
        <a:bodyPr/>
        <a:lstStyle/>
        <a:p>
          <a:endParaRPr lang="ru-RU" sz="100" dirty="0"/>
        </a:p>
      </dgm:t>
    </dgm:pt>
    <dgm:pt modelId="{9FA3220C-BCF0-4243-B8BE-9D64FF7F820B}" type="sibTrans" cxnId="{C44BC2E7-99CB-4241-9BF5-74EEB6FBBF58}">
      <dgm:prSet/>
      <dgm:spPr/>
      <dgm:t>
        <a:bodyPr/>
        <a:lstStyle/>
        <a:p>
          <a:endParaRPr lang="ru-RU"/>
        </a:p>
      </dgm:t>
    </dgm:pt>
    <dgm:pt modelId="{21683F5F-3F67-4001-AF5E-DAC3D6C25248}" type="parTrans" cxnId="{C44BC2E7-99CB-4241-9BF5-74EEB6FBBF58}">
      <dgm:prSet/>
      <dgm:spPr/>
      <dgm:t>
        <a:bodyPr/>
        <a:lstStyle/>
        <a:p>
          <a:endParaRPr lang="ru-RU"/>
        </a:p>
      </dgm:t>
    </dgm:pt>
    <dgm:pt modelId="{13A8996D-513A-4218-8185-09885F875646}">
      <dgm:prSet phldrT="[Текст]"/>
      <dgm:spPr/>
      <dgm:t>
        <a:bodyPr/>
        <a:lstStyle/>
        <a:p>
          <a:r>
            <a:rPr lang="en-US" dirty="0"/>
            <a:t>Deliverables Matrix</a:t>
          </a:r>
          <a:endParaRPr lang="ru-RU" dirty="0"/>
        </a:p>
      </dgm:t>
    </dgm:pt>
    <dgm:pt modelId="{C9759436-1CB8-4C04-8EDD-5A07E6A6CBF8}" type="parTrans" cxnId="{62923E45-2598-491B-B282-58E47FB433A8}">
      <dgm:prSet/>
      <dgm:spPr/>
      <dgm:t>
        <a:bodyPr/>
        <a:lstStyle/>
        <a:p>
          <a:endParaRPr lang="ru-RU"/>
        </a:p>
      </dgm:t>
    </dgm:pt>
    <dgm:pt modelId="{BA6D3146-81C4-41B6-B3B7-0941A7D61C15}" type="sibTrans" cxnId="{62923E45-2598-491B-B282-58E47FB433A8}">
      <dgm:prSet/>
      <dgm:spPr/>
      <dgm:t>
        <a:bodyPr/>
        <a:lstStyle/>
        <a:p>
          <a:endParaRPr lang="ru-RU"/>
        </a:p>
      </dgm:t>
    </dgm:pt>
    <dgm:pt modelId="{68D8A5ED-E511-49AB-B781-89B312E233D1}">
      <dgm:prSet phldrT="[Текст]"/>
      <dgm:spPr/>
      <dgm:t>
        <a:bodyPr/>
        <a:lstStyle/>
        <a:p>
          <a:r>
            <a:rPr lang="en-US" dirty="0"/>
            <a:t>Deliverable Worksheet</a:t>
          </a:r>
          <a:endParaRPr lang="ru-RU" dirty="0"/>
        </a:p>
      </dgm:t>
    </dgm:pt>
    <dgm:pt modelId="{99B55039-DF68-4DDC-B512-E12E791C1C21}" type="parTrans" cxnId="{3BF269EB-438F-4B17-A968-ECEA4C03862E}">
      <dgm:prSet/>
      <dgm:spPr/>
      <dgm:t>
        <a:bodyPr/>
        <a:lstStyle/>
        <a:p>
          <a:endParaRPr lang="ru-RU"/>
        </a:p>
      </dgm:t>
    </dgm:pt>
    <dgm:pt modelId="{AB7799E5-995B-4083-A3F6-82DDB21752B5}" type="sibTrans" cxnId="{3BF269EB-438F-4B17-A968-ECEA4C03862E}">
      <dgm:prSet/>
      <dgm:spPr/>
      <dgm:t>
        <a:bodyPr/>
        <a:lstStyle/>
        <a:p>
          <a:endParaRPr lang="ru-RU"/>
        </a:p>
      </dgm:t>
    </dgm:pt>
    <dgm:pt modelId="{551FCE7D-D630-4E9E-BDEC-13771B355429}">
      <dgm:prSet phldrT="[Текст]"/>
      <dgm:spPr/>
      <dgm:t>
        <a:bodyPr/>
        <a:lstStyle/>
        <a:p>
          <a:r>
            <a:rPr lang="en-US" dirty="0"/>
            <a:t>Editing Checklist</a:t>
          </a:r>
          <a:endParaRPr lang="ru-RU" dirty="0"/>
        </a:p>
      </dgm:t>
    </dgm:pt>
    <dgm:pt modelId="{0B3B4264-8C4C-4DFF-A23D-94E5C4D99D29}" type="parTrans" cxnId="{86FE053D-405F-4075-B2B1-66500096087F}">
      <dgm:prSet/>
      <dgm:spPr/>
      <dgm:t>
        <a:bodyPr/>
        <a:lstStyle/>
        <a:p>
          <a:endParaRPr lang="ru-RU"/>
        </a:p>
      </dgm:t>
    </dgm:pt>
    <dgm:pt modelId="{F84A2C9F-CDCA-439A-86A3-1EF2FB6800A2}" type="sibTrans" cxnId="{86FE053D-405F-4075-B2B1-66500096087F}">
      <dgm:prSet/>
      <dgm:spPr/>
      <dgm:t>
        <a:bodyPr/>
        <a:lstStyle/>
        <a:p>
          <a:endParaRPr lang="ru-RU"/>
        </a:p>
      </dgm:t>
    </dgm:pt>
    <dgm:pt modelId="{19B1DADC-340A-40EB-A80C-DC5250A0D1D4}" type="pres">
      <dgm:prSet presAssocID="{E426B694-487F-4C44-A2F9-2D8A8234D3E1}" presName="vert0" presStyleCnt="0">
        <dgm:presLayoutVars>
          <dgm:dir/>
          <dgm:animOne val="branch"/>
          <dgm:animLvl val="lvl"/>
        </dgm:presLayoutVars>
      </dgm:prSet>
      <dgm:spPr/>
    </dgm:pt>
    <dgm:pt modelId="{A72ABE6F-2389-4CCC-AB12-1E5715991B46}" type="pres">
      <dgm:prSet presAssocID="{E463625E-59B0-493F-A2FF-6450A1E17711}" presName="thickLine" presStyleLbl="alignNode1" presStyleIdx="0" presStyleCnt="1"/>
      <dgm:spPr/>
    </dgm:pt>
    <dgm:pt modelId="{0C292A3B-7268-437A-953C-9ED7BAEEEF4C}" type="pres">
      <dgm:prSet presAssocID="{E463625E-59B0-493F-A2FF-6450A1E17711}" presName="horz1" presStyleCnt="0"/>
      <dgm:spPr/>
    </dgm:pt>
    <dgm:pt modelId="{FFC68237-3677-48E5-B496-40583A500AFC}" type="pres">
      <dgm:prSet presAssocID="{E463625E-59B0-493F-A2FF-6450A1E17711}" presName="tx1" presStyleLbl="revTx" presStyleIdx="0" presStyleCnt="7" custScaleX="11290"/>
      <dgm:spPr/>
    </dgm:pt>
    <dgm:pt modelId="{D0AC3723-B697-49E5-9F92-24779C8C2CFA}" type="pres">
      <dgm:prSet presAssocID="{E463625E-59B0-493F-A2FF-6450A1E17711}" presName="vert1" presStyleCnt="0"/>
      <dgm:spPr/>
    </dgm:pt>
    <dgm:pt modelId="{9B3D2B55-FB85-4D3F-B998-13D52EC75D95}" type="pres">
      <dgm:prSet presAssocID="{BB41A473-666A-4CB5-8350-A48C8B5DCC45}" presName="vertSpace2a" presStyleCnt="0"/>
      <dgm:spPr/>
    </dgm:pt>
    <dgm:pt modelId="{916D9A1E-DD1A-4C30-9FBF-E1E0C988E534}" type="pres">
      <dgm:prSet presAssocID="{BB41A473-666A-4CB5-8350-A48C8B5DCC45}" presName="horz2" presStyleCnt="0"/>
      <dgm:spPr/>
    </dgm:pt>
    <dgm:pt modelId="{AA0CF64C-9CFB-4827-8FA6-B5FD0473AE0A}" type="pres">
      <dgm:prSet presAssocID="{BB41A473-666A-4CB5-8350-A48C8B5DCC45}" presName="horzSpace2" presStyleCnt="0"/>
      <dgm:spPr/>
    </dgm:pt>
    <dgm:pt modelId="{8A9B6D00-D191-4719-B3F2-7BA55BB45132}" type="pres">
      <dgm:prSet presAssocID="{BB41A473-666A-4CB5-8350-A48C8B5DCC45}" presName="tx2" presStyleLbl="revTx" presStyleIdx="1" presStyleCnt="7"/>
      <dgm:spPr/>
    </dgm:pt>
    <dgm:pt modelId="{4DBCE375-C5E9-476A-A32F-6A92A70512D2}" type="pres">
      <dgm:prSet presAssocID="{BB41A473-666A-4CB5-8350-A48C8B5DCC45}" presName="vert2" presStyleCnt="0"/>
      <dgm:spPr/>
    </dgm:pt>
    <dgm:pt modelId="{C0D6838B-7EB8-4111-A446-F2034527131F}" type="pres">
      <dgm:prSet presAssocID="{BB41A473-666A-4CB5-8350-A48C8B5DCC45}" presName="thinLine2b" presStyleLbl="callout" presStyleIdx="0" presStyleCnt="6"/>
      <dgm:spPr/>
    </dgm:pt>
    <dgm:pt modelId="{1F0F292C-C0A1-47F8-A5B1-1104B07E6C94}" type="pres">
      <dgm:prSet presAssocID="{BB41A473-666A-4CB5-8350-A48C8B5DCC45}" presName="vertSpace2b" presStyleCnt="0"/>
      <dgm:spPr/>
    </dgm:pt>
    <dgm:pt modelId="{04413690-9501-473E-9374-FEC6FC5FF022}" type="pres">
      <dgm:prSet presAssocID="{441921CF-BECA-4C2D-8884-387FC5DD37C6}" presName="horz2" presStyleCnt="0"/>
      <dgm:spPr/>
    </dgm:pt>
    <dgm:pt modelId="{EF1F8935-C4C3-4512-A4CD-284156A7313F}" type="pres">
      <dgm:prSet presAssocID="{441921CF-BECA-4C2D-8884-387FC5DD37C6}" presName="horzSpace2" presStyleCnt="0"/>
      <dgm:spPr/>
    </dgm:pt>
    <dgm:pt modelId="{69F15FA3-536B-4534-BE19-36B817DF2790}" type="pres">
      <dgm:prSet presAssocID="{441921CF-BECA-4C2D-8884-387FC5DD37C6}" presName="tx2" presStyleLbl="revTx" presStyleIdx="2" presStyleCnt="7"/>
      <dgm:spPr/>
    </dgm:pt>
    <dgm:pt modelId="{4A306E11-4480-4785-B867-B803F39E7F42}" type="pres">
      <dgm:prSet presAssocID="{441921CF-BECA-4C2D-8884-387FC5DD37C6}" presName="vert2" presStyleCnt="0"/>
      <dgm:spPr/>
    </dgm:pt>
    <dgm:pt modelId="{78CEBFB4-004F-4072-A6A1-DAD185256D47}" type="pres">
      <dgm:prSet presAssocID="{441921CF-BECA-4C2D-8884-387FC5DD37C6}" presName="thinLine2b" presStyleLbl="callout" presStyleIdx="1" presStyleCnt="6"/>
      <dgm:spPr/>
    </dgm:pt>
    <dgm:pt modelId="{40DF922D-5F6F-4C57-B92E-771770048D0A}" type="pres">
      <dgm:prSet presAssocID="{441921CF-BECA-4C2D-8884-387FC5DD37C6}" presName="vertSpace2b" presStyleCnt="0"/>
      <dgm:spPr/>
    </dgm:pt>
    <dgm:pt modelId="{4DA7ABFC-EB48-4807-AE59-4BC14F8B297A}" type="pres">
      <dgm:prSet presAssocID="{2003D161-BA09-462A-AE21-FEB1973953FD}" presName="horz2" presStyleCnt="0"/>
      <dgm:spPr/>
    </dgm:pt>
    <dgm:pt modelId="{EF0E2AE7-5142-4511-B04B-9ADB1BE7231E}" type="pres">
      <dgm:prSet presAssocID="{2003D161-BA09-462A-AE21-FEB1973953FD}" presName="horzSpace2" presStyleCnt="0"/>
      <dgm:spPr/>
    </dgm:pt>
    <dgm:pt modelId="{9C943C07-C874-4225-96C0-81302E26EBA3}" type="pres">
      <dgm:prSet presAssocID="{2003D161-BA09-462A-AE21-FEB1973953FD}" presName="tx2" presStyleLbl="revTx" presStyleIdx="3" presStyleCnt="7"/>
      <dgm:spPr/>
    </dgm:pt>
    <dgm:pt modelId="{BAB45776-3585-41E6-A386-26B45AA0529C}" type="pres">
      <dgm:prSet presAssocID="{2003D161-BA09-462A-AE21-FEB1973953FD}" presName="vert2" presStyleCnt="0"/>
      <dgm:spPr/>
    </dgm:pt>
    <dgm:pt modelId="{AF0F2F1C-D777-43DD-951E-7775CDB049F1}" type="pres">
      <dgm:prSet presAssocID="{2003D161-BA09-462A-AE21-FEB1973953FD}" presName="thinLine2b" presStyleLbl="callout" presStyleIdx="2" presStyleCnt="6"/>
      <dgm:spPr/>
    </dgm:pt>
    <dgm:pt modelId="{255C8DB5-42E6-4D48-A344-3A65D652BFA5}" type="pres">
      <dgm:prSet presAssocID="{2003D161-BA09-462A-AE21-FEB1973953FD}" presName="vertSpace2b" presStyleCnt="0"/>
      <dgm:spPr/>
    </dgm:pt>
    <dgm:pt modelId="{08B814FB-1B66-4759-9941-D9CDDFD70D87}" type="pres">
      <dgm:prSet presAssocID="{13A8996D-513A-4218-8185-09885F875646}" presName="horz2" presStyleCnt="0"/>
      <dgm:spPr/>
    </dgm:pt>
    <dgm:pt modelId="{0A48FEBC-BEB8-470F-8EF1-EF54A6F0ECAE}" type="pres">
      <dgm:prSet presAssocID="{13A8996D-513A-4218-8185-09885F875646}" presName="horzSpace2" presStyleCnt="0"/>
      <dgm:spPr/>
    </dgm:pt>
    <dgm:pt modelId="{17AE3633-A3F3-4E51-9075-E1C8A67770BD}" type="pres">
      <dgm:prSet presAssocID="{13A8996D-513A-4218-8185-09885F875646}" presName="tx2" presStyleLbl="revTx" presStyleIdx="4" presStyleCnt="7"/>
      <dgm:spPr/>
    </dgm:pt>
    <dgm:pt modelId="{E08FE00B-46A3-4FA0-AA59-994FD2286830}" type="pres">
      <dgm:prSet presAssocID="{13A8996D-513A-4218-8185-09885F875646}" presName="vert2" presStyleCnt="0"/>
      <dgm:spPr/>
    </dgm:pt>
    <dgm:pt modelId="{4E545CD9-A7EA-4E6C-B263-1E5162B96AAA}" type="pres">
      <dgm:prSet presAssocID="{13A8996D-513A-4218-8185-09885F875646}" presName="thinLine2b" presStyleLbl="callout" presStyleIdx="3" presStyleCnt="6"/>
      <dgm:spPr/>
    </dgm:pt>
    <dgm:pt modelId="{D0FF3164-4624-407B-8D57-D72FF9C77FA5}" type="pres">
      <dgm:prSet presAssocID="{13A8996D-513A-4218-8185-09885F875646}" presName="vertSpace2b" presStyleCnt="0"/>
      <dgm:spPr/>
    </dgm:pt>
    <dgm:pt modelId="{D74EE53A-E059-4354-BB3A-B6094B74238A}" type="pres">
      <dgm:prSet presAssocID="{68D8A5ED-E511-49AB-B781-89B312E233D1}" presName="horz2" presStyleCnt="0"/>
      <dgm:spPr/>
    </dgm:pt>
    <dgm:pt modelId="{B22E571A-40EB-49C6-9A5B-29CD5781F577}" type="pres">
      <dgm:prSet presAssocID="{68D8A5ED-E511-49AB-B781-89B312E233D1}" presName="horzSpace2" presStyleCnt="0"/>
      <dgm:spPr/>
    </dgm:pt>
    <dgm:pt modelId="{E885B372-B618-4E2D-B626-D895FD347183}" type="pres">
      <dgm:prSet presAssocID="{68D8A5ED-E511-49AB-B781-89B312E233D1}" presName="tx2" presStyleLbl="revTx" presStyleIdx="5" presStyleCnt="7"/>
      <dgm:spPr/>
    </dgm:pt>
    <dgm:pt modelId="{55579801-47F0-4E58-829F-8FA9BD1E010F}" type="pres">
      <dgm:prSet presAssocID="{68D8A5ED-E511-49AB-B781-89B312E233D1}" presName="vert2" presStyleCnt="0"/>
      <dgm:spPr/>
    </dgm:pt>
    <dgm:pt modelId="{35A96064-07C9-43E8-8CBC-2309886DECF6}" type="pres">
      <dgm:prSet presAssocID="{68D8A5ED-E511-49AB-B781-89B312E233D1}" presName="thinLine2b" presStyleLbl="callout" presStyleIdx="4" presStyleCnt="6"/>
      <dgm:spPr/>
    </dgm:pt>
    <dgm:pt modelId="{9BCCFDA6-F11C-4D02-973F-93EC4E85B50A}" type="pres">
      <dgm:prSet presAssocID="{68D8A5ED-E511-49AB-B781-89B312E233D1}" presName="vertSpace2b" presStyleCnt="0"/>
      <dgm:spPr/>
    </dgm:pt>
    <dgm:pt modelId="{D8C3D082-288F-4132-AAE4-602F30DE07CE}" type="pres">
      <dgm:prSet presAssocID="{551FCE7D-D630-4E9E-BDEC-13771B355429}" presName="horz2" presStyleCnt="0"/>
      <dgm:spPr/>
    </dgm:pt>
    <dgm:pt modelId="{B70BDBF0-C0E8-4264-9222-B67D5FBEAFEA}" type="pres">
      <dgm:prSet presAssocID="{551FCE7D-D630-4E9E-BDEC-13771B355429}" presName="horzSpace2" presStyleCnt="0"/>
      <dgm:spPr/>
    </dgm:pt>
    <dgm:pt modelId="{39101332-9F6C-4F2E-A52E-AAEA023B5299}" type="pres">
      <dgm:prSet presAssocID="{551FCE7D-D630-4E9E-BDEC-13771B355429}" presName="tx2" presStyleLbl="revTx" presStyleIdx="6" presStyleCnt="7"/>
      <dgm:spPr/>
    </dgm:pt>
    <dgm:pt modelId="{45D89F09-0728-48D4-A23F-77D10250A58C}" type="pres">
      <dgm:prSet presAssocID="{551FCE7D-D630-4E9E-BDEC-13771B355429}" presName="vert2" presStyleCnt="0"/>
      <dgm:spPr/>
    </dgm:pt>
    <dgm:pt modelId="{FE0B78D0-4977-46B6-A067-FE42F8250B18}" type="pres">
      <dgm:prSet presAssocID="{551FCE7D-D630-4E9E-BDEC-13771B355429}" presName="thinLine2b" presStyleLbl="callout" presStyleIdx="5" presStyleCnt="6"/>
      <dgm:spPr/>
    </dgm:pt>
    <dgm:pt modelId="{DB3FFBC9-A784-43E7-BE65-EA111D0FF468}" type="pres">
      <dgm:prSet presAssocID="{551FCE7D-D630-4E9E-BDEC-13771B355429}" presName="vertSpace2b" presStyleCnt="0"/>
      <dgm:spPr/>
    </dgm:pt>
  </dgm:ptLst>
  <dgm:cxnLst>
    <dgm:cxn modelId="{F0E8BA02-6A92-44EE-A7D7-7346E26F2D13}" type="presOf" srcId="{551FCE7D-D630-4E9E-BDEC-13771B355429}" destId="{39101332-9F6C-4F2E-A52E-AAEA023B5299}" srcOrd="0" destOrd="0" presId="urn:microsoft.com/office/officeart/2008/layout/LinedList"/>
    <dgm:cxn modelId="{78D4F814-6E14-4ED5-A346-178ADAB04F30}" type="presOf" srcId="{68D8A5ED-E511-49AB-B781-89B312E233D1}" destId="{E885B372-B618-4E2D-B626-D895FD347183}" srcOrd="0" destOrd="0" presId="urn:microsoft.com/office/officeart/2008/layout/LinedList"/>
    <dgm:cxn modelId="{C7DFC42B-A237-4A27-AA7C-EA1EFB988D1D}" type="presOf" srcId="{441921CF-BECA-4C2D-8884-387FC5DD37C6}" destId="{69F15FA3-536B-4534-BE19-36B817DF2790}" srcOrd="0" destOrd="0" presId="urn:microsoft.com/office/officeart/2008/layout/LinedList"/>
    <dgm:cxn modelId="{86FE053D-405F-4075-B2B1-66500096087F}" srcId="{E463625E-59B0-493F-A2FF-6450A1E17711}" destId="{551FCE7D-D630-4E9E-BDEC-13771B355429}" srcOrd="5" destOrd="0" parTransId="{0B3B4264-8C4C-4DFF-A23D-94E5C4D99D29}" sibTransId="{F84A2C9F-CDCA-439A-86A3-1EF2FB6800A2}"/>
    <dgm:cxn modelId="{62923E45-2598-491B-B282-58E47FB433A8}" srcId="{E463625E-59B0-493F-A2FF-6450A1E17711}" destId="{13A8996D-513A-4218-8185-09885F875646}" srcOrd="3" destOrd="0" parTransId="{C9759436-1CB8-4C04-8EDD-5A07E6A6CBF8}" sibTransId="{BA6D3146-81C4-41B6-B3B7-0941A7D61C15}"/>
    <dgm:cxn modelId="{9AF9714E-A971-4EB3-8F28-2A6540077FC3}" srcId="{E463625E-59B0-493F-A2FF-6450A1E17711}" destId="{2003D161-BA09-462A-AE21-FEB1973953FD}" srcOrd="2" destOrd="0" parTransId="{DE93188F-8811-4DBC-9927-BAC1FE952EC7}" sibTransId="{104ECC86-A994-496E-BAB7-9E9A860D15D7}"/>
    <dgm:cxn modelId="{664FEE74-FC6D-45B4-8F6C-465F5010FC83}" type="presOf" srcId="{E463625E-59B0-493F-A2FF-6450A1E17711}" destId="{FFC68237-3677-48E5-B496-40583A500AFC}" srcOrd="0" destOrd="0" presId="urn:microsoft.com/office/officeart/2008/layout/LinedList"/>
    <dgm:cxn modelId="{3ABFF6A0-1A60-41E3-8A37-47CF84A7D9F0}" type="presOf" srcId="{13A8996D-513A-4218-8185-09885F875646}" destId="{17AE3633-A3F3-4E51-9075-E1C8A67770BD}" srcOrd="0" destOrd="0" presId="urn:microsoft.com/office/officeart/2008/layout/LinedList"/>
    <dgm:cxn modelId="{E5A3E1B0-AA3A-4884-9547-82455B2F862C}" type="presOf" srcId="{E426B694-487F-4C44-A2F9-2D8A8234D3E1}" destId="{19B1DADC-340A-40EB-A80C-DC5250A0D1D4}" srcOrd="0" destOrd="0" presId="urn:microsoft.com/office/officeart/2008/layout/LinedList"/>
    <dgm:cxn modelId="{9D32BACD-C548-4BD1-87FF-ABFD35B7181A}" type="presOf" srcId="{2003D161-BA09-462A-AE21-FEB1973953FD}" destId="{9C943C07-C874-4225-96C0-81302E26EBA3}" srcOrd="0" destOrd="0" presId="urn:microsoft.com/office/officeart/2008/layout/LinedList"/>
    <dgm:cxn modelId="{C44BC2E7-99CB-4241-9BF5-74EEB6FBBF58}" srcId="{E426B694-487F-4C44-A2F9-2D8A8234D3E1}" destId="{E463625E-59B0-493F-A2FF-6450A1E17711}" srcOrd="0" destOrd="0" parTransId="{21683F5F-3F67-4001-AF5E-DAC3D6C25248}" sibTransId="{9FA3220C-BCF0-4243-B8BE-9D64FF7F820B}"/>
    <dgm:cxn modelId="{9DF8FCE8-BD41-4CAF-8E8A-4BD12F2D4FD9}" srcId="{E463625E-59B0-493F-A2FF-6450A1E17711}" destId="{BB41A473-666A-4CB5-8350-A48C8B5DCC45}" srcOrd="0" destOrd="0" parTransId="{7590AB5A-EDC2-44D9-B187-7E0C846534C6}" sibTransId="{FEBF2EF6-68EE-49A5-9474-678C02672ACD}"/>
    <dgm:cxn modelId="{3BF269EB-438F-4B17-A968-ECEA4C03862E}" srcId="{E463625E-59B0-493F-A2FF-6450A1E17711}" destId="{68D8A5ED-E511-49AB-B781-89B312E233D1}" srcOrd="4" destOrd="0" parTransId="{99B55039-DF68-4DDC-B512-E12E791C1C21}" sibTransId="{AB7799E5-995B-4083-A3F6-82DDB21752B5}"/>
    <dgm:cxn modelId="{C2A432F0-CAAB-4A41-A928-EA83ED226D04}" type="presOf" srcId="{BB41A473-666A-4CB5-8350-A48C8B5DCC45}" destId="{8A9B6D00-D191-4719-B3F2-7BA55BB45132}" srcOrd="0" destOrd="0" presId="urn:microsoft.com/office/officeart/2008/layout/LinedList"/>
    <dgm:cxn modelId="{41A5E2F1-D921-4E73-955C-A3AA0E10A2C5}" srcId="{E463625E-59B0-493F-A2FF-6450A1E17711}" destId="{441921CF-BECA-4C2D-8884-387FC5DD37C6}" srcOrd="1" destOrd="0" parTransId="{3DD0CAFE-855F-4732-9E1A-693251BBBAA6}" sibTransId="{B9359D4D-3441-412D-836D-589C3E537235}"/>
    <dgm:cxn modelId="{18C90077-54AA-4F4B-8BAE-D94424DA3F5E}" type="presParOf" srcId="{19B1DADC-340A-40EB-A80C-DC5250A0D1D4}" destId="{A72ABE6F-2389-4CCC-AB12-1E5715991B46}" srcOrd="0" destOrd="0" presId="urn:microsoft.com/office/officeart/2008/layout/LinedList"/>
    <dgm:cxn modelId="{EA4904BE-1386-4E64-BEB5-E9BF58692CD7}" type="presParOf" srcId="{19B1DADC-340A-40EB-A80C-DC5250A0D1D4}" destId="{0C292A3B-7268-437A-953C-9ED7BAEEEF4C}" srcOrd="1" destOrd="0" presId="urn:microsoft.com/office/officeart/2008/layout/LinedList"/>
    <dgm:cxn modelId="{A0FB04FD-B30E-4F54-873C-482F8F0A00F4}" type="presParOf" srcId="{0C292A3B-7268-437A-953C-9ED7BAEEEF4C}" destId="{FFC68237-3677-48E5-B496-40583A500AFC}" srcOrd="0" destOrd="0" presId="urn:microsoft.com/office/officeart/2008/layout/LinedList"/>
    <dgm:cxn modelId="{FD7CB3C6-ED51-4ABB-BE94-F123BE5C295B}" type="presParOf" srcId="{0C292A3B-7268-437A-953C-9ED7BAEEEF4C}" destId="{D0AC3723-B697-49E5-9F92-24779C8C2CFA}" srcOrd="1" destOrd="0" presId="urn:microsoft.com/office/officeart/2008/layout/LinedList"/>
    <dgm:cxn modelId="{FF24DF0E-2B7B-4BD9-B33F-252DFC2DBD09}" type="presParOf" srcId="{D0AC3723-B697-49E5-9F92-24779C8C2CFA}" destId="{9B3D2B55-FB85-4D3F-B998-13D52EC75D95}" srcOrd="0" destOrd="0" presId="urn:microsoft.com/office/officeart/2008/layout/LinedList"/>
    <dgm:cxn modelId="{CCE90F48-F57D-4C11-806B-B01309AFCD7D}" type="presParOf" srcId="{D0AC3723-B697-49E5-9F92-24779C8C2CFA}" destId="{916D9A1E-DD1A-4C30-9FBF-E1E0C988E534}" srcOrd="1" destOrd="0" presId="urn:microsoft.com/office/officeart/2008/layout/LinedList"/>
    <dgm:cxn modelId="{C900DE45-E27C-4AE6-B6DF-E0C12BF98CAA}" type="presParOf" srcId="{916D9A1E-DD1A-4C30-9FBF-E1E0C988E534}" destId="{AA0CF64C-9CFB-4827-8FA6-B5FD0473AE0A}" srcOrd="0" destOrd="0" presId="urn:microsoft.com/office/officeart/2008/layout/LinedList"/>
    <dgm:cxn modelId="{AA2FF1A9-7451-4A7A-8D4B-1FD283E5B6E2}" type="presParOf" srcId="{916D9A1E-DD1A-4C30-9FBF-E1E0C988E534}" destId="{8A9B6D00-D191-4719-B3F2-7BA55BB45132}" srcOrd="1" destOrd="0" presId="urn:microsoft.com/office/officeart/2008/layout/LinedList"/>
    <dgm:cxn modelId="{1618A99E-EDBF-4D7B-B4C2-97F3DC8CD961}" type="presParOf" srcId="{916D9A1E-DD1A-4C30-9FBF-E1E0C988E534}" destId="{4DBCE375-C5E9-476A-A32F-6A92A70512D2}" srcOrd="2" destOrd="0" presId="urn:microsoft.com/office/officeart/2008/layout/LinedList"/>
    <dgm:cxn modelId="{A2DD6F0B-8F0F-4CA5-B131-7A5AE7B25FB1}" type="presParOf" srcId="{D0AC3723-B697-49E5-9F92-24779C8C2CFA}" destId="{C0D6838B-7EB8-4111-A446-F2034527131F}" srcOrd="2" destOrd="0" presId="urn:microsoft.com/office/officeart/2008/layout/LinedList"/>
    <dgm:cxn modelId="{3B6C98C7-7109-4725-8748-827C6E28D530}" type="presParOf" srcId="{D0AC3723-B697-49E5-9F92-24779C8C2CFA}" destId="{1F0F292C-C0A1-47F8-A5B1-1104B07E6C94}" srcOrd="3" destOrd="0" presId="urn:microsoft.com/office/officeart/2008/layout/LinedList"/>
    <dgm:cxn modelId="{BDD80375-1DBF-4D58-8F03-393187CD8654}" type="presParOf" srcId="{D0AC3723-B697-49E5-9F92-24779C8C2CFA}" destId="{04413690-9501-473E-9374-FEC6FC5FF022}" srcOrd="4" destOrd="0" presId="urn:microsoft.com/office/officeart/2008/layout/LinedList"/>
    <dgm:cxn modelId="{67471FEB-28AB-408F-85E9-25A2D776B51C}" type="presParOf" srcId="{04413690-9501-473E-9374-FEC6FC5FF022}" destId="{EF1F8935-C4C3-4512-A4CD-284156A7313F}" srcOrd="0" destOrd="0" presId="urn:microsoft.com/office/officeart/2008/layout/LinedList"/>
    <dgm:cxn modelId="{357613CC-6412-4E20-822B-64DB05503EB3}" type="presParOf" srcId="{04413690-9501-473E-9374-FEC6FC5FF022}" destId="{69F15FA3-536B-4534-BE19-36B817DF2790}" srcOrd="1" destOrd="0" presId="urn:microsoft.com/office/officeart/2008/layout/LinedList"/>
    <dgm:cxn modelId="{994860F3-FEC8-4F15-A62F-805F97FA49E8}" type="presParOf" srcId="{04413690-9501-473E-9374-FEC6FC5FF022}" destId="{4A306E11-4480-4785-B867-B803F39E7F42}" srcOrd="2" destOrd="0" presId="urn:microsoft.com/office/officeart/2008/layout/LinedList"/>
    <dgm:cxn modelId="{76DEFD22-591D-4DB4-A13F-007AEB2B55A7}" type="presParOf" srcId="{D0AC3723-B697-49E5-9F92-24779C8C2CFA}" destId="{78CEBFB4-004F-4072-A6A1-DAD185256D47}" srcOrd="5" destOrd="0" presId="urn:microsoft.com/office/officeart/2008/layout/LinedList"/>
    <dgm:cxn modelId="{BEDAC725-278C-4742-A37D-362C0F95DDDF}" type="presParOf" srcId="{D0AC3723-B697-49E5-9F92-24779C8C2CFA}" destId="{40DF922D-5F6F-4C57-B92E-771770048D0A}" srcOrd="6" destOrd="0" presId="urn:microsoft.com/office/officeart/2008/layout/LinedList"/>
    <dgm:cxn modelId="{8F59ABEB-DFA9-4AF3-A4AD-73B4652A1F4F}" type="presParOf" srcId="{D0AC3723-B697-49E5-9F92-24779C8C2CFA}" destId="{4DA7ABFC-EB48-4807-AE59-4BC14F8B297A}" srcOrd="7" destOrd="0" presId="urn:microsoft.com/office/officeart/2008/layout/LinedList"/>
    <dgm:cxn modelId="{984DE1AE-60F9-4D13-B4A1-8E18D566B5B9}" type="presParOf" srcId="{4DA7ABFC-EB48-4807-AE59-4BC14F8B297A}" destId="{EF0E2AE7-5142-4511-B04B-9ADB1BE7231E}" srcOrd="0" destOrd="0" presId="urn:microsoft.com/office/officeart/2008/layout/LinedList"/>
    <dgm:cxn modelId="{57D75FD1-283A-4EE0-8F0C-FFC7C806E61A}" type="presParOf" srcId="{4DA7ABFC-EB48-4807-AE59-4BC14F8B297A}" destId="{9C943C07-C874-4225-96C0-81302E26EBA3}" srcOrd="1" destOrd="0" presId="urn:microsoft.com/office/officeart/2008/layout/LinedList"/>
    <dgm:cxn modelId="{96960B28-63C7-4052-B8A9-BC8CA00045BA}" type="presParOf" srcId="{4DA7ABFC-EB48-4807-AE59-4BC14F8B297A}" destId="{BAB45776-3585-41E6-A386-26B45AA0529C}" srcOrd="2" destOrd="0" presId="urn:microsoft.com/office/officeart/2008/layout/LinedList"/>
    <dgm:cxn modelId="{E3D76C65-C136-4C70-B87F-A46492076500}" type="presParOf" srcId="{D0AC3723-B697-49E5-9F92-24779C8C2CFA}" destId="{AF0F2F1C-D777-43DD-951E-7775CDB049F1}" srcOrd="8" destOrd="0" presId="urn:microsoft.com/office/officeart/2008/layout/LinedList"/>
    <dgm:cxn modelId="{C6B84291-4482-48D4-9979-A20A6D5D7C3C}" type="presParOf" srcId="{D0AC3723-B697-49E5-9F92-24779C8C2CFA}" destId="{255C8DB5-42E6-4D48-A344-3A65D652BFA5}" srcOrd="9" destOrd="0" presId="urn:microsoft.com/office/officeart/2008/layout/LinedList"/>
    <dgm:cxn modelId="{E11EF316-D19B-46CB-8A32-C70B356B30D8}" type="presParOf" srcId="{D0AC3723-B697-49E5-9F92-24779C8C2CFA}" destId="{08B814FB-1B66-4759-9941-D9CDDFD70D87}" srcOrd="10" destOrd="0" presId="urn:microsoft.com/office/officeart/2008/layout/LinedList"/>
    <dgm:cxn modelId="{241C2F35-E6F0-4F41-BC31-5DCEBCCC7B90}" type="presParOf" srcId="{08B814FB-1B66-4759-9941-D9CDDFD70D87}" destId="{0A48FEBC-BEB8-470F-8EF1-EF54A6F0ECAE}" srcOrd="0" destOrd="0" presId="urn:microsoft.com/office/officeart/2008/layout/LinedList"/>
    <dgm:cxn modelId="{61AF4408-2CCA-4B83-AEA5-5B4B9F0D987C}" type="presParOf" srcId="{08B814FB-1B66-4759-9941-D9CDDFD70D87}" destId="{17AE3633-A3F3-4E51-9075-E1C8A67770BD}" srcOrd="1" destOrd="0" presId="urn:microsoft.com/office/officeart/2008/layout/LinedList"/>
    <dgm:cxn modelId="{B927DD71-A165-43A9-8708-84E5600C3CF8}" type="presParOf" srcId="{08B814FB-1B66-4759-9941-D9CDDFD70D87}" destId="{E08FE00B-46A3-4FA0-AA59-994FD2286830}" srcOrd="2" destOrd="0" presId="urn:microsoft.com/office/officeart/2008/layout/LinedList"/>
    <dgm:cxn modelId="{B265A9AC-BAAC-4536-BA08-8226404B81BE}" type="presParOf" srcId="{D0AC3723-B697-49E5-9F92-24779C8C2CFA}" destId="{4E545CD9-A7EA-4E6C-B263-1E5162B96AAA}" srcOrd="11" destOrd="0" presId="urn:microsoft.com/office/officeart/2008/layout/LinedList"/>
    <dgm:cxn modelId="{E21E3357-D5E7-4AF8-B068-1DE06C3D42C3}" type="presParOf" srcId="{D0AC3723-B697-49E5-9F92-24779C8C2CFA}" destId="{D0FF3164-4624-407B-8D57-D72FF9C77FA5}" srcOrd="12" destOrd="0" presId="urn:microsoft.com/office/officeart/2008/layout/LinedList"/>
    <dgm:cxn modelId="{E0F3924A-6854-44BC-97AF-73FEF8FC2FF9}" type="presParOf" srcId="{D0AC3723-B697-49E5-9F92-24779C8C2CFA}" destId="{D74EE53A-E059-4354-BB3A-B6094B74238A}" srcOrd="13" destOrd="0" presId="urn:microsoft.com/office/officeart/2008/layout/LinedList"/>
    <dgm:cxn modelId="{204F13D6-11B5-404B-8B26-596D2E9E5929}" type="presParOf" srcId="{D74EE53A-E059-4354-BB3A-B6094B74238A}" destId="{B22E571A-40EB-49C6-9A5B-29CD5781F577}" srcOrd="0" destOrd="0" presId="urn:microsoft.com/office/officeart/2008/layout/LinedList"/>
    <dgm:cxn modelId="{529B0391-08F6-4DA6-9B71-02DFB1D8D376}" type="presParOf" srcId="{D74EE53A-E059-4354-BB3A-B6094B74238A}" destId="{E885B372-B618-4E2D-B626-D895FD347183}" srcOrd="1" destOrd="0" presId="urn:microsoft.com/office/officeart/2008/layout/LinedList"/>
    <dgm:cxn modelId="{FD33E7EC-447F-415E-A232-DFC28D9A5943}" type="presParOf" srcId="{D74EE53A-E059-4354-BB3A-B6094B74238A}" destId="{55579801-47F0-4E58-829F-8FA9BD1E010F}" srcOrd="2" destOrd="0" presId="urn:microsoft.com/office/officeart/2008/layout/LinedList"/>
    <dgm:cxn modelId="{719E416E-C557-4E76-A493-00EAA166F947}" type="presParOf" srcId="{D0AC3723-B697-49E5-9F92-24779C8C2CFA}" destId="{35A96064-07C9-43E8-8CBC-2309886DECF6}" srcOrd="14" destOrd="0" presId="urn:microsoft.com/office/officeart/2008/layout/LinedList"/>
    <dgm:cxn modelId="{DEE08314-D06E-4E6D-AEC0-6B0F70EFFC10}" type="presParOf" srcId="{D0AC3723-B697-49E5-9F92-24779C8C2CFA}" destId="{9BCCFDA6-F11C-4D02-973F-93EC4E85B50A}" srcOrd="15" destOrd="0" presId="urn:microsoft.com/office/officeart/2008/layout/LinedList"/>
    <dgm:cxn modelId="{E4E99976-77C5-4A3A-B292-0DC2A6223528}" type="presParOf" srcId="{D0AC3723-B697-49E5-9F92-24779C8C2CFA}" destId="{D8C3D082-288F-4132-AAE4-602F30DE07CE}" srcOrd="16" destOrd="0" presId="urn:microsoft.com/office/officeart/2008/layout/LinedList"/>
    <dgm:cxn modelId="{3510AF45-B7DB-4DDC-84D8-69BF9F346F3C}" type="presParOf" srcId="{D8C3D082-288F-4132-AAE4-602F30DE07CE}" destId="{B70BDBF0-C0E8-4264-9222-B67D5FBEAFEA}" srcOrd="0" destOrd="0" presId="urn:microsoft.com/office/officeart/2008/layout/LinedList"/>
    <dgm:cxn modelId="{55C635C1-7423-445F-9F5E-86DEF0B22AD6}" type="presParOf" srcId="{D8C3D082-288F-4132-AAE4-602F30DE07CE}" destId="{39101332-9F6C-4F2E-A52E-AAEA023B5299}" srcOrd="1" destOrd="0" presId="urn:microsoft.com/office/officeart/2008/layout/LinedList"/>
    <dgm:cxn modelId="{B158B347-DFB4-444A-B431-85FB9E344E8A}" type="presParOf" srcId="{D8C3D082-288F-4132-AAE4-602F30DE07CE}" destId="{45D89F09-0728-48D4-A23F-77D10250A58C}" srcOrd="2" destOrd="0" presId="urn:microsoft.com/office/officeart/2008/layout/LinedList"/>
    <dgm:cxn modelId="{64EE6083-F6D6-46FC-ADF8-86B25FE4C24B}" type="presParOf" srcId="{D0AC3723-B697-49E5-9F92-24779C8C2CFA}" destId="{FE0B78D0-4977-46B6-A067-FE42F8250B18}" srcOrd="17" destOrd="0" presId="urn:microsoft.com/office/officeart/2008/layout/LinedList"/>
    <dgm:cxn modelId="{66E98652-42CC-4C6D-8BF8-CA788B06DCB7}" type="presParOf" srcId="{D0AC3723-B697-49E5-9F92-24779C8C2CFA}" destId="{DB3FFBC9-A784-43E7-BE65-EA111D0FF468}" srcOrd="18"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26B694-487F-4C44-A2F9-2D8A8234D3E1}" type="doc">
      <dgm:prSet loTypeId="urn:microsoft.com/office/officeart/2008/layout/LinedList" loCatId="hierarchy" qsTypeId="urn:microsoft.com/office/officeart/2005/8/quickstyle/simple1" qsCatId="simple" csTypeId="urn:microsoft.com/office/officeart/2005/8/colors/accent2_1" csCatId="accent2" phldr="1"/>
      <dgm:spPr/>
      <dgm:t>
        <a:bodyPr/>
        <a:lstStyle/>
        <a:p>
          <a:endParaRPr lang="ru-RU"/>
        </a:p>
      </dgm:t>
    </dgm:pt>
    <dgm:pt modelId="{BB41A473-666A-4CB5-8350-A48C8B5DCC45}">
      <dgm:prSet phldrT="[Текст]" custT="1"/>
      <dgm:spPr/>
      <dgm:t>
        <a:bodyPr/>
        <a:lstStyle/>
        <a:p>
          <a:r>
            <a:rPr lang="en-US" sz="2500" dirty="0"/>
            <a:t>Editing Sheet</a:t>
          </a:r>
          <a:endParaRPr lang="ru-RU" sz="2500" dirty="0"/>
        </a:p>
      </dgm:t>
    </dgm:pt>
    <dgm:pt modelId="{7590AB5A-EDC2-44D9-B187-7E0C846534C6}" type="parTrans" cxnId="{9DF8FCE8-BD41-4CAF-8E8A-4BD12F2D4FD9}">
      <dgm:prSet/>
      <dgm:spPr/>
      <dgm:t>
        <a:bodyPr/>
        <a:lstStyle/>
        <a:p>
          <a:endParaRPr lang="ru-RU" sz="2500"/>
        </a:p>
      </dgm:t>
    </dgm:pt>
    <dgm:pt modelId="{FEBF2EF6-68EE-49A5-9474-678C02672ACD}" type="sibTrans" cxnId="{9DF8FCE8-BD41-4CAF-8E8A-4BD12F2D4FD9}">
      <dgm:prSet/>
      <dgm:spPr/>
      <dgm:t>
        <a:bodyPr/>
        <a:lstStyle/>
        <a:p>
          <a:endParaRPr lang="ru-RU" sz="2500"/>
        </a:p>
      </dgm:t>
    </dgm:pt>
    <dgm:pt modelId="{441921CF-BECA-4C2D-8884-387FC5DD37C6}">
      <dgm:prSet phldrT="[Текст]" custT="1"/>
      <dgm:spPr/>
      <dgm:t>
        <a:bodyPr/>
        <a:lstStyle/>
        <a:p>
          <a:r>
            <a:rPr lang="en-US" sz="2500"/>
            <a:t>Process Checklist</a:t>
          </a:r>
          <a:endParaRPr lang="ru-RU" sz="2500" dirty="0"/>
        </a:p>
      </dgm:t>
    </dgm:pt>
    <dgm:pt modelId="{3DD0CAFE-855F-4732-9E1A-693251BBBAA6}" type="parTrans" cxnId="{41A5E2F1-D921-4E73-955C-A3AA0E10A2C5}">
      <dgm:prSet/>
      <dgm:spPr/>
      <dgm:t>
        <a:bodyPr/>
        <a:lstStyle/>
        <a:p>
          <a:endParaRPr lang="ru-RU" sz="2500"/>
        </a:p>
      </dgm:t>
    </dgm:pt>
    <dgm:pt modelId="{B9359D4D-3441-412D-836D-589C3E537235}" type="sibTrans" cxnId="{41A5E2F1-D921-4E73-955C-A3AA0E10A2C5}">
      <dgm:prSet/>
      <dgm:spPr/>
      <dgm:t>
        <a:bodyPr/>
        <a:lstStyle/>
        <a:p>
          <a:endParaRPr lang="ru-RU" sz="2500"/>
        </a:p>
      </dgm:t>
    </dgm:pt>
    <dgm:pt modelId="{2003D161-BA09-462A-AE21-FEB1973953FD}">
      <dgm:prSet phldrT="[Текст]" custT="1"/>
      <dgm:spPr/>
      <dgm:t>
        <a:bodyPr/>
        <a:lstStyle/>
        <a:p>
          <a:r>
            <a:rPr lang="en-US" sz="2500"/>
            <a:t>Review Log</a:t>
          </a:r>
          <a:endParaRPr lang="ru-RU" sz="2500" dirty="0"/>
        </a:p>
      </dgm:t>
    </dgm:pt>
    <dgm:pt modelId="{DE93188F-8811-4DBC-9927-BAC1FE952EC7}" type="parTrans" cxnId="{9AF9714E-A971-4EB3-8F28-2A6540077FC3}">
      <dgm:prSet/>
      <dgm:spPr/>
      <dgm:t>
        <a:bodyPr/>
        <a:lstStyle/>
        <a:p>
          <a:endParaRPr lang="ru-RU" sz="2500"/>
        </a:p>
      </dgm:t>
    </dgm:pt>
    <dgm:pt modelId="{104ECC86-A994-496E-BAB7-9E9A860D15D7}" type="sibTrans" cxnId="{9AF9714E-A971-4EB3-8F28-2A6540077FC3}">
      <dgm:prSet/>
      <dgm:spPr/>
      <dgm:t>
        <a:bodyPr/>
        <a:lstStyle/>
        <a:p>
          <a:endParaRPr lang="ru-RU" sz="2500"/>
        </a:p>
      </dgm:t>
    </dgm:pt>
    <dgm:pt modelId="{E463625E-59B0-493F-A2FF-6450A1E17711}">
      <dgm:prSet phldrT="[Текст]" phldr="1" custT="1"/>
      <dgm:spPr/>
      <dgm:t>
        <a:bodyPr/>
        <a:lstStyle/>
        <a:p>
          <a:endParaRPr lang="ru-RU" sz="100" dirty="0"/>
        </a:p>
      </dgm:t>
    </dgm:pt>
    <dgm:pt modelId="{9FA3220C-BCF0-4243-B8BE-9D64FF7F820B}" type="sibTrans" cxnId="{C44BC2E7-99CB-4241-9BF5-74EEB6FBBF58}">
      <dgm:prSet/>
      <dgm:spPr/>
      <dgm:t>
        <a:bodyPr/>
        <a:lstStyle/>
        <a:p>
          <a:endParaRPr lang="ru-RU" sz="2500"/>
        </a:p>
      </dgm:t>
    </dgm:pt>
    <dgm:pt modelId="{21683F5F-3F67-4001-AF5E-DAC3D6C25248}" type="parTrans" cxnId="{C44BC2E7-99CB-4241-9BF5-74EEB6FBBF58}">
      <dgm:prSet/>
      <dgm:spPr/>
      <dgm:t>
        <a:bodyPr/>
        <a:lstStyle/>
        <a:p>
          <a:endParaRPr lang="ru-RU" sz="2500"/>
        </a:p>
      </dgm:t>
    </dgm:pt>
    <dgm:pt modelId="{13A8996D-513A-4218-8185-09885F875646}">
      <dgm:prSet phldrT="[Текст]" custT="1"/>
      <dgm:spPr/>
      <dgm:t>
        <a:bodyPr/>
        <a:lstStyle/>
        <a:p>
          <a:r>
            <a:rPr lang="en-US" sz="2500" dirty="0"/>
            <a:t>Review Matrix</a:t>
          </a:r>
          <a:endParaRPr lang="ru-RU" sz="2500" dirty="0"/>
        </a:p>
      </dgm:t>
    </dgm:pt>
    <dgm:pt modelId="{C9759436-1CB8-4C04-8EDD-5A07E6A6CBF8}" type="parTrans" cxnId="{62923E45-2598-491B-B282-58E47FB433A8}">
      <dgm:prSet/>
      <dgm:spPr/>
      <dgm:t>
        <a:bodyPr/>
        <a:lstStyle/>
        <a:p>
          <a:endParaRPr lang="ru-RU" sz="2500"/>
        </a:p>
      </dgm:t>
    </dgm:pt>
    <dgm:pt modelId="{BA6D3146-81C4-41B6-B3B7-0941A7D61C15}" type="sibTrans" cxnId="{62923E45-2598-491B-B282-58E47FB433A8}">
      <dgm:prSet/>
      <dgm:spPr/>
      <dgm:t>
        <a:bodyPr/>
        <a:lstStyle/>
        <a:p>
          <a:endParaRPr lang="ru-RU" sz="2500"/>
        </a:p>
      </dgm:t>
    </dgm:pt>
    <dgm:pt modelId="{68D8A5ED-E511-49AB-B781-89B312E233D1}">
      <dgm:prSet phldrT="[Текст]" custT="1"/>
      <dgm:spPr/>
      <dgm:t>
        <a:bodyPr/>
        <a:lstStyle/>
        <a:p>
          <a:r>
            <a:rPr lang="en-US" sz="2500"/>
            <a:t>Status Tracker</a:t>
          </a:r>
          <a:endParaRPr lang="ru-RU" sz="2500" dirty="0"/>
        </a:p>
      </dgm:t>
    </dgm:pt>
    <dgm:pt modelId="{99B55039-DF68-4DDC-B512-E12E791C1C21}" type="parTrans" cxnId="{3BF269EB-438F-4B17-A968-ECEA4C03862E}">
      <dgm:prSet/>
      <dgm:spPr/>
      <dgm:t>
        <a:bodyPr/>
        <a:lstStyle/>
        <a:p>
          <a:endParaRPr lang="ru-RU" sz="2500"/>
        </a:p>
      </dgm:t>
    </dgm:pt>
    <dgm:pt modelId="{AB7799E5-995B-4083-A3F6-82DDB21752B5}" type="sibTrans" cxnId="{3BF269EB-438F-4B17-A968-ECEA4C03862E}">
      <dgm:prSet/>
      <dgm:spPr/>
      <dgm:t>
        <a:bodyPr/>
        <a:lstStyle/>
        <a:p>
          <a:endParaRPr lang="ru-RU" sz="2500"/>
        </a:p>
      </dgm:t>
    </dgm:pt>
    <dgm:pt modelId="{551FCE7D-D630-4E9E-BDEC-13771B355429}">
      <dgm:prSet phldrT="[Текст]" custT="1"/>
      <dgm:spPr/>
      <dgm:t>
        <a:bodyPr/>
        <a:lstStyle/>
        <a:p>
          <a:r>
            <a:rPr lang="en-US" sz="2500" dirty="0"/>
            <a:t>Tech. Writing Process</a:t>
          </a:r>
          <a:endParaRPr lang="ru-RU" sz="2500" dirty="0"/>
        </a:p>
      </dgm:t>
    </dgm:pt>
    <dgm:pt modelId="{0B3B4264-8C4C-4DFF-A23D-94E5C4D99D29}" type="parTrans" cxnId="{86FE053D-405F-4075-B2B1-66500096087F}">
      <dgm:prSet/>
      <dgm:spPr/>
      <dgm:t>
        <a:bodyPr/>
        <a:lstStyle/>
        <a:p>
          <a:endParaRPr lang="ru-RU" sz="2500"/>
        </a:p>
      </dgm:t>
    </dgm:pt>
    <dgm:pt modelId="{F84A2C9F-CDCA-439A-86A3-1EF2FB6800A2}" type="sibTrans" cxnId="{86FE053D-405F-4075-B2B1-66500096087F}">
      <dgm:prSet/>
      <dgm:spPr/>
      <dgm:t>
        <a:bodyPr/>
        <a:lstStyle/>
        <a:p>
          <a:endParaRPr lang="ru-RU" sz="2500"/>
        </a:p>
      </dgm:t>
    </dgm:pt>
    <dgm:pt modelId="{19B1DADC-340A-40EB-A80C-DC5250A0D1D4}" type="pres">
      <dgm:prSet presAssocID="{E426B694-487F-4C44-A2F9-2D8A8234D3E1}" presName="vert0" presStyleCnt="0">
        <dgm:presLayoutVars>
          <dgm:dir/>
          <dgm:animOne val="branch"/>
          <dgm:animLvl val="lvl"/>
        </dgm:presLayoutVars>
      </dgm:prSet>
      <dgm:spPr/>
    </dgm:pt>
    <dgm:pt modelId="{A72ABE6F-2389-4CCC-AB12-1E5715991B46}" type="pres">
      <dgm:prSet presAssocID="{E463625E-59B0-493F-A2FF-6450A1E17711}" presName="thickLine" presStyleLbl="alignNode1" presStyleIdx="0" presStyleCnt="1"/>
      <dgm:spPr/>
    </dgm:pt>
    <dgm:pt modelId="{0C292A3B-7268-437A-953C-9ED7BAEEEF4C}" type="pres">
      <dgm:prSet presAssocID="{E463625E-59B0-493F-A2FF-6450A1E17711}" presName="horz1" presStyleCnt="0"/>
      <dgm:spPr/>
    </dgm:pt>
    <dgm:pt modelId="{FFC68237-3677-48E5-B496-40583A500AFC}" type="pres">
      <dgm:prSet presAssocID="{E463625E-59B0-493F-A2FF-6450A1E17711}" presName="tx1" presStyleLbl="revTx" presStyleIdx="0" presStyleCnt="7" custScaleX="11290"/>
      <dgm:spPr/>
    </dgm:pt>
    <dgm:pt modelId="{D0AC3723-B697-49E5-9F92-24779C8C2CFA}" type="pres">
      <dgm:prSet presAssocID="{E463625E-59B0-493F-A2FF-6450A1E17711}" presName="vert1" presStyleCnt="0"/>
      <dgm:spPr/>
    </dgm:pt>
    <dgm:pt modelId="{9B3D2B55-FB85-4D3F-B998-13D52EC75D95}" type="pres">
      <dgm:prSet presAssocID="{BB41A473-666A-4CB5-8350-A48C8B5DCC45}" presName="vertSpace2a" presStyleCnt="0"/>
      <dgm:spPr/>
    </dgm:pt>
    <dgm:pt modelId="{916D9A1E-DD1A-4C30-9FBF-E1E0C988E534}" type="pres">
      <dgm:prSet presAssocID="{BB41A473-666A-4CB5-8350-A48C8B5DCC45}" presName="horz2" presStyleCnt="0"/>
      <dgm:spPr/>
    </dgm:pt>
    <dgm:pt modelId="{AA0CF64C-9CFB-4827-8FA6-B5FD0473AE0A}" type="pres">
      <dgm:prSet presAssocID="{BB41A473-666A-4CB5-8350-A48C8B5DCC45}" presName="horzSpace2" presStyleCnt="0"/>
      <dgm:spPr/>
    </dgm:pt>
    <dgm:pt modelId="{8A9B6D00-D191-4719-B3F2-7BA55BB45132}" type="pres">
      <dgm:prSet presAssocID="{BB41A473-666A-4CB5-8350-A48C8B5DCC45}" presName="tx2" presStyleLbl="revTx" presStyleIdx="1" presStyleCnt="7"/>
      <dgm:spPr/>
    </dgm:pt>
    <dgm:pt modelId="{4DBCE375-C5E9-476A-A32F-6A92A70512D2}" type="pres">
      <dgm:prSet presAssocID="{BB41A473-666A-4CB5-8350-A48C8B5DCC45}" presName="vert2" presStyleCnt="0"/>
      <dgm:spPr/>
    </dgm:pt>
    <dgm:pt modelId="{C0D6838B-7EB8-4111-A446-F2034527131F}" type="pres">
      <dgm:prSet presAssocID="{BB41A473-666A-4CB5-8350-A48C8B5DCC45}" presName="thinLine2b" presStyleLbl="callout" presStyleIdx="0" presStyleCnt="6"/>
      <dgm:spPr/>
    </dgm:pt>
    <dgm:pt modelId="{1F0F292C-C0A1-47F8-A5B1-1104B07E6C94}" type="pres">
      <dgm:prSet presAssocID="{BB41A473-666A-4CB5-8350-A48C8B5DCC45}" presName="vertSpace2b" presStyleCnt="0"/>
      <dgm:spPr/>
    </dgm:pt>
    <dgm:pt modelId="{04413690-9501-473E-9374-FEC6FC5FF022}" type="pres">
      <dgm:prSet presAssocID="{441921CF-BECA-4C2D-8884-387FC5DD37C6}" presName="horz2" presStyleCnt="0"/>
      <dgm:spPr/>
    </dgm:pt>
    <dgm:pt modelId="{EF1F8935-C4C3-4512-A4CD-284156A7313F}" type="pres">
      <dgm:prSet presAssocID="{441921CF-BECA-4C2D-8884-387FC5DD37C6}" presName="horzSpace2" presStyleCnt="0"/>
      <dgm:spPr/>
    </dgm:pt>
    <dgm:pt modelId="{69F15FA3-536B-4534-BE19-36B817DF2790}" type="pres">
      <dgm:prSet presAssocID="{441921CF-BECA-4C2D-8884-387FC5DD37C6}" presName="tx2" presStyleLbl="revTx" presStyleIdx="2" presStyleCnt="7"/>
      <dgm:spPr/>
    </dgm:pt>
    <dgm:pt modelId="{4A306E11-4480-4785-B867-B803F39E7F42}" type="pres">
      <dgm:prSet presAssocID="{441921CF-BECA-4C2D-8884-387FC5DD37C6}" presName="vert2" presStyleCnt="0"/>
      <dgm:spPr/>
    </dgm:pt>
    <dgm:pt modelId="{78CEBFB4-004F-4072-A6A1-DAD185256D47}" type="pres">
      <dgm:prSet presAssocID="{441921CF-BECA-4C2D-8884-387FC5DD37C6}" presName="thinLine2b" presStyleLbl="callout" presStyleIdx="1" presStyleCnt="6"/>
      <dgm:spPr/>
    </dgm:pt>
    <dgm:pt modelId="{40DF922D-5F6F-4C57-B92E-771770048D0A}" type="pres">
      <dgm:prSet presAssocID="{441921CF-BECA-4C2D-8884-387FC5DD37C6}" presName="vertSpace2b" presStyleCnt="0"/>
      <dgm:spPr/>
    </dgm:pt>
    <dgm:pt modelId="{4DA7ABFC-EB48-4807-AE59-4BC14F8B297A}" type="pres">
      <dgm:prSet presAssocID="{2003D161-BA09-462A-AE21-FEB1973953FD}" presName="horz2" presStyleCnt="0"/>
      <dgm:spPr/>
    </dgm:pt>
    <dgm:pt modelId="{EF0E2AE7-5142-4511-B04B-9ADB1BE7231E}" type="pres">
      <dgm:prSet presAssocID="{2003D161-BA09-462A-AE21-FEB1973953FD}" presName="horzSpace2" presStyleCnt="0"/>
      <dgm:spPr/>
    </dgm:pt>
    <dgm:pt modelId="{9C943C07-C874-4225-96C0-81302E26EBA3}" type="pres">
      <dgm:prSet presAssocID="{2003D161-BA09-462A-AE21-FEB1973953FD}" presName="tx2" presStyleLbl="revTx" presStyleIdx="3" presStyleCnt="7"/>
      <dgm:spPr/>
    </dgm:pt>
    <dgm:pt modelId="{BAB45776-3585-41E6-A386-26B45AA0529C}" type="pres">
      <dgm:prSet presAssocID="{2003D161-BA09-462A-AE21-FEB1973953FD}" presName="vert2" presStyleCnt="0"/>
      <dgm:spPr/>
    </dgm:pt>
    <dgm:pt modelId="{AF0F2F1C-D777-43DD-951E-7775CDB049F1}" type="pres">
      <dgm:prSet presAssocID="{2003D161-BA09-462A-AE21-FEB1973953FD}" presName="thinLine2b" presStyleLbl="callout" presStyleIdx="2" presStyleCnt="6"/>
      <dgm:spPr/>
    </dgm:pt>
    <dgm:pt modelId="{255C8DB5-42E6-4D48-A344-3A65D652BFA5}" type="pres">
      <dgm:prSet presAssocID="{2003D161-BA09-462A-AE21-FEB1973953FD}" presName="vertSpace2b" presStyleCnt="0"/>
      <dgm:spPr/>
    </dgm:pt>
    <dgm:pt modelId="{08B814FB-1B66-4759-9941-D9CDDFD70D87}" type="pres">
      <dgm:prSet presAssocID="{13A8996D-513A-4218-8185-09885F875646}" presName="horz2" presStyleCnt="0"/>
      <dgm:spPr/>
    </dgm:pt>
    <dgm:pt modelId="{0A48FEBC-BEB8-470F-8EF1-EF54A6F0ECAE}" type="pres">
      <dgm:prSet presAssocID="{13A8996D-513A-4218-8185-09885F875646}" presName="horzSpace2" presStyleCnt="0"/>
      <dgm:spPr/>
    </dgm:pt>
    <dgm:pt modelId="{17AE3633-A3F3-4E51-9075-E1C8A67770BD}" type="pres">
      <dgm:prSet presAssocID="{13A8996D-513A-4218-8185-09885F875646}" presName="tx2" presStyleLbl="revTx" presStyleIdx="4" presStyleCnt="7"/>
      <dgm:spPr/>
    </dgm:pt>
    <dgm:pt modelId="{E08FE00B-46A3-4FA0-AA59-994FD2286830}" type="pres">
      <dgm:prSet presAssocID="{13A8996D-513A-4218-8185-09885F875646}" presName="vert2" presStyleCnt="0"/>
      <dgm:spPr/>
    </dgm:pt>
    <dgm:pt modelId="{4E545CD9-A7EA-4E6C-B263-1E5162B96AAA}" type="pres">
      <dgm:prSet presAssocID="{13A8996D-513A-4218-8185-09885F875646}" presName="thinLine2b" presStyleLbl="callout" presStyleIdx="3" presStyleCnt="6"/>
      <dgm:spPr/>
    </dgm:pt>
    <dgm:pt modelId="{D0FF3164-4624-407B-8D57-D72FF9C77FA5}" type="pres">
      <dgm:prSet presAssocID="{13A8996D-513A-4218-8185-09885F875646}" presName="vertSpace2b" presStyleCnt="0"/>
      <dgm:spPr/>
    </dgm:pt>
    <dgm:pt modelId="{D74EE53A-E059-4354-BB3A-B6094B74238A}" type="pres">
      <dgm:prSet presAssocID="{68D8A5ED-E511-49AB-B781-89B312E233D1}" presName="horz2" presStyleCnt="0"/>
      <dgm:spPr/>
    </dgm:pt>
    <dgm:pt modelId="{B22E571A-40EB-49C6-9A5B-29CD5781F577}" type="pres">
      <dgm:prSet presAssocID="{68D8A5ED-E511-49AB-B781-89B312E233D1}" presName="horzSpace2" presStyleCnt="0"/>
      <dgm:spPr/>
    </dgm:pt>
    <dgm:pt modelId="{E885B372-B618-4E2D-B626-D895FD347183}" type="pres">
      <dgm:prSet presAssocID="{68D8A5ED-E511-49AB-B781-89B312E233D1}" presName="tx2" presStyleLbl="revTx" presStyleIdx="5" presStyleCnt="7"/>
      <dgm:spPr/>
    </dgm:pt>
    <dgm:pt modelId="{55579801-47F0-4E58-829F-8FA9BD1E010F}" type="pres">
      <dgm:prSet presAssocID="{68D8A5ED-E511-49AB-B781-89B312E233D1}" presName="vert2" presStyleCnt="0"/>
      <dgm:spPr/>
    </dgm:pt>
    <dgm:pt modelId="{35A96064-07C9-43E8-8CBC-2309886DECF6}" type="pres">
      <dgm:prSet presAssocID="{68D8A5ED-E511-49AB-B781-89B312E233D1}" presName="thinLine2b" presStyleLbl="callout" presStyleIdx="4" presStyleCnt="6"/>
      <dgm:spPr/>
    </dgm:pt>
    <dgm:pt modelId="{9BCCFDA6-F11C-4D02-973F-93EC4E85B50A}" type="pres">
      <dgm:prSet presAssocID="{68D8A5ED-E511-49AB-B781-89B312E233D1}" presName="vertSpace2b" presStyleCnt="0"/>
      <dgm:spPr/>
    </dgm:pt>
    <dgm:pt modelId="{D8C3D082-288F-4132-AAE4-602F30DE07CE}" type="pres">
      <dgm:prSet presAssocID="{551FCE7D-D630-4E9E-BDEC-13771B355429}" presName="horz2" presStyleCnt="0"/>
      <dgm:spPr/>
    </dgm:pt>
    <dgm:pt modelId="{B70BDBF0-C0E8-4264-9222-B67D5FBEAFEA}" type="pres">
      <dgm:prSet presAssocID="{551FCE7D-D630-4E9E-BDEC-13771B355429}" presName="horzSpace2" presStyleCnt="0"/>
      <dgm:spPr/>
    </dgm:pt>
    <dgm:pt modelId="{39101332-9F6C-4F2E-A52E-AAEA023B5299}" type="pres">
      <dgm:prSet presAssocID="{551FCE7D-D630-4E9E-BDEC-13771B355429}" presName="tx2" presStyleLbl="revTx" presStyleIdx="6" presStyleCnt="7"/>
      <dgm:spPr/>
    </dgm:pt>
    <dgm:pt modelId="{45D89F09-0728-48D4-A23F-77D10250A58C}" type="pres">
      <dgm:prSet presAssocID="{551FCE7D-D630-4E9E-BDEC-13771B355429}" presName="vert2" presStyleCnt="0"/>
      <dgm:spPr/>
    </dgm:pt>
    <dgm:pt modelId="{FE0B78D0-4977-46B6-A067-FE42F8250B18}" type="pres">
      <dgm:prSet presAssocID="{551FCE7D-D630-4E9E-BDEC-13771B355429}" presName="thinLine2b" presStyleLbl="callout" presStyleIdx="5" presStyleCnt="6"/>
      <dgm:spPr/>
    </dgm:pt>
    <dgm:pt modelId="{DB3FFBC9-A784-43E7-BE65-EA111D0FF468}" type="pres">
      <dgm:prSet presAssocID="{551FCE7D-D630-4E9E-BDEC-13771B355429}" presName="vertSpace2b" presStyleCnt="0"/>
      <dgm:spPr/>
    </dgm:pt>
  </dgm:ptLst>
  <dgm:cxnLst>
    <dgm:cxn modelId="{F0E8BA02-6A92-44EE-A7D7-7346E26F2D13}" type="presOf" srcId="{551FCE7D-D630-4E9E-BDEC-13771B355429}" destId="{39101332-9F6C-4F2E-A52E-AAEA023B5299}" srcOrd="0" destOrd="0" presId="urn:microsoft.com/office/officeart/2008/layout/LinedList"/>
    <dgm:cxn modelId="{78D4F814-6E14-4ED5-A346-178ADAB04F30}" type="presOf" srcId="{68D8A5ED-E511-49AB-B781-89B312E233D1}" destId="{E885B372-B618-4E2D-B626-D895FD347183}" srcOrd="0" destOrd="0" presId="urn:microsoft.com/office/officeart/2008/layout/LinedList"/>
    <dgm:cxn modelId="{C7DFC42B-A237-4A27-AA7C-EA1EFB988D1D}" type="presOf" srcId="{441921CF-BECA-4C2D-8884-387FC5DD37C6}" destId="{69F15FA3-536B-4534-BE19-36B817DF2790}" srcOrd="0" destOrd="0" presId="urn:microsoft.com/office/officeart/2008/layout/LinedList"/>
    <dgm:cxn modelId="{86FE053D-405F-4075-B2B1-66500096087F}" srcId="{E463625E-59B0-493F-A2FF-6450A1E17711}" destId="{551FCE7D-D630-4E9E-BDEC-13771B355429}" srcOrd="5" destOrd="0" parTransId="{0B3B4264-8C4C-4DFF-A23D-94E5C4D99D29}" sibTransId="{F84A2C9F-CDCA-439A-86A3-1EF2FB6800A2}"/>
    <dgm:cxn modelId="{62923E45-2598-491B-B282-58E47FB433A8}" srcId="{E463625E-59B0-493F-A2FF-6450A1E17711}" destId="{13A8996D-513A-4218-8185-09885F875646}" srcOrd="3" destOrd="0" parTransId="{C9759436-1CB8-4C04-8EDD-5A07E6A6CBF8}" sibTransId="{BA6D3146-81C4-41B6-B3B7-0941A7D61C15}"/>
    <dgm:cxn modelId="{9AF9714E-A971-4EB3-8F28-2A6540077FC3}" srcId="{E463625E-59B0-493F-A2FF-6450A1E17711}" destId="{2003D161-BA09-462A-AE21-FEB1973953FD}" srcOrd="2" destOrd="0" parTransId="{DE93188F-8811-4DBC-9927-BAC1FE952EC7}" sibTransId="{104ECC86-A994-496E-BAB7-9E9A860D15D7}"/>
    <dgm:cxn modelId="{664FEE74-FC6D-45B4-8F6C-465F5010FC83}" type="presOf" srcId="{E463625E-59B0-493F-A2FF-6450A1E17711}" destId="{FFC68237-3677-48E5-B496-40583A500AFC}" srcOrd="0" destOrd="0" presId="urn:microsoft.com/office/officeart/2008/layout/LinedList"/>
    <dgm:cxn modelId="{3ABFF6A0-1A60-41E3-8A37-47CF84A7D9F0}" type="presOf" srcId="{13A8996D-513A-4218-8185-09885F875646}" destId="{17AE3633-A3F3-4E51-9075-E1C8A67770BD}" srcOrd="0" destOrd="0" presId="urn:microsoft.com/office/officeart/2008/layout/LinedList"/>
    <dgm:cxn modelId="{E5A3E1B0-AA3A-4884-9547-82455B2F862C}" type="presOf" srcId="{E426B694-487F-4C44-A2F9-2D8A8234D3E1}" destId="{19B1DADC-340A-40EB-A80C-DC5250A0D1D4}" srcOrd="0" destOrd="0" presId="urn:microsoft.com/office/officeart/2008/layout/LinedList"/>
    <dgm:cxn modelId="{9D32BACD-C548-4BD1-87FF-ABFD35B7181A}" type="presOf" srcId="{2003D161-BA09-462A-AE21-FEB1973953FD}" destId="{9C943C07-C874-4225-96C0-81302E26EBA3}" srcOrd="0" destOrd="0" presId="urn:microsoft.com/office/officeart/2008/layout/LinedList"/>
    <dgm:cxn modelId="{C44BC2E7-99CB-4241-9BF5-74EEB6FBBF58}" srcId="{E426B694-487F-4C44-A2F9-2D8A8234D3E1}" destId="{E463625E-59B0-493F-A2FF-6450A1E17711}" srcOrd="0" destOrd="0" parTransId="{21683F5F-3F67-4001-AF5E-DAC3D6C25248}" sibTransId="{9FA3220C-BCF0-4243-B8BE-9D64FF7F820B}"/>
    <dgm:cxn modelId="{9DF8FCE8-BD41-4CAF-8E8A-4BD12F2D4FD9}" srcId="{E463625E-59B0-493F-A2FF-6450A1E17711}" destId="{BB41A473-666A-4CB5-8350-A48C8B5DCC45}" srcOrd="0" destOrd="0" parTransId="{7590AB5A-EDC2-44D9-B187-7E0C846534C6}" sibTransId="{FEBF2EF6-68EE-49A5-9474-678C02672ACD}"/>
    <dgm:cxn modelId="{3BF269EB-438F-4B17-A968-ECEA4C03862E}" srcId="{E463625E-59B0-493F-A2FF-6450A1E17711}" destId="{68D8A5ED-E511-49AB-B781-89B312E233D1}" srcOrd="4" destOrd="0" parTransId="{99B55039-DF68-4DDC-B512-E12E791C1C21}" sibTransId="{AB7799E5-995B-4083-A3F6-82DDB21752B5}"/>
    <dgm:cxn modelId="{C2A432F0-CAAB-4A41-A928-EA83ED226D04}" type="presOf" srcId="{BB41A473-666A-4CB5-8350-A48C8B5DCC45}" destId="{8A9B6D00-D191-4719-B3F2-7BA55BB45132}" srcOrd="0" destOrd="0" presId="urn:microsoft.com/office/officeart/2008/layout/LinedList"/>
    <dgm:cxn modelId="{41A5E2F1-D921-4E73-955C-A3AA0E10A2C5}" srcId="{E463625E-59B0-493F-A2FF-6450A1E17711}" destId="{441921CF-BECA-4C2D-8884-387FC5DD37C6}" srcOrd="1" destOrd="0" parTransId="{3DD0CAFE-855F-4732-9E1A-693251BBBAA6}" sibTransId="{B9359D4D-3441-412D-836D-589C3E537235}"/>
    <dgm:cxn modelId="{18C90077-54AA-4F4B-8BAE-D94424DA3F5E}" type="presParOf" srcId="{19B1DADC-340A-40EB-A80C-DC5250A0D1D4}" destId="{A72ABE6F-2389-4CCC-AB12-1E5715991B46}" srcOrd="0" destOrd="0" presId="urn:microsoft.com/office/officeart/2008/layout/LinedList"/>
    <dgm:cxn modelId="{EA4904BE-1386-4E64-BEB5-E9BF58692CD7}" type="presParOf" srcId="{19B1DADC-340A-40EB-A80C-DC5250A0D1D4}" destId="{0C292A3B-7268-437A-953C-9ED7BAEEEF4C}" srcOrd="1" destOrd="0" presId="urn:microsoft.com/office/officeart/2008/layout/LinedList"/>
    <dgm:cxn modelId="{A0FB04FD-B30E-4F54-873C-482F8F0A00F4}" type="presParOf" srcId="{0C292A3B-7268-437A-953C-9ED7BAEEEF4C}" destId="{FFC68237-3677-48E5-B496-40583A500AFC}" srcOrd="0" destOrd="0" presId="urn:microsoft.com/office/officeart/2008/layout/LinedList"/>
    <dgm:cxn modelId="{FD7CB3C6-ED51-4ABB-BE94-F123BE5C295B}" type="presParOf" srcId="{0C292A3B-7268-437A-953C-9ED7BAEEEF4C}" destId="{D0AC3723-B697-49E5-9F92-24779C8C2CFA}" srcOrd="1" destOrd="0" presId="urn:microsoft.com/office/officeart/2008/layout/LinedList"/>
    <dgm:cxn modelId="{FF24DF0E-2B7B-4BD9-B33F-252DFC2DBD09}" type="presParOf" srcId="{D0AC3723-B697-49E5-9F92-24779C8C2CFA}" destId="{9B3D2B55-FB85-4D3F-B998-13D52EC75D95}" srcOrd="0" destOrd="0" presId="urn:microsoft.com/office/officeart/2008/layout/LinedList"/>
    <dgm:cxn modelId="{CCE90F48-F57D-4C11-806B-B01309AFCD7D}" type="presParOf" srcId="{D0AC3723-B697-49E5-9F92-24779C8C2CFA}" destId="{916D9A1E-DD1A-4C30-9FBF-E1E0C988E534}" srcOrd="1" destOrd="0" presId="urn:microsoft.com/office/officeart/2008/layout/LinedList"/>
    <dgm:cxn modelId="{C900DE45-E27C-4AE6-B6DF-E0C12BF98CAA}" type="presParOf" srcId="{916D9A1E-DD1A-4C30-9FBF-E1E0C988E534}" destId="{AA0CF64C-9CFB-4827-8FA6-B5FD0473AE0A}" srcOrd="0" destOrd="0" presId="urn:microsoft.com/office/officeart/2008/layout/LinedList"/>
    <dgm:cxn modelId="{AA2FF1A9-7451-4A7A-8D4B-1FD283E5B6E2}" type="presParOf" srcId="{916D9A1E-DD1A-4C30-9FBF-E1E0C988E534}" destId="{8A9B6D00-D191-4719-B3F2-7BA55BB45132}" srcOrd="1" destOrd="0" presId="urn:microsoft.com/office/officeart/2008/layout/LinedList"/>
    <dgm:cxn modelId="{1618A99E-EDBF-4D7B-B4C2-97F3DC8CD961}" type="presParOf" srcId="{916D9A1E-DD1A-4C30-9FBF-E1E0C988E534}" destId="{4DBCE375-C5E9-476A-A32F-6A92A70512D2}" srcOrd="2" destOrd="0" presId="urn:microsoft.com/office/officeart/2008/layout/LinedList"/>
    <dgm:cxn modelId="{A2DD6F0B-8F0F-4CA5-B131-7A5AE7B25FB1}" type="presParOf" srcId="{D0AC3723-B697-49E5-9F92-24779C8C2CFA}" destId="{C0D6838B-7EB8-4111-A446-F2034527131F}" srcOrd="2" destOrd="0" presId="urn:microsoft.com/office/officeart/2008/layout/LinedList"/>
    <dgm:cxn modelId="{3B6C98C7-7109-4725-8748-827C6E28D530}" type="presParOf" srcId="{D0AC3723-B697-49E5-9F92-24779C8C2CFA}" destId="{1F0F292C-C0A1-47F8-A5B1-1104B07E6C94}" srcOrd="3" destOrd="0" presId="urn:microsoft.com/office/officeart/2008/layout/LinedList"/>
    <dgm:cxn modelId="{BDD80375-1DBF-4D58-8F03-393187CD8654}" type="presParOf" srcId="{D0AC3723-B697-49E5-9F92-24779C8C2CFA}" destId="{04413690-9501-473E-9374-FEC6FC5FF022}" srcOrd="4" destOrd="0" presId="urn:microsoft.com/office/officeart/2008/layout/LinedList"/>
    <dgm:cxn modelId="{67471FEB-28AB-408F-85E9-25A2D776B51C}" type="presParOf" srcId="{04413690-9501-473E-9374-FEC6FC5FF022}" destId="{EF1F8935-C4C3-4512-A4CD-284156A7313F}" srcOrd="0" destOrd="0" presId="urn:microsoft.com/office/officeart/2008/layout/LinedList"/>
    <dgm:cxn modelId="{357613CC-6412-4E20-822B-64DB05503EB3}" type="presParOf" srcId="{04413690-9501-473E-9374-FEC6FC5FF022}" destId="{69F15FA3-536B-4534-BE19-36B817DF2790}" srcOrd="1" destOrd="0" presId="urn:microsoft.com/office/officeart/2008/layout/LinedList"/>
    <dgm:cxn modelId="{994860F3-FEC8-4F15-A62F-805F97FA49E8}" type="presParOf" srcId="{04413690-9501-473E-9374-FEC6FC5FF022}" destId="{4A306E11-4480-4785-B867-B803F39E7F42}" srcOrd="2" destOrd="0" presId="urn:microsoft.com/office/officeart/2008/layout/LinedList"/>
    <dgm:cxn modelId="{76DEFD22-591D-4DB4-A13F-007AEB2B55A7}" type="presParOf" srcId="{D0AC3723-B697-49E5-9F92-24779C8C2CFA}" destId="{78CEBFB4-004F-4072-A6A1-DAD185256D47}" srcOrd="5" destOrd="0" presId="urn:microsoft.com/office/officeart/2008/layout/LinedList"/>
    <dgm:cxn modelId="{BEDAC725-278C-4742-A37D-362C0F95DDDF}" type="presParOf" srcId="{D0AC3723-B697-49E5-9F92-24779C8C2CFA}" destId="{40DF922D-5F6F-4C57-B92E-771770048D0A}" srcOrd="6" destOrd="0" presId="urn:microsoft.com/office/officeart/2008/layout/LinedList"/>
    <dgm:cxn modelId="{8F59ABEB-DFA9-4AF3-A4AD-73B4652A1F4F}" type="presParOf" srcId="{D0AC3723-B697-49E5-9F92-24779C8C2CFA}" destId="{4DA7ABFC-EB48-4807-AE59-4BC14F8B297A}" srcOrd="7" destOrd="0" presId="urn:microsoft.com/office/officeart/2008/layout/LinedList"/>
    <dgm:cxn modelId="{984DE1AE-60F9-4D13-B4A1-8E18D566B5B9}" type="presParOf" srcId="{4DA7ABFC-EB48-4807-AE59-4BC14F8B297A}" destId="{EF0E2AE7-5142-4511-B04B-9ADB1BE7231E}" srcOrd="0" destOrd="0" presId="urn:microsoft.com/office/officeart/2008/layout/LinedList"/>
    <dgm:cxn modelId="{57D75FD1-283A-4EE0-8F0C-FFC7C806E61A}" type="presParOf" srcId="{4DA7ABFC-EB48-4807-AE59-4BC14F8B297A}" destId="{9C943C07-C874-4225-96C0-81302E26EBA3}" srcOrd="1" destOrd="0" presId="urn:microsoft.com/office/officeart/2008/layout/LinedList"/>
    <dgm:cxn modelId="{96960B28-63C7-4052-B8A9-BC8CA00045BA}" type="presParOf" srcId="{4DA7ABFC-EB48-4807-AE59-4BC14F8B297A}" destId="{BAB45776-3585-41E6-A386-26B45AA0529C}" srcOrd="2" destOrd="0" presId="urn:microsoft.com/office/officeart/2008/layout/LinedList"/>
    <dgm:cxn modelId="{E3D76C65-C136-4C70-B87F-A46492076500}" type="presParOf" srcId="{D0AC3723-B697-49E5-9F92-24779C8C2CFA}" destId="{AF0F2F1C-D777-43DD-951E-7775CDB049F1}" srcOrd="8" destOrd="0" presId="urn:microsoft.com/office/officeart/2008/layout/LinedList"/>
    <dgm:cxn modelId="{C6B84291-4482-48D4-9979-A20A6D5D7C3C}" type="presParOf" srcId="{D0AC3723-B697-49E5-9F92-24779C8C2CFA}" destId="{255C8DB5-42E6-4D48-A344-3A65D652BFA5}" srcOrd="9" destOrd="0" presId="urn:microsoft.com/office/officeart/2008/layout/LinedList"/>
    <dgm:cxn modelId="{E11EF316-D19B-46CB-8A32-C70B356B30D8}" type="presParOf" srcId="{D0AC3723-B697-49E5-9F92-24779C8C2CFA}" destId="{08B814FB-1B66-4759-9941-D9CDDFD70D87}" srcOrd="10" destOrd="0" presId="urn:microsoft.com/office/officeart/2008/layout/LinedList"/>
    <dgm:cxn modelId="{241C2F35-E6F0-4F41-BC31-5DCEBCCC7B90}" type="presParOf" srcId="{08B814FB-1B66-4759-9941-D9CDDFD70D87}" destId="{0A48FEBC-BEB8-470F-8EF1-EF54A6F0ECAE}" srcOrd="0" destOrd="0" presId="urn:microsoft.com/office/officeart/2008/layout/LinedList"/>
    <dgm:cxn modelId="{61AF4408-2CCA-4B83-AEA5-5B4B9F0D987C}" type="presParOf" srcId="{08B814FB-1B66-4759-9941-D9CDDFD70D87}" destId="{17AE3633-A3F3-4E51-9075-E1C8A67770BD}" srcOrd="1" destOrd="0" presId="urn:microsoft.com/office/officeart/2008/layout/LinedList"/>
    <dgm:cxn modelId="{B927DD71-A165-43A9-8708-84E5600C3CF8}" type="presParOf" srcId="{08B814FB-1B66-4759-9941-D9CDDFD70D87}" destId="{E08FE00B-46A3-4FA0-AA59-994FD2286830}" srcOrd="2" destOrd="0" presId="urn:microsoft.com/office/officeart/2008/layout/LinedList"/>
    <dgm:cxn modelId="{B265A9AC-BAAC-4536-BA08-8226404B81BE}" type="presParOf" srcId="{D0AC3723-B697-49E5-9F92-24779C8C2CFA}" destId="{4E545CD9-A7EA-4E6C-B263-1E5162B96AAA}" srcOrd="11" destOrd="0" presId="urn:microsoft.com/office/officeart/2008/layout/LinedList"/>
    <dgm:cxn modelId="{E21E3357-D5E7-4AF8-B068-1DE06C3D42C3}" type="presParOf" srcId="{D0AC3723-B697-49E5-9F92-24779C8C2CFA}" destId="{D0FF3164-4624-407B-8D57-D72FF9C77FA5}" srcOrd="12" destOrd="0" presId="urn:microsoft.com/office/officeart/2008/layout/LinedList"/>
    <dgm:cxn modelId="{E0F3924A-6854-44BC-97AF-73FEF8FC2FF9}" type="presParOf" srcId="{D0AC3723-B697-49E5-9F92-24779C8C2CFA}" destId="{D74EE53A-E059-4354-BB3A-B6094B74238A}" srcOrd="13" destOrd="0" presId="urn:microsoft.com/office/officeart/2008/layout/LinedList"/>
    <dgm:cxn modelId="{204F13D6-11B5-404B-8B26-596D2E9E5929}" type="presParOf" srcId="{D74EE53A-E059-4354-BB3A-B6094B74238A}" destId="{B22E571A-40EB-49C6-9A5B-29CD5781F577}" srcOrd="0" destOrd="0" presId="urn:microsoft.com/office/officeart/2008/layout/LinedList"/>
    <dgm:cxn modelId="{529B0391-08F6-4DA6-9B71-02DFB1D8D376}" type="presParOf" srcId="{D74EE53A-E059-4354-BB3A-B6094B74238A}" destId="{E885B372-B618-4E2D-B626-D895FD347183}" srcOrd="1" destOrd="0" presId="urn:microsoft.com/office/officeart/2008/layout/LinedList"/>
    <dgm:cxn modelId="{FD33E7EC-447F-415E-A232-DFC28D9A5943}" type="presParOf" srcId="{D74EE53A-E059-4354-BB3A-B6094B74238A}" destId="{55579801-47F0-4E58-829F-8FA9BD1E010F}" srcOrd="2" destOrd="0" presId="urn:microsoft.com/office/officeart/2008/layout/LinedList"/>
    <dgm:cxn modelId="{719E416E-C557-4E76-A493-00EAA166F947}" type="presParOf" srcId="{D0AC3723-B697-49E5-9F92-24779C8C2CFA}" destId="{35A96064-07C9-43E8-8CBC-2309886DECF6}" srcOrd="14" destOrd="0" presId="urn:microsoft.com/office/officeart/2008/layout/LinedList"/>
    <dgm:cxn modelId="{DEE08314-D06E-4E6D-AEC0-6B0F70EFFC10}" type="presParOf" srcId="{D0AC3723-B697-49E5-9F92-24779C8C2CFA}" destId="{9BCCFDA6-F11C-4D02-973F-93EC4E85B50A}" srcOrd="15" destOrd="0" presId="urn:microsoft.com/office/officeart/2008/layout/LinedList"/>
    <dgm:cxn modelId="{E4E99976-77C5-4A3A-B292-0DC2A6223528}" type="presParOf" srcId="{D0AC3723-B697-49E5-9F92-24779C8C2CFA}" destId="{D8C3D082-288F-4132-AAE4-602F30DE07CE}" srcOrd="16" destOrd="0" presId="urn:microsoft.com/office/officeart/2008/layout/LinedList"/>
    <dgm:cxn modelId="{3510AF45-B7DB-4DDC-84D8-69BF9F346F3C}" type="presParOf" srcId="{D8C3D082-288F-4132-AAE4-602F30DE07CE}" destId="{B70BDBF0-C0E8-4264-9222-B67D5FBEAFEA}" srcOrd="0" destOrd="0" presId="urn:microsoft.com/office/officeart/2008/layout/LinedList"/>
    <dgm:cxn modelId="{55C635C1-7423-445F-9F5E-86DEF0B22AD6}" type="presParOf" srcId="{D8C3D082-288F-4132-AAE4-602F30DE07CE}" destId="{39101332-9F6C-4F2E-A52E-AAEA023B5299}" srcOrd="1" destOrd="0" presId="urn:microsoft.com/office/officeart/2008/layout/LinedList"/>
    <dgm:cxn modelId="{B158B347-DFB4-444A-B431-85FB9E344E8A}" type="presParOf" srcId="{D8C3D082-288F-4132-AAE4-602F30DE07CE}" destId="{45D89F09-0728-48D4-A23F-77D10250A58C}" srcOrd="2" destOrd="0" presId="urn:microsoft.com/office/officeart/2008/layout/LinedList"/>
    <dgm:cxn modelId="{64EE6083-F6D6-46FC-ADF8-86B25FE4C24B}" type="presParOf" srcId="{D0AC3723-B697-49E5-9F92-24779C8C2CFA}" destId="{FE0B78D0-4977-46B6-A067-FE42F8250B18}" srcOrd="17" destOrd="0" presId="urn:microsoft.com/office/officeart/2008/layout/LinedList"/>
    <dgm:cxn modelId="{66E98652-42CC-4C6D-8BF8-CA788B06DCB7}" type="presParOf" srcId="{D0AC3723-B697-49E5-9F92-24779C8C2CFA}" destId="{DB3FFBC9-A784-43E7-BE65-EA111D0FF468}" srcOrd="18"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9B4CD0B-D517-4912-B363-13EB89C050C4}" type="doc">
      <dgm:prSet loTypeId="urn:microsoft.com/office/officeart/2008/layout/SquareAccentList" loCatId="list" qsTypeId="urn:microsoft.com/office/officeart/2005/8/quickstyle/simple1" qsCatId="simple" csTypeId="urn:microsoft.com/office/officeart/2005/8/colors/accent0_3" csCatId="mainScheme" phldr="1"/>
      <dgm:spPr/>
      <dgm:t>
        <a:bodyPr/>
        <a:lstStyle/>
        <a:p>
          <a:endParaRPr lang="ru-RU"/>
        </a:p>
      </dgm:t>
    </dgm:pt>
    <dgm:pt modelId="{9FF13838-EDE1-482D-8504-4FD38EEA7483}">
      <dgm:prSet phldrT="[Текст]"/>
      <dgm:spPr/>
      <dgm:t>
        <a:bodyPr/>
        <a:lstStyle/>
        <a:p>
          <a:r>
            <a:rPr lang="en-US" b="1" dirty="0"/>
            <a:t>Save time</a:t>
          </a:r>
          <a:endParaRPr lang="ru-RU" dirty="0"/>
        </a:p>
      </dgm:t>
    </dgm:pt>
    <dgm:pt modelId="{71ED24A4-0ED6-4FDA-9183-7096CD470423}" type="parTrans" cxnId="{A9F1860F-72D5-4471-9BDB-C0AE13F3D80E}">
      <dgm:prSet/>
      <dgm:spPr/>
      <dgm:t>
        <a:bodyPr/>
        <a:lstStyle/>
        <a:p>
          <a:endParaRPr lang="ru-RU"/>
        </a:p>
      </dgm:t>
    </dgm:pt>
    <dgm:pt modelId="{72C63DCF-26AB-47FB-90EA-7597DDBA91AD}" type="sibTrans" cxnId="{A9F1860F-72D5-4471-9BDB-C0AE13F3D80E}">
      <dgm:prSet/>
      <dgm:spPr/>
      <dgm:t>
        <a:bodyPr/>
        <a:lstStyle/>
        <a:p>
          <a:endParaRPr lang="ru-RU"/>
        </a:p>
      </dgm:t>
    </dgm:pt>
    <dgm:pt modelId="{97734E5C-BC27-4169-865C-CA11A388C2E9}">
      <dgm:prSet phldrT="[Текст]"/>
      <dgm:spPr/>
      <dgm:t>
        <a:bodyPr/>
        <a:lstStyle/>
        <a:p>
          <a:r>
            <a:rPr lang="en-US" b="1" dirty="0"/>
            <a:t>Decrease friction between the writer and the business.</a:t>
          </a:r>
          <a:endParaRPr lang="ru-RU" dirty="0"/>
        </a:p>
      </dgm:t>
    </dgm:pt>
    <dgm:pt modelId="{1C0CE341-6239-42D2-9CFB-7B6855594715}" type="parTrans" cxnId="{3E01C323-CBEE-4C0D-8D7E-6F08645EAF0C}">
      <dgm:prSet/>
      <dgm:spPr/>
      <dgm:t>
        <a:bodyPr/>
        <a:lstStyle/>
        <a:p>
          <a:endParaRPr lang="ru-RU"/>
        </a:p>
      </dgm:t>
    </dgm:pt>
    <dgm:pt modelId="{D0AE6E53-82FF-4611-8091-28A99182F661}" type="sibTrans" cxnId="{3E01C323-CBEE-4C0D-8D7E-6F08645EAF0C}">
      <dgm:prSet/>
      <dgm:spPr/>
      <dgm:t>
        <a:bodyPr/>
        <a:lstStyle/>
        <a:p>
          <a:endParaRPr lang="ru-RU"/>
        </a:p>
      </dgm:t>
    </dgm:pt>
    <dgm:pt modelId="{29050E44-AC89-4BCE-B250-ADA79AEF2070}">
      <dgm:prSet phldrT="[Текст]"/>
      <dgm:spPr/>
      <dgm:t>
        <a:bodyPr/>
        <a:lstStyle/>
        <a:p>
          <a:r>
            <a:rPr lang="en-US" b="1" dirty="0"/>
            <a:t>Improve predictability of technical writing projects.</a:t>
          </a:r>
          <a:endParaRPr lang="ru-RU" dirty="0"/>
        </a:p>
      </dgm:t>
    </dgm:pt>
    <dgm:pt modelId="{1BFD388B-0CFA-4E70-9860-3E7D673DCA54}" type="sibTrans" cxnId="{B9738485-2E32-40A2-A2EB-7183D73236AB}">
      <dgm:prSet/>
      <dgm:spPr/>
      <dgm:t>
        <a:bodyPr/>
        <a:lstStyle/>
        <a:p>
          <a:endParaRPr lang="ru-RU"/>
        </a:p>
      </dgm:t>
    </dgm:pt>
    <dgm:pt modelId="{FB23191C-5D8D-4DC4-8CAC-897E89EAE03C}" type="parTrans" cxnId="{B9738485-2E32-40A2-A2EB-7183D73236AB}">
      <dgm:prSet/>
      <dgm:spPr/>
      <dgm:t>
        <a:bodyPr/>
        <a:lstStyle/>
        <a:p>
          <a:endParaRPr lang="ru-RU"/>
        </a:p>
      </dgm:t>
    </dgm:pt>
    <dgm:pt modelId="{FEAB2A8D-E21B-4799-B105-0DECB5A95B89}">
      <dgm:prSet phldrT="[Текст]"/>
      <dgm:spPr/>
      <dgm:t>
        <a:bodyPr/>
        <a:lstStyle/>
        <a:p>
          <a:r>
            <a:rPr lang="en-US" b="1" dirty="0"/>
            <a:t>Provide an agreed-upon content development method for a team of writers.</a:t>
          </a:r>
          <a:endParaRPr lang="ru-RU" dirty="0"/>
        </a:p>
      </dgm:t>
    </dgm:pt>
    <dgm:pt modelId="{E3F54B9D-BEAA-453A-997E-339CF6584314}" type="sibTrans" cxnId="{74195697-3DD7-4B39-BB2C-93AD4FB589E2}">
      <dgm:prSet/>
      <dgm:spPr/>
      <dgm:t>
        <a:bodyPr/>
        <a:lstStyle/>
        <a:p>
          <a:endParaRPr lang="ru-RU"/>
        </a:p>
      </dgm:t>
    </dgm:pt>
    <dgm:pt modelId="{84C143B7-5916-4F55-BD78-70415621681F}" type="parTrans" cxnId="{74195697-3DD7-4B39-BB2C-93AD4FB589E2}">
      <dgm:prSet/>
      <dgm:spPr/>
      <dgm:t>
        <a:bodyPr/>
        <a:lstStyle/>
        <a:p>
          <a:endParaRPr lang="ru-RU"/>
        </a:p>
      </dgm:t>
    </dgm:pt>
    <dgm:pt modelId="{8FD50879-48D3-4B71-8DC8-E3BF849DE372}">
      <dgm:prSet phldrT="[Текст]" phldr="1" custT="1"/>
      <dgm:spPr/>
      <dgm:t>
        <a:bodyPr/>
        <a:lstStyle/>
        <a:p>
          <a:endParaRPr lang="ru-RU" sz="100" dirty="0"/>
        </a:p>
      </dgm:t>
    </dgm:pt>
    <dgm:pt modelId="{2D6169EB-D0EB-4C96-8EA6-0B9289328629}" type="sibTrans" cxnId="{2A27CDFC-0A82-49AE-83B2-565EC626E72C}">
      <dgm:prSet/>
      <dgm:spPr/>
      <dgm:t>
        <a:bodyPr/>
        <a:lstStyle/>
        <a:p>
          <a:endParaRPr lang="ru-RU"/>
        </a:p>
      </dgm:t>
    </dgm:pt>
    <dgm:pt modelId="{FBF09E1A-3D44-4DF9-9AB5-1B43C30C39DB}" type="parTrans" cxnId="{2A27CDFC-0A82-49AE-83B2-565EC626E72C}">
      <dgm:prSet/>
      <dgm:spPr/>
      <dgm:t>
        <a:bodyPr/>
        <a:lstStyle/>
        <a:p>
          <a:endParaRPr lang="ru-RU"/>
        </a:p>
      </dgm:t>
    </dgm:pt>
    <dgm:pt modelId="{19C803A6-36F8-43A1-907E-D242F2AF70A1}">
      <dgm:prSet phldrT="[Текст]" phldr="1" custT="1"/>
      <dgm:spPr/>
      <dgm:t>
        <a:bodyPr/>
        <a:lstStyle/>
        <a:p>
          <a:endParaRPr lang="ru-RU" sz="100" dirty="0"/>
        </a:p>
      </dgm:t>
    </dgm:pt>
    <dgm:pt modelId="{EE84F022-AE1E-4EAE-BF1B-277D7A068A84}" type="sibTrans" cxnId="{6C667AB7-F987-436D-B75D-BD945D349905}">
      <dgm:prSet/>
      <dgm:spPr/>
      <dgm:t>
        <a:bodyPr/>
        <a:lstStyle/>
        <a:p>
          <a:endParaRPr lang="ru-RU"/>
        </a:p>
      </dgm:t>
    </dgm:pt>
    <dgm:pt modelId="{D7D2E526-CA09-4351-B7C7-889C3F75B063}" type="parTrans" cxnId="{6C667AB7-F987-436D-B75D-BD945D349905}">
      <dgm:prSet/>
      <dgm:spPr/>
      <dgm:t>
        <a:bodyPr/>
        <a:lstStyle/>
        <a:p>
          <a:endParaRPr lang="ru-RU"/>
        </a:p>
      </dgm:t>
    </dgm:pt>
    <dgm:pt modelId="{8BE3E11B-A175-4BC7-9F50-B1CC2B474003}">
      <dgm:prSet phldrT="[Текст]"/>
      <dgm:spPr/>
      <dgm:t>
        <a:bodyPr/>
        <a:lstStyle/>
        <a:p>
          <a:r>
            <a:rPr lang="en-US" b="1" dirty="0"/>
            <a:t>Be used by non-writers/newcomers to technical writing</a:t>
          </a:r>
          <a:endParaRPr lang="ru-RU" dirty="0"/>
        </a:p>
      </dgm:t>
    </dgm:pt>
    <dgm:pt modelId="{2762EF89-0AA7-4CB2-A2C5-AB4858250BA4}" type="sibTrans" cxnId="{9A9E2EE4-31B3-4297-808F-D3289215D0F4}">
      <dgm:prSet/>
      <dgm:spPr/>
      <dgm:t>
        <a:bodyPr/>
        <a:lstStyle/>
        <a:p>
          <a:endParaRPr lang="ru-RU"/>
        </a:p>
      </dgm:t>
    </dgm:pt>
    <dgm:pt modelId="{50C886CE-CE08-4CF1-9B91-A6C2ECAE8796}" type="parTrans" cxnId="{9A9E2EE4-31B3-4297-808F-D3289215D0F4}">
      <dgm:prSet/>
      <dgm:spPr/>
      <dgm:t>
        <a:bodyPr/>
        <a:lstStyle/>
        <a:p>
          <a:endParaRPr lang="ru-RU"/>
        </a:p>
      </dgm:t>
    </dgm:pt>
    <dgm:pt modelId="{1C9593C5-CDD7-490E-A78F-F5784F557E60}">
      <dgm:prSet phldrT="[Текст]"/>
      <dgm:spPr/>
      <dgm:t>
        <a:bodyPr/>
        <a:lstStyle/>
        <a:p>
          <a:r>
            <a:rPr lang="en-US" b="1" dirty="0"/>
            <a:t>Focus on the audience (i.e., end user)</a:t>
          </a:r>
          <a:endParaRPr lang="ru-RU" dirty="0"/>
        </a:p>
      </dgm:t>
    </dgm:pt>
    <dgm:pt modelId="{7115795E-9818-474F-BCE2-69EC4902FFA2}" type="parTrans" cxnId="{4E0A5833-1E5F-4781-A08A-78C2BE028B8F}">
      <dgm:prSet/>
      <dgm:spPr/>
      <dgm:t>
        <a:bodyPr/>
        <a:lstStyle/>
        <a:p>
          <a:endParaRPr lang="ru-RU"/>
        </a:p>
      </dgm:t>
    </dgm:pt>
    <dgm:pt modelId="{D0E44384-A229-490D-909F-E85C92DB261D}" type="sibTrans" cxnId="{4E0A5833-1E5F-4781-A08A-78C2BE028B8F}">
      <dgm:prSet/>
      <dgm:spPr/>
      <dgm:t>
        <a:bodyPr/>
        <a:lstStyle/>
        <a:p>
          <a:endParaRPr lang="ru-RU"/>
        </a:p>
      </dgm:t>
    </dgm:pt>
    <dgm:pt modelId="{72A9632C-FF5E-40CE-BDCB-8ED70AFFFD7F}" type="pres">
      <dgm:prSet presAssocID="{99B4CD0B-D517-4912-B363-13EB89C050C4}" presName="layout" presStyleCnt="0">
        <dgm:presLayoutVars>
          <dgm:chMax/>
          <dgm:chPref/>
          <dgm:dir/>
          <dgm:resizeHandles/>
        </dgm:presLayoutVars>
      </dgm:prSet>
      <dgm:spPr/>
    </dgm:pt>
    <dgm:pt modelId="{AE428501-05A8-4EB4-A8FE-94001EEEFF1E}" type="pres">
      <dgm:prSet presAssocID="{19C803A6-36F8-43A1-907E-D242F2AF70A1}" presName="root" presStyleCnt="0">
        <dgm:presLayoutVars>
          <dgm:chMax/>
          <dgm:chPref/>
        </dgm:presLayoutVars>
      </dgm:prSet>
      <dgm:spPr/>
    </dgm:pt>
    <dgm:pt modelId="{758DA1D0-82B8-46F4-8846-940B9D44F646}" type="pres">
      <dgm:prSet presAssocID="{19C803A6-36F8-43A1-907E-D242F2AF70A1}" presName="rootComposite" presStyleCnt="0">
        <dgm:presLayoutVars/>
      </dgm:prSet>
      <dgm:spPr/>
    </dgm:pt>
    <dgm:pt modelId="{524C68A6-B643-457A-AAA2-4B3A83AD5B77}" type="pres">
      <dgm:prSet presAssocID="{19C803A6-36F8-43A1-907E-D242F2AF70A1}" presName="ParentAccent" presStyleLbl="alignNode1" presStyleIdx="0" presStyleCnt="2"/>
      <dgm:spPr/>
    </dgm:pt>
    <dgm:pt modelId="{6B65591D-B90C-46F7-B822-C099D5062ABE}" type="pres">
      <dgm:prSet presAssocID="{19C803A6-36F8-43A1-907E-D242F2AF70A1}" presName="ParentSmallAccent" presStyleLbl="fgAcc1" presStyleIdx="0" presStyleCnt="2"/>
      <dgm:spPr/>
    </dgm:pt>
    <dgm:pt modelId="{1B02BADA-6FDA-4F38-9F09-80BEE7282E39}" type="pres">
      <dgm:prSet presAssocID="{19C803A6-36F8-43A1-907E-D242F2AF70A1}" presName="Parent" presStyleLbl="revTx" presStyleIdx="0" presStyleCnt="8" custFlipVert="1" custScaleY="4963">
        <dgm:presLayoutVars>
          <dgm:chMax/>
          <dgm:chPref val="4"/>
          <dgm:bulletEnabled val="1"/>
        </dgm:presLayoutVars>
      </dgm:prSet>
      <dgm:spPr/>
    </dgm:pt>
    <dgm:pt modelId="{BBCFC8E1-71DE-4CFA-A2A4-0628890808E9}" type="pres">
      <dgm:prSet presAssocID="{19C803A6-36F8-43A1-907E-D242F2AF70A1}" presName="childShape" presStyleCnt="0">
        <dgm:presLayoutVars>
          <dgm:chMax val="0"/>
          <dgm:chPref val="0"/>
        </dgm:presLayoutVars>
      </dgm:prSet>
      <dgm:spPr/>
    </dgm:pt>
    <dgm:pt modelId="{153263E2-1305-45AA-90E9-5B53BD192012}" type="pres">
      <dgm:prSet presAssocID="{9FF13838-EDE1-482D-8504-4FD38EEA7483}" presName="childComposite" presStyleCnt="0">
        <dgm:presLayoutVars>
          <dgm:chMax val="0"/>
          <dgm:chPref val="0"/>
        </dgm:presLayoutVars>
      </dgm:prSet>
      <dgm:spPr/>
    </dgm:pt>
    <dgm:pt modelId="{9EB49A3D-52E9-4B24-88A8-D8D90D575283}" type="pres">
      <dgm:prSet presAssocID="{9FF13838-EDE1-482D-8504-4FD38EEA7483}" presName="ChildAccent" presStyleLbl="solidFgAcc1" presStyleIdx="0" presStyleCnt="6"/>
      <dgm:spPr/>
    </dgm:pt>
    <dgm:pt modelId="{C75297BB-A13E-4130-96DF-037400ABAB27}" type="pres">
      <dgm:prSet presAssocID="{9FF13838-EDE1-482D-8504-4FD38EEA7483}" presName="Child" presStyleLbl="revTx" presStyleIdx="1" presStyleCnt="8">
        <dgm:presLayoutVars>
          <dgm:chMax val="0"/>
          <dgm:chPref val="0"/>
          <dgm:bulletEnabled val="1"/>
        </dgm:presLayoutVars>
      </dgm:prSet>
      <dgm:spPr/>
    </dgm:pt>
    <dgm:pt modelId="{188AAB4B-621D-424B-AF4A-8B53BBFC8439}" type="pres">
      <dgm:prSet presAssocID="{29050E44-AC89-4BCE-B250-ADA79AEF2070}" presName="childComposite" presStyleCnt="0">
        <dgm:presLayoutVars>
          <dgm:chMax val="0"/>
          <dgm:chPref val="0"/>
        </dgm:presLayoutVars>
      </dgm:prSet>
      <dgm:spPr/>
    </dgm:pt>
    <dgm:pt modelId="{7C65A126-24D3-4A33-9708-9DEA55A2E1B9}" type="pres">
      <dgm:prSet presAssocID="{29050E44-AC89-4BCE-B250-ADA79AEF2070}" presName="ChildAccent" presStyleLbl="solidFgAcc1" presStyleIdx="1" presStyleCnt="6"/>
      <dgm:spPr/>
    </dgm:pt>
    <dgm:pt modelId="{A05E374E-69C4-4EC9-94BA-96887A343A92}" type="pres">
      <dgm:prSet presAssocID="{29050E44-AC89-4BCE-B250-ADA79AEF2070}" presName="Child" presStyleLbl="revTx" presStyleIdx="2" presStyleCnt="8">
        <dgm:presLayoutVars>
          <dgm:chMax val="0"/>
          <dgm:chPref val="0"/>
          <dgm:bulletEnabled val="1"/>
        </dgm:presLayoutVars>
      </dgm:prSet>
      <dgm:spPr/>
    </dgm:pt>
    <dgm:pt modelId="{15F10300-6CED-4803-8748-CBCE6B914336}" type="pres">
      <dgm:prSet presAssocID="{FEAB2A8D-E21B-4799-B105-0DECB5A95B89}" presName="childComposite" presStyleCnt="0">
        <dgm:presLayoutVars>
          <dgm:chMax val="0"/>
          <dgm:chPref val="0"/>
        </dgm:presLayoutVars>
      </dgm:prSet>
      <dgm:spPr/>
    </dgm:pt>
    <dgm:pt modelId="{D6D0EA18-F2E1-4E05-B42E-77FD609BC83D}" type="pres">
      <dgm:prSet presAssocID="{FEAB2A8D-E21B-4799-B105-0DECB5A95B89}" presName="ChildAccent" presStyleLbl="solidFgAcc1" presStyleIdx="2" presStyleCnt="6"/>
      <dgm:spPr/>
    </dgm:pt>
    <dgm:pt modelId="{CCC6C40A-46BD-4E57-B9F2-D5E8D44EBBDF}" type="pres">
      <dgm:prSet presAssocID="{FEAB2A8D-E21B-4799-B105-0DECB5A95B89}" presName="Child" presStyleLbl="revTx" presStyleIdx="3" presStyleCnt="8">
        <dgm:presLayoutVars>
          <dgm:chMax val="0"/>
          <dgm:chPref val="0"/>
          <dgm:bulletEnabled val="1"/>
        </dgm:presLayoutVars>
      </dgm:prSet>
      <dgm:spPr/>
    </dgm:pt>
    <dgm:pt modelId="{4E598A70-9022-45A3-9C11-724E13263B7D}" type="pres">
      <dgm:prSet presAssocID="{8FD50879-48D3-4B71-8DC8-E3BF849DE372}" presName="root" presStyleCnt="0">
        <dgm:presLayoutVars>
          <dgm:chMax/>
          <dgm:chPref/>
        </dgm:presLayoutVars>
      </dgm:prSet>
      <dgm:spPr/>
    </dgm:pt>
    <dgm:pt modelId="{CE4C15B1-3261-426C-83E6-18FE43D8285B}" type="pres">
      <dgm:prSet presAssocID="{8FD50879-48D3-4B71-8DC8-E3BF849DE372}" presName="rootComposite" presStyleCnt="0">
        <dgm:presLayoutVars/>
      </dgm:prSet>
      <dgm:spPr/>
    </dgm:pt>
    <dgm:pt modelId="{62971C21-12CE-4E7E-B8FF-400314C8F9E0}" type="pres">
      <dgm:prSet presAssocID="{8FD50879-48D3-4B71-8DC8-E3BF849DE372}" presName="ParentAccent" presStyleLbl="alignNode1" presStyleIdx="1" presStyleCnt="2"/>
      <dgm:spPr/>
    </dgm:pt>
    <dgm:pt modelId="{41A8D04D-D198-4D13-A5D8-14B188247915}" type="pres">
      <dgm:prSet presAssocID="{8FD50879-48D3-4B71-8DC8-E3BF849DE372}" presName="ParentSmallAccent" presStyleLbl="fgAcc1" presStyleIdx="1" presStyleCnt="2"/>
      <dgm:spPr/>
    </dgm:pt>
    <dgm:pt modelId="{5FB004FB-645C-48F9-9A3F-C3EFCBA2526D}" type="pres">
      <dgm:prSet presAssocID="{8FD50879-48D3-4B71-8DC8-E3BF849DE372}" presName="Parent" presStyleLbl="revTx" presStyleIdx="4" presStyleCnt="8" custScaleY="4963">
        <dgm:presLayoutVars>
          <dgm:chMax/>
          <dgm:chPref val="4"/>
          <dgm:bulletEnabled val="1"/>
        </dgm:presLayoutVars>
      </dgm:prSet>
      <dgm:spPr/>
    </dgm:pt>
    <dgm:pt modelId="{04C2835D-21F6-4D96-8F56-695FDC5CD275}" type="pres">
      <dgm:prSet presAssocID="{8FD50879-48D3-4B71-8DC8-E3BF849DE372}" presName="childShape" presStyleCnt="0">
        <dgm:presLayoutVars>
          <dgm:chMax val="0"/>
          <dgm:chPref val="0"/>
        </dgm:presLayoutVars>
      </dgm:prSet>
      <dgm:spPr/>
    </dgm:pt>
    <dgm:pt modelId="{E8817797-DAF0-4858-AB7A-B9D256F21334}" type="pres">
      <dgm:prSet presAssocID="{1C9593C5-CDD7-490E-A78F-F5784F557E60}" presName="childComposite" presStyleCnt="0">
        <dgm:presLayoutVars>
          <dgm:chMax val="0"/>
          <dgm:chPref val="0"/>
        </dgm:presLayoutVars>
      </dgm:prSet>
      <dgm:spPr/>
    </dgm:pt>
    <dgm:pt modelId="{927596B5-20FD-4717-8D08-8B7B7D20B368}" type="pres">
      <dgm:prSet presAssocID="{1C9593C5-CDD7-490E-A78F-F5784F557E60}" presName="ChildAccent" presStyleLbl="solidFgAcc1" presStyleIdx="3" presStyleCnt="6"/>
      <dgm:spPr/>
    </dgm:pt>
    <dgm:pt modelId="{DA5FFDDB-1875-48E5-87E5-A9189E7A5A76}" type="pres">
      <dgm:prSet presAssocID="{1C9593C5-CDD7-490E-A78F-F5784F557E60}" presName="Child" presStyleLbl="revTx" presStyleIdx="5" presStyleCnt="8">
        <dgm:presLayoutVars>
          <dgm:chMax val="0"/>
          <dgm:chPref val="0"/>
          <dgm:bulletEnabled val="1"/>
        </dgm:presLayoutVars>
      </dgm:prSet>
      <dgm:spPr/>
    </dgm:pt>
    <dgm:pt modelId="{E92D2C64-23A5-4326-9FD1-06696F119C50}" type="pres">
      <dgm:prSet presAssocID="{97734E5C-BC27-4169-865C-CA11A388C2E9}" presName="childComposite" presStyleCnt="0">
        <dgm:presLayoutVars>
          <dgm:chMax val="0"/>
          <dgm:chPref val="0"/>
        </dgm:presLayoutVars>
      </dgm:prSet>
      <dgm:spPr/>
    </dgm:pt>
    <dgm:pt modelId="{543CCE85-6F53-407B-B57C-FAD86EABF64A}" type="pres">
      <dgm:prSet presAssocID="{97734E5C-BC27-4169-865C-CA11A388C2E9}" presName="ChildAccent" presStyleLbl="solidFgAcc1" presStyleIdx="4" presStyleCnt="6"/>
      <dgm:spPr/>
    </dgm:pt>
    <dgm:pt modelId="{F4CA2DD3-9F67-4B9E-965D-92336181A15A}" type="pres">
      <dgm:prSet presAssocID="{97734E5C-BC27-4169-865C-CA11A388C2E9}" presName="Child" presStyleLbl="revTx" presStyleIdx="6" presStyleCnt="8">
        <dgm:presLayoutVars>
          <dgm:chMax val="0"/>
          <dgm:chPref val="0"/>
          <dgm:bulletEnabled val="1"/>
        </dgm:presLayoutVars>
      </dgm:prSet>
      <dgm:spPr/>
    </dgm:pt>
    <dgm:pt modelId="{03165917-3DEC-4C0A-9C8F-0E7FE2CCA184}" type="pres">
      <dgm:prSet presAssocID="{8BE3E11B-A175-4BC7-9F50-B1CC2B474003}" presName="childComposite" presStyleCnt="0">
        <dgm:presLayoutVars>
          <dgm:chMax val="0"/>
          <dgm:chPref val="0"/>
        </dgm:presLayoutVars>
      </dgm:prSet>
      <dgm:spPr/>
    </dgm:pt>
    <dgm:pt modelId="{A2C67E08-AC8C-4E6B-B593-C01A215C0B1C}" type="pres">
      <dgm:prSet presAssocID="{8BE3E11B-A175-4BC7-9F50-B1CC2B474003}" presName="ChildAccent" presStyleLbl="solidFgAcc1" presStyleIdx="5" presStyleCnt="6"/>
      <dgm:spPr/>
    </dgm:pt>
    <dgm:pt modelId="{9CCE65EC-CA21-4115-BAE0-6402CA28629E}" type="pres">
      <dgm:prSet presAssocID="{8BE3E11B-A175-4BC7-9F50-B1CC2B474003}" presName="Child" presStyleLbl="revTx" presStyleIdx="7" presStyleCnt="8">
        <dgm:presLayoutVars>
          <dgm:chMax val="0"/>
          <dgm:chPref val="0"/>
          <dgm:bulletEnabled val="1"/>
        </dgm:presLayoutVars>
      </dgm:prSet>
      <dgm:spPr/>
    </dgm:pt>
  </dgm:ptLst>
  <dgm:cxnLst>
    <dgm:cxn modelId="{A9F1860F-72D5-4471-9BDB-C0AE13F3D80E}" srcId="{19C803A6-36F8-43A1-907E-D242F2AF70A1}" destId="{9FF13838-EDE1-482D-8504-4FD38EEA7483}" srcOrd="0" destOrd="0" parTransId="{71ED24A4-0ED6-4FDA-9183-7096CD470423}" sibTransId="{72C63DCF-26AB-47FB-90EA-7597DDBA91AD}"/>
    <dgm:cxn modelId="{3DB1DE1A-5E33-4EC2-A117-FBFCDF678BC2}" type="presOf" srcId="{19C803A6-36F8-43A1-907E-D242F2AF70A1}" destId="{1B02BADA-6FDA-4F38-9F09-80BEE7282E39}" srcOrd="0" destOrd="0" presId="urn:microsoft.com/office/officeart/2008/layout/SquareAccentList"/>
    <dgm:cxn modelId="{3E01C323-CBEE-4C0D-8D7E-6F08645EAF0C}" srcId="{8FD50879-48D3-4B71-8DC8-E3BF849DE372}" destId="{97734E5C-BC27-4169-865C-CA11A388C2E9}" srcOrd="1" destOrd="0" parTransId="{1C0CE341-6239-42D2-9CFB-7B6855594715}" sibTransId="{D0AE6E53-82FF-4611-8091-28A99182F661}"/>
    <dgm:cxn modelId="{4E0A5833-1E5F-4781-A08A-78C2BE028B8F}" srcId="{8FD50879-48D3-4B71-8DC8-E3BF849DE372}" destId="{1C9593C5-CDD7-490E-A78F-F5784F557E60}" srcOrd="0" destOrd="0" parTransId="{7115795E-9818-474F-BCE2-69EC4902FFA2}" sibTransId="{D0E44384-A229-490D-909F-E85C92DB261D}"/>
    <dgm:cxn modelId="{7D56655C-1160-4621-93DB-85DAA7A75651}" type="presOf" srcId="{1C9593C5-CDD7-490E-A78F-F5784F557E60}" destId="{DA5FFDDB-1875-48E5-87E5-A9189E7A5A76}" srcOrd="0" destOrd="0" presId="urn:microsoft.com/office/officeart/2008/layout/SquareAccentList"/>
    <dgm:cxn modelId="{D34DB944-FF14-4117-A685-90CDE33E3C3A}" type="presOf" srcId="{99B4CD0B-D517-4912-B363-13EB89C050C4}" destId="{72A9632C-FF5E-40CE-BDCB-8ED70AFFFD7F}" srcOrd="0" destOrd="0" presId="urn:microsoft.com/office/officeart/2008/layout/SquareAccentList"/>
    <dgm:cxn modelId="{9834226C-961D-4C53-B481-B414783C4CE9}" type="presOf" srcId="{8FD50879-48D3-4B71-8DC8-E3BF849DE372}" destId="{5FB004FB-645C-48F9-9A3F-C3EFCBA2526D}" srcOrd="0" destOrd="0" presId="urn:microsoft.com/office/officeart/2008/layout/SquareAccentList"/>
    <dgm:cxn modelId="{630C9079-554B-4DB9-8057-B083865589DB}" type="presOf" srcId="{29050E44-AC89-4BCE-B250-ADA79AEF2070}" destId="{A05E374E-69C4-4EC9-94BA-96887A343A92}" srcOrd="0" destOrd="0" presId="urn:microsoft.com/office/officeart/2008/layout/SquareAccentList"/>
    <dgm:cxn modelId="{5CEB827F-9336-4D5F-9873-DC482B2C2016}" type="presOf" srcId="{8BE3E11B-A175-4BC7-9F50-B1CC2B474003}" destId="{9CCE65EC-CA21-4115-BAE0-6402CA28629E}" srcOrd="0" destOrd="0" presId="urn:microsoft.com/office/officeart/2008/layout/SquareAccentList"/>
    <dgm:cxn modelId="{B9738485-2E32-40A2-A2EB-7183D73236AB}" srcId="{19C803A6-36F8-43A1-907E-D242F2AF70A1}" destId="{29050E44-AC89-4BCE-B250-ADA79AEF2070}" srcOrd="1" destOrd="0" parTransId="{FB23191C-5D8D-4DC4-8CAC-897E89EAE03C}" sibTransId="{1BFD388B-0CFA-4E70-9860-3E7D673DCA54}"/>
    <dgm:cxn modelId="{74195697-3DD7-4B39-BB2C-93AD4FB589E2}" srcId="{19C803A6-36F8-43A1-907E-D242F2AF70A1}" destId="{FEAB2A8D-E21B-4799-B105-0DECB5A95B89}" srcOrd="2" destOrd="0" parTransId="{84C143B7-5916-4F55-BD78-70415621681F}" sibTransId="{E3F54B9D-BEAA-453A-997E-339CF6584314}"/>
    <dgm:cxn modelId="{A77FB0B4-8A17-4D5D-8460-16C24B6F62F3}" type="presOf" srcId="{97734E5C-BC27-4169-865C-CA11A388C2E9}" destId="{F4CA2DD3-9F67-4B9E-965D-92336181A15A}" srcOrd="0" destOrd="0" presId="urn:microsoft.com/office/officeart/2008/layout/SquareAccentList"/>
    <dgm:cxn modelId="{6C667AB7-F987-436D-B75D-BD945D349905}" srcId="{99B4CD0B-D517-4912-B363-13EB89C050C4}" destId="{19C803A6-36F8-43A1-907E-D242F2AF70A1}" srcOrd="0" destOrd="0" parTransId="{D7D2E526-CA09-4351-B7C7-889C3F75B063}" sibTransId="{EE84F022-AE1E-4EAE-BF1B-277D7A068A84}"/>
    <dgm:cxn modelId="{FEFD35C7-18B3-4F9D-AADB-354D64B9CA6F}" type="presOf" srcId="{FEAB2A8D-E21B-4799-B105-0DECB5A95B89}" destId="{CCC6C40A-46BD-4E57-B9F2-D5E8D44EBBDF}" srcOrd="0" destOrd="0" presId="urn:microsoft.com/office/officeart/2008/layout/SquareAccentList"/>
    <dgm:cxn modelId="{6FDA61DE-577F-4A91-898F-B0FA354DFBF7}" type="presOf" srcId="{9FF13838-EDE1-482D-8504-4FD38EEA7483}" destId="{C75297BB-A13E-4130-96DF-037400ABAB27}" srcOrd="0" destOrd="0" presId="urn:microsoft.com/office/officeart/2008/layout/SquareAccentList"/>
    <dgm:cxn modelId="{9A9E2EE4-31B3-4297-808F-D3289215D0F4}" srcId="{8FD50879-48D3-4B71-8DC8-E3BF849DE372}" destId="{8BE3E11B-A175-4BC7-9F50-B1CC2B474003}" srcOrd="2" destOrd="0" parTransId="{50C886CE-CE08-4CF1-9B91-A6C2ECAE8796}" sibTransId="{2762EF89-0AA7-4CB2-A2C5-AB4858250BA4}"/>
    <dgm:cxn modelId="{2A27CDFC-0A82-49AE-83B2-565EC626E72C}" srcId="{99B4CD0B-D517-4912-B363-13EB89C050C4}" destId="{8FD50879-48D3-4B71-8DC8-E3BF849DE372}" srcOrd="1" destOrd="0" parTransId="{FBF09E1A-3D44-4DF9-9AB5-1B43C30C39DB}" sibTransId="{2D6169EB-D0EB-4C96-8EA6-0B9289328629}"/>
    <dgm:cxn modelId="{011B5FA3-77BB-4152-9BD6-2CCD16DE37F7}" type="presParOf" srcId="{72A9632C-FF5E-40CE-BDCB-8ED70AFFFD7F}" destId="{AE428501-05A8-4EB4-A8FE-94001EEEFF1E}" srcOrd="0" destOrd="0" presId="urn:microsoft.com/office/officeart/2008/layout/SquareAccentList"/>
    <dgm:cxn modelId="{82A169B4-3636-4455-A55D-E03161A3D876}" type="presParOf" srcId="{AE428501-05A8-4EB4-A8FE-94001EEEFF1E}" destId="{758DA1D0-82B8-46F4-8846-940B9D44F646}" srcOrd="0" destOrd="0" presId="urn:microsoft.com/office/officeart/2008/layout/SquareAccentList"/>
    <dgm:cxn modelId="{973A3770-E447-4EF9-80CB-591803ACAD0B}" type="presParOf" srcId="{758DA1D0-82B8-46F4-8846-940B9D44F646}" destId="{524C68A6-B643-457A-AAA2-4B3A83AD5B77}" srcOrd="0" destOrd="0" presId="urn:microsoft.com/office/officeart/2008/layout/SquareAccentList"/>
    <dgm:cxn modelId="{2A4C1AEA-8593-4FE9-98FA-0BE3EB433CF9}" type="presParOf" srcId="{758DA1D0-82B8-46F4-8846-940B9D44F646}" destId="{6B65591D-B90C-46F7-B822-C099D5062ABE}" srcOrd="1" destOrd="0" presId="urn:microsoft.com/office/officeart/2008/layout/SquareAccentList"/>
    <dgm:cxn modelId="{3B10433C-A1B1-4041-9B8B-92A2DC1BF82A}" type="presParOf" srcId="{758DA1D0-82B8-46F4-8846-940B9D44F646}" destId="{1B02BADA-6FDA-4F38-9F09-80BEE7282E39}" srcOrd="2" destOrd="0" presId="urn:microsoft.com/office/officeart/2008/layout/SquareAccentList"/>
    <dgm:cxn modelId="{E1EB9106-574F-49B8-AE7C-0990A189C4D6}" type="presParOf" srcId="{AE428501-05A8-4EB4-A8FE-94001EEEFF1E}" destId="{BBCFC8E1-71DE-4CFA-A2A4-0628890808E9}" srcOrd="1" destOrd="0" presId="urn:microsoft.com/office/officeart/2008/layout/SquareAccentList"/>
    <dgm:cxn modelId="{94B15BB3-6702-48E2-8548-26A68E744939}" type="presParOf" srcId="{BBCFC8E1-71DE-4CFA-A2A4-0628890808E9}" destId="{153263E2-1305-45AA-90E9-5B53BD192012}" srcOrd="0" destOrd="0" presId="urn:microsoft.com/office/officeart/2008/layout/SquareAccentList"/>
    <dgm:cxn modelId="{3A5C95D4-51F5-416A-BE2B-1E4318D457C2}" type="presParOf" srcId="{153263E2-1305-45AA-90E9-5B53BD192012}" destId="{9EB49A3D-52E9-4B24-88A8-D8D90D575283}" srcOrd="0" destOrd="0" presId="urn:microsoft.com/office/officeart/2008/layout/SquareAccentList"/>
    <dgm:cxn modelId="{9163FDEE-57D7-4CA6-98BD-97E494B4B6D6}" type="presParOf" srcId="{153263E2-1305-45AA-90E9-5B53BD192012}" destId="{C75297BB-A13E-4130-96DF-037400ABAB27}" srcOrd="1" destOrd="0" presId="urn:microsoft.com/office/officeart/2008/layout/SquareAccentList"/>
    <dgm:cxn modelId="{C6E0FF64-A274-413A-BBD5-FD45CDBF9DF4}" type="presParOf" srcId="{BBCFC8E1-71DE-4CFA-A2A4-0628890808E9}" destId="{188AAB4B-621D-424B-AF4A-8B53BBFC8439}" srcOrd="1" destOrd="0" presId="urn:microsoft.com/office/officeart/2008/layout/SquareAccentList"/>
    <dgm:cxn modelId="{9864D438-F457-4760-B289-66F1EE4639E7}" type="presParOf" srcId="{188AAB4B-621D-424B-AF4A-8B53BBFC8439}" destId="{7C65A126-24D3-4A33-9708-9DEA55A2E1B9}" srcOrd="0" destOrd="0" presId="urn:microsoft.com/office/officeart/2008/layout/SquareAccentList"/>
    <dgm:cxn modelId="{1252C7C2-8347-4FB2-900D-80CBB9A93515}" type="presParOf" srcId="{188AAB4B-621D-424B-AF4A-8B53BBFC8439}" destId="{A05E374E-69C4-4EC9-94BA-96887A343A92}" srcOrd="1" destOrd="0" presId="urn:microsoft.com/office/officeart/2008/layout/SquareAccentList"/>
    <dgm:cxn modelId="{A86978AE-38FA-46A6-9671-42F9C72B6D33}" type="presParOf" srcId="{BBCFC8E1-71DE-4CFA-A2A4-0628890808E9}" destId="{15F10300-6CED-4803-8748-CBCE6B914336}" srcOrd="2" destOrd="0" presId="urn:microsoft.com/office/officeart/2008/layout/SquareAccentList"/>
    <dgm:cxn modelId="{E09F22E6-4299-4944-8341-AB7B1E08342D}" type="presParOf" srcId="{15F10300-6CED-4803-8748-CBCE6B914336}" destId="{D6D0EA18-F2E1-4E05-B42E-77FD609BC83D}" srcOrd="0" destOrd="0" presId="urn:microsoft.com/office/officeart/2008/layout/SquareAccentList"/>
    <dgm:cxn modelId="{B52E0585-17FD-457E-907B-F9E2BBA6C4FD}" type="presParOf" srcId="{15F10300-6CED-4803-8748-CBCE6B914336}" destId="{CCC6C40A-46BD-4E57-B9F2-D5E8D44EBBDF}" srcOrd="1" destOrd="0" presId="urn:microsoft.com/office/officeart/2008/layout/SquareAccentList"/>
    <dgm:cxn modelId="{D856952B-4D8B-4C3F-9DED-CB9BA0303307}" type="presParOf" srcId="{72A9632C-FF5E-40CE-BDCB-8ED70AFFFD7F}" destId="{4E598A70-9022-45A3-9C11-724E13263B7D}" srcOrd="1" destOrd="0" presId="urn:microsoft.com/office/officeart/2008/layout/SquareAccentList"/>
    <dgm:cxn modelId="{B1A8E5A2-0510-44BE-8201-991A8B086A13}" type="presParOf" srcId="{4E598A70-9022-45A3-9C11-724E13263B7D}" destId="{CE4C15B1-3261-426C-83E6-18FE43D8285B}" srcOrd="0" destOrd="0" presId="urn:microsoft.com/office/officeart/2008/layout/SquareAccentList"/>
    <dgm:cxn modelId="{818FD4C0-3122-49E5-884D-3F55BAF30445}" type="presParOf" srcId="{CE4C15B1-3261-426C-83E6-18FE43D8285B}" destId="{62971C21-12CE-4E7E-B8FF-400314C8F9E0}" srcOrd="0" destOrd="0" presId="urn:microsoft.com/office/officeart/2008/layout/SquareAccentList"/>
    <dgm:cxn modelId="{47A261D0-1A33-4DF4-8DB1-F10AB072C0C2}" type="presParOf" srcId="{CE4C15B1-3261-426C-83E6-18FE43D8285B}" destId="{41A8D04D-D198-4D13-A5D8-14B188247915}" srcOrd="1" destOrd="0" presId="urn:microsoft.com/office/officeart/2008/layout/SquareAccentList"/>
    <dgm:cxn modelId="{13759951-AB68-49C4-942B-E476C2DFA68F}" type="presParOf" srcId="{CE4C15B1-3261-426C-83E6-18FE43D8285B}" destId="{5FB004FB-645C-48F9-9A3F-C3EFCBA2526D}" srcOrd="2" destOrd="0" presId="urn:microsoft.com/office/officeart/2008/layout/SquareAccentList"/>
    <dgm:cxn modelId="{7B759B26-E4CF-41E6-9573-171E8D42DA94}" type="presParOf" srcId="{4E598A70-9022-45A3-9C11-724E13263B7D}" destId="{04C2835D-21F6-4D96-8F56-695FDC5CD275}" srcOrd="1" destOrd="0" presId="urn:microsoft.com/office/officeart/2008/layout/SquareAccentList"/>
    <dgm:cxn modelId="{82264E80-BC33-4E7F-9C75-90B3C9F818EF}" type="presParOf" srcId="{04C2835D-21F6-4D96-8F56-695FDC5CD275}" destId="{E8817797-DAF0-4858-AB7A-B9D256F21334}" srcOrd="0" destOrd="0" presId="urn:microsoft.com/office/officeart/2008/layout/SquareAccentList"/>
    <dgm:cxn modelId="{4719C431-C9E3-4FE9-831F-F2CE27CFB30C}" type="presParOf" srcId="{E8817797-DAF0-4858-AB7A-B9D256F21334}" destId="{927596B5-20FD-4717-8D08-8B7B7D20B368}" srcOrd="0" destOrd="0" presId="urn:microsoft.com/office/officeart/2008/layout/SquareAccentList"/>
    <dgm:cxn modelId="{FC9E957F-0021-400F-A46B-959DA3E76AA8}" type="presParOf" srcId="{E8817797-DAF0-4858-AB7A-B9D256F21334}" destId="{DA5FFDDB-1875-48E5-87E5-A9189E7A5A76}" srcOrd="1" destOrd="0" presId="urn:microsoft.com/office/officeart/2008/layout/SquareAccentList"/>
    <dgm:cxn modelId="{850DB119-D385-4BF6-A9E0-A90FC387F893}" type="presParOf" srcId="{04C2835D-21F6-4D96-8F56-695FDC5CD275}" destId="{E92D2C64-23A5-4326-9FD1-06696F119C50}" srcOrd="1" destOrd="0" presId="urn:microsoft.com/office/officeart/2008/layout/SquareAccentList"/>
    <dgm:cxn modelId="{40ABAE1D-2915-4916-8165-7BD239616B30}" type="presParOf" srcId="{E92D2C64-23A5-4326-9FD1-06696F119C50}" destId="{543CCE85-6F53-407B-B57C-FAD86EABF64A}" srcOrd="0" destOrd="0" presId="urn:microsoft.com/office/officeart/2008/layout/SquareAccentList"/>
    <dgm:cxn modelId="{81E713AD-34C5-454E-9166-50B4A66D1CDA}" type="presParOf" srcId="{E92D2C64-23A5-4326-9FD1-06696F119C50}" destId="{F4CA2DD3-9F67-4B9E-965D-92336181A15A}" srcOrd="1" destOrd="0" presId="urn:microsoft.com/office/officeart/2008/layout/SquareAccentList"/>
    <dgm:cxn modelId="{85FE4338-DC13-48B3-B667-DD8A46DF8E01}" type="presParOf" srcId="{04C2835D-21F6-4D96-8F56-695FDC5CD275}" destId="{03165917-3DEC-4C0A-9C8F-0E7FE2CCA184}" srcOrd="2" destOrd="0" presId="urn:microsoft.com/office/officeart/2008/layout/SquareAccentList"/>
    <dgm:cxn modelId="{FD33B7DE-4879-41D6-96AD-5637CAA0A2D3}" type="presParOf" srcId="{03165917-3DEC-4C0A-9C8F-0E7FE2CCA184}" destId="{A2C67E08-AC8C-4E6B-B593-C01A215C0B1C}" srcOrd="0" destOrd="0" presId="urn:microsoft.com/office/officeart/2008/layout/SquareAccentList"/>
    <dgm:cxn modelId="{09731267-ADF4-4BA2-8DDD-D928D8B29E0C}" type="presParOf" srcId="{03165917-3DEC-4C0A-9C8F-0E7FE2CCA184}" destId="{9CCE65EC-CA21-4115-BAE0-6402CA28629E}" srcOrd="1" destOrd="0" presId="urn:microsoft.com/office/officeart/2008/layout/Squa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C17F72E-6B5B-42CE-A517-E8FCF1423688}" type="doc">
      <dgm:prSet loTypeId="urn:microsoft.com/office/officeart/2005/8/layout/lProcess1" loCatId="process" qsTypeId="urn:microsoft.com/office/officeart/2005/8/quickstyle/simple4" qsCatId="simple" csTypeId="urn:microsoft.com/office/officeart/2005/8/colors/colorful5" csCatId="colorful" phldr="1"/>
      <dgm:spPr/>
      <dgm:t>
        <a:bodyPr/>
        <a:lstStyle/>
        <a:p>
          <a:endParaRPr lang="ru-RU"/>
        </a:p>
      </dgm:t>
    </dgm:pt>
    <dgm:pt modelId="{94BCC081-1FA8-49F4-8839-3869112510C5}">
      <dgm:prSet phldrT="[Текст]"/>
      <dgm:spPr/>
      <dgm:t>
        <a:bodyPr/>
        <a:lstStyle/>
        <a:p>
          <a:r>
            <a:rPr lang="en-US" b="1" dirty="0"/>
            <a:t>Save time</a:t>
          </a:r>
          <a:endParaRPr lang="ru-RU" dirty="0"/>
        </a:p>
      </dgm:t>
    </dgm:pt>
    <dgm:pt modelId="{8B87D93B-62E8-4FDA-A69C-D481539C6ADB}" type="parTrans" cxnId="{B5B63992-F508-4C21-9B52-1F38CCC81BE3}">
      <dgm:prSet/>
      <dgm:spPr/>
      <dgm:t>
        <a:bodyPr/>
        <a:lstStyle/>
        <a:p>
          <a:endParaRPr lang="ru-RU"/>
        </a:p>
      </dgm:t>
    </dgm:pt>
    <dgm:pt modelId="{EAA778BA-436A-4838-A13B-C212D14BBDEC}" type="sibTrans" cxnId="{B5B63992-F508-4C21-9B52-1F38CCC81BE3}">
      <dgm:prSet/>
      <dgm:spPr/>
      <dgm:t>
        <a:bodyPr/>
        <a:lstStyle/>
        <a:p>
          <a:endParaRPr lang="ru-RU"/>
        </a:p>
      </dgm:t>
    </dgm:pt>
    <dgm:pt modelId="{B4776C7A-5749-4F8B-A61F-2103268E3856}">
      <dgm:prSet phldrT="[Текст]"/>
      <dgm:spPr/>
      <dgm:t>
        <a:bodyPr/>
        <a:lstStyle/>
        <a:p>
          <a:pPr algn="ctr"/>
          <a:r>
            <a:rPr lang="en-US" dirty="0"/>
            <a:t>By providing an off-the-shelf technical writing toolkit for writers at all levels, particularly beginners, rather than investing time and energy in coming up with a process, methodology and tools from scratch</a:t>
          </a:r>
          <a:endParaRPr lang="ru-RU" dirty="0"/>
        </a:p>
      </dgm:t>
    </dgm:pt>
    <dgm:pt modelId="{1DE16DBD-2F13-436F-9C73-77929510E907}" type="parTrans" cxnId="{21D0B672-B84B-4CB3-9845-0D9F86D01326}">
      <dgm:prSet/>
      <dgm:spPr/>
      <dgm:t>
        <a:bodyPr/>
        <a:lstStyle/>
        <a:p>
          <a:endParaRPr lang="ru-RU"/>
        </a:p>
      </dgm:t>
    </dgm:pt>
    <dgm:pt modelId="{0138D20F-1742-4597-88E4-FB350D45927A}" type="sibTrans" cxnId="{21D0B672-B84B-4CB3-9845-0D9F86D01326}">
      <dgm:prSet/>
      <dgm:spPr/>
      <dgm:t>
        <a:bodyPr/>
        <a:lstStyle/>
        <a:p>
          <a:endParaRPr lang="ru-RU"/>
        </a:p>
      </dgm:t>
    </dgm:pt>
    <dgm:pt modelId="{937B66DB-D0E0-4212-AEF1-EFB441FD04B3}">
      <dgm:prSet phldrT="[Текст]"/>
      <dgm:spPr/>
      <dgm:t>
        <a:bodyPr/>
        <a:lstStyle/>
        <a:p>
          <a:r>
            <a:rPr lang="en-US" b="1" dirty="0"/>
            <a:t>Improve predictability of technical writing projects</a:t>
          </a:r>
          <a:endParaRPr lang="ru-RU" dirty="0"/>
        </a:p>
      </dgm:t>
    </dgm:pt>
    <dgm:pt modelId="{A89367C4-2981-4A36-B6BE-A86E0F6CF792}" type="parTrans" cxnId="{7EFF6C7D-6F36-444C-97E8-B966F48E19BA}">
      <dgm:prSet/>
      <dgm:spPr/>
      <dgm:t>
        <a:bodyPr/>
        <a:lstStyle/>
        <a:p>
          <a:endParaRPr lang="ru-RU"/>
        </a:p>
      </dgm:t>
    </dgm:pt>
    <dgm:pt modelId="{046B36AB-9103-4EBB-9024-6A042F5FB77E}" type="sibTrans" cxnId="{7EFF6C7D-6F36-444C-97E8-B966F48E19BA}">
      <dgm:prSet/>
      <dgm:spPr/>
      <dgm:t>
        <a:bodyPr/>
        <a:lstStyle/>
        <a:p>
          <a:endParaRPr lang="ru-RU"/>
        </a:p>
      </dgm:t>
    </dgm:pt>
    <dgm:pt modelId="{B12C8A07-AEA1-40A9-9838-A854EAA0A4C0}">
      <dgm:prSet phldrT="[Текст]"/>
      <dgm:spPr/>
      <dgm:t>
        <a:bodyPr/>
        <a:lstStyle/>
        <a:p>
          <a:pPr algn="ctr"/>
          <a:r>
            <a:rPr lang="en-US" dirty="0"/>
            <a:t>All too often, technical writing projects are ad hoc affairs, relying on a combination of experience and good luck to succeed. The Technical Writing Process takes away the element of guesswork, turning technical writing into a defined, manageable process, just like any other business activity</a:t>
          </a:r>
          <a:endParaRPr lang="ru-RU" dirty="0"/>
        </a:p>
      </dgm:t>
    </dgm:pt>
    <dgm:pt modelId="{30C129B9-9D6B-46AE-A16C-6B78045BE17C}" type="parTrans" cxnId="{279DA688-72D6-48F0-A3DB-7B726EC23AE3}">
      <dgm:prSet/>
      <dgm:spPr/>
      <dgm:t>
        <a:bodyPr/>
        <a:lstStyle/>
        <a:p>
          <a:endParaRPr lang="ru-RU"/>
        </a:p>
      </dgm:t>
    </dgm:pt>
    <dgm:pt modelId="{534C5CEB-8042-40F0-8F37-15C5CB72CF52}" type="sibTrans" cxnId="{279DA688-72D6-48F0-A3DB-7B726EC23AE3}">
      <dgm:prSet/>
      <dgm:spPr/>
      <dgm:t>
        <a:bodyPr/>
        <a:lstStyle/>
        <a:p>
          <a:endParaRPr lang="ru-RU"/>
        </a:p>
      </dgm:t>
    </dgm:pt>
    <dgm:pt modelId="{8264B8E0-BDF9-480C-A97A-18847DBCCE02}" type="pres">
      <dgm:prSet presAssocID="{5C17F72E-6B5B-42CE-A517-E8FCF1423688}" presName="Name0" presStyleCnt="0">
        <dgm:presLayoutVars>
          <dgm:dir/>
          <dgm:animLvl val="lvl"/>
          <dgm:resizeHandles val="exact"/>
        </dgm:presLayoutVars>
      </dgm:prSet>
      <dgm:spPr/>
    </dgm:pt>
    <dgm:pt modelId="{6FFBC6EF-92AF-40A9-99C3-C1F86CC80722}" type="pres">
      <dgm:prSet presAssocID="{94BCC081-1FA8-49F4-8839-3869112510C5}" presName="vertFlow" presStyleCnt="0"/>
      <dgm:spPr/>
    </dgm:pt>
    <dgm:pt modelId="{1A955790-A2FF-41FF-BEFA-25DBBAD233E9}" type="pres">
      <dgm:prSet presAssocID="{94BCC081-1FA8-49F4-8839-3869112510C5}" presName="header" presStyleLbl="node1" presStyleIdx="0" presStyleCnt="2"/>
      <dgm:spPr/>
    </dgm:pt>
    <dgm:pt modelId="{E745987C-3910-4D85-B632-2DC2A3E544E9}" type="pres">
      <dgm:prSet presAssocID="{1DE16DBD-2F13-436F-9C73-77929510E907}" presName="parTrans" presStyleLbl="sibTrans2D1" presStyleIdx="0" presStyleCnt="2"/>
      <dgm:spPr/>
    </dgm:pt>
    <dgm:pt modelId="{82810ACF-A4F8-4073-9648-72BE19C4FD29}" type="pres">
      <dgm:prSet presAssocID="{B4776C7A-5749-4F8B-A61F-2103268E3856}" presName="child" presStyleLbl="alignAccFollowNode1" presStyleIdx="0" presStyleCnt="2" custScaleY="305921">
        <dgm:presLayoutVars>
          <dgm:chMax val="0"/>
          <dgm:bulletEnabled val="1"/>
        </dgm:presLayoutVars>
      </dgm:prSet>
      <dgm:spPr/>
    </dgm:pt>
    <dgm:pt modelId="{2A978C20-E1BC-4CBE-AC87-D8CAFDCA17C7}" type="pres">
      <dgm:prSet presAssocID="{94BCC081-1FA8-49F4-8839-3869112510C5}" presName="hSp" presStyleCnt="0"/>
      <dgm:spPr/>
    </dgm:pt>
    <dgm:pt modelId="{C460C06C-207D-4C54-8E62-386F65F156EF}" type="pres">
      <dgm:prSet presAssocID="{937B66DB-D0E0-4212-AEF1-EFB441FD04B3}" presName="vertFlow" presStyleCnt="0"/>
      <dgm:spPr/>
    </dgm:pt>
    <dgm:pt modelId="{44F47B9F-A840-477B-A5C4-164FC3D80D0E}" type="pres">
      <dgm:prSet presAssocID="{937B66DB-D0E0-4212-AEF1-EFB441FD04B3}" presName="header" presStyleLbl="node1" presStyleIdx="1" presStyleCnt="2"/>
      <dgm:spPr/>
    </dgm:pt>
    <dgm:pt modelId="{A1609C41-C970-4140-92A0-C2D74CC2EDC4}" type="pres">
      <dgm:prSet presAssocID="{30C129B9-9D6B-46AE-A16C-6B78045BE17C}" presName="parTrans" presStyleLbl="sibTrans2D1" presStyleIdx="1" presStyleCnt="2"/>
      <dgm:spPr/>
    </dgm:pt>
    <dgm:pt modelId="{85700C2E-D4AC-403A-ADD1-C7298DC5F304}" type="pres">
      <dgm:prSet presAssocID="{B12C8A07-AEA1-40A9-9838-A854EAA0A4C0}" presName="child" presStyleLbl="alignAccFollowNode1" presStyleIdx="1" presStyleCnt="2" custScaleY="307429">
        <dgm:presLayoutVars>
          <dgm:chMax val="0"/>
          <dgm:bulletEnabled val="1"/>
        </dgm:presLayoutVars>
      </dgm:prSet>
      <dgm:spPr/>
    </dgm:pt>
  </dgm:ptLst>
  <dgm:cxnLst>
    <dgm:cxn modelId="{D6415125-6347-4C3A-B0D3-41CEA2FE3C06}" type="presOf" srcId="{937B66DB-D0E0-4212-AEF1-EFB441FD04B3}" destId="{44F47B9F-A840-477B-A5C4-164FC3D80D0E}" srcOrd="0" destOrd="0" presId="urn:microsoft.com/office/officeart/2005/8/layout/lProcess1"/>
    <dgm:cxn modelId="{2B20D96D-F883-4CB9-A31E-9572DC7AF1DE}" type="presOf" srcId="{30C129B9-9D6B-46AE-A16C-6B78045BE17C}" destId="{A1609C41-C970-4140-92A0-C2D74CC2EDC4}" srcOrd="0" destOrd="0" presId="urn:microsoft.com/office/officeart/2005/8/layout/lProcess1"/>
    <dgm:cxn modelId="{21D0B672-B84B-4CB3-9845-0D9F86D01326}" srcId="{94BCC081-1FA8-49F4-8839-3869112510C5}" destId="{B4776C7A-5749-4F8B-A61F-2103268E3856}" srcOrd="0" destOrd="0" parTransId="{1DE16DBD-2F13-436F-9C73-77929510E907}" sibTransId="{0138D20F-1742-4597-88E4-FB350D45927A}"/>
    <dgm:cxn modelId="{7EFF6C7D-6F36-444C-97E8-B966F48E19BA}" srcId="{5C17F72E-6B5B-42CE-A517-E8FCF1423688}" destId="{937B66DB-D0E0-4212-AEF1-EFB441FD04B3}" srcOrd="1" destOrd="0" parTransId="{A89367C4-2981-4A36-B6BE-A86E0F6CF792}" sibTransId="{046B36AB-9103-4EBB-9024-6A042F5FB77E}"/>
    <dgm:cxn modelId="{4377F587-9EDA-4AA2-B44E-5FFB631B432D}" type="presOf" srcId="{B4776C7A-5749-4F8B-A61F-2103268E3856}" destId="{82810ACF-A4F8-4073-9648-72BE19C4FD29}" srcOrd="0" destOrd="0" presId="urn:microsoft.com/office/officeart/2005/8/layout/lProcess1"/>
    <dgm:cxn modelId="{279DA688-72D6-48F0-A3DB-7B726EC23AE3}" srcId="{937B66DB-D0E0-4212-AEF1-EFB441FD04B3}" destId="{B12C8A07-AEA1-40A9-9838-A854EAA0A4C0}" srcOrd="0" destOrd="0" parTransId="{30C129B9-9D6B-46AE-A16C-6B78045BE17C}" sibTransId="{534C5CEB-8042-40F0-8F37-15C5CB72CF52}"/>
    <dgm:cxn modelId="{B5B63992-F508-4C21-9B52-1F38CCC81BE3}" srcId="{5C17F72E-6B5B-42CE-A517-E8FCF1423688}" destId="{94BCC081-1FA8-49F4-8839-3869112510C5}" srcOrd="0" destOrd="0" parTransId="{8B87D93B-62E8-4FDA-A69C-D481539C6ADB}" sibTransId="{EAA778BA-436A-4838-A13B-C212D14BBDEC}"/>
    <dgm:cxn modelId="{3ADE03BE-2C2B-4C30-AEBF-6D6C315B747A}" type="presOf" srcId="{5C17F72E-6B5B-42CE-A517-E8FCF1423688}" destId="{8264B8E0-BDF9-480C-A97A-18847DBCCE02}" srcOrd="0" destOrd="0" presId="urn:microsoft.com/office/officeart/2005/8/layout/lProcess1"/>
    <dgm:cxn modelId="{720497D8-55D8-4C9F-882A-B92BA1197E24}" type="presOf" srcId="{94BCC081-1FA8-49F4-8839-3869112510C5}" destId="{1A955790-A2FF-41FF-BEFA-25DBBAD233E9}" srcOrd="0" destOrd="0" presId="urn:microsoft.com/office/officeart/2005/8/layout/lProcess1"/>
    <dgm:cxn modelId="{EB89ECD9-B4B7-4B9F-BDDE-1E04C6B7A6E8}" type="presOf" srcId="{1DE16DBD-2F13-436F-9C73-77929510E907}" destId="{E745987C-3910-4D85-B632-2DC2A3E544E9}" srcOrd="0" destOrd="0" presId="urn:microsoft.com/office/officeart/2005/8/layout/lProcess1"/>
    <dgm:cxn modelId="{077F7BF4-0EC6-4086-9D61-308EBCC6551E}" type="presOf" srcId="{B12C8A07-AEA1-40A9-9838-A854EAA0A4C0}" destId="{85700C2E-D4AC-403A-ADD1-C7298DC5F304}" srcOrd="0" destOrd="0" presId="urn:microsoft.com/office/officeart/2005/8/layout/lProcess1"/>
    <dgm:cxn modelId="{AB99EA3B-F869-408E-A285-CEA78FFD83F2}" type="presParOf" srcId="{8264B8E0-BDF9-480C-A97A-18847DBCCE02}" destId="{6FFBC6EF-92AF-40A9-99C3-C1F86CC80722}" srcOrd="0" destOrd="0" presId="urn:microsoft.com/office/officeart/2005/8/layout/lProcess1"/>
    <dgm:cxn modelId="{3572B44F-5D41-4ECF-923C-78D94D7BAF59}" type="presParOf" srcId="{6FFBC6EF-92AF-40A9-99C3-C1F86CC80722}" destId="{1A955790-A2FF-41FF-BEFA-25DBBAD233E9}" srcOrd="0" destOrd="0" presId="urn:microsoft.com/office/officeart/2005/8/layout/lProcess1"/>
    <dgm:cxn modelId="{C3C18C91-E75A-437D-B604-1068787BADEC}" type="presParOf" srcId="{6FFBC6EF-92AF-40A9-99C3-C1F86CC80722}" destId="{E745987C-3910-4D85-B632-2DC2A3E544E9}" srcOrd="1" destOrd="0" presId="urn:microsoft.com/office/officeart/2005/8/layout/lProcess1"/>
    <dgm:cxn modelId="{56834097-D358-4890-A6B5-5001EC9BD813}" type="presParOf" srcId="{6FFBC6EF-92AF-40A9-99C3-C1F86CC80722}" destId="{82810ACF-A4F8-4073-9648-72BE19C4FD29}" srcOrd="2" destOrd="0" presId="urn:microsoft.com/office/officeart/2005/8/layout/lProcess1"/>
    <dgm:cxn modelId="{A917A27B-971D-4499-8B3B-68112567B094}" type="presParOf" srcId="{8264B8E0-BDF9-480C-A97A-18847DBCCE02}" destId="{2A978C20-E1BC-4CBE-AC87-D8CAFDCA17C7}" srcOrd="1" destOrd="0" presId="urn:microsoft.com/office/officeart/2005/8/layout/lProcess1"/>
    <dgm:cxn modelId="{C2F2BC18-4E8F-44A3-82FA-2B506900B3D2}" type="presParOf" srcId="{8264B8E0-BDF9-480C-A97A-18847DBCCE02}" destId="{C460C06C-207D-4C54-8E62-386F65F156EF}" srcOrd="2" destOrd="0" presId="urn:microsoft.com/office/officeart/2005/8/layout/lProcess1"/>
    <dgm:cxn modelId="{A7561CFB-BFFF-4F55-B506-D0DE77903486}" type="presParOf" srcId="{C460C06C-207D-4C54-8E62-386F65F156EF}" destId="{44F47B9F-A840-477B-A5C4-164FC3D80D0E}" srcOrd="0" destOrd="0" presId="urn:microsoft.com/office/officeart/2005/8/layout/lProcess1"/>
    <dgm:cxn modelId="{43D90FCF-6D5E-4699-8AE8-83C7182CBA28}" type="presParOf" srcId="{C460C06C-207D-4C54-8E62-386F65F156EF}" destId="{A1609C41-C970-4140-92A0-C2D74CC2EDC4}" srcOrd="1" destOrd="0" presId="urn:microsoft.com/office/officeart/2005/8/layout/lProcess1"/>
    <dgm:cxn modelId="{2DCE0639-EB13-436F-89AE-22018E00EC94}" type="presParOf" srcId="{C460C06C-207D-4C54-8E62-386F65F156EF}" destId="{85700C2E-D4AC-403A-ADD1-C7298DC5F304}" srcOrd="2"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C17F72E-6B5B-42CE-A517-E8FCF1423688}" type="doc">
      <dgm:prSet loTypeId="urn:microsoft.com/office/officeart/2005/8/layout/lProcess1" loCatId="process" qsTypeId="urn:microsoft.com/office/officeart/2005/8/quickstyle/simple4" qsCatId="simple" csTypeId="urn:microsoft.com/office/officeart/2005/8/colors/colorful2" csCatId="colorful" phldr="1"/>
      <dgm:spPr/>
      <dgm:t>
        <a:bodyPr/>
        <a:lstStyle/>
        <a:p>
          <a:endParaRPr lang="ru-RU"/>
        </a:p>
      </dgm:t>
    </dgm:pt>
    <dgm:pt modelId="{94BCC081-1FA8-49F4-8839-3869112510C5}">
      <dgm:prSet phldrT="[Текст]"/>
      <dgm:spPr/>
      <dgm:t>
        <a:bodyPr/>
        <a:lstStyle/>
        <a:p>
          <a:r>
            <a:rPr lang="en-US" b="1" dirty="0"/>
            <a:t>Provide an agreed-upon content development method for a team of writers</a:t>
          </a:r>
          <a:endParaRPr lang="ru-RU" dirty="0"/>
        </a:p>
      </dgm:t>
    </dgm:pt>
    <dgm:pt modelId="{8B87D93B-62E8-4FDA-A69C-D481539C6ADB}" type="parTrans" cxnId="{B5B63992-F508-4C21-9B52-1F38CCC81BE3}">
      <dgm:prSet/>
      <dgm:spPr/>
      <dgm:t>
        <a:bodyPr/>
        <a:lstStyle/>
        <a:p>
          <a:endParaRPr lang="ru-RU"/>
        </a:p>
      </dgm:t>
    </dgm:pt>
    <dgm:pt modelId="{EAA778BA-436A-4838-A13B-C212D14BBDEC}" type="sibTrans" cxnId="{B5B63992-F508-4C21-9B52-1F38CCC81BE3}">
      <dgm:prSet/>
      <dgm:spPr/>
      <dgm:t>
        <a:bodyPr/>
        <a:lstStyle/>
        <a:p>
          <a:endParaRPr lang="ru-RU"/>
        </a:p>
      </dgm:t>
    </dgm:pt>
    <dgm:pt modelId="{B4776C7A-5749-4F8B-A61F-2103268E3856}">
      <dgm:prSet phldrT="[Текст]"/>
      <dgm:spPr/>
      <dgm:t>
        <a:bodyPr/>
        <a:lstStyle/>
        <a:p>
          <a:pPr algn="ctr"/>
          <a:r>
            <a:rPr lang="en-US" dirty="0"/>
            <a:t>Managers of technical writing teams have the challenge of implementing consistency across their teams</a:t>
          </a:r>
          <a:endParaRPr lang="ru-RU" dirty="0"/>
        </a:p>
      </dgm:t>
    </dgm:pt>
    <dgm:pt modelId="{1DE16DBD-2F13-436F-9C73-77929510E907}" type="parTrans" cxnId="{21D0B672-B84B-4CB3-9845-0D9F86D01326}">
      <dgm:prSet/>
      <dgm:spPr/>
      <dgm:t>
        <a:bodyPr/>
        <a:lstStyle/>
        <a:p>
          <a:endParaRPr lang="ru-RU"/>
        </a:p>
      </dgm:t>
    </dgm:pt>
    <dgm:pt modelId="{0138D20F-1742-4597-88E4-FB350D45927A}" type="sibTrans" cxnId="{21D0B672-B84B-4CB3-9845-0D9F86D01326}">
      <dgm:prSet/>
      <dgm:spPr/>
      <dgm:t>
        <a:bodyPr/>
        <a:lstStyle/>
        <a:p>
          <a:endParaRPr lang="ru-RU"/>
        </a:p>
      </dgm:t>
    </dgm:pt>
    <dgm:pt modelId="{937B66DB-D0E0-4212-AEF1-EFB441FD04B3}">
      <dgm:prSet phldrT="[Текст]"/>
      <dgm:spPr/>
      <dgm:t>
        <a:bodyPr/>
        <a:lstStyle/>
        <a:p>
          <a:r>
            <a:rPr lang="en-US" b="1" dirty="0"/>
            <a:t>Focus on the audience </a:t>
          </a:r>
        </a:p>
        <a:p>
          <a:r>
            <a:rPr lang="en-US" b="1" dirty="0"/>
            <a:t>(i.e., end user)</a:t>
          </a:r>
          <a:endParaRPr lang="ru-RU" dirty="0"/>
        </a:p>
      </dgm:t>
    </dgm:pt>
    <dgm:pt modelId="{A89367C4-2981-4A36-B6BE-A86E0F6CF792}" type="parTrans" cxnId="{7EFF6C7D-6F36-444C-97E8-B966F48E19BA}">
      <dgm:prSet/>
      <dgm:spPr/>
      <dgm:t>
        <a:bodyPr/>
        <a:lstStyle/>
        <a:p>
          <a:endParaRPr lang="ru-RU"/>
        </a:p>
      </dgm:t>
    </dgm:pt>
    <dgm:pt modelId="{046B36AB-9103-4EBB-9024-6A042F5FB77E}" type="sibTrans" cxnId="{7EFF6C7D-6F36-444C-97E8-B966F48E19BA}">
      <dgm:prSet/>
      <dgm:spPr/>
      <dgm:t>
        <a:bodyPr/>
        <a:lstStyle/>
        <a:p>
          <a:endParaRPr lang="ru-RU"/>
        </a:p>
      </dgm:t>
    </dgm:pt>
    <dgm:pt modelId="{B12C8A07-AEA1-40A9-9838-A854EAA0A4C0}">
      <dgm:prSet phldrT="[Текст]"/>
      <dgm:spPr/>
      <dgm:t>
        <a:bodyPr/>
        <a:lstStyle/>
        <a:p>
          <a:pPr algn="ctr"/>
          <a:r>
            <a:rPr lang="en-US" dirty="0"/>
            <a:t>In a documentation project, focusing on the audience requires asking the right questions, such as: Who’s going to read this document? What's the education level of the audience, and what are its top need-to-know priorities? </a:t>
          </a:r>
          <a:endParaRPr lang="ru-RU" dirty="0"/>
        </a:p>
      </dgm:t>
    </dgm:pt>
    <dgm:pt modelId="{30C129B9-9D6B-46AE-A16C-6B78045BE17C}" type="parTrans" cxnId="{279DA688-72D6-48F0-A3DB-7B726EC23AE3}">
      <dgm:prSet/>
      <dgm:spPr/>
      <dgm:t>
        <a:bodyPr/>
        <a:lstStyle/>
        <a:p>
          <a:endParaRPr lang="ru-RU"/>
        </a:p>
      </dgm:t>
    </dgm:pt>
    <dgm:pt modelId="{534C5CEB-8042-40F0-8F37-15C5CB72CF52}" type="sibTrans" cxnId="{279DA688-72D6-48F0-A3DB-7B726EC23AE3}">
      <dgm:prSet/>
      <dgm:spPr/>
      <dgm:t>
        <a:bodyPr/>
        <a:lstStyle/>
        <a:p>
          <a:endParaRPr lang="ru-RU"/>
        </a:p>
      </dgm:t>
    </dgm:pt>
    <dgm:pt modelId="{8264B8E0-BDF9-480C-A97A-18847DBCCE02}" type="pres">
      <dgm:prSet presAssocID="{5C17F72E-6B5B-42CE-A517-E8FCF1423688}" presName="Name0" presStyleCnt="0">
        <dgm:presLayoutVars>
          <dgm:dir/>
          <dgm:animLvl val="lvl"/>
          <dgm:resizeHandles val="exact"/>
        </dgm:presLayoutVars>
      </dgm:prSet>
      <dgm:spPr/>
    </dgm:pt>
    <dgm:pt modelId="{6FFBC6EF-92AF-40A9-99C3-C1F86CC80722}" type="pres">
      <dgm:prSet presAssocID="{94BCC081-1FA8-49F4-8839-3869112510C5}" presName="vertFlow" presStyleCnt="0"/>
      <dgm:spPr/>
    </dgm:pt>
    <dgm:pt modelId="{1A955790-A2FF-41FF-BEFA-25DBBAD233E9}" type="pres">
      <dgm:prSet presAssocID="{94BCC081-1FA8-49F4-8839-3869112510C5}" presName="header" presStyleLbl="node1" presStyleIdx="0" presStyleCnt="2"/>
      <dgm:spPr/>
    </dgm:pt>
    <dgm:pt modelId="{E745987C-3910-4D85-B632-2DC2A3E544E9}" type="pres">
      <dgm:prSet presAssocID="{1DE16DBD-2F13-436F-9C73-77929510E907}" presName="parTrans" presStyleLbl="sibTrans2D1" presStyleIdx="0" presStyleCnt="2"/>
      <dgm:spPr/>
    </dgm:pt>
    <dgm:pt modelId="{82810ACF-A4F8-4073-9648-72BE19C4FD29}" type="pres">
      <dgm:prSet presAssocID="{B4776C7A-5749-4F8B-A61F-2103268E3856}" presName="child" presStyleLbl="alignAccFollowNode1" presStyleIdx="0" presStyleCnt="2" custScaleY="305921">
        <dgm:presLayoutVars>
          <dgm:chMax val="0"/>
          <dgm:bulletEnabled val="1"/>
        </dgm:presLayoutVars>
      </dgm:prSet>
      <dgm:spPr/>
    </dgm:pt>
    <dgm:pt modelId="{2A978C20-E1BC-4CBE-AC87-D8CAFDCA17C7}" type="pres">
      <dgm:prSet presAssocID="{94BCC081-1FA8-49F4-8839-3869112510C5}" presName="hSp" presStyleCnt="0"/>
      <dgm:spPr/>
    </dgm:pt>
    <dgm:pt modelId="{C460C06C-207D-4C54-8E62-386F65F156EF}" type="pres">
      <dgm:prSet presAssocID="{937B66DB-D0E0-4212-AEF1-EFB441FD04B3}" presName="vertFlow" presStyleCnt="0"/>
      <dgm:spPr/>
    </dgm:pt>
    <dgm:pt modelId="{44F47B9F-A840-477B-A5C4-164FC3D80D0E}" type="pres">
      <dgm:prSet presAssocID="{937B66DB-D0E0-4212-AEF1-EFB441FD04B3}" presName="header" presStyleLbl="node1" presStyleIdx="1" presStyleCnt="2"/>
      <dgm:spPr/>
    </dgm:pt>
    <dgm:pt modelId="{A1609C41-C970-4140-92A0-C2D74CC2EDC4}" type="pres">
      <dgm:prSet presAssocID="{30C129B9-9D6B-46AE-A16C-6B78045BE17C}" presName="parTrans" presStyleLbl="sibTrans2D1" presStyleIdx="1" presStyleCnt="2"/>
      <dgm:spPr/>
    </dgm:pt>
    <dgm:pt modelId="{85700C2E-D4AC-403A-ADD1-C7298DC5F304}" type="pres">
      <dgm:prSet presAssocID="{B12C8A07-AEA1-40A9-9838-A854EAA0A4C0}" presName="child" presStyleLbl="alignAccFollowNode1" presStyleIdx="1" presStyleCnt="2" custScaleY="307429">
        <dgm:presLayoutVars>
          <dgm:chMax val="0"/>
          <dgm:bulletEnabled val="1"/>
        </dgm:presLayoutVars>
      </dgm:prSet>
      <dgm:spPr/>
    </dgm:pt>
  </dgm:ptLst>
  <dgm:cxnLst>
    <dgm:cxn modelId="{D6415125-6347-4C3A-B0D3-41CEA2FE3C06}" type="presOf" srcId="{937B66DB-D0E0-4212-AEF1-EFB441FD04B3}" destId="{44F47B9F-A840-477B-A5C4-164FC3D80D0E}" srcOrd="0" destOrd="0" presId="urn:microsoft.com/office/officeart/2005/8/layout/lProcess1"/>
    <dgm:cxn modelId="{2B20D96D-F883-4CB9-A31E-9572DC7AF1DE}" type="presOf" srcId="{30C129B9-9D6B-46AE-A16C-6B78045BE17C}" destId="{A1609C41-C970-4140-92A0-C2D74CC2EDC4}" srcOrd="0" destOrd="0" presId="urn:microsoft.com/office/officeart/2005/8/layout/lProcess1"/>
    <dgm:cxn modelId="{21D0B672-B84B-4CB3-9845-0D9F86D01326}" srcId="{94BCC081-1FA8-49F4-8839-3869112510C5}" destId="{B4776C7A-5749-4F8B-A61F-2103268E3856}" srcOrd="0" destOrd="0" parTransId="{1DE16DBD-2F13-436F-9C73-77929510E907}" sibTransId="{0138D20F-1742-4597-88E4-FB350D45927A}"/>
    <dgm:cxn modelId="{7EFF6C7D-6F36-444C-97E8-B966F48E19BA}" srcId="{5C17F72E-6B5B-42CE-A517-E8FCF1423688}" destId="{937B66DB-D0E0-4212-AEF1-EFB441FD04B3}" srcOrd="1" destOrd="0" parTransId="{A89367C4-2981-4A36-B6BE-A86E0F6CF792}" sibTransId="{046B36AB-9103-4EBB-9024-6A042F5FB77E}"/>
    <dgm:cxn modelId="{4377F587-9EDA-4AA2-B44E-5FFB631B432D}" type="presOf" srcId="{B4776C7A-5749-4F8B-A61F-2103268E3856}" destId="{82810ACF-A4F8-4073-9648-72BE19C4FD29}" srcOrd="0" destOrd="0" presId="urn:microsoft.com/office/officeart/2005/8/layout/lProcess1"/>
    <dgm:cxn modelId="{279DA688-72D6-48F0-A3DB-7B726EC23AE3}" srcId="{937B66DB-D0E0-4212-AEF1-EFB441FD04B3}" destId="{B12C8A07-AEA1-40A9-9838-A854EAA0A4C0}" srcOrd="0" destOrd="0" parTransId="{30C129B9-9D6B-46AE-A16C-6B78045BE17C}" sibTransId="{534C5CEB-8042-40F0-8F37-15C5CB72CF52}"/>
    <dgm:cxn modelId="{B5B63992-F508-4C21-9B52-1F38CCC81BE3}" srcId="{5C17F72E-6B5B-42CE-A517-E8FCF1423688}" destId="{94BCC081-1FA8-49F4-8839-3869112510C5}" srcOrd="0" destOrd="0" parTransId="{8B87D93B-62E8-4FDA-A69C-D481539C6ADB}" sibTransId="{EAA778BA-436A-4838-A13B-C212D14BBDEC}"/>
    <dgm:cxn modelId="{3ADE03BE-2C2B-4C30-AEBF-6D6C315B747A}" type="presOf" srcId="{5C17F72E-6B5B-42CE-A517-E8FCF1423688}" destId="{8264B8E0-BDF9-480C-A97A-18847DBCCE02}" srcOrd="0" destOrd="0" presId="urn:microsoft.com/office/officeart/2005/8/layout/lProcess1"/>
    <dgm:cxn modelId="{720497D8-55D8-4C9F-882A-B92BA1197E24}" type="presOf" srcId="{94BCC081-1FA8-49F4-8839-3869112510C5}" destId="{1A955790-A2FF-41FF-BEFA-25DBBAD233E9}" srcOrd="0" destOrd="0" presId="urn:microsoft.com/office/officeart/2005/8/layout/lProcess1"/>
    <dgm:cxn modelId="{EB89ECD9-B4B7-4B9F-BDDE-1E04C6B7A6E8}" type="presOf" srcId="{1DE16DBD-2F13-436F-9C73-77929510E907}" destId="{E745987C-3910-4D85-B632-2DC2A3E544E9}" srcOrd="0" destOrd="0" presId="urn:microsoft.com/office/officeart/2005/8/layout/lProcess1"/>
    <dgm:cxn modelId="{077F7BF4-0EC6-4086-9D61-308EBCC6551E}" type="presOf" srcId="{B12C8A07-AEA1-40A9-9838-A854EAA0A4C0}" destId="{85700C2E-D4AC-403A-ADD1-C7298DC5F304}" srcOrd="0" destOrd="0" presId="urn:microsoft.com/office/officeart/2005/8/layout/lProcess1"/>
    <dgm:cxn modelId="{AB99EA3B-F869-408E-A285-CEA78FFD83F2}" type="presParOf" srcId="{8264B8E0-BDF9-480C-A97A-18847DBCCE02}" destId="{6FFBC6EF-92AF-40A9-99C3-C1F86CC80722}" srcOrd="0" destOrd="0" presId="urn:microsoft.com/office/officeart/2005/8/layout/lProcess1"/>
    <dgm:cxn modelId="{3572B44F-5D41-4ECF-923C-78D94D7BAF59}" type="presParOf" srcId="{6FFBC6EF-92AF-40A9-99C3-C1F86CC80722}" destId="{1A955790-A2FF-41FF-BEFA-25DBBAD233E9}" srcOrd="0" destOrd="0" presId="urn:microsoft.com/office/officeart/2005/8/layout/lProcess1"/>
    <dgm:cxn modelId="{C3C18C91-E75A-437D-B604-1068787BADEC}" type="presParOf" srcId="{6FFBC6EF-92AF-40A9-99C3-C1F86CC80722}" destId="{E745987C-3910-4D85-B632-2DC2A3E544E9}" srcOrd="1" destOrd="0" presId="urn:microsoft.com/office/officeart/2005/8/layout/lProcess1"/>
    <dgm:cxn modelId="{56834097-D358-4890-A6B5-5001EC9BD813}" type="presParOf" srcId="{6FFBC6EF-92AF-40A9-99C3-C1F86CC80722}" destId="{82810ACF-A4F8-4073-9648-72BE19C4FD29}" srcOrd="2" destOrd="0" presId="urn:microsoft.com/office/officeart/2005/8/layout/lProcess1"/>
    <dgm:cxn modelId="{A917A27B-971D-4499-8B3B-68112567B094}" type="presParOf" srcId="{8264B8E0-BDF9-480C-A97A-18847DBCCE02}" destId="{2A978C20-E1BC-4CBE-AC87-D8CAFDCA17C7}" srcOrd="1" destOrd="0" presId="urn:microsoft.com/office/officeart/2005/8/layout/lProcess1"/>
    <dgm:cxn modelId="{C2F2BC18-4E8F-44A3-82FA-2B506900B3D2}" type="presParOf" srcId="{8264B8E0-BDF9-480C-A97A-18847DBCCE02}" destId="{C460C06C-207D-4C54-8E62-386F65F156EF}" srcOrd="2" destOrd="0" presId="urn:microsoft.com/office/officeart/2005/8/layout/lProcess1"/>
    <dgm:cxn modelId="{A7561CFB-BFFF-4F55-B506-D0DE77903486}" type="presParOf" srcId="{C460C06C-207D-4C54-8E62-386F65F156EF}" destId="{44F47B9F-A840-477B-A5C4-164FC3D80D0E}" srcOrd="0" destOrd="0" presId="urn:microsoft.com/office/officeart/2005/8/layout/lProcess1"/>
    <dgm:cxn modelId="{43D90FCF-6D5E-4699-8AE8-83C7182CBA28}" type="presParOf" srcId="{C460C06C-207D-4C54-8E62-386F65F156EF}" destId="{A1609C41-C970-4140-92A0-C2D74CC2EDC4}" srcOrd="1" destOrd="0" presId="urn:microsoft.com/office/officeart/2005/8/layout/lProcess1"/>
    <dgm:cxn modelId="{2DCE0639-EB13-436F-89AE-22018E00EC94}" type="presParOf" srcId="{C460C06C-207D-4C54-8E62-386F65F156EF}" destId="{85700C2E-D4AC-403A-ADD1-C7298DC5F304}" srcOrd="2"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C17F72E-6B5B-42CE-A517-E8FCF1423688}" type="doc">
      <dgm:prSet loTypeId="urn:microsoft.com/office/officeart/2005/8/layout/lProcess1" loCatId="process" qsTypeId="urn:microsoft.com/office/officeart/2005/8/quickstyle/simple4" qsCatId="simple" csTypeId="urn:microsoft.com/office/officeart/2005/8/colors/colorful2" csCatId="colorful" phldr="1"/>
      <dgm:spPr/>
      <dgm:t>
        <a:bodyPr/>
        <a:lstStyle/>
        <a:p>
          <a:endParaRPr lang="ru-RU"/>
        </a:p>
      </dgm:t>
    </dgm:pt>
    <dgm:pt modelId="{94BCC081-1FA8-49F4-8839-3869112510C5}">
      <dgm:prSet phldrT="[Текст]"/>
      <dgm:spPr/>
      <dgm:t>
        <a:bodyPr/>
        <a:lstStyle/>
        <a:p>
          <a:r>
            <a:rPr lang="en-US" b="1" dirty="0"/>
            <a:t>Decrease friction between the writer and the business</a:t>
          </a:r>
          <a:endParaRPr lang="ru-RU" dirty="0"/>
        </a:p>
      </dgm:t>
    </dgm:pt>
    <dgm:pt modelId="{8B87D93B-62E8-4FDA-A69C-D481539C6ADB}" type="parTrans" cxnId="{B5B63992-F508-4C21-9B52-1F38CCC81BE3}">
      <dgm:prSet/>
      <dgm:spPr/>
      <dgm:t>
        <a:bodyPr/>
        <a:lstStyle/>
        <a:p>
          <a:endParaRPr lang="ru-RU"/>
        </a:p>
      </dgm:t>
    </dgm:pt>
    <dgm:pt modelId="{EAA778BA-436A-4838-A13B-C212D14BBDEC}" type="sibTrans" cxnId="{B5B63992-F508-4C21-9B52-1F38CCC81BE3}">
      <dgm:prSet/>
      <dgm:spPr/>
      <dgm:t>
        <a:bodyPr/>
        <a:lstStyle/>
        <a:p>
          <a:endParaRPr lang="ru-RU"/>
        </a:p>
      </dgm:t>
    </dgm:pt>
    <dgm:pt modelId="{B4776C7A-5749-4F8B-A61F-2103268E3856}">
      <dgm:prSet phldrT="[Текст]"/>
      <dgm:spPr/>
      <dgm:t>
        <a:bodyPr/>
        <a:lstStyle/>
        <a:p>
          <a:pPr algn="ctr"/>
          <a:r>
            <a:rPr lang="en-US" dirty="0"/>
            <a:t>The Technical Writing Process establishes expectations early on and ensures the documentation is meeting expectations by frequently iterating it through a process of reviews</a:t>
          </a:r>
          <a:endParaRPr lang="ru-RU" dirty="0"/>
        </a:p>
      </dgm:t>
    </dgm:pt>
    <dgm:pt modelId="{1DE16DBD-2F13-436F-9C73-77929510E907}" type="parTrans" cxnId="{21D0B672-B84B-4CB3-9845-0D9F86D01326}">
      <dgm:prSet/>
      <dgm:spPr/>
      <dgm:t>
        <a:bodyPr/>
        <a:lstStyle/>
        <a:p>
          <a:endParaRPr lang="ru-RU"/>
        </a:p>
      </dgm:t>
    </dgm:pt>
    <dgm:pt modelId="{0138D20F-1742-4597-88E4-FB350D45927A}" type="sibTrans" cxnId="{21D0B672-B84B-4CB3-9845-0D9F86D01326}">
      <dgm:prSet/>
      <dgm:spPr/>
      <dgm:t>
        <a:bodyPr/>
        <a:lstStyle/>
        <a:p>
          <a:endParaRPr lang="ru-RU"/>
        </a:p>
      </dgm:t>
    </dgm:pt>
    <dgm:pt modelId="{937B66DB-D0E0-4212-AEF1-EFB441FD04B3}">
      <dgm:prSet phldrT="[Текст]"/>
      <dgm:spPr/>
      <dgm:t>
        <a:bodyPr/>
        <a:lstStyle/>
        <a:p>
          <a:r>
            <a:rPr lang="en-US" b="1" dirty="0"/>
            <a:t>Be used by non-writers/newcomers to technical writing</a:t>
          </a:r>
          <a:endParaRPr lang="ru-RU" dirty="0"/>
        </a:p>
      </dgm:t>
    </dgm:pt>
    <dgm:pt modelId="{A89367C4-2981-4A36-B6BE-A86E0F6CF792}" type="parTrans" cxnId="{7EFF6C7D-6F36-444C-97E8-B966F48E19BA}">
      <dgm:prSet/>
      <dgm:spPr/>
      <dgm:t>
        <a:bodyPr/>
        <a:lstStyle/>
        <a:p>
          <a:endParaRPr lang="ru-RU"/>
        </a:p>
      </dgm:t>
    </dgm:pt>
    <dgm:pt modelId="{046B36AB-9103-4EBB-9024-6A042F5FB77E}" type="sibTrans" cxnId="{7EFF6C7D-6F36-444C-97E8-B966F48E19BA}">
      <dgm:prSet/>
      <dgm:spPr/>
      <dgm:t>
        <a:bodyPr/>
        <a:lstStyle/>
        <a:p>
          <a:endParaRPr lang="ru-RU"/>
        </a:p>
      </dgm:t>
    </dgm:pt>
    <dgm:pt modelId="{B12C8A07-AEA1-40A9-9838-A854EAA0A4C0}">
      <dgm:prSet phldrT="[Текст]"/>
      <dgm:spPr/>
      <dgm:t>
        <a:bodyPr/>
        <a:lstStyle/>
        <a:p>
          <a:pPr algn="ctr"/>
          <a:r>
            <a:rPr lang="en-US" dirty="0"/>
            <a:t>The material should be a conversational, easy-to-read tone that’s accessible to beginner technical writers as well as non-writers. Technical terms are defined, and key concepts are illustrated with diagrams</a:t>
          </a:r>
          <a:endParaRPr lang="ru-RU" dirty="0"/>
        </a:p>
      </dgm:t>
    </dgm:pt>
    <dgm:pt modelId="{30C129B9-9D6B-46AE-A16C-6B78045BE17C}" type="parTrans" cxnId="{279DA688-72D6-48F0-A3DB-7B726EC23AE3}">
      <dgm:prSet/>
      <dgm:spPr/>
      <dgm:t>
        <a:bodyPr/>
        <a:lstStyle/>
        <a:p>
          <a:endParaRPr lang="ru-RU"/>
        </a:p>
      </dgm:t>
    </dgm:pt>
    <dgm:pt modelId="{534C5CEB-8042-40F0-8F37-15C5CB72CF52}" type="sibTrans" cxnId="{279DA688-72D6-48F0-A3DB-7B726EC23AE3}">
      <dgm:prSet/>
      <dgm:spPr/>
      <dgm:t>
        <a:bodyPr/>
        <a:lstStyle/>
        <a:p>
          <a:endParaRPr lang="ru-RU"/>
        </a:p>
      </dgm:t>
    </dgm:pt>
    <dgm:pt modelId="{8264B8E0-BDF9-480C-A97A-18847DBCCE02}" type="pres">
      <dgm:prSet presAssocID="{5C17F72E-6B5B-42CE-A517-E8FCF1423688}" presName="Name0" presStyleCnt="0">
        <dgm:presLayoutVars>
          <dgm:dir/>
          <dgm:animLvl val="lvl"/>
          <dgm:resizeHandles val="exact"/>
        </dgm:presLayoutVars>
      </dgm:prSet>
      <dgm:spPr/>
    </dgm:pt>
    <dgm:pt modelId="{6FFBC6EF-92AF-40A9-99C3-C1F86CC80722}" type="pres">
      <dgm:prSet presAssocID="{94BCC081-1FA8-49F4-8839-3869112510C5}" presName="vertFlow" presStyleCnt="0"/>
      <dgm:spPr/>
    </dgm:pt>
    <dgm:pt modelId="{1A955790-A2FF-41FF-BEFA-25DBBAD233E9}" type="pres">
      <dgm:prSet presAssocID="{94BCC081-1FA8-49F4-8839-3869112510C5}" presName="header" presStyleLbl="node1" presStyleIdx="0" presStyleCnt="2"/>
      <dgm:spPr/>
    </dgm:pt>
    <dgm:pt modelId="{E745987C-3910-4D85-B632-2DC2A3E544E9}" type="pres">
      <dgm:prSet presAssocID="{1DE16DBD-2F13-436F-9C73-77929510E907}" presName="parTrans" presStyleLbl="sibTrans2D1" presStyleIdx="0" presStyleCnt="2"/>
      <dgm:spPr/>
    </dgm:pt>
    <dgm:pt modelId="{82810ACF-A4F8-4073-9648-72BE19C4FD29}" type="pres">
      <dgm:prSet presAssocID="{B4776C7A-5749-4F8B-A61F-2103268E3856}" presName="child" presStyleLbl="alignAccFollowNode1" presStyleIdx="0" presStyleCnt="2" custScaleY="305921">
        <dgm:presLayoutVars>
          <dgm:chMax val="0"/>
          <dgm:bulletEnabled val="1"/>
        </dgm:presLayoutVars>
      </dgm:prSet>
      <dgm:spPr/>
    </dgm:pt>
    <dgm:pt modelId="{2A978C20-E1BC-4CBE-AC87-D8CAFDCA17C7}" type="pres">
      <dgm:prSet presAssocID="{94BCC081-1FA8-49F4-8839-3869112510C5}" presName="hSp" presStyleCnt="0"/>
      <dgm:spPr/>
    </dgm:pt>
    <dgm:pt modelId="{C460C06C-207D-4C54-8E62-386F65F156EF}" type="pres">
      <dgm:prSet presAssocID="{937B66DB-D0E0-4212-AEF1-EFB441FD04B3}" presName="vertFlow" presStyleCnt="0"/>
      <dgm:spPr/>
    </dgm:pt>
    <dgm:pt modelId="{44F47B9F-A840-477B-A5C4-164FC3D80D0E}" type="pres">
      <dgm:prSet presAssocID="{937B66DB-D0E0-4212-AEF1-EFB441FD04B3}" presName="header" presStyleLbl="node1" presStyleIdx="1" presStyleCnt="2"/>
      <dgm:spPr/>
    </dgm:pt>
    <dgm:pt modelId="{A1609C41-C970-4140-92A0-C2D74CC2EDC4}" type="pres">
      <dgm:prSet presAssocID="{30C129B9-9D6B-46AE-A16C-6B78045BE17C}" presName="parTrans" presStyleLbl="sibTrans2D1" presStyleIdx="1" presStyleCnt="2"/>
      <dgm:spPr/>
    </dgm:pt>
    <dgm:pt modelId="{85700C2E-D4AC-403A-ADD1-C7298DC5F304}" type="pres">
      <dgm:prSet presAssocID="{B12C8A07-AEA1-40A9-9838-A854EAA0A4C0}" presName="child" presStyleLbl="alignAccFollowNode1" presStyleIdx="1" presStyleCnt="2" custScaleY="307429">
        <dgm:presLayoutVars>
          <dgm:chMax val="0"/>
          <dgm:bulletEnabled val="1"/>
        </dgm:presLayoutVars>
      </dgm:prSet>
      <dgm:spPr/>
    </dgm:pt>
  </dgm:ptLst>
  <dgm:cxnLst>
    <dgm:cxn modelId="{D6415125-6347-4C3A-B0D3-41CEA2FE3C06}" type="presOf" srcId="{937B66DB-D0E0-4212-AEF1-EFB441FD04B3}" destId="{44F47B9F-A840-477B-A5C4-164FC3D80D0E}" srcOrd="0" destOrd="0" presId="urn:microsoft.com/office/officeart/2005/8/layout/lProcess1"/>
    <dgm:cxn modelId="{2B20D96D-F883-4CB9-A31E-9572DC7AF1DE}" type="presOf" srcId="{30C129B9-9D6B-46AE-A16C-6B78045BE17C}" destId="{A1609C41-C970-4140-92A0-C2D74CC2EDC4}" srcOrd="0" destOrd="0" presId="urn:microsoft.com/office/officeart/2005/8/layout/lProcess1"/>
    <dgm:cxn modelId="{21D0B672-B84B-4CB3-9845-0D9F86D01326}" srcId="{94BCC081-1FA8-49F4-8839-3869112510C5}" destId="{B4776C7A-5749-4F8B-A61F-2103268E3856}" srcOrd="0" destOrd="0" parTransId="{1DE16DBD-2F13-436F-9C73-77929510E907}" sibTransId="{0138D20F-1742-4597-88E4-FB350D45927A}"/>
    <dgm:cxn modelId="{7EFF6C7D-6F36-444C-97E8-B966F48E19BA}" srcId="{5C17F72E-6B5B-42CE-A517-E8FCF1423688}" destId="{937B66DB-D0E0-4212-AEF1-EFB441FD04B3}" srcOrd="1" destOrd="0" parTransId="{A89367C4-2981-4A36-B6BE-A86E0F6CF792}" sibTransId="{046B36AB-9103-4EBB-9024-6A042F5FB77E}"/>
    <dgm:cxn modelId="{4377F587-9EDA-4AA2-B44E-5FFB631B432D}" type="presOf" srcId="{B4776C7A-5749-4F8B-A61F-2103268E3856}" destId="{82810ACF-A4F8-4073-9648-72BE19C4FD29}" srcOrd="0" destOrd="0" presId="urn:microsoft.com/office/officeart/2005/8/layout/lProcess1"/>
    <dgm:cxn modelId="{279DA688-72D6-48F0-A3DB-7B726EC23AE3}" srcId="{937B66DB-D0E0-4212-AEF1-EFB441FD04B3}" destId="{B12C8A07-AEA1-40A9-9838-A854EAA0A4C0}" srcOrd="0" destOrd="0" parTransId="{30C129B9-9D6B-46AE-A16C-6B78045BE17C}" sibTransId="{534C5CEB-8042-40F0-8F37-15C5CB72CF52}"/>
    <dgm:cxn modelId="{B5B63992-F508-4C21-9B52-1F38CCC81BE3}" srcId="{5C17F72E-6B5B-42CE-A517-E8FCF1423688}" destId="{94BCC081-1FA8-49F4-8839-3869112510C5}" srcOrd="0" destOrd="0" parTransId="{8B87D93B-62E8-4FDA-A69C-D481539C6ADB}" sibTransId="{EAA778BA-436A-4838-A13B-C212D14BBDEC}"/>
    <dgm:cxn modelId="{3ADE03BE-2C2B-4C30-AEBF-6D6C315B747A}" type="presOf" srcId="{5C17F72E-6B5B-42CE-A517-E8FCF1423688}" destId="{8264B8E0-BDF9-480C-A97A-18847DBCCE02}" srcOrd="0" destOrd="0" presId="urn:microsoft.com/office/officeart/2005/8/layout/lProcess1"/>
    <dgm:cxn modelId="{720497D8-55D8-4C9F-882A-B92BA1197E24}" type="presOf" srcId="{94BCC081-1FA8-49F4-8839-3869112510C5}" destId="{1A955790-A2FF-41FF-BEFA-25DBBAD233E9}" srcOrd="0" destOrd="0" presId="urn:microsoft.com/office/officeart/2005/8/layout/lProcess1"/>
    <dgm:cxn modelId="{EB89ECD9-B4B7-4B9F-BDDE-1E04C6B7A6E8}" type="presOf" srcId="{1DE16DBD-2F13-436F-9C73-77929510E907}" destId="{E745987C-3910-4D85-B632-2DC2A3E544E9}" srcOrd="0" destOrd="0" presId="urn:microsoft.com/office/officeart/2005/8/layout/lProcess1"/>
    <dgm:cxn modelId="{077F7BF4-0EC6-4086-9D61-308EBCC6551E}" type="presOf" srcId="{B12C8A07-AEA1-40A9-9838-A854EAA0A4C0}" destId="{85700C2E-D4AC-403A-ADD1-C7298DC5F304}" srcOrd="0" destOrd="0" presId="urn:microsoft.com/office/officeart/2005/8/layout/lProcess1"/>
    <dgm:cxn modelId="{AB99EA3B-F869-408E-A285-CEA78FFD83F2}" type="presParOf" srcId="{8264B8E0-BDF9-480C-A97A-18847DBCCE02}" destId="{6FFBC6EF-92AF-40A9-99C3-C1F86CC80722}" srcOrd="0" destOrd="0" presId="urn:microsoft.com/office/officeart/2005/8/layout/lProcess1"/>
    <dgm:cxn modelId="{3572B44F-5D41-4ECF-923C-78D94D7BAF59}" type="presParOf" srcId="{6FFBC6EF-92AF-40A9-99C3-C1F86CC80722}" destId="{1A955790-A2FF-41FF-BEFA-25DBBAD233E9}" srcOrd="0" destOrd="0" presId="urn:microsoft.com/office/officeart/2005/8/layout/lProcess1"/>
    <dgm:cxn modelId="{C3C18C91-E75A-437D-B604-1068787BADEC}" type="presParOf" srcId="{6FFBC6EF-92AF-40A9-99C3-C1F86CC80722}" destId="{E745987C-3910-4D85-B632-2DC2A3E544E9}" srcOrd="1" destOrd="0" presId="urn:microsoft.com/office/officeart/2005/8/layout/lProcess1"/>
    <dgm:cxn modelId="{56834097-D358-4890-A6B5-5001EC9BD813}" type="presParOf" srcId="{6FFBC6EF-92AF-40A9-99C3-C1F86CC80722}" destId="{82810ACF-A4F8-4073-9648-72BE19C4FD29}" srcOrd="2" destOrd="0" presId="urn:microsoft.com/office/officeart/2005/8/layout/lProcess1"/>
    <dgm:cxn modelId="{A917A27B-971D-4499-8B3B-68112567B094}" type="presParOf" srcId="{8264B8E0-BDF9-480C-A97A-18847DBCCE02}" destId="{2A978C20-E1BC-4CBE-AC87-D8CAFDCA17C7}" srcOrd="1" destOrd="0" presId="urn:microsoft.com/office/officeart/2005/8/layout/lProcess1"/>
    <dgm:cxn modelId="{C2F2BC18-4E8F-44A3-82FA-2B506900B3D2}" type="presParOf" srcId="{8264B8E0-BDF9-480C-A97A-18847DBCCE02}" destId="{C460C06C-207D-4C54-8E62-386F65F156EF}" srcOrd="2" destOrd="0" presId="urn:microsoft.com/office/officeart/2005/8/layout/lProcess1"/>
    <dgm:cxn modelId="{A7561CFB-BFFF-4F55-B506-D0DE77903486}" type="presParOf" srcId="{C460C06C-207D-4C54-8E62-386F65F156EF}" destId="{44F47B9F-A840-477B-A5C4-164FC3D80D0E}" srcOrd="0" destOrd="0" presId="urn:microsoft.com/office/officeart/2005/8/layout/lProcess1"/>
    <dgm:cxn modelId="{43D90FCF-6D5E-4699-8AE8-83C7182CBA28}" type="presParOf" srcId="{C460C06C-207D-4C54-8E62-386F65F156EF}" destId="{A1609C41-C970-4140-92A0-C2D74CC2EDC4}" srcOrd="1" destOrd="0" presId="urn:microsoft.com/office/officeart/2005/8/layout/lProcess1"/>
    <dgm:cxn modelId="{2DCE0639-EB13-436F-89AE-22018E00EC94}" type="presParOf" srcId="{C460C06C-207D-4C54-8E62-386F65F156EF}" destId="{85700C2E-D4AC-403A-ADD1-C7298DC5F304}" srcOrd="2"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40E9699-112D-4A58-B7AD-E29F085DAFF3}" type="doc">
      <dgm:prSet loTypeId="urn:microsoft.com/office/officeart/2005/8/layout/arrow6" loCatId="process" qsTypeId="urn:microsoft.com/office/officeart/2005/8/quickstyle/simple5" qsCatId="simple" csTypeId="urn:microsoft.com/office/officeart/2005/8/colors/accent1_2" csCatId="accent1" phldr="1"/>
      <dgm:spPr/>
      <dgm:t>
        <a:bodyPr/>
        <a:lstStyle/>
        <a:p>
          <a:endParaRPr lang="ru-RU"/>
        </a:p>
      </dgm:t>
    </dgm:pt>
    <dgm:pt modelId="{52B83EF6-C16D-481C-92DE-06E8F7F7053E}">
      <dgm:prSet phldrT="[Текст]"/>
      <dgm:spPr/>
      <dgm:t>
        <a:bodyPr/>
        <a:lstStyle/>
        <a:p>
          <a:r>
            <a:rPr lang="en-US" b="1" dirty="0"/>
            <a:t>External products</a:t>
          </a:r>
          <a:endParaRPr lang="ru-RU" dirty="0"/>
        </a:p>
      </dgm:t>
    </dgm:pt>
    <dgm:pt modelId="{CF68E7F0-9332-4AF0-8A1F-DFAD96230805}" type="parTrans" cxnId="{09D7EDB0-03D6-41EC-9B42-495264744E69}">
      <dgm:prSet/>
      <dgm:spPr/>
      <dgm:t>
        <a:bodyPr/>
        <a:lstStyle/>
        <a:p>
          <a:endParaRPr lang="ru-RU"/>
        </a:p>
      </dgm:t>
    </dgm:pt>
    <dgm:pt modelId="{466BFA37-9D3D-4C92-9679-A9B9D2275E1A}" type="sibTrans" cxnId="{09D7EDB0-03D6-41EC-9B42-495264744E69}">
      <dgm:prSet/>
      <dgm:spPr/>
      <dgm:t>
        <a:bodyPr/>
        <a:lstStyle/>
        <a:p>
          <a:endParaRPr lang="ru-RU"/>
        </a:p>
      </dgm:t>
    </dgm:pt>
    <dgm:pt modelId="{F9A8CC5A-6EC0-462F-B8C0-08887E508E10}">
      <dgm:prSet phldrT="[Текст]"/>
      <dgm:spPr/>
      <dgm:t>
        <a:bodyPr/>
        <a:lstStyle/>
        <a:p>
          <a:r>
            <a:rPr lang="en-US" b="1" dirty="0"/>
            <a:t>Internal products</a:t>
          </a:r>
          <a:endParaRPr lang="ru-RU" dirty="0"/>
        </a:p>
      </dgm:t>
    </dgm:pt>
    <dgm:pt modelId="{6D2B9819-DD57-4786-9294-A05091FBB7E8}" type="parTrans" cxnId="{A9531F4E-3A9F-4D97-B413-7041BE902D97}">
      <dgm:prSet/>
      <dgm:spPr/>
      <dgm:t>
        <a:bodyPr/>
        <a:lstStyle/>
        <a:p>
          <a:endParaRPr lang="ru-RU"/>
        </a:p>
      </dgm:t>
    </dgm:pt>
    <dgm:pt modelId="{0984D253-0D4D-4CE3-84C7-23D0AFEB46CB}" type="sibTrans" cxnId="{A9531F4E-3A9F-4D97-B413-7041BE902D97}">
      <dgm:prSet/>
      <dgm:spPr/>
      <dgm:t>
        <a:bodyPr/>
        <a:lstStyle/>
        <a:p>
          <a:endParaRPr lang="ru-RU"/>
        </a:p>
      </dgm:t>
    </dgm:pt>
    <dgm:pt modelId="{A78362C6-ED30-455B-B93E-98BAAE14AD54}" type="pres">
      <dgm:prSet presAssocID="{F40E9699-112D-4A58-B7AD-E29F085DAFF3}" presName="compositeShape" presStyleCnt="0">
        <dgm:presLayoutVars>
          <dgm:chMax val="2"/>
          <dgm:dir/>
          <dgm:resizeHandles val="exact"/>
        </dgm:presLayoutVars>
      </dgm:prSet>
      <dgm:spPr/>
    </dgm:pt>
    <dgm:pt modelId="{8A7D3A5F-89B5-41DB-9A6F-1CEC9FE417A5}" type="pres">
      <dgm:prSet presAssocID="{F40E9699-112D-4A58-B7AD-E29F085DAFF3}" presName="ribbon" presStyleLbl="node1" presStyleIdx="0" presStyleCnt="1"/>
      <dgm:spPr/>
    </dgm:pt>
    <dgm:pt modelId="{ACE05B77-A991-4C6F-946B-D8A93EFA2023}" type="pres">
      <dgm:prSet presAssocID="{F40E9699-112D-4A58-B7AD-E29F085DAFF3}" presName="leftArrowText" presStyleLbl="node1" presStyleIdx="0" presStyleCnt="1">
        <dgm:presLayoutVars>
          <dgm:chMax val="0"/>
          <dgm:bulletEnabled val="1"/>
        </dgm:presLayoutVars>
      </dgm:prSet>
      <dgm:spPr/>
    </dgm:pt>
    <dgm:pt modelId="{5FEF9ADC-E515-47C9-AA8A-EE8105DD1732}" type="pres">
      <dgm:prSet presAssocID="{F40E9699-112D-4A58-B7AD-E29F085DAFF3}" presName="rightArrowText" presStyleLbl="node1" presStyleIdx="0" presStyleCnt="1">
        <dgm:presLayoutVars>
          <dgm:chMax val="0"/>
          <dgm:bulletEnabled val="1"/>
        </dgm:presLayoutVars>
      </dgm:prSet>
      <dgm:spPr/>
    </dgm:pt>
  </dgm:ptLst>
  <dgm:cxnLst>
    <dgm:cxn modelId="{D237A769-66E3-4149-949F-0DDB736A8CC1}" type="presOf" srcId="{52B83EF6-C16D-481C-92DE-06E8F7F7053E}" destId="{ACE05B77-A991-4C6F-946B-D8A93EFA2023}" srcOrd="0" destOrd="0" presId="urn:microsoft.com/office/officeart/2005/8/layout/arrow6"/>
    <dgm:cxn modelId="{A9531F4E-3A9F-4D97-B413-7041BE902D97}" srcId="{F40E9699-112D-4A58-B7AD-E29F085DAFF3}" destId="{F9A8CC5A-6EC0-462F-B8C0-08887E508E10}" srcOrd="1" destOrd="0" parTransId="{6D2B9819-DD57-4786-9294-A05091FBB7E8}" sibTransId="{0984D253-0D4D-4CE3-84C7-23D0AFEB46CB}"/>
    <dgm:cxn modelId="{D1A3EBAF-8F3D-48AB-A407-DE7A314398D6}" type="presOf" srcId="{F9A8CC5A-6EC0-462F-B8C0-08887E508E10}" destId="{5FEF9ADC-E515-47C9-AA8A-EE8105DD1732}" srcOrd="0" destOrd="0" presId="urn:microsoft.com/office/officeart/2005/8/layout/arrow6"/>
    <dgm:cxn modelId="{09D7EDB0-03D6-41EC-9B42-495264744E69}" srcId="{F40E9699-112D-4A58-B7AD-E29F085DAFF3}" destId="{52B83EF6-C16D-481C-92DE-06E8F7F7053E}" srcOrd="0" destOrd="0" parTransId="{CF68E7F0-9332-4AF0-8A1F-DFAD96230805}" sibTransId="{466BFA37-9D3D-4C92-9679-A9B9D2275E1A}"/>
    <dgm:cxn modelId="{C67011E2-A0C7-44ED-A147-AB38A6E7F094}" type="presOf" srcId="{F40E9699-112D-4A58-B7AD-E29F085DAFF3}" destId="{A78362C6-ED30-455B-B93E-98BAAE14AD54}" srcOrd="0" destOrd="0" presId="urn:microsoft.com/office/officeart/2005/8/layout/arrow6"/>
    <dgm:cxn modelId="{BF7BE9AB-DC19-436E-B1C6-EDEDA9E2A693}" type="presParOf" srcId="{A78362C6-ED30-455B-B93E-98BAAE14AD54}" destId="{8A7D3A5F-89B5-41DB-9A6F-1CEC9FE417A5}" srcOrd="0" destOrd="0" presId="urn:microsoft.com/office/officeart/2005/8/layout/arrow6"/>
    <dgm:cxn modelId="{4762F3DB-2F19-42EE-B73A-DE4E458E81C9}" type="presParOf" srcId="{A78362C6-ED30-455B-B93E-98BAAE14AD54}" destId="{ACE05B77-A991-4C6F-946B-D8A93EFA2023}" srcOrd="1" destOrd="0" presId="urn:microsoft.com/office/officeart/2005/8/layout/arrow6"/>
    <dgm:cxn modelId="{F13EF6CC-3710-4462-932B-D11970A4BDA2}" type="presParOf" srcId="{A78362C6-ED30-455B-B93E-98BAAE14AD54}" destId="{5FEF9ADC-E515-47C9-AA8A-EE8105DD1732}"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5D9CC23-287C-443A-A873-0654211CA4CD}" type="doc">
      <dgm:prSet loTypeId="urn:microsoft.com/office/officeart/2005/8/layout/radial6"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custT="1"/>
      <dgm:spPr/>
      <dgm:t>
        <a:bodyPr/>
        <a:lstStyle/>
        <a:p>
          <a:r>
            <a:rPr lang="en-US" sz="1200" b="1" dirty="0"/>
            <a:t>External/Internal Products</a:t>
          </a:r>
          <a:endParaRPr lang="ru-RU" sz="1200"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custT="1"/>
      <dgm:spPr/>
      <dgm:t>
        <a:bodyPr/>
        <a:lstStyle/>
        <a:p>
          <a:r>
            <a:rPr lang="en-US" sz="1200" b="1" dirty="0"/>
            <a:t>User Guide</a:t>
          </a:r>
          <a:endParaRPr lang="ru-RU" sz="1200"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custT="1"/>
      <dgm:spPr/>
      <dgm:t>
        <a:bodyPr/>
        <a:lstStyle/>
        <a:p>
          <a:r>
            <a:rPr lang="en-US" sz="1200" b="1" dirty="0"/>
            <a:t>Instruction Manual</a:t>
          </a:r>
          <a:endParaRPr lang="ru-RU" sz="1200"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custT="1"/>
      <dgm:spPr/>
      <dgm:t>
        <a:bodyPr/>
        <a:lstStyle/>
        <a:p>
          <a:r>
            <a:rPr lang="en-US" sz="1200" b="1" dirty="0"/>
            <a:t>Help</a:t>
          </a:r>
          <a:endParaRPr lang="ru-RU" sz="1200"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custT="1"/>
      <dgm:spPr/>
      <dgm:t>
        <a:bodyPr/>
        <a:lstStyle/>
        <a:p>
          <a:r>
            <a:rPr lang="en-US" sz="1200" b="1" dirty="0"/>
            <a:t>Quick Start Guide</a:t>
          </a:r>
          <a:endParaRPr lang="ru-RU" sz="1200"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B03A0FFC-BA81-4EB4-8A7E-5EE35836B9F5}">
      <dgm:prSet phldrT="[Текст]" custT="1"/>
      <dgm:spPr/>
      <dgm:t>
        <a:bodyPr/>
        <a:lstStyle/>
        <a:p>
          <a:r>
            <a:rPr lang="en-US" sz="1200" b="1"/>
            <a:t>Quick Reference Guide</a:t>
          </a:r>
          <a:endParaRPr lang="ru-RU" sz="1200" b="1" dirty="0"/>
        </a:p>
      </dgm:t>
    </dgm:pt>
    <dgm:pt modelId="{52C505F9-95EA-454A-B8BB-87D802CBCB32}" type="parTrans" cxnId="{A4E95952-8E51-4F08-AE25-6462BBC295FE}">
      <dgm:prSet/>
      <dgm:spPr/>
      <dgm:t>
        <a:bodyPr/>
        <a:lstStyle/>
        <a:p>
          <a:endParaRPr lang="ru-RU"/>
        </a:p>
      </dgm:t>
    </dgm:pt>
    <dgm:pt modelId="{C34EFC22-4A69-4E4A-90F6-16BDB9F56B99}" type="sibTrans" cxnId="{A4E95952-8E51-4F08-AE25-6462BBC295FE}">
      <dgm:prSet/>
      <dgm:spPr/>
      <dgm:t>
        <a:bodyPr/>
        <a:lstStyle/>
        <a:p>
          <a:endParaRPr lang="ru-RU"/>
        </a:p>
      </dgm:t>
    </dgm:pt>
    <dgm:pt modelId="{8A54FD5D-726F-430C-915E-D5A4A96A52BC}">
      <dgm:prSet phldrT="[Текст]" custT="1"/>
      <dgm:spPr/>
      <dgm:t>
        <a:bodyPr/>
        <a:lstStyle/>
        <a:p>
          <a:r>
            <a:rPr lang="en-US" sz="1200" b="1"/>
            <a:t>Release Note</a:t>
          </a:r>
          <a:endParaRPr lang="ru-RU" sz="1200" b="1" dirty="0"/>
        </a:p>
      </dgm:t>
    </dgm:pt>
    <dgm:pt modelId="{1B11B3D4-9482-4046-9C5F-2BD6CEB7F81A}" type="parTrans" cxnId="{4A472B91-94EB-4636-A969-C0A64C168927}">
      <dgm:prSet/>
      <dgm:spPr/>
      <dgm:t>
        <a:bodyPr/>
        <a:lstStyle/>
        <a:p>
          <a:endParaRPr lang="ru-RU"/>
        </a:p>
      </dgm:t>
    </dgm:pt>
    <dgm:pt modelId="{6D477CA8-2FC9-44D4-83E6-A42DB0FE996B}" type="sibTrans" cxnId="{4A472B91-94EB-4636-A969-C0A64C168927}">
      <dgm:prSet/>
      <dgm:spPr/>
      <dgm:t>
        <a:bodyPr/>
        <a:lstStyle/>
        <a:p>
          <a:endParaRPr lang="ru-RU"/>
        </a:p>
      </dgm:t>
    </dgm:pt>
    <dgm:pt modelId="{6C7B3682-2B1D-4613-8584-B316754AF346}">
      <dgm:prSet phldrT="[Текст]" custT="1"/>
      <dgm:spPr/>
      <dgm:t>
        <a:bodyPr/>
        <a:lstStyle/>
        <a:p>
          <a:r>
            <a:rPr lang="en-US" sz="1200" b="1"/>
            <a:t>What’s New</a:t>
          </a:r>
          <a:endParaRPr lang="ru-RU" sz="1200" b="1" dirty="0"/>
        </a:p>
      </dgm:t>
    </dgm:pt>
    <dgm:pt modelId="{CCD7388D-EE9A-4AC8-86DB-60134135B049}" type="parTrans" cxnId="{A14BCFDE-57BA-4678-9DB4-37884977EFAB}">
      <dgm:prSet/>
      <dgm:spPr/>
      <dgm:t>
        <a:bodyPr/>
        <a:lstStyle/>
        <a:p>
          <a:endParaRPr lang="ru-RU"/>
        </a:p>
      </dgm:t>
    </dgm:pt>
    <dgm:pt modelId="{92B340C9-3206-4D71-A19A-7396A7453490}" type="sibTrans" cxnId="{A14BCFDE-57BA-4678-9DB4-37884977EFAB}">
      <dgm:prSet/>
      <dgm:spPr/>
      <dgm:t>
        <a:bodyPr/>
        <a:lstStyle/>
        <a:p>
          <a:endParaRPr lang="ru-RU"/>
        </a:p>
      </dgm:t>
    </dgm:pt>
    <dgm:pt modelId="{451A0A9F-06E3-48DC-8920-700508462E87}" type="pres">
      <dgm:prSet presAssocID="{35D9CC23-287C-443A-A873-0654211CA4CD}" presName="Name0" presStyleCnt="0">
        <dgm:presLayoutVars>
          <dgm:chMax val="1"/>
          <dgm:dir/>
          <dgm:animLvl val="ctr"/>
          <dgm:resizeHandles val="exact"/>
        </dgm:presLayoutVars>
      </dgm:prSet>
      <dgm:spPr/>
    </dgm:pt>
    <dgm:pt modelId="{840127A0-8E34-4A1C-860B-29D5FEBB37AF}" type="pres">
      <dgm:prSet presAssocID="{85C5102F-222A-4BAE-B561-A5B50F032382}" presName="centerShape" presStyleLbl="node0" presStyleIdx="0" presStyleCnt="1" custScaleX="111290"/>
      <dgm:spPr/>
    </dgm:pt>
    <dgm:pt modelId="{202871DE-FDE2-4AE9-9381-7104C4E9A4C2}" type="pres">
      <dgm:prSet presAssocID="{E3167D70-DD82-4BE2-A9F0-94293612D476}" presName="node" presStyleLbl="node1" presStyleIdx="0" presStyleCnt="7">
        <dgm:presLayoutVars>
          <dgm:bulletEnabled val="1"/>
        </dgm:presLayoutVars>
      </dgm:prSet>
      <dgm:spPr/>
    </dgm:pt>
    <dgm:pt modelId="{5B4967BC-13D0-449A-9856-6502433060F0}" type="pres">
      <dgm:prSet presAssocID="{E3167D70-DD82-4BE2-A9F0-94293612D476}" presName="dummy" presStyleCnt="0"/>
      <dgm:spPr/>
    </dgm:pt>
    <dgm:pt modelId="{64D0EB07-E8F8-49F8-9FC9-DAC83D514F18}" type="pres">
      <dgm:prSet presAssocID="{AA5E4A9E-52AB-46E7-BF86-47E8427781E4}" presName="sibTrans" presStyleLbl="sibTrans2D1" presStyleIdx="0" presStyleCnt="7"/>
      <dgm:spPr/>
    </dgm:pt>
    <dgm:pt modelId="{5FA26278-DF6A-4168-AE56-14C8FC4CABCE}" type="pres">
      <dgm:prSet presAssocID="{74A5ED7B-6D9A-4CBD-AE85-A722FB17C5D2}" presName="node" presStyleLbl="node1" presStyleIdx="1" presStyleCnt="7">
        <dgm:presLayoutVars>
          <dgm:bulletEnabled val="1"/>
        </dgm:presLayoutVars>
      </dgm:prSet>
      <dgm:spPr/>
    </dgm:pt>
    <dgm:pt modelId="{0525BC08-F2C1-4C96-8026-72AA385E5B25}" type="pres">
      <dgm:prSet presAssocID="{74A5ED7B-6D9A-4CBD-AE85-A722FB17C5D2}" presName="dummy" presStyleCnt="0"/>
      <dgm:spPr/>
    </dgm:pt>
    <dgm:pt modelId="{B18C88A9-6CE7-4196-86E5-5204F049D5BC}" type="pres">
      <dgm:prSet presAssocID="{3AA2D18F-4384-4138-8AB2-B341EA82AFCF}" presName="sibTrans" presStyleLbl="sibTrans2D1" presStyleIdx="1" presStyleCnt="7"/>
      <dgm:spPr/>
    </dgm:pt>
    <dgm:pt modelId="{B93F4001-F8E1-4D14-84E7-CCC39A1DF439}" type="pres">
      <dgm:prSet presAssocID="{1DE886C9-30A7-435D-B41B-2190DC538355}" presName="node" presStyleLbl="node1" presStyleIdx="2" presStyleCnt="7">
        <dgm:presLayoutVars>
          <dgm:bulletEnabled val="1"/>
        </dgm:presLayoutVars>
      </dgm:prSet>
      <dgm:spPr/>
    </dgm:pt>
    <dgm:pt modelId="{ED088829-3BA8-4CB1-B529-99843FB93CF3}" type="pres">
      <dgm:prSet presAssocID="{1DE886C9-30A7-435D-B41B-2190DC538355}" presName="dummy" presStyleCnt="0"/>
      <dgm:spPr/>
    </dgm:pt>
    <dgm:pt modelId="{27D7F65D-D660-436A-A060-1A3009538C3D}" type="pres">
      <dgm:prSet presAssocID="{FF03F61F-1B1F-4056-B13D-5A6AE8D9D732}" presName="sibTrans" presStyleLbl="sibTrans2D1" presStyleIdx="2" presStyleCnt="7"/>
      <dgm:spPr/>
    </dgm:pt>
    <dgm:pt modelId="{C74B2EA6-D037-4462-9B4E-BAEDE9260ECB}" type="pres">
      <dgm:prSet presAssocID="{8C2FBB6E-A966-4715-AC88-FBCF9933AA04}" presName="node" presStyleLbl="node1" presStyleIdx="3" presStyleCnt="7">
        <dgm:presLayoutVars>
          <dgm:bulletEnabled val="1"/>
        </dgm:presLayoutVars>
      </dgm:prSet>
      <dgm:spPr/>
    </dgm:pt>
    <dgm:pt modelId="{5342AD04-D95E-4044-94CE-413231F9CF37}" type="pres">
      <dgm:prSet presAssocID="{8C2FBB6E-A966-4715-AC88-FBCF9933AA04}" presName="dummy" presStyleCnt="0"/>
      <dgm:spPr/>
    </dgm:pt>
    <dgm:pt modelId="{08E525EF-0250-4BC3-84F0-1A160ADD3C2F}" type="pres">
      <dgm:prSet presAssocID="{20069362-6B77-481B-8180-6B4DB89A081D}" presName="sibTrans" presStyleLbl="sibTrans2D1" presStyleIdx="3" presStyleCnt="7"/>
      <dgm:spPr/>
    </dgm:pt>
    <dgm:pt modelId="{6A2240B1-D542-42AF-BF6C-C900D8A8C540}" type="pres">
      <dgm:prSet presAssocID="{B03A0FFC-BA81-4EB4-8A7E-5EE35836B9F5}" presName="node" presStyleLbl="node1" presStyleIdx="4" presStyleCnt="7">
        <dgm:presLayoutVars>
          <dgm:bulletEnabled val="1"/>
        </dgm:presLayoutVars>
      </dgm:prSet>
      <dgm:spPr/>
    </dgm:pt>
    <dgm:pt modelId="{D1DE0AD9-09F8-4594-92B6-523879C3495F}" type="pres">
      <dgm:prSet presAssocID="{B03A0FFC-BA81-4EB4-8A7E-5EE35836B9F5}" presName="dummy" presStyleCnt="0"/>
      <dgm:spPr/>
    </dgm:pt>
    <dgm:pt modelId="{F13E40D2-B543-42C3-A068-89385171AAB0}" type="pres">
      <dgm:prSet presAssocID="{C34EFC22-4A69-4E4A-90F6-16BDB9F56B99}" presName="sibTrans" presStyleLbl="sibTrans2D1" presStyleIdx="4" presStyleCnt="7"/>
      <dgm:spPr/>
    </dgm:pt>
    <dgm:pt modelId="{05405795-24F8-4C2C-BC69-DC20027A13F6}" type="pres">
      <dgm:prSet presAssocID="{8A54FD5D-726F-430C-915E-D5A4A96A52BC}" presName="node" presStyleLbl="node1" presStyleIdx="5" presStyleCnt="7">
        <dgm:presLayoutVars>
          <dgm:bulletEnabled val="1"/>
        </dgm:presLayoutVars>
      </dgm:prSet>
      <dgm:spPr/>
    </dgm:pt>
    <dgm:pt modelId="{50BDA3C2-E6FC-4AB7-A64E-D666ADF0DFD3}" type="pres">
      <dgm:prSet presAssocID="{8A54FD5D-726F-430C-915E-D5A4A96A52BC}" presName="dummy" presStyleCnt="0"/>
      <dgm:spPr/>
    </dgm:pt>
    <dgm:pt modelId="{01E63145-85D3-46B5-B998-3BF10C02D062}" type="pres">
      <dgm:prSet presAssocID="{6D477CA8-2FC9-44D4-83E6-A42DB0FE996B}" presName="sibTrans" presStyleLbl="sibTrans2D1" presStyleIdx="5" presStyleCnt="7"/>
      <dgm:spPr/>
    </dgm:pt>
    <dgm:pt modelId="{DBDEE8A4-4BAB-4293-AA43-AFCFBCA2AA4A}" type="pres">
      <dgm:prSet presAssocID="{6C7B3682-2B1D-4613-8584-B316754AF346}" presName="node" presStyleLbl="node1" presStyleIdx="6" presStyleCnt="7">
        <dgm:presLayoutVars>
          <dgm:bulletEnabled val="1"/>
        </dgm:presLayoutVars>
      </dgm:prSet>
      <dgm:spPr/>
    </dgm:pt>
    <dgm:pt modelId="{57AC60B9-BA7B-4C2A-8D58-4C3C393C448E}" type="pres">
      <dgm:prSet presAssocID="{6C7B3682-2B1D-4613-8584-B316754AF346}" presName="dummy" presStyleCnt="0"/>
      <dgm:spPr/>
    </dgm:pt>
    <dgm:pt modelId="{0D259071-8488-409E-9F1F-F7EE51422C3B}" type="pres">
      <dgm:prSet presAssocID="{92B340C9-3206-4D71-A19A-7396A7453490}" presName="sibTrans" presStyleLbl="sibTrans2D1" presStyleIdx="6" presStyleCnt="7"/>
      <dgm:spPr/>
    </dgm:pt>
  </dgm:ptLst>
  <dgm:cxnLst>
    <dgm:cxn modelId="{EF947005-A161-4853-8932-F28551267D17}" type="presOf" srcId="{FF03F61F-1B1F-4056-B13D-5A6AE8D9D732}" destId="{27D7F65D-D660-436A-A060-1A3009538C3D}" srcOrd="0" destOrd="0" presId="urn:microsoft.com/office/officeart/2005/8/layout/radial6"/>
    <dgm:cxn modelId="{05AD3309-12E3-4E51-B37D-846C94A6A3FB}" type="presOf" srcId="{3AA2D18F-4384-4138-8AB2-B341EA82AFCF}" destId="{B18C88A9-6CE7-4196-86E5-5204F049D5BC}" srcOrd="0" destOrd="0" presId="urn:microsoft.com/office/officeart/2005/8/layout/radial6"/>
    <dgm:cxn modelId="{E0CCE830-237B-48E3-A217-852895D8F304}" type="presOf" srcId="{85C5102F-222A-4BAE-B561-A5B50F032382}" destId="{840127A0-8E34-4A1C-860B-29D5FEBB37AF}" srcOrd="0" destOrd="0" presId="urn:microsoft.com/office/officeart/2005/8/layout/radial6"/>
    <dgm:cxn modelId="{B9876732-EE65-4222-B4AB-A2C9B4B29DA2}" srcId="{35D9CC23-287C-443A-A873-0654211CA4CD}" destId="{85C5102F-222A-4BAE-B561-A5B50F032382}" srcOrd="0" destOrd="0" parTransId="{587B2342-C9C5-40FF-94D9-850C0506337C}" sibTransId="{4EF251C2-56A3-4359-AC75-33A0A19E5E1E}"/>
    <dgm:cxn modelId="{7B721036-72D1-4D3A-BEF6-755DEBE25F19}" type="presOf" srcId="{6D477CA8-2FC9-44D4-83E6-A42DB0FE996B}" destId="{01E63145-85D3-46B5-B998-3BF10C02D062}" srcOrd="0" destOrd="0" presId="urn:microsoft.com/office/officeart/2005/8/layout/radial6"/>
    <dgm:cxn modelId="{0BBC835C-EB1C-4CDE-BE5D-D50DFC608FF1}" type="presOf" srcId="{AA5E4A9E-52AB-46E7-BF86-47E8427781E4}" destId="{64D0EB07-E8F8-49F8-9FC9-DAC83D514F18}" srcOrd="0" destOrd="0" presId="urn:microsoft.com/office/officeart/2005/8/layout/radial6"/>
    <dgm:cxn modelId="{EBB87146-DE88-48CF-ABFF-D12DCAB30DBB}" type="presOf" srcId="{1DE886C9-30A7-435D-B41B-2190DC538355}" destId="{B93F4001-F8E1-4D14-84E7-CCC39A1DF439}" srcOrd="0" destOrd="0" presId="urn:microsoft.com/office/officeart/2005/8/layout/radial6"/>
    <dgm:cxn modelId="{61180A47-A344-411C-8BC0-96759AC0C431}" type="presOf" srcId="{74A5ED7B-6D9A-4CBD-AE85-A722FB17C5D2}" destId="{5FA26278-DF6A-4168-AE56-14C8FC4CABCE}" srcOrd="0" destOrd="0" presId="urn:microsoft.com/office/officeart/2005/8/layout/radial6"/>
    <dgm:cxn modelId="{4275D14C-298E-4411-8CB0-E48A14590B81}" type="presOf" srcId="{20069362-6B77-481B-8180-6B4DB89A081D}" destId="{08E525EF-0250-4BC3-84F0-1A160ADD3C2F}" srcOrd="0" destOrd="0" presId="urn:microsoft.com/office/officeart/2005/8/layout/radial6"/>
    <dgm:cxn modelId="{CE6E946F-34FF-411B-89D2-28CDEEAE00A3}" type="presOf" srcId="{E3167D70-DD82-4BE2-A9F0-94293612D476}" destId="{202871DE-FDE2-4AE9-9381-7104C4E9A4C2}" srcOrd="0" destOrd="0" presId="urn:microsoft.com/office/officeart/2005/8/layout/radial6"/>
    <dgm:cxn modelId="{EB089351-4F27-4F30-B4C7-7EDEDD4C6F63}" type="presOf" srcId="{B03A0FFC-BA81-4EB4-8A7E-5EE35836B9F5}" destId="{6A2240B1-D542-42AF-BF6C-C900D8A8C540}" srcOrd="0" destOrd="0" presId="urn:microsoft.com/office/officeart/2005/8/layout/radial6"/>
    <dgm:cxn modelId="{A4E95952-8E51-4F08-AE25-6462BBC295FE}" srcId="{85C5102F-222A-4BAE-B561-A5B50F032382}" destId="{B03A0FFC-BA81-4EB4-8A7E-5EE35836B9F5}" srcOrd="4" destOrd="0" parTransId="{52C505F9-95EA-454A-B8BB-87D802CBCB32}" sibTransId="{C34EFC22-4A69-4E4A-90F6-16BDB9F56B99}"/>
    <dgm:cxn modelId="{4A472B91-94EB-4636-A969-C0A64C168927}" srcId="{85C5102F-222A-4BAE-B561-A5B50F032382}" destId="{8A54FD5D-726F-430C-915E-D5A4A96A52BC}" srcOrd="5" destOrd="0" parTransId="{1B11B3D4-9482-4046-9C5F-2BD6CEB7F81A}" sibTransId="{6D477CA8-2FC9-44D4-83E6-A42DB0FE996B}"/>
    <dgm:cxn modelId="{7518149A-077A-4DD6-8289-E2152D2E16F4}" type="presOf" srcId="{35D9CC23-287C-443A-A873-0654211CA4CD}" destId="{451A0A9F-06E3-48DC-8920-700508462E87}" srcOrd="0" destOrd="0" presId="urn:microsoft.com/office/officeart/2005/8/layout/radial6"/>
    <dgm:cxn modelId="{7DC210AD-6A44-4D19-AA0D-8CDD638982EB}" type="presOf" srcId="{92B340C9-3206-4D71-A19A-7396A7453490}" destId="{0D259071-8488-409E-9F1F-F7EE51422C3B}" srcOrd="0" destOrd="0" presId="urn:microsoft.com/office/officeart/2005/8/layout/radial6"/>
    <dgm:cxn modelId="{1A944EB6-51E4-4C18-B840-186C9C407C4C}" type="presOf" srcId="{6C7B3682-2B1D-4613-8584-B316754AF346}" destId="{DBDEE8A4-4BAB-4293-AA43-AFCFBCA2AA4A}" srcOrd="0" destOrd="0" presId="urn:microsoft.com/office/officeart/2005/8/layout/radial6"/>
    <dgm:cxn modelId="{E08FA1B8-E673-4019-904A-D1FFF25B245A}" srcId="{85C5102F-222A-4BAE-B561-A5B50F032382}" destId="{8C2FBB6E-A966-4715-AC88-FBCF9933AA04}" srcOrd="3" destOrd="0" parTransId="{EBAE9FA6-F3F9-4554-9C5D-E9681599DB94}" sibTransId="{20069362-6B77-481B-8180-6B4DB89A081D}"/>
    <dgm:cxn modelId="{962069C3-AD9E-4B40-B743-00582C9CB52D}" type="presOf" srcId="{8A54FD5D-726F-430C-915E-D5A4A96A52BC}" destId="{05405795-24F8-4C2C-BC69-DC20027A13F6}" srcOrd="0" destOrd="0" presId="urn:microsoft.com/office/officeart/2005/8/layout/radial6"/>
    <dgm:cxn modelId="{A4745ED1-FF2D-4E56-98D4-0E2AF097A0F9}" srcId="{85C5102F-222A-4BAE-B561-A5B50F032382}" destId="{E3167D70-DD82-4BE2-A9F0-94293612D476}" srcOrd="0" destOrd="0" parTransId="{46F94F63-94B4-4764-9455-2F7E54F579D6}" sibTransId="{AA5E4A9E-52AB-46E7-BF86-47E8427781E4}"/>
    <dgm:cxn modelId="{A14BCFDE-57BA-4678-9DB4-37884977EFAB}" srcId="{85C5102F-222A-4BAE-B561-A5B50F032382}" destId="{6C7B3682-2B1D-4613-8584-B316754AF346}" srcOrd="6" destOrd="0" parTransId="{CCD7388D-EE9A-4AC8-86DB-60134135B049}" sibTransId="{92B340C9-3206-4D71-A19A-7396A7453490}"/>
    <dgm:cxn modelId="{546BECEC-1D3C-48B5-B6E8-17160DA600A0}" srcId="{85C5102F-222A-4BAE-B561-A5B50F032382}" destId="{1DE886C9-30A7-435D-B41B-2190DC538355}" srcOrd="2" destOrd="0" parTransId="{5C8CAE6B-DA7E-4C67-B45A-A9D5EA10370B}" sibTransId="{FF03F61F-1B1F-4056-B13D-5A6AE8D9D732}"/>
    <dgm:cxn modelId="{5EFDA6EE-3460-4D2E-9FA7-6DE712325F5D}" type="presOf" srcId="{C34EFC22-4A69-4E4A-90F6-16BDB9F56B99}" destId="{F13E40D2-B543-42C3-A068-89385171AAB0}" srcOrd="0" destOrd="0" presId="urn:microsoft.com/office/officeart/2005/8/layout/radial6"/>
    <dgm:cxn modelId="{DFF1B8F0-CC37-4A20-82CD-AAC201FF2AEA}" type="presOf" srcId="{8C2FBB6E-A966-4715-AC88-FBCF9933AA04}" destId="{C74B2EA6-D037-4462-9B4E-BAEDE9260ECB}" srcOrd="0" destOrd="0" presId="urn:microsoft.com/office/officeart/2005/8/layout/radial6"/>
    <dgm:cxn modelId="{752436FC-4F98-41B7-B818-98D6F77893D5}" srcId="{85C5102F-222A-4BAE-B561-A5B50F032382}" destId="{74A5ED7B-6D9A-4CBD-AE85-A722FB17C5D2}" srcOrd="1" destOrd="0" parTransId="{123E93A2-C919-43B7-BF86-BF5059AA0229}" sibTransId="{3AA2D18F-4384-4138-8AB2-B341EA82AFCF}"/>
    <dgm:cxn modelId="{847BC399-591E-4F98-AE38-B083BE64F3B0}" type="presParOf" srcId="{451A0A9F-06E3-48DC-8920-700508462E87}" destId="{840127A0-8E34-4A1C-860B-29D5FEBB37AF}" srcOrd="0" destOrd="0" presId="urn:microsoft.com/office/officeart/2005/8/layout/radial6"/>
    <dgm:cxn modelId="{9B9E89AB-7DD0-4992-8BB5-84E8841A230D}" type="presParOf" srcId="{451A0A9F-06E3-48DC-8920-700508462E87}" destId="{202871DE-FDE2-4AE9-9381-7104C4E9A4C2}" srcOrd="1" destOrd="0" presId="urn:microsoft.com/office/officeart/2005/8/layout/radial6"/>
    <dgm:cxn modelId="{90A3BC94-56E0-4F0D-BC45-05F747EA7B88}" type="presParOf" srcId="{451A0A9F-06E3-48DC-8920-700508462E87}" destId="{5B4967BC-13D0-449A-9856-6502433060F0}" srcOrd="2" destOrd="0" presId="urn:microsoft.com/office/officeart/2005/8/layout/radial6"/>
    <dgm:cxn modelId="{28AA95F9-2EF2-42C3-8827-BB8A0D2DE792}" type="presParOf" srcId="{451A0A9F-06E3-48DC-8920-700508462E87}" destId="{64D0EB07-E8F8-49F8-9FC9-DAC83D514F18}" srcOrd="3" destOrd="0" presId="urn:microsoft.com/office/officeart/2005/8/layout/radial6"/>
    <dgm:cxn modelId="{C280100B-0EE7-48DA-9280-C7769BDA5178}" type="presParOf" srcId="{451A0A9F-06E3-48DC-8920-700508462E87}" destId="{5FA26278-DF6A-4168-AE56-14C8FC4CABCE}" srcOrd="4" destOrd="0" presId="urn:microsoft.com/office/officeart/2005/8/layout/radial6"/>
    <dgm:cxn modelId="{AAC8961B-5A66-41BD-AFE5-281239E83E61}" type="presParOf" srcId="{451A0A9F-06E3-48DC-8920-700508462E87}" destId="{0525BC08-F2C1-4C96-8026-72AA385E5B25}" srcOrd="5" destOrd="0" presId="urn:microsoft.com/office/officeart/2005/8/layout/radial6"/>
    <dgm:cxn modelId="{9461E908-7C2F-4584-BCB5-C0AC0C142BDF}" type="presParOf" srcId="{451A0A9F-06E3-48DC-8920-700508462E87}" destId="{B18C88A9-6CE7-4196-86E5-5204F049D5BC}" srcOrd="6" destOrd="0" presId="urn:microsoft.com/office/officeart/2005/8/layout/radial6"/>
    <dgm:cxn modelId="{491FAC24-F345-4FB1-836A-84CF2BDCD39C}" type="presParOf" srcId="{451A0A9F-06E3-48DC-8920-700508462E87}" destId="{B93F4001-F8E1-4D14-84E7-CCC39A1DF439}" srcOrd="7" destOrd="0" presId="urn:microsoft.com/office/officeart/2005/8/layout/radial6"/>
    <dgm:cxn modelId="{E94C7203-C493-44FD-8A3F-0025E357F92C}" type="presParOf" srcId="{451A0A9F-06E3-48DC-8920-700508462E87}" destId="{ED088829-3BA8-4CB1-B529-99843FB93CF3}" srcOrd="8" destOrd="0" presId="urn:microsoft.com/office/officeart/2005/8/layout/radial6"/>
    <dgm:cxn modelId="{C10E2BA9-464C-4A65-BF3F-E3FFA492AC85}" type="presParOf" srcId="{451A0A9F-06E3-48DC-8920-700508462E87}" destId="{27D7F65D-D660-436A-A060-1A3009538C3D}" srcOrd="9" destOrd="0" presId="urn:microsoft.com/office/officeart/2005/8/layout/radial6"/>
    <dgm:cxn modelId="{259BFB01-9D25-4893-B775-87E98F8F0B9B}" type="presParOf" srcId="{451A0A9F-06E3-48DC-8920-700508462E87}" destId="{C74B2EA6-D037-4462-9B4E-BAEDE9260ECB}" srcOrd="10" destOrd="0" presId="urn:microsoft.com/office/officeart/2005/8/layout/radial6"/>
    <dgm:cxn modelId="{D973BE80-1257-4205-8B56-66AE504D556A}" type="presParOf" srcId="{451A0A9F-06E3-48DC-8920-700508462E87}" destId="{5342AD04-D95E-4044-94CE-413231F9CF37}" srcOrd="11" destOrd="0" presId="urn:microsoft.com/office/officeart/2005/8/layout/radial6"/>
    <dgm:cxn modelId="{7A44DA45-E815-413C-8EF8-9537B4F1502F}" type="presParOf" srcId="{451A0A9F-06E3-48DC-8920-700508462E87}" destId="{08E525EF-0250-4BC3-84F0-1A160ADD3C2F}" srcOrd="12" destOrd="0" presId="urn:microsoft.com/office/officeart/2005/8/layout/radial6"/>
    <dgm:cxn modelId="{0B61A793-4C8F-43A6-B517-ED0087C01520}" type="presParOf" srcId="{451A0A9F-06E3-48DC-8920-700508462E87}" destId="{6A2240B1-D542-42AF-BF6C-C900D8A8C540}" srcOrd="13" destOrd="0" presId="urn:microsoft.com/office/officeart/2005/8/layout/radial6"/>
    <dgm:cxn modelId="{C93C3D53-EC86-4EFB-B6ED-B2D8DA937EFB}" type="presParOf" srcId="{451A0A9F-06E3-48DC-8920-700508462E87}" destId="{D1DE0AD9-09F8-4594-92B6-523879C3495F}" srcOrd="14" destOrd="0" presId="urn:microsoft.com/office/officeart/2005/8/layout/radial6"/>
    <dgm:cxn modelId="{789A9DE2-E464-4914-9B31-9BC54A17B7AD}" type="presParOf" srcId="{451A0A9F-06E3-48DC-8920-700508462E87}" destId="{F13E40D2-B543-42C3-A068-89385171AAB0}" srcOrd="15" destOrd="0" presId="urn:microsoft.com/office/officeart/2005/8/layout/radial6"/>
    <dgm:cxn modelId="{770A3A3C-C9ED-4A41-AFDB-073C5BBFBD1F}" type="presParOf" srcId="{451A0A9F-06E3-48DC-8920-700508462E87}" destId="{05405795-24F8-4C2C-BC69-DC20027A13F6}" srcOrd="16" destOrd="0" presId="urn:microsoft.com/office/officeart/2005/8/layout/radial6"/>
    <dgm:cxn modelId="{63E352AE-0142-4599-ABCC-2A416CE0A626}" type="presParOf" srcId="{451A0A9F-06E3-48DC-8920-700508462E87}" destId="{50BDA3C2-E6FC-4AB7-A64E-D666ADF0DFD3}" srcOrd="17" destOrd="0" presId="urn:microsoft.com/office/officeart/2005/8/layout/radial6"/>
    <dgm:cxn modelId="{4A6E4E41-D8BD-4557-B001-5BD87372AFF9}" type="presParOf" srcId="{451A0A9F-06E3-48DC-8920-700508462E87}" destId="{01E63145-85D3-46B5-B998-3BF10C02D062}" srcOrd="18" destOrd="0" presId="urn:microsoft.com/office/officeart/2005/8/layout/radial6"/>
    <dgm:cxn modelId="{0B652EDD-0310-41C1-B342-EFDED17BDF58}" type="presParOf" srcId="{451A0A9F-06E3-48DC-8920-700508462E87}" destId="{DBDEE8A4-4BAB-4293-AA43-AFCFBCA2AA4A}" srcOrd="19" destOrd="0" presId="urn:microsoft.com/office/officeart/2005/8/layout/radial6"/>
    <dgm:cxn modelId="{7EDFC910-97E1-486B-A340-6748571CC3C6}" type="presParOf" srcId="{451A0A9F-06E3-48DC-8920-700508462E87}" destId="{57AC60B9-BA7B-4C2A-8D58-4C3C393C448E}" srcOrd="20" destOrd="0" presId="urn:microsoft.com/office/officeart/2005/8/layout/radial6"/>
    <dgm:cxn modelId="{0BBD645F-E164-4994-B624-921BAC49DB3E}" type="presParOf" srcId="{451A0A9F-06E3-48DC-8920-700508462E87}" destId="{0D259071-8488-409E-9F1F-F7EE51422C3B}" srcOrd="21"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40E9699-112D-4A58-B7AD-E29F085DAFF3}" type="doc">
      <dgm:prSet loTypeId="urn:microsoft.com/office/officeart/2005/8/layout/arrow1" loCatId="process" qsTypeId="urn:microsoft.com/office/officeart/2005/8/quickstyle/simple5" qsCatId="simple" csTypeId="urn:microsoft.com/office/officeart/2005/8/colors/colorful4" csCatId="colorful" phldr="1"/>
      <dgm:spPr/>
      <dgm:t>
        <a:bodyPr/>
        <a:lstStyle/>
        <a:p>
          <a:endParaRPr lang="ru-RU"/>
        </a:p>
      </dgm:t>
    </dgm:pt>
    <dgm:pt modelId="{52B83EF6-C16D-481C-92DE-06E8F7F7053E}">
      <dgm:prSet phldrT="[Текст]"/>
      <dgm:spPr/>
      <dgm:t>
        <a:bodyPr/>
        <a:lstStyle/>
        <a:p>
          <a:r>
            <a:rPr lang="en-US" b="1" dirty="0"/>
            <a:t>External forces</a:t>
          </a:r>
          <a:endParaRPr lang="ru-RU" dirty="0"/>
        </a:p>
      </dgm:t>
    </dgm:pt>
    <dgm:pt modelId="{CF68E7F0-9332-4AF0-8A1F-DFAD96230805}" type="parTrans" cxnId="{09D7EDB0-03D6-41EC-9B42-495264744E69}">
      <dgm:prSet/>
      <dgm:spPr/>
      <dgm:t>
        <a:bodyPr/>
        <a:lstStyle/>
        <a:p>
          <a:endParaRPr lang="ru-RU"/>
        </a:p>
      </dgm:t>
    </dgm:pt>
    <dgm:pt modelId="{466BFA37-9D3D-4C92-9679-A9B9D2275E1A}" type="sibTrans" cxnId="{09D7EDB0-03D6-41EC-9B42-495264744E69}">
      <dgm:prSet/>
      <dgm:spPr/>
      <dgm:t>
        <a:bodyPr/>
        <a:lstStyle/>
        <a:p>
          <a:endParaRPr lang="ru-RU"/>
        </a:p>
      </dgm:t>
    </dgm:pt>
    <dgm:pt modelId="{F9A8CC5A-6EC0-462F-B8C0-08887E508E10}">
      <dgm:prSet phldrT="[Текст]"/>
      <dgm:spPr/>
      <dgm:t>
        <a:bodyPr/>
        <a:lstStyle/>
        <a:p>
          <a:r>
            <a:rPr lang="en-US" b="1" dirty="0"/>
            <a:t>Internal forces</a:t>
          </a:r>
          <a:endParaRPr lang="ru-RU" dirty="0"/>
        </a:p>
      </dgm:t>
    </dgm:pt>
    <dgm:pt modelId="{6D2B9819-DD57-4786-9294-A05091FBB7E8}" type="parTrans" cxnId="{A9531F4E-3A9F-4D97-B413-7041BE902D97}">
      <dgm:prSet/>
      <dgm:spPr/>
      <dgm:t>
        <a:bodyPr/>
        <a:lstStyle/>
        <a:p>
          <a:endParaRPr lang="ru-RU"/>
        </a:p>
      </dgm:t>
    </dgm:pt>
    <dgm:pt modelId="{0984D253-0D4D-4CE3-84C7-23D0AFEB46CB}" type="sibTrans" cxnId="{A9531F4E-3A9F-4D97-B413-7041BE902D97}">
      <dgm:prSet/>
      <dgm:spPr/>
      <dgm:t>
        <a:bodyPr/>
        <a:lstStyle/>
        <a:p>
          <a:endParaRPr lang="ru-RU"/>
        </a:p>
      </dgm:t>
    </dgm:pt>
    <dgm:pt modelId="{38A9971B-2DAA-4104-BCC0-9839C0F22BED}" type="pres">
      <dgm:prSet presAssocID="{F40E9699-112D-4A58-B7AD-E29F085DAFF3}" presName="cycle" presStyleCnt="0">
        <dgm:presLayoutVars>
          <dgm:dir/>
          <dgm:resizeHandles val="exact"/>
        </dgm:presLayoutVars>
      </dgm:prSet>
      <dgm:spPr/>
    </dgm:pt>
    <dgm:pt modelId="{8AE76D93-EAF5-4931-8F17-27A9E77C9079}" type="pres">
      <dgm:prSet presAssocID="{52B83EF6-C16D-481C-92DE-06E8F7F7053E}" presName="arrow" presStyleLbl="node1" presStyleIdx="0" presStyleCnt="2" custScaleY="100027">
        <dgm:presLayoutVars>
          <dgm:bulletEnabled val="1"/>
        </dgm:presLayoutVars>
      </dgm:prSet>
      <dgm:spPr/>
    </dgm:pt>
    <dgm:pt modelId="{CD90460C-6EF0-4187-97B2-98762CB4168D}" type="pres">
      <dgm:prSet presAssocID="{F9A8CC5A-6EC0-462F-B8C0-08887E508E10}" presName="arrow" presStyleLbl="node1" presStyleIdx="1" presStyleCnt="2" custScaleY="100176">
        <dgm:presLayoutVars>
          <dgm:bulletEnabled val="1"/>
        </dgm:presLayoutVars>
      </dgm:prSet>
      <dgm:spPr/>
    </dgm:pt>
  </dgm:ptLst>
  <dgm:cxnLst>
    <dgm:cxn modelId="{906E9E23-963E-4E24-BFAA-C4D5A818535F}" type="presOf" srcId="{52B83EF6-C16D-481C-92DE-06E8F7F7053E}" destId="{8AE76D93-EAF5-4931-8F17-27A9E77C9079}" srcOrd="0" destOrd="0" presId="urn:microsoft.com/office/officeart/2005/8/layout/arrow1"/>
    <dgm:cxn modelId="{A9531F4E-3A9F-4D97-B413-7041BE902D97}" srcId="{F40E9699-112D-4A58-B7AD-E29F085DAFF3}" destId="{F9A8CC5A-6EC0-462F-B8C0-08887E508E10}" srcOrd="1" destOrd="0" parTransId="{6D2B9819-DD57-4786-9294-A05091FBB7E8}" sibTransId="{0984D253-0D4D-4CE3-84C7-23D0AFEB46CB}"/>
    <dgm:cxn modelId="{09D7EDB0-03D6-41EC-9B42-495264744E69}" srcId="{F40E9699-112D-4A58-B7AD-E29F085DAFF3}" destId="{52B83EF6-C16D-481C-92DE-06E8F7F7053E}" srcOrd="0" destOrd="0" parTransId="{CF68E7F0-9332-4AF0-8A1F-DFAD96230805}" sibTransId="{466BFA37-9D3D-4C92-9679-A9B9D2275E1A}"/>
    <dgm:cxn modelId="{6C2804C5-01CF-45CD-AED4-1A76E8C6513E}" type="presOf" srcId="{F9A8CC5A-6EC0-462F-B8C0-08887E508E10}" destId="{CD90460C-6EF0-4187-97B2-98762CB4168D}" srcOrd="0" destOrd="0" presId="urn:microsoft.com/office/officeart/2005/8/layout/arrow1"/>
    <dgm:cxn modelId="{3516DFD1-65DD-4B09-AE0A-05D8736A202E}" type="presOf" srcId="{F40E9699-112D-4A58-B7AD-E29F085DAFF3}" destId="{38A9971B-2DAA-4104-BCC0-9839C0F22BED}" srcOrd="0" destOrd="0" presId="urn:microsoft.com/office/officeart/2005/8/layout/arrow1"/>
    <dgm:cxn modelId="{8293A677-57E9-4FCD-AD84-790C2DE86B13}" type="presParOf" srcId="{38A9971B-2DAA-4104-BCC0-9839C0F22BED}" destId="{8AE76D93-EAF5-4931-8F17-27A9E77C9079}" srcOrd="0" destOrd="0" presId="urn:microsoft.com/office/officeart/2005/8/layout/arrow1"/>
    <dgm:cxn modelId="{6DD9F056-99FB-4C5F-AD2F-83E270918D2B}" type="presParOf" srcId="{38A9971B-2DAA-4104-BCC0-9839C0F22BED}" destId="{CD90460C-6EF0-4187-97B2-98762CB4168D}"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5D9CC23-287C-443A-A873-0654211CA4CD}" type="doc">
      <dgm:prSet loTypeId="urn:microsoft.com/office/officeart/2005/8/layout/radial4"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dgm:spPr/>
      <dgm:t>
        <a:bodyPr/>
        <a:lstStyle/>
        <a:p>
          <a:r>
            <a:rPr lang="en-US" b="1" dirty="0"/>
            <a:t>External/Internal Forces</a:t>
          </a:r>
          <a:endParaRPr lang="ru-RU"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dgm:spPr/>
      <dgm:t>
        <a:bodyPr/>
        <a:lstStyle/>
        <a:p>
          <a:r>
            <a:rPr lang="en-US" b="1" dirty="0"/>
            <a:t>Procedure</a:t>
          </a:r>
          <a:endParaRPr lang="ru-RU"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dgm:spPr/>
      <dgm:t>
        <a:bodyPr/>
        <a:lstStyle/>
        <a:p>
          <a:r>
            <a:rPr lang="en-US" b="1"/>
            <a:t>Process</a:t>
          </a:r>
          <a:endParaRPr lang="ru-RU"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dgm:spPr/>
      <dgm:t>
        <a:bodyPr/>
        <a:lstStyle/>
        <a:p>
          <a:r>
            <a:rPr lang="en-US" b="1" dirty="0"/>
            <a:t>Operations Manual</a:t>
          </a:r>
          <a:endParaRPr lang="ru-RU"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dgm:spPr/>
      <dgm:t>
        <a:bodyPr/>
        <a:lstStyle/>
        <a:p>
          <a:r>
            <a:rPr lang="en-US" b="1" dirty="0"/>
            <a:t>Standard Operating Procedure (SOP)</a:t>
          </a:r>
          <a:endParaRPr lang="ru-RU"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B03A0FFC-BA81-4EB4-8A7E-5EE35836B9F5}">
      <dgm:prSet phldrT="[Текст]"/>
      <dgm:spPr/>
      <dgm:t>
        <a:bodyPr/>
        <a:lstStyle/>
        <a:p>
          <a:r>
            <a:rPr lang="en-US" b="1" dirty="0"/>
            <a:t>Policy</a:t>
          </a:r>
          <a:endParaRPr lang="ru-RU" b="1" dirty="0"/>
        </a:p>
      </dgm:t>
    </dgm:pt>
    <dgm:pt modelId="{52C505F9-95EA-454A-B8BB-87D802CBCB32}" type="parTrans" cxnId="{A4E95952-8E51-4F08-AE25-6462BBC295FE}">
      <dgm:prSet/>
      <dgm:spPr/>
      <dgm:t>
        <a:bodyPr/>
        <a:lstStyle/>
        <a:p>
          <a:endParaRPr lang="ru-RU"/>
        </a:p>
      </dgm:t>
    </dgm:pt>
    <dgm:pt modelId="{C34EFC22-4A69-4E4A-90F6-16BDB9F56B99}" type="sibTrans" cxnId="{A4E95952-8E51-4F08-AE25-6462BBC295FE}">
      <dgm:prSet/>
      <dgm:spPr/>
      <dgm:t>
        <a:bodyPr/>
        <a:lstStyle/>
        <a:p>
          <a:endParaRPr lang="ru-RU"/>
        </a:p>
      </dgm:t>
    </dgm:pt>
    <dgm:pt modelId="{8A54FD5D-726F-430C-915E-D5A4A96A52BC}">
      <dgm:prSet phldrT="[Текст]"/>
      <dgm:spPr/>
      <dgm:t>
        <a:bodyPr/>
        <a:lstStyle/>
        <a:p>
          <a:r>
            <a:rPr lang="en-US" b="1" dirty="0"/>
            <a:t>Work Instruction</a:t>
          </a:r>
          <a:endParaRPr lang="ru-RU" b="1" dirty="0"/>
        </a:p>
      </dgm:t>
    </dgm:pt>
    <dgm:pt modelId="{1B11B3D4-9482-4046-9C5F-2BD6CEB7F81A}" type="parTrans" cxnId="{4A472B91-94EB-4636-A969-C0A64C168927}">
      <dgm:prSet/>
      <dgm:spPr/>
      <dgm:t>
        <a:bodyPr/>
        <a:lstStyle/>
        <a:p>
          <a:endParaRPr lang="ru-RU"/>
        </a:p>
      </dgm:t>
    </dgm:pt>
    <dgm:pt modelId="{6D477CA8-2FC9-44D4-83E6-A42DB0FE996B}" type="sibTrans" cxnId="{4A472B91-94EB-4636-A969-C0A64C168927}">
      <dgm:prSet/>
      <dgm:spPr/>
      <dgm:t>
        <a:bodyPr/>
        <a:lstStyle/>
        <a:p>
          <a:endParaRPr lang="ru-RU"/>
        </a:p>
      </dgm:t>
    </dgm:pt>
    <dgm:pt modelId="{6C7B3682-2B1D-4613-8584-B316754AF346}">
      <dgm:prSet phldrT="[Текст]"/>
      <dgm:spPr/>
      <dgm:t>
        <a:bodyPr/>
        <a:lstStyle/>
        <a:p>
          <a:r>
            <a:rPr lang="en-US" b="1" dirty="0"/>
            <a:t>Workflow</a:t>
          </a:r>
          <a:endParaRPr lang="ru-RU" b="1" dirty="0"/>
        </a:p>
      </dgm:t>
    </dgm:pt>
    <dgm:pt modelId="{CCD7388D-EE9A-4AC8-86DB-60134135B049}" type="parTrans" cxnId="{A14BCFDE-57BA-4678-9DB4-37884977EFAB}">
      <dgm:prSet/>
      <dgm:spPr/>
      <dgm:t>
        <a:bodyPr/>
        <a:lstStyle/>
        <a:p>
          <a:endParaRPr lang="ru-RU"/>
        </a:p>
      </dgm:t>
    </dgm:pt>
    <dgm:pt modelId="{92B340C9-3206-4D71-A19A-7396A7453490}" type="sibTrans" cxnId="{A14BCFDE-57BA-4678-9DB4-37884977EFAB}">
      <dgm:prSet/>
      <dgm:spPr/>
      <dgm:t>
        <a:bodyPr/>
        <a:lstStyle/>
        <a:p>
          <a:endParaRPr lang="ru-RU"/>
        </a:p>
      </dgm:t>
    </dgm:pt>
    <dgm:pt modelId="{2A19EF3A-BB03-4340-B888-9A19564A760D}">
      <dgm:prSet phldrT="[Текст]"/>
      <dgm:spPr/>
      <dgm:t>
        <a:bodyPr/>
        <a:lstStyle/>
        <a:p>
          <a:r>
            <a:rPr lang="en-US" b="1"/>
            <a:t>Process Flow</a:t>
          </a:r>
          <a:endParaRPr lang="ru-RU" b="1" dirty="0"/>
        </a:p>
      </dgm:t>
    </dgm:pt>
    <dgm:pt modelId="{C609876D-5C4B-430E-A767-4905DCA0F9FC}" type="parTrans" cxnId="{EDED118E-C20A-44B4-BEC0-C8A14029A686}">
      <dgm:prSet/>
      <dgm:spPr/>
      <dgm:t>
        <a:bodyPr/>
        <a:lstStyle/>
        <a:p>
          <a:endParaRPr lang="ru-RU"/>
        </a:p>
      </dgm:t>
    </dgm:pt>
    <dgm:pt modelId="{FAAA293F-1E08-4EA0-9FBD-4692ECD63018}" type="sibTrans" cxnId="{EDED118E-C20A-44B4-BEC0-C8A14029A686}">
      <dgm:prSet/>
      <dgm:spPr/>
      <dgm:t>
        <a:bodyPr/>
        <a:lstStyle/>
        <a:p>
          <a:endParaRPr lang="ru-RU"/>
        </a:p>
      </dgm:t>
    </dgm:pt>
    <dgm:pt modelId="{E7218BF2-6E23-4C3B-B1A3-3D43F8CCC26E}" type="pres">
      <dgm:prSet presAssocID="{35D9CC23-287C-443A-A873-0654211CA4CD}" presName="cycle" presStyleCnt="0">
        <dgm:presLayoutVars>
          <dgm:chMax val="1"/>
          <dgm:dir/>
          <dgm:animLvl val="ctr"/>
          <dgm:resizeHandles val="exact"/>
        </dgm:presLayoutVars>
      </dgm:prSet>
      <dgm:spPr/>
    </dgm:pt>
    <dgm:pt modelId="{E358B4B7-4E9F-4788-BBEC-B41176646B9B}" type="pres">
      <dgm:prSet presAssocID="{85C5102F-222A-4BAE-B561-A5B50F032382}" presName="centerShape" presStyleLbl="node0" presStyleIdx="0" presStyleCnt="1"/>
      <dgm:spPr/>
    </dgm:pt>
    <dgm:pt modelId="{15A24A98-AC5B-45B7-AE58-FD9F21A107E4}" type="pres">
      <dgm:prSet presAssocID="{46F94F63-94B4-4764-9455-2F7E54F579D6}" presName="parTrans" presStyleLbl="bgSibTrans2D1" presStyleIdx="0" presStyleCnt="8"/>
      <dgm:spPr/>
    </dgm:pt>
    <dgm:pt modelId="{D0C693CC-5A5B-4BE7-B4F4-2BF3BDAC026C}" type="pres">
      <dgm:prSet presAssocID="{E3167D70-DD82-4BE2-A9F0-94293612D476}" presName="node" presStyleLbl="node1" presStyleIdx="0" presStyleCnt="8">
        <dgm:presLayoutVars>
          <dgm:bulletEnabled val="1"/>
        </dgm:presLayoutVars>
      </dgm:prSet>
      <dgm:spPr/>
    </dgm:pt>
    <dgm:pt modelId="{5F8F94DC-1D5C-4A7E-8931-8503FE959E70}" type="pres">
      <dgm:prSet presAssocID="{123E93A2-C919-43B7-BF86-BF5059AA0229}" presName="parTrans" presStyleLbl="bgSibTrans2D1" presStyleIdx="1" presStyleCnt="8"/>
      <dgm:spPr/>
    </dgm:pt>
    <dgm:pt modelId="{323DADA9-0456-447D-AB08-7C6DBD822CD2}" type="pres">
      <dgm:prSet presAssocID="{74A5ED7B-6D9A-4CBD-AE85-A722FB17C5D2}" presName="node" presStyleLbl="node1" presStyleIdx="1" presStyleCnt="8">
        <dgm:presLayoutVars>
          <dgm:bulletEnabled val="1"/>
        </dgm:presLayoutVars>
      </dgm:prSet>
      <dgm:spPr/>
    </dgm:pt>
    <dgm:pt modelId="{0E7BC88A-D6B2-45EE-A8EC-0F600CAA4808}" type="pres">
      <dgm:prSet presAssocID="{5C8CAE6B-DA7E-4C67-B45A-A9D5EA10370B}" presName="parTrans" presStyleLbl="bgSibTrans2D1" presStyleIdx="2" presStyleCnt="8"/>
      <dgm:spPr/>
    </dgm:pt>
    <dgm:pt modelId="{F6775011-3DE2-4DED-B577-4EA77582C9FE}" type="pres">
      <dgm:prSet presAssocID="{1DE886C9-30A7-435D-B41B-2190DC538355}" presName="node" presStyleLbl="node1" presStyleIdx="2" presStyleCnt="8">
        <dgm:presLayoutVars>
          <dgm:bulletEnabled val="1"/>
        </dgm:presLayoutVars>
      </dgm:prSet>
      <dgm:spPr/>
    </dgm:pt>
    <dgm:pt modelId="{2AD0BD5B-98D0-42D3-997C-8E3BDB994417}" type="pres">
      <dgm:prSet presAssocID="{EBAE9FA6-F3F9-4554-9C5D-E9681599DB94}" presName="parTrans" presStyleLbl="bgSibTrans2D1" presStyleIdx="3" presStyleCnt="8"/>
      <dgm:spPr/>
    </dgm:pt>
    <dgm:pt modelId="{8B61E87E-12F1-40D3-A94A-E6E6BA92FDC7}" type="pres">
      <dgm:prSet presAssocID="{8C2FBB6E-A966-4715-AC88-FBCF9933AA04}" presName="node" presStyleLbl="node1" presStyleIdx="3" presStyleCnt="8">
        <dgm:presLayoutVars>
          <dgm:bulletEnabled val="1"/>
        </dgm:presLayoutVars>
      </dgm:prSet>
      <dgm:spPr/>
    </dgm:pt>
    <dgm:pt modelId="{BBEF022F-427D-46CF-B9E5-CC148B7CC7CC}" type="pres">
      <dgm:prSet presAssocID="{52C505F9-95EA-454A-B8BB-87D802CBCB32}" presName="parTrans" presStyleLbl="bgSibTrans2D1" presStyleIdx="4" presStyleCnt="8"/>
      <dgm:spPr/>
    </dgm:pt>
    <dgm:pt modelId="{804FD3B4-108F-4A3A-8BE1-1B24637CF34F}" type="pres">
      <dgm:prSet presAssocID="{B03A0FFC-BA81-4EB4-8A7E-5EE35836B9F5}" presName="node" presStyleLbl="node1" presStyleIdx="4" presStyleCnt="8">
        <dgm:presLayoutVars>
          <dgm:bulletEnabled val="1"/>
        </dgm:presLayoutVars>
      </dgm:prSet>
      <dgm:spPr/>
    </dgm:pt>
    <dgm:pt modelId="{111BCF7A-D964-458B-9421-8DF284D75725}" type="pres">
      <dgm:prSet presAssocID="{1B11B3D4-9482-4046-9C5F-2BD6CEB7F81A}" presName="parTrans" presStyleLbl="bgSibTrans2D1" presStyleIdx="5" presStyleCnt="8"/>
      <dgm:spPr/>
    </dgm:pt>
    <dgm:pt modelId="{20FF51FA-6023-4869-BBB0-6B58F153C84D}" type="pres">
      <dgm:prSet presAssocID="{8A54FD5D-726F-430C-915E-D5A4A96A52BC}" presName="node" presStyleLbl="node1" presStyleIdx="5" presStyleCnt="8">
        <dgm:presLayoutVars>
          <dgm:bulletEnabled val="1"/>
        </dgm:presLayoutVars>
      </dgm:prSet>
      <dgm:spPr/>
    </dgm:pt>
    <dgm:pt modelId="{E1AE5C3E-3AF2-4333-9BAA-1882CB1EAA1D}" type="pres">
      <dgm:prSet presAssocID="{CCD7388D-EE9A-4AC8-86DB-60134135B049}" presName="parTrans" presStyleLbl="bgSibTrans2D1" presStyleIdx="6" presStyleCnt="8"/>
      <dgm:spPr/>
    </dgm:pt>
    <dgm:pt modelId="{B4ADFA2B-5A19-45CC-8B71-2B5621092642}" type="pres">
      <dgm:prSet presAssocID="{6C7B3682-2B1D-4613-8584-B316754AF346}" presName="node" presStyleLbl="node1" presStyleIdx="6" presStyleCnt="8">
        <dgm:presLayoutVars>
          <dgm:bulletEnabled val="1"/>
        </dgm:presLayoutVars>
      </dgm:prSet>
      <dgm:spPr/>
    </dgm:pt>
    <dgm:pt modelId="{6A940013-F15C-4CEA-B788-45DDFA2FF4F0}" type="pres">
      <dgm:prSet presAssocID="{C609876D-5C4B-430E-A767-4905DCA0F9FC}" presName="parTrans" presStyleLbl="bgSibTrans2D1" presStyleIdx="7" presStyleCnt="8"/>
      <dgm:spPr/>
    </dgm:pt>
    <dgm:pt modelId="{B9FBA03B-7535-43A7-AF26-3A3924D0066E}" type="pres">
      <dgm:prSet presAssocID="{2A19EF3A-BB03-4340-B888-9A19564A760D}" presName="node" presStyleLbl="node1" presStyleIdx="7" presStyleCnt="8">
        <dgm:presLayoutVars>
          <dgm:bulletEnabled val="1"/>
        </dgm:presLayoutVars>
      </dgm:prSet>
      <dgm:spPr/>
    </dgm:pt>
  </dgm:ptLst>
  <dgm:cxnLst>
    <dgm:cxn modelId="{35FE5506-9761-4B68-B0E8-57A3F000F448}" type="presOf" srcId="{52C505F9-95EA-454A-B8BB-87D802CBCB32}" destId="{BBEF022F-427D-46CF-B9E5-CC148B7CC7CC}" srcOrd="0" destOrd="0" presId="urn:microsoft.com/office/officeart/2005/8/layout/radial4"/>
    <dgm:cxn modelId="{F8067009-C551-4302-8EA1-903EC2268206}" type="presOf" srcId="{123E93A2-C919-43B7-BF86-BF5059AA0229}" destId="{5F8F94DC-1D5C-4A7E-8931-8503FE959E70}" srcOrd="0" destOrd="0" presId="urn:microsoft.com/office/officeart/2005/8/layout/radial4"/>
    <dgm:cxn modelId="{C02CD72A-402E-489E-A0FD-3CC9F1C8DA56}" type="presOf" srcId="{5C8CAE6B-DA7E-4C67-B45A-A9D5EA10370B}" destId="{0E7BC88A-D6B2-45EE-A8EC-0F600CAA4808}" srcOrd="0" destOrd="0" presId="urn:microsoft.com/office/officeart/2005/8/layout/radial4"/>
    <dgm:cxn modelId="{27D2762F-6733-4272-865E-E5066FAD96D0}" type="presOf" srcId="{CCD7388D-EE9A-4AC8-86DB-60134135B049}" destId="{E1AE5C3E-3AF2-4333-9BAA-1882CB1EAA1D}" srcOrd="0" destOrd="0" presId="urn:microsoft.com/office/officeart/2005/8/layout/radial4"/>
    <dgm:cxn modelId="{011CA92F-84F8-456D-BA44-AE0F22E9FC7B}" type="presOf" srcId="{35D9CC23-287C-443A-A873-0654211CA4CD}" destId="{E7218BF2-6E23-4C3B-B1A3-3D43F8CCC26E}" srcOrd="0" destOrd="0" presId="urn:microsoft.com/office/officeart/2005/8/layout/radial4"/>
    <dgm:cxn modelId="{B9876732-EE65-4222-B4AB-A2C9B4B29DA2}" srcId="{35D9CC23-287C-443A-A873-0654211CA4CD}" destId="{85C5102F-222A-4BAE-B561-A5B50F032382}" srcOrd="0" destOrd="0" parTransId="{587B2342-C9C5-40FF-94D9-850C0506337C}" sibTransId="{4EF251C2-56A3-4359-AC75-33A0A19E5E1E}"/>
    <dgm:cxn modelId="{FEFBDE46-092A-4720-B53A-91C47B483BFB}" type="presOf" srcId="{2A19EF3A-BB03-4340-B888-9A19564A760D}" destId="{B9FBA03B-7535-43A7-AF26-3A3924D0066E}" srcOrd="0" destOrd="0" presId="urn:microsoft.com/office/officeart/2005/8/layout/radial4"/>
    <dgm:cxn modelId="{717D2448-8776-4722-B072-AD094D891F0D}" type="presOf" srcId="{1B11B3D4-9482-4046-9C5F-2BD6CEB7F81A}" destId="{111BCF7A-D964-458B-9421-8DF284D75725}" srcOrd="0" destOrd="0" presId="urn:microsoft.com/office/officeart/2005/8/layout/radial4"/>
    <dgm:cxn modelId="{A4E95952-8E51-4F08-AE25-6462BBC295FE}" srcId="{85C5102F-222A-4BAE-B561-A5B50F032382}" destId="{B03A0FFC-BA81-4EB4-8A7E-5EE35836B9F5}" srcOrd="4" destOrd="0" parTransId="{52C505F9-95EA-454A-B8BB-87D802CBCB32}" sibTransId="{C34EFC22-4A69-4E4A-90F6-16BDB9F56B99}"/>
    <dgm:cxn modelId="{86190458-9984-4241-B070-151CCE478CC0}" type="presOf" srcId="{1DE886C9-30A7-435D-B41B-2190DC538355}" destId="{F6775011-3DE2-4DED-B577-4EA77582C9FE}" srcOrd="0" destOrd="0" presId="urn:microsoft.com/office/officeart/2005/8/layout/radial4"/>
    <dgm:cxn modelId="{8EF7A878-B424-42D6-8E60-D1EDF6A0067F}" type="presOf" srcId="{C609876D-5C4B-430E-A767-4905DCA0F9FC}" destId="{6A940013-F15C-4CEA-B788-45DDFA2FF4F0}" srcOrd="0" destOrd="0" presId="urn:microsoft.com/office/officeart/2005/8/layout/radial4"/>
    <dgm:cxn modelId="{95D6D97C-B455-452C-8E77-31189B3EE2C4}" type="presOf" srcId="{8C2FBB6E-A966-4715-AC88-FBCF9933AA04}" destId="{8B61E87E-12F1-40D3-A94A-E6E6BA92FDC7}" srcOrd="0" destOrd="0" presId="urn:microsoft.com/office/officeart/2005/8/layout/radial4"/>
    <dgm:cxn modelId="{CD05538B-3EF5-4746-9A5A-FAC4D56F6DBC}" type="presOf" srcId="{8A54FD5D-726F-430C-915E-D5A4A96A52BC}" destId="{20FF51FA-6023-4869-BBB0-6B58F153C84D}" srcOrd="0" destOrd="0" presId="urn:microsoft.com/office/officeart/2005/8/layout/radial4"/>
    <dgm:cxn modelId="{EDED118E-C20A-44B4-BEC0-C8A14029A686}" srcId="{85C5102F-222A-4BAE-B561-A5B50F032382}" destId="{2A19EF3A-BB03-4340-B888-9A19564A760D}" srcOrd="7" destOrd="0" parTransId="{C609876D-5C4B-430E-A767-4905DCA0F9FC}" sibTransId="{FAAA293F-1E08-4EA0-9FBD-4692ECD63018}"/>
    <dgm:cxn modelId="{15D0F08E-5AC3-4CCE-9289-03B855D39304}" type="presOf" srcId="{B03A0FFC-BA81-4EB4-8A7E-5EE35836B9F5}" destId="{804FD3B4-108F-4A3A-8BE1-1B24637CF34F}" srcOrd="0" destOrd="0" presId="urn:microsoft.com/office/officeart/2005/8/layout/radial4"/>
    <dgm:cxn modelId="{4A472B91-94EB-4636-A969-C0A64C168927}" srcId="{85C5102F-222A-4BAE-B561-A5B50F032382}" destId="{8A54FD5D-726F-430C-915E-D5A4A96A52BC}" srcOrd="5" destOrd="0" parTransId="{1B11B3D4-9482-4046-9C5F-2BD6CEB7F81A}" sibTransId="{6D477CA8-2FC9-44D4-83E6-A42DB0FE996B}"/>
    <dgm:cxn modelId="{ADB758A6-8D66-4EC8-A52E-5DA434E2FB28}" type="presOf" srcId="{E3167D70-DD82-4BE2-A9F0-94293612D476}" destId="{D0C693CC-5A5B-4BE7-B4F4-2BF3BDAC026C}" srcOrd="0" destOrd="0" presId="urn:microsoft.com/office/officeart/2005/8/layout/radial4"/>
    <dgm:cxn modelId="{A01916B0-7852-489C-9B3C-C0B3984FA555}" type="presOf" srcId="{46F94F63-94B4-4764-9455-2F7E54F579D6}" destId="{15A24A98-AC5B-45B7-AE58-FD9F21A107E4}" srcOrd="0" destOrd="0" presId="urn:microsoft.com/office/officeart/2005/8/layout/radial4"/>
    <dgm:cxn modelId="{E08FA1B8-E673-4019-904A-D1FFF25B245A}" srcId="{85C5102F-222A-4BAE-B561-A5B50F032382}" destId="{8C2FBB6E-A966-4715-AC88-FBCF9933AA04}" srcOrd="3" destOrd="0" parTransId="{EBAE9FA6-F3F9-4554-9C5D-E9681599DB94}" sibTransId="{20069362-6B77-481B-8180-6B4DB89A081D}"/>
    <dgm:cxn modelId="{A4745ED1-FF2D-4E56-98D4-0E2AF097A0F9}" srcId="{85C5102F-222A-4BAE-B561-A5B50F032382}" destId="{E3167D70-DD82-4BE2-A9F0-94293612D476}" srcOrd="0" destOrd="0" parTransId="{46F94F63-94B4-4764-9455-2F7E54F579D6}" sibTransId="{AA5E4A9E-52AB-46E7-BF86-47E8427781E4}"/>
    <dgm:cxn modelId="{950A5ED6-96C9-4F0F-B534-C81772831027}" type="presOf" srcId="{74A5ED7B-6D9A-4CBD-AE85-A722FB17C5D2}" destId="{323DADA9-0456-447D-AB08-7C6DBD822CD2}" srcOrd="0" destOrd="0" presId="urn:microsoft.com/office/officeart/2005/8/layout/radial4"/>
    <dgm:cxn modelId="{A14BCFDE-57BA-4678-9DB4-37884977EFAB}" srcId="{85C5102F-222A-4BAE-B561-A5B50F032382}" destId="{6C7B3682-2B1D-4613-8584-B316754AF346}" srcOrd="6" destOrd="0" parTransId="{CCD7388D-EE9A-4AC8-86DB-60134135B049}" sibTransId="{92B340C9-3206-4D71-A19A-7396A7453490}"/>
    <dgm:cxn modelId="{D68752E6-54A4-404F-8BC0-E1BC42C66B1C}" type="presOf" srcId="{6C7B3682-2B1D-4613-8584-B316754AF346}" destId="{B4ADFA2B-5A19-45CC-8B71-2B5621092642}" srcOrd="0" destOrd="0" presId="urn:microsoft.com/office/officeart/2005/8/layout/radial4"/>
    <dgm:cxn modelId="{546BECEC-1D3C-48B5-B6E8-17160DA600A0}" srcId="{85C5102F-222A-4BAE-B561-A5B50F032382}" destId="{1DE886C9-30A7-435D-B41B-2190DC538355}" srcOrd="2" destOrd="0" parTransId="{5C8CAE6B-DA7E-4C67-B45A-A9D5EA10370B}" sibTransId="{FF03F61F-1B1F-4056-B13D-5A6AE8D9D732}"/>
    <dgm:cxn modelId="{31B740F3-50D2-4AEC-B1E0-7C9707471985}" type="presOf" srcId="{EBAE9FA6-F3F9-4554-9C5D-E9681599DB94}" destId="{2AD0BD5B-98D0-42D3-997C-8E3BDB994417}" srcOrd="0" destOrd="0" presId="urn:microsoft.com/office/officeart/2005/8/layout/radial4"/>
    <dgm:cxn modelId="{752436FC-4F98-41B7-B818-98D6F77893D5}" srcId="{85C5102F-222A-4BAE-B561-A5B50F032382}" destId="{74A5ED7B-6D9A-4CBD-AE85-A722FB17C5D2}" srcOrd="1" destOrd="0" parTransId="{123E93A2-C919-43B7-BF86-BF5059AA0229}" sibTransId="{3AA2D18F-4384-4138-8AB2-B341EA82AFCF}"/>
    <dgm:cxn modelId="{70ACB7FE-0881-4721-9C84-9FA35A941478}" type="presOf" srcId="{85C5102F-222A-4BAE-B561-A5B50F032382}" destId="{E358B4B7-4E9F-4788-BBEC-B41176646B9B}" srcOrd="0" destOrd="0" presId="urn:microsoft.com/office/officeart/2005/8/layout/radial4"/>
    <dgm:cxn modelId="{2FD191F8-7F69-4840-9620-742999270AAC}" type="presParOf" srcId="{E7218BF2-6E23-4C3B-B1A3-3D43F8CCC26E}" destId="{E358B4B7-4E9F-4788-BBEC-B41176646B9B}" srcOrd="0" destOrd="0" presId="urn:microsoft.com/office/officeart/2005/8/layout/radial4"/>
    <dgm:cxn modelId="{D9634589-083D-4887-B7F2-EAAA487B2D63}" type="presParOf" srcId="{E7218BF2-6E23-4C3B-B1A3-3D43F8CCC26E}" destId="{15A24A98-AC5B-45B7-AE58-FD9F21A107E4}" srcOrd="1" destOrd="0" presId="urn:microsoft.com/office/officeart/2005/8/layout/radial4"/>
    <dgm:cxn modelId="{36A7FF50-DCF6-4C38-96DD-93921433EF76}" type="presParOf" srcId="{E7218BF2-6E23-4C3B-B1A3-3D43F8CCC26E}" destId="{D0C693CC-5A5B-4BE7-B4F4-2BF3BDAC026C}" srcOrd="2" destOrd="0" presId="urn:microsoft.com/office/officeart/2005/8/layout/radial4"/>
    <dgm:cxn modelId="{7F2AD193-9601-431F-9BF2-762971DFF973}" type="presParOf" srcId="{E7218BF2-6E23-4C3B-B1A3-3D43F8CCC26E}" destId="{5F8F94DC-1D5C-4A7E-8931-8503FE959E70}" srcOrd="3" destOrd="0" presId="urn:microsoft.com/office/officeart/2005/8/layout/radial4"/>
    <dgm:cxn modelId="{7623CEA1-EF73-4CEE-9D8D-D455637C80F1}" type="presParOf" srcId="{E7218BF2-6E23-4C3B-B1A3-3D43F8CCC26E}" destId="{323DADA9-0456-447D-AB08-7C6DBD822CD2}" srcOrd="4" destOrd="0" presId="urn:microsoft.com/office/officeart/2005/8/layout/radial4"/>
    <dgm:cxn modelId="{BEF15BE0-6EF4-48AE-8AD3-A16DCFDC1E3C}" type="presParOf" srcId="{E7218BF2-6E23-4C3B-B1A3-3D43F8CCC26E}" destId="{0E7BC88A-D6B2-45EE-A8EC-0F600CAA4808}" srcOrd="5" destOrd="0" presId="urn:microsoft.com/office/officeart/2005/8/layout/radial4"/>
    <dgm:cxn modelId="{EC9B2AE2-0782-4C30-8D97-AFD875A47DD5}" type="presParOf" srcId="{E7218BF2-6E23-4C3B-B1A3-3D43F8CCC26E}" destId="{F6775011-3DE2-4DED-B577-4EA77582C9FE}" srcOrd="6" destOrd="0" presId="urn:microsoft.com/office/officeart/2005/8/layout/radial4"/>
    <dgm:cxn modelId="{4D254C31-0EFC-43C6-B06A-2910E31512A3}" type="presParOf" srcId="{E7218BF2-6E23-4C3B-B1A3-3D43F8CCC26E}" destId="{2AD0BD5B-98D0-42D3-997C-8E3BDB994417}" srcOrd="7" destOrd="0" presId="urn:microsoft.com/office/officeart/2005/8/layout/radial4"/>
    <dgm:cxn modelId="{0CFE2AA2-EB52-4304-9F09-542FDA14EDA1}" type="presParOf" srcId="{E7218BF2-6E23-4C3B-B1A3-3D43F8CCC26E}" destId="{8B61E87E-12F1-40D3-A94A-E6E6BA92FDC7}" srcOrd="8" destOrd="0" presId="urn:microsoft.com/office/officeart/2005/8/layout/radial4"/>
    <dgm:cxn modelId="{9792A687-4FB1-456B-B80A-B158CA333DF0}" type="presParOf" srcId="{E7218BF2-6E23-4C3B-B1A3-3D43F8CCC26E}" destId="{BBEF022F-427D-46CF-B9E5-CC148B7CC7CC}" srcOrd="9" destOrd="0" presId="urn:microsoft.com/office/officeart/2005/8/layout/radial4"/>
    <dgm:cxn modelId="{7FC7BB98-7902-423A-8F8A-11A1BDFC99B7}" type="presParOf" srcId="{E7218BF2-6E23-4C3B-B1A3-3D43F8CCC26E}" destId="{804FD3B4-108F-4A3A-8BE1-1B24637CF34F}" srcOrd="10" destOrd="0" presId="urn:microsoft.com/office/officeart/2005/8/layout/radial4"/>
    <dgm:cxn modelId="{12F967C9-E553-49D6-B044-6EBB44CACAD0}" type="presParOf" srcId="{E7218BF2-6E23-4C3B-B1A3-3D43F8CCC26E}" destId="{111BCF7A-D964-458B-9421-8DF284D75725}" srcOrd="11" destOrd="0" presId="urn:microsoft.com/office/officeart/2005/8/layout/radial4"/>
    <dgm:cxn modelId="{F95AEF74-E3BA-451C-8A1E-EFCED7749BD3}" type="presParOf" srcId="{E7218BF2-6E23-4C3B-B1A3-3D43F8CCC26E}" destId="{20FF51FA-6023-4869-BBB0-6B58F153C84D}" srcOrd="12" destOrd="0" presId="urn:microsoft.com/office/officeart/2005/8/layout/radial4"/>
    <dgm:cxn modelId="{3F376F60-5111-463A-B1B9-FA27C1B64161}" type="presParOf" srcId="{E7218BF2-6E23-4C3B-B1A3-3D43F8CCC26E}" destId="{E1AE5C3E-3AF2-4333-9BAA-1882CB1EAA1D}" srcOrd="13" destOrd="0" presId="urn:microsoft.com/office/officeart/2005/8/layout/radial4"/>
    <dgm:cxn modelId="{A873FB75-C5CF-4AEB-8EBD-6F557FCFB19D}" type="presParOf" srcId="{E7218BF2-6E23-4C3B-B1A3-3D43F8CCC26E}" destId="{B4ADFA2B-5A19-45CC-8B71-2B5621092642}" srcOrd="14" destOrd="0" presId="urn:microsoft.com/office/officeart/2005/8/layout/radial4"/>
    <dgm:cxn modelId="{B16E2DDE-0D44-4A32-8110-679E0C2B0387}" type="presParOf" srcId="{E7218BF2-6E23-4C3B-B1A3-3D43F8CCC26E}" destId="{6A940013-F15C-4CEA-B788-45DDFA2FF4F0}" srcOrd="15" destOrd="0" presId="urn:microsoft.com/office/officeart/2005/8/layout/radial4"/>
    <dgm:cxn modelId="{826C707F-5412-4C80-A7FF-189443C16FD3}" type="presParOf" srcId="{E7218BF2-6E23-4C3B-B1A3-3D43F8CCC26E}" destId="{B9FBA03B-7535-43A7-AF26-3A3924D0066E}" srcOrd="1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5D9CC23-287C-443A-A873-0654211CA4CD}" type="doc">
      <dgm:prSet loTypeId="urn:microsoft.com/office/officeart/2005/8/layout/radial5"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custT="1"/>
      <dgm:spPr/>
      <dgm:t>
        <a:bodyPr/>
        <a:lstStyle/>
        <a:p>
          <a:r>
            <a:rPr lang="en-US" sz="1500" b="1" dirty="0"/>
            <a:t>Project </a:t>
          </a:r>
          <a:r>
            <a:rPr lang="en-US" sz="1500" b="1" dirty="0" err="1"/>
            <a:t>documen-tation</a:t>
          </a:r>
          <a:endParaRPr lang="ru-RU" sz="1500"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custT="1"/>
      <dgm:spPr/>
      <dgm:t>
        <a:bodyPr/>
        <a:lstStyle/>
        <a:p>
          <a:r>
            <a:rPr lang="en-US" sz="1500" b="1" dirty="0"/>
            <a:t>Project Plan</a:t>
          </a:r>
          <a:endParaRPr lang="ru-RU" sz="1500"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custT="1"/>
      <dgm:spPr/>
      <dgm:t>
        <a:bodyPr/>
        <a:lstStyle/>
        <a:p>
          <a:r>
            <a:rPr lang="en-US" sz="1500" b="1"/>
            <a:t>Test Plan</a:t>
          </a:r>
          <a:endParaRPr lang="ru-RU" sz="1500"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custT="1"/>
      <dgm:spPr/>
      <dgm:t>
        <a:bodyPr/>
        <a:lstStyle/>
        <a:p>
          <a:r>
            <a:rPr lang="en-US" sz="1500" b="1"/>
            <a:t>Business Requirements</a:t>
          </a:r>
          <a:endParaRPr lang="ru-RU" sz="1500"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custT="1"/>
      <dgm:spPr/>
      <dgm:t>
        <a:bodyPr/>
        <a:lstStyle/>
        <a:p>
          <a:r>
            <a:rPr lang="en-US" sz="1500" b="1" dirty="0"/>
            <a:t>Technical </a:t>
          </a:r>
          <a:r>
            <a:rPr lang="en-US" sz="1500" b="1" dirty="0" err="1"/>
            <a:t>Specifica-tion</a:t>
          </a:r>
          <a:endParaRPr lang="ru-RU" sz="1500"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B03A0FFC-BA81-4EB4-8A7E-5EE35836B9F5}">
      <dgm:prSet phldrT="[Текст]" custT="1"/>
      <dgm:spPr/>
      <dgm:t>
        <a:bodyPr/>
        <a:lstStyle/>
        <a:p>
          <a:r>
            <a:rPr lang="en-US" sz="1500" b="1"/>
            <a:t>Test Script</a:t>
          </a:r>
          <a:endParaRPr lang="ru-RU" sz="1500" b="1" dirty="0"/>
        </a:p>
      </dgm:t>
    </dgm:pt>
    <dgm:pt modelId="{52C505F9-95EA-454A-B8BB-87D802CBCB32}" type="parTrans" cxnId="{A4E95952-8E51-4F08-AE25-6462BBC295FE}">
      <dgm:prSet/>
      <dgm:spPr/>
      <dgm:t>
        <a:bodyPr/>
        <a:lstStyle/>
        <a:p>
          <a:endParaRPr lang="ru-RU"/>
        </a:p>
      </dgm:t>
    </dgm:pt>
    <dgm:pt modelId="{C34EFC22-4A69-4E4A-90F6-16BDB9F56B99}" type="sibTrans" cxnId="{A4E95952-8E51-4F08-AE25-6462BBC295FE}">
      <dgm:prSet/>
      <dgm:spPr/>
      <dgm:t>
        <a:bodyPr/>
        <a:lstStyle/>
        <a:p>
          <a:endParaRPr lang="ru-RU"/>
        </a:p>
      </dgm:t>
    </dgm:pt>
    <dgm:pt modelId="{8A54FD5D-726F-430C-915E-D5A4A96A52BC}">
      <dgm:prSet phldrT="[Текст]" custT="1"/>
      <dgm:spPr/>
      <dgm:t>
        <a:bodyPr/>
        <a:lstStyle/>
        <a:p>
          <a:r>
            <a:rPr lang="en-US" sz="1500" b="1" dirty="0"/>
            <a:t>Test Case</a:t>
          </a:r>
          <a:endParaRPr lang="ru-RU" sz="1500" b="1" dirty="0"/>
        </a:p>
      </dgm:t>
    </dgm:pt>
    <dgm:pt modelId="{1B11B3D4-9482-4046-9C5F-2BD6CEB7F81A}" type="parTrans" cxnId="{4A472B91-94EB-4636-A969-C0A64C168927}">
      <dgm:prSet/>
      <dgm:spPr/>
      <dgm:t>
        <a:bodyPr/>
        <a:lstStyle/>
        <a:p>
          <a:endParaRPr lang="ru-RU"/>
        </a:p>
      </dgm:t>
    </dgm:pt>
    <dgm:pt modelId="{6D477CA8-2FC9-44D4-83E6-A42DB0FE996B}" type="sibTrans" cxnId="{4A472B91-94EB-4636-A969-C0A64C168927}">
      <dgm:prSet/>
      <dgm:spPr/>
      <dgm:t>
        <a:bodyPr/>
        <a:lstStyle/>
        <a:p>
          <a:endParaRPr lang="ru-RU"/>
        </a:p>
      </dgm:t>
    </dgm:pt>
    <dgm:pt modelId="{334C313E-53F7-454B-BB14-DF9EB8FCDE19}" type="pres">
      <dgm:prSet presAssocID="{35D9CC23-287C-443A-A873-0654211CA4CD}" presName="Name0" presStyleCnt="0">
        <dgm:presLayoutVars>
          <dgm:chMax val="1"/>
          <dgm:dir/>
          <dgm:animLvl val="ctr"/>
          <dgm:resizeHandles val="exact"/>
        </dgm:presLayoutVars>
      </dgm:prSet>
      <dgm:spPr/>
    </dgm:pt>
    <dgm:pt modelId="{D7E0EB11-08BC-4A40-B2D5-DC5E054A8208}" type="pres">
      <dgm:prSet presAssocID="{85C5102F-222A-4BAE-B561-A5B50F032382}" presName="centerShape" presStyleLbl="node0" presStyleIdx="0" presStyleCnt="1"/>
      <dgm:spPr/>
    </dgm:pt>
    <dgm:pt modelId="{04932715-21AE-4D36-A67E-08595BFA7118}" type="pres">
      <dgm:prSet presAssocID="{46F94F63-94B4-4764-9455-2F7E54F579D6}" presName="parTrans" presStyleLbl="sibTrans2D1" presStyleIdx="0" presStyleCnt="6"/>
      <dgm:spPr/>
    </dgm:pt>
    <dgm:pt modelId="{4826AB80-F3B5-424C-B49E-1F1A5D005094}" type="pres">
      <dgm:prSet presAssocID="{46F94F63-94B4-4764-9455-2F7E54F579D6}" presName="connectorText" presStyleLbl="sibTrans2D1" presStyleIdx="0" presStyleCnt="6"/>
      <dgm:spPr/>
    </dgm:pt>
    <dgm:pt modelId="{D26CB323-FFE6-4F49-9A9A-6399D8571B3E}" type="pres">
      <dgm:prSet presAssocID="{E3167D70-DD82-4BE2-A9F0-94293612D476}" presName="node" presStyleLbl="node1" presStyleIdx="0" presStyleCnt="6">
        <dgm:presLayoutVars>
          <dgm:bulletEnabled val="1"/>
        </dgm:presLayoutVars>
      </dgm:prSet>
      <dgm:spPr/>
    </dgm:pt>
    <dgm:pt modelId="{D93C74C8-2F6C-4259-AEB6-14C4CD209157}" type="pres">
      <dgm:prSet presAssocID="{123E93A2-C919-43B7-BF86-BF5059AA0229}" presName="parTrans" presStyleLbl="sibTrans2D1" presStyleIdx="1" presStyleCnt="6"/>
      <dgm:spPr/>
    </dgm:pt>
    <dgm:pt modelId="{43599A16-C1F4-4ABA-B587-536938B6CB86}" type="pres">
      <dgm:prSet presAssocID="{123E93A2-C919-43B7-BF86-BF5059AA0229}" presName="connectorText" presStyleLbl="sibTrans2D1" presStyleIdx="1" presStyleCnt="6"/>
      <dgm:spPr/>
    </dgm:pt>
    <dgm:pt modelId="{9EFD37CF-2361-432B-90FD-AD29CA8907CC}" type="pres">
      <dgm:prSet presAssocID="{74A5ED7B-6D9A-4CBD-AE85-A722FB17C5D2}" presName="node" presStyleLbl="node1" presStyleIdx="1" presStyleCnt="6">
        <dgm:presLayoutVars>
          <dgm:bulletEnabled val="1"/>
        </dgm:presLayoutVars>
      </dgm:prSet>
      <dgm:spPr/>
    </dgm:pt>
    <dgm:pt modelId="{79AF8B1D-8D0A-4621-86C0-F5B9D528ECF8}" type="pres">
      <dgm:prSet presAssocID="{5C8CAE6B-DA7E-4C67-B45A-A9D5EA10370B}" presName="parTrans" presStyleLbl="sibTrans2D1" presStyleIdx="2" presStyleCnt="6"/>
      <dgm:spPr/>
    </dgm:pt>
    <dgm:pt modelId="{DAA0CA0D-3388-4BD9-9419-11C8197617FF}" type="pres">
      <dgm:prSet presAssocID="{5C8CAE6B-DA7E-4C67-B45A-A9D5EA10370B}" presName="connectorText" presStyleLbl="sibTrans2D1" presStyleIdx="2" presStyleCnt="6"/>
      <dgm:spPr/>
    </dgm:pt>
    <dgm:pt modelId="{5272EDFD-0A70-4F6B-B64F-36343C83474B}" type="pres">
      <dgm:prSet presAssocID="{1DE886C9-30A7-435D-B41B-2190DC538355}" presName="node" presStyleLbl="node1" presStyleIdx="2" presStyleCnt="6">
        <dgm:presLayoutVars>
          <dgm:bulletEnabled val="1"/>
        </dgm:presLayoutVars>
      </dgm:prSet>
      <dgm:spPr/>
    </dgm:pt>
    <dgm:pt modelId="{01B35208-5390-4C87-8FDD-F90E13A40358}" type="pres">
      <dgm:prSet presAssocID="{EBAE9FA6-F3F9-4554-9C5D-E9681599DB94}" presName="parTrans" presStyleLbl="sibTrans2D1" presStyleIdx="3" presStyleCnt="6"/>
      <dgm:spPr/>
    </dgm:pt>
    <dgm:pt modelId="{3A1967F0-1769-40DF-BB3D-6F57EA380F7B}" type="pres">
      <dgm:prSet presAssocID="{EBAE9FA6-F3F9-4554-9C5D-E9681599DB94}" presName="connectorText" presStyleLbl="sibTrans2D1" presStyleIdx="3" presStyleCnt="6"/>
      <dgm:spPr/>
    </dgm:pt>
    <dgm:pt modelId="{E1CA7DBA-1BAB-4E64-B5BA-82AAB75D61FC}" type="pres">
      <dgm:prSet presAssocID="{8C2FBB6E-A966-4715-AC88-FBCF9933AA04}" presName="node" presStyleLbl="node1" presStyleIdx="3" presStyleCnt="6">
        <dgm:presLayoutVars>
          <dgm:bulletEnabled val="1"/>
        </dgm:presLayoutVars>
      </dgm:prSet>
      <dgm:spPr/>
    </dgm:pt>
    <dgm:pt modelId="{EC09A99B-0DBA-4D85-993C-D97AA42EFF1E}" type="pres">
      <dgm:prSet presAssocID="{52C505F9-95EA-454A-B8BB-87D802CBCB32}" presName="parTrans" presStyleLbl="sibTrans2D1" presStyleIdx="4" presStyleCnt="6"/>
      <dgm:spPr/>
    </dgm:pt>
    <dgm:pt modelId="{A68A18F7-FDB7-41D8-A588-4FB4C8CC3B9D}" type="pres">
      <dgm:prSet presAssocID="{52C505F9-95EA-454A-B8BB-87D802CBCB32}" presName="connectorText" presStyleLbl="sibTrans2D1" presStyleIdx="4" presStyleCnt="6"/>
      <dgm:spPr/>
    </dgm:pt>
    <dgm:pt modelId="{FD3EF994-BB4A-433D-AEEF-CFF2DA8569D6}" type="pres">
      <dgm:prSet presAssocID="{B03A0FFC-BA81-4EB4-8A7E-5EE35836B9F5}" presName="node" presStyleLbl="node1" presStyleIdx="4" presStyleCnt="6">
        <dgm:presLayoutVars>
          <dgm:bulletEnabled val="1"/>
        </dgm:presLayoutVars>
      </dgm:prSet>
      <dgm:spPr/>
    </dgm:pt>
    <dgm:pt modelId="{ECCC2E6D-6ADA-4280-861F-335BECE5B672}" type="pres">
      <dgm:prSet presAssocID="{1B11B3D4-9482-4046-9C5F-2BD6CEB7F81A}" presName="parTrans" presStyleLbl="sibTrans2D1" presStyleIdx="5" presStyleCnt="6"/>
      <dgm:spPr/>
    </dgm:pt>
    <dgm:pt modelId="{0745A295-6630-48C8-963A-1D92E0236435}" type="pres">
      <dgm:prSet presAssocID="{1B11B3D4-9482-4046-9C5F-2BD6CEB7F81A}" presName="connectorText" presStyleLbl="sibTrans2D1" presStyleIdx="5" presStyleCnt="6"/>
      <dgm:spPr/>
    </dgm:pt>
    <dgm:pt modelId="{CA64051B-417A-4D0E-924A-E17A9A46BC63}" type="pres">
      <dgm:prSet presAssocID="{8A54FD5D-726F-430C-915E-D5A4A96A52BC}" presName="node" presStyleLbl="node1" presStyleIdx="5" presStyleCnt="6">
        <dgm:presLayoutVars>
          <dgm:bulletEnabled val="1"/>
        </dgm:presLayoutVars>
      </dgm:prSet>
      <dgm:spPr/>
    </dgm:pt>
  </dgm:ptLst>
  <dgm:cxnLst>
    <dgm:cxn modelId="{F3F94B09-8C80-43F2-BCB6-177151E7812D}" type="presOf" srcId="{EBAE9FA6-F3F9-4554-9C5D-E9681599DB94}" destId="{3A1967F0-1769-40DF-BB3D-6F57EA380F7B}" srcOrd="1" destOrd="0" presId="urn:microsoft.com/office/officeart/2005/8/layout/radial5"/>
    <dgm:cxn modelId="{548BA513-E4EB-4D30-89B4-EE0EADC4FAF2}" type="presOf" srcId="{123E93A2-C919-43B7-BF86-BF5059AA0229}" destId="{43599A16-C1F4-4ABA-B587-536938B6CB86}" srcOrd="1" destOrd="0" presId="urn:microsoft.com/office/officeart/2005/8/layout/radial5"/>
    <dgm:cxn modelId="{9562E515-A3B2-4A9E-8312-1DE52B6DD905}" type="presOf" srcId="{8A54FD5D-726F-430C-915E-D5A4A96A52BC}" destId="{CA64051B-417A-4D0E-924A-E17A9A46BC63}" srcOrd="0" destOrd="0" presId="urn:microsoft.com/office/officeart/2005/8/layout/radial5"/>
    <dgm:cxn modelId="{CE19A81C-A3BE-49DF-B28A-264706AEAE99}" type="presOf" srcId="{5C8CAE6B-DA7E-4C67-B45A-A9D5EA10370B}" destId="{DAA0CA0D-3388-4BD9-9419-11C8197617FF}" srcOrd="1" destOrd="0" presId="urn:microsoft.com/office/officeart/2005/8/layout/radial5"/>
    <dgm:cxn modelId="{B9876732-EE65-4222-B4AB-A2C9B4B29DA2}" srcId="{35D9CC23-287C-443A-A873-0654211CA4CD}" destId="{85C5102F-222A-4BAE-B561-A5B50F032382}" srcOrd="0" destOrd="0" parTransId="{587B2342-C9C5-40FF-94D9-850C0506337C}" sibTransId="{4EF251C2-56A3-4359-AC75-33A0A19E5E1E}"/>
    <dgm:cxn modelId="{BDF97F41-23F0-4019-B9A3-6F5E9694C054}" type="presOf" srcId="{5C8CAE6B-DA7E-4C67-B45A-A9D5EA10370B}" destId="{79AF8B1D-8D0A-4621-86C0-F5B9D528ECF8}" srcOrd="0" destOrd="0" presId="urn:microsoft.com/office/officeart/2005/8/layout/radial5"/>
    <dgm:cxn modelId="{AE8B5C49-1E78-48F2-AA32-62B84A85F5E7}" type="presOf" srcId="{46F94F63-94B4-4764-9455-2F7E54F579D6}" destId="{4826AB80-F3B5-424C-B49E-1F1A5D005094}" srcOrd="1" destOrd="0" presId="urn:microsoft.com/office/officeart/2005/8/layout/radial5"/>
    <dgm:cxn modelId="{CE17EA6F-4947-4F4B-B5F9-95841BAD8855}" type="presOf" srcId="{1B11B3D4-9482-4046-9C5F-2BD6CEB7F81A}" destId="{0745A295-6630-48C8-963A-1D92E0236435}" srcOrd="1" destOrd="0" presId="urn:microsoft.com/office/officeart/2005/8/layout/radial5"/>
    <dgm:cxn modelId="{A4E95952-8E51-4F08-AE25-6462BBC295FE}" srcId="{85C5102F-222A-4BAE-B561-A5B50F032382}" destId="{B03A0FFC-BA81-4EB4-8A7E-5EE35836B9F5}" srcOrd="4" destOrd="0" parTransId="{52C505F9-95EA-454A-B8BB-87D802CBCB32}" sibTransId="{C34EFC22-4A69-4E4A-90F6-16BDB9F56B99}"/>
    <dgm:cxn modelId="{6115D873-234D-45A2-80C2-0DDCA36DD61D}" type="presOf" srcId="{46F94F63-94B4-4764-9455-2F7E54F579D6}" destId="{04932715-21AE-4D36-A67E-08595BFA7118}" srcOrd="0" destOrd="0" presId="urn:microsoft.com/office/officeart/2005/8/layout/radial5"/>
    <dgm:cxn modelId="{9A92A179-C261-4253-8B6D-5DF90E9D6C4B}" type="presOf" srcId="{8C2FBB6E-A966-4715-AC88-FBCF9933AA04}" destId="{E1CA7DBA-1BAB-4E64-B5BA-82AAB75D61FC}" srcOrd="0" destOrd="0" presId="urn:microsoft.com/office/officeart/2005/8/layout/radial5"/>
    <dgm:cxn modelId="{E141F57A-023B-4618-A3C2-F729D86511FB}" type="presOf" srcId="{85C5102F-222A-4BAE-B561-A5B50F032382}" destId="{D7E0EB11-08BC-4A40-B2D5-DC5E054A8208}" srcOrd="0" destOrd="0" presId="urn:microsoft.com/office/officeart/2005/8/layout/radial5"/>
    <dgm:cxn modelId="{AAE72B83-A3DB-4895-97A8-21FB9C4A8F25}" type="presOf" srcId="{E3167D70-DD82-4BE2-A9F0-94293612D476}" destId="{D26CB323-FFE6-4F49-9A9A-6399D8571B3E}" srcOrd="0" destOrd="0" presId="urn:microsoft.com/office/officeart/2005/8/layout/radial5"/>
    <dgm:cxn modelId="{2127668E-AD68-4497-B128-83BE8BB82A48}" type="presOf" srcId="{123E93A2-C919-43B7-BF86-BF5059AA0229}" destId="{D93C74C8-2F6C-4259-AEB6-14C4CD209157}" srcOrd="0" destOrd="0" presId="urn:microsoft.com/office/officeart/2005/8/layout/radial5"/>
    <dgm:cxn modelId="{4A472B91-94EB-4636-A969-C0A64C168927}" srcId="{85C5102F-222A-4BAE-B561-A5B50F032382}" destId="{8A54FD5D-726F-430C-915E-D5A4A96A52BC}" srcOrd="5" destOrd="0" parTransId="{1B11B3D4-9482-4046-9C5F-2BD6CEB7F81A}" sibTransId="{6D477CA8-2FC9-44D4-83E6-A42DB0FE996B}"/>
    <dgm:cxn modelId="{DA050A99-4995-41D2-9F65-52F2852820B0}" type="presOf" srcId="{EBAE9FA6-F3F9-4554-9C5D-E9681599DB94}" destId="{01B35208-5390-4C87-8FDD-F90E13A40358}" srcOrd="0" destOrd="0" presId="urn:microsoft.com/office/officeart/2005/8/layout/radial5"/>
    <dgm:cxn modelId="{7B1E729E-7A48-49FB-BEA0-BAF8EDAF17DC}" type="presOf" srcId="{35D9CC23-287C-443A-A873-0654211CA4CD}" destId="{334C313E-53F7-454B-BB14-DF9EB8FCDE19}" srcOrd="0" destOrd="0" presId="urn:microsoft.com/office/officeart/2005/8/layout/radial5"/>
    <dgm:cxn modelId="{E24C1BAA-A594-48DE-A45E-EC2776DEC283}" type="presOf" srcId="{52C505F9-95EA-454A-B8BB-87D802CBCB32}" destId="{EC09A99B-0DBA-4D85-993C-D97AA42EFF1E}" srcOrd="0" destOrd="0" presId="urn:microsoft.com/office/officeart/2005/8/layout/radial5"/>
    <dgm:cxn modelId="{1293E1B1-0363-4B30-BB44-CFD9BA8330B4}" type="presOf" srcId="{74A5ED7B-6D9A-4CBD-AE85-A722FB17C5D2}" destId="{9EFD37CF-2361-432B-90FD-AD29CA8907CC}" srcOrd="0" destOrd="0" presId="urn:microsoft.com/office/officeart/2005/8/layout/radial5"/>
    <dgm:cxn modelId="{919892B2-CE43-4E27-BC15-A1A2AD2A58FC}" type="presOf" srcId="{B03A0FFC-BA81-4EB4-8A7E-5EE35836B9F5}" destId="{FD3EF994-BB4A-433D-AEEF-CFF2DA8569D6}" srcOrd="0" destOrd="0" presId="urn:microsoft.com/office/officeart/2005/8/layout/radial5"/>
    <dgm:cxn modelId="{7E0900B8-84CD-49BC-A382-261B5DD9A7C6}" type="presOf" srcId="{52C505F9-95EA-454A-B8BB-87D802CBCB32}" destId="{A68A18F7-FDB7-41D8-A588-4FB4C8CC3B9D}" srcOrd="1" destOrd="0" presId="urn:microsoft.com/office/officeart/2005/8/layout/radial5"/>
    <dgm:cxn modelId="{E08FA1B8-E673-4019-904A-D1FFF25B245A}" srcId="{85C5102F-222A-4BAE-B561-A5B50F032382}" destId="{8C2FBB6E-A966-4715-AC88-FBCF9933AA04}" srcOrd="3" destOrd="0" parTransId="{EBAE9FA6-F3F9-4554-9C5D-E9681599DB94}" sibTransId="{20069362-6B77-481B-8180-6B4DB89A081D}"/>
    <dgm:cxn modelId="{A4745ED1-FF2D-4E56-98D4-0E2AF097A0F9}" srcId="{85C5102F-222A-4BAE-B561-A5B50F032382}" destId="{E3167D70-DD82-4BE2-A9F0-94293612D476}" srcOrd="0" destOrd="0" parTransId="{46F94F63-94B4-4764-9455-2F7E54F579D6}" sibTransId="{AA5E4A9E-52AB-46E7-BF86-47E8427781E4}"/>
    <dgm:cxn modelId="{00313FD4-05BA-44AD-839C-E59B1236CFDD}" type="presOf" srcId="{1DE886C9-30A7-435D-B41B-2190DC538355}" destId="{5272EDFD-0A70-4F6B-B64F-36343C83474B}" srcOrd="0" destOrd="0" presId="urn:microsoft.com/office/officeart/2005/8/layout/radial5"/>
    <dgm:cxn modelId="{546BECEC-1D3C-48B5-B6E8-17160DA600A0}" srcId="{85C5102F-222A-4BAE-B561-A5B50F032382}" destId="{1DE886C9-30A7-435D-B41B-2190DC538355}" srcOrd="2" destOrd="0" parTransId="{5C8CAE6B-DA7E-4C67-B45A-A9D5EA10370B}" sibTransId="{FF03F61F-1B1F-4056-B13D-5A6AE8D9D732}"/>
    <dgm:cxn modelId="{752436FC-4F98-41B7-B818-98D6F77893D5}" srcId="{85C5102F-222A-4BAE-B561-A5B50F032382}" destId="{74A5ED7B-6D9A-4CBD-AE85-A722FB17C5D2}" srcOrd="1" destOrd="0" parTransId="{123E93A2-C919-43B7-BF86-BF5059AA0229}" sibTransId="{3AA2D18F-4384-4138-8AB2-B341EA82AFCF}"/>
    <dgm:cxn modelId="{AF60B9FF-1B8D-4A12-86B4-8AFFA1A1C1FD}" type="presOf" srcId="{1B11B3D4-9482-4046-9C5F-2BD6CEB7F81A}" destId="{ECCC2E6D-6ADA-4280-861F-335BECE5B672}" srcOrd="0" destOrd="0" presId="urn:microsoft.com/office/officeart/2005/8/layout/radial5"/>
    <dgm:cxn modelId="{19493DEB-7A45-4FFF-B1D1-A5EC844F3244}" type="presParOf" srcId="{334C313E-53F7-454B-BB14-DF9EB8FCDE19}" destId="{D7E0EB11-08BC-4A40-B2D5-DC5E054A8208}" srcOrd="0" destOrd="0" presId="urn:microsoft.com/office/officeart/2005/8/layout/radial5"/>
    <dgm:cxn modelId="{0E314C5B-FF37-415D-8B67-E14A10A62304}" type="presParOf" srcId="{334C313E-53F7-454B-BB14-DF9EB8FCDE19}" destId="{04932715-21AE-4D36-A67E-08595BFA7118}" srcOrd="1" destOrd="0" presId="urn:microsoft.com/office/officeart/2005/8/layout/radial5"/>
    <dgm:cxn modelId="{7BB9A518-A2CE-4B58-BCE8-4BA796987789}" type="presParOf" srcId="{04932715-21AE-4D36-A67E-08595BFA7118}" destId="{4826AB80-F3B5-424C-B49E-1F1A5D005094}" srcOrd="0" destOrd="0" presId="urn:microsoft.com/office/officeart/2005/8/layout/radial5"/>
    <dgm:cxn modelId="{BC66A77B-4AE1-4402-91B2-038E336ABC29}" type="presParOf" srcId="{334C313E-53F7-454B-BB14-DF9EB8FCDE19}" destId="{D26CB323-FFE6-4F49-9A9A-6399D8571B3E}" srcOrd="2" destOrd="0" presId="urn:microsoft.com/office/officeart/2005/8/layout/radial5"/>
    <dgm:cxn modelId="{FE7E358C-620E-47F2-BABF-01B24B195648}" type="presParOf" srcId="{334C313E-53F7-454B-BB14-DF9EB8FCDE19}" destId="{D93C74C8-2F6C-4259-AEB6-14C4CD209157}" srcOrd="3" destOrd="0" presId="urn:microsoft.com/office/officeart/2005/8/layout/radial5"/>
    <dgm:cxn modelId="{59C4134B-DB67-42F0-925E-8E43B026C740}" type="presParOf" srcId="{D93C74C8-2F6C-4259-AEB6-14C4CD209157}" destId="{43599A16-C1F4-4ABA-B587-536938B6CB86}" srcOrd="0" destOrd="0" presId="urn:microsoft.com/office/officeart/2005/8/layout/radial5"/>
    <dgm:cxn modelId="{2A4C75EC-C57A-405C-B0C6-8A59E028F5D3}" type="presParOf" srcId="{334C313E-53F7-454B-BB14-DF9EB8FCDE19}" destId="{9EFD37CF-2361-432B-90FD-AD29CA8907CC}" srcOrd="4" destOrd="0" presId="urn:microsoft.com/office/officeart/2005/8/layout/radial5"/>
    <dgm:cxn modelId="{8C511231-7CDD-4B7F-933C-5F50D2966B22}" type="presParOf" srcId="{334C313E-53F7-454B-BB14-DF9EB8FCDE19}" destId="{79AF8B1D-8D0A-4621-86C0-F5B9D528ECF8}" srcOrd="5" destOrd="0" presId="urn:microsoft.com/office/officeart/2005/8/layout/radial5"/>
    <dgm:cxn modelId="{EF3482A7-8E30-4CC8-A04B-0222933322BA}" type="presParOf" srcId="{79AF8B1D-8D0A-4621-86C0-F5B9D528ECF8}" destId="{DAA0CA0D-3388-4BD9-9419-11C8197617FF}" srcOrd="0" destOrd="0" presId="urn:microsoft.com/office/officeart/2005/8/layout/radial5"/>
    <dgm:cxn modelId="{4B7A052A-3B8C-451B-9097-554AC296A082}" type="presParOf" srcId="{334C313E-53F7-454B-BB14-DF9EB8FCDE19}" destId="{5272EDFD-0A70-4F6B-B64F-36343C83474B}" srcOrd="6" destOrd="0" presId="urn:microsoft.com/office/officeart/2005/8/layout/radial5"/>
    <dgm:cxn modelId="{888985BD-EEC4-464D-ACCA-4C34C48B1202}" type="presParOf" srcId="{334C313E-53F7-454B-BB14-DF9EB8FCDE19}" destId="{01B35208-5390-4C87-8FDD-F90E13A40358}" srcOrd="7" destOrd="0" presId="urn:microsoft.com/office/officeart/2005/8/layout/radial5"/>
    <dgm:cxn modelId="{CD79235B-9517-47BC-BCCA-7BF77394FB5E}" type="presParOf" srcId="{01B35208-5390-4C87-8FDD-F90E13A40358}" destId="{3A1967F0-1769-40DF-BB3D-6F57EA380F7B}" srcOrd="0" destOrd="0" presId="urn:microsoft.com/office/officeart/2005/8/layout/radial5"/>
    <dgm:cxn modelId="{F96579B0-9028-40DA-BF42-6AA5F78AF85C}" type="presParOf" srcId="{334C313E-53F7-454B-BB14-DF9EB8FCDE19}" destId="{E1CA7DBA-1BAB-4E64-B5BA-82AAB75D61FC}" srcOrd="8" destOrd="0" presId="urn:microsoft.com/office/officeart/2005/8/layout/radial5"/>
    <dgm:cxn modelId="{ED115BC5-75B9-476A-A2BD-8238ACCE561B}" type="presParOf" srcId="{334C313E-53F7-454B-BB14-DF9EB8FCDE19}" destId="{EC09A99B-0DBA-4D85-993C-D97AA42EFF1E}" srcOrd="9" destOrd="0" presId="urn:microsoft.com/office/officeart/2005/8/layout/radial5"/>
    <dgm:cxn modelId="{20C28D29-C898-4FDA-891F-00974E635F89}" type="presParOf" srcId="{EC09A99B-0DBA-4D85-993C-D97AA42EFF1E}" destId="{A68A18F7-FDB7-41D8-A588-4FB4C8CC3B9D}" srcOrd="0" destOrd="0" presId="urn:microsoft.com/office/officeart/2005/8/layout/radial5"/>
    <dgm:cxn modelId="{96779A63-BEE8-4367-8C49-301504C7D77A}" type="presParOf" srcId="{334C313E-53F7-454B-BB14-DF9EB8FCDE19}" destId="{FD3EF994-BB4A-433D-AEEF-CFF2DA8569D6}" srcOrd="10" destOrd="0" presId="urn:microsoft.com/office/officeart/2005/8/layout/radial5"/>
    <dgm:cxn modelId="{E92A2990-0732-491A-82BE-58AEEA1E051B}" type="presParOf" srcId="{334C313E-53F7-454B-BB14-DF9EB8FCDE19}" destId="{ECCC2E6D-6ADA-4280-861F-335BECE5B672}" srcOrd="11" destOrd="0" presId="urn:microsoft.com/office/officeart/2005/8/layout/radial5"/>
    <dgm:cxn modelId="{508C5B9C-82D9-499B-83D8-1140BE412429}" type="presParOf" srcId="{ECCC2E6D-6ADA-4280-861F-335BECE5B672}" destId="{0745A295-6630-48C8-963A-1D92E0236435}" srcOrd="0" destOrd="0" presId="urn:microsoft.com/office/officeart/2005/8/layout/radial5"/>
    <dgm:cxn modelId="{D7E662CA-2ECB-47FD-8C36-B5629C67AE09}" type="presParOf" srcId="{334C313E-53F7-454B-BB14-DF9EB8FCDE19}" destId="{CA64051B-417A-4D0E-924A-E17A9A46BC63}"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5D9CC23-287C-443A-A873-0654211CA4CD}" type="doc">
      <dgm:prSet loTypeId="urn:microsoft.com/office/officeart/2008/layout/RadialCluster"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custT="1"/>
      <dgm:spPr/>
      <dgm:t>
        <a:bodyPr/>
        <a:lstStyle/>
        <a:p>
          <a:r>
            <a:rPr lang="en-US" sz="1500" b="1" dirty="0"/>
            <a:t>Training material</a:t>
          </a:r>
          <a:endParaRPr lang="ru-RU" sz="1500"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custT="1"/>
      <dgm:spPr/>
      <dgm:t>
        <a:bodyPr/>
        <a:lstStyle/>
        <a:p>
          <a:r>
            <a:rPr lang="en-US" sz="1500" b="1"/>
            <a:t>Training Material</a:t>
          </a:r>
          <a:endParaRPr lang="ru-RU" sz="1500"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custT="1"/>
      <dgm:spPr/>
      <dgm:t>
        <a:bodyPr/>
        <a:lstStyle/>
        <a:p>
          <a:r>
            <a:rPr lang="en-US" sz="1500" b="1"/>
            <a:t>Training Module</a:t>
          </a:r>
          <a:endParaRPr lang="ru-RU" sz="1500"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custT="1"/>
      <dgm:spPr/>
      <dgm:t>
        <a:bodyPr/>
        <a:lstStyle/>
        <a:p>
          <a:r>
            <a:rPr lang="en-US" sz="1500" b="1"/>
            <a:t>E-learning</a:t>
          </a:r>
          <a:endParaRPr lang="ru-RU" sz="1500"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custT="1"/>
      <dgm:spPr/>
      <dgm:t>
        <a:bodyPr/>
        <a:lstStyle/>
        <a:p>
          <a:r>
            <a:rPr lang="en-US" sz="1500" b="1"/>
            <a:t>Tutorial</a:t>
          </a:r>
          <a:endParaRPr lang="ru-RU" sz="1500"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F1AF4CA8-CA6B-4F66-A18A-0F7F6BB5D65C}" type="pres">
      <dgm:prSet presAssocID="{35D9CC23-287C-443A-A873-0654211CA4CD}" presName="Name0" presStyleCnt="0">
        <dgm:presLayoutVars>
          <dgm:chMax val="1"/>
          <dgm:chPref val="1"/>
          <dgm:dir/>
          <dgm:animOne val="branch"/>
          <dgm:animLvl val="lvl"/>
        </dgm:presLayoutVars>
      </dgm:prSet>
      <dgm:spPr/>
    </dgm:pt>
    <dgm:pt modelId="{82087E4D-B8CE-469B-8F6A-20D3065BEC74}" type="pres">
      <dgm:prSet presAssocID="{85C5102F-222A-4BAE-B561-A5B50F032382}" presName="singleCycle" presStyleCnt="0"/>
      <dgm:spPr/>
    </dgm:pt>
    <dgm:pt modelId="{16391355-57E1-404E-B656-B38BF3D07B95}" type="pres">
      <dgm:prSet presAssocID="{85C5102F-222A-4BAE-B561-A5B50F032382}" presName="singleCenter" presStyleLbl="node1" presStyleIdx="0" presStyleCnt="5">
        <dgm:presLayoutVars>
          <dgm:chMax val="7"/>
          <dgm:chPref val="7"/>
        </dgm:presLayoutVars>
      </dgm:prSet>
      <dgm:spPr/>
    </dgm:pt>
    <dgm:pt modelId="{AA6BA737-6072-432A-ABC7-6D31C4BFDFD2}" type="pres">
      <dgm:prSet presAssocID="{46F94F63-94B4-4764-9455-2F7E54F579D6}" presName="Name56" presStyleLbl="parChTrans1D2" presStyleIdx="0" presStyleCnt="4"/>
      <dgm:spPr/>
    </dgm:pt>
    <dgm:pt modelId="{329A0887-A2E8-42BA-B652-A28CA5F4531B}" type="pres">
      <dgm:prSet presAssocID="{E3167D70-DD82-4BE2-A9F0-94293612D476}" presName="text0" presStyleLbl="node1" presStyleIdx="1" presStyleCnt="5">
        <dgm:presLayoutVars>
          <dgm:bulletEnabled val="1"/>
        </dgm:presLayoutVars>
      </dgm:prSet>
      <dgm:spPr/>
    </dgm:pt>
    <dgm:pt modelId="{A2D88AD9-3CAA-4984-9AAC-9B5E803A43AE}" type="pres">
      <dgm:prSet presAssocID="{123E93A2-C919-43B7-BF86-BF5059AA0229}" presName="Name56" presStyleLbl="parChTrans1D2" presStyleIdx="1" presStyleCnt="4"/>
      <dgm:spPr/>
    </dgm:pt>
    <dgm:pt modelId="{4D9B0ECD-8F72-4C6B-8E77-96BBD031C221}" type="pres">
      <dgm:prSet presAssocID="{74A5ED7B-6D9A-4CBD-AE85-A722FB17C5D2}" presName="text0" presStyleLbl="node1" presStyleIdx="2" presStyleCnt="5">
        <dgm:presLayoutVars>
          <dgm:bulletEnabled val="1"/>
        </dgm:presLayoutVars>
      </dgm:prSet>
      <dgm:spPr/>
    </dgm:pt>
    <dgm:pt modelId="{51FF3130-AA3C-4295-B4C1-FC91B60B7612}" type="pres">
      <dgm:prSet presAssocID="{5C8CAE6B-DA7E-4C67-B45A-A9D5EA10370B}" presName="Name56" presStyleLbl="parChTrans1D2" presStyleIdx="2" presStyleCnt="4"/>
      <dgm:spPr/>
    </dgm:pt>
    <dgm:pt modelId="{639DEEE1-7838-44C5-9839-4D9C88F51B6A}" type="pres">
      <dgm:prSet presAssocID="{1DE886C9-30A7-435D-B41B-2190DC538355}" presName="text0" presStyleLbl="node1" presStyleIdx="3" presStyleCnt="5">
        <dgm:presLayoutVars>
          <dgm:bulletEnabled val="1"/>
        </dgm:presLayoutVars>
      </dgm:prSet>
      <dgm:spPr/>
    </dgm:pt>
    <dgm:pt modelId="{2214D778-4653-46F5-96E5-D7BDC94CFF2A}" type="pres">
      <dgm:prSet presAssocID="{EBAE9FA6-F3F9-4554-9C5D-E9681599DB94}" presName="Name56" presStyleLbl="parChTrans1D2" presStyleIdx="3" presStyleCnt="4"/>
      <dgm:spPr/>
    </dgm:pt>
    <dgm:pt modelId="{F1A41610-645D-47C2-9079-FF37A6596450}" type="pres">
      <dgm:prSet presAssocID="{8C2FBB6E-A966-4715-AC88-FBCF9933AA04}" presName="text0" presStyleLbl="node1" presStyleIdx="4" presStyleCnt="5">
        <dgm:presLayoutVars>
          <dgm:bulletEnabled val="1"/>
        </dgm:presLayoutVars>
      </dgm:prSet>
      <dgm:spPr/>
    </dgm:pt>
  </dgm:ptLst>
  <dgm:cxnLst>
    <dgm:cxn modelId="{8E4E1F06-C2A6-42E8-A8D3-A33770AFF1BC}" type="presOf" srcId="{85C5102F-222A-4BAE-B561-A5B50F032382}" destId="{16391355-57E1-404E-B656-B38BF3D07B95}" srcOrd="0" destOrd="0" presId="urn:microsoft.com/office/officeart/2008/layout/RadialCluster"/>
    <dgm:cxn modelId="{016E0F27-F207-4BA4-B2FC-C3871041073D}" type="presOf" srcId="{46F94F63-94B4-4764-9455-2F7E54F579D6}" destId="{AA6BA737-6072-432A-ABC7-6D31C4BFDFD2}" srcOrd="0" destOrd="0" presId="urn:microsoft.com/office/officeart/2008/layout/RadialCluster"/>
    <dgm:cxn modelId="{C142FD28-C279-42E1-A53B-6C5DC43EAC36}" type="presOf" srcId="{5C8CAE6B-DA7E-4C67-B45A-A9D5EA10370B}" destId="{51FF3130-AA3C-4295-B4C1-FC91B60B7612}" srcOrd="0" destOrd="0" presId="urn:microsoft.com/office/officeart/2008/layout/RadialCluster"/>
    <dgm:cxn modelId="{B9876732-EE65-4222-B4AB-A2C9B4B29DA2}" srcId="{35D9CC23-287C-443A-A873-0654211CA4CD}" destId="{85C5102F-222A-4BAE-B561-A5B50F032382}" srcOrd="0" destOrd="0" parTransId="{587B2342-C9C5-40FF-94D9-850C0506337C}" sibTransId="{4EF251C2-56A3-4359-AC75-33A0A19E5E1E}"/>
    <dgm:cxn modelId="{00848438-DF45-41B2-BF26-13832507C412}" type="presOf" srcId="{35D9CC23-287C-443A-A873-0654211CA4CD}" destId="{F1AF4CA8-CA6B-4F66-A18A-0F7F6BB5D65C}" srcOrd="0" destOrd="0" presId="urn:microsoft.com/office/officeart/2008/layout/RadialCluster"/>
    <dgm:cxn modelId="{7AAE1A39-0FD3-488F-8742-A7F19FE9909B}" type="presOf" srcId="{123E93A2-C919-43B7-BF86-BF5059AA0229}" destId="{A2D88AD9-3CAA-4984-9AAC-9B5E803A43AE}" srcOrd="0" destOrd="0" presId="urn:microsoft.com/office/officeart/2008/layout/RadialCluster"/>
    <dgm:cxn modelId="{AB9F6141-6B8D-4752-8D03-3C40AA21D494}" type="presOf" srcId="{74A5ED7B-6D9A-4CBD-AE85-A722FB17C5D2}" destId="{4D9B0ECD-8F72-4C6B-8E77-96BBD031C221}" srcOrd="0" destOrd="0" presId="urn:microsoft.com/office/officeart/2008/layout/RadialCluster"/>
    <dgm:cxn modelId="{A247129F-258B-4F5F-AF57-59C3B5878393}" type="presOf" srcId="{8C2FBB6E-A966-4715-AC88-FBCF9933AA04}" destId="{F1A41610-645D-47C2-9079-FF37A6596450}" srcOrd="0" destOrd="0" presId="urn:microsoft.com/office/officeart/2008/layout/RadialCluster"/>
    <dgm:cxn modelId="{E08FA1B8-E673-4019-904A-D1FFF25B245A}" srcId="{85C5102F-222A-4BAE-B561-A5B50F032382}" destId="{8C2FBB6E-A966-4715-AC88-FBCF9933AA04}" srcOrd="3" destOrd="0" parTransId="{EBAE9FA6-F3F9-4554-9C5D-E9681599DB94}" sibTransId="{20069362-6B77-481B-8180-6B4DB89A081D}"/>
    <dgm:cxn modelId="{A4745ED1-FF2D-4E56-98D4-0E2AF097A0F9}" srcId="{85C5102F-222A-4BAE-B561-A5B50F032382}" destId="{E3167D70-DD82-4BE2-A9F0-94293612D476}" srcOrd="0" destOrd="0" parTransId="{46F94F63-94B4-4764-9455-2F7E54F579D6}" sibTransId="{AA5E4A9E-52AB-46E7-BF86-47E8427781E4}"/>
    <dgm:cxn modelId="{7B7D9AE2-E444-4FC8-860D-192D753A8360}" type="presOf" srcId="{E3167D70-DD82-4BE2-A9F0-94293612D476}" destId="{329A0887-A2E8-42BA-B652-A28CA5F4531B}" srcOrd="0" destOrd="0" presId="urn:microsoft.com/office/officeart/2008/layout/RadialCluster"/>
    <dgm:cxn modelId="{546BECEC-1D3C-48B5-B6E8-17160DA600A0}" srcId="{85C5102F-222A-4BAE-B561-A5B50F032382}" destId="{1DE886C9-30A7-435D-B41B-2190DC538355}" srcOrd="2" destOrd="0" parTransId="{5C8CAE6B-DA7E-4C67-B45A-A9D5EA10370B}" sibTransId="{FF03F61F-1B1F-4056-B13D-5A6AE8D9D732}"/>
    <dgm:cxn modelId="{B7AF3AF2-4705-4388-AA19-0D768AA4D3D9}" type="presOf" srcId="{EBAE9FA6-F3F9-4554-9C5D-E9681599DB94}" destId="{2214D778-4653-46F5-96E5-D7BDC94CFF2A}" srcOrd="0" destOrd="0" presId="urn:microsoft.com/office/officeart/2008/layout/RadialCluster"/>
    <dgm:cxn modelId="{3D2497F6-5956-4CA0-A38E-96373AA4ABBD}" type="presOf" srcId="{1DE886C9-30A7-435D-B41B-2190DC538355}" destId="{639DEEE1-7838-44C5-9839-4D9C88F51B6A}" srcOrd="0" destOrd="0" presId="urn:microsoft.com/office/officeart/2008/layout/RadialCluster"/>
    <dgm:cxn modelId="{752436FC-4F98-41B7-B818-98D6F77893D5}" srcId="{85C5102F-222A-4BAE-B561-A5B50F032382}" destId="{74A5ED7B-6D9A-4CBD-AE85-A722FB17C5D2}" srcOrd="1" destOrd="0" parTransId="{123E93A2-C919-43B7-BF86-BF5059AA0229}" sibTransId="{3AA2D18F-4384-4138-8AB2-B341EA82AFCF}"/>
    <dgm:cxn modelId="{1E0E760C-4FC9-4894-AA6A-067E73BDA2FF}" type="presParOf" srcId="{F1AF4CA8-CA6B-4F66-A18A-0F7F6BB5D65C}" destId="{82087E4D-B8CE-469B-8F6A-20D3065BEC74}" srcOrd="0" destOrd="0" presId="urn:microsoft.com/office/officeart/2008/layout/RadialCluster"/>
    <dgm:cxn modelId="{76DC4647-6CA4-4093-BF5E-D9A953B43B1F}" type="presParOf" srcId="{82087E4D-B8CE-469B-8F6A-20D3065BEC74}" destId="{16391355-57E1-404E-B656-B38BF3D07B95}" srcOrd="0" destOrd="0" presId="urn:microsoft.com/office/officeart/2008/layout/RadialCluster"/>
    <dgm:cxn modelId="{8CD00E53-E20A-4FBD-A870-6000B2DF2EB8}" type="presParOf" srcId="{82087E4D-B8CE-469B-8F6A-20D3065BEC74}" destId="{AA6BA737-6072-432A-ABC7-6D31C4BFDFD2}" srcOrd="1" destOrd="0" presId="urn:microsoft.com/office/officeart/2008/layout/RadialCluster"/>
    <dgm:cxn modelId="{B03ACEEE-DE8B-432C-A863-780574AD5A7F}" type="presParOf" srcId="{82087E4D-B8CE-469B-8F6A-20D3065BEC74}" destId="{329A0887-A2E8-42BA-B652-A28CA5F4531B}" srcOrd="2" destOrd="0" presId="urn:microsoft.com/office/officeart/2008/layout/RadialCluster"/>
    <dgm:cxn modelId="{5B07E772-96A0-427D-96E2-4BA54906EEA9}" type="presParOf" srcId="{82087E4D-B8CE-469B-8F6A-20D3065BEC74}" destId="{A2D88AD9-3CAA-4984-9AAC-9B5E803A43AE}" srcOrd="3" destOrd="0" presId="urn:microsoft.com/office/officeart/2008/layout/RadialCluster"/>
    <dgm:cxn modelId="{59C3ABC9-1C5C-47BF-8842-A0065E47790D}" type="presParOf" srcId="{82087E4D-B8CE-469B-8F6A-20D3065BEC74}" destId="{4D9B0ECD-8F72-4C6B-8E77-96BBD031C221}" srcOrd="4" destOrd="0" presId="urn:microsoft.com/office/officeart/2008/layout/RadialCluster"/>
    <dgm:cxn modelId="{1BE9A3FE-B022-4A19-A26A-9C9C72BF356D}" type="presParOf" srcId="{82087E4D-B8CE-469B-8F6A-20D3065BEC74}" destId="{51FF3130-AA3C-4295-B4C1-FC91B60B7612}" srcOrd="5" destOrd="0" presId="urn:microsoft.com/office/officeart/2008/layout/RadialCluster"/>
    <dgm:cxn modelId="{A0D67913-EE33-4EBE-A744-5F30808AD84B}" type="presParOf" srcId="{82087E4D-B8CE-469B-8F6A-20D3065BEC74}" destId="{639DEEE1-7838-44C5-9839-4D9C88F51B6A}" srcOrd="6" destOrd="0" presId="urn:microsoft.com/office/officeart/2008/layout/RadialCluster"/>
    <dgm:cxn modelId="{E5D4B167-F459-43F5-A2ED-96489966C55D}" type="presParOf" srcId="{82087E4D-B8CE-469B-8F6A-20D3065BEC74}" destId="{2214D778-4653-46F5-96E5-D7BDC94CFF2A}" srcOrd="7" destOrd="0" presId="urn:microsoft.com/office/officeart/2008/layout/RadialCluster"/>
    <dgm:cxn modelId="{BAF4B82D-9583-4270-BCA0-60B40D144D27}" type="presParOf" srcId="{82087E4D-B8CE-469B-8F6A-20D3065BEC74}" destId="{F1A41610-645D-47C2-9079-FF37A6596450}" srcOrd="8"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5D9CC23-287C-443A-A873-0654211CA4CD}" type="doc">
      <dgm:prSet loTypeId="urn:microsoft.com/office/officeart/2005/8/layout/radial1"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custT="1"/>
      <dgm:spPr/>
      <dgm:t>
        <a:bodyPr/>
        <a:lstStyle/>
        <a:p>
          <a:r>
            <a:rPr lang="en-US" sz="1500" b="1"/>
            <a:t>Tender documents</a:t>
          </a:r>
          <a:endParaRPr lang="ru-RU" sz="1500"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custT="1"/>
      <dgm:spPr/>
      <dgm:t>
        <a:bodyPr/>
        <a:lstStyle/>
        <a:p>
          <a:r>
            <a:rPr lang="en-US" sz="1500" b="1" dirty="0"/>
            <a:t>Request for Quotation</a:t>
          </a:r>
          <a:endParaRPr lang="ru-RU" sz="1500"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custT="1"/>
      <dgm:spPr/>
      <dgm:t>
        <a:bodyPr/>
        <a:lstStyle/>
        <a:p>
          <a:r>
            <a:rPr lang="en-US" sz="1500" b="1"/>
            <a:t>Request for Tender</a:t>
          </a:r>
          <a:endParaRPr lang="ru-RU" sz="1500"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custT="1"/>
      <dgm:spPr/>
      <dgm:t>
        <a:bodyPr/>
        <a:lstStyle/>
        <a:p>
          <a:r>
            <a:rPr lang="en-US" sz="1500" b="1"/>
            <a:t>Tender</a:t>
          </a:r>
          <a:endParaRPr lang="ru-RU" sz="1500"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custT="1"/>
      <dgm:spPr/>
      <dgm:t>
        <a:bodyPr/>
        <a:lstStyle/>
        <a:p>
          <a:r>
            <a:rPr lang="en-US" sz="1500" b="1" dirty="0"/>
            <a:t>Presentation</a:t>
          </a:r>
          <a:endParaRPr lang="ru-RU" sz="1500"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9FA6EACC-C2ED-43FC-84B7-689A4E5925EF}" type="pres">
      <dgm:prSet presAssocID="{35D9CC23-287C-443A-A873-0654211CA4CD}" presName="cycle" presStyleCnt="0">
        <dgm:presLayoutVars>
          <dgm:chMax val="1"/>
          <dgm:dir/>
          <dgm:animLvl val="ctr"/>
          <dgm:resizeHandles val="exact"/>
        </dgm:presLayoutVars>
      </dgm:prSet>
      <dgm:spPr/>
    </dgm:pt>
    <dgm:pt modelId="{95A1E26A-3B52-4883-A1E1-95B42294BFF4}" type="pres">
      <dgm:prSet presAssocID="{85C5102F-222A-4BAE-B561-A5B50F032382}" presName="centerShape" presStyleLbl="node0" presStyleIdx="0" presStyleCnt="1" custScaleX="117016"/>
      <dgm:spPr/>
    </dgm:pt>
    <dgm:pt modelId="{C1D1CE80-598C-4F43-AF7C-F1C0ED002AD5}" type="pres">
      <dgm:prSet presAssocID="{46F94F63-94B4-4764-9455-2F7E54F579D6}" presName="Name9" presStyleLbl="parChTrans1D2" presStyleIdx="0" presStyleCnt="4"/>
      <dgm:spPr/>
    </dgm:pt>
    <dgm:pt modelId="{507180A6-BE99-44A0-AA29-99EC41A95DA0}" type="pres">
      <dgm:prSet presAssocID="{46F94F63-94B4-4764-9455-2F7E54F579D6}" presName="connTx" presStyleLbl="parChTrans1D2" presStyleIdx="0" presStyleCnt="4"/>
      <dgm:spPr/>
    </dgm:pt>
    <dgm:pt modelId="{C02F5156-ED34-4078-A18C-3812F0C5ED4A}" type="pres">
      <dgm:prSet presAssocID="{E3167D70-DD82-4BE2-A9F0-94293612D476}" presName="node" presStyleLbl="node1" presStyleIdx="0" presStyleCnt="4" custScaleX="118204">
        <dgm:presLayoutVars>
          <dgm:bulletEnabled val="1"/>
        </dgm:presLayoutVars>
      </dgm:prSet>
      <dgm:spPr/>
    </dgm:pt>
    <dgm:pt modelId="{D1E6096C-490F-4EA7-87CA-99B711A9D1C2}" type="pres">
      <dgm:prSet presAssocID="{123E93A2-C919-43B7-BF86-BF5059AA0229}" presName="Name9" presStyleLbl="parChTrans1D2" presStyleIdx="1" presStyleCnt="4"/>
      <dgm:spPr/>
    </dgm:pt>
    <dgm:pt modelId="{03C3AF44-92F4-4AF6-951B-9D8F07155DE0}" type="pres">
      <dgm:prSet presAssocID="{123E93A2-C919-43B7-BF86-BF5059AA0229}" presName="connTx" presStyleLbl="parChTrans1D2" presStyleIdx="1" presStyleCnt="4"/>
      <dgm:spPr/>
    </dgm:pt>
    <dgm:pt modelId="{C5B1ED29-AC4E-470F-B112-1CB1CE7912EF}" type="pres">
      <dgm:prSet presAssocID="{74A5ED7B-6D9A-4CBD-AE85-A722FB17C5D2}" presName="node" presStyleLbl="node1" presStyleIdx="1" presStyleCnt="4" custScaleX="111854">
        <dgm:presLayoutVars>
          <dgm:bulletEnabled val="1"/>
        </dgm:presLayoutVars>
      </dgm:prSet>
      <dgm:spPr/>
    </dgm:pt>
    <dgm:pt modelId="{BFDF71BF-1517-4EEE-B7EB-7DF2B3108513}" type="pres">
      <dgm:prSet presAssocID="{5C8CAE6B-DA7E-4C67-B45A-A9D5EA10370B}" presName="Name9" presStyleLbl="parChTrans1D2" presStyleIdx="2" presStyleCnt="4"/>
      <dgm:spPr/>
    </dgm:pt>
    <dgm:pt modelId="{36AA88FE-7A7C-4902-A18F-0BE19E03F2A8}" type="pres">
      <dgm:prSet presAssocID="{5C8CAE6B-DA7E-4C67-B45A-A9D5EA10370B}" presName="connTx" presStyleLbl="parChTrans1D2" presStyleIdx="2" presStyleCnt="4"/>
      <dgm:spPr/>
    </dgm:pt>
    <dgm:pt modelId="{9F6BE269-7C01-433C-8A84-0E1EBA5703D6}" type="pres">
      <dgm:prSet presAssocID="{1DE886C9-30A7-435D-B41B-2190DC538355}" presName="node" presStyleLbl="node1" presStyleIdx="2" presStyleCnt="4" custScaleX="119391">
        <dgm:presLayoutVars>
          <dgm:bulletEnabled val="1"/>
        </dgm:presLayoutVars>
      </dgm:prSet>
      <dgm:spPr/>
    </dgm:pt>
    <dgm:pt modelId="{B8829B38-759B-44BF-810C-4AF51B826A45}" type="pres">
      <dgm:prSet presAssocID="{EBAE9FA6-F3F9-4554-9C5D-E9681599DB94}" presName="Name9" presStyleLbl="parChTrans1D2" presStyleIdx="3" presStyleCnt="4"/>
      <dgm:spPr/>
    </dgm:pt>
    <dgm:pt modelId="{ADDE44A6-0248-47BD-8CD3-3CDC2D3FEFC0}" type="pres">
      <dgm:prSet presAssocID="{EBAE9FA6-F3F9-4554-9C5D-E9681599DB94}" presName="connTx" presStyleLbl="parChTrans1D2" presStyleIdx="3" presStyleCnt="4"/>
      <dgm:spPr/>
    </dgm:pt>
    <dgm:pt modelId="{2F300F0E-08AC-42A9-BF57-5EBAFE95B6BC}" type="pres">
      <dgm:prSet presAssocID="{8C2FBB6E-A966-4715-AC88-FBCF9933AA04}" presName="node" presStyleLbl="node1" presStyleIdx="3" presStyleCnt="4" custScaleX="109377">
        <dgm:presLayoutVars>
          <dgm:bulletEnabled val="1"/>
        </dgm:presLayoutVars>
      </dgm:prSet>
      <dgm:spPr/>
    </dgm:pt>
  </dgm:ptLst>
  <dgm:cxnLst>
    <dgm:cxn modelId="{B29C8E11-E1CB-4DE8-BC83-4EC0CED94569}" type="presOf" srcId="{85C5102F-222A-4BAE-B561-A5B50F032382}" destId="{95A1E26A-3B52-4883-A1E1-95B42294BFF4}" srcOrd="0" destOrd="0" presId="urn:microsoft.com/office/officeart/2005/8/layout/radial1"/>
    <dgm:cxn modelId="{F9AF261A-A80E-4976-AF41-131EF06E1D90}" type="presOf" srcId="{5C8CAE6B-DA7E-4C67-B45A-A9D5EA10370B}" destId="{36AA88FE-7A7C-4902-A18F-0BE19E03F2A8}" srcOrd="1" destOrd="0" presId="urn:microsoft.com/office/officeart/2005/8/layout/radial1"/>
    <dgm:cxn modelId="{F8116928-34F1-4450-93C1-7CDD14F79955}" type="presOf" srcId="{8C2FBB6E-A966-4715-AC88-FBCF9933AA04}" destId="{2F300F0E-08AC-42A9-BF57-5EBAFE95B6BC}" srcOrd="0" destOrd="0" presId="urn:microsoft.com/office/officeart/2005/8/layout/radial1"/>
    <dgm:cxn modelId="{B9876732-EE65-4222-B4AB-A2C9B4B29DA2}" srcId="{35D9CC23-287C-443A-A873-0654211CA4CD}" destId="{85C5102F-222A-4BAE-B561-A5B50F032382}" srcOrd="0" destOrd="0" parTransId="{587B2342-C9C5-40FF-94D9-850C0506337C}" sibTransId="{4EF251C2-56A3-4359-AC75-33A0A19E5E1E}"/>
    <dgm:cxn modelId="{90417933-BE72-4A84-BACB-C4F86E972D9B}" type="presOf" srcId="{123E93A2-C919-43B7-BF86-BF5059AA0229}" destId="{D1E6096C-490F-4EA7-87CA-99B711A9D1C2}" srcOrd="0" destOrd="0" presId="urn:microsoft.com/office/officeart/2005/8/layout/radial1"/>
    <dgm:cxn modelId="{113D3369-C49B-4679-95C6-F1D0B710FA8E}" type="presOf" srcId="{35D9CC23-287C-443A-A873-0654211CA4CD}" destId="{9FA6EACC-C2ED-43FC-84B7-689A4E5925EF}" srcOrd="0" destOrd="0" presId="urn:microsoft.com/office/officeart/2005/8/layout/radial1"/>
    <dgm:cxn modelId="{BEFEDA84-8318-442E-BBCD-849962B5A3E6}" type="presOf" srcId="{123E93A2-C919-43B7-BF86-BF5059AA0229}" destId="{03C3AF44-92F4-4AF6-951B-9D8F07155DE0}" srcOrd="1" destOrd="0" presId="urn:microsoft.com/office/officeart/2005/8/layout/radial1"/>
    <dgm:cxn modelId="{25399A86-1F1E-43CD-ADB5-92CB21723C78}" type="presOf" srcId="{1DE886C9-30A7-435D-B41B-2190DC538355}" destId="{9F6BE269-7C01-433C-8A84-0E1EBA5703D6}" srcOrd="0" destOrd="0" presId="urn:microsoft.com/office/officeart/2005/8/layout/radial1"/>
    <dgm:cxn modelId="{9D6EA792-4545-4362-BB4B-29266EEBD260}" type="presOf" srcId="{E3167D70-DD82-4BE2-A9F0-94293612D476}" destId="{C02F5156-ED34-4078-A18C-3812F0C5ED4A}" srcOrd="0" destOrd="0" presId="urn:microsoft.com/office/officeart/2005/8/layout/radial1"/>
    <dgm:cxn modelId="{88F010A4-9E8B-4F56-A566-1842287C4F6B}" type="presOf" srcId="{EBAE9FA6-F3F9-4554-9C5D-E9681599DB94}" destId="{B8829B38-759B-44BF-810C-4AF51B826A45}" srcOrd="0" destOrd="0" presId="urn:microsoft.com/office/officeart/2005/8/layout/radial1"/>
    <dgm:cxn modelId="{E08FA1B8-E673-4019-904A-D1FFF25B245A}" srcId="{85C5102F-222A-4BAE-B561-A5B50F032382}" destId="{8C2FBB6E-A966-4715-AC88-FBCF9933AA04}" srcOrd="3" destOrd="0" parTransId="{EBAE9FA6-F3F9-4554-9C5D-E9681599DB94}" sibTransId="{20069362-6B77-481B-8180-6B4DB89A081D}"/>
    <dgm:cxn modelId="{1533D5B8-951F-47F7-916F-BA528D52A6C4}" type="presOf" srcId="{46F94F63-94B4-4764-9455-2F7E54F579D6}" destId="{507180A6-BE99-44A0-AA29-99EC41A95DA0}" srcOrd="1" destOrd="0" presId="urn:microsoft.com/office/officeart/2005/8/layout/radial1"/>
    <dgm:cxn modelId="{147368C8-0F5B-45DF-A300-B91741971A3B}" type="presOf" srcId="{EBAE9FA6-F3F9-4554-9C5D-E9681599DB94}" destId="{ADDE44A6-0248-47BD-8CD3-3CDC2D3FEFC0}" srcOrd="1" destOrd="0" presId="urn:microsoft.com/office/officeart/2005/8/layout/radial1"/>
    <dgm:cxn modelId="{A4745ED1-FF2D-4E56-98D4-0E2AF097A0F9}" srcId="{85C5102F-222A-4BAE-B561-A5B50F032382}" destId="{E3167D70-DD82-4BE2-A9F0-94293612D476}" srcOrd="0" destOrd="0" parTransId="{46F94F63-94B4-4764-9455-2F7E54F579D6}" sibTransId="{AA5E4A9E-52AB-46E7-BF86-47E8427781E4}"/>
    <dgm:cxn modelId="{271AC7DC-B55F-4FDC-B226-6B8E6C0147F1}" type="presOf" srcId="{74A5ED7B-6D9A-4CBD-AE85-A722FB17C5D2}" destId="{C5B1ED29-AC4E-470F-B112-1CB1CE7912EF}" srcOrd="0" destOrd="0" presId="urn:microsoft.com/office/officeart/2005/8/layout/radial1"/>
    <dgm:cxn modelId="{546BECEC-1D3C-48B5-B6E8-17160DA600A0}" srcId="{85C5102F-222A-4BAE-B561-A5B50F032382}" destId="{1DE886C9-30A7-435D-B41B-2190DC538355}" srcOrd="2" destOrd="0" parTransId="{5C8CAE6B-DA7E-4C67-B45A-A9D5EA10370B}" sibTransId="{FF03F61F-1B1F-4056-B13D-5A6AE8D9D732}"/>
    <dgm:cxn modelId="{245FC4F8-82FE-4420-8947-7FB8B3C119B0}" type="presOf" srcId="{46F94F63-94B4-4764-9455-2F7E54F579D6}" destId="{C1D1CE80-598C-4F43-AF7C-F1C0ED002AD5}" srcOrd="0" destOrd="0" presId="urn:microsoft.com/office/officeart/2005/8/layout/radial1"/>
    <dgm:cxn modelId="{C07EC7FB-7369-4AA9-8613-C7A35F87A9A4}" type="presOf" srcId="{5C8CAE6B-DA7E-4C67-B45A-A9D5EA10370B}" destId="{BFDF71BF-1517-4EEE-B7EB-7DF2B3108513}" srcOrd="0" destOrd="0" presId="urn:microsoft.com/office/officeart/2005/8/layout/radial1"/>
    <dgm:cxn modelId="{752436FC-4F98-41B7-B818-98D6F77893D5}" srcId="{85C5102F-222A-4BAE-B561-A5B50F032382}" destId="{74A5ED7B-6D9A-4CBD-AE85-A722FB17C5D2}" srcOrd="1" destOrd="0" parTransId="{123E93A2-C919-43B7-BF86-BF5059AA0229}" sibTransId="{3AA2D18F-4384-4138-8AB2-B341EA82AFCF}"/>
    <dgm:cxn modelId="{20147348-2673-4335-96A8-A3AD2CE0EC1B}" type="presParOf" srcId="{9FA6EACC-C2ED-43FC-84B7-689A4E5925EF}" destId="{95A1E26A-3B52-4883-A1E1-95B42294BFF4}" srcOrd="0" destOrd="0" presId="urn:microsoft.com/office/officeart/2005/8/layout/radial1"/>
    <dgm:cxn modelId="{E7EE6A24-8BE8-4ED3-B141-BB870F8E3851}" type="presParOf" srcId="{9FA6EACC-C2ED-43FC-84B7-689A4E5925EF}" destId="{C1D1CE80-598C-4F43-AF7C-F1C0ED002AD5}" srcOrd="1" destOrd="0" presId="urn:microsoft.com/office/officeart/2005/8/layout/radial1"/>
    <dgm:cxn modelId="{64CDE060-F9E0-4C06-B9BD-06D58175C08C}" type="presParOf" srcId="{C1D1CE80-598C-4F43-AF7C-F1C0ED002AD5}" destId="{507180A6-BE99-44A0-AA29-99EC41A95DA0}" srcOrd="0" destOrd="0" presId="urn:microsoft.com/office/officeart/2005/8/layout/radial1"/>
    <dgm:cxn modelId="{8F6B6ED4-CD62-4D6C-AEA7-06E782C46E2B}" type="presParOf" srcId="{9FA6EACC-C2ED-43FC-84B7-689A4E5925EF}" destId="{C02F5156-ED34-4078-A18C-3812F0C5ED4A}" srcOrd="2" destOrd="0" presId="urn:microsoft.com/office/officeart/2005/8/layout/radial1"/>
    <dgm:cxn modelId="{B3D42B6A-1E39-40B6-A89F-9CC32AC6D9AB}" type="presParOf" srcId="{9FA6EACC-C2ED-43FC-84B7-689A4E5925EF}" destId="{D1E6096C-490F-4EA7-87CA-99B711A9D1C2}" srcOrd="3" destOrd="0" presId="urn:microsoft.com/office/officeart/2005/8/layout/radial1"/>
    <dgm:cxn modelId="{39D5990E-306C-44E6-8CAF-C86237259C2C}" type="presParOf" srcId="{D1E6096C-490F-4EA7-87CA-99B711A9D1C2}" destId="{03C3AF44-92F4-4AF6-951B-9D8F07155DE0}" srcOrd="0" destOrd="0" presId="urn:microsoft.com/office/officeart/2005/8/layout/radial1"/>
    <dgm:cxn modelId="{CE85C3E9-C66D-4367-B4FA-78E04EF45C4F}" type="presParOf" srcId="{9FA6EACC-C2ED-43FC-84B7-689A4E5925EF}" destId="{C5B1ED29-AC4E-470F-B112-1CB1CE7912EF}" srcOrd="4" destOrd="0" presId="urn:microsoft.com/office/officeart/2005/8/layout/radial1"/>
    <dgm:cxn modelId="{E44ECF6C-160E-4B2C-82EA-06E469C5882B}" type="presParOf" srcId="{9FA6EACC-C2ED-43FC-84B7-689A4E5925EF}" destId="{BFDF71BF-1517-4EEE-B7EB-7DF2B3108513}" srcOrd="5" destOrd="0" presId="urn:microsoft.com/office/officeart/2005/8/layout/radial1"/>
    <dgm:cxn modelId="{57862D16-7E5F-4D0E-B08D-632E3CDFD7F4}" type="presParOf" srcId="{BFDF71BF-1517-4EEE-B7EB-7DF2B3108513}" destId="{36AA88FE-7A7C-4902-A18F-0BE19E03F2A8}" srcOrd="0" destOrd="0" presId="urn:microsoft.com/office/officeart/2005/8/layout/radial1"/>
    <dgm:cxn modelId="{AC4715CF-DEDE-4B5F-B684-79D333F14125}" type="presParOf" srcId="{9FA6EACC-C2ED-43FC-84B7-689A4E5925EF}" destId="{9F6BE269-7C01-433C-8A84-0E1EBA5703D6}" srcOrd="6" destOrd="0" presId="urn:microsoft.com/office/officeart/2005/8/layout/radial1"/>
    <dgm:cxn modelId="{3C89B1B0-A909-4D3C-BCB3-2F3D6F53096D}" type="presParOf" srcId="{9FA6EACC-C2ED-43FC-84B7-689A4E5925EF}" destId="{B8829B38-759B-44BF-810C-4AF51B826A45}" srcOrd="7" destOrd="0" presId="urn:microsoft.com/office/officeart/2005/8/layout/radial1"/>
    <dgm:cxn modelId="{98A72DD0-0547-4E86-A8A2-3E84C4100DF9}" type="presParOf" srcId="{B8829B38-759B-44BF-810C-4AF51B826A45}" destId="{ADDE44A6-0248-47BD-8CD3-3CDC2D3FEFC0}" srcOrd="0" destOrd="0" presId="urn:microsoft.com/office/officeart/2005/8/layout/radial1"/>
    <dgm:cxn modelId="{1CD6C818-852A-4E23-9AA9-BE49233529D2}" type="presParOf" srcId="{9FA6EACC-C2ED-43FC-84B7-689A4E5925EF}" destId="{2F300F0E-08AC-42A9-BF57-5EBAFE95B6BC}"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5D9CC23-287C-443A-A873-0654211CA4CD}" type="doc">
      <dgm:prSet loTypeId="urn:microsoft.com/office/officeart/2005/8/layout/radial6"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custT="1"/>
      <dgm:spPr/>
      <dgm:t>
        <a:bodyPr/>
        <a:lstStyle/>
        <a:p>
          <a:r>
            <a:rPr lang="en-US" sz="1200" b="1" dirty="0"/>
            <a:t>Marketing collateral</a:t>
          </a:r>
          <a:endParaRPr lang="ru-RU" sz="1200"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custT="1"/>
      <dgm:spPr/>
      <dgm:t>
        <a:bodyPr/>
        <a:lstStyle/>
        <a:p>
          <a:r>
            <a:rPr lang="en-US" sz="1200" b="1" dirty="0"/>
            <a:t>Catalogue</a:t>
          </a:r>
          <a:endParaRPr lang="ru-RU" sz="1200"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custT="1"/>
      <dgm:spPr/>
      <dgm:t>
        <a:bodyPr/>
        <a:lstStyle/>
        <a:p>
          <a:r>
            <a:rPr lang="en-US" sz="1200" b="1" dirty="0"/>
            <a:t>Brochure</a:t>
          </a:r>
          <a:endParaRPr lang="ru-RU" sz="1200"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custT="1"/>
      <dgm:spPr/>
      <dgm:t>
        <a:bodyPr/>
        <a:lstStyle/>
        <a:p>
          <a:r>
            <a:rPr lang="en-US" sz="1200" b="1" dirty="0"/>
            <a:t>Data Sheet</a:t>
          </a:r>
          <a:endParaRPr lang="ru-RU" sz="1200"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custT="1"/>
      <dgm:spPr/>
      <dgm:t>
        <a:bodyPr/>
        <a:lstStyle/>
        <a:p>
          <a:r>
            <a:rPr lang="en-US" sz="1200" b="1" dirty="0"/>
            <a:t>White Paper</a:t>
          </a:r>
          <a:endParaRPr lang="ru-RU" sz="1200"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B03A0FFC-BA81-4EB4-8A7E-5EE35836B9F5}">
      <dgm:prSet phldrT="[Текст]" custT="1"/>
      <dgm:spPr/>
      <dgm:t>
        <a:bodyPr/>
        <a:lstStyle/>
        <a:p>
          <a:r>
            <a:rPr lang="en-US" sz="1200" b="1" dirty="0"/>
            <a:t>Case Study</a:t>
          </a:r>
          <a:endParaRPr lang="ru-RU" sz="1200" b="1" dirty="0"/>
        </a:p>
      </dgm:t>
    </dgm:pt>
    <dgm:pt modelId="{52C505F9-95EA-454A-B8BB-87D802CBCB32}" type="parTrans" cxnId="{A4E95952-8E51-4F08-AE25-6462BBC295FE}">
      <dgm:prSet/>
      <dgm:spPr/>
      <dgm:t>
        <a:bodyPr/>
        <a:lstStyle/>
        <a:p>
          <a:endParaRPr lang="ru-RU"/>
        </a:p>
      </dgm:t>
    </dgm:pt>
    <dgm:pt modelId="{C34EFC22-4A69-4E4A-90F6-16BDB9F56B99}" type="sibTrans" cxnId="{A4E95952-8E51-4F08-AE25-6462BBC295FE}">
      <dgm:prSet/>
      <dgm:spPr/>
      <dgm:t>
        <a:bodyPr/>
        <a:lstStyle/>
        <a:p>
          <a:endParaRPr lang="ru-RU"/>
        </a:p>
      </dgm:t>
    </dgm:pt>
    <dgm:pt modelId="{451A0A9F-06E3-48DC-8920-700508462E87}" type="pres">
      <dgm:prSet presAssocID="{35D9CC23-287C-443A-A873-0654211CA4CD}" presName="Name0" presStyleCnt="0">
        <dgm:presLayoutVars>
          <dgm:chMax val="1"/>
          <dgm:dir/>
          <dgm:animLvl val="ctr"/>
          <dgm:resizeHandles val="exact"/>
        </dgm:presLayoutVars>
      </dgm:prSet>
      <dgm:spPr/>
    </dgm:pt>
    <dgm:pt modelId="{840127A0-8E34-4A1C-860B-29D5FEBB37AF}" type="pres">
      <dgm:prSet presAssocID="{85C5102F-222A-4BAE-B561-A5B50F032382}" presName="centerShape" presStyleLbl="node0" presStyleIdx="0" presStyleCnt="1" custScaleX="111290"/>
      <dgm:spPr/>
    </dgm:pt>
    <dgm:pt modelId="{202871DE-FDE2-4AE9-9381-7104C4E9A4C2}" type="pres">
      <dgm:prSet presAssocID="{E3167D70-DD82-4BE2-A9F0-94293612D476}" presName="node" presStyleLbl="node1" presStyleIdx="0" presStyleCnt="5">
        <dgm:presLayoutVars>
          <dgm:bulletEnabled val="1"/>
        </dgm:presLayoutVars>
      </dgm:prSet>
      <dgm:spPr/>
    </dgm:pt>
    <dgm:pt modelId="{5B4967BC-13D0-449A-9856-6502433060F0}" type="pres">
      <dgm:prSet presAssocID="{E3167D70-DD82-4BE2-A9F0-94293612D476}" presName="dummy" presStyleCnt="0"/>
      <dgm:spPr/>
    </dgm:pt>
    <dgm:pt modelId="{64D0EB07-E8F8-49F8-9FC9-DAC83D514F18}" type="pres">
      <dgm:prSet presAssocID="{AA5E4A9E-52AB-46E7-BF86-47E8427781E4}" presName="sibTrans" presStyleLbl="sibTrans2D1" presStyleIdx="0" presStyleCnt="5"/>
      <dgm:spPr/>
    </dgm:pt>
    <dgm:pt modelId="{5FA26278-DF6A-4168-AE56-14C8FC4CABCE}" type="pres">
      <dgm:prSet presAssocID="{74A5ED7B-6D9A-4CBD-AE85-A722FB17C5D2}" presName="node" presStyleLbl="node1" presStyleIdx="1" presStyleCnt="5">
        <dgm:presLayoutVars>
          <dgm:bulletEnabled val="1"/>
        </dgm:presLayoutVars>
      </dgm:prSet>
      <dgm:spPr/>
    </dgm:pt>
    <dgm:pt modelId="{0525BC08-F2C1-4C96-8026-72AA385E5B25}" type="pres">
      <dgm:prSet presAssocID="{74A5ED7B-6D9A-4CBD-AE85-A722FB17C5D2}" presName="dummy" presStyleCnt="0"/>
      <dgm:spPr/>
    </dgm:pt>
    <dgm:pt modelId="{B18C88A9-6CE7-4196-86E5-5204F049D5BC}" type="pres">
      <dgm:prSet presAssocID="{3AA2D18F-4384-4138-8AB2-B341EA82AFCF}" presName="sibTrans" presStyleLbl="sibTrans2D1" presStyleIdx="1" presStyleCnt="5"/>
      <dgm:spPr/>
    </dgm:pt>
    <dgm:pt modelId="{B93F4001-F8E1-4D14-84E7-CCC39A1DF439}" type="pres">
      <dgm:prSet presAssocID="{1DE886C9-30A7-435D-B41B-2190DC538355}" presName="node" presStyleLbl="node1" presStyleIdx="2" presStyleCnt="5">
        <dgm:presLayoutVars>
          <dgm:bulletEnabled val="1"/>
        </dgm:presLayoutVars>
      </dgm:prSet>
      <dgm:spPr/>
    </dgm:pt>
    <dgm:pt modelId="{ED088829-3BA8-4CB1-B529-99843FB93CF3}" type="pres">
      <dgm:prSet presAssocID="{1DE886C9-30A7-435D-B41B-2190DC538355}" presName="dummy" presStyleCnt="0"/>
      <dgm:spPr/>
    </dgm:pt>
    <dgm:pt modelId="{27D7F65D-D660-436A-A060-1A3009538C3D}" type="pres">
      <dgm:prSet presAssocID="{FF03F61F-1B1F-4056-B13D-5A6AE8D9D732}" presName="sibTrans" presStyleLbl="sibTrans2D1" presStyleIdx="2" presStyleCnt="5"/>
      <dgm:spPr/>
    </dgm:pt>
    <dgm:pt modelId="{C74B2EA6-D037-4462-9B4E-BAEDE9260ECB}" type="pres">
      <dgm:prSet presAssocID="{8C2FBB6E-A966-4715-AC88-FBCF9933AA04}" presName="node" presStyleLbl="node1" presStyleIdx="3" presStyleCnt="5">
        <dgm:presLayoutVars>
          <dgm:bulletEnabled val="1"/>
        </dgm:presLayoutVars>
      </dgm:prSet>
      <dgm:spPr/>
    </dgm:pt>
    <dgm:pt modelId="{5342AD04-D95E-4044-94CE-413231F9CF37}" type="pres">
      <dgm:prSet presAssocID="{8C2FBB6E-A966-4715-AC88-FBCF9933AA04}" presName="dummy" presStyleCnt="0"/>
      <dgm:spPr/>
    </dgm:pt>
    <dgm:pt modelId="{08E525EF-0250-4BC3-84F0-1A160ADD3C2F}" type="pres">
      <dgm:prSet presAssocID="{20069362-6B77-481B-8180-6B4DB89A081D}" presName="sibTrans" presStyleLbl="sibTrans2D1" presStyleIdx="3" presStyleCnt="5"/>
      <dgm:spPr/>
    </dgm:pt>
    <dgm:pt modelId="{6A2240B1-D542-42AF-BF6C-C900D8A8C540}" type="pres">
      <dgm:prSet presAssocID="{B03A0FFC-BA81-4EB4-8A7E-5EE35836B9F5}" presName="node" presStyleLbl="node1" presStyleIdx="4" presStyleCnt="5">
        <dgm:presLayoutVars>
          <dgm:bulletEnabled val="1"/>
        </dgm:presLayoutVars>
      </dgm:prSet>
      <dgm:spPr/>
    </dgm:pt>
    <dgm:pt modelId="{D1DE0AD9-09F8-4594-92B6-523879C3495F}" type="pres">
      <dgm:prSet presAssocID="{B03A0FFC-BA81-4EB4-8A7E-5EE35836B9F5}" presName="dummy" presStyleCnt="0"/>
      <dgm:spPr/>
    </dgm:pt>
    <dgm:pt modelId="{F13E40D2-B543-42C3-A068-89385171AAB0}" type="pres">
      <dgm:prSet presAssocID="{C34EFC22-4A69-4E4A-90F6-16BDB9F56B99}" presName="sibTrans" presStyleLbl="sibTrans2D1" presStyleIdx="4" presStyleCnt="5"/>
      <dgm:spPr/>
    </dgm:pt>
  </dgm:ptLst>
  <dgm:cxnLst>
    <dgm:cxn modelId="{EF947005-A161-4853-8932-F28551267D17}" type="presOf" srcId="{FF03F61F-1B1F-4056-B13D-5A6AE8D9D732}" destId="{27D7F65D-D660-436A-A060-1A3009538C3D}" srcOrd="0" destOrd="0" presId="urn:microsoft.com/office/officeart/2005/8/layout/radial6"/>
    <dgm:cxn modelId="{05AD3309-12E3-4E51-B37D-846C94A6A3FB}" type="presOf" srcId="{3AA2D18F-4384-4138-8AB2-B341EA82AFCF}" destId="{B18C88A9-6CE7-4196-86E5-5204F049D5BC}" srcOrd="0" destOrd="0" presId="urn:microsoft.com/office/officeart/2005/8/layout/radial6"/>
    <dgm:cxn modelId="{E0CCE830-237B-48E3-A217-852895D8F304}" type="presOf" srcId="{85C5102F-222A-4BAE-B561-A5B50F032382}" destId="{840127A0-8E34-4A1C-860B-29D5FEBB37AF}" srcOrd="0" destOrd="0" presId="urn:microsoft.com/office/officeart/2005/8/layout/radial6"/>
    <dgm:cxn modelId="{B9876732-EE65-4222-B4AB-A2C9B4B29DA2}" srcId="{35D9CC23-287C-443A-A873-0654211CA4CD}" destId="{85C5102F-222A-4BAE-B561-A5B50F032382}" srcOrd="0" destOrd="0" parTransId="{587B2342-C9C5-40FF-94D9-850C0506337C}" sibTransId="{4EF251C2-56A3-4359-AC75-33A0A19E5E1E}"/>
    <dgm:cxn modelId="{0BBC835C-EB1C-4CDE-BE5D-D50DFC608FF1}" type="presOf" srcId="{AA5E4A9E-52AB-46E7-BF86-47E8427781E4}" destId="{64D0EB07-E8F8-49F8-9FC9-DAC83D514F18}" srcOrd="0" destOrd="0" presId="urn:microsoft.com/office/officeart/2005/8/layout/radial6"/>
    <dgm:cxn modelId="{EBB87146-DE88-48CF-ABFF-D12DCAB30DBB}" type="presOf" srcId="{1DE886C9-30A7-435D-B41B-2190DC538355}" destId="{B93F4001-F8E1-4D14-84E7-CCC39A1DF439}" srcOrd="0" destOrd="0" presId="urn:microsoft.com/office/officeart/2005/8/layout/radial6"/>
    <dgm:cxn modelId="{61180A47-A344-411C-8BC0-96759AC0C431}" type="presOf" srcId="{74A5ED7B-6D9A-4CBD-AE85-A722FB17C5D2}" destId="{5FA26278-DF6A-4168-AE56-14C8FC4CABCE}" srcOrd="0" destOrd="0" presId="urn:microsoft.com/office/officeart/2005/8/layout/radial6"/>
    <dgm:cxn modelId="{4275D14C-298E-4411-8CB0-E48A14590B81}" type="presOf" srcId="{20069362-6B77-481B-8180-6B4DB89A081D}" destId="{08E525EF-0250-4BC3-84F0-1A160ADD3C2F}" srcOrd="0" destOrd="0" presId="urn:microsoft.com/office/officeart/2005/8/layout/radial6"/>
    <dgm:cxn modelId="{CE6E946F-34FF-411B-89D2-28CDEEAE00A3}" type="presOf" srcId="{E3167D70-DD82-4BE2-A9F0-94293612D476}" destId="{202871DE-FDE2-4AE9-9381-7104C4E9A4C2}" srcOrd="0" destOrd="0" presId="urn:microsoft.com/office/officeart/2005/8/layout/radial6"/>
    <dgm:cxn modelId="{EB089351-4F27-4F30-B4C7-7EDEDD4C6F63}" type="presOf" srcId="{B03A0FFC-BA81-4EB4-8A7E-5EE35836B9F5}" destId="{6A2240B1-D542-42AF-BF6C-C900D8A8C540}" srcOrd="0" destOrd="0" presId="urn:microsoft.com/office/officeart/2005/8/layout/radial6"/>
    <dgm:cxn modelId="{A4E95952-8E51-4F08-AE25-6462BBC295FE}" srcId="{85C5102F-222A-4BAE-B561-A5B50F032382}" destId="{B03A0FFC-BA81-4EB4-8A7E-5EE35836B9F5}" srcOrd="4" destOrd="0" parTransId="{52C505F9-95EA-454A-B8BB-87D802CBCB32}" sibTransId="{C34EFC22-4A69-4E4A-90F6-16BDB9F56B99}"/>
    <dgm:cxn modelId="{7518149A-077A-4DD6-8289-E2152D2E16F4}" type="presOf" srcId="{35D9CC23-287C-443A-A873-0654211CA4CD}" destId="{451A0A9F-06E3-48DC-8920-700508462E87}" srcOrd="0" destOrd="0" presId="urn:microsoft.com/office/officeart/2005/8/layout/radial6"/>
    <dgm:cxn modelId="{E08FA1B8-E673-4019-904A-D1FFF25B245A}" srcId="{85C5102F-222A-4BAE-B561-A5B50F032382}" destId="{8C2FBB6E-A966-4715-AC88-FBCF9933AA04}" srcOrd="3" destOrd="0" parTransId="{EBAE9FA6-F3F9-4554-9C5D-E9681599DB94}" sibTransId="{20069362-6B77-481B-8180-6B4DB89A081D}"/>
    <dgm:cxn modelId="{A4745ED1-FF2D-4E56-98D4-0E2AF097A0F9}" srcId="{85C5102F-222A-4BAE-B561-A5B50F032382}" destId="{E3167D70-DD82-4BE2-A9F0-94293612D476}" srcOrd="0" destOrd="0" parTransId="{46F94F63-94B4-4764-9455-2F7E54F579D6}" sibTransId="{AA5E4A9E-52AB-46E7-BF86-47E8427781E4}"/>
    <dgm:cxn modelId="{546BECEC-1D3C-48B5-B6E8-17160DA600A0}" srcId="{85C5102F-222A-4BAE-B561-A5B50F032382}" destId="{1DE886C9-30A7-435D-B41B-2190DC538355}" srcOrd="2" destOrd="0" parTransId="{5C8CAE6B-DA7E-4C67-B45A-A9D5EA10370B}" sibTransId="{FF03F61F-1B1F-4056-B13D-5A6AE8D9D732}"/>
    <dgm:cxn modelId="{5EFDA6EE-3460-4D2E-9FA7-6DE712325F5D}" type="presOf" srcId="{C34EFC22-4A69-4E4A-90F6-16BDB9F56B99}" destId="{F13E40D2-B543-42C3-A068-89385171AAB0}" srcOrd="0" destOrd="0" presId="urn:microsoft.com/office/officeart/2005/8/layout/radial6"/>
    <dgm:cxn modelId="{DFF1B8F0-CC37-4A20-82CD-AAC201FF2AEA}" type="presOf" srcId="{8C2FBB6E-A966-4715-AC88-FBCF9933AA04}" destId="{C74B2EA6-D037-4462-9B4E-BAEDE9260ECB}" srcOrd="0" destOrd="0" presId="urn:microsoft.com/office/officeart/2005/8/layout/radial6"/>
    <dgm:cxn modelId="{752436FC-4F98-41B7-B818-98D6F77893D5}" srcId="{85C5102F-222A-4BAE-B561-A5B50F032382}" destId="{74A5ED7B-6D9A-4CBD-AE85-A722FB17C5D2}" srcOrd="1" destOrd="0" parTransId="{123E93A2-C919-43B7-BF86-BF5059AA0229}" sibTransId="{3AA2D18F-4384-4138-8AB2-B341EA82AFCF}"/>
    <dgm:cxn modelId="{847BC399-591E-4F98-AE38-B083BE64F3B0}" type="presParOf" srcId="{451A0A9F-06E3-48DC-8920-700508462E87}" destId="{840127A0-8E34-4A1C-860B-29D5FEBB37AF}" srcOrd="0" destOrd="0" presId="urn:microsoft.com/office/officeart/2005/8/layout/radial6"/>
    <dgm:cxn modelId="{9B9E89AB-7DD0-4992-8BB5-84E8841A230D}" type="presParOf" srcId="{451A0A9F-06E3-48DC-8920-700508462E87}" destId="{202871DE-FDE2-4AE9-9381-7104C4E9A4C2}" srcOrd="1" destOrd="0" presId="urn:microsoft.com/office/officeart/2005/8/layout/radial6"/>
    <dgm:cxn modelId="{90A3BC94-56E0-4F0D-BC45-05F747EA7B88}" type="presParOf" srcId="{451A0A9F-06E3-48DC-8920-700508462E87}" destId="{5B4967BC-13D0-449A-9856-6502433060F0}" srcOrd="2" destOrd="0" presId="urn:microsoft.com/office/officeart/2005/8/layout/radial6"/>
    <dgm:cxn modelId="{28AA95F9-2EF2-42C3-8827-BB8A0D2DE792}" type="presParOf" srcId="{451A0A9F-06E3-48DC-8920-700508462E87}" destId="{64D0EB07-E8F8-49F8-9FC9-DAC83D514F18}" srcOrd="3" destOrd="0" presId="urn:microsoft.com/office/officeart/2005/8/layout/radial6"/>
    <dgm:cxn modelId="{C280100B-0EE7-48DA-9280-C7769BDA5178}" type="presParOf" srcId="{451A0A9F-06E3-48DC-8920-700508462E87}" destId="{5FA26278-DF6A-4168-AE56-14C8FC4CABCE}" srcOrd="4" destOrd="0" presId="urn:microsoft.com/office/officeart/2005/8/layout/radial6"/>
    <dgm:cxn modelId="{AAC8961B-5A66-41BD-AFE5-281239E83E61}" type="presParOf" srcId="{451A0A9F-06E3-48DC-8920-700508462E87}" destId="{0525BC08-F2C1-4C96-8026-72AA385E5B25}" srcOrd="5" destOrd="0" presId="urn:microsoft.com/office/officeart/2005/8/layout/radial6"/>
    <dgm:cxn modelId="{9461E908-7C2F-4584-BCB5-C0AC0C142BDF}" type="presParOf" srcId="{451A0A9F-06E3-48DC-8920-700508462E87}" destId="{B18C88A9-6CE7-4196-86E5-5204F049D5BC}" srcOrd="6" destOrd="0" presId="urn:microsoft.com/office/officeart/2005/8/layout/radial6"/>
    <dgm:cxn modelId="{491FAC24-F345-4FB1-836A-84CF2BDCD39C}" type="presParOf" srcId="{451A0A9F-06E3-48DC-8920-700508462E87}" destId="{B93F4001-F8E1-4D14-84E7-CCC39A1DF439}" srcOrd="7" destOrd="0" presId="urn:microsoft.com/office/officeart/2005/8/layout/radial6"/>
    <dgm:cxn modelId="{E94C7203-C493-44FD-8A3F-0025E357F92C}" type="presParOf" srcId="{451A0A9F-06E3-48DC-8920-700508462E87}" destId="{ED088829-3BA8-4CB1-B529-99843FB93CF3}" srcOrd="8" destOrd="0" presId="urn:microsoft.com/office/officeart/2005/8/layout/radial6"/>
    <dgm:cxn modelId="{C10E2BA9-464C-4A65-BF3F-E3FFA492AC85}" type="presParOf" srcId="{451A0A9F-06E3-48DC-8920-700508462E87}" destId="{27D7F65D-D660-436A-A060-1A3009538C3D}" srcOrd="9" destOrd="0" presId="urn:microsoft.com/office/officeart/2005/8/layout/radial6"/>
    <dgm:cxn modelId="{259BFB01-9D25-4893-B775-87E98F8F0B9B}" type="presParOf" srcId="{451A0A9F-06E3-48DC-8920-700508462E87}" destId="{C74B2EA6-D037-4462-9B4E-BAEDE9260ECB}" srcOrd="10" destOrd="0" presId="urn:microsoft.com/office/officeart/2005/8/layout/radial6"/>
    <dgm:cxn modelId="{D973BE80-1257-4205-8B56-66AE504D556A}" type="presParOf" srcId="{451A0A9F-06E3-48DC-8920-700508462E87}" destId="{5342AD04-D95E-4044-94CE-413231F9CF37}" srcOrd="11" destOrd="0" presId="urn:microsoft.com/office/officeart/2005/8/layout/radial6"/>
    <dgm:cxn modelId="{7A44DA45-E815-413C-8EF8-9537B4F1502F}" type="presParOf" srcId="{451A0A9F-06E3-48DC-8920-700508462E87}" destId="{08E525EF-0250-4BC3-84F0-1A160ADD3C2F}" srcOrd="12" destOrd="0" presId="urn:microsoft.com/office/officeart/2005/8/layout/radial6"/>
    <dgm:cxn modelId="{0B61A793-4C8F-43A6-B517-ED0087C01520}" type="presParOf" srcId="{451A0A9F-06E3-48DC-8920-700508462E87}" destId="{6A2240B1-D542-42AF-BF6C-C900D8A8C540}" srcOrd="13" destOrd="0" presId="urn:microsoft.com/office/officeart/2005/8/layout/radial6"/>
    <dgm:cxn modelId="{C93C3D53-EC86-4EFB-B6ED-B2D8DA937EFB}" type="presParOf" srcId="{451A0A9F-06E3-48DC-8920-700508462E87}" destId="{D1DE0AD9-09F8-4594-92B6-523879C3495F}" srcOrd="14" destOrd="0" presId="urn:microsoft.com/office/officeart/2005/8/layout/radial6"/>
    <dgm:cxn modelId="{789A9DE2-E464-4914-9B31-9BC54A17B7AD}" type="presParOf" srcId="{451A0A9F-06E3-48DC-8920-700508462E87}" destId="{F13E40D2-B543-42C3-A068-89385171AAB0}"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5D9CC23-287C-443A-A873-0654211CA4CD}" type="doc">
      <dgm:prSet loTypeId="urn:microsoft.com/office/officeart/2005/8/layout/radial4" loCatId="relationship" qsTypeId="urn:microsoft.com/office/officeart/2005/8/quickstyle/simple4" qsCatId="simple" csTypeId="urn:microsoft.com/office/officeart/2005/8/colors/colorful1" csCatId="colorful" phldr="1"/>
      <dgm:spPr/>
      <dgm:t>
        <a:bodyPr/>
        <a:lstStyle/>
        <a:p>
          <a:endParaRPr lang="ru-RU"/>
        </a:p>
      </dgm:t>
    </dgm:pt>
    <dgm:pt modelId="{85C5102F-222A-4BAE-B561-A5B50F032382}">
      <dgm:prSet phldrT="[Текст]"/>
      <dgm:spPr/>
      <dgm:t>
        <a:bodyPr/>
        <a:lstStyle/>
        <a:p>
          <a:r>
            <a:rPr lang="en-US" b="1" dirty="0"/>
            <a:t>General documents</a:t>
          </a:r>
          <a:endParaRPr lang="ru-RU" b="1" dirty="0"/>
        </a:p>
      </dgm:t>
    </dgm:pt>
    <dgm:pt modelId="{587B2342-C9C5-40FF-94D9-850C0506337C}" type="parTrans" cxnId="{B9876732-EE65-4222-B4AB-A2C9B4B29DA2}">
      <dgm:prSet/>
      <dgm:spPr/>
      <dgm:t>
        <a:bodyPr/>
        <a:lstStyle/>
        <a:p>
          <a:endParaRPr lang="ru-RU"/>
        </a:p>
      </dgm:t>
    </dgm:pt>
    <dgm:pt modelId="{4EF251C2-56A3-4359-AC75-33A0A19E5E1E}" type="sibTrans" cxnId="{B9876732-EE65-4222-B4AB-A2C9B4B29DA2}">
      <dgm:prSet/>
      <dgm:spPr/>
      <dgm:t>
        <a:bodyPr/>
        <a:lstStyle/>
        <a:p>
          <a:endParaRPr lang="ru-RU"/>
        </a:p>
      </dgm:t>
    </dgm:pt>
    <dgm:pt modelId="{E3167D70-DD82-4BE2-A9F0-94293612D476}">
      <dgm:prSet phldrT="[Текст]"/>
      <dgm:spPr/>
      <dgm:t>
        <a:bodyPr/>
        <a:lstStyle/>
        <a:p>
          <a:r>
            <a:rPr lang="en-US" b="1" dirty="0"/>
            <a:t>Newsletter</a:t>
          </a:r>
          <a:endParaRPr lang="ru-RU" b="1" dirty="0"/>
        </a:p>
      </dgm:t>
    </dgm:pt>
    <dgm:pt modelId="{46F94F63-94B4-4764-9455-2F7E54F579D6}" type="parTrans" cxnId="{A4745ED1-FF2D-4E56-98D4-0E2AF097A0F9}">
      <dgm:prSet/>
      <dgm:spPr/>
      <dgm:t>
        <a:bodyPr/>
        <a:lstStyle/>
        <a:p>
          <a:endParaRPr lang="ru-RU"/>
        </a:p>
      </dgm:t>
    </dgm:pt>
    <dgm:pt modelId="{AA5E4A9E-52AB-46E7-BF86-47E8427781E4}" type="sibTrans" cxnId="{A4745ED1-FF2D-4E56-98D4-0E2AF097A0F9}">
      <dgm:prSet/>
      <dgm:spPr/>
      <dgm:t>
        <a:bodyPr/>
        <a:lstStyle/>
        <a:p>
          <a:endParaRPr lang="ru-RU"/>
        </a:p>
      </dgm:t>
    </dgm:pt>
    <dgm:pt modelId="{74A5ED7B-6D9A-4CBD-AE85-A722FB17C5D2}">
      <dgm:prSet phldrT="[Текст]"/>
      <dgm:spPr/>
      <dgm:t>
        <a:bodyPr/>
        <a:lstStyle/>
        <a:p>
          <a:r>
            <a:rPr lang="en-US" b="1" dirty="0"/>
            <a:t>Form</a:t>
          </a:r>
          <a:endParaRPr lang="ru-RU" b="1" dirty="0"/>
        </a:p>
      </dgm:t>
    </dgm:pt>
    <dgm:pt modelId="{123E93A2-C919-43B7-BF86-BF5059AA0229}" type="parTrans" cxnId="{752436FC-4F98-41B7-B818-98D6F77893D5}">
      <dgm:prSet/>
      <dgm:spPr/>
      <dgm:t>
        <a:bodyPr/>
        <a:lstStyle/>
        <a:p>
          <a:endParaRPr lang="ru-RU"/>
        </a:p>
      </dgm:t>
    </dgm:pt>
    <dgm:pt modelId="{3AA2D18F-4384-4138-8AB2-B341EA82AFCF}" type="sibTrans" cxnId="{752436FC-4F98-41B7-B818-98D6F77893D5}">
      <dgm:prSet/>
      <dgm:spPr/>
      <dgm:t>
        <a:bodyPr/>
        <a:lstStyle/>
        <a:p>
          <a:endParaRPr lang="ru-RU"/>
        </a:p>
      </dgm:t>
    </dgm:pt>
    <dgm:pt modelId="{1DE886C9-30A7-435D-B41B-2190DC538355}">
      <dgm:prSet phldrT="[Текст]"/>
      <dgm:spPr/>
      <dgm:t>
        <a:bodyPr/>
        <a:lstStyle/>
        <a:p>
          <a:r>
            <a:rPr lang="en-US" b="1"/>
            <a:t>Template</a:t>
          </a:r>
          <a:endParaRPr lang="ru-RU" b="1" dirty="0"/>
        </a:p>
      </dgm:t>
    </dgm:pt>
    <dgm:pt modelId="{5C8CAE6B-DA7E-4C67-B45A-A9D5EA10370B}" type="parTrans" cxnId="{546BECEC-1D3C-48B5-B6E8-17160DA600A0}">
      <dgm:prSet/>
      <dgm:spPr/>
      <dgm:t>
        <a:bodyPr/>
        <a:lstStyle/>
        <a:p>
          <a:endParaRPr lang="ru-RU"/>
        </a:p>
      </dgm:t>
    </dgm:pt>
    <dgm:pt modelId="{FF03F61F-1B1F-4056-B13D-5A6AE8D9D732}" type="sibTrans" cxnId="{546BECEC-1D3C-48B5-B6E8-17160DA600A0}">
      <dgm:prSet/>
      <dgm:spPr/>
      <dgm:t>
        <a:bodyPr/>
        <a:lstStyle/>
        <a:p>
          <a:endParaRPr lang="ru-RU"/>
        </a:p>
      </dgm:t>
    </dgm:pt>
    <dgm:pt modelId="{8C2FBB6E-A966-4715-AC88-FBCF9933AA04}">
      <dgm:prSet phldrT="[Текст]"/>
      <dgm:spPr/>
      <dgm:t>
        <a:bodyPr/>
        <a:lstStyle/>
        <a:p>
          <a:r>
            <a:rPr lang="en-US" b="1"/>
            <a:t>Presentation</a:t>
          </a:r>
          <a:endParaRPr lang="ru-RU" b="1" dirty="0"/>
        </a:p>
      </dgm:t>
    </dgm:pt>
    <dgm:pt modelId="{EBAE9FA6-F3F9-4554-9C5D-E9681599DB94}" type="parTrans" cxnId="{E08FA1B8-E673-4019-904A-D1FFF25B245A}">
      <dgm:prSet/>
      <dgm:spPr/>
      <dgm:t>
        <a:bodyPr/>
        <a:lstStyle/>
        <a:p>
          <a:endParaRPr lang="ru-RU"/>
        </a:p>
      </dgm:t>
    </dgm:pt>
    <dgm:pt modelId="{20069362-6B77-481B-8180-6B4DB89A081D}" type="sibTrans" cxnId="{E08FA1B8-E673-4019-904A-D1FFF25B245A}">
      <dgm:prSet/>
      <dgm:spPr/>
      <dgm:t>
        <a:bodyPr/>
        <a:lstStyle/>
        <a:p>
          <a:endParaRPr lang="ru-RU"/>
        </a:p>
      </dgm:t>
    </dgm:pt>
    <dgm:pt modelId="{B03A0FFC-BA81-4EB4-8A7E-5EE35836B9F5}">
      <dgm:prSet phldrT="[Текст]"/>
      <dgm:spPr/>
      <dgm:t>
        <a:bodyPr/>
        <a:lstStyle/>
        <a:p>
          <a:r>
            <a:rPr lang="en-US" b="1"/>
            <a:t>Report</a:t>
          </a:r>
          <a:endParaRPr lang="ru-RU" b="1" dirty="0"/>
        </a:p>
      </dgm:t>
    </dgm:pt>
    <dgm:pt modelId="{52C505F9-95EA-454A-B8BB-87D802CBCB32}" type="parTrans" cxnId="{A4E95952-8E51-4F08-AE25-6462BBC295FE}">
      <dgm:prSet/>
      <dgm:spPr/>
      <dgm:t>
        <a:bodyPr/>
        <a:lstStyle/>
        <a:p>
          <a:endParaRPr lang="ru-RU"/>
        </a:p>
      </dgm:t>
    </dgm:pt>
    <dgm:pt modelId="{C34EFC22-4A69-4E4A-90F6-16BDB9F56B99}" type="sibTrans" cxnId="{A4E95952-8E51-4F08-AE25-6462BBC295FE}">
      <dgm:prSet/>
      <dgm:spPr/>
      <dgm:t>
        <a:bodyPr/>
        <a:lstStyle/>
        <a:p>
          <a:endParaRPr lang="ru-RU"/>
        </a:p>
      </dgm:t>
    </dgm:pt>
    <dgm:pt modelId="{8A54FD5D-726F-430C-915E-D5A4A96A52BC}">
      <dgm:prSet phldrT="[Текст]"/>
      <dgm:spPr/>
      <dgm:t>
        <a:bodyPr/>
        <a:lstStyle/>
        <a:p>
          <a:r>
            <a:rPr lang="en-US" b="1"/>
            <a:t>Poster</a:t>
          </a:r>
          <a:endParaRPr lang="ru-RU" b="1" dirty="0"/>
        </a:p>
      </dgm:t>
    </dgm:pt>
    <dgm:pt modelId="{1B11B3D4-9482-4046-9C5F-2BD6CEB7F81A}" type="parTrans" cxnId="{4A472B91-94EB-4636-A969-C0A64C168927}">
      <dgm:prSet/>
      <dgm:spPr/>
      <dgm:t>
        <a:bodyPr/>
        <a:lstStyle/>
        <a:p>
          <a:endParaRPr lang="ru-RU"/>
        </a:p>
      </dgm:t>
    </dgm:pt>
    <dgm:pt modelId="{6D477CA8-2FC9-44D4-83E6-A42DB0FE996B}" type="sibTrans" cxnId="{4A472B91-94EB-4636-A969-C0A64C168927}">
      <dgm:prSet/>
      <dgm:spPr/>
      <dgm:t>
        <a:bodyPr/>
        <a:lstStyle/>
        <a:p>
          <a:endParaRPr lang="ru-RU"/>
        </a:p>
      </dgm:t>
    </dgm:pt>
    <dgm:pt modelId="{6C7B3682-2B1D-4613-8584-B316754AF346}">
      <dgm:prSet phldrT="[Текст]"/>
      <dgm:spPr/>
      <dgm:t>
        <a:bodyPr/>
        <a:lstStyle/>
        <a:p>
          <a:r>
            <a:rPr lang="en-US" b="1"/>
            <a:t>Article</a:t>
          </a:r>
          <a:endParaRPr lang="ru-RU" b="1" dirty="0"/>
        </a:p>
      </dgm:t>
    </dgm:pt>
    <dgm:pt modelId="{CCD7388D-EE9A-4AC8-86DB-60134135B049}" type="parTrans" cxnId="{A14BCFDE-57BA-4678-9DB4-37884977EFAB}">
      <dgm:prSet/>
      <dgm:spPr/>
      <dgm:t>
        <a:bodyPr/>
        <a:lstStyle/>
        <a:p>
          <a:endParaRPr lang="ru-RU"/>
        </a:p>
      </dgm:t>
    </dgm:pt>
    <dgm:pt modelId="{92B340C9-3206-4D71-A19A-7396A7453490}" type="sibTrans" cxnId="{A14BCFDE-57BA-4678-9DB4-37884977EFAB}">
      <dgm:prSet/>
      <dgm:spPr/>
      <dgm:t>
        <a:bodyPr/>
        <a:lstStyle/>
        <a:p>
          <a:endParaRPr lang="ru-RU"/>
        </a:p>
      </dgm:t>
    </dgm:pt>
    <dgm:pt modelId="{2A19EF3A-BB03-4340-B888-9A19564A760D}">
      <dgm:prSet phldrT="[Текст]"/>
      <dgm:spPr/>
      <dgm:t>
        <a:bodyPr/>
        <a:lstStyle/>
        <a:p>
          <a:r>
            <a:rPr lang="en-US" b="1" dirty="0"/>
            <a:t>FAQs</a:t>
          </a:r>
          <a:endParaRPr lang="ru-RU" b="1" dirty="0"/>
        </a:p>
      </dgm:t>
    </dgm:pt>
    <dgm:pt modelId="{C609876D-5C4B-430E-A767-4905DCA0F9FC}" type="parTrans" cxnId="{EDED118E-C20A-44B4-BEC0-C8A14029A686}">
      <dgm:prSet/>
      <dgm:spPr/>
      <dgm:t>
        <a:bodyPr/>
        <a:lstStyle/>
        <a:p>
          <a:endParaRPr lang="ru-RU"/>
        </a:p>
      </dgm:t>
    </dgm:pt>
    <dgm:pt modelId="{FAAA293F-1E08-4EA0-9FBD-4692ECD63018}" type="sibTrans" cxnId="{EDED118E-C20A-44B4-BEC0-C8A14029A686}">
      <dgm:prSet/>
      <dgm:spPr/>
      <dgm:t>
        <a:bodyPr/>
        <a:lstStyle/>
        <a:p>
          <a:endParaRPr lang="ru-RU"/>
        </a:p>
      </dgm:t>
    </dgm:pt>
    <dgm:pt modelId="{E7218BF2-6E23-4C3B-B1A3-3D43F8CCC26E}" type="pres">
      <dgm:prSet presAssocID="{35D9CC23-287C-443A-A873-0654211CA4CD}" presName="cycle" presStyleCnt="0">
        <dgm:presLayoutVars>
          <dgm:chMax val="1"/>
          <dgm:dir/>
          <dgm:animLvl val="ctr"/>
          <dgm:resizeHandles val="exact"/>
        </dgm:presLayoutVars>
      </dgm:prSet>
      <dgm:spPr/>
    </dgm:pt>
    <dgm:pt modelId="{E358B4B7-4E9F-4788-BBEC-B41176646B9B}" type="pres">
      <dgm:prSet presAssocID="{85C5102F-222A-4BAE-B561-A5B50F032382}" presName="centerShape" presStyleLbl="node0" presStyleIdx="0" presStyleCnt="1"/>
      <dgm:spPr/>
    </dgm:pt>
    <dgm:pt modelId="{15A24A98-AC5B-45B7-AE58-FD9F21A107E4}" type="pres">
      <dgm:prSet presAssocID="{46F94F63-94B4-4764-9455-2F7E54F579D6}" presName="parTrans" presStyleLbl="bgSibTrans2D1" presStyleIdx="0" presStyleCnt="8"/>
      <dgm:spPr/>
    </dgm:pt>
    <dgm:pt modelId="{D0C693CC-5A5B-4BE7-B4F4-2BF3BDAC026C}" type="pres">
      <dgm:prSet presAssocID="{E3167D70-DD82-4BE2-A9F0-94293612D476}" presName="node" presStyleLbl="node1" presStyleIdx="0" presStyleCnt="8">
        <dgm:presLayoutVars>
          <dgm:bulletEnabled val="1"/>
        </dgm:presLayoutVars>
      </dgm:prSet>
      <dgm:spPr/>
    </dgm:pt>
    <dgm:pt modelId="{5F8F94DC-1D5C-4A7E-8931-8503FE959E70}" type="pres">
      <dgm:prSet presAssocID="{123E93A2-C919-43B7-BF86-BF5059AA0229}" presName="parTrans" presStyleLbl="bgSibTrans2D1" presStyleIdx="1" presStyleCnt="8"/>
      <dgm:spPr/>
    </dgm:pt>
    <dgm:pt modelId="{323DADA9-0456-447D-AB08-7C6DBD822CD2}" type="pres">
      <dgm:prSet presAssocID="{74A5ED7B-6D9A-4CBD-AE85-A722FB17C5D2}" presName="node" presStyleLbl="node1" presStyleIdx="1" presStyleCnt="8">
        <dgm:presLayoutVars>
          <dgm:bulletEnabled val="1"/>
        </dgm:presLayoutVars>
      </dgm:prSet>
      <dgm:spPr/>
    </dgm:pt>
    <dgm:pt modelId="{0E7BC88A-D6B2-45EE-A8EC-0F600CAA4808}" type="pres">
      <dgm:prSet presAssocID="{5C8CAE6B-DA7E-4C67-B45A-A9D5EA10370B}" presName="parTrans" presStyleLbl="bgSibTrans2D1" presStyleIdx="2" presStyleCnt="8"/>
      <dgm:spPr/>
    </dgm:pt>
    <dgm:pt modelId="{F6775011-3DE2-4DED-B577-4EA77582C9FE}" type="pres">
      <dgm:prSet presAssocID="{1DE886C9-30A7-435D-B41B-2190DC538355}" presName="node" presStyleLbl="node1" presStyleIdx="2" presStyleCnt="8">
        <dgm:presLayoutVars>
          <dgm:bulletEnabled val="1"/>
        </dgm:presLayoutVars>
      </dgm:prSet>
      <dgm:spPr/>
    </dgm:pt>
    <dgm:pt modelId="{2AD0BD5B-98D0-42D3-997C-8E3BDB994417}" type="pres">
      <dgm:prSet presAssocID="{EBAE9FA6-F3F9-4554-9C5D-E9681599DB94}" presName="parTrans" presStyleLbl="bgSibTrans2D1" presStyleIdx="3" presStyleCnt="8"/>
      <dgm:spPr/>
    </dgm:pt>
    <dgm:pt modelId="{8B61E87E-12F1-40D3-A94A-E6E6BA92FDC7}" type="pres">
      <dgm:prSet presAssocID="{8C2FBB6E-A966-4715-AC88-FBCF9933AA04}" presName="node" presStyleLbl="node1" presStyleIdx="3" presStyleCnt="8">
        <dgm:presLayoutVars>
          <dgm:bulletEnabled val="1"/>
        </dgm:presLayoutVars>
      </dgm:prSet>
      <dgm:spPr/>
    </dgm:pt>
    <dgm:pt modelId="{BBEF022F-427D-46CF-B9E5-CC148B7CC7CC}" type="pres">
      <dgm:prSet presAssocID="{52C505F9-95EA-454A-B8BB-87D802CBCB32}" presName="parTrans" presStyleLbl="bgSibTrans2D1" presStyleIdx="4" presStyleCnt="8"/>
      <dgm:spPr/>
    </dgm:pt>
    <dgm:pt modelId="{804FD3B4-108F-4A3A-8BE1-1B24637CF34F}" type="pres">
      <dgm:prSet presAssocID="{B03A0FFC-BA81-4EB4-8A7E-5EE35836B9F5}" presName="node" presStyleLbl="node1" presStyleIdx="4" presStyleCnt="8">
        <dgm:presLayoutVars>
          <dgm:bulletEnabled val="1"/>
        </dgm:presLayoutVars>
      </dgm:prSet>
      <dgm:spPr/>
    </dgm:pt>
    <dgm:pt modelId="{111BCF7A-D964-458B-9421-8DF284D75725}" type="pres">
      <dgm:prSet presAssocID="{1B11B3D4-9482-4046-9C5F-2BD6CEB7F81A}" presName="parTrans" presStyleLbl="bgSibTrans2D1" presStyleIdx="5" presStyleCnt="8"/>
      <dgm:spPr/>
    </dgm:pt>
    <dgm:pt modelId="{20FF51FA-6023-4869-BBB0-6B58F153C84D}" type="pres">
      <dgm:prSet presAssocID="{8A54FD5D-726F-430C-915E-D5A4A96A52BC}" presName="node" presStyleLbl="node1" presStyleIdx="5" presStyleCnt="8">
        <dgm:presLayoutVars>
          <dgm:bulletEnabled val="1"/>
        </dgm:presLayoutVars>
      </dgm:prSet>
      <dgm:spPr/>
    </dgm:pt>
    <dgm:pt modelId="{E1AE5C3E-3AF2-4333-9BAA-1882CB1EAA1D}" type="pres">
      <dgm:prSet presAssocID="{CCD7388D-EE9A-4AC8-86DB-60134135B049}" presName="parTrans" presStyleLbl="bgSibTrans2D1" presStyleIdx="6" presStyleCnt="8"/>
      <dgm:spPr/>
    </dgm:pt>
    <dgm:pt modelId="{B4ADFA2B-5A19-45CC-8B71-2B5621092642}" type="pres">
      <dgm:prSet presAssocID="{6C7B3682-2B1D-4613-8584-B316754AF346}" presName="node" presStyleLbl="node1" presStyleIdx="6" presStyleCnt="8">
        <dgm:presLayoutVars>
          <dgm:bulletEnabled val="1"/>
        </dgm:presLayoutVars>
      </dgm:prSet>
      <dgm:spPr/>
    </dgm:pt>
    <dgm:pt modelId="{6A940013-F15C-4CEA-B788-45DDFA2FF4F0}" type="pres">
      <dgm:prSet presAssocID="{C609876D-5C4B-430E-A767-4905DCA0F9FC}" presName="parTrans" presStyleLbl="bgSibTrans2D1" presStyleIdx="7" presStyleCnt="8"/>
      <dgm:spPr/>
    </dgm:pt>
    <dgm:pt modelId="{B9FBA03B-7535-43A7-AF26-3A3924D0066E}" type="pres">
      <dgm:prSet presAssocID="{2A19EF3A-BB03-4340-B888-9A19564A760D}" presName="node" presStyleLbl="node1" presStyleIdx="7" presStyleCnt="8">
        <dgm:presLayoutVars>
          <dgm:bulletEnabled val="1"/>
        </dgm:presLayoutVars>
      </dgm:prSet>
      <dgm:spPr/>
    </dgm:pt>
  </dgm:ptLst>
  <dgm:cxnLst>
    <dgm:cxn modelId="{35FE5506-9761-4B68-B0E8-57A3F000F448}" type="presOf" srcId="{52C505F9-95EA-454A-B8BB-87D802CBCB32}" destId="{BBEF022F-427D-46CF-B9E5-CC148B7CC7CC}" srcOrd="0" destOrd="0" presId="urn:microsoft.com/office/officeart/2005/8/layout/radial4"/>
    <dgm:cxn modelId="{F8067009-C551-4302-8EA1-903EC2268206}" type="presOf" srcId="{123E93A2-C919-43B7-BF86-BF5059AA0229}" destId="{5F8F94DC-1D5C-4A7E-8931-8503FE959E70}" srcOrd="0" destOrd="0" presId="urn:microsoft.com/office/officeart/2005/8/layout/radial4"/>
    <dgm:cxn modelId="{C02CD72A-402E-489E-A0FD-3CC9F1C8DA56}" type="presOf" srcId="{5C8CAE6B-DA7E-4C67-B45A-A9D5EA10370B}" destId="{0E7BC88A-D6B2-45EE-A8EC-0F600CAA4808}" srcOrd="0" destOrd="0" presId="urn:microsoft.com/office/officeart/2005/8/layout/radial4"/>
    <dgm:cxn modelId="{27D2762F-6733-4272-865E-E5066FAD96D0}" type="presOf" srcId="{CCD7388D-EE9A-4AC8-86DB-60134135B049}" destId="{E1AE5C3E-3AF2-4333-9BAA-1882CB1EAA1D}" srcOrd="0" destOrd="0" presId="urn:microsoft.com/office/officeart/2005/8/layout/radial4"/>
    <dgm:cxn modelId="{011CA92F-84F8-456D-BA44-AE0F22E9FC7B}" type="presOf" srcId="{35D9CC23-287C-443A-A873-0654211CA4CD}" destId="{E7218BF2-6E23-4C3B-B1A3-3D43F8CCC26E}" srcOrd="0" destOrd="0" presId="urn:microsoft.com/office/officeart/2005/8/layout/radial4"/>
    <dgm:cxn modelId="{B9876732-EE65-4222-B4AB-A2C9B4B29DA2}" srcId="{35D9CC23-287C-443A-A873-0654211CA4CD}" destId="{85C5102F-222A-4BAE-B561-A5B50F032382}" srcOrd="0" destOrd="0" parTransId="{587B2342-C9C5-40FF-94D9-850C0506337C}" sibTransId="{4EF251C2-56A3-4359-AC75-33A0A19E5E1E}"/>
    <dgm:cxn modelId="{FEFBDE46-092A-4720-B53A-91C47B483BFB}" type="presOf" srcId="{2A19EF3A-BB03-4340-B888-9A19564A760D}" destId="{B9FBA03B-7535-43A7-AF26-3A3924D0066E}" srcOrd="0" destOrd="0" presId="urn:microsoft.com/office/officeart/2005/8/layout/radial4"/>
    <dgm:cxn modelId="{717D2448-8776-4722-B072-AD094D891F0D}" type="presOf" srcId="{1B11B3D4-9482-4046-9C5F-2BD6CEB7F81A}" destId="{111BCF7A-D964-458B-9421-8DF284D75725}" srcOrd="0" destOrd="0" presId="urn:microsoft.com/office/officeart/2005/8/layout/radial4"/>
    <dgm:cxn modelId="{A4E95952-8E51-4F08-AE25-6462BBC295FE}" srcId="{85C5102F-222A-4BAE-B561-A5B50F032382}" destId="{B03A0FFC-BA81-4EB4-8A7E-5EE35836B9F5}" srcOrd="4" destOrd="0" parTransId="{52C505F9-95EA-454A-B8BB-87D802CBCB32}" sibTransId="{C34EFC22-4A69-4E4A-90F6-16BDB9F56B99}"/>
    <dgm:cxn modelId="{86190458-9984-4241-B070-151CCE478CC0}" type="presOf" srcId="{1DE886C9-30A7-435D-B41B-2190DC538355}" destId="{F6775011-3DE2-4DED-B577-4EA77582C9FE}" srcOrd="0" destOrd="0" presId="urn:microsoft.com/office/officeart/2005/8/layout/radial4"/>
    <dgm:cxn modelId="{8EF7A878-B424-42D6-8E60-D1EDF6A0067F}" type="presOf" srcId="{C609876D-5C4B-430E-A767-4905DCA0F9FC}" destId="{6A940013-F15C-4CEA-B788-45DDFA2FF4F0}" srcOrd="0" destOrd="0" presId="urn:microsoft.com/office/officeart/2005/8/layout/radial4"/>
    <dgm:cxn modelId="{95D6D97C-B455-452C-8E77-31189B3EE2C4}" type="presOf" srcId="{8C2FBB6E-A966-4715-AC88-FBCF9933AA04}" destId="{8B61E87E-12F1-40D3-A94A-E6E6BA92FDC7}" srcOrd="0" destOrd="0" presId="urn:microsoft.com/office/officeart/2005/8/layout/radial4"/>
    <dgm:cxn modelId="{CD05538B-3EF5-4746-9A5A-FAC4D56F6DBC}" type="presOf" srcId="{8A54FD5D-726F-430C-915E-D5A4A96A52BC}" destId="{20FF51FA-6023-4869-BBB0-6B58F153C84D}" srcOrd="0" destOrd="0" presId="urn:microsoft.com/office/officeart/2005/8/layout/radial4"/>
    <dgm:cxn modelId="{EDED118E-C20A-44B4-BEC0-C8A14029A686}" srcId="{85C5102F-222A-4BAE-B561-A5B50F032382}" destId="{2A19EF3A-BB03-4340-B888-9A19564A760D}" srcOrd="7" destOrd="0" parTransId="{C609876D-5C4B-430E-A767-4905DCA0F9FC}" sibTransId="{FAAA293F-1E08-4EA0-9FBD-4692ECD63018}"/>
    <dgm:cxn modelId="{15D0F08E-5AC3-4CCE-9289-03B855D39304}" type="presOf" srcId="{B03A0FFC-BA81-4EB4-8A7E-5EE35836B9F5}" destId="{804FD3B4-108F-4A3A-8BE1-1B24637CF34F}" srcOrd="0" destOrd="0" presId="urn:microsoft.com/office/officeart/2005/8/layout/radial4"/>
    <dgm:cxn modelId="{4A472B91-94EB-4636-A969-C0A64C168927}" srcId="{85C5102F-222A-4BAE-B561-A5B50F032382}" destId="{8A54FD5D-726F-430C-915E-D5A4A96A52BC}" srcOrd="5" destOrd="0" parTransId="{1B11B3D4-9482-4046-9C5F-2BD6CEB7F81A}" sibTransId="{6D477CA8-2FC9-44D4-83E6-A42DB0FE996B}"/>
    <dgm:cxn modelId="{ADB758A6-8D66-4EC8-A52E-5DA434E2FB28}" type="presOf" srcId="{E3167D70-DD82-4BE2-A9F0-94293612D476}" destId="{D0C693CC-5A5B-4BE7-B4F4-2BF3BDAC026C}" srcOrd="0" destOrd="0" presId="urn:microsoft.com/office/officeart/2005/8/layout/radial4"/>
    <dgm:cxn modelId="{A01916B0-7852-489C-9B3C-C0B3984FA555}" type="presOf" srcId="{46F94F63-94B4-4764-9455-2F7E54F579D6}" destId="{15A24A98-AC5B-45B7-AE58-FD9F21A107E4}" srcOrd="0" destOrd="0" presId="urn:microsoft.com/office/officeart/2005/8/layout/radial4"/>
    <dgm:cxn modelId="{E08FA1B8-E673-4019-904A-D1FFF25B245A}" srcId="{85C5102F-222A-4BAE-B561-A5B50F032382}" destId="{8C2FBB6E-A966-4715-AC88-FBCF9933AA04}" srcOrd="3" destOrd="0" parTransId="{EBAE9FA6-F3F9-4554-9C5D-E9681599DB94}" sibTransId="{20069362-6B77-481B-8180-6B4DB89A081D}"/>
    <dgm:cxn modelId="{A4745ED1-FF2D-4E56-98D4-0E2AF097A0F9}" srcId="{85C5102F-222A-4BAE-B561-A5B50F032382}" destId="{E3167D70-DD82-4BE2-A9F0-94293612D476}" srcOrd="0" destOrd="0" parTransId="{46F94F63-94B4-4764-9455-2F7E54F579D6}" sibTransId="{AA5E4A9E-52AB-46E7-BF86-47E8427781E4}"/>
    <dgm:cxn modelId="{950A5ED6-96C9-4F0F-B534-C81772831027}" type="presOf" srcId="{74A5ED7B-6D9A-4CBD-AE85-A722FB17C5D2}" destId="{323DADA9-0456-447D-AB08-7C6DBD822CD2}" srcOrd="0" destOrd="0" presId="urn:microsoft.com/office/officeart/2005/8/layout/radial4"/>
    <dgm:cxn modelId="{A14BCFDE-57BA-4678-9DB4-37884977EFAB}" srcId="{85C5102F-222A-4BAE-B561-A5B50F032382}" destId="{6C7B3682-2B1D-4613-8584-B316754AF346}" srcOrd="6" destOrd="0" parTransId="{CCD7388D-EE9A-4AC8-86DB-60134135B049}" sibTransId="{92B340C9-3206-4D71-A19A-7396A7453490}"/>
    <dgm:cxn modelId="{D68752E6-54A4-404F-8BC0-E1BC42C66B1C}" type="presOf" srcId="{6C7B3682-2B1D-4613-8584-B316754AF346}" destId="{B4ADFA2B-5A19-45CC-8B71-2B5621092642}" srcOrd="0" destOrd="0" presId="urn:microsoft.com/office/officeart/2005/8/layout/radial4"/>
    <dgm:cxn modelId="{546BECEC-1D3C-48B5-B6E8-17160DA600A0}" srcId="{85C5102F-222A-4BAE-B561-A5B50F032382}" destId="{1DE886C9-30A7-435D-B41B-2190DC538355}" srcOrd="2" destOrd="0" parTransId="{5C8CAE6B-DA7E-4C67-B45A-A9D5EA10370B}" sibTransId="{FF03F61F-1B1F-4056-B13D-5A6AE8D9D732}"/>
    <dgm:cxn modelId="{31B740F3-50D2-4AEC-B1E0-7C9707471985}" type="presOf" srcId="{EBAE9FA6-F3F9-4554-9C5D-E9681599DB94}" destId="{2AD0BD5B-98D0-42D3-997C-8E3BDB994417}" srcOrd="0" destOrd="0" presId="urn:microsoft.com/office/officeart/2005/8/layout/radial4"/>
    <dgm:cxn modelId="{752436FC-4F98-41B7-B818-98D6F77893D5}" srcId="{85C5102F-222A-4BAE-B561-A5B50F032382}" destId="{74A5ED7B-6D9A-4CBD-AE85-A722FB17C5D2}" srcOrd="1" destOrd="0" parTransId="{123E93A2-C919-43B7-BF86-BF5059AA0229}" sibTransId="{3AA2D18F-4384-4138-8AB2-B341EA82AFCF}"/>
    <dgm:cxn modelId="{70ACB7FE-0881-4721-9C84-9FA35A941478}" type="presOf" srcId="{85C5102F-222A-4BAE-B561-A5B50F032382}" destId="{E358B4B7-4E9F-4788-BBEC-B41176646B9B}" srcOrd="0" destOrd="0" presId="urn:microsoft.com/office/officeart/2005/8/layout/radial4"/>
    <dgm:cxn modelId="{2FD191F8-7F69-4840-9620-742999270AAC}" type="presParOf" srcId="{E7218BF2-6E23-4C3B-B1A3-3D43F8CCC26E}" destId="{E358B4B7-4E9F-4788-BBEC-B41176646B9B}" srcOrd="0" destOrd="0" presId="urn:microsoft.com/office/officeart/2005/8/layout/radial4"/>
    <dgm:cxn modelId="{D9634589-083D-4887-B7F2-EAAA487B2D63}" type="presParOf" srcId="{E7218BF2-6E23-4C3B-B1A3-3D43F8CCC26E}" destId="{15A24A98-AC5B-45B7-AE58-FD9F21A107E4}" srcOrd="1" destOrd="0" presId="urn:microsoft.com/office/officeart/2005/8/layout/radial4"/>
    <dgm:cxn modelId="{36A7FF50-DCF6-4C38-96DD-93921433EF76}" type="presParOf" srcId="{E7218BF2-6E23-4C3B-B1A3-3D43F8CCC26E}" destId="{D0C693CC-5A5B-4BE7-B4F4-2BF3BDAC026C}" srcOrd="2" destOrd="0" presId="urn:microsoft.com/office/officeart/2005/8/layout/radial4"/>
    <dgm:cxn modelId="{7F2AD193-9601-431F-9BF2-762971DFF973}" type="presParOf" srcId="{E7218BF2-6E23-4C3B-B1A3-3D43F8CCC26E}" destId="{5F8F94DC-1D5C-4A7E-8931-8503FE959E70}" srcOrd="3" destOrd="0" presId="urn:microsoft.com/office/officeart/2005/8/layout/radial4"/>
    <dgm:cxn modelId="{7623CEA1-EF73-4CEE-9D8D-D455637C80F1}" type="presParOf" srcId="{E7218BF2-6E23-4C3B-B1A3-3D43F8CCC26E}" destId="{323DADA9-0456-447D-AB08-7C6DBD822CD2}" srcOrd="4" destOrd="0" presId="urn:microsoft.com/office/officeart/2005/8/layout/radial4"/>
    <dgm:cxn modelId="{BEF15BE0-6EF4-48AE-8AD3-A16DCFDC1E3C}" type="presParOf" srcId="{E7218BF2-6E23-4C3B-B1A3-3D43F8CCC26E}" destId="{0E7BC88A-D6B2-45EE-A8EC-0F600CAA4808}" srcOrd="5" destOrd="0" presId="urn:microsoft.com/office/officeart/2005/8/layout/radial4"/>
    <dgm:cxn modelId="{EC9B2AE2-0782-4C30-8D97-AFD875A47DD5}" type="presParOf" srcId="{E7218BF2-6E23-4C3B-B1A3-3D43F8CCC26E}" destId="{F6775011-3DE2-4DED-B577-4EA77582C9FE}" srcOrd="6" destOrd="0" presId="urn:microsoft.com/office/officeart/2005/8/layout/radial4"/>
    <dgm:cxn modelId="{4D254C31-0EFC-43C6-B06A-2910E31512A3}" type="presParOf" srcId="{E7218BF2-6E23-4C3B-B1A3-3D43F8CCC26E}" destId="{2AD0BD5B-98D0-42D3-997C-8E3BDB994417}" srcOrd="7" destOrd="0" presId="urn:microsoft.com/office/officeart/2005/8/layout/radial4"/>
    <dgm:cxn modelId="{0CFE2AA2-EB52-4304-9F09-542FDA14EDA1}" type="presParOf" srcId="{E7218BF2-6E23-4C3B-B1A3-3D43F8CCC26E}" destId="{8B61E87E-12F1-40D3-A94A-E6E6BA92FDC7}" srcOrd="8" destOrd="0" presId="urn:microsoft.com/office/officeart/2005/8/layout/radial4"/>
    <dgm:cxn modelId="{9792A687-4FB1-456B-B80A-B158CA333DF0}" type="presParOf" srcId="{E7218BF2-6E23-4C3B-B1A3-3D43F8CCC26E}" destId="{BBEF022F-427D-46CF-B9E5-CC148B7CC7CC}" srcOrd="9" destOrd="0" presId="urn:microsoft.com/office/officeart/2005/8/layout/radial4"/>
    <dgm:cxn modelId="{7FC7BB98-7902-423A-8F8A-11A1BDFC99B7}" type="presParOf" srcId="{E7218BF2-6E23-4C3B-B1A3-3D43F8CCC26E}" destId="{804FD3B4-108F-4A3A-8BE1-1B24637CF34F}" srcOrd="10" destOrd="0" presId="urn:microsoft.com/office/officeart/2005/8/layout/radial4"/>
    <dgm:cxn modelId="{12F967C9-E553-49D6-B044-6EBB44CACAD0}" type="presParOf" srcId="{E7218BF2-6E23-4C3B-B1A3-3D43F8CCC26E}" destId="{111BCF7A-D964-458B-9421-8DF284D75725}" srcOrd="11" destOrd="0" presId="urn:microsoft.com/office/officeart/2005/8/layout/radial4"/>
    <dgm:cxn modelId="{F95AEF74-E3BA-451C-8A1E-EFCED7749BD3}" type="presParOf" srcId="{E7218BF2-6E23-4C3B-B1A3-3D43F8CCC26E}" destId="{20FF51FA-6023-4869-BBB0-6B58F153C84D}" srcOrd="12" destOrd="0" presId="urn:microsoft.com/office/officeart/2005/8/layout/radial4"/>
    <dgm:cxn modelId="{3F376F60-5111-463A-B1B9-FA27C1B64161}" type="presParOf" srcId="{E7218BF2-6E23-4C3B-B1A3-3D43F8CCC26E}" destId="{E1AE5C3E-3AF2-4333-9BAA-1882CB1EAA1D}" srcOrd="13" destOrd="0" presId="urn:microsoft.com/office/officeart/2005/8/layout/radial4"/>
    <dgm:cxn modelId="{A873FB75-C5CF-4AEB-8EBD-6F557FCFB19D}" type="presParOf" srcId="{E7218BF2-6E23-4C3B-B1A3-3D43F8CCC26E}" destId="{B4ADFA2B-5A19-45CC-8B71-2B5621092642}" srcOrd="14" destOrd="0" presId="urn:microsoft.com/office/officeart/2005/8/layout/radial4"/>
    <dgm:cxn modelId="{B16E2DDE-0D44-4A32-8110-679E0C2B0387}" type="presParOf" srcId="{E7218BF2-6E23-4C3B-B1A3-3D43F8CCC26E}" destId="{6A940013-F15C-4CEA-B788-45DDFA2FF4F0}" srcOrd="15" destOrd="0" presId="urn:microsoft.com/office/officeart/2005/8/layout/radial4"/>
    <dgm:cxn modelId="{826C707F-5412-4C80-A7FF-189443C16FD3}" type="presParOf" srcId="{E7218BF2-6E23-4C3B-B1A3-3D43F8CCC26E}" destId="{B9FBA03B-7535-43A7-AF26-3A3924D0066E}" srcOrd="1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0FBDF-4272-4EAC-A3C8-9A746035CA55}">
      <dsp:nvSpPr>
        <dsp:cNvPr id="0" name=""/>
        <dsp:cNvSpPr/>
      </dsp:nvSpPr>
      <dsp:spPr>
        <a:xfrm>
          <a:off x="-5768244" y="-883401"/>
          <a:ext cx="6871463" cy="6871463"/>
        </a:xfrm>
        <a:prstGeom prst="blockArc">
          <a:avLst>
            <a:gd name="adj1" fmla="val 18900000"/>
            <a:gd name="adj2" fmla="val 2700000"/>
            <a:gd name="adj3" fmla="val 314"/>
          </a:avLst>
        </a:pr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2528893-F6E7-4D71-8EBA-30A3F89784BD}">
      <dsp:nvSpPr>
        <dsp:cNvPr id="0" name=""/>
        <dsp:cNvSpPr/>
      </dsp:nvSpPr>
      <dsp:spPr>
        <a:xfrm>
          <a:off x="358091" y="232057"/>
          <a:ext cx="10786257" cy="463911"/>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Research</a:t>
          </a:r>
          <a:endParaRPr lang="ru-RU" sz="2400" b="1" kern="1200" dirty="0"/>
        </a:p>
      </dsp:txBody>
      <dsp:txXfrm>
        <a:off x="358091" y="232057"/>
        <a:ext cx="10786257" cy="463911"/>
      </dsp:txXfrm>
    </dsp:sp>
    <dsp:sp modelId="{0037407A-B5E8-4C79-8E60-881F3577DDEE}">
      <dsp:nvSpPr>
        <dsp:cNvPr id="0" name=""/>
        <dsp:cNvSpPr/>
      </dsp:nvSpPr>
      <dsp:spPr>
        <a:xfrm>
          <a:off x="68147" y="174068"/>
          <a:ext cx="579889" cy="579889"/>
        </a:xfrm>
        <a:prstGeom prst="notchedRightArrow">
          <a:avLst/>
        </a:prstGeom>
        <a:solidFill>
          <a:schemeClr val="lt1">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6C2908FD-9DB2-42EA-A5F8-FA21F0607F84}">
      <dsp:nvSpPr>
        <dsp:cNvPr id="0" name=""/>
        <dsp:cNvSpPr/>
      </dsp:nvSpPr>
      <dsp:spPr>
        <a:xfrm>
          <a:off x="778205" y="928333"/>
          <a:ext cx="10366144" cy="463911"/>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Audience Perception</a:t>
          </a:r>
          <a:endParaRPr lang="ru-RU" sz="2400" kern="1200" dirty="0"/>
        </a:p>
      </dsp:txBody>
      <dsp:txXfrm>
        <a:off x="778205" y="928333"/>
        <a:ext cx="10366144" cy="463911"/>
      </dsp:txXfrm>
    </dsp:sp>
    <dsp:sp modelId="{80A22982-1611-4B2E-ADB4-35E6372F97ED}">
      <dsp:nvSpPr>
        <dsp:cNvPr id="0" name=""/>
        <dsp:cNvSpPr/>
      </dsp:nvSpPr>
      <dsp:spPr>
        <a:xfrm>
          <a:off x="488260" y="870344"/>
          <a:ext cx="579889" cy="579889"/>
        </a:xfrm>
        <a:prstGeom prst="notchedRightArrow">
          <a:avLst/>
        </a:prstGeom>
        <a:solidFill>
          <a:schemeClr val="lt1">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A186C1E-BE07-4DB0-809F-1A13EF15E263}">
      <dsp:nvSpPr>
        <dsp:cNvPr id="0" name=""/>
        <dsp:cNvSpPr/>
      </dsp:nvSpPr>
      <dsp:spPr>
        <a:xfrm>
          <a:off x="1008425" y="1624098"/>
          <a:ext cx="10135924" cy="463911"/>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Communication Skills</a:t>
          </a:r>
          <a:endParaRPr lang="ru-RU" sz="2400" kern="1200" dirty="0"/>
        </a:p>
      </dsp:txBody>
      <dsp:txXfrm>
        <a:off x="1008425" y="1624098"/>
        <a:ext cx="10135924" cy="463911"/>
      </dsp:txXfrm>
    </dsp:sp>
    <dsp:sp modelId="{C1DC1CCB-2682-4D3D-AD6C-FB257C85465D}">
      <dsp:nvSpPr>
        <dsp:cNvPr id="0" name=""/>
        <dsp:cNvSpPr/>
      </dsp:nvSpPr>
      <dsp:spPr>
        <a:xfrm>
          <a:off x="718480" y="1566109"/>
          <a:ext cx="579889" cy="579889"/>
        </a:xfrm>
        <a:prstGeom prst="notchedRightArrow">
          <a:avLst/>
        </a:prstGeom>
        <a:solidFill>
          <a:schemeClr val="lt1">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00B33117-A121-40CD-8F18-AF7BBB8C2149}">
      <dsp:nvSpPr>
        <dsp:cNvPr id="0" name=""/>
        <dsp:cNvSpPr/>
      </dsp:nvSpPr>
      <dsp:spPr>
        <a:xfrm>
          <a:off x="1081932" y="2320374"/>
          <a:ext cx="10062417" cy="463911"/>
        </a:xfrm>
        <a:prstGeom prst="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Technical Skills</a:t>
          </a:r>
          <a:endParaRPr lang="ru-RU" sz="2400" kern="1200" dirty="0"/>
        </a:p>
      </dsp:txBody>
      <dsp:txXfrm>
        <a:off x="1081932" y="2320374"/>
        <a:ext cx="10062417" cy="463911"/>
      </dsp:txXfrm>
    </dsp:sp>
    <dsp:sp modelId="{853FD425-0982-4D25-808E-77E7D720F20D}">
      <dsp:nvSpPr>
        <dsp:cNvPr id="0" name=""/>
        <dsp:cNvSpPr/>
      </dsp:nvSpPr>
      <dsp:spPr>
        <a:xfrm>
          <a:off x="791987" y="2262385"/>
          <a:ext cx="579889" cy="579889"/>
        </a:xfrm>
        <a:prstGeom prst="notchedRightArrow">
          <a:avLst/>
        </a:prstGeom>
        <a:solidFill>
          <a:schemeClr val="lt1">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E6AD06E-F910-45FA-A2DD-D210735ACF38}">
      <dsp:nvSpPr>
        <dsp:cNvPr id="0" name=""/>
        <dsp:cNvSpPr/>
      </dsp:nvSpPr>
      <dsp:spPr>
        <a:xfrm>
          <a:off x="1008425" y="3016649"/>
          <a:ext cx="10135924" cy="463911"/>
        </a:xfrm>
        <a:prstGeom prst="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Writing</a:t>
          </a:r>
          <a:endParaRPr lang="ru-RU" sz="2400" kern="1200" dirty="0"/>
        </a:p>
      </dsp:txBody>
      <dsp:txXfrm>
        <a:off x="1008425" y="3016649"/>
        <a:ext cx="10135924" cy="463911"/>
      </dsp:txXfrm>
    </dsp:sp>
    <dsp:sp modelId="{7432B99C-85A0-4DE6-BF71-2E26D467A5FE}">
      <dsp:nvSpPr>
        <dsp:cNvPr id="0" name=""/>
        <dsp:cNvSpPr/>
      </dsp:nvSpPr>
      <dsp:spPr>
        <a:xfrm>
          <a:off x="718480" y="2958660"/>
          <a:ext cx="579889" cy="579889"/>
        </a:xfrm>
        <a:prstGeom prst="notchedRightArrow">
          <a:avLst/>
        </a:prstGeom>
        <a:solidFill>
          <a:schemeClr val="lt1">
            <a:hueOff val="0"/>
            <a:satOff val="0"/>
            <a:lumOff val="0"/>
            <a:alphaOff val="0"/>
          </a:schemeClr>
        </a:solidFill>
        <a:ln w="9525" cap="rnd"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1EA71F3-4E7E-417D-A508-EA64E8E0B296}">
      <dsp:nvSpPr>
        <dsp:cNvPr id="0" name=""/>
        <dsp:cNvSpPr/>
      </dsp:nvSpPr>
      <dsp:spPr>
        <a:xfrm>
          <a:off x="778205" y="3712415"/>
          <a:ext cx="10366144" cy="463911"/>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Document Design</a:t>
          </a:r>
          <a:endParaRPr lang="ru-RU" sz="2400" kern="1200" dirty="0"/>
        </a:p>
      </dsp:txBody>
      <dsp:txXfrm>
        <a:off x="778205" y="3712415"/>
        <a:ext cx="10366144" cy="463911"/>
      </dsp:txXfrm>
    </dsp:sp>
    <dsp:sp modelId="{CE7A37FE-4C23-4362-86DE-826F7F461BC2}">
      <dsp:nvSpPr>
        <dsp:cNvPr id="0" name=""/>
        <dsp:cNvSpPr/>
      </dsp:nvSpPr>
      <dsp:spPr>
        <a:xfrm>
          <a:off x="488260" y="3654426"/>
          <a:ext cx="579889" cy="579889"/>
        </a:xfrm>
        <a:prstGeom prst="notchedRightArrow">
          <a:avLst/>
        </a:prstGeom>
        <a:solidFill>
          <a:schemeClr val="lt1">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3D0A799-8A9F-4E1B-8840-B8A2748E28BE}">
      <dsp:nvSpPr>
        <dsp:cNvPr id="0" name=""/>
        <dsp:cNvSpPr/>
      </dsp:nvSpPr>
      <dsp:spPr>
        <a:xfrm>
          <a:off x="358091" y="4408690"/>
          <a:ext cx="10786257" cy="463911"/>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68230"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1" kern="1200" dirty="0"/>
            <a:t>Fluency with Digital Tools</a:t>
          </a:r>
          <a:endParaRPr lang="ru-RU" sz="2400" kern="1200" dirty="0"/>
        </a:p>
      </dsp:txBody>
      <dsp:txXfrm>
        <a:off x="358091" y="4408690"/>
        <a:ext cx="10786257" cy="463911"/>
      </dsp:txXfrm>
    </dsp:sp>
    <dsp:sp modelId="{C782ADC5-2059-488F-A0E1-DBBC4170FDDF}">
      <dsp:nvSpPr>
        <dsp:cNvPr id="0" name=""/>
        <dsp:cNvSpPr/>
      </dsp:nvSpPr>
      <dsp:spPr>
        <a:xfrm>
          <a:off x="68147" y="4350701"/>
          <a:ext cx="579889" cy="579889"/>
        </a:xfrm>
        <a:prstGeom prst="notchedRightArrow">
          <a:avLst/>
        </a:prstGeom>
        <a:solidFill>
          <a:schemeClr val="lt1">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ED222-AD49-4B66-ADE7-BCE158463193}">
      <dsp:nvSpPr>
        <dsp:cNvPr id="0" name=""/>
        <dsp:cNvSpPr/>
      </dsp:nvSpPr>
      <dsp:spPr>
        <a:xfrm>
          <a:off x="608506" y="265"/>
          <a:ext cx="2843238" cy="2843238"/>
        </a:xfrm>
        <a:prstGeom prst="ellipse">
          <a:avLst/>
        </a:prstGeom>
        <a:gradFill rotWithShape="0">
          <a:gsLst>
            <a:gs pos="0">
              <a:schemeClr val="accent2">
                <a:alpha val="50000"/>
                <a:hueOff val="0"/>
                <a:satOff val="0"/>
                <a:lumOff val="0"/>
                <a:alphaOff val="0"/>
                <a:tint val="98000"/>
                <a:lumMod val="114000"/>
              </a:schemeClr>
            </a:gs>
            <a:gs pos="100000">
              <a:schemeClr val="accent2">
                <a:alpha val="5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tx1"/>
        </a:fontRef>
      </dsp:style>
      <dsp:txBody>
        <a:bodyPr spcFirstLastPara="0" vert="horz" wrap="square" lIns="156473" tIns="29210" rIns="156473" bIns="29210" numCol="1" spcCol="1270" anchor="ctr" anchorCtr="0">
          <a:noAutofit/>
        </a:bodyPr>
        <a:lstStyle/>
        <a:p>
          <a:pPr marL="0" lvl="0" indent="0" algn="ctr" defTabSz="1022350">
            <a:lnSpc>
              <a:spcPct val="90000"/>
            </a:lnSpc>
            <a:spcBef>
              <a:spcPct val="0"/>
            </a:spcBef>
            <a:spcAft>
              <a:spcPct val="35000"/>
            </a:spcAft>
            <a:buNone/>
          </a:pPr>
          <a:r>
            <a:rPr lang="en-US" sz="2300" kern="1200" dirty="0"/>
            <a:t>On-Site Data</a:t>
          </a:r>
          <a:endParaRPr lang="ru-RU" sz="2300" kern="1200" dirty="0"/>
        </a:p>
      </dsp:txBody>
      <dsp:txXfrm>
        <a:off x="1024889" y="416648"/>
        <a:ext cx="2010472" cy="2010472"/>
      </dsp:txXfrm>
    </dsp:sp>
    <dsp:sp modelId="{D469809F-D33F-4959-A49E-7E48A43327AE}">
      <dsp:nvSpPr>
        <dsp:cNvPr id="0" name=""/>
        <dsp:cNvSpPr/>
      </dsp:nvSpPr>
      <dsp:spPr>
        <a:xfrm>
          <a:off x="2883097" y="265"/>
          <a:ext cx="2843238" cy="2843238"/>
        </a:xfrm>
        <a:prstGeom prst="ellipse">
          <a:avLst/>
        </a:prstGeom>
        <a:gradFill rotWithShape="0">
          <a:gsLst>
            <a:gs pos="0">
              <a:schemeClr val="accent3">
                <a:alpha val="50000"/>
                <a:hueOff val="0"/>
                <a:satOff val="0"/>
                <a:lumOff val="0"/>
                <a:alphaOff val="0"/>
                <a:tint val="98000"/>
                <a:lumMod val="114000"/>
              </a:schemeClr>
            </a:gs>
            <a:gs pos="100000">
              <a:schemeClr val="accent3">
                <a:alpha val="5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tx1"/>
        </a:fontRef>
      </dsp:style>
      <dsp:txBody>
        <a:bodyPr spcFirstLastPara="0" vert="horz" wrap="square" lIns="156473" tIns="29210" rIns="156473" bIns="29210" numCol="1" spcCol="1270" anchor="ctr" anchorCtr="0">
          <a:noAutofit/>
        </a:bodyPr>
        <a:lstStyle/>
        <a:p>
          <a:pPr marL="0" lvl="0" indent="0" algn="ctr" defTabSz="1022350">
            <a:lnSpc>
              <a:spcPct val="90000"/>
            </a:lnSpc>
            <a:spcBef>
              <a:spcPct val="0"/>
            </a:spcBef>
            <a:spcAft>
              <a:spcPct val="35000"/>
            </a:spcAft>
            <a:buNone/>
          </a:pPr>
          <a:r>
            <a:rPr lang="en-US" sz="2300" kern="1200" dirty="0"/>
            <a:t>Online and Intranet Publications</a:t>
          </a:r>
          <a:endParaRPr lang="ru-RU" sz="2300" kern="1200" dirty="0"/>
        </a:p>
      </dsp:txBody>
      <dsp:txXfrm>
        <a:off x="3299480" y="416648"/>
        <a:ext cx="2010472" cy="2010472"/>
      </dsp:txXfrm>
    </dsp:sp>
    <dsp:sp modelId="{AD8AB76E-5300-4D53-8AB3-00FB139BB217}">
      <dsp:nvSpPr>
        <dsp:cNvPr id="0" name=""/>
        <dsp:cNvSpPr/>
      </dsp:nvSpPr>
      <dsp:spPr>
        <a:xfrm>
          <a:off x="5157688" y="265"/>
          <a:ext cx="2843238" cy="2843238"/>
        </a:xfrm>
        <a:prstGeom prst="ellipse">
          <a:avLst/>
        </a:prstGeom>
        <a:gradFill rotWithShape="0">
          <a:gsLst>
            <a:gs pos="0">
              <a:schemeClr val="accent4">
                <a:alpha val="50000"/>
                <a:hueOff val="0"/>
                <a:satOff val="0"/>
                <a:lumOff val="0"/>
                <a:alphaOff val="0"/>
                <a:tint val="98000"/>
                <a:lumMod val="114000"/>
              </a:schemeClr>
            </a:gs>
            <a:gs pos="100000">
              <a:schemeClr val="accent4">
                <a:alpha val="5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tx1"/>
        </a:fontRef>
      </dsp:style>
      <dsp:txBody>
        <a:bodyPr spcFirstLastPara="0" vert="horz" wrap="square" lIns="156473" tIns="29210" rIns="156473" bIns="29210" numCol="1" spcCol="1270" anchor="ctr" anchorCtr="0">
          <a:noAutofit/>
        </a:bodyPr>
        <a:lstStyle/>
        <a:p>
          <a:pPr marL="0" lvl="0" indent="0" algn="ctr" defTabSz="1022350">
            <a:lnSpc>
              <a:spcPct val="90000"/>
            </a:lnSpc>
            <a:spcBef>
              <a:spcPct val="0"/>
            </a:spcBef>
            <a:spcAft>
              <a:spcPct val="35000"/>
            </a:spcAft>
            <a:buNone/>
          </a:pPr>
          <a:r>
            <a:rPr lang="en-US" sz="2300" kern="1200" dirty="0"/>
            <a:t>Interviews</a:t>
          </a:r>
          <a:endParaRPr lang="ru-RU" sz="2300" kern="1200" dirty="0"/>
        </a:p>
      </dsp:txBody>
      <dsp:txXfrm>
        <a:off x="5574071" y="416648"/>
        <a:ext cx="2010472" cy="2010472"/>
      </dsp:txXfrm>
    </dsp:sp>
    <dsp:sp modelId="{60133E6E-1CE7-492C-8144-3ED093EDE4A7}">
      <dsp:nvSpPr>
        <dsp:cNvPr id="0" name=""/>
        <dsp:cNvSpPr/>
      </dsp:nvSpPr>
      <dsp:spPr>
        <a:xfrm>
          <a:off x="7432279" y="265"/>
          <a:ext cx="2843238" cy="2843238"/>
        </a:xfrm>
        <a:prstGeom prst="ellipse">
          <a:avLst/>
        </a:prstGeom>
        <a:gradFill rotWithShape="0">
          <a:gsLst>
            <a:gs pos="0">
              <a:schemeClr val="accent5">
                <a:alpha val="50000"/>
                <a:hueOff val="0"/>
                <a:satOff val="0"/>
                <a:lumOff val="0"/>
                <a:alphaOff val="0"/>
                <a:tint val="98000"/>
                <a:lumMod val="114000"/>
              </a:schemeClr>
            </a:gs>
            <a:gs pos="100000">
              <a:schemeClr val="accent5">
                <a:alpha val="5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tx1"/>
        </a:fontRef>
      </dsp:style>
      <dsp:txBody>
        <a:bodyPr spcFirstLastPara="0" vert="horz" wrap="square" lIns="156473" tIns="29210" rIns="156473" bIns="29210" numCol="1" spcCol="1270" anchor="ctr" anchorCtr="0">
          <a:noAutofit/>
        </a:bodyPr>
        <a:lstStyle/>
        <a:p>
          <a:pPr marL="0" lvl="0" indent="0" algn="ctr" defTabSz="1022350">
            <a:lnSpc>
              <a:spcPct val="90000"/>
            </a:lnSpc>
            <a:spcBef>
              <a:spcPct val="0"/>
            </a:spcBef>
            <a:spcAft>
              <a:spcPct val="35000"/>
            </a:spcAft>
            <a:buNone/>
          </a:pPr>
          <a:r>
            <a:rPr lang="en-US" sz="2300" kern="1200" dirty="0"/>
            <a:t>Libraries and Research Databases</a:t>
          </a:r>
          <a:endParaRPr lang="ru-RU" sz="2300" kern="1200" dirty="0"/>
        </a:p>
      </dsp:txBody>
      <dsp:txXfrm>
        <a:off x="7848662" y="416648"/>
        <a:ext cx="2010472" cy="20104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2B9099-0D95-479E-B541-5D1BD82FFE58}">
      <dsp:nvSpPr>
        <dsp:cNvPr id="0" name=""/>
        <dsp:cNvSpPr/>
      </dsp:nvSpPr>
      <dsp:spPr>
        <a:xfrm>
          <a:off x="2418" y="1280134"/>
          <a:ext cx="2152426" cy="860970"/>
        </a:xfrm>
        <a:prstGeom prst="chevron">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US" sz="2100" b="1" kern="1200" dirty="0"/>
            <a:t>Plan</a:t>
          </a:r>
          <a:endParaRPr lang="ru-RU" sz="2100" b="1" kern="1200" dirty="0"/>
        </a:p>
      </dsp:txBody>
      <dsp:txXfrm>
        <a:off x="432903" y="1280134"/>
        <a:ext cx="1291456" cy="860970"/>
      </dsp:txXfrm>
    </dsp:sp>
    <dsp:sp modelId="{49355E30-E3D8-4EC0-AF08-63DA46B4891B}">
      <dsp:nvSpPr>
        <dsp:cNvPr id="0" name=""/>
        <dsp:cNvSpPr/>
      </dsp:nvSpPr>
      <dsp:spPr>
        <a:xfrm>
          <a:off x="1939602" y="1280134"/>
          <a:ext cx="2152426" cy="860970"/>
        </a:xfrm>
        <a:prstGeom prst="chevron">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US" sz="2100" b="1" kern="1200" dirty="0"/>
            <a:t>Structure</a:t>
          </a:r>
          <a:endParaRPr lang="ru-RU" sz="2100" b="1" kern="1200" dirty="0"/>
        </a:p>
      </dsp:txBody>
      <dsp:txXfrm>
        <a:off x="2370087" y="1280134"/>
        <a:ext cx="1291456" cy="860970"/>
      </dsp:txXfrm>
    </dsp:sp>
    <dsp:sp modelId="{E7407A2B-AFF8-46CB-85CD-BE98BD45B7C4}">
      <dsp:nvSpPr>
        <dsp:cNvPr id="0" name=""/>
        <dsp:cNvSpPr/>
      </dsp:nvSpPr>
      <dsp:spPr>
        <a:xfrm>
          <a:off x="3876785" y="1280134"/>
          <a:ext cx="2152426" cy="860970"/>
        </a:xfrm>
        <a:prstGeom prst="chevron">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US" sz="2100" b="1" kern="1200" dirty="0"/>
            <a:t>Write</a:t>
          </a:r>
          <a:endParaRPr lang="ru-RU" sz="2100" b="1" kern="1200" dirty="0"/>
        </a:p>
      </dsp:txBody>
      <dsp:txXfrm>
        <a:off x="4307270" y="1280134"/>
        <a:ext cx="1291456" cy="860970"/>
      </dsp:txXfrm>
    </dsp:sp>
    <dsp:sp modelId="{400A7D07-A0DE-4417-A5C7-69875CB50888}">
      <dsp:nvSpPr>
        <dsp:cNvPr id="0" name=""/>
        <dsp:cNvSpPr/>
      </dsp:nvSpPr>
      <dsp:spPr>
        <a:xfrm>
          <a:off x="5813969" y="1280134"/>
          <a:ext cx="2152426" cy="860970"/>
        </a:xfrm>
        <a:prstGeom prst="chevron">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US" sz="2100" b="1" kern="1200" dirty="0"/>
            <a:t>Review</a:t>
          </a:r>
          <a:endParaRPr lang="ru-RU" sz="2100" b="1" kern="1200" dirty="0"/>
        </a:p>
      </dsp:txBody>
      <dsp:txXfrm>
        <a:off x="6244454" y="1280134"/>
        <a:ext cx="1291456" cy="860970"/>
      </dsp:txXfrm>
    </dsp:sp>
    <dsp:sp modelId="{164745DF-695C-4472-B451-22DD91B483DE}">
      <dsp:nvSpPr>
        <dsp:cNvPr id="0" name=""/>
        <dsp:cNvSpPr/>
      </dsp:nvSpPr>
      <dsp:spPr>
        <a:xfrm>
          <a:off x="7751153" y="1280134"/>
          <a:ext cx="2152426" cy="860970"/>
        </a:xfrm>
        <a:prstGeom prst="chevron">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US" sz="2100" b="1" kern="1200" dirty="0"/>
            <a:t>Publish</a:t>
          </a:r>
          <a:endParaRPr lang="ru-RU" sz="2100" b="1" kern="1200" dirty="0"/>
        </a:p>
      </dsp:txBody>
      <dsp:txXfrm>
        <a:off x="8181638" y="1280134"/>
        <a:ext cx="1291456" cy="8609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ABE6F-2389-4CCC-AB12-1E5715991B46}">
      <dsp:nvSpPr>
        <dsp:cNvPr id="0" name=""/>
        <dsp:cNvSpPr/>
      </dsp:nvSpPr>
      <dsp:spPr>
        <a:xfrm>
          <a:off x="0" y="0"/>
          <a:ext cx="5379868" cy="0"/>
        </a:xfrm>
        <a:prstGeom prst="line">
          <a:avLst/>
        </a:prstGeom>
        <a:solidFill>
          <a:schemeClr val="lt1">
            <a:hueOff val="0"/>
            <a:satOff val="0"/>
            <a:lumOff val="0"/>
            <a:alphaOff val="0"/>
          </a:schemeClr>
        </a:solidFill>
        <a:ln w="19050" cap="rnd"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C68237-3677-48E5-B496-40583A500AFC}">
      <dsp:nvSpPr>
        <dsp:cNvPr id="0" name=""/>
        <dsp:cNvSpPr/>
      </dsp:nvSpPr>
      <dsp:spPr>
        <a:xfrm>
          <a:off x="0" y="0"/>
          <a:ext cx="121477" cy="4499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 tIns="3810" rIns="3810" bIns="3810" numCol="1" spcCol="1270" anchor="t" anchorCtr="0">
          <a:noAutofit/>
        </a:bodyPr>
        <a:lstStyle/>
        <a:p>
          <a:pPr marL="0" lvl="0" indent="0" algn="l" defTabSz="44450">
            <a:lnSpc>
              <a:spcPct val="90000"/>
            </a:lnSpc>
            <a:spcBef>
              <a:spcPct val="0"/>
            </a:spcBef>
            <a:spcAft>
              <a:spcPct val="35000"/>
            </a:spcAft>
            <a:buNone/>
          </a:pPr>
          <a:endParaRPr lang="ru-RU" sz="100" kern="1200" dirty="0"/>
        </a:p>
      </dsp:txBody>
      <dsp:txXfrm>
        <a:off x="0" y="0"/>
        <a:ext cx="121477" cy="4499082"/>
      </dsp:txXfrm>
    </dsp:sp>
    <dsp:sp modelId="{8A9B6D00-D191-4719-B3F2-7BA55BB45132}">
      <dsp:nvSpPr>
        <dsp:cNvPr id="0" name=""/>
        <dsp:cNvSpPr/>
      </dsp:nvSpPr>
      <dsp:spPr>
        <a:xfrm>
          <a:off x="202175" y="35423"/>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Documentation Plan</a:t>
          </a:r>
          <a:endParaRPr lang="ru-RU" sz="2500" kern="1200" dirty="0"/>
        </a:p>
      </dsp:txBody>
      <dsp:txXfrm>
        <a:off x="202175" y="35423"/>
        <a:ext cx="4223196" cy="708473"/>
      </dsp:txXfrm>
    </dsp:sp>
    <dsp:sp modelId="{C0D6838B-7EB8-4111-A446-F2034527131F}">
      <dsp:nvSpPr>
        <dsp:cNvPr id="0" name=""/>
        <dsp:cNvSpPr/>
      </dsp:nvSpPr>
      <dsp:spPr>
        <a:xfrm>
          <a:off x="121477" y="743897"/>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F15FA3-536B-4534-BE19-36B817DF2790}">
      <dsp:nvSpPr>
        <dsp:cNvPr id="0" name=""/>
        <dsp:cNvSpPr/>
      </dsp:nvSpPr>
      <dsp:spPr>
        <a:xfrm>
          <a:off x="202175" y="779320"/>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Documentation Schedule</a:t>
          </a:r>
          <a:endParaRPr lang="ru-RU" sz="2500" kern="1200" dirty="0"/>
        </a:p>
      </dsp:txBody>
      <dsp:txXfrm>
        <a:off x="202175" y="779320"/>
        <a:ext cx="4223196" cy="708473"/>
      </dsp:txXfrm>
    </dsp:sp>
    <dsp:sp modelId="{78CEBFB4-004F-4072-A6A1-DAD185256D47}">
      <dsp:nvSpPr>
        <dsp:cNvPr id="0" name=""/>
        <dsp:cNvSpPr/>
      </dsp:nvSpPr>
      <dsp:spPr>
        <a:xfrm>
          <a:off x="121477" y="1487794"/>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943C07-C874-4225-96C0-81302E26EBA3}">
      <dsp:nvSpPr>
        <dsp:cNvPr id="0" name=""/>
        <dsp:cNvSpPr/>
      </dsp:nvSpPr>
      <dsp:spPr>
        <a:xfrm>
          <a:off x="202175" y="1523218"/>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Documentation Timeline</a:t>
          </a:r>
          <a:endParaRPr lang="ru-RU" sz="2500" kern="1200" dirty="0"/>
        </a:p>
      </dsp:txBody>
      <dsp:txXfrm>
        <a:off x="202175" y="1523218"/>
        <a:ext cx="4223196" cy="708473"/>
      </dsp:txXfrm>
    </dsp:sp>
    <dsp:sp modelId="{AF0F2F1C-D777-43DD-951E-7775CDB049F1}">
      <dsp:nvSpPr>
        <dsp:cNvPr id="0" name=""/>
        <dsp:cNvSpPr/>
      </dsp:nvSpPr>
      <dsp:spPr>
        <a:xfrm>
          <a:off x="121477" y="2231691"/>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AE3633-A3F3-4E51-9075-E1C8A67770BD}">
      <dsp:nvSpPr>
        <dsp:cNvPr id="0" name=""/>
        <dsp:cNvSpPr/>
      </dsp:nvSpPr>
      <dsp:spPr>
        <a:xfrm>
          <a:off x="202175" y="2267115"/>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Deliverables Matrix</a:t>
          </a:r>
          <a:endParaRPr lang="ru-RU" sz="2500" kern="1200" dirty="0"/>
        </a:p>
      </dsp:txBody>
      <dsp:txXfrm>
        <a:off x="202175" y="2267115"/>
        <a:ext cx="4223196" cy="708473"/>
      </dsp:txXfrm>
    </dsp:sp>
    <dsp:sp modelId="{4E545CD9-A7EA-4E6C-B263-1E5162B96AAA}">
      <dsp:nvSpPr>
        <dsp:cNvPr id="0" name=""/>
        <dsp:cNvSpPr/>
      </dsp:nvSpPr>
      <dsp:spPr>
        <a:xfrm>
          <a:off x="121477" y="2975589"/>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85B372-B618-4E2D-B626-D895FD347183}">
      <dsp:nvSpPr>
        <dsp:cNvPr id="0" name=""/>
        <dsp:cNvSpPr/>
      </dsp:nvSpPr>
      <dsp:spPr>
        <a:xfrm>
          <a:off x="202175" y="3011012"/>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Deliverable Worksheet</a:t>
          </a:r>
          <a:endParaRPr lang="ru-RU" sz="2500" kern="1200" dirty="0"/>
        </a:p>
      </dsp:txBody>
      <dsp:txXfrm>
        <a:off x="202175" y="3011012"/>
        <a:ext cx="4223196" cy="708473"/>
      </dsp:txXfrm>
    </dsp:sp>
    <dsp:sp modelId="{35A96064-07C9-43E8-8CBC-2309886DECF6}">
      <dsp:nvSpPr>
        <dsp:cNvPr id="0" name=""/>
        <dsp:cNvSpPr/>
      </dsp:nvSpPr>
      <dsp:spPr>
        <a:xfrm>
          <a:off x="121477" y="3719486"/>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101332-9F6C-4F2E-A52E-AAEA023B5299}">
      <dsp:nvSpPr>
        <dsp:cNvPr id="0" name=""/>
        <dsp:cNvSpPr/>
      </dsp:nvSpPr>
      <dsp:spPr>
        <a:xfrm>
          <a:off x="202175" y="3754910"/>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Editing Checklist</a:t>
          </a:r>
          <a:endParaRPr lang="ru-RU" sz="2500" kern="1200" dirty="0"/>
        </a:p>
      </dsp:txBody>
      <dsp:txXfrm>
        <a:off x="202175" y="3754910"/>
        <a:ext cx="4223196" cy="708473"/>
      </dsp:txXfrm>
    </dsp:sp>
    <dsp:sp modelId="{FE0B78D0-4977-46B6-A067-FE42F8250B18}">
      <dsp:nvSpPr>
        <dsp:cNvPr id="0" name=""/>
        <dsp:cNvSpPr/>
      </dsp:nvSpPr>
      <dsp:spPr>
        <a:xfrm>
          <a:off x="121477" y="4463383"/>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ABE6F-2389-4CCC-AB12-1E5715991B46}">
      <dsp:nvSpPr>
        <dsp:cNvPr id="0" name=""/>
        <dsp:cNvSpPr/>
      </dsp:nvSpPr>
      <dsp:spPr>
        <a:xfrm>
          <a:off x="0" y="0"/>
          <a:ext cx="5379868" cy="0"/>
        </a:xfrm>
        <a:prstGeom prst="line">
          <a:avLst/>
        </a:prstGeom>
        <a:solidFill>
          <a:schemeClr val="lt1">
            <a:hueOff val="0"/>
            <a:satOff val="0"/>
            <a:lumOff val="0"/>
            <a:alphaOff val="0"/>
          </a:schemeClr>
        </a:solidFill>
        <a:ln w="19050" cap="rnd"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C68237-3677-48E5-B496-40583A500AFC}">
      <dsp:nvSpPr>
        <dsp:cNvPr id="0" name=""/>
        <dsp:cNvSpPr/>
      </dsp:nvSpPr>
      <dsp:spPr>
        <a:xfrm>
          <a:off x="0" y="0"/>
          <a:ext cx="121477" cy="4499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 tIns="3810" rIns="3810" bIns="3810" numCol="1" spcCol="1270" anchor="t" anchorCtr="0">
          <a:noAutofit/>
        </a:bodyPr>
        <a:lstStyle/>
        <a:p>
          <a:pPr marL="0" lvl="0" indent="0" algn="l" defTabSz="44450">
            <a:lnSpc>
              <a:spcPct val="90000"/>
            </a:lnSpc>
            <a:spcBef>
              <a:spcPct val="0"/>
            </a:spcBef>
            <a:spcAft>
              <a:spcPct val="35000"/>
            </a:spcAft>
            <a:buNone/>
          </a:pPr>
          <a:endParaRPr lang="ru-RU" sz="100" kern="1200" dirty="0"/>
        </a:p>
      </dsp:txBody>
      <dsp:txXfrm>
        <a:off x="0" y="0"/>
        <a:ext cx="121477" cy="4499082"/>
      </dsp:txXfrm>
    </dsp:sp>
    <dsp:sp modelId="{8A9B6D00-D191-4719-B3F2-7BA55BB45132}">
      <dsp:nvSpPr>
        <dsp:cNvPr id="0" name=""/>
        <dsp:cNvSpPr/>
      </dsp:nvSpPr>
      <dsp:spPr>
        <a:xfrm>
          <a:off x="202175" y="35423"/>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Editing Sheet</a:t>
          </a:r>
          <a:endParaRPr lang="ru-RU" sz="2500" kern="1200" dirty="0"/>
        </a:p>
      </dsp:txBody>
      <dsp:txXfrm>
        <a:off x="202175" y="35423"/>
        <a:ext cx="4223196" cy="708473"/>
      </dsp:txXfrm>
    </dsp:sp>
    <dsp:sp modelId="{C0D6838B-7EB8-4111-A446-F2034527131F}">
      <dsp:nvSpPr>
        <dsp:cNvPr id="0" name=""/>
        <dsp:cNvSpPr/>
      </dsp:nvSpPr>
      <dsp:spPr>
        <a:xfrm>
          <a:off x="121477" y="743897"/>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F15FA3-536B-4534-BE19-36B817DF2790}">
      <dsp:nvSpPr>
        <dsp:cNvPr id="0" name=""/>
        <dsp:cNvSpPr/>
      </dsp:nvSpPr>
      <dsp:spPr>
        <a:xfrm>
          <a:off x="202175" y="779320"/>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Process Checklist</a:t>
          </a:r>
          <a:endParaRPr lang="ru-RU" sz="2500" kern="1200" dirty="0"/>
        </a:p>
      </dsp:txBody>
      <dsp:txXfrm>
        <a:off x="202175" y="779320"/>
        <a:ext cx="4223196" cy="708473"/>
      </dsp:txXfrm>
    </dsp:sp>
    <dsp:sp modelId="{78CEBFB4-004F-4072-A6A1-DAD185256D47}">
      <dsp:nvSpPr>
        <dsp:cNvPr id="0" name=""/>
        <dsp:cNvSpPr/>
      </dsp:nvSpPr>
      <dsp:spPr>
        <a:xfrm>
          <a:off x="121477" y="1487794"/>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943C07-C874-4225-96C0-81302E26EBA3}">
      <dsp:nvSpPr>
        <dsp:cNvPr id="0" name=""/>
        <dsp:cNvSpPr/>
      </dsp:nvSpPr>
      <dsp:spPr>
        <a:xfrm>
          <a:off x="202175" y="1523218"/>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Review Log</a:t>
          </a:r>
          <a:endParaRPr lang="ru-RU" sz="2500" kern="1200" dirty="0"/>
        </a:p>
      </dsp:txBody>
      <dsp:txXfrm>
        <a:off x="202175" y="1523218"/>
        <a:ext cx="4223196" cy="708473"/>
      </dsp:txXfrm>
    </dsp:sp>
    <dsp:sp modelId="{AF0F2F1C-D777-43DD-951E-7775CDB049F1}">
      <dsp:nvSpPr>
        <dsp:cNvPr id="0" name=""/>
        <dsp:cNvSpPr/>
      </dsp:nvSpPr>
      <dsp:spPr>
        <a:xfrm>
          <a:off x="121477" y="2231691"/>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AE3633-A3F3-4E51-9075-E1C8A67770BD}">
      <dsp:nvSpPr>
        <dsp:cNvPr id="0" name=""/>
        <dsp:cNvSpPr/>
      </dsp:nvSpPr>
      <dsp:spPr>
        <a:xfrm>
          <a:off x="202175" y="2267115"/>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Review Matrix</a:t>
          </a:r>
          <a:endParaRPr lang="ru-RU" sz="2500" kern="1200" dirty="0"/>
        </a:p>
      </dsp:txBody>
      <dsp:txXfrm>
        <a:off x="202175" y="2267115"/>
        <a:ext cx="4223196" cy="708473"/>
      </dsp:txXfrm>
    </dsp:sp>
    <dsp:sp modelId="{4E545CD9-A7EA-4E6C-B263-1E5162B96AAA}">
      <dsp:nvSpPr>
        <dsp:cNvPr id="0" name=""/>
        <dsp:cNvSpPr/>
      </dsp:nvSpPr>
      <dsp:spPr>
        <a:xfrm>
          <a:off x="121477" y="2975589"/>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85B372-B618-4E2D-B626-D895FD347183}">
      <dsp:nvSpPr>
        <dsp:cNvPr id="0" name=""/>
        <dsp:cNvSpPr/>
      </dsp:nvSpPr>
      <dsp:spPr>
        <a:xfrm>
          <a:off x="202175" y="3011012"/>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Status Tracker</a:t>
          </a:r>
          <a:endParaRPr lang="ru-RU" sz="2500" kern="1200" dirty="0"/>
        </a:p>
      </dsp:txBody>
      <dsp:txXfrm>
        <a:off x="202175" y="3011012"/>
        <a:ext cx="4223196" cy="708473"/>
      </dsp:txXfrm>
    </dsp:sp>
    <dsp:sp modelId="{35A96064-07C9-43E8-8CBC-2309886DECF6}">
      <dsp:nvSpPr>
        <dsp:cNvPr id="0" name=""/>
        <dsp:cNvSpPr/>
      </dsp:nvSpPr>
      <dsp:spPr>
        <a:xfrm>
          <a:off x="121477" y="3719486"/>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101332-9F6C-4F2E-A52E-AAEA023B5299}">
      <dsp:nvSpPr>
        <dsp:cNvPr id="0" name=""/>
        <dsp:cNvSpPr/>
      </dsp:nvSpPr>
      <dsp:spPr>
        <a:xfrm>
          <a:off x="202175" y="3754910"/>
          <a:ext cx="4223196" cy="708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Tech. Writing Process</a:t>
          </a:r>
          <a:endParaRPr lang="ru-RU" sz="2500" kern="1200" dirty="0"/>
        </a:p>
      </dsp:txBody>
      <dsp:txXfrm>
        <a:off x="202175" y="3754910"/>
        <a:ext cx="4223196" cy="708473"/>
      </dsp:txXfrm>
    </dsp:sp>
    <dsp:sp modelId="{FE0B78D0-4977-46B6-A067-FE42F8250B18}">
      <dsp:nvSpPr>
        <dsp:cNvPr id="0" name=""/>
        <dsp:cNvSpPr/>
      </dsp:nvSpPr>
      <dsp:spPr>
        <a:xfrm>
          <a:off x="121477" y="4463383"/>
          <a:ext cx="4303894"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4C68A6-B643-457A-AAA2-4B3A83AD5B77}">
      <dsp:nvSpPr>
        <dsp:cNvPr id="0" name=""/>
        <dsp:cNvSpPr/>
      </dsp:nvSpPr>
      <dsp:spPr>
        <a:xfrm>
          <a:off x="4901" y="611891"/>
          <a:ext cx="5516696" cy="649023"/>
        </a:xfrm>
        <a:prstGeom prst="rect">
          <a:avLst/>
        </a:prstGeom>
        <a:solidFill>
          <a:schemeClr val="dk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65591D-B90C-46F7-B822-C099D5062ABE}">
      <dsp:nvSpPr>
        <dsp:cNvPr id="0" name=""/>
        <dsp:cNvSpPr/>
      </dsp:nvSpPr>
      <dsp:spPr>
        <a:xfrm>
          <a:off x="4901" y="855638"/>
          <a:ext cx="405276" cy="405276"/>
        </a:xfrm>
        <a:prstGeom prst="rect">
          <a:avLst/>
        </a:prstGeom>
        <a:solidFill>
          <a:schemeClr val="lt2">
            <a:alpha val="90000"/>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B02BADA-6FDA-4F38-9F09-80BEE7282E39}">
      <dsp:nvSpPr>
        <dsp:cNvPr id="0" name=""/>
        <dsp:cNvSpPr/>
      </dsp:nvSpPr>
      <dsp:spPr>
        <a:xfrm flipV="1">
          <a:off x="4901" y="0"/>
          <a:ext cx="5516696" cy="578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 tIns="1270" rIns="1905" bIns="1270" numCol="1" spcCol="1270" anchor="ctr" anchorCtr="0">
          <a:noAutofit/>
        </a:bodyPr>
        <a:lstStyle/>
        <a:p>
          <a:pPr marL="0" lvl="0" indent="0" algn="l" defTabSz="44450">
            <a:lnSpc>
              <a:spcPct val="90000"/>
            </a:lnSpc>
            <a:spcBef>
              <a:spcPct val="0"/>
            </a:spcBef>
            <a:spcAft>
              <a:spcPct val="35000"/>
            </a:spcAft>
            <a:buNone/>
          </a:pPr>
          <a:endParaRPr lang="ru-RU" sz="100" kern="1200" dirty="0"/>
        </a:p>
      </dsp:txBody>
      <dsp:txXfrm rot="10800000">
        <a:off x="4901" y="0"/>
        <a:ext cx="5516696" cy="57864"/>
      </dsp:txXfrm>
    </dsp:sp>
    <dsp:sp modelId="{9EB49A3D-52E9-4B24-88A8-D8D90D575283}">
      <dsp:nvSpPr>
        <dsp:cNvPr id="0" name=""/>
        <dsp:cNvSpPr/>
      </dsp:nvSpPr>
      <dsp:spPr>
        <a:xfrm>
          <a:off x="4901" y="1800325"/>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75297BB-A13E-4130-96DF-037400ABAB27}">
      <dsp:nvSpPr>
        <dsp:cNvPr id="0" name=""/>
        <dsp:cNvSpPr/>
      </dsp:nvSpPr>
      <dsp:spPr>
        <a:xfrm>
          <a:off x="391070" y="1530619"/>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Save time</a:t>
          </a:r>
          <a:endParaRPr lang="ru-RU" sz="1800" kern="1200" dirty="0"/>
        </a:p>
      </dsp:txBody>
      <dsp:txXfrm>
        <a:off x="391070" y="1530619"/>
        <a:ext cx="5130527" cy="944677"/>
      </dsp:txXfrm>
    </dsp:sp>
    <dsp:sp modelId="{7C65A126-24D3-4A33-9708-9DEA55A2E1B9}">
      <dsp:nvSpPr>
        <dsp:cNvPr id="0" name=""/>
        <dsp:cNvSpPr/>
      </dsp:nvSpPr>
      <dsp:spPr>
        <a:xfrm>
          <a:off x="4901" y="2745002"/>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05E374E-69C4-4EC9-94BA-96887A343A92}">
      <dsp:nvSpPr>
        <dsp:cNvPr id="0" name=""/>
        <dsp:cNvSpPr/>
      </dsp:nvSpPr>
      <dsp:spPr>
        <a:xfrm>
          <a:off x="391070" y="2475296"/>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Improve predictability of technical writing projects.</a:t>
          </a:r>
          <a:endParaRPr lang="ru-RU" sz="1800" kern="1200" dirty="0"/>
        </a:p>
      </dsp:txBody>
      <dsp:txXfrm>
        <a:off x="391070" y="2475296"/>
        <a:ext cx="5130527" cy="944677"/>
      </dsp:txXfrm>
    </dsp:sp>
    <dsp:sp modelId="{D6D0EA18-F2E1-4E05-B42E-77FD609BC83D}">
      <dsp:nvSpPr>
        <dsp:cNvPr id="0" name=""/>
        <dsp:cNvSpPr/>
      </dsp:nvSpPr>
      <dsp:spPr>
        <a:xfrm>
          <a:off x="4901" y="3689679"/>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C6C40A-46BD-4E57-B9F2-D5E8D44EBBDF}">
      <dsp:nvSpPr>
        <dsp:cNvPr id="0" name=""/>
        <dsp:cNvSpPr/>
      </dsp:nvSpPr>
      <dsp:spPr>
        <a:xfrm>
          <a:off x="391070" y="3419973"/>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Provide an agreed-upon content development method for a team of writers.</a:t>
          </a:r>
          <a:endParaRPr lang="ru-RU" sz="1800" kern="1200" dirty="0"/>
        </a:p>
      </dsp:txBody>
      <dsp:txXfrm>
        <a:off x="391070" y="3419973"/>
        <a:ext cx="5130527" cy="944677"/>
      </dsp:txXfrm>
    </dsp:sp>
    <dsp:sp modelId="{62971C21-12CE-4E7E-B8FF-400314C8F9E0}">
      <dsp:nvSpPr>
        <dsp:cNvPr id="0" name=""/>
        <dsp:cNvSpPr/>
      </dsp:nvSpPr>
      <dsp:spPr>
        <a:xfrm>
          <a:off x="5797432" y="611891"/>
          <a:ext cx="5516696" cy="649023"/>
        </a:xfrm>
        <a:prstGeom prst="rect">
          <a:avLst/>
        </a:prstGeom>
        <a:solidFill>
          <a:schemeClr val="dk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A8D04D-D198-4D13-A5D8-14B188247915}">
      <dsp:nvSpPr>
        <dsp:cNvPr id="0" name=""/>
        <dsp:cNvSpPr/>
      </dsp:nvSpPr>
      <dsp:spPr>
        <a:xfrm>
          <a:off x="5797432" y="855638"/>
          <a:ext cx="405276" cy="405276"/>
        </a:xfrm>
        <a:prstGeom prst="rect">
          <a:avLst/>
        </a:prstGeom>
        <a:solidFill>
          <a:schemeClr val="lt2">
            <a:alpha val="90000"/>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B004FB-645C-48F9-9A3F-C3EFCBA2526D}">
      <dsp:nvSpPr>
        <dsp:cNvPr id="0" name=""/>
        <dsp:cNvSpPr/>
      </dsp:nvSpPr>
      <dsp:spPr>
        <a:xfrm>
          <a:off x="5797432" y="0"/>
          <a:ext cx="5516696" cy="578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 tIns="1270" rIns="1905" bIns="1270" numCol="1" spcCol="1270" anchor="ctr" anchorCtr="0">
          <a:noAutofit/>
        </a:bodyPr>
        <a:lstStyle/>
        <a:p>
          <a:pPr marL="0" lvl="0" indent="0" algn="l" defTabSz="44450">
            <a:lnSpc>
              <a:spcPct val="90000"/>
            </a:lnSpc>
            <a:spcBef>
              <a:spcPct val="0"/>
            </a:spcBef>
            <a:spcAft>
              <a:spcPct val="35000"/>
            </a:spcAft>
            <a:buNone/>
          </a:pPr>
          <a:endParaRPr lang="ru-RU" sz="100" kern="1200" dirty="0"/>
        </a:p>
      </dsp:txBody>
      <dsp:txXfrm>
        <a:off x="5797432" y="0"/>
        <a:ext cx="5516696" cy="57864"/>
      </dsp:txXfrm>
    </dsp:sp>
    <dsp:sp modelId="{927596B5-20FD-4717-8D08-8B7B7D20B368}">
      <dsp:nvSpPr>
        <dsp:cNvPr id="0" name=""/>
        <dsp:cNvSpPr/>
      </dsp:nvSpPr>
      <dsp:spPr>
        <a:xfrm>
          <a:off x="5797432" y="1800325"/>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5FFDDB-1875-48E5-87E5-A9189E7A5A76}">
      <dsp:nvSpPr>
        <dsp:cNvPr id="0" name=""/>
        <dsp:cNvSpPr/>
      </dsp:nvSpPr>
      <dsp:spPr>
        <a:xfrm>
          <a:off x="6183601" y="1530619"/>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Focus on the audience (i.e., end user)</a:t>
          </a:r>
          <a:endParaRPr lang="ru-RU" sz="1800" kern="1200" dirty="0"/>
        </a:p>
      </dsp:txBody>
      <dsp:txXfrm>
        <a:off x="6183601" y="1530619"/>
        <a:ext cx="5130527" cy="944677"/>
      </dsp:txXfrm>
    </dsp:sp>
    <dsp:sp modelId="{543CCE85-6F53-407B-B57C-FAD86EABF64A}">
      <dsp:nvSpPr>
        <dsp:cNvPr id="0" name=""/>
        <dsp:cNvSpPr/>
      </dsp:nvSpPr>
      <dsp:spPr>
        <a:xfrm>
          <a:off x="5797432" y="2745002"/>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CA2DD3-9F67-4B9E-965D-92336181A15A}">
      <dsp:nvSpPr>
        <dsp:cNvPr id="0" name=""/>
        <dsp:cNvSpPr/>
      </dsp:nvSpPr>
      <dsp:spPr>
        <a:xfrm>
          <a:off x="6183601" y="2475296"/>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Decrease friction between the writer and the business.</a:t>
          </a:r>
          <a:endParaRPr lang="ru-RU" sz="1800" kern="1200" dirty="0"/>
        </a:p>
      </dsp:txBody>
      <dsp:txXfrm>
        <a:off x="6183601" y="2475296"/>
        <a:ext cx="5130527" cy="944677"/>
      </dsp:txXfrm>
    </dsp:sp>
    <dsp:sp modelId="{A2C67E08-AC8C-4E6B-B593-C01A215C0B1C}">
      <dsp:nvSpPr>
        <dsp:cNvPr id="0" name=""/>
        <dsp:cNvSpPr/>
      </dsp:nvSpPr>
      <dsp:spPr>
        <a:xfrm>
          <a:off x="5797432" y="3689679"/>
          <a:ext cx="405266" cy="405266"/>
        </a:xfrm>
        <a:prstGeom prst="rect">
          <a:avLst/>
        </a:prstGeom>
        <a:solidFill>
          <a:schemeClr val="lt2">
            <a:hueOff val="0"/>
            <a:satOff val="0"/>
            <a:lumOff val="0"/>
            <a:alphaOff val="0"/>
          </a:schemeClr>
        </a:solidFill>
        <a:ln w="19050" cap="rnd"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CE65EC-CA21-4115-BAE0-6402CA28629E}">
      <dsp:nvSpPr>
        <dsp:cNvPr id="0" name=""/>
        <dsp:cNvSpPr/>
      </dsp:nvSpPr>
      <dsp:spPr>
        <a:xfrm>
          <a:off x="6183601" y="3419973"/>
          <a:ext cx="5130527" cy="944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b="1" kern="1200" dirty="0"/>
            <a:t>Be used by non-writers/newcomers to technical writing</a:t>
          </a:r>
          <a:endParaRPr lang="ru-RU" sz="1800" kern="1200" dirty="0"/>
        </a:p>
      </dsp:txBody>
      <dsp:txXfrm>
        <a:off x="6183601" y="3419973"/>
        <a:ext cx="5130527" cy="94467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955790-A2FF-41FF-BEFA-25DBBAD233E9}">
      <dsp:nvSpPr>
        <dsp:cNvPr id="0" name=""/>
        <dsp:cNvSpPr/>
      </dsp:nvSpPr>
      <dsp:spPr>
        <a:xfrm>
          <a:off x="1737" y="87965"/>
          <a:ext cx="5138298" cy="1284574"/>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t>Save time</a:t>
          </a:r>
          <a:endParaRPr lang="ru-RU" sz="3200" kern="1200" dirty="0"/>
        </a:p>
      </dsp:txBody>
      <dsp:txXfrm>
        <a:off x="39361" y="125589"/>
        <a:ext cx="5063050" cy="1209326"/>
      </dsp:txXfrm>
    </dsp:sp>
    <dsp:sp modelId="{E745987C-3910-4D85-B632-2DC2A3E544E9}">
      <dsp:nvSpPr>
        <dsp:cNvPr id="0" name=""/>
        <dsp:cNvSpPr/>
      </dsp:nvSpPr>
      <dsp:spPr>
        <a:xfrm rot="5400000">
          <a:off x="2458486" y="1484940"/>
          <a:ext cx="224800" cy="224800"/>
        </a:xfrm>
        <a:prstGeom prst="rightArrow">
          <a:avLst>
            <a:gd name="adj1" fmla="val 66700"/>
            <a:gd name="adj2" fmla="val 5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2810ACF-A4F8-4073-9648-72BE19C4FD29}">
      <dsp:nvSpPr>
        <dsp:cNvPr id="0" name=""/>
        <dsp:cNvSpPr/>
      </dsp:nvSpPr>
      <dsp:spPr>
        <a:xfrm>
          <a:off x="1737" y="1822141"/>
          <a:ext cx="5138298" cy="3929783"/>
        </a:xfrm>
        <a:prstGeom prst="roundRect">
          <a:avLst>
            <a:gd name="adj" fmla="val 10000"/>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By providing an off-the-shelf technical writing toolkit for writers at all levels, particularly beginners, rather than investing time and energy in coming up with a process, methodology and tools from scratch</a:t>
          </a:r>
          <a:endParaRPr lang="ru-RU" sz="2400" kern="1200" dirty="0"/>
        </a:p>
      </dsp:txBody>
      <dsp:txXfrm>
        <a:off x="116836" y="1937240"/>
        <a:ext cx="4908100" cy="3699585"/>
      </dsp:txXfrm>
    </dsp:sp>
    <dsp:sp modelId="{44F47B9F-A840-477B-A5C4-164FC3D80D0E}">
      <dsp:nvSpPr>
        <dsp:cNvPr id="0" name=""/>
        <dsp:cNvSpPr/>
      </dsp:nvSpPr>
      <dsp:spPr>
        <a:xfrm>
          <a:off x="5859397" y="87965"/>
          <a:ext cx="5138298" cy="1284574"/>
        </a:xfrm>
        <a:prstGeom prst="roundRect">
          <a:avLst>
            <a:gd name="adj" fmla="val 10000"/>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t>Improve predictability of technical writing projects</a:t>
          </a:r>
          <a:endParaRPr lang="ru-RU" sz="3200" kern="1200" dirty="0"/>
        </a:p>
      </dsp:txBody>
      <dsp:txXfrm>
        <a:off x="5897021" y="125589"/>
        <a:ext cx="5063050" cy="1209326"/>
      </dsp:txXfrm>
    </dsp:sp>
    <dsp:sp modelId="{A1609C41-C970-4140-92A0-C2D74CC2EDC4}">
      <dsp:nvSpPr>
        <dsp:cNvPr id="0" name=""/>
        <dsp:cNvSpPr/>
      </dsp:nvSpPr>
      <dsp:spPr>
        <a:xfrm rot="5400000">
          <a:off x="8316146" y="1484940"/>
          <a:ext cx="224800" cy="224800"/>
        </a:xfrm>
        <a:prstGeom prst="rightArrow">
          <a:avLst>
            <a:gd name="adj1" fmla="val 66700"/>
            <a:gd name="adj2" fmla="val 50000"/>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5700C2E-D4AC-403A-ADD1-C7298DC5F304}">
      <dsp:nvSpPr>
        <dsp:cNvPr id="0" name=""/>
        <dsp:cNvSpPr/>
      </dsp:nvSpPr>
      <dsp:spPr>
        <a:xfrm>
          <a:off x="5859397" y="1822141"/>
          <a:ext cx="5138298" cy="3949154"/>
        </a:xfrm>
        <a:prstGeom prst="roundRect">
          <a:avLst>
            <a:gd name="adj" fmla="val 10000"/>
          </a:avLst>
        </a:prstGeom>
        <a:solidFill>
          <a:schemeClr val="accent5">
            <a:tint val="40000"/>
            <a:alpha val="90000"/>
            <a:hueOff val="6029015"/>
            <a:satOff val="58"/>
            <a:lumOff val="463"/>
            <a:alphaOff val="0"/>
          </a:schemeClr>
        </a:solidFill>
        <a:ln w="9525" cap="rnd" cmpd="sng" algn="ctr">
          <a:solidFill>
            <a:schemeClr val="accent5">
              <a:tint val="40000"/>
              <a:alpha val="90000"/>
              <a:hueOff val="6029015"/>
              <a:satOff val="58"/>
              <a:lumOff val="46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All too often, technical writing projects are ad hoc affairs, relying on a combination of experience and good luck to succeed. The Technical Writing Process takes away the element of guesswork, turning technical writing into a defined, manageable process, just like any other business activity</a:t>
          </a:r>
          <a:endParaRPr lang="ru-RU" sz="2400" kern="1200" dirty="0"/>
        </a:p>
      </dsp:txBody>
      <dsp:txXfrm>
        <a:off x="5975064" y="1937808"/>
        <a:ext cx="4906964" cy="37178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955790-A2FF-41FF-BEFA-25DBBAD233E9}">
      <dsp:nvSpPr>
        <dsp:cNvPr id="0" name=""/>
        <dsp:cNvSpPr/>
      </dsp:nvSpPr>
      <dsp:spPr>
        <a:xfrm>
          <a:off x="1737" y="87965"/>
          <a:ext cx="5138298" cy="1284574"/>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US" sz="2700" b="1" kern="1200" dirty="0"/>
            <a:t>Provide an agreed-upon content development method for a team of writers</a:t>
          </a:r>
          <a:endParaRPr lang="ru-RU" sz="2700" kern="1200" dirty="0"/>
        </a:p>
      </dsp:txBody>
      <dsp:txXfrm>
        <a:off x="39361" y="125589"/>
        <a:ext cx="5063050" cy="1209326"/>
      </dsp:txXfrm>
    </dsp:sp>
    <dsp:sp modelId="{E745987C-3910-4D85-B632-2DC2A3E544E9}">
      <dsp:nvSpPr>
        <dsp:cNvPr id="0" name=""/>
        <dsp:cNvSpPr/>
      </dsp:nvSpPr>
      <dsp:spPr>
        <a:xfrm rot="5400000">
          <a:off x="2458486" y="1484940"/>
          <a:ext cx="224800" cy="224800"/>
        </a:xfrm>
        <a:prstGeom prst="rightArrow">
          <a:avLst>
            <a:gd name="adj1" fmla="val 667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2810ACF-A4F8-4073-9648-72BE19C4FD29}">
      <dsp:nvSpPr>
        <dsp:cNvPr id="0" name=""/>
        <dsp:cNvSpPr/>
      </dsp:nvSpPr>
      <dsp:spPr>
        <a:xfrm>
          <a:off x="1737" y="1822141"/>
          <a:ext cx="5138298" cy="3929783"/>
        </a:xfrm>
        <a:prstGeom prst="roundRect">
          <a:avLst>
            <a:gd name="adj" fmla="val 10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Managers of technical writing teams have the challenge of implementing consistency across their teams</a:t>
          </a:r>
          <a:endParaRPr lang="ru-RU" sz="2800" kern="1200" dirty="0"/>
        </a:p>
      </dsp:txBody>
      <dsp:txXfrm>
        <a:off x="116836" y="1937240"/>
        <a:ext cx="4908100" cy="3699585"/>
      </dsp:txXfrm>
    </dsp:sp>
    <dsp:sp modelId="{44F47B9F-A840-477B-A5C4-164FC3D80D0E}">
      <dsp:nvSpPr>
        <dsp:cNvPr id="0" name=""/>
        <dsp:cNvSpPr/>
      </dsp:nvSpPr>
      <dsp:spPr>
        <a:xfrm>
          <a:off x="5859397" y="87965"/>
          <a:ext cx="5138298" cy="1284574"/>
        </a:xfrm>
        <a:prstGeom prst="roundRect">
          <a:avLst>
            <a:gd name="adj" fmla="val 10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US" sz="2700" b="1" kern="1200" dirty="0"/>
            <a:t>Focus on the audience </a:t>
          </a:r>
        </a:p>
        <a:p>
          <a:pPr marL="0" lvl="0" indent="0" algn="ctr" defTabSz="1200150">
            <a:lnSpc>
              <a:spcPct val="90000"/>
            </a:lnSpc>
            <a:spcBef>
              <a:spcPct val="0"/>
            </a:spcBef>
            <a:spcAft>
              <a:spcPct val="35000"/>
            </a:spcAft>
            <a:buNone/>
          </a:pPr>
          <a:r>
            <a:rPr lang="en-US" sz="2700" b="1" kern="1200" dirty="0"/>
            <a:t>(i.e., end user)</a:t>
          </a:r>
          <a:endParaRPr lang="ru-RU" sz="2700" kern="1200" dirty="0"/>
        </a:p>
      </dsp:txBody>
      <dsp:txXfrm>
        <a:off x="5897021" y="125589"/>
        <a:ext cx="5063050" cy="1209326"/>
      </dsp:txXfrm>
    </dsp:sp>
    <dsp:sp modelId="{A1609C41-C970-4140-92A0-C2D74CC2EDC4}">
      <dsp:nvSpPr>
        <dsp:cNvPr id="0" name=""/>
        <dsp:cNvSpPr/>
      </dsp:nvSpPr>
      <dsp:spPr>
        <a:xfrm rot="5400000">
          <a:off x="8316146" y="1484940"/>
          <a:ext cx="224800" cy="224800"/>
        </a:xfrm>
        <a:prstGeom prst="rightArrow">
          <a:avLst>
            <a:gd name="adj1" fmla="val 66700"/>
            <a:gd name="adj2" fmla="val 50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5700C2E-D4AC-403A-ADD1-C7298DC5F304}">
      <dsp:nvSpPr>
        <dsp:cNvPr id="0" name=""/>
        <dsp:cNvSpPr/>
      </dsp:nvSpPr>
      <dsp:spPr>
        <a:xfrm>
          <a:off x="5859397" y="1822141"/>
          <a:ext cx="5138298" cy="3949154"/>
        </a:xfrm>
        <a:prstGeom prst="roundRect">
          <a:avLst>
            <a:gd name="adj" fmla="val 10000"/>
          </a:avLst>
        </a:prstGeom>
        <a:solidFill>
          <a:schemeClr val="accent2">
            <a:tint val="40000"/>
            <a:alpha val="90000"/>
            <a:hueOff val="1629769"/>
            <a:satOff val="-4713"/>
            <a:lumOff val="-100"/>
            <a:alphaOff val="0"/>
          </a:schemeClr>
        </a:solidFill>
        <a:ln w="9525" cap="rnd" cmpd="sng" algn="ctr">
          <a:solidFill>
            <a:schemeClr val="accent2">
              <a:tint val="40000"/>
              <a:alpha val="90000"/>
              <a:hueOff val="1629769"/>
              <a:satOff val="-4713"/>
              <a:lumOff val="-10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In a documentation project, focusing on the audience requires asking the right questions, such as: Who’s going to read this document? What's the education level of the audience, and what are its top need-to-know priorities? </a:t>
          </a:r>
          <a:endParaRPr lang="ru-RU" sz="2800" kern="1200" dirty="0"/>
        </a:p>
      </dsp:txBody>
      <dsp:txXfrm>
        <a:off x="5975064" y="1937808"/>
        <a:ext cx="4906964" cy="37178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955790-A2FF-41FF-BEFA-25DBBAD233E9}">
      <dsp:nvSpPr>
        <dsp:cNvPr id="0" name=""/>
        <dsp:cNvSpPr/>
      </dsp:nvSpPr>
      <dsp:spPr>
        <a:xfrm>
          <a:off x="1737" y="87965"/>
          <a:ext cx="5138298" cy="1284574"/>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US" sz="2700" b="1" kern="1200" dirty="0"/>
            <a:t>Decrease friction between the writer and the business</a:t>
          </a:r>
          <a:endParaRPr lang="ru-RU" sz="2700" kern="1200" dirty="0"/>
        </a:p>
      </dsp:txBody>
      <dsp:txXfrm>
        <a:off x="39361" y="125589"/>
        <a:ext cx="5063050" cy="1209326"/>
      </dsp:txXfrm>
    </dsp:sp>
    <dsp:sp modelId="{E745987C-3910-4D85-B632-2DC2A3E544E9}">
      <dsp:nvSpPr>
        <dsp:cNvPr id="0" name=""/>
        <dsp:cNvSpPr/>
      </dsp:nvSpPr>
      <dsp:spPr>
        <a:xfrm rot="5400000">
          <a:off x="2458486" y="1484940"/>
          <a:ext cx="224800" cy="224800"/>
        </a:xfrm>
        <a:prstGeom prst="rightArrow">
          <a:avLst>
            <a:gd name="adj1" fmla="val 667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2810ACF-A4F8-4073-9648-72BE19C4FD29}">
      <dsp:nvSpPr>
        <dsp:cNvPr id="0" name=""/>
        <dsp:cNvSpPr/>
      </dsp:nvSpPr>
      <dsp:spPr>
        <a:xfrm>
          <a:off x="1737" y="1822141"/>
          <a:ext cx="5138298" cy="3929783"/>
        </a:xfrm>
        <a:prstGeom prst="roundRect">
          <a:avLst>
            <a:gd name="adj" fmla="val 10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The Technical Writing Process establishes expectations early on and ensures the documentation is meeting expectations by frequently iterating it through a process of reviews</a:t>
          </a:r>
          <a:endParaRPr lang="ru-RU" sz="2800" kern="1200" dirty="0"/>
        </a:p>
      </dsp:txBody>
      <dsp:txXfrm>
        <a:off x="116836" y="1937240"/>
        <a:ext cx="4908100" cy="3699585"/>
      </dsp:txXfrm>
    </dsp:sp>
    <dsp:sp modelId="{44F47B9F-A840-477B-A5C4-164FC3D80D0E}">
      <dsp:nvSpPr>
        <dsp:cNvPr id="0" name=""/>
        <dsp:cNvSpPr/>
      </dsp:nvSpPr>
      <dsp:spPr>
        <a:xfrm>
          <a:off x="5859397" y="87965"/>
          <a:ext cx="5138298" cy="1284574"/>
        </a:xfrm>
        <a:prstGeom prst="roundRect">
          <a:avLst>
            <a:gd name="adj" fmla="val 10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r>
            <a:rPr lang="en-US" sz="2700" b="1" kern="1200" dirty="0"/>
            <a:t>Be used by non-writers/newcomers to technical writing</a:t>
          </a:r>
          <a:endParaRPr lang="ru-RU" sz="2700" kern="1200" dirty="0"/>
        </a:p>
      </dsp:txBody>
      <dsp:txXfrm>
        <a:off x="5897021" y="125589"/>
        <a:ext cx="5063050" cy="1209326"/>
      </dsp:txXfrm>
    </dsp:sp>
    <dsp:sp modelId="{A1609C41-C970-4140-92A0-C2D74CC2EDC4}">
      <dsp:nvSpPr>
        <dsp:cNvPr id="0" name=""/>
        <dsp:cNvSpPr/>
      </dsp:nvSpPr>
      <dsp:spPr>
        <a:xfrm rot="5400000">
          <a:off x="8316146" y="1484940"/>
          <a:ext cx="224800" cy="224800"/>
        </a:xfrm>
        <a:prstGeom prst="rightArrow">
          <a:avLst>
            <a:gd name="adj1" fmla="val 66700"/>
            <a:gd name="adj2" fmla="val 50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5700C2E-D4AC-403A-ADD1-C7298DC5F304}">
      <dsp:nvSpPr>
        <dsp:cNvPr id="0" name=""/>
        <dsp:cNvSpPr/>
      </dsp:nvSpPr>
      <dsp:spPr>
        <a:xfrm>
          <a:off x="5859397" y="1822141"/>
          <a:ext cx="5138298" cy="3949154"/>
        </a:xfrm>
        <a:prstGeom prst="roundRect">
          <a:avLst>
            <a:gd name="adj" fmla="val 10000"/>
          </a:avLst>
        </a:prstGeom>
        <a:solidFill>
          <a:schemeClr val="accent2">
            <a:tint val="40000"/>
            <a:alpha val="90000"/>
            <a:hueOff val="1629769"/>
            <a:satOff val="-4713"/>
            <a:lumOff val="-100"/>
            <a:alphaOff val="0"/>
          </a:schemeClr>
        </a:solidFill>
        <a:ln w="9525" cap="rnd" cmpd="sng" algn="ctr">
          <a:solidFill>
            <a:schemeClr val="accent2">
              <a:tint val="40000"/>
              <a:alpha val="90000"/>
              <a:hueOff val="1629769"/>
              <a:satOff val="-4713"/>
              <a:lumOff val="-10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The material should be a conversational, easy-to-read tone that’s accessible to beginner technical writers as well as non-writers. Technical terms are defined, and key concepts are illustrated with diagrams</a:t>
          </a:r>
          <a:endParaRPr lang="ru-RU" sz="2800" kern="1200" dirty="0"/>
        </a:p>
      </dsp:txBody>
      <dsp:txXfrm>
        <a:off x="5975064" y="1937808"/>
        <a:ext cx="4906964" cy="37178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7D3A5F-89B5-41DB-9A6F-1CEC9FE417A5}">
      <dsp:nvSpPr>
        <dsp:cNvPr id="0" name=""/>
        <dsp:cNvSpPr/>
      </dsp:nvSpPr>
      <dsp:spPr>
        <a:xfrm>
          <a:off x="752014" y="0"/>
          <a:ext cx="6876492" cy="2750596"/>
        </a:xfrm>
        <a:prstGeom prst="leftRightRibbon">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ACE05B77-A991-4C6F-946B-D8A93EFA2023}">
      <dsp:nvSpPr>
        <dsp:cNvPr id="0" name=""/>
        <dsp:cNvSpPr/>
      </dsp:nvSpPr>
      <dsp:spPr>
        <a:xfrm>
          <a:off x="1577193" y="481354"/>
          <a:ext cx="2269242" cy="1347792"/>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35128" rIns="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t>External products</a:t>
          </a:r>
          <a:endParaRPr lang="ru-RU" sz="3800" kern="1200" dirty="0"/>
        </a:p>
      </dsp:txBody>
      <dsp:txXfrm>
        <a:off x="1577193" y="481354"/>
        <a:ext cx="2269242" cy="1347792"/>
      </dsp:txXfrm>
    </dsp:sp>
    <dsp:sp modelId="{5FEF9ADC-E515-47C9-AA8A-EE8105DD1732}">
      <dsp:nvSpPr>
        <dsp:cNvPr id="0" name=""/>
        <dsp:cNvSpPr/>
      </dsp:nvSpPr>
      <dsp:spPr>
        <a:xfrm>
          <a:off x="4190261" y="921449"/>
          <a:ext cx="2681832" cy="1347792"/>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35128" rIns="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t>Internal products</a:t>
          </a:r>
          <a:endParaRPr lang="ru-RU" sz="3800" kern="1200" dirty="0"/>
        </a:p>
      </dsp:txBody>
      <dsp:txXfrm>
        <a:off x="4190261" y="921449"/>
        <a:ext cx="2681832" cy="134779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259071-8488-409E-9F1F-F7EE51422C3B}">
      <dsp:nvSpPr>
        <dsp:cNvPr id="0" name=""/>
        <dsp:cNvSpPr/>
      </dsp:nvSpPr>
      <dsp:spPr>
        <a:xfrm>
          <a:off x="2518358" y="527066"/>
          <a:ext cx="4173233" cy="4173233"/>
        </a:xfrm>
        <a:prstGeom prst="blockArc">
          <a:avLst>
            <a:gd name="adj1" fmla="val 13114286"/>
            <a:gd name="adj2" fmla="val 16200000"/>
            <a:gd name="adj3" fmla="val 3905"/>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01E63145-85D3-46B5-B998-3BF10C02D062}">
      <dsp:nvSpPr>
        <dsp:cNvPr id="0" name=""/>
        <dsp:cNvSpPr/>
      </dsp:nvSpPr>
      <dsp:spPr>
        <a:xfrm>
          <a:off x="2518358" y="527066"/>
          <a:ext cx="4173233" cy="4173233"/>
        </a:xfrm>
        <a:prstGeom prst="blockArc">
          <a:avLst>
            <a:gd name="adj1" fmla="val 10028571"/>
            <a:gd name="adj2" fmla="val 13114286"/>
            <a:gd name="adj3" fmla="val 3905"/>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13E40D2-B543-42C3-A068-89385171AAB0}">
      <dsp:nvSpPr>
        <dsp:cNvPr id="0" name=""/>
        <dsp:cNvSpPr/>
      </dsp:nvSpPr>
      <dsp:spPr>
        <a:xfrm>
          <a:off x="2518358" y="527066"/>
          <a:ext cx="4173233" cy="4173233"/>
        </a:xfrm>
        <a:prstGeom prst="blockArc">
          <a:avLst>
            <a:gd name="adj1" fmla="val 6942857"/>
            <a:gd name="adj2" fmla="val 10028571"/>
            <a:gd name="adj3" fmla="val 3905"/>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08E525EF-0250-4BC3-84F0-1A160ADD3C2F}">
      <dsp:nvSpPr>
        <dsp:cNvPr id="0" name=""/>
        <dsp:cNvSpPr/>
      </dsp:nvSpPr>
      <dsp:spPr>
        <a:xfrm>
          <a:off x="2518358" y="527066"/>
          <a:ext cx="4173233" cy="4173233"/>
        </a:xfrm>
        <a:prstGeom prst="blockArc">
          <a:avLst>
            <a:gd name="adj1" fmla="val 3857143"/>
            <a:gd name="adj2" fmla="val 6942857"/>
            <a:gd name="adj3" fmla="val 3905"/>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7D7F65D-D660-436A-A060-1A3009538C3D}">
      <dsp:nvSpPr>
        <dsp:cNvPr id="0" name=""/>
        <dsp:cNvSpPr/>
      </dsp:nvSpPr>
      <dsp:spPr>
        <a:xfrm>
          <a:off x="2518358" y="527066"/>
          <a:ext cx="4173233" cy="4173233"/>
        </a:xfrm>
        <a:prstGeom prst="blockArc">
          <a:avLst>
            <a:gd name="adj1" fmla="val 771429"/>
            <a:gd name="adj2" fmla="val 3857143"/>
            <a:gd name="adj3" fmla="val 3905"/>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18C88A9-6CE7-4196-86E5-5204F049D5BC}">
      <dsp:nvSpPr>
        <dsp:cNvPr id="0" name=""/>
        <dsp:cNvSpPr/>
      </dsp:nvSpPr>
      <dsp:spPr>
        <a:xfrm>
          <a:off x="2518358" y="527066"/>
          <a:ext cx="4173233" cy="4173233"/>
        </a:xfrm>
        <a:prstGeom prst="blockArc">
          <a:avLst>
            <a:gd name="adj1" fmla="val 19285714"/>
            <a:gd name="adj2" fmla="val 771429"/>
            <a:gd name="adj3" fmla="val 3905"/>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64D0EB07-E8F8-49F8-9FC9-DAC83D514F18}">
      <dsp:nvSpPr>
        <dsp:cNvPr id="0" name=""/>
        <dsp:cNvSpPr/>
      </dsp:nvSpPr>
      <dsp:spPr>
        <a:xfrm>
          <a:off x="2518358" y="527066"/>
          <a:ext cx="4173233" cy="4173233"/>
        </a:xfrm>
        <a:prstGeom prst="blockArc">
          <a:avLst>
            <a:gd name="adj1" fmla="val 16200000"/>
            <a:gd name="adj2" fmla="val 19285714"/>
            <a:gd name="adj3" fmla="val 3905"/>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40127A0-8E34-4A1C-860B-29D5FEBB37AF}">
      <dsp:nvSpPr>
        <dsp:cNvPr id="0" name=""/>
        <dsp:cNvSpPr/>
      </dsp:nvSpPr>
      <dsp:spPr>
        <a:xfrm>
          <a:off x="3705368" y="1805339"/>
          <a:ext cx="1799212" cy="1616688"/>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External/Internal Products</a:t>
          </a:r>
          <a:endParaRPr lang="ru-RU" sz="1200" b="1" kern="1200" dirty="0"/>
        </a:p>
      </dsp:txBody>
      <dsp:txXfrm>
        <a:off x="3968856" y="2042097"/>
        <a:ext cx="1272236" cy="1143172"/>
      </dsp:txXfrm>
    </dsp:sp>
    <dsp:sp modelId="{202871DE-FDE2-4AE9-9381-7104C4E9A4C2}">
      <dsp:nvSpPr>
        <dsp:cNvPr id="0" name=""/>
        <dsp:cNvSpPr/>
      </dsp:nvSpPr>
      <dsp:spPr>
        <a:xfrm>
          <a:off x="4039134" y="1966"/>
          <a:ext cx="1131681" cy="1131681"/>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User Guide</a:t>
          </a:r>
          <a:endParaRPr lang="ru-RU" sz="1200" b="1" kern="1200" dirty="0"/>
        </a:p>
      </dsp:txBody>
      <dsp:txXfrm>
        <a:off x="4204865" y="167697"/>
        <a:ext cx="800219" cy="800219"/>
      </dsp:txXfrm>
    </dsp:sp>
    <dsp:sp modelId="{5FA26278-DF6A-4168-AE56-14C8FC4CABCE}">
      <dsp:nvSpPr>
        <dsp:cNvPr id="0" name=""/>
        <dsp:cNvSpPr/>
      </dsp:nvSpPr>
      <dsp:spPr>
        <a:xfrm>
          <a:off x="5638664" y="772259"/>
          <a:ext cx="1131681" cy="1131681"/>
        </a:xfrm>
        <a:prstGeom prst="ellipse">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Instruction Manual</a:t>
          </a:r>
          <a:endParaRPr lang="ru-RU" sz="1200" b="1" kern="1200" dirty="0"/>
        </a:p>
      </dsp:txBody>
      <dsp:txXfrm>
        <a:off x="5804395" y="937990"/>
        <a:ext cx="800219" cy="800219"/>
      </dsp:txXfrm>
    </dsp:sp>
    <dsp:sp modelId="{B93F4001-F8E1-4D14-84E7-CCC39A1DF439}">
      <dsp:nvSpPr>
        <dsp:cNvPr id="0" name=""/>
        <dsp:cNvSpPr/>
      </dsp:nvSpPr>
      <dsp:spPr>
        <a:xfrm>
          <a:off x="6033716" y="2503092"/>
          <a:ext cx="1131681" cy="1131681"/>
        </a:xfrm>
        <a:prstGeom prst="ellipse">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Help</a:t>
          </a:r>
          <a:endParaRPr lang="ru-RU" sz="1200" b="1" kern="1200" dirty="0"/>
        </a:p>
      </dsp:txBody>
      <dsp:txXfrm>
        <a:off x="6199447" y="2668823"/>
        <a:ext cx="800219" cy="800219"/>
      </dsp:txXfrm>
    </dsp:sp>
    <dsp:sp modelId="{C74B2EA6-D037-4462-9B4E-BAEDE9260ECB}">
      <dsp:nvSpPr>
        <dsp:cNvPr id="0" name=""/>
        <dsp:cNvSpPr/>
      </dsp:nvSpPr>
      <dsp:spPr>
        <a:xfrm>
          <a:off x="4926806" y="3891113"/>
          <a:ext cx="1131681" cy="1131681"/>
        </a:xfrm>
        <a:prstGeom prst="ellipse">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Quick Start Guide</a:t>
          </a:r>
          <a:endParaRPr lang="ru-RU" sz="1200" b="1" kern="1200" dirty="0"/>
        </a:p>
      </dsp:txBody>
      <dsp:txXfrm>
        <a:off x="5092537" y="4056844"/>
        <a:ext cx="800219" cy="800219"/>
      </dsp:txXfrm>
    </dsp:sp>
    <dsp:sp modelId="{6A2240B1-D542-42AF-BF6C-C900D8A8C540}">
      <dsp:nvSpPr>
        <dsp:cNvPr id="0" name=""/>
        <dsp:cNvSpPr/>
      </dsp:nvSpPr>
      <dsp:spPr>
        <a:xfrm>
          <a:off x="3151461" y="3891113"/>
          <a:ext cx="1131681" cy="1131681"/>
        </a:xfrm>
        <a:prstGeom prst="ellipse">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t>Quick Reference Guide</a:t>
          </a:r>
          <a:endParaRPr lang="ru-RU" sz="1200" b="1" kern="1200" dirty="0"/>
        </a:p>
      </dsp:txBody>
      <dsp:txXfrm>
        <a:off x="3317192" y="4056844"/>
        <a:ext cx="800219" cy="800219"/>
      </dsp:txXfrm>
    </dsp:sp>
    <dsp:sp modelId="{05405795-24F8-4C2C-BC69-DC20027A13F6}">
      <dsp:nvSpPr>
        <dsp:cNvPr id="0" name=""/>
        <dsp:cNvSpPr/>
      </dsp:nvSpPr>
      <dsp:spPr>
        <a:xfrm>
          <a:off x="2044552" y="2503092"/>
          <a:ext cx="1131681" cy="1131681"/>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t>Release Note</a:t>
          </a:r>
          <a:endParaRPr lang="ru-RU" sz="1200" b="1" kern="1200" dirty="0"/>
        </a:p>
      </dsp:txBody>
      <dsp:txXfrm>
        <a:off x="2210283" y="2668823"/>
        <a:ext cx="800219" cy="800219"/>
      </dsp:txXfrm>
    </dsp:sp>
    <dsp:sp modelId="{DBDEE8A4-4BAB-4293-AA43-AFCFBCA2AA4A}">
      <dsp:nvSpPr>
        <dsp:cNvPr id="0" name=""/>
        <dsp:cNvSpPr/>
      </dsp:nvSpPr>
      <dsp:spPr>
        <a:xfrm>
          <a:off x="2439603" y="772259"/>
          <a:ext cx="1131681" cy="1131681"/>
        </a:xfrm>
        <a:prstGeom prst="ellipse">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t>What’s New</a:t>
          </a:r>
          <a:endParaRPr lang="ru-RU" sz="1200" b="1" kern="1200" dirty="0"/>
        </a:p>
      </dsp:txBody>
      <dsp:txXfrm>
        <a:off x="2605334" y="937990"/>
        <a:ext cx="800219" cy="80021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76D93-EAF5-4931-8F17-27A9E77C9079}">
      <dsp:nvSpPr>
        <dsp:cNvPr id="0" name=""/>
        <dsp:cNvSpPr/>
      </dsp:nvSpPr>
      <dsp:spPr>
        <a:xfrm rot="16200000">
          <a:off x="765" y="2656"/>
          <a:ext cx="1902873" cy="1903386"/>
        </a:xfrm>
        <a:prstGeom prst="upArrow">
          <a:avLst>
            <a:gd name="adj1" fmla="val 50000"/>
            <a:gd name="adj2" fmla="val 35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b="1" kern="1200" dirty="0"/>
            <a:t>External forces</a:t>
          </a:r>
          <a:endParaRPr lang="ru-RU" sz="2200" kern="1200" dirty="0"/>
        </a:p>
      </dsp:txBody>
      <dsp:txXfrm rot="5400000">
        <a:off x="333512" y="478631"/>
        <a:ext cx="1570383" cy="951437"/>
      </dsp:txXfrm>
    </dsp:sp>
    <dsp:sp modelId="{CD90460C-6EF0-4187-97B2-98762CB4168D}">
      <dsp:nvSpPr>
        <dsp:cNvPr id="0" name=""/>
        <dsp:cNvSpPr/>
      </dsp:nvSpPr>
      <dsp:spPr>
        <a:xfrm rot="5400000">
          <a:off x="4506039" y="1238"/>
          <a:ext cx="1902873" cy="1906222"/>
        </a:xfrm>
        <a:prstGeom prst="upArrow">
          <a:avLst>
            <a:gd name="adj1" fmla="val 50000"/>
            <a:gd name="adj2" fmla="val 35000"/>
          </a:avLst>
        </a:prstGeom>
        <a:gradFill rotWithShape="0">
          <a:gsLst>
            <a:gs pos="0">
              <a:schemeClr val="accent4">
                <a:hueOff val="2658761"/>
                <a:satOff val="962"/>
                <a:lumOff val="-7843"/>
                <a:alphaOff val="0"/>
                <a:tint val="98000"/>
                <a:lumMod val="114000"/>
              </a:schemeClr>
            </a:gs>
            <a:gs pos="100000">
              <a:schemeClr val="accent4">
                <a:hueOff val="2658761"/>
                <a:satOff val="962"/>
                <a:lumOff val="-7843"/>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b="1" kern="1200" dirty="0"/>
            <a:t>Internal forces</a:t>
          </a:r>
          <a:endParaRPr lang="ru-RU" sz="2200" kern="1200" dirty="0"/>
        </a:p>
      </dsp:txBody>
      <dsp:txXfrm rot="-5400000">
        <a:off x="4504365" y="478631"/>
        <a:ext cx="1573219" cy="95143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8B4B7-4E9F-4788-BBEC-B41176646B9B}">
      <dsp:nvSpPr>
        <dsp:cNvPr id="0" name=""/>
        <dsp:cNvSpPr/>
      </dsp:nvSpPr>
      <dsp:spPr>
        <a:xfrm>
          <a:off x="4452808" y="3374345"/>
          <a:ext cx="2058305" cy="2058305"/>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External/Internal Forces</a:t>
          </a:r>
          <a:endParaRPr lang="ru-RU" sz="1400" b="1" kern="1200" dirty="0"/>
        </a:p>
      </dsp:txBody>
      <dsp:txXfrm>
        <a:off x="4754240" y="3675777"/>
        <a:ext cx="1455441" cy="1455441"/>
      </dsp:txXfrm>
    </dsp:sp>
    <dsp:sp modelId="{15A24A98-AC5B-45B7-AE58-FD9F21A107E4}">
      <dsp:nvSpPr>
        <dsp:cNvPr id="0" name=""/>
        <dsp:cNvSpPr/>
      </dsp:nvSpPr>
      <dsp:spPr>
        <a:xfrm rot="10800000">
          <a:off x="1556860" y="4110189"/>
          <a:ext cx="2736670" cy="586616"/>
        </a:xfrm>
        <a:prstGeom prst="lef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D0C693CC-5A5B-4BE7-B4F4-2BF3BDAC026C}">
      <dsp:nvSpPr>
        <dsp:cNvPr id="0" name=""/>
        <dsp:cNvSpPr/>
      </dsp:nvSpPr>
      <dsp:spPr>
        <a:xfrm>
          <a:off x="836454" y="3827172"/>
          <a:ext cx="1440813" cy="1152650"/>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Procedure</a:t>
          </a:r>
          <a:endParaRPr lang="ru-RU" sz="1800" b="1" kern="1200" dirty="0"/>
        </a:p>
      </dsp:txBody>
      <dsp:txXfrm>
        <a:off x="870214" y="3860932"/>
        <a:ext cx="1373293" cy="1085130"/>
      </dsp:txXfrm>
    </dsp:sp>
    <dsp:sp modelId="{5F8F94DC-1D5C-4A7E-8931-8503FE959E70}">
      <dsp:nvSpPr>
        <dsp:cNvPr id="0" name=""/>
        <dsp:cNvSpPr/>
      </dsp:nvSpPr>
      <dsp:spPr>
        <a:xfrm rot="12342857">
          <a:off x="1810060" y="3000850"/>
          <a:ext cx="2736670" cy="586616"/>
        </a:xfrm>
        <a:prstGeom prst="leftArrow">
          <a:avLst>
            <a:gd name="adj1" fmla="val 60000"/>
            <a:gd name="adj2" fmla="val 5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323DADA9-0456-447D-AB08-7C6DBD822CD2}">
      <dsp:nvSpPr>
        <dsp:cNvPr id="0" name=""/>
        <dsp:cNvSpPr/>
      </dsp:nvSpPr>
      <dsp:spPr>
        <a:xfrm>
          <a:off x="1225161" y="2124135"/>
          <a:ext cx="1440813" cy="115265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a:t>Process</a:t>
          </a:r>
          <a:endParaRPr lang="ru-RU" sz="1800" b="1" kern="1200" dirty="0"/>
        </a:p>
      </dsp:txBody>
      <dsp:txXfrm>
        <a:off x="1258921" y="2157895"/>
        <a:ext cx="1373293" cy="1085130"/>
      </dsp:txXfrm>
    </dsp:sp>
    <dsp:sp modelId="{0E7BC88A-D6B2-45EE-A8EC-0F600CAA4808}">
      <dsp:nvSpPr>
        <dsp:cNvPr id="0" name=""/>
        <dsp:cNvSpPr/>
      </dsp:nvSpPr>
      <dsp:spPr>
        <a:xfrm rot="13885714">
          <a:off x="2519509" y="2111230"/>
          <a:ext cx="2736670" cy="586616"/>
        </a:xfrm>
        <a:prstGeom prst="leftArrow">
          <a:avLst>
            <a:gd name="adj1" fmla="val 60000"/>
            <a:gd name="adj2" fmla="val 5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6775011-3DE2-4DED-B577-4EA77582C9FE}">
      <dsp:nvSpPr>
        <dsp:cNvPr id="0" name=""/>
        <dsp:cNvSpPr/>
      </dsp:nvSpPr>
      <dsp:spPr>
        <a:xfrm>
          <a:off x="2314294" y="758405"/>
          <a:ext cx="1440813" cy="1152650"/>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Operations Manual</a:t>
          </a:r>
          <a:endParaRPr lang="ru-RU" sz="1800" b="1" kern="1200" dirty="0"/>
        </a:p>
      </dsp:txBody>
      <dsp:txXfrm>
        <a:off x="2348054" y="792165"/>
        <a:ext cx="1373293" cy="1085130"/>
      </dsp:txXfrm>
    </dsp:sp>
    <dsp:sp modelId="{2AD0BD5B-98D0-42D3-997C-8E3BDB994417}">
      <dsp:nvSpPr>
        <dsp:cNvPr id="0" name=""/>
        <dsp:cNvSpPr/>
      </dsp:nvSpPr>
      <dsp:spPr>
        <a:xfrm rot="15428571">
          <a:off x="3544692" y="1617527"/>
          <a:ext cx="2736670" cy="586616"/>
        </a:xfrm>
        <a:prstGeom prst="leftArrow">
          <a:avLst>
            <a:gd name="adj1" fmla="val 60000"/>
            <a:gd name="adj2" fmla="val 5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B61E87E-12F1-40D3-A94A-E6E6BA92FDC7}">
      <dsp:nvSpPr>
        <dsp:cNvPr id="0" name=""/>
        <dsp:cNvSpPr/>
      </dsp:nvSpPr>
      <dsp:spPr>
        <a:xfrm>
          <a:off x="3888137" y="482"/>
          <a:ext cx="1440813" cy="1152650"/>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Standard Operating Procedure (SOP)</a:t>
          </a:r>
          <a:endParaRPr lang="ru-RU" sz="1800" b="1" kern="1200" dirty="0"/>
        </a:p>
      </dsp:txBody>
      <dsp:txXfrm>
        <a:off x="3921897" y="34242"/>
        <a:ext cx="1373293" cy="1085130"/>
      </dsp:txXfrm>
    </dsp:sp>
    <dsp:sp modelId="{BBEF022F-427D-46CF-B9E5-CC148B7CC7CC}">
      <dsp:nvSpPr>
        <dsp:cNvPr id="0" name=""/>
        <dsp:cNvSpPr/>
      </dsp:nvSpPr>
      <dsp:spPr>
        <a:xfrm rot="16971429">
          <a:off x="4682559" y="1617527"/>
          <a:ext cx="2736670" cy="586616"/>
        </a:xfrm>
        <a:prstGeom prst="leftArrow">
          <a:avLst>
            <a:gd name="adj1" fmla="val 60000"/>
            <a:gd name="adj2" fmla="val 5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04FD3B4-108F-4A3A-8BE1-1B24637CF34F}">
      <dsp:nvSpPr>
        <dsp:cNvPr id="0" name=""/>
        <dsp:cNvSpPr/>
      </dsp:nvSpPr>
      <dsp:spPr>
        <a:xfrm>
          <a:off x="5634971" y="482"/>
          <a:ext cx="1440813" cy="1152650"/>
        </a:xfrm>
        <a:prstGeom prst="roundRect">
          <a:avLst>
            <a:gd name="adj" fmla="val 1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Policy</a:t>
          </a:r>
          <a:endParaRPr lang="ru-RU" sz="1800" b="1" kern="1200" dirty="0"/>
        </a:p>
      </dsp:txBody>
      <dsp:txXfrm>
        <a:off x="5668731" y="34242"/>
        <a:ext cx="1373293" cy="1085130"/>
      </dsp:txXfrm>
    </dsp:sp>
    <dsp:sp modelId="{111BCF7A-D964-458B-9421-8DF284D75725}">
      <dsp:nvSpPr>
        <dsp:cNvPr id="0" name=""/>
        <dsp:cNvSpPr/>
      </dsp:nvSpPr>
      <dsp:spPr>
        <a:xfrm rot="18514286">
          <a:off x="5707742" y="2111230"/>
          <a:ext cx="2736670" cy="586616"/>
        </a:xfrm>
        <a:prstGeom prst="lef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0FF51FA-6023-4869-BBB0-6B58F153C84D}">
      <dsp:nvSpPr>
        <dsp:cNvPr id="0" name=""/>
        <dsp:cNvSpPr/>
      </dsp:nvSpPr>
      <dsp:spPr>
        <a:xfrm>
          <a:off x="7208814" y="758405"/>
          <a:ext cx="1440813" cy="1152650"/>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Work Instruction</a:t>
          </a:r>
          <a:endParaRPr lang="ru-RU" sz="1800" b="1" kern="1200" dirty="0"/>
        </a:p>
      </dsp:txBody>
      <dsp:txXfrm>
        <a:off x="7242574" y="792165"/>
        <a:ext cx="1373293" cy="1085130"/>
      </dsp:txXfrm>
    </dsp:sp>
    <dsp:sp modelId="{E1AE5C3E-3AF2-4333-9BAA-1882CB1EAA1D}">
      <dsp:nvSpPr>
        <dsp:cNvPr id="0" name=""/>
        <dsp:cNvSpPr/>
      </dsp:nvSpPr>
      <dsp:spPr>
        <a:xfrm rot="20057143">
          <a:off x="6417191" y="3000850"/>
          <a:ext cx="2736670" cy="586616"/>
        </a:xfrm>
        <a:prstGeom prst="leftArrow">
          <a:avLst>
            <a:gd name="adj1" fmla="val 60000"/>
            <a:gd name="adj2" fmla="val 5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4ADFA2B-5A19-45CC-8B71-2B5621092642}">
      <dsp:nvSpPr>
        <dsp:cNvPr id="0" name=""/>
        <dsp:cNvSpPr/>
      </dsp:nvSpPr>
      <dsp:spPr>
        <a:xfrm>
          <a:off x="8297947" y="2124135"/>
          <a:ext cx="1440813" cy="115265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dirty="0"/>
            <a:t>Workflow</a:t>
          </a:r>
          <a:endParaRPr lang="ru-RU" sz="1800" b="1" kern="1200" dirty="0"/>
        </a:p>
      </dsp:txBody>
      <dsp:txXfrm>
        <a:off x="8331707" y="2157895"/>
        <a:ext cx="1373293" cy="1085130"/>
      </dsp:txXfrm>
    </dsp:sp>
    <dsp:sp modelId="{6A940013-F15C-4CEA-B788-45DDFA2FF4F0}">
      <dsp:nvSpPr>
        <dsp:cNvPr id="0" name=""/>
        <dsp:cNvSpPr/>
      </dsp:nvSpPr>
      <dsp:spPr>
        <a:xfrm>
          <a:off x="6670390" y="4110189"/>
          <a:ext cx="2736670" cy="586616"/>
        </a:xfrm>
        <a:prstGeom prst="leftArrow">
          <a:avLst>
            <a:gd name="adj1" fmla="val 60000"/>
            <a:gd name="adj2" fmla="val 5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9FBA03B-7535-43A7-AF26-3A3924D0066E}">
      <dsp:nvSpPr>
        <dsp:cNvPr id="0" name=""/>
        <dsp:cNvSpPr/>
      </dsp:nvSpPr>
      <dsp:spPr>
        <a:xfrm>
          <a:off x="8686654" y="3827172"/>
          <a:ext cx="1440813" cy="1152650"/>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en-US" sz="1800" b="1" kern="1200"/>
            <a:t>Process Flow</a:t>
          </a:r>
          <a:endParaRPr lang="ru-RU" sz="1800" b="1" kern="1200" dirty="0"/>
        </a:p>
      </dsp:txBody>
      <dsp:txXfrm>
        <a:off x="8720414" y="3860932"/>
        <a:ext cx="1373293" cy="10851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E0EB11-08BC-4A40-B2D5-DC5E054A8208}">
      <dsp:nvSpPr>
        <dsp:cNvPr id="0" name=""/>
        <dsp:cNvSpPr/>
      </dsp:nvSpPr>
      <dsp:spPr>
        <a:xfrm>
          <a:off x="4767271" y="2001877"/>
          <a:ext cx="1429378" cy="1429378"/>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Project </a:t>
          </a:r>
          <a:r>
            <a:rPr lang="en-US" sz="1500" b="1" kern="1200" dirty="0" err="1"/>
            <a:t>documen-tation</a:t>
          </a:r>
          <a:endParaRPr lang="ru-RU" sz="1500" b="1" kern="1200" dirty="0"/>
        </a:p>
      </dsp:txBody>
      <dsp:txXfrm>
        <a:off x="4976599" y="2211205"/>
        <a:ext cx="1010722" cy="1010722"/>
      </dsp:txXfrm>
    </dsp:sp>
    <dsp:sp modelId="{04932715-21AE-4D36-A67E-08595BFA7118}">
      <dsp:nvSpPr>
        <dsp:cNvPr id="0" name=""/>
        <dsp:cNvSpPr/>
      </dsp:nvSpPr>
      <dsp:spPr>
        <a:xfrm rot="16200000">
          <a:off x="5330786" y="1482205"/>
          <a:ext cx="302348" cy="485988"/>
        </a:xfrm>
        <a:prstGeom prst="righ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5376138" y="1624755"/>
        <a:ext cx="211644" cy="291592"/>
      </dsp:txXfrm>
    </dsp:sp>
    <dsp:sp modelId="{D26CB323-FFE6-4F49-9A9A-6399D8571B3E}">
      <dsp:nvSpPr>
        <dsp:cNvPr id="0" name=""/>
        <dsp:cNvSpPr/>
      </dsp:nvSpPr>
      <dsp:spPr>
        <a:xfrm>
          <a:off x="4767271" y="2029"/>
          <a:ext cx="1429378" cy="1429378"/>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Project Plan</a:t>
          </a:r>
          <a:endParaRPr lang="ru-RU" sz="1500" b="1" kern="1200" dirty="0"/>
        </a:p>
      </dsp:txBody>
      <dsp:txXfrm>
        <a:off x="4976599" y="211357"/>
        <a:ext cx="1010722" cy="1010722"/>
      </dsp:txXfrm>
    </dsp:sp>
    <dsp:sp modelId="{D93C74C8-2F6C-4259-AEB6-14C4CD209157}">
      <dsp:nvSpPr>
        <dsp:cNvPr id="0" name=""/>
        <dsp:cNvSpPr/>
      </dsp:nvSpPr>
      <dsp:spPr>
        <a:xfrm rot="19800000">
          <a:off x="6189335" y="1977888"/>
          <a:ext cx="302348" cy="485988"/>
        </a:xfrm>
        <a:prstGeom prst="rightArrow">
          <a:avLst>
            <a:gd name="adj1" fmla="val 60000"/>
            <a:gd name="adj2" fmla="val 5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6195411" y="2097762"/>
        <a:ext cx="211644" cy="291592"/>
      </dsp:txXfrm>
    </dsp:sp>
    <dsp:sp modelId="{9EFD37CF-2361-432B-90FD-AD29CA8907CC}">
      <dsp:nvSpPr>
        <dsp:cNvPr id="0" name=""/>
        <dsp:cNvSpPr/>
      </dsp:nvSpPr>
      <dsp:spPr>
        <a:xfrm>
          <a:off x="6499190" y="1001953"/>
          <a:ext cx="1429378" cy="1429378"/>
        </a:xfrm>
        <a:prstGeom prst="ellipse">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Test Plan</a:t>
          </a:r>
          <a:endParaRPr lang="ru-RU" sz="1500" b="1" kern="1200" dirty="0"/>
        </a:p>
      </dsp:txBody>
      <dsp:txXfrm>
        <a:off x="6708518" y="1211281"/>
        <a:ext cx="1010722" cy="1010722"/>
      </dsp:txXfrm>
    </dsp:sp>
    <dsp:sp modelId="{79AF8B1D-8D0A-4621-86C0-F5B9D528ECF8}">
      <dsp:nvSpPr>
        <dsp:cNvPr id="0" name=""/>
        <dsp:cNvSpPr/>
      </dsp:nvSpPr>
      <dsp:spPr>
        <a:xfrm rot="1800000">
          <a:off x="6189335" y="2969255"/>
          <a:ext cx="302348" cy="485988"/>
        </a:xfrm>
        <a:prstGeom prst="rightArrow">
          <a:avLst>
            <a:gd name="adj1" fmla="val 60000"/>
            <a:gd name="adj2" fmla="val 5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6195411" y="3043777"/>
        <a:ext cx="211644" cy="291592"/>
      </dsp:txXfrm>
    </dsp:sp>
    <dsp:sp modelId="{5272EDFD-0A70-4F6B-B64F-36343C83474B}">
      <dsp:nvSpPr>
        <dsp:cNvPr id="0" name=""/>
        <dsp:cNvSpPr/>
      </dsp:nvSpPr>
      <dsp:spPr>
        <a:xfrm>
          <a:off x="6499190" y="3001801"/>
          <a:ext cx="1429378" cy="1429378"/>
        </a:xfrm>
        <a:prstGeom prst="ellipse">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Business Requirements</a:t>
          </a:r>
          <a:endParaRPr lang="ru-RU" sz="1500" b="1" kern="1200" dirty="0"/>
        </a:p>
      </dsp:txBody>
      <dsp:txXfrm>
        <a:off x="6708518" y="3211129"/>
        <a:ext cx="1010722" cy="1010722"/>
      </dsp:txXfrm>
    </dsp:sp>
    <dsp:sp modelId="{01B35208-5390-4C87-8FDD-F90E13A40358}">
      <dsp:nvSpPr>
        <dsp:cNvPr id="0" name=""/>
        <dsp:cNvSpPr/>
      </dsp:nvSpPr>
      <dsp:spPr>
        <a:xfrm rot="5400000">
          <a:off x="5330786" y="3464939"/>
          <a:ext cx="302348" cy="485988"/>
        </a:xfrm>
        <a:prstGeom prst="rightArrow">
          <a:avLst>
            <a:gd name="adj1" fmla="val 60000"/>
            <a:gd name="adj2" fmla="val 5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5376138" y="3516785"/>
        <a:ext cx="211644" cy="291592"/>
      </dsp:txXfrm>
    </dsp:sp>
    <dsp:sp modelId="{E1CA7DBA-1BAB-4E64-B5BA-82AAB75D61FC}">
      <dsp:nvSpPr>
        <dsp:cNvPr id="0" name=""/>
        <dsp:cNvSpPr/>
      </dsp:nvSpPr>
      <dsp:spPr>
        <a:xfrm>
          <a:off x="4767271" y="4001725"/>
          <a:ext cx="1429378" cy="1429378"/>
        </a:xfrm>
        <a:prstGeom prst="ellipse">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Technical </a:t>
          </a:r>
          <a:r>
            <a:rPr lang="en-US" sz="1500" b="1" kern="1200" dirty="0" err="1"/>
            <a:t>Specifica-tion</a:t>
          </a:r>
          <a:endParaRPr lang="ru-RU" sz="1500" b="1" kern="1200" dirty="0"/>
        </a:p>
      </dsp:txBody>
      <dsp:txXfrm>
        <a:off x="4976599" y="4211053"/>
        <a:ext cx="1010722" cy="1010722"/>
      </dsp:txXfrm>
    </dsp:sp>
    <dsp:sp modelId="{EC09A99B-0DBA-4D85-993C-D97AA42EFF1E}">
      <dsp:nvSpPr>
        <dsp:cNvPr id="0" name=""/>
        <dsp:cNvSpPr/>
      </dsp:nvSpPr>
      <dsp:spPr>
        <a:xfrm rot="9000000">
          <a:off x="4472237" y="2969255"/>
          <a:ext cx="302348" cy="485988"/>
        </a:xfrm>
        <a:prstGeom prst="rightArrow">
          <a:avLst>
            <a:gd name="adj1" fmla="val 60000"/>
            <a:gd name="adj2" fmla="val 5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rot="10800000">
        <a:off x="4556865" y="3043777"/>
        <a:ext cx="211644" cy="291592"/>
      </dsp:txXfrm>
    </dsp:sp>
    <dsp:sp modelId="{FD3EF994-BB4A-433D-AEEF-CFF2DA8569D6}">
      <dsp:nvSpPr>
        <dsp:cNvPr id="0" name=""/>
        <dsp:cNvSpPr/>
      </dsp:nvSpPr>
      <dsp:spPr>
        <a:xfrm>
          <a:off x="3035352" y="3001801"/>
          <a:ext cx="1429378" cy="1429378"/>
        </a:xfrm>
        <a:prstGeom prst="ellipse">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a:t>Test Script</a:t>
          </a:r>
          <a:endParaRPr lang="ru-RU" sz="1500" b="1" kern="1200" dirty="0"/>
        </a:p>
      </dsp:txBody>
      <dsp:txXfrm>
        <a:off x="3244680" y="3211129"/>
        <a:ext cx="1010722" cy="1010722"/>
      </dsp:txXfrm>
    </dsp:sp>
    <dsp:sp modelId="{ECCC2E6D-6ADA-4280-861F-335BECE5B672}">
      <dsp:nvSpPr>
        <dsp:cNvPr id="0" name=""/>
        <dsp:cNvSpPr/>
      </dsp:nvSpPr>
      <dsp:spPr>
        <a:xfrm rot="12600000">
          <a:off x="4472237" y="1977888"/>
          <a:ext cx="302348" cy="485988"/>
        </a:xfrm>
        <a:prstGeom prst="righ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rot="10800000">
        <a:off x="4556865" y="2097762"/>
        <a:ext cx="211644" cy="291592"/>
      </dsp:txXfrm>
    </dsp:sp>
    <dsp:sp modelId="{CA64051B-417A-4D0E-924A-E17A9A46BC63}">
      <dsp:nvSpPr>
        <dsp:cNvPr id="0" name=""/>
        <dsp:cNvSpPr/>
      </dsp:nvSpPr>
      <dsp:spPr>
        <a:xfrm>
          <a:off x="3035352" y="1001953"/>
          <a:ext cx="1429378" cy="1429378"/>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Test Case</a:t>
          </a:r>
          <a:endParaRPr lang="ru-RU" sz="1500" b="1" kern="1200" dirty="0"/>
        </a:p>
      </dsp:txBody>
      <dsp:txXfrm>
        <a:off x="3244680" y="1211281"/>
        <a:ext cx="1010722" cy="101072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91355-57E1-404E-B656-B38BF3D07B95}">
      <dsp:nvSpPr>
        <dsp:cNvPr id="0" name=""/>
        <dsp:cNvSpPr/>
      </dsp:nvSpPr>
      <dsp:spPr>
        <a:xfrm>
          <a:off x="4666991" y="1901596"/>
          <a:ext cx="1629939" cy="1629939"/>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dirty="0"/>
            <a:t>Training material</a:t>
          </a:r>
          <a:endParaRPr lang="ru-RU" sz="1500" b="1" kern="1200" dirty="0"/>
        </a:p>
      </dsp:txBody>
      <dsp:txXfrm>
        <a:off x="4746558" y="1981163"/>
        <a:ext cx="1470805" cy="1470805"/>
      </dsp:txXfrm>
    </dsp:sp>
    <dsp:sp modelId="{AA6BA737-6072-432A-ABC7-6D31C4BFDFD2}">
      <dsp:nvSpPr>
        <dsp:cNvPr id="0" name=""/>
        <dsp:cNvSpPr/>
      </dsp:nvSpPr>
      <dsp:spPr>
        <a:xfrm rot="16200000">
          <a:off x="5077426" y="1497061"/>
          <a:ext cx="809069" cy="0"/>
        </a:xfrm>
        <a:custGeom>
          <a:avLst/>
          <a:gdLst/>
          <a:ahLst/>
          <a:cxnLst/>
          <a:rect l="0" t="0" r="0" b="0"/>
          <a:pathLst>
            <a:path>
              <a:moveTo>
                <a:pt x="0" y="0"/>
              </a:moveTo>
              <a:lnTo>
                <a:pt x="809069" y="0"/>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29A0887-A2E8-42BA-B652-A28CA5F4531B}">
      <dsp:nvSpPr>
        <dsp:cNvPr id="0" name=""/>
        <dsp:cNvSpPr/>
      </dsp:nvSpPr>
      <dsp:spPr>
        <a:xfrm>
          <a:off x="4935931" y="466"/>
          <a:ext cx="1092059" cy="1092059"/>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a:t>Training Material</a:t>
          </a:r>
          <a:endParaRPr lang="ru-RU" sz="1500" b="1" kern="1200" dirty="0"/>
        </a:p>
      </dsp:txBody>
      <dsp:txXfrm>
        <a:off x="4989241" y="53776"/>
        <a:ext cx="985439" cy="985439"/>
      </dsp:txXfrm>
    </dsp:sp>
    <dsp:sp modelId="{A2D88AD9-3CAA-4984-9AAC-9B5E803A43AE}">
      <dsp:nvSpPr>
        <dsp:cNvPr id="0" name=""/>
        <dsp:cNvSpPr/>
      </dsp:nvSpPr>
      <dsp:spPr>
        <a:xfrm>
          <a:off x="6296930" y="2716566"/>
          <a:ext cx="809069" cy="0"/>
        </a:xfrm>
        <a:custGeom>
          <a:avLst/>
          <a:gdLst/>
          <a:ahLst/>
          <a:cxnLst/>
          <a:rect l="0" t="0" r="0" b="0"/>
          <a:pathLst>
            <a:path>
              <a:moveTo>
                <a:pt x="0" y="0"/>
              </a:moveTo>
              <a:lnTo>
                <a:pt x="809069" y="0"/>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D9B0ECD-8F72-4C6B-8E77-96BBD031C221}">
      <dsp:nvSpPr>
        <dsp:cNvPr id="0" name=""/>
        <dsp:cNvSpPr/>
      </dsp:nvSpPr>
      <dsp:spPr>
        <a:xfrm>
          <a:off x="7106000" y="2170536"/>
          <a:ext cx="1092059" cy="1092059"/>
        </a:xfrm>
        <a:prstGeom prst="round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a:t>Training Module</a:t>
          </a:r>
          <a:endParaRPr lang="ru-RU" sz="1500" b="1" kern="1200" dirty="0"/>
        </a:p>
      </dsp:txBody>
      <dsp:txXfrm>
        <a:off x="7159310" y="2223846"/>
        <a:ext cx="985439" cy="985439"/>
      </dsp:txXfrm>
    </dsp:sp>
    <dsp:sp modelId="{51FF3130-AA3C-4295-B4C1-FC91B60B7612}">
      <dsp:nvSpPr>
        <dsp:cNvPr id="0" name=""/>
        <dsp:cNvSpPr/>
      </dsp:nvSpPr>
      <dsp:spPr>
        <a:xfrm rot="5400000">
          <a:off x="5077426" y="3936071"/>
          <a:ext cx="809069" cy="0"/>
        </a:xfrm>
        <a:custGeom>
          <a:avLst/>
          <a:gdLst/>
          <a:ahLst/>
          <a:cxnLst/>
          <a:rect l="0" t="0" r="0" b="0"/>
          <a:pathLst>
            <a:path>
              <a:moveTo>
                <a:pt x="0" y="0"/>
              </a:moveTo>
              <a:lnTo>
                <a:pt x="809069" y="0"/>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39DEEE1-7838-44C5-9839-4D9C88F51B6A}">
      <dsp:nvSpPr>
        <dsp:cNvPr id="0" name=""/>
        <dsp:cNvSpPr/>
      </dsp:nvSpPr>
      <dsp:spPr>
        <a:xfrm>
          <a:off x="4935931" y="4340606"/>
          <a:ext cx="1092059" cy="1092059"/>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a:t>E-learning</a:t>
          </a:r>
          <a:endParaRPr lang="ru-RU" sz="1500" b="1" kern="1200" dirty="0"/>
        </a:p>
      </dsp:txBody>
      <dsp:txXfrm>
        <a:off x="4989241" y="4393916"/>
        <a:ext cx="985439" cy="985439"/>
      </dsp:txXfrm>
    </dsp:sp>
    <dsp:sp modelId="{2214D778-4653-46F5-96E5-D7BDC94CFF2A}">
      <dsp:nvSpPr>
        <dsp:cNvPr id="0" name=""/>
        <dsp:cNvSpPr/>
      </dsp:nvSpPr>
      <dsp:spPr>
        <a:xfrm rot="10800000">
          <a:off x="3857921" y="2716566"/>
          <a:ext cx="809069" cy="0"/>
        </a:xfrm>
        <a:custGeom>
          <a:avLst/>
          <a:gdLst/>
          <a:ahLst/>
          <a:cxnLst/>
          <a:rect l="0" t="0" r="0" b="0"/>
          <a:pathLst>
            <a:path>
              <a:moveTo>
                <a:pt x="0" y="0"/>
              </a:moveTo>
              <a:lnTo>
                <a:pt x="809069" y="0"/>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1A41610-645D-47C2-9079-FF37A6596450}">
      <dsp:nvSpPr>
        <dsp:cNvPr id="0" name=""/>
        <dsp:cNvSpPr/>
      </dsp:nvSpPr>
      <dsp:spPr>
        <a:xfrm>
          <a:off x="2765861" y="2170536"/>
          <a:ext cx="1092059" cy="1092059"/>
        </a:xfrm>
        <a:prstGeom prst="round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b="1" kern="1200"/>
            <a:t>Tutorial</a:t>
          </a:r>
          <a:endParaRPr lang="ru-RU" sz="1500" b="1" kern="1200" dirty="0"/>
        </a:p>
      </dsp:txBody>
      <dsp:txXfrm>
        <a:off x="2819171" y="2223846"/>
        <a:ext cx="985439" cy="98543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A1E26A-3B52-4883-A1E1-95B42294BFF4}">
      <dsp:nvSpPr>
        <dsp:cNvPr id="0" name=""/>
        <dsp:cNvSpPr/>
      </dsp:nvSpPr>
      <dsp:spPr>
        <a:xfrm>
          <a:off x="4597872" y="1968951"/>
          <a:ext cx="1749658" cy="1495230"/>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kern="1200"/>
            <a:t>Tender documents</a:t>
          </a:r>
          <a:endParaRPr lang="ru-RU" sz="1500" b="1" kern="1200" dirty="0"/>
        </a:p>
      </dsp:txBody>
      <dsp:txXfrm>
        <a:off x="4854103" y="2187922"/>
        <a:ext cx="1237196" cy="1057288"/>
      </dsp:txXfrm>
    </dsp:sp>
    <dsp:sp modelId="{C1D1CE80-598C-4F43-AF7C-F1C0ED002AD5}">
      <dsp:nvSpPr>
        <dsp:cNvPr id="0" name=""/>
        <dsp:cNvSpPr/>
      </dsp:nvSpPr>
      <dsp:spPr>
        <a:xfrm rot="16200000">
          <a:off x="5246631" y="1730607"/>
          <a:ext cx="452140" cy="24547"/>
        </a:xfrm>
        <a:custGeom>
          <a:avLst/>
          <a:gdLst/>
          <a:ahLst/>
          <a:cxnLst/>
          <a:rect l="0" t="0" r="0" b="0"/>
          <a:pathLst>
            <a:path>
              <a:moveTo>
                <a:pt x="0" y="12273"/>
              </a:moveTo>
              <a:lnTo>
                <a:pt x="452140" y="12273"/>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5461398" y="1731577"/>
        <a:ext cx="22607" cy="22607"/>
      </dsp:txXfrm>
    </dsp:sp>
    <dsp:sp modelId="{C02F5156-ED34-4078-A18C-3812F0C5ED4A}">
      <dsp:nvSpPr>
        <dsp:cNvPr id="0" name=""/>
        <dsp:cNvSpPr/>
      </dsp:nvSpPr>
      <dsp:spPr>
        <a:xfrm>
          <a:off x="4588990" y="21580"/>
          <a:ext cx="1767422" cy="1495230"/>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kern="1200" dirty="0"/>
            <a:t>Request for Quotation</a:t>
          </a:r>
          <a:endParaRPr lang="ru-RU" sz="1500" b="1" kern="1200" dirty="0"/>
        </a:p>
      </dsp:txBody>
      <dsp:txXfrm>
        <a:off x="4847823" y="240551"/>
        <a:ext cx="1249756" cy="1057288"/>
      </dsp:txXfrm>
    </dsp:sp>
    <dsp:sp modelId="{D1E6096C-490F-4EA7-87CA-99B711A9D1C2}">
      <dsp:nvSpPr>
        <dsp:cNvPr id="0" name=""/>
        <dsp:cNvSpPr/>
      </dsp:nvSpPr>
      <dsp:spPr>
        <a:xfrm>
          <a:off x="6347531" y="2704292"/>
          <a:ext cx="236303" cy="24547"/>
        </a:xfrm>
        <a:custGeom>
          <a:avLst/>
          <a:gdLst/>
          <a:ahLst/>
          <a:cxnLst/>
          <a:rect l="0" t="0" r="0" b="0"/>
          <a:pathLst>
            <a:path>
              <a:moveTo>
                <a:pt x="0" y="12273"/>
              </a:moveTo>
              <a:lnTo>
                <a:pt x="236303" y="12273"/>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6459775" y="2710658"/>
        <a:ext cx="11815" cy="11815"/>
      </dsp:txXfrm>
    </dsp:sp>
    <dsp:sp modelId="{C5B1ED29-AC4E-470F-B112-1CB1CE7912EF}">
      <dsp:nvSpPr>
        <dsp:cNvPr id="0" name=""/>
        <dsp:cNvSpPr/>
      </dsp:nvSpPr>
      <dsp:spPr>
        <a:xfrm>
          <a:off x="6583834" y="1968951"/>
          <a:ext cx="1672475" cy="1495230"/>
        </a:xfrm>
        <a:prstGeom prst="ellipse">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kern="1200"/>
            <a:t>Request for Tender</a:t>
          </a:r>
          <a:endParaRPr lang="ru-RU" sz="1500" b="1" kern="1200" dirty="0"/>
        </a:p>
      </dsp:txBody>
      <dsp:txXfrm>
        <a:off x="6828762" y="2187922"/>
        <a:ext cx="1182619" cy="1057288"/>
      </dsp:txXfrm>
    </dsp:sp>
    <dsp:sp modelId="{BFDF71BF-1517-4EEE-B7EB-7DF2B3108513}">
      <dsp:nvSpPr>
        <dsp:cNvPr id="0" name=""/>
        <dsp:cNvSpPr/>
      </dsp:nvSpPr>
      <dsp:spPr>
        <a:xfrm rot="5400000">
          <a:off x="5246631" y="3677977"/>
          <a:ext cx="452140" cy="24547"/>
        </a:xfrm>
        <a:custGeom>
          <a:avLst/>
          <a:gdLst/>
          <a:ahLst/>
          <a:cxnLst/>
          <a:rect l="0" t="0" r="0" b="0"/>
          <a:pathLst>
            <a:path>
              <a:moveTo>
                <a:pt x="0" y="12273"/>
              </a:moveTo>
              <a:lnTo>
                <a:pt x="452140" y="12273"/>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5461398" y="3678948"/>
        <a:ext cx="22607" cy="22607"/>
      </dsp:txXfrm>
    </dsp:sp>
    <dsp:sp modelId="{9F6BE269-7C01-433C-8A84-0E1EBA5703D6}">
      <dsp:nvSpPr>
        <dsp:cNvPr id="0" name=""/>
        <dsp:cNvSpPr/>
      </dsp:nvSpPr>
      <dsp:spPr>
        <a:xfrm>
          <a:off x="4580116" y="3916322"/>
          <a:ext cx="1785170" cy="1495230"/>
        </a:xfrm>
        <a:prstGeom prst="ellipse">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kern="1200"/>
            <a:t>Tender</a:t>
          </a:r>
          <a:endParaRPr lang="ru-RU" sz="1500" b="1" kern="1200" dirty="0"/>
        </a:p>
      </dsp:txBody>
      <dsp:txXfrm>
        <a:off x="4841548" y="4135293"/>
        <a:ext cx="1262306" cy="1057288"/>
      </dsp:txXfrm>
    </dsp:sp>
    <dsp:sp modelId="{B8829B38-759B-44BF-810C-4AF51B826A45}">
      <dsp:nvSpPr>
        <dsp:cNvPr id="0" name=""/>
        <dsp:cNvSpPr/>
      </dsp:nvSpPr>
      <dsp:spPr>
        <a:xfrm rot="10800000">
          <a:off x="4343050" y="2704292"/>
          <a:ext cx="254822" cy="24547"/>
        </a:xfrm>
        <a:custGeom>
          <a:avLst/>
          <a:gdLst/>
          <a:ahLst/>
          <a:cxnLst/>
          <a:rect l="0" t="0" r="0" b="0"/>
          <a:pathLst>
            <a:path>
              <a:moveTo>
                <a:pt x="0" y="12273"/>
              </a:moveTo>
              <a:lnTo>
                <a:pt x="254822" y="12273"/>
              </a:lnTo>
            </a:path>
          </a:pathLst>
        </a:custGeom>
        <a:noFill/>
        <a:ln w="9525" cap="rnd"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rot="10800000">
        <a:off x="4464090" y="2710195"/>
        <a:ext cx="12741" cy="12741"/>
      </dsp:txXfrm>
    </dsp:sp>
    <dsp:sp modelId="{2F300F0E-08AC-42A9-BF57-5EBAFE95B6BC}">
      <dsp:nvSpPr>
        <dsp:cNvPr id="0" name=""/>
        <dsp:cNvSpPr/>
      </dsp:nvSpPr>
      <dsp:spPr>
        <a:xfrm>
          <a:off x="2707611" y="1968951"/>
          <a:ext cx="1635438" cy="1495230"/>
        </a:xfrm>
        <a:prstGeom prst="ellipse">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kern="1200" dirty="0"/>
            <a:t>Presentation</a:t>
          </a:r>
          <a:endParaRPr lang="ru-RU" sz="1500" b="1" kern="1200" dirty="0"/>
        </a:p>
      </dsp:txBody>
      <dsp:txXfrm>
        <a:off x="2947115" y="2187922"/>
        <a:ext cx="1156430" cy="105728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E40D2-B543-42C3-A068-89385171AAB0}">
      <dsp:nvSpPr>
        <dsp:cNvPr id="0" name=""/>
        <dsp:cNvSpPr/>
      </dsp:nvSpPr>
      <dsp:spPr>
        <a:xfrm>
          <a:off x="2537191" y="619561"/>
          <a:ext cx="4135566" cy="4135566"/>
        </a:xfrm>
        <a:prstGeom prst="blockArc">
          <a:avLst>
            <a:gd name="adj1" fmla="val 11880000"/>
            <a:gd name="adj2" fmla="val 16200000"/>
            <a:gd name="adj3" fmla="val 4637"/>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08E525EF-0250-4BC3-84F0-1A160ADD3C2F}">
      <dsp:nvSpPr>
        <dsp:cNvPr id="0" name=""/>
        <dsp:cNvSpPr/>
      </dsp:nvSpPr>
      <dsp:spPr>
        <a:xfrm>
          <a:off x="2537191" y="619561"/>
          <a:ext cx="4135566" cy="4135566"/>
        </a:xfrm>
        <a:prstGeom prst="blockArc">
          <a:avLst>
            <a:gd name="adj1" fmla="val 7560000"/>
            <a:gd name="adj2" fmla="val 11880000"/>
            <a:gd name="adj3" fmla="val 4637"/>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7D7F65D-D660-436A-A060-1A3009538C3D}">
      <dsp:nvSpPr>
        <dsp:cNvPr id="0" name=""/>
        <dsp:cNvSpPr/>
      </dsp:nvSpPr>
      <dsp:spPr>
        <a:xfrm>
          <a:off x="2537191" y="619561"/>
          <a:ext cx="4135566" cy="4135566"/>
        </a:xfrm>
        <a:prstGeom prst="blockArc">
          <a:avLst>
            <a:gd name="adj1" fmla="val 3240000"/>
            <a:gd name="adj2" fmla="val 7560000"/>
            <a:gd name="adj3" fmla="val 4637"/>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18C88A9-6CE7-4196-86E5-5204F049D5BC}">
      <dsp:nvSpPr>
        <dsp:cNvPr id="0" name=""/>
        <dsp:cNvSpPr/>
      </dsp:nvSpPr>
      <dsp:spPr>
        <a:xfrm>
          <a:off x="2537191" y="619561"/>
          <a:ext cx="4135566" cy="4135566"/>
        </a:xfrm>
        <a:prstGeom prst="blockArc">
          <a:avLst>
            <a:gd name="adj1" fmla="val 20520000"/>
            <a:gd name="adj2" fmla="val 3240000"/>
            <a:gd name="adj3" fmla="val 4637"/>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64D0EB07-E8F8-49F8-9FC9-DAC83D514F18}">
      <dsp:nvSpPr>
        <dsp:cNvPr id="0" name=""/>
        <dsp:cNvSpPr/>
      </dsp:nvSpPr>
      <dsp:spPr>
        <a:xfrm>
          <a:off x="2537191" y="619561"/>
          <a:ext cx="4135566" cy="4135566"/>
        </a:xfrm>
        <a:prstGeom prst="blockArc">
          <a:avLst>
            <a:gd name="adj1" fmla="val 16200000"/>
            <a:gd name="adj2" fmla="val 20520000"/>
            <a:gd name="adj3" fmla="val 4637"/>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40127A0-8E34-4A1C-860B-29D5FEBB37AF}">
      <dsp:nvSpPr>
        <dsp:cNvPr id="0" name=""/>
        <dsp:cNvSpPr/>
      </dsp:nvSpPr>
      <dsp:spPr>
        <a:xfrm>
          <a:off x="3546467" y="1736218"/>
          <a:ext cx="2117014" cy="1902250"/>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Marketing collateral</a:t>
          </a:r>
          <a:endParaRPr lang="ru-RU" sz="1200" b="1" kern="1200" dirty="0"/>
        </a:p>
      </dsp:txBody>
      <dsp:txXfrm>
        <a:off x="3856497" y="2014796"/>
        <a:ext cx="1496954" cy="1345094"/>
      </dsp:txXfrm>
    </dsp:sp>
    <dsp:sp modelId="{202871DE-FDE2-4AE9-9381-7104C4E9A4C2}">
      <dsp:nvSpPr>
        <dsp:cNvPr id="0" name=""/>
        <dsp:cNvSpPr/>
      </dsp:nvSpPr>
      <dsp:spPr>
        <a:xfrm>
          <a:off x="3939187" y="1710"/>
          <a:ext cx="1331575" cy="1331575"/>
        </a:xfrm>
        <a:prstGeom prst="ellips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Catalogue</a:t>
          </a:r>
          <a:endParaRPr lang="ru-RU" sz="1200" b="1" kern="1200" dirty="0"/>
        </a:p>
      </dsp:txBody>
      <dsp:txXfrm>
        <a:off x="4134192" y="196715"/>
        <a:ext cx="941565" cy="941565"/>
      </dsp:txXfrm>
    </dsp:sp>
    <dsp:sp modelId="{5FA26278-DF6A-4168-AE56-14C8FC4CABCE}">
      <dsp:nvSpPr>
        <dsp:cNvPr id="0" name=""/>
        <dsp:cNvSpPr/>
      </dsp:nvSpPr>
      <dsp:spPr>
        <a:xfrm>
          <a:off x="5860175" y="1397389"/>
          <a:ext cx="1331575" cy="1331575"/>
        </a:xfrm>
        <a:prstGeom prst="ellipse">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Brochure</a:t>
          </a:r>
          <a:endParaRPr lang="ru-RU" sz="1200" b="1" kern="1200" dirty="0"/>
        </a:p>
      </dsp:txBody>
      <dsp:txXfrm>
        <a:off x="6055180" y="1592394"/>
        <a:ext cx="941565" cy="941565"/>
      </dsp:txXfrm>
    </dsp:sp>
    <dsp:sp modelId="{B93F4001-F8E1-4D14-84E7-CCC39A1DF439}">
      <dsp:nvSpPr>
        <dsp:cNvPr id="0" name=""/>
        <dsp:cNvSpPr/>
      </dsp:nvSpPr>
      <dsp:spPr>
        <a:xfrm>
          <a:off x="5126423" y="3655646"/>
          <a:ext cx="1331575" cy="1331575"/>
        </a:xfrm>
        <a:prstGeom prst="ellipse">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Data Sheet</a:t>
          </a:r>
          <a:endParaRPr lang="ru-RU" sz="1200" b="1" kern="1200" dirty="0"/>
        </a:p>
      </dsp:txBody>
      <dsp:txXfrm>
        <a:off x="5321428" y="3850651"/>
        <a:ext cx="941565" cy="941565"/>
      </dsp:txXfrm>
    </dsp:sp>
    <dsp:sp modelId="{C74B2EA6-D037-4462-9B4E-BAEDE9260ECB}">
      <dsp:nvSpPr>
        <dsp:cNvPr id="0" name=""/>
        <dsp:cNvSpPr/>
      </dsp:nvSpPr>
      <dsp:spPr>
        <a:xfrm>
          <a:off x="2751951" y="3655646"/>
          <a:ext cx="1331575" cy="1331575"/>
        </a:xfrm>
        <a:prstGeom prst="ellipse">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White Paper</a:t>
          </a:r>
          <a:endParaRPr lang="ru-RU" sz="1200" b="1" kern="1200" dirty="0"/>
        </a:p>
      </dsp:txBody>
      <dsp:txXfrm>
        <a:off x="2946956" y="3850651"/>
        <a:ext cx="941565" cy="941565"/>
      </dsp:txXfrm>
    </dsp:sp>
    <dsp:sp modelId="{6A2240B1-D542-42AF-BF6C-C900D8A8C540}">
      <dsp:nvSpPr>
        <dsp:cNvPr id="0" name=""/>
        <dsp:cNvSpPr/>
      </dsp:nvSpPr>
      <dsp:spPr>
        <a:xfrm>
          <a:off x="2018199" y="1397389"/>
          <a:ext cx="1331575" cy="1331575"/>
        </a:xfrm>
        <a:prstGeom prst="ellipse">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Case Study</a:t>
          </a:r>
          <a:endParaRPr lang="ru-RU" sz="1200" b="1" kern="1200" dirty="0"/>
        </a:p>
      </dsp:txBody>
      <dsp:txXfrm>
        <a:off x="2213204" y="1592394"/>
        <a:ext cx="941565" cy="94156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8B4B7-4E9F-4788-BBEC-B41176646B9B}">
      <dsp:nvSpPr>
        <dsp:cNvPr id="0" name=""/>
        <dsp:cNvSpPr/>
      </dsp:nvSpPr>
      <dsp:spPr>
        <a:xfrm>
          <a:off x="4452808" y="3374345"/>
          <a:ext cx="2058305" cy="2058305"/>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General documents</a:t>
          </a:r>
          <a:endParaRPr lang="ru-RU" sz="2000" b="1" kern="1200" dirty="0"/>
        </a:p>
      </dsp:txBody>
      <dsp:txXfrm>
        <a:off x="4754240" y="3675777"/>
        <a:ext cx="1455441" cy="1455441"/>
      </dsp:txXfrm>
    </dsp:sp>
    <dsp:sp modelId="{15A24A98-AC5B-45B7-AE58-FD9F21A107E4}">
      <dsp:nvSpPr>
        <dsp:cNvPr id="0" name=""/>
        <dsp:cNvSpPr/>
      </dsp:nvSpPr>
      <dsp:spPr>
        <a:xfrm rot="10800000">
          <a:off x="1556860" y="4110189"/>
          <a:ext cx="2736670" cy="586616"/>
        </a:xfrm>
        <a:prstGeom prst="lef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D0C693CC-5A5B-4BE7-B4F4-2BF3BDAC026C}">
      <dsp:nvSpPr>
        <dsp:cNvPr id="0" name=""/>
        <dsp:cNvSpPr/>
      </dsp:nvSpPr>
      <dsp:spPr>
        <a:xfrm>
          <a:off x="836454" y="3827172"/>
          <a:ext cx="1440813" cy="1152650"/>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dirty="0"/>
            <a:t>Newsletter</a:t>
          </a:r>
          <a:endParaRPr lang="ru-RU" sz="1700" b="1" kern="1200" dirty="0"/>
        </a:p>
      </dsp:txBody>
      <dsp:txXfrm>
        <a:off x="870214" y="3860932"/>
        <a:ext cx="1373293" cy="1085130"/>
      </dsp:txXfrm>
    </dsp:sp>
    <dsp:sp modelId="{5F8F94DC-1D5C-4A7E-8931-8503FE959E70}">
      <dsp:nvSpPr>
        <dsp:cNvPr id="0" name=""/>
        <dsp:cNvSpPr/>
      </dsp:nvSpPr>
      <dsp:spPr>
        <a:xfrm rot="12342857">
          <a:off x="1810060" y="3000850"/>
          <a:ext cx="2736670" cy="586616"/>
        </a:xfrm>
        <a:prstGeom prst="leftArrow">
          <a:avLst>
            <a:gd name="adj1" fmla="val 60000"/>
            <a:gd name="adj2" fmla="val 5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323DADA9-0456-447D-AB08-7C6DBD822CD2}">
      <dsp:nvSpPr>
        <dsp:cNvPr id="0" name=""/>
        <dsp:cNvSpPr/>
      </dsp:nvSpPr>
      <dsp:spPr>
        <a:xfrm>
          <a:off x="1225161" y="2124135"/>
          <a:ext cx="1440813" cy="115265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dirty="0"/>
            <a:t>Form</a:t>
          </a:r>
          <a:endParaRPr lang="ru-RU" sz="1700" b="1" kern="1200" dirty="0"/>
        </a:p>
      </dsp:txBody>
      <dsp:txXfrm>
        <a:off x="1258921" y="2157895"/>
        <a:ext cx="1373293" cy="1085130"/>
      </dsp:txXfrm>
    </dsp:sp>
    <dsp:sp modelId="{0E7BC88A-D6B2-45EE-A8EC-0F600CAA4808}">
      <dsp:nvSpPr>
        <dsp:cNvPr id="0" name=""/>
        <dsp:cNvSpPr/>
      </dsp:nvSpPr>
      <dsp:spPr>
        <a:xfrm rot="13885714">
          <a:off x="2519509" y="2111230"/>
          <a:ext cx="2736670" cy="586616"/>
        </a:xfrm>
        <a:prstGeom prst="leftArrow">
          <a:avLst>
            <a:gd name="adj1" fmla="val 60000"/>
            <a:gd name="adj2" fmla="val 5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6775011-3DE2-4DED-B577-4EA77582C9FE}">
      <dsp:nvSpPr>
        <dsp:cNvPr id="0" name=""/>
        <dsp:cNvSpPr/>
      </dsp:nvSpPr>
      <dsp:spPr>
        <a:xfrm>
          <a:off x="2314294" y="758405"/>
          <a:ext cx="1440813" cy="1152650"/>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a:t>Template</a:t>
          </a:r>
          <a:endParaRPr lang="ru-RU" sz="1700" b="1" kern="1200" dirty="0"/>
        </a:p>
      </dsp:txBody>
      <dsp:txXfrm>
        <a:off x="2348054" y="792165"/>
        <a:ext cx="1373293" cy="1085130"/>
      </dsp:txXfrm>
    </dsp:sp>
    <dsp:sp modelId="{2AD0BD5B-98D0-42D3-997C-8E3BDB994417}">
      <dsp:nvSpPr>
        <dsp:cNvPr id="0" name=""/>
        <dsp:cNvSpPr/>
      </dsp:nvSpPr>
      <dsp:spPr>
        <a:xfrm rot="15428571">
          <a:off x="3544692" y="1617527"/>
          <a:ext cx="2736670" cy="586616"/>
        </a:xfrm>
        <a:prstGeom prst="leftArrow">
          <a:avLst>
            <a:gd name="adj1" fmla="val 60000"/>
            <a:gd name="adj2" fmla="val 5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B61E87E-12F1-40D3-A94A-E6E6BA92FDC7}">
      <dsp:nvSpPr>
        <dsp:cNvPr id="0" name=""/>
        <dsp:cNvSpPr/>
      </dsp:nvSpPr>
      <dsp:spPr>
        <a:xfrm>
          <a:off x="3888137" y="482"/>
          <a:ext cx="1440813" cy="1152650"/>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a:t>Presentation</a:t>
          </a:r>
          <a:endParaRPr lang="ru-RU" sz="1700" b="1" kern="1200" dirty="0"/>
        </a:p>
      </dsp:txBody>
      <dsp:txXfrm>
        <a:off x="3921897" y="34242"/>
        <a:ext cx="1373293" cy="1085130"/>
      </dsp:txXfrm>
    </dsp:sp>
    <dsp:sp modelId="{BBEF022F-427D-46CF-B9E5-CC148B7CC7CC}">
      <dsp:nvSpPr>
        <dsp:cNvPr id="0" name=""/>
        <dsp:cNvSpPr/>
      </dsp:nvSpPr>
      <dsp:spPr>
        <a:xfrm rot="16971429">
          <a:off x="4682559" y="1617527"/>
          <a:ext cx="2736670" cy="586616"/>
        </a:xfrm>
        <a:prstGeom prst="leftArrow">
          <a:avLst>
            <a:gd name="adj1" fmla="val 60000"/>
            <a:gd name="adj2" fmla="val 5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04FD3B4-108F-4A3A-8BE1-1B24637CF34F}">
      <dsp:nvSpPr>
        <dsp:cNvPr id="0" name=""/>
        <dsp:cNvSpPr/>
      </dsp:nvSpPr>
      <dsp:spPr>
        <a:xfrm>
          <a:off x="5634971" y="482"/>
          <a:ext cx="1440813" cy="1152650"/>
        </a:xfrm>
        <a:prstGeom prst="roundRect">
          <a:avLst>
            <a:gd name="adj" fmla="val 1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a:t>Report</a:t>
          </a:r>
          <a:endParaRPr lang="ru-RU" sz="1700" b="1" kern="1200" dirty="0"/>
        </a:p>
      </dsp:txBody>
      <dsp:txXfrm>
        <a:off x="5668731" y="34242"/>
        <a:ext cx="1373293" cy="1085130"/>
      </dsp:txXfrm>
    </dsp:sp>
    <dsp:sp modelId="{111BCF7A-D964-458B-9421-8DF284D75725}">
      <dsp:nvSpPr>
        <dsp:cNvPr id="0" name=""/>
        <dsp:cNvSpPr/>
      </dsp:nvSpPr>
      <dsp:spPr>
        <a:xfrm rot="18514286">
          <a:off x="5707742" y="2111230"/>
          <a:ext cx="2736670" cy="586616"/>
        </a:xfrm>
        <a:prstGeom prst="leftArrow">
          <a:avLst>
            <a:gd name="adj1" fmla="val 60000"/>
            <a:gd name="adj2" fmla="val 5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0FF51FA-6023-4869-BBB0-6B58F153C84D}">
      <dsp:nvSpPr>
        <dsp:cNvPr id="0" name=""/>
        <dsp:cNvSpPr/>
      </dsp:nvSpPr>
      <dsp:spPr>
        <a:xfrm>
          <a:off x="7208814" y="758405"/>
          <a:ext cx="1440813" cy="1152650"/>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a:t>Poster</a:t>
          </a:r>
          <a:endParaRPr lang="ru-RU" sz="1700" b="1" kern="1200" dirty="0"/>
        </a:p>
      </dsp:txBody>
      <dsp:txXfrm>
        <a:off x="7242574" y="792165"/>
        <a:ext cx="1373293" cy="1085130"/>
      </dsp:txXfrm>
    </dsp:sp>
    <dsp:sp modelId="{E1AE5C3E-3AF2-4333-9BAA-1882CB1EAA1D}">
      <dsp:nvSpPr>
        <dsp:cNvPr id="0" name=""/>
        <dsp:cNvSpPr/>
      </dsp:nvSpPr>
      <dsp:spPr>
        <a:xfrm rot="20057143">
          <a:off x="6417191" y="3000850"/>
          <a:ext cx="2736670" cy="586616"/>
        </a:xfrm>
        <a:prstGeom prst="leftArrow">
          <a:avLst>
            <a:gd name="adj1" fmla="val 60000"/>
            <a:gd name="adj2" fmla="val 5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4ADFA2B-5A19-45CC-8B71-2B5621092642}">
      <dsp:nvSpPr>
        <dsp:cNvPr id="0" name=""/>
        <dsp:cNvSpPr/>
      </dsp:nvSpPr>
      <dsp:spPr>
        <a:xfrm>
          <a:off x="8297947" y="2124135"/>
          <a:ext cx="1440813" cy="115265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a:t>Article</a:t>
          </a:r>
          <a:endParaRPr lang="ru-RU" sz="1700" b="1" kern="1200" dirty="0"/>
        </a:p>
      </dsp:txBody>
      <dsp:txXfrm>
        <a:off x="8331707" y="2157895"/>
        <a:ext cx="1373293" cy="1085130"/>
      </dsp:txXfrm>
    </dsp:sp>
    <dsp:sp modelId="{6A940013-F15C-4CEA-B788-45DDFA2FF4F0}">
      <dsp:nvSpPr>
        <dsp:cNvPr id="0" name=""/>
        <dsp:cNvSpPr/>
      </dsp:nvSpPr>
      <dsp:spPr>
        <a:xfrm>
          <a:off x="6670390" y="4110189"/>
          <a:ext cx="2736670" cy="586616"/>
        </a:xfrm>
        <a:prstGeom prst="leftArrow">
          <a:avLst>
            <a:gd name="adj1" fmla="val 60000"/>
            <a:gd name="adj2" fmla="val 5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B9FBA03B-7535-43A7-AF26-3A3924D0066E}">
      <dsp:nvSpPr>
        <dsp:cNvPr id="0" name=""/>
        <dsp:cNvSpPr/>
      </dsp:nvSpPr>
      <dsp:spPr>
        <a:xfrm>
          <a:off x="8686654" y="3827172"/>
          <a:ext cx="1440813" cy="1152650"/>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US" sz="1700" b="1" kern="1200" dirty="0"/>
            <a:t>FAQs</a:t>
          </a:r>
          <a:endParaRPr lang="ru-RU" sz="1700" b="1" kern="1200" dirty="0"/>
        </a:p>
      </dsp:txBody>
      <dsp:txXfrm>
        <a:off x="8720414" y="3860932"/>
        <a:ext cx="1373293" cy="108513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20.09.2021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20.09.2021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20.09.2021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20.09.2021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20.09.2021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20.09.2021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4500" b="1" dirty="0">
                <a:effectLst/>
                <a:latin typeface="Calibri" panose="020F0502020204030204" pitchFamily="34" charset="0"/>
                <a:ea typeface="Calibri" panose="020F0502020204030204" pitchFamily="34" charset="0"/>
                <a:cs typeface="Times New Roman" panose="02020603050405020304" pitchFamily="18" charset="0"/>
              </a:rPr>
              <a:t>INTRODUCTION. </a:t>
            </a:r>
            <a:br>
              <a:rPr lang="ru-RU" sz="4500" dirty="0">
                <a:effectLst/>
                <a:latin typeface="Calibri" panose="020F0502020204030204" pitchFamily="34" charset="0"/>
                <a:ea typeface="Calibri" panose="020F0502020204030204" pitchFamily="34" charset="0"/>
                <a:cs typeface="Times New Roman" panose="02020603050405020304" pitchFamily="18" charset="0"/>
              </a:rPr>
            </a:br>
            <a:r>
              <a:rPr lang="en-US" sz="4500" b="1" dirty="0">
                <a:effectLst/>
                <a:latin typeface="Calibri" panose="020F0502020204030204" pitchFamily="34" charset="0"/>
                <a:ea typeface="Calibri" panose="020F0502020204030204" pitchFamily="34" charset="0"/>
                <a:cs typeface="Times New Roman" panose="02020603050405020304" pitchFamily="18" charset="0"/>
              </a:rPr>
              <a:t>THE TECHNICAL WRITING PROCESS.</a:t>
            </a:r>
            <a:endParaRPr lang="ru-RU" sz="4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1</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0122" y="2362842"/>
            <a:ext cx="8351749"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effectLst/>
                <a:latin typeface="Calibri" panose="020F0502020204030204" pitchFamily="34" charset="0"/>
                <a:ea typeface="Calibri" panose="020F0502020204030204" pitchFamily="34" charset="0"/>
                <a:cs typeface="Times New Roman" panose="02020603050405020304" pitchFamily="18" charset="0"/>
              </a:rPr>
              <a:t>https://alltogether.swe.org/2019/10/10-tips-to-improve-your-technical-writing-skills/</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7000" b="1" dirty="0">
                <a:effectLst/>
                <a:latin typeface="Calibri" panose="020F0502020204030204" pitchFamily="34" charset="0"/>
                <a:ea typeface="Calibri" panose="020F0502020204030204" pitchFamily="34" charset="0"/>
                <a:cs typeface="Times New Roman" panose="02020603050405020304" pitchFamily="18" charset="0"/>
              </a:rPr>
              <a:t>INTRODUCTION</a:t>
            </a:r>
            <a:endParaRPr lang="ru-RU" sz="7000" dirty="0"/>
          </a:p>
        </p:txBody>
      </p:sp>
    </p:spTree>
    <p:extLst>
      <p:ext uri="{BB962C8B-B14F-4D97-AF65-F5344CB8AC3E}">
        <p14:creationId xmlns:p14="http://schemas.microsoft.com/office/powerpoint/2010/main" val="145333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sz="5000" b="1" dirty="0">
                <a:effectLst/>
                <a:latin typeface="Calibri" panose="020F0502020204030204" pitchFamily="34" charset="0"/>
                <a:ea typeface="Times New Roman" panose="02020603050405020304" pitchFamily="18" charset="0"/>
              </a:rPr>
              <a:t>What is Technical Writing?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rmAutofit/>
          </a:bodyPr>
          <a:lstStyle/>
          <a:p>
            <a:pPr algn="just"/>
            <a:r>
              <a:rPr lang="en-US" sz="2500" dirty="0">
                <a:effectLst/>
                <a:latin typeface="Calibri" panose="020F0502020204030204" pitchFamily="34" charset="0"/>
                <a:ea typeface="Times New Roman" panose="02020603050405020304" pitchFamily="18" charset="0"/>
              </a:rPr>
              <a:t>Technical writing continues to be a highly coveted skill in the professional workplace. Demand is </a:t>
            </a:r>
            <a:r>
              <a:rPr lang="en-US" sz="2500" dirty="0">
                <a:latin typeface="Calibri" panose="020F0502020204030204" pitchFamily="34" charset="0"/>
              </a:rPr>
              <a:t>expected to grow </a:t>
            </a:r>
            <a:r>
              <a:rPr lang="en-US" sz="2500" dirty="0">
                <a:effectLst/>
                <a:latin typeface="Calibri" panose="020F0502020204030204" pitchFamily="34" charset="0"/>
                <a:ea typeface="Times New Roman" panose="02020603050405020304" pitchFamily="18" charset="0"/>
              </a:rPr>
              <a:t>at 10% from 2014 to 2024. This is faster than the average for all occupations.</a:t>
            </a:r>
          </a:p>
          <a:p>
            <a:pPr algn="just"/>
            <a:r>
              <a:rPr lang="en-US" sz="2500" dirty="0">
                <a:effectLst/>
                <a:latin typeface="Calibri" panose="020F0502020204030204" pitchFamily="34" charset="0"/>
                <a:ea typeface="Times New Roman" panose="02020603050405020304" pitchFamily="18" charset="0"/>
              </a:rPr>
              <a:t>The traditional definition of technical writing is: “Technical writing is the practice of documenting processes, such as software manuals or instructional materials. Traditionally, it was limited to user manuals of some sort”.</a:t>
            </a:r>
          </a:p>
          <a:p>
            <a:pPr algn="just"/>
            <a:r>
              <a:rPr lang="en-US" sz="2500" dirty="0">
                <a:effectLst/>
                <a:latin typeface="Calibri" panose="020F0502020204030204" pitchFamily="34" charset="0"/>
                <a:ea typeface="Times New Roman" panose="02020603050405020304" pitchFamily="18" charset="0"/>
              </a:rPr>
              <a:t>Frankly, this definition has become outdated. Technology moves quickly, and lexicographers are often left playing catch up.</a:t>
            </a:r>
            <a:endParaRPr lang="ru-RU" sz="2500" dirty="0"/>
          </a:p>
        </p:txBody>
      </p:sp>
    </p:spTree>
    <p:extLst>
      <p:ext uri="{BB962C8B-B14F-4D97-AF65-F5344CB8AC3E}">
        <p14:creationId xmlns:p14="http://schemas.microsoft.com/office/powerpoint/2010/main" val="332534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sz="4500" b="1" dirty="0">
                <a:effectLst/>
                <a:latin typeface="Calibri" panose="020F0502020204030204" pitchFamily="34" charset="0"/>
                <a:ea typeface="Times New Roman" panose="02020603050405020304" pitchFamily="18" charset="0"/>
              </a:rPr>
              <a:t>New Definition of Technical Writing</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21141" y="1759955"/>
            <a:ext cx="8946541" cy="4479527"/>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Today technical writing encompasses all documentation of complex technical processes. It includes reports, executive summary statements, briefs. Any time technical information is conveyed in writing at work, it is, by definition, technical writing.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This can include high-tech manufacturing, engineering, biotech, energy, aerospace, finance, IT, and global supply chain.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format is no longer bound to lengthy user manuals. Technical information must be distilled and presented unambiguously. This can come in the form of technical reports, emails, policy, briefs, and press releases.</a:t>
            </a:r>
            <a:endParaRPr lang="ru-RU" dirty="0">
              <a:effectLst/>
              <a:latin typeface="Calibri" panose="020F0502020204030204" pitchFamily="34" charset="0"/>
              <a:ea typeface="Times New Roman" panose="02020603050405020304" pitchFamily="18" charset="0"/>
              <a:cs typeface="Calibri" panose="020F0502020204030204" pitchFamily="34" charset="0"/>
            </a:endParaRPr>
          </a:p>
          <a:p>
            <a:pPr indent="450215" algn="just">
              <a:lnSpc>
                <a:spcPct val="107000"/>
              </a:lnSpc>
              <a:spcAft>
                <a:spcPts val="800"/>
              </a:spcAft>
            </a:pPr>
            <a:r>
              <a:rPr lang="en-US" b="1" dirty="0">
                <a:effectLst/>
                <a:latin typeface="Calibri" panose="020F0502020204030204" pitchFamily="34" charset="0"/>
                <a:ea typeface="Times New Roman" panose="02020603050405020304" pitchFamily="18" charset="0"/>
              </a:rPr>
              <a:t>The bottom line</a:t>
            </a:r>
            <a:r>
              <a:rPr lang="en-US" dirty="0">
                <a:effectLst/>
                <a:latin typeface="Calibri" panose="020F0502020204030204" pitchFamily="34" charset="0"/>
                <a:ea typeface="Times New Roman" panose="02020603050405020304" pitchFamily="18" charset="0"/>
              </a:rPr>
              <a:t> is if you work in a technical field, you are most likely performing technical writing.</a:t>
            </a:r>
            <a:endParaRPr lang="ru-RU" dirty="0"/>
          </a:p>
        </p:txBody>
      </p:sp>
    </p:spTree>
    <p:extLst>
      <p:ext uri="{BB962C8B-B14F-4D97-AF65-F5344CB8AC3E}">
        <p14:creationId xmlns:p14="http://schemas.microsoft.com/office/powerpoint/2010/main" val="119624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316482" cy="890686"/>
          </a:xfrm>
        </p:spPr>
        <p:txBody>
          <a:bodyPr>
            <a:noAutofit/>
          </a:bodyPr>
          <a:lstStyle/>
          <a:p>
            <a:r>
              <a:rPr lang="en-US" sz="3000" b="1" dirty="0">
                <a:effectLst/>
                <a:latin typeface="Calibri" panose="020F0502020204030204" pitchFamily="34" charset="0"/>
                <a:ea typeface="Times New Roman" panose="02020603050405020304" pitchFamily="18" charset="0"/>
              </a:rPr>
              <a:t>How is Technical Writing Different Than Business Writing?</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cs typeface="Calibri" panose="020F0502020204030204" pitchFamily="34" charset="0"/>
              </a:rPr>
              <a:t>The new definition starts to sound a lot like the definition of business writing. Be warned, </a:t>
            </a:r>
            <a:r>
              <a:rPr lang="en-US" sz="2500" dirty="0">
                <a:latin typeface="Calibri" panose="020F0502020204030204" pitchFamily="34" charset="0"/>
                <a:cs typeface="Calibri" panose="020F0502020204030204" pitchFamily="34" charset="0"/>
              </a:rPr>
              <a:t>technical writing is not exactly the same as business writing.</a:t>
            </a:r>
            <a:r>
              <a:rPr lang="en-US" sz="2500" dirty="0">
                <a:effectLst/>
                <a:latin typeface="Calibri" panose="020F0502020204030204" pitchFamily="34" charset="0"/>
                <a:ea typeface="Times New Roman" panose="02020603050405020304" pitchFamily="18" charset="0"/>
                <a:cs typeface="Calibri" panose="020F0502020204030204" pitchFamily="34" charset="0"/>
              </a:rPr>
              <a:t> Business writing is a broader category. It can be argued that technical writing falls under business writing. It deals with many of the same topics and documents.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500" dirty="0">
                <a:effectLst/>
                <a:latin typeface="Calibri" panose="020F0502020204030204" pitchFamily="34" charset="0"/>
                <a:ea typeface="Times New Roman" panose="02020603050405020304" pitchFamily="18" charset="0"/>
              </a:rPr>
              <a:t>Yet the process and outcomes of </a:t>
            </a:r>
            <a:r>
              <a:rPr lang="en-US" sz="2500" dirty="0">
                <a:latin typeface="Calibri" panose="020F0502020204030204" pitchFamily="34" charset="0"/>
              </a:rPr>
              <a:t>technical writing are unique. So, lets we will explore exactly what a technical writer </a:t>
            </a:r>
            <a:r>
              <a:rPr lang="en-US" sz="2500" dirty="0">
                <a:effectLst/>
                <a:latin typeface="Calibri" panose="020F0502020204030204" pitchFamily="34" charset="0"/>
                <a:ea typeface="Times New Roman" panose="02020603050405020304" pitchFamily="18" charset="0"/>
              </a:rPr>
              <a:t>does. And during the following lessons, we will review examples of technical writing and what you need to do to become a professional technical writer.</a:t>
            </a:r>
            <a:endParaRPr lang="ru-RU" sz="2500" dirty="0"/>
          </a:p>
        </p:txBody>
      </p:sp>
    </p:spTree>
    <p:extLst>
      <p:ext uri="{BB962C8B-B14F-4D97-AF65-F5344CB8AC3E}">
        <p14:creationId xmlns:p14="http://schemas.microsoft.com/office/powerpoint/2010/main" val="1283147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en-US" sz="4000" b="1" dirty="0">
                <a:effectLst/>
                <a:latin typeface="Calibri" panose="020F0502020204030204" pitchFamily="34" charset="0"/>
                <a:ea typeface="Times New Roman" panose="02020603050405020304" pitchFamily="18" charset="0"/>
              </a:rPr>
              <a:t>What Is the Job of a Technical Writer?</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The job of a technical writer will differ depending on the industry and company that they are employed with. They often work on multidisciplinary teams functioning as the mediator between the more technical staff and less technical reader. They will work closely with these teams to develop a communications strategy. Their responsibilities often extend beyond just writing. They must understand the entire project from high-level goals to the intricacies of implementation.</a:t>
            </a:r>
            <a:endParaRPr lang="ru-RU" sz="2500" dirty="0"/>
          </a:p>
        </p:txBody>
      </p:sp>
    </p:spTree>
    <p:extLst>
      <p:ext uri="{BB962C8B-B14F-4D97-AF65-F5344CB8AC3E}">
        <p14:creationId xmlns:p14="http://schemas.microsoft.com/office/powerpoint/2010/main" val="3474067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179305-E575-4393-97CB-1F77D2259EEB}"/>
              </a:ext>
            </a:extLst>
          </p:cNvPr>
          <p:cNvSpPr>
            <a:spLocks noGrp="1"/>
          </p:cNvSpPr>
          <p:nvPr>
            <p:ph type="title"/>
          </p:nvPr>
        </p:nvSpPr>
        <p:spPr/>
        <p:txBody>
          <a:bodyPr/>
          <a:lstStyle/>
          <a:p>
            <a:r>
              <a:rPr lang="en-US" sz="3500" b="1" dirty="0">
                <a:effectLst/>
                <a:latin typeface="Calibri" panose="020F0502020204030204" pitchFamily="34" charset="0"/>
                <a:ea typeface="Times New Roman" panose="02020603050405020304" pitchFamily="18" charset="0"/>
              </a:rPr>
              <a:t>Documents can be Written by a Technical Writer</a:t>
            </a:r>
            <a:endParaRPr lang="ru-RU" sz="3500" dirty="0"/>
          </a:p>
        </p:txBody>
      </p:sp>
      <p:sp>
        <p:nvSpPr>
          <p:cNvPr id="3" name="Объект 2">
            <a:extLst>
              <a:ext uri="{FF2B5EF4-FFF2-40B4-BE49-F238E27FC236}">
                <a16:creationId xmlns:a16="http://schemas.microsoft.com/office/drawing/2014/main" id="{E341212E-9D36-4579-96AC-73BC2A1ED7E9}"/>
              </a:ext>
            </a:extLst>
          </p:cNvPr>
          <p:cNvSpPr>
            <a:spLocks noGrp="1"/>
          </p:cNvSpPr>
          <p:nvPr>
            <p:ph idx="1"/>
          </p:nvPr>
        </p:nvSpPr>
        <p:spPr/>
        <p:txBody>
          <a:bodyPr/>
          <a:lstStyle/>
          <a:p>
            <a:r>
              <a:rPr lang="en-US" sz="2500" dirty="0">
                <a:effectLst/>
                <a:latin typeface="Calibri" panose="020F0502020204030204" pitchFamily="34" charset="0"/>
                <a:ea typeface="Times New Roman" panose="02020603050405020304" pitchFamily="18" charset="0"/>
                <a:cs typeface="Calibri" panose="020F0502020204030204" pitchFamily="34" charset="0"/>
              </a:rPr>
              <a:t>Your job and industry will dictate exactly what type of materials you will write. Here is a list of the documents you could be expected to write in a technical manner:</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graphicFrame>
        <p:nvGraphicFramePr>
          <p:cNvPr id="4" name="Таблица 3">
            <a:extLst>
              <a:ext uri="{FF2B5EF4-FFF2-40B4-BE49-F238E27FC236}">
                <a16:creationId xmlns:a16="http://schemas.microsoft.com/office/drawing/2014/main" id="{FCA2B36B-CA09-450E-BACD-64A0B1305095}"/>
              </a:ext>
            </a:extLst>
          </p:cNvPr>
          <p:cNvGraphicFramePr>
            <a:graphicFrameLocks noGrp="1"/>
          </p:cNvGraphicFramePr>
          <p:nvPr>
            <p:extLst>
              <p:ext uri="{D42A27DB-BD31-4B8C-83A1-F6EECF244321}">
                <p14:modId xmlns:p14="http://schemas.microsoft.com/office/powerpoint/2010/main" val="2612562300"/>
              </p:ext>
            </p:extLst>
          </p:nvPr>
        </p:nvGraphicFramePr>
        <p:xfrm>
          <a:off x="1226358" y="3559945"/>
          <a:ext cx="8700447" cy="2813177"/>
        </p:xfrm>
        <a:graphic>
          <a:graphicData uri="http://schemas.openxmlformats.org/drawingml/2006/table">
            <a:tbl>
              <a:tblPr firstRow="1" firstCol="1" bandRow="1">
                <a:tableStyleId>{9D7B26C5-4107-4FEC-AEDC-1716B250A1EF}</a:tableStyleId>
              </a:tblPr>
              <a:tblGrid>
                <a:gridCol w="4357696">
                  <a:extLst>
                    <a:ext uri="{9D8B030D-6E8A-4147-A177-3AD203B41FA5}">
                      <a16:colId xmlns:a16="http://schemas.microsoft.com/office/drawing/2014/main" val="1576714470"/>
                    </a:ext>
                  </a:extLst>
                </a:gridCol>
                <a:gridCol w="4342751">
                  <a:extLst>
                    <a:ext uri="{9D8B030D-6E8A-4147-A177-3AD203B41FA5}">
                      <a16:colId xmlns:a16="http://schemas.microsoft.com/office/drawing/2014/main" val="2176190056"/>
                    </a:ext>
                  </a:extLst>
                </a:gridCol>
              </a:tblGrid>
              <a:tr h="2451079">
                <a:tc>
                  <a:txBody>
                    <a:bodyPr/>
                    <a:lstStyle/>
                    <a:p>
                      <a:pPr algn="l">
                        <a:lnSpc>
                          <a:spcPct val="107000"/>
                        </a:lnSpc>
                        <a:spcAft>
                          <a:spcPts val="800"/>
                        </a:spcAft>
                      </a:pPr>
                      <a:r>
                        <a:rPr lang="en-US" sz="1700" dirty="0">
                          <a:effectLst/>
                        </a:rPr>
                        <a:t>- Technical Reports</a:t>
                      </a:r>
                      <a:endParaRPr lang="ru-RU" sz="1700" dirty="0">
                        <a:effectLst/>
                      </a:endParaRPr>
                    </a:p>
                    <a:p>
                      <a:pPr algn="l">
                        <a:lnSpc>
                          <a:spcPct val="107000"/>
                        </a:lnSpc>
                        <a:spcAft>
                          <a:spcPts val="800"/>
                        </a:spcAft>
                      </a:pPr>
                      <a:r>
                        <a:rPr lang="en-US" sz="1700" dirty="0">
                          <a:effectLst/>
                        </a:rPr>
                        <a:t>- Emails conveying technical information</a:t>
                      </a:r>
                      <a:endParaRPr lang="ru-RU" sz="1700" dirty="0">
                        <a:effectLst/>
                      </a:endParaRPr>
                    </a:p>
                    <a:p>
                      <a:pPr algn="l">
                        <a:lnSpc>
                          <a:spcPct val="107000"/>
                        </a:lnSpc>
                        <a:spcAft>
                          <a:spcPts val="800"/>
                        </a:spcAft>
                      </a:pPr>
                      <a:r>
                        <a:rPr lang="en-US" sz="1700" dirty="0">
                          <a:effectLst/>
                        </a:rPr>
                        <a:t>- Memos</a:t>
                      </a:r>
                      <a:endParaRPr lang="ru-RU" sz="1700" dirty="0">
                        <a:effectLst/>
                      </a:endParaRPr>
                    </a:p>
                    <a:p>
                      <a:pPr algn="l">
                        <a:lnSpc>
                          <a:spcPct val="107000"/>
                        </a:lnSpc>
                        <a:spcAft>
                          <a:spcPts val="800"/>
                        </a:spcAft>
                      </a:pPr>
                      <a:r>
                        <a:rPr lang="en-US" sz="1700" dirty="0">
                          <a:effectLst/>
                        </a:rPr>
                        <a:t>- User Interface Text</a:t>
                      </a:r>
                      <a:endParaRPr lang="ru-RU" sz="1700" dirty="0">
                        <a:effectLst/>
                      </a:endParaRPr>
                    </a:p>
                    <a:p>
                      <a:pPr algn="l">
                        <a:lnSpc>
                          <a:spcPct val="107000"/>
                        </a:lnSpc>
                        <a:spcAft>
                          <a:spcPts val="800"/>
                        </a:spcAft>
                      </a:pPr>
                      <a:r>
                        <a:rPr lang="en-US" sz="1700" dirty="0">
                          <a:effectLst/>
                        </a:rPr>
                        <a:t>- Guides and User Manuals</a:t>
                      </a:r>
                      <a:endParaRPr lang="ru-RU" sz="1700" dirty="0">
                        <a:effectLst/>
                      </a:endParaRPr>
                    </a:p>
                    <a:p>
                      <a:pPr algn="l">
                        <a:lnSpc>
                          <a:spcPct val="107000"/>
                        </a:lnSpc>
                        <a:spcAft>
                          <a:spcPts val="800"/>
                        </a:spcAft>
                      </a:pPr>
                      <a:r>
                        <a:rPr lang="en-US" sz="1700" dirty="0">
                          <a:effectLst/>
                        </a:rPr>
                        <a:t>- Press Releases</a:t>
                      </a:r>
                      <a:endParaRPr lang="ru-RU" sz="1700" dirty="0">
                        <a:effectLst/>
                      </a:endParaRPr>
                    </a:p>
                    <a:p>
                      <a:pPr algn="l">
                        <a:lnSpc>
                          <a:spcPct val="107000"/>
                        </a:lnSpc>
                        <a:spcAft>
                          <a:spcPts val="800"/>
                        </a:spcAft>
                      </a:pPr>
                      <a:r>
                        <a:rPr lang="en-US" sz="1700" dirty="0">
                          <a:effectLst/>
                        </a:rPr>
                        <a:t>- White Papers &amp; Case Studies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US" sz="1700" dirty="0">
                          <a:effectLst/>
                        </a:rPr>
                        <a:t>- Executive Summaries</a:t>
                      </a:r>
                      <a:endParaRPr lang="ru-RU" sz="1700" dirty="0">
                        <a:effectLst/>
                      </a:endParaRPr>
                    </a:p>
                    <a:p>
                      <a:pPr algn="l">
                        <a:lnSpc>
                          <a:spcPct val="107000"/>
                        </a:lnSpc>
                        <a:spcAft>
                          <a:spcPts val="800"/>
                        </a:spcAft>
                      </a:pPr>
                      <a:r>
                        <a:rPr lang="en-US" sz="1700" dirty="0">
                          <a:effectLst/>
                        </a:rPr>
                        <a:t>- Balanced Scorecards</a:t>
                      </a:r>
                      <a:endParaRPr lang="ru-RU" sz="1700" dirty="0">
                        <a:effectLst/>
                      </a:endParaRPr>
                    </a:p>
                    <a:p>
                      <a:pPr algn="l">
                        <a:lnSpc>
                          <a:spcPct val="107000"/>
                        </a:lnSpc>
                        <a:spcAft>
                          <a:spcPts val="800"/>
                        </a:spcAft>
                      </a:pPr>
                      <a:r>
                        <a:rPr lang="en-US" sz="1700" dirty="0">
                          <a:effectLst/>
                        </a:rPr>
                        <a:t>- Product Descriptions</a:t>
                      </a:r>
                      <a:endParaRPr lang="ru-RU" sz="1700" dirty="0">
                        <a:effectLst/>
                      </a:endParaRPr>
                    </a:p>
                    <a:p>
                      <a:pPr algn="l">
                        <a:lnSpc>
                          <a:spcPct val="107000"/>
                        </a:lnSpc>
                        <a:spcAft>
                          <a:spcPts val="800"/>
                        </a:spcAft>
                      </a:pPr>
                      <a:r>
                        <a:rPr lang="en-US" sz="1700" dirty="0">
                          <a:effectLst/>
                        </a:rPr>
                        <a:t>- Proposals</a:t>
                      </a:r>
                      <a:endParaRPr lang="ru-RU" sz="1700" dirty="0">
                        <a:effectLst/>
                      </a:endParaRPr>
                    </a:p>
                    <a:p>
                      <a:pPr algn="l">
                        <a:lnSpc>
                          <a:spcPct val="107000"/>
                        </a:lnSpc>
                        <a:spcAft>
                          <a:spcPts val="800"/>
                        </a:spcAft>
                      </a:pPr>
                      <a:r>
                        <a:rPr lang="en-US" sz="1700" dirty="0">
                          <a:effectLst/>
                        </a:rPr>
                        <a:t>- Reports</a:t>
                      </a:r>
                      <a:endParaRPr lang="ru-RU" sz="1700" dirty="0">
                        <a:effectLst/>
                      </a:endParaRPr>
                    </a:p>
                    <a:p>
                      <a:pPr algn="l">
                        <a:lnSpc>
                          <a:spcPct val="107000"/>
                        </a:lnSpc>
                        <a:spcAft>
                          <a:spcPts val="800"/>
                        </a:spcAft>
                      </a:pPr>
                      <a:r>
                        <a:rPr lang="en-US" sz="1700" dirty="0">
                          <a:effectLst/>
                        </a:rPr>
                        <a:t>- Websites</a:t>
                      </a:r>
                      <a:endParaRPr lang="ru-RU" sz="1700" dirty="0">
                        <a:effectLst/>
                      </a:endParaRPr>
                    </a:p>
                    <a:p>
                      <a:pPr algn="l">
                        <a:lnSpc>
                          <a:spcPct val="107000"/>
                        </a:lnSpc>
                        <a:spcAft>
                          <a:spcPts val="800"/>
                        </a:spcAft>
                      </a:pPr>
                      <a:r>
                        <a:rPr lang="en-US" sz="1700" dirty="0">
                          <a:effectLst/>
                        </a:rPr>
                        <a:t>- etc. </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9936943"/>
                  </a:ext>
                </a:extLst>
              </a:tr>
            </a:tbl>
          </a:graphicData>
        </a:graphic>
      </p:graphicFrame>
    </p:spTree>
    <p:extLst>
      <p:ext uri="{BB962C8B-B14F-4D97-AF65-F5344CB8AC3E}">
        <p14:creationId xmlns:p14="http://schemas.microsoft.com/office/powerpoint/2010/main" val="78338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en-US" sz="4500" b="1" dirty="0">
                <a:effectLst/>
                <a:latin typeface="Calibri" panose="020F0502020204030204" pitchFamily="34" charset="0"/>
                <a:ea typeface="Times New Roman" panose="02020603050405020304" pitchFamily="18" charset="0"/>
              </a:rPr>
              <a:t>Skills Needed for Technical Writing</a:t>
            </a:r>
            <a:endParaRPr lang="ru-RU" sz="4500" dirty="0"/>
          </a:p>
        </p:txBody>
      </p:sp>
      <p:graphicFrame>
        <p:nvGraphicFramePr>
          <p:cNvPr id="4" name="Объект 3">
            <a:hlinkClick r:id="" action="ppaction://hlinkshowjump?jump=nextslide" highlightClick="1"/>
            <a:extLst>
              <a:ext uri="{FF2B5EF4-FFF2-40B4-BE49-F238E27FC236}">
                <a16:creationId xmlns:a16="http://schemas.microsoft.com/office/drawing/2014/main" id="{B09B4ED8-A62D-48BB-9BBF-D833B1F8DFF2}"/>
              </a:ext>
            </a:extLst>
          </p:cNvPr>
          <p:cNvGraphicFramePr>
            <a:graphicFrameLocks noGrp="1"/>
          </p:cNvGraphicFramePr>
          <p:nvPr>
            <p:ph idx="1"/>
            <p:extLst>
              <p:ext uri="{D42A27DB-BD31-4B8C-83A1-F6EECF244321}">
                <p14:modId xmlns:p14="http://schemas.microsoft.com/office/powerpoint/2010/main" val="3353847315"/>
              </p:ext>
            </p:extLst>
          </p:nvPr>
        </p:nvGraphicFramePr>
        <p:xfrm>
          <a:off x="488272" y="1509204"/>
          <a:ext cx="11212497" cy="5104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0352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en-US" sz="5000" b="1" dirty="0">
                <a:effectLst/>
                <a:latin typeface="Calibri" panose="020F0502020204030204" pitchFamily="34" charset="0"/>
                <a:ea typeface="Times New Roman" panose="02020603050405020304" pitchFamily="18" charset="0"/>
              </a:rPr>
              <a:t>Research</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512582" y="1509205"/>
            <a:ext cx="8946541" cy="2192784"/>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Research is one of the first steps in technical writing. After you have an assignment, you will be responsible for collecting the data (numerical and non-numerical) and turning it into valuable information.</a:t>
            </a:r>
          </a:p>
          <a:p>
            <a:pPr indent="450215" algn="just">
              <a:lnSpc>
                <a:spcPct val="107000"/>
              </a:lnSpc>
              <a:spcAft>
                <a:spcPts val="800"/>
              </a:spcAft>
            </a:pPr>
            <a:r>
              <a:rPr lang="en-US" sz="2300" dirty="0">
                <a:latin typeface="Calibri" panose="020F0502020204030204" pitchFamily="34" charset="0"/>
                <a:cs typeface="Calibri" panose="020F0502020204030204" pitchFamily="34" charset="0"/>
              </a:rPr>
              <a:t>Research can come from a variety of places including:</a:t>
            </a:r>
            <a:endParaRPr lang="ru-RU" sz="2300" dirty="0">
              <a:latin typeface="Calibri" panose="020F0502020204030204" pitchFamily="34" charset="0"/>
              <a:cs typeface="Calibri" panose="020F0502020204030204" pitchFamily="34" charset="0"/>
            </a:endParaRPr>
          </a:p>
        </p:txBody>
      </p:sp>
      <p:graphicFrame>
        <p:nvGraphicFramePr>
          <p:cNvPr id="6" name="Схема 5">
            <a:extLst>
              <a:ext uri="{FF2B5EF4-FFF2-40B4-BE49-F238E27FC236}">
                <a16:creationId xmlns:a16="http://schemas.microsoft.com/office/drawing/2014/main" id="{7EE20303-53FA-441E-B9A8-F6E2D775427B}"/>
              </a:ext>
            </a:extLst>
          </p:cNvPr>
          <p:cNvGraphicFramePr/>
          <p:nvPr>
            <p:extLst>
              <p:ext uri="{D42A27DB-BD31-4B8C-83A1-F6EECF244321}">
                <p14:modId xmlns:p14="http://schemas.microsoft.com/office/powerpoint/2010/main" val="3477782342"/>
              </p:ext>
            </p:extLst>
          </p:nvPr>
        </p:nvGraphicFramePr>
        <p:xfrm>
          <a:off x="745724" y="3701989"/>
          <a:ext cx="10884024" cy="28437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8515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cs typeface="Calibri" panose="020F0502020204030204" pitchFamily="34" charset="0"/>
              </a:rPr>
              <a:t>Audience Perception</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The technical information you research and gather has to be shaped for reader interest, understanding, and perception. Technical writers often have to communicate highly technical information to a non-technical audience. Therefore, an early step in the most effective technical writing process is analyzing your audience carefully so you can match information to their needs.</a:t>
            </a:r>
            <a:endParaRPr lang="ru-RU" sz="3000" dirty="0"/>
          </a:p>
        </p:txBody>
      </p:sp>
    </p:spTree>
    <p:extLst>
      <p:ext uri="{BB962C8B-B14F-4D97-AF65-F5344CB8AC3E}">
        <p14:creationId xmlns:p14="http://schemas.microsoft.com/office/powerpoint/2010/main" val="1342040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Communication Skills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Communication skills are imperative to be a successful technical writer. You will likely be working with multiple teams and individuals from differing roles. Your ability to listen, record, and communicate will be crucial.</a:t>
            </a:r>
            <a:endParaRPr lang="ru-RU" sz="3000" dirty="0"/>
          </a:p>
        </p:txBody>
      </p:sp>
    </p:spTree>
    <p:extLst>
      <p:ext uri="{BB962C8B-B14F-4D97-AF65-F5344CB8AC3E}">
        <p14:creationId xmlns:p14="http://schemas.microsoft.com/office/powerpoint/2010/main" val="2240156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Technical Skills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It is imperative that you understand the technical nature of the content you are writing about. It is difficult to clearly convey a concept that you have not mastered. Many technical writers have academic or workplace experience in the topic they are writing about and many technical writers have job titles of engineer, geologist, seismologist, financial analyst, or business analyst. They are employed in technical positions and have to summarize information cross-functionally to other areas of the company.</a:t>
            </a:r>
            <a:endParaRPr lang="ru-RU" sz="2500" dirty="0"/>
          </a:p>
        </p:txBody>
      </p:sp>
    </p:spTree>
    <p:extLst>
      <p:ext uri="{BB962C8B-B14F-4D97-AF65-F5344CB8AC3E}">
        <p14:creationId xmlns:p14="http://schemas.microsoft.com/office/powerpoint/2010/main" val="921969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cs typeface="Calibri" panose="020F0502020204030204" pitchFamily="34" charset="0"/>
              </a:rPr>
              <a:t>Writing</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Excellent writing skills ensure your documents are easy to read and are free of errors. Writing encompasses many of the other skills on this list. It is important that you have the correct tone, style, and format for your document. Often these rules are outlined by the employing organization in a style guide.</a:t>
            </a:r>
            <a:endParaRPr lang="ru-RU" sz="3000" dirty="0"/>
          </a:p>
        </p:txBody>
      </p:sp>
    </p:spTree>
    <p:extLst>
      <p:ext uri="{BB962C8B-B14F-4D97-AF65-F5344CB8AC3E}">
        <p14:creationId xmlns:p14="http://schemas.microsoft.com/office/powerpoint/2010/main" val="3905803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Document Design</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You may be responsible for </a:t>
            </a:r>
            <a:r>
              <a:rPr lang="en-US" sz="2200" dirty="0">
                <a:latin typeface="Calibri" panose="020F0502020204030204" pitchFamily="34" charset="0"/>
                <a:cs typeface="Calibri" panose="020F0502020204030204" pitchFamily="34" charset="0"/>
              </a:rPr>
              <a:t>adding graphics </a:t>
            </a:r>
            <a:r>
              <a:rPr lang="en-US" sz="2200" dirty="0">
                <a:effectLst/>
                <a:latin typeface="Calibri" panose="020F0502020204030204" pitchFamily="34" charset="0"/>
                <a:ea typeface="Times New Roman" panose="02020603050405020304" pitchFamily="18" charset="0"/>
                <a:cs typeface="Calibri" panose="020F0502020204030204" pitchFamily="34" charset="0"/>
              </a:rPr>
              <a:t>to compliment your document. It is important that the graphics aid the reader in comprehending the information. Graphs, tables, and charts are commonplace in technical reports.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You will also need to be proficient in formatting documents. The formatting should be professional and aid the reader in navigating the document. Headings should be easy to skim, and the content should be organized logically.</a:t>
            </a: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rPr>
              <a:t>A poorly designed document will make it more difficult for the reader to understand the content. Document design is a key aspect of technical writing</a:t>
            </a:r>
            <a:r>
              <a:rPr lang="en-US" sz="2200" dirty="0">
                <a:effectLst/>
                <a:latin typeface="Calibri" panose="020F0502020204030204" pitchFamily="34" charset="0"/>
                <a:ea typeface="Calibri" panose="020F0502020204030204" pitchFamily="34" charset="0"/>
              </a:rPr>
              <a:t>.</a:t>
            </a:r>
            <a:endParaRPr lang="ru-RU" sz="2200" dirty="0"/>
          </a:p>
        </p:txBody>
      </p:sp>
    </p:spTree>
    <p:extLst>
      <p:ext uri="{BB962C8B-B14F-4D97-AF65-F5344CB8AC3E}">
        <p14:creationId xmlns:p14="http://schemas.microsoft.com/office/powerpoint/2010/main" val="2600700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Fluency with Digital Tools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Today writers must use multiple tools during the technical writing process. This often goes beyond basic text editors. Technical writers are expected to be able to create graphics and annotate images and screen captures and extract data from Excel and convey that data in charts and tables.</a:t>
            </a:r>
            <a:endParaRPr lang="ru-RU" sz="3000" dirty="0"/>
          </a:p>
        </p:txBody>
      </p:sp>
    </p:spTree>
    <p:extLst>
      <p:ext uri="{BB962C8B-B14F-4D97-AF65-F5344CB8AC3E}">
        <p14:creationId xmlns:p14="http://schemas.microsoft.com/office/powerpoint/2010/main" val="33506656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338692"/>
            <a:ext cx="9404723" cy="2180616"/>
          </a:xfrm>
        </p:spPr>
        <p:txBody>
          <a:bodyPr/>
          <a:lstStyle/>
          <a:p>
            <a:pPr algn="ctr"/>
            <a:r>
              <a:rPr lang="en-US" sz="7000" b="1" dirty="0">
                <a:effectLst/>
                <a:latin typeface="Calibri" panose="020F0502020204030204" pitchFamily="34" charset="0"/>
                <a:ea typeface="Times New Roman" panose="02020603050405020304" pitchFamily="18" charset="0"/>
              </a:rPr>
              <a:t>THE TECHNICAL WRITING PROCESS</a:t>
            </a:r>
            <a:endParaRPr lang="ru-RU" sz="7000" dirty="0"/>
          </a:p>
        </p:txBody>
      </p:sp>
    </p:spTree>
    <p:extLst>
      <p:ext uri="{BB962C8B-B14F-4D97-AF65-F5344CB8AC3E}">
        <p14:creationId xmlns:p14="http://schemas.microsoft.com/office/powerpoint/2010/main" val="3819342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7"/>
            <a:ext cx="8837088" cy="1730728"/>
          </a:xfrm>
        </p:spPr>
        <p:txBody>
          <a:bodyPr>
            <a:noAutofit/>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The Technical Writing Process defines the five main steps in technical writing:</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D4BC6C2B-9E87-4287-87BF-102A062B05E4}"/>
              </a:ext>
            </a:extLst>
          </p:cNvPr>
          <p:cNvGraphicFramePr/>
          <p:nvPr>
            <p:extLst>
              <p:ext uri="{D42A27DB-BD31-4B8C-83A1-F6EECF244321}">
                <p14:modId xmlns:p14="http://schemas.microsoft.com/office/powerpoint/2010/main" val="905984884"/>
              </p:ext>
            </p:extLst>
          </p:nvPr>
        </p:nvGraphicFramePr>
        <p:xfrm>
          <a:off x="1143001" y="2349245"/>
          <a:ext cx="9905998" cy="3421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5718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052636" y="306280"/>
            <a:ext cx="9218828" cy="1485490"/>
          </a:xfrm>
        </p:spPr>
        <p:txBody>
          <a:bodyPr>
            <a:noAutofit/>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The process is supported by 12 templates, designed to help you execute the detailed activities in each step in the Technical Writing Process:</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A10036E0-FD34-404E-AA24-323BE86345B1}"/>
              </a:ext>
            </a:extLst>
          </p:cNvPr>
          <p:cNvGraphicFramePr>
            <a:graphicFrameLocks noGrp="1"/>
          </p:cNvGraphicFramePr>
          <p:nvPr>
            <p:ph idx="1"/>
            <p:extLst>
              <p:ext uri="{D42A27DB-BD31-4B8C-83A1-F6EECF244321}">
                <p14:modId xmlns:p14="http://schemas.microsoft.com/office/powerpoint/2010/main" val="2574733927"/>
              </p:ext>
            </p:extLst>
          </p:nvPr>
        </p:nvGraphicFramePr>
        <p:xfrm>
          <a:off x="603683" y="2052638"/>
          <a:ext cx="5379868" cy="4499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4">
            <a:extLst>
              <a:ext uri="{FF2B5EF4-FFF2-40B4-BE49-F238E27FC236}">
                <a16:creationId xmlns:a16="http://schemas.microsoft.com/office/drawing/2014/main" id="{4840AB6D-1526-4B76-8936-64ACC225A698}"/>
              </a:ext>
            </a:extLst>
          </p:cNvPr>
          <p:cNvGraphicFramePr>
            <a:graphicFrameLocks/>
          </p:cNvGraphicFramePr>
          <p:nvPr>
            <p:extLst>
              <p:ext uri="{D42A27DB-BD31-4B8C-83A1-F6EECF244321}">
                <p14:modId xmlns:p14="http://schemas.microsoft.com/office/powerpoint/2010/main" val="3476242484"/>
              </p:ext>
            </p:extLst>
          </p:nvPr>
        </p:nvGraphicFramePr>
        <p:xfrm>
          <a:off x="6208449" y="2047136"/>
          <a:ext cx="5379868" cy="44990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34369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745742" y="144096"/>
            <a:ext cx="9490211"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Technical Writing Process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6" name="Группа 5">
            <a:extLst>
              <a:ext uri="{FF2B5EF4-FFF2-40B4-BE49-F238E27FC236}">
                <a16:creationId xmlns:a16="http://schemas.microsoft.com/office/drawing/2014/main" id="{5C68CC48-8B17-4684-914C-867484B33472}"/>
              </a:ext>
            </a:extLst>
          </p:cNvPr>
          <p:cNvGrpSpPr/>
          <p:nvPr/>
        </p:nvGrpSpPr>
        <p:grpSpPr>
          <a:xfrm>
            <a:off x="485312" y="1203458"/>
            <a:ext cx="11221375" cy="5442216"/>
            <a:chOff x="139408" y="457200"/>
            <a:chExt cx="8864892" cy="6019798"/>
          </a:xfrm>
          <a:solidFill>
            <a:schemeClr val="accent3">
              <a:lumMod val="20000"/>
              <a:lumOff val="80000"/>
            </a:schemeClr>
          </a:solidFill>
        </p:grpSpPr>
        <p:sp>
          <p:nvSpPr>
            <p:cNvPr id="7" name="Rounded Rectangle 3">
              <a:extLst>
                <a:ext uri="{FF2B5EF4-FFF2-40B4-BE49-F238E27FC236}">
                  <a16:creationId xmlns:a16="http://schemas.microsoft.com/office/drawing/2014/main" id="{191F741D-4F26-461D-91EF-C32982377BAA}"/>
                </a:ext>
              </a:extLst>
            </p:cNvPr>
            <p:cNvSpPr/>
            <p:nvPr/>
          </p:nvSpPr>
          <p:spPr>
            <a:xfrm>
              <a:off x="825500" y="457200"/>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Plan</a:t>
              </a:r>
              <a:endParaRPr lang="en-AU" sz="1600" b="1" dirty="0"/>
            </a:p>
          </p:txBody>
        </p:sp>
        <p:sp>
          <p:nvSpPr>
            <p:cNvPr id="8" name="Rounded Rectangle 4">
              <a:extLst>
                <a:ext uri="{FF2B5EF4-FFF2-40B4-BE49-F238E27FC236}">
                  <a16:creationId xmlns:a16="http://schemas.microsoft.com/office/drawing/2014/main" id="{73A1B99A-CE39-4E6A-9CB6-1E7B6ED82880}"/>
                </a:ext>
              </a:extLst>
            </p:cNvPr>
            <p:cNvSpPr/>
            <p:nvPr/>
          </p:nvSpPr>
          <p:spPr>
            <a:xfrm>
              <a:off x="4147698" y="473710"/>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Write</a:t>
              </a:r>
              <a:endParaRPr lang="en-AU" sz="1600" b="1" dirty="0"/>
            </a:p>
          </p:txBody>
        </p:sp>
        <p:sp>
          <p:nvSpPr>
            <p:cNvPr id="9" name="Rounded Rectangle 5">
              <a:extLst>
                <a:ext uri="{FF2B5EF4-FFF2-40B4-BE49-F238E27FC236}">
                  <a16:creationId xmlns:a16="http://schemas.microsoft.com/office/drawing/2014/main" id="{EAC9D6DD-0A16-4BBC-9471-2CAA53808988}"/>
                </a:ext>
              </a:extLst>
            </p:cNvPr>
            <p:cNvSpPr/>
            <p:nvPr/>
          </p:nvSpPr>
          <p:spPr>
            <a:xfrm>
              <a:off x="5816600" y="473396"/>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Review</a:t>
              </a:r>
              <a:endParaRPr lang="en-AU" sz="1600" b="1" dirty="0"/>
            </a:p>
          </p:txBody>
        </p:sp>
        <p:sp>
          <p:nvSpPr>
            <p:cNvPr id="10" name="Rounded Rectangle 6">
              <a:extLst>
                <a:ext uri="{FF2B5EF4-FFF2-40B4-BE49-F238E27FC236}">
                  <a16:creationId xmlns:a16="http://schemas.microsoft.com/office/drawing/2014/main" id="{BA0D5625-A609-4322-AB14-A18AB2463872}"/>
                </a:ext>
              </a:extLst>
            </p:cNvPr>
            <p:cNvSpPr/>
            <p:nvPr/>
          </p:nvSpPr>
          <p:spPr>
            <a:xfrm>
              <a:off x="7480300" y="473396"/>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Publish</a:t>
              </a:r>
              <a:endParaRPr lang="en-AU" sz="1600" b="1" dirty="0"/>
            </a:p>
          </p:txBody>
        </p:sp>
        <p:sp>
          <p:nvSpPr>
            <p:cNvPr id="11" name="Rectangle 1">
              <a:extLst>
                <a:ext uri="{FF2B5EF4-FFF2-40B4-BE49-F238E27FC236}">
                  <a16:creationId xmlns:a16="http://schemas.microsoft.com/office/drawing/2014/main" id="{EB153ABA-A56D-4990-9E7D-EAF02D9218FA}"/>
                </a:ext>
              </a:extLst>
            </p:cNvPr>
            <p:cNvSpPr/>
            <p:nvPr/>
          </p:nvSpPr>
          <p:spPr>
            <a:xfrm>
              <a:off x="8255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Define scope, stakeholders &amp; process</a:t>
              </a:r>
            </a:p>
            <a:p>
              <a:pPr marL="144000" indent="-144000">
                <a:buFont typeface="Arial" pitchFamily="34" charset="0"/>
                <a:buChar char="•"/>
              </a:pPr>
              <a:r>
                <a:rPr lang="en-AU" sz="1200" b="1" dirty="0"/>
                <a:t>Select techniques &amp; tools</a:t>
              </a:r>
            </a:p>
            <a:p>
              <a:pPr marL="144000" indent="-144000">
                <a:buFont typeface="Arial" pitchFamily="34" charset="0"/>
                <a:buChar char="•"/>
              </a:pPr>
              <a:r>
                <a:rPr lang="en-AU" sz="1200" b="1" dirty="0"/>
                <a:t>Review Doc. Plan with stakeholders</a:t>
              </a:r>
            </a:p>
            <a:p>
              <a:pPr marL="144000" indent="-144000">
                <a:buFont typeface="Arial" pitchFamily="34" charset="0"/>
                <a:buChar char="•"/>
              </a:pPr>
              <a:r>
                <a:rPr lang="en-AU" sz="1200" b="1" dirty="0"/>
                <a:t>Schedule project</a:t>
              </a:r>
            </a:p>
            <a:p>
              <a:pPr marL="144000" indent="-144000">
                <a:buFont typeface="Arial" pitchFamily="34" charset="0"/>
                <a:buChar char="•"/>
              </a:pPr>
              <a:r>
                <a:rPr lang="en-AU" sz="1200" b="1" dirty="0"/>
                <a:t>Check for templates or  style guides</a:t>
              </a:r>
            </a:p>
            <a:p>
              <a:pPr marL="144000" indent="-144000">
                <a:buFont typeface="Arial" pitchFamily="34" charset="0"/>
                <a:buChar char="•"/>
              </a:pPr>
              <a:r>
                <a:rPr lang="en-AU" sz="1200" b="1" dirty="0"/>
                <a:t>Gather information </a:t>
              </a:r>
            </a:p>
            <a:p>
              <a:pPr marL="144000" indent="-144000">
                <a:buFont typeface="Arial" pitchFamily="34" charset="0"/>
                <a:buChar char="•"/>
              </a:pPr>
              <a:r>
                <a:rPr lang="en-AU" sz="1200" b="1" dirty="0"/>
                <a:t>Track progress</a:t>
              </a:r>
            </a:p>
          </p:txBody>
        </p:sp>
        <p:sp>
          <p:nvSpPr>
            <p:cNvPr id="12" name="Rectangle 28">
              <a:extLst>
                <a:ext uri="{FF2B5EF4-FFF2-40B4-BE49-F238E27FC236}">
                  <a16:creationId xmlns:a16="http://schemas.microsoft.com/office/drawing/2014/main" id="{58404CC3-5F55-42C0-80AE-CA400644E311}"/>
                </a:ext>
              </a:extLst>
            </p:cNvPr>
            <p:cNvSpPr/>
            <p:nvPr/>
          </p:nvSpPr>
          <p:spPr>
            <a:xfrm>
              <a:off x="2484482"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Create table of contents (if required)</a:t>
              </a:r>
            </a:p>
            <a:p>
              <a:pPr marL="144000" indent="-144000">
                <a:buFont typeface="Arial" pitchFamily="34" charset="0"/>
                <a:buChar char="•"/>
              </a:pPr>
              <a:r>
                <a:rPr lang="en-AU" sz="1200" b="1" dirty="0"/>
                <a:t>Review table of contents with subject matter experts / stakeholders</a:t>
              </a:r>
            </a:p>
            <a:p>
              <a:pPr marL="144000" indent="-144000">
                <a:buFont typeface="Arial" pitchFamily="34" charset="0"/>
                <a:buChar char="•"/>
              </a:pPr>
              <a:endParaRPr lang="en-AU" sz="1200" b="1" dirty="0"/>
            </a:p>
          </p:txBody>
        </p:sp>
        <p:sp>
          <p:nvSpPr>
            <p:cNvPr id="13" name="Rectangle 29">
              <a:extLst>
                <a:ext uri="{FF2B5EF4-FFF2-40B4-BE49-F238E27FC236}">
                  <a16:creationId xmlns:a16="http://schemas.microsoft.com/office/drawing/2014/main" id="{EB132999-4B08-422F-83F5-4BCDD97E28DE}"/>
                </a:ext>
              </a:extLst>
            </p:cNvPr>
            <p:cNvSpPr/>
            <p:nvPr/>
          </p:nvSpPr>
          <p:spPr>
            <a:xfrm>
              <a:off x="4147698"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Write first draft</a:t>
              </a:r>
            </a:p>
            <a:p>
              <a:pPr marL="144000" indent="-144000">
                <a:buFont typeface="Arial" pitchFamily="34" charset="0"/>
                <a:buChar char="•"/>
              </a:pPr>
              <a:r>
                <a:rPr lang="en-AU" sz="1200" b="1" dirty="0"/>
                <a:t>Review draft with subject matter experts</a:t>
              </a:r>
            </a:p>
            <a:p>
              <a:pPr marL="144000" indent="-144000">
                <a:buFont typeface="Arial" pitchFamily="34" charset="0"/>
                <a:buChar char="•"/>
              </a:pPr>
              <a:r>
                <a:rPr lang="en-AU" sz="1200" b="1" dirty="0">
                  <a:solidFill>
                    <a:schemeClr val="bg1"/>
                  </a:solidFill>
                </a:rPr>
                <a:t>Review &amp; revise draft to final stage </a:t>
              </a:r>
            </a:p>
            <a:p>
              <a:pPr marL="144000" indent="-144000">
                <a:buFont typeface="Arial" pitchFamily="34" charset="0"/>
                <a:buChar char="•"/>
              </a:pPr>
              <a:r>
                <a:rPr lang="en-AU" sz="1200" b="1" dirty="0">
                  <a:solidFill>
                    <a:schemeClr val="bg1"/>
                  </a:solidFill>
                </a:rPr>
                <a:t>Format / lay out draft </a:t>
              </a:r>
            </a:p>
          </p:txBody>
        </p:sp>
        <p:sp>
          <p:nvSpPr>
            <p:cNvPr id="14" name="Rectangle 31">
              <a:extLst>
                <a:ext uri="{FF2B5EF4-FFF2-40B4-BE49-F238E27FC236}">
                  <a16:creationId xmlns:a16="http://schemas.microsoft.com/office/drawing/2014/main" id="{041EDB2B-B41A-4FFE-8A84-EB54B34C5A7A}"/>
                </a:ext>
              </a:extLst>
            </p:cNvPr>
            <p:cNvSpPr/>
            <p:nvPr/>
          </p:nvSpPr>
          <p:spPr>
            <a:xfrm>
              <a:off x="58166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solidFill>
                    <a:schemeClr val="bg1"/>
                  </a:solidFill>
                </a:rPr>
                <a:t>Edit &amp; check draft</a:t>
              </a:r>
            </a:p>
            <a:p>
              <a:pPr marL="144000" indent="-144000">
                <a:buFont typeface="Arial" pitchFamily="34" charset="0"/>
                <a:buChar char="•"/>
              </a:pPr>
              <a:r>
                <a:rPr lang="en-AU" sz="1200" b="1" dirty="0">
                  <a:solidFill>
                    <a:schemeClr val="bg1"/>
                  </a:solidFill>
                </a:rPr>
                <a:t>Define review team</a:t>
              </a:r>
            </a:p>
            <a:p>
              <a:pPr marL="144000" indent="-144000">
                <a:buFont typeface="Arial" pitchFamily="34" charset="0"/>
                <a:buChar char="•"/>
              </a:pPr>
              <a:r>
                <a:rPr lang="en-AU" sz="1200" b="1" dirty="0">
                  <a:solidFill>
                    <a:schemeClr val="bg1"/>
                  </a:solidFill>
                </a:rPr>
                <a:t>Conduct stakeholder review</a:t>
              </a:r>
            </a:p>
            <a:p>
              <a:pPr marL="144000" indent="-144000">
                <a:buFont typeface="Arial" pitchFamily="34" charset="0"/>
                <a:buChar char="•"/>
              </a:pPr>
              <a:r>
                <a:rPr lang="en-AU" sz="1200" b="1" dirty="0">
                  <a:solidFill>
                    <a:schemeClr val="bg1"/>
                  </a:solidFill>
                </a:rPr>
                <a:t>Collate feedback &amp; revise draft</a:t>
              </a:r>
            </a:p>
            <a:p>
              <a:pPr marL="144000" indent="-144000">
                <a:buFont typeface="Arial" pitchFamily="34" charset="0"/>
                <a:buChar char="•"/>
              </a:pPr>
              <a:r>
                <a:rPr lang="en-AU" sz="1200" b="1" dirty="0">
                  <a:solidFill>
                    <a:schemeClr val="bg1"/>
                  </a:solidFill>
                </a:rPr>
                <a:t>Obtain appr</a:t>
              </a:r>
              <a:r>
                <a:rPr lang="en-AU" sz="1200" b="1" dirty="0"/>
                <a:t>oval to publish </a:t>
              </a:r>
            </a:p>
          </p:txBody>
        </p:sp>
        <p:sp>
          <p:nvSpPr>
            <p:cNvPr id="15" name="Right Arrow 12">
              <a:extLst>
                <a:ext uri="{FF2B5EF4-FFF2-40B4-BE49-F238E27FC236}">
                  <a16:creationId xmlns:a16="http://schemas.microsoft.com/office/drawing/2014/main" id="{18BFD8DC-1662-46C5-86EC-540E1DD2DB6B}"/>
                </a:ext>
              </a:extLst>
            </p:cNvPr>
            <p:cNvSpPr/>
            <p:nvPr/>
          </p:nvSpPr>
          <p:spPr>
            <a:xfrm>
              <a:off x="5551870"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16" name="Right Arrow 14">
              <a:extLst>
                <a:ext uri="{FF2B5EF4-FFF2-40B4-BE49-F238E27FC236}">
                  <a16:creationId xmlns:a16="http://schemas.microsoft.com/office/drawing/2014/main" id="{83CB337B-CB89-413B-95F2-9A7E6DE2895B}"/>
                </a:ext>
              </a:extLst>
            </p:cNvPr>
            <p:cNvSpPr/>
            <p:nvPr/>
          </p:nvSpPr>
          <p:spPr>
            <a:xfrm>
              <a:off x="7220772" y="57626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2000" b="1" dirty="0">
                <a:solidFill>
                  <a:schemeClr val="dk1"/>
                </a:solidFill>
              </a:endParaRPr>
            </a:p>
          </p:txBody>
        </p:sp>
        <p:sp>
          <p:nvSpPr>
            <p:cNvPr id="17" name="Rectangle 18">
              <a:extLst>
                <a:ext uri="{FF2B5EF4-FFF2-40B4-BE49-F238E27FC236}">
                  <a16:creationId xmlns:a16="http://schemas.microsoft.com/office/drawing/2014/main" id="{0C7B2B9F-0705-4617-AAB8-FAE2A3FE9A99}"/>
                </a:ext>
              </a:extLst>
            </p:cNvPr>
            <p:cNvSpPr/>
            <p:nvPr/>
          </p:nvSpPr>
          <p:spPr>
            <a:xfrm>
              <a:off x="7480300" y="4190999"/>
              <a:ext cx="1511300" cy="2285999"/>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Controlled Document</a:t>
              </a:r>
            </a:p>
            <a:p>
              <a:pPr marL="144000" indent="-144000">
                <a:buFont typeface="Arial" pitchFamily="34" charset="0"/>
                <a:buChar char="•"/>
              </a:pPr>
              <a:r>
                <a:rPr lang="en-AU" sz="1200" b="1"/>
                <a:t>Message to </a:t>
              </a:r>
              <a:r>
                <a:rPr lang="en-AU" sz="1200" b="1" dirty="0"/>
                <a:t>Stakeholders</a:t>
              </a:r>
            </a:p>
          </p:txBody>
        </p:sp>
        <p:sp>
          <p:nvSpPr>
            <p:cNvPr id="18" name="Rectangle 19">
              <a:extLst>
                <a:ext uri="{FF2B5EF4-FFF2-40B4-BE49-F238E27FC236}">
                  <a16:creationId xmlns:a16="http://schemas.microsoft.com/office/drawing/2014/main" id="{A45897EB-8DC5-4AAD-A5A6-261B76819A7E}"/>
                </a:ext>
              </a:extLst>
            </p:cNvPr>
            <p:cNvSpPr/>
            <p:nvPr/>
          </p:nvSpPr>
          <p:spPr>
            <a:xfrm>
              <a:off x="139408" y="1278777"/>
              <a:ext cx="393992" cy="2759823"/>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Activities</a:t>
              </a:r>
            </a:p>
          </p:txBody>
        </p:sp>
        <p:sp>
          <p:nvSpPr>
            <p:cNvPr id="19" name="Rectangle 21">
              <a:extLst>
                <a:ext uri="{FF2B5EF4-FFF2-40B4-BE49-F238E27FC236}">
                  <a16:creationId xmlns:a16="http://schemas.microsoft.com/office/drawing/2014/main" id="{B7F0F756-4044-4D9A-873B-A2C32E396306}"/>
                </a:ext>
              </a:extLst>
            </p:cNvPr>
            <p:cNvSpPr/>
            <p:nvPr/>
          </p:nvSpPr>
          <p:spPr>
            <a:xfrm>
              <a:off x="139408" y="4191000"/>
              <a:ext cx="393992" cy="213359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Tools / Outputs</a:t>
              </a:r>
            </a:p>
          </p:txBody>
        </p:sp>
        <p:sp>
          <p:nvSpPr>
            <p:cNvPr id="20" name="Rectangle 20">
              <a:extLst>
                <a:ext uri="{FF2B5EF4-FFF2-40B4-BE49-F238E27FC236}">
                  <a16:creationId xmlns:a16="http://schemas.microsoft.com/office/drawing/2014/main" id="{BA2D78A1-1D0D-4C5E-9770-2F4AB73F0A07}"/>
                </a:ext>
              </a:extLst>
            </p:cNvPr>
            <p:cNvSpPr/>
            <p:nvPr/>
          </p:nvSpPr>
          <p:spPr>
            <a:xfrm>
              <a:off x="74803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Finalise document (formatting, proofreading, etc.) </a:t>
              </a:r>
            </a:p>
            <a:p>
              <a:pPr marL="144000" indent="-144000">
                <a:buFont typeface="Arial" pitchFamily="34" charset="0"/>
                <a:buChar char="•"/>
              </a:pPr>
              <a:r>
                <a:rPr lang="en-AU" sz="1200" b="1" dirty="0"/>
                <a:t>Establish document control</a:t>
              </a:r>
            </a:p>
            <a:p>
              <a:pPr marL="144000" indent="-144000">
                <a:buFont typeface="Arial" pitchFamily="34" charset="0"/>
                <a:buChar char="•"/>
              </a:pPr>
              <a:r>
                <a:rPr lang="en-AU" sz="1200" b="1" dirty="0"/>
                <a:t>Publish final draft </a:t>
              </a:r>
            </a:p>
            <a:p>
              <a:pPr marL="144000" indent="-144000">
                <a:buFont typeface="Arial" pitchFamily="34" charset="0"/>
                <a:buChar char="•"/>
              </a:pPr>
              <a:r>
                <a:rPr lang="en-AU" sz="1200" b="1" dirty="0"/>
                <a:t>Communicate with stakeholders </a:t>
              </a:r>
            </a:p>
          </p:txBody>
        </p:sp>
        <p:sp>
          <p:nvSpPr>
            <p:cNvPr id="21" name="Rounded Rectangle 25">
              <a:extLst>
                <a:ext uri="{FF2B5EF4-FFF2-40B4-BE49-F238E27FC236}">
                  <a16:creationId xmlns:a16="http://schemas.microsoft.com/office/drawing/2014/main" id="{52CE037A-6244-4A41-A43F-F096EE336A8A}"/>
                </a:ext>
              </a:extLst>
            </p:cNvPr>
            <p:cNvSpPr/>
            <p:nvPr/>
          </p:nvSpPr>
          <p:spPr>
            <a:xfrm>
              <a:off x="2471782" y="473396"/>
              <a:ext cx="15367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Structure</a:t>
              </a:r>
              <a:endParaRPr lang="en-AU" sz="1600" b="1" dirty="0"/>
            </a:p>
          </p:txBody>
        </p:sp>
        <p:sp>
          <p:nvSpPr>
            <p:cNvPr id="22" name="Right Arrow 13">
              <a:extLst>
                <a:ext uri="{FF2B5EF4-FFF2-40B4-BE49-F238E27FC236}">
                  <a16:creationId xmlns:a16="http://schemas.microsoft.com/office/drawing/2014/main" id="{034CD770-CDCE-4780-9A37-DED4DB12AD8D}"/>
                </a:ext>
              </a:extLst>
            </p:cNvPr>
            <p:cNvSpPr/>
            <p:nvPr/>
          </p:nvSpPr>
          <p:spPr>
            <a:xfrm>
              <a:off x="3888654"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3" name="Right Arrow 26">
              <a:extLst>
                <a:ext uri="{FF2B5EF4-FFF2-40B4-BE49-F238E27FC236}">
                  <a16:creationId xmlns:a16="http://schemas.microsoft.com/office/drawing/2014/main" id="{86E0A9B2-E5C1-432B-97B1-3BD105DECDC9}"/>
                </a:ext>
              </a:extLst>
            </p:cNvPr>
            <p:cNvSpPr/>
            <p:nvPr/>
          </p:nvSpPr>
          <p:spPr>
            <a:xfrm>
              <a:off x="2212254" y="567372"/>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4" name="Rectangle 27">
              <a:extLst>
                <a:ext uri="{FF2B5EF4-FFF2-40B4-BE49-F238E27FC236}">
                  <a16:creationId xmlns:a16="http://schemas.microsoft.com/office/drawing/2014/main" id="{3A0E0EE8-0729-4F07-9E3D-C961C313525D}"/>
                </a:ext>
              </a:extLst>
            </p:cNvPr>
            <p:cNvSpPr/>
            <p:nvPr/>
          </p:nvSpPr>
          <p:spPr>
            <a:xfrm>
              <a:off x="139408" y="457201"/>
              <a:ext cx="378752" cy="75945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Steps</a:t>
              </a:r>
              <a:endParaRPr lang="en-AU" sz="1400" b="1" dirty="0"/>
            </a:p>
          </p:txBody>
        </p:sp>
        <p:sp>
          <p:nvSpPr>
            <p:cNvPr id="25" name="Rectangle 30">
              <a:extLst>
                <a:ext uri="{FF2B5EF4-FFF2-40B4-BE49-F238E27FC236}">
                  <a16:creationId xmlns:a16="http://schemas.microsoft.com/office/drawing/2014/main" id="{2CB5096D-72A6-4E49-AB72-1114D2C453B7}"/>
                </a:ext>
              </a:extLst>
            </p:cNvPr>
            <p:cNvSpPr/>
            <p:nvPr/>
          </p:nvSpPr>
          <p:spPr>
            <a:xfrm>
              <a:off x="838526" y="4190999"/>
              <a:ext cx="1524000" cy="2285999"/>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Technical Writing Process</a:t>
              </a:r>
            </a:p>
            <a:p>
              <a:pPr marL="144000" indent="-144000">
                <a:buFont typeface="Arial" pitchFamily="34" charset="0"/>
                <a:buChar char="•"/>
              </a:pPr>
              <a:r>
                <a:rPr lang="en-AU" sz="1200" b="1" dirty="0"/>
                <a:t>Documentation Plan</a:t>
              </a:r>
            </a:p>
            <a:p>
              <a:pPr marL="144000" indent="-144000">
                <a:buFont typeface="Arial" pitchFamily="34" charset="0"/>
                <a:buChar char="•"/>
              </a:pPr>
              <a:r>
                <a:rPr lang="en-AU" sz="1200" b="1" dirty="0"/>
                <a:t>Documentation  Timeline / Schedule</a:t>
              </a:r>
            </a:p>
            <a:p>
              <a:pPr marL="144000" indent="-144000">
                <a:buFont typeface="Arial" pitchFamily="34" charset="0"/>
                <a:buChar char="•"/>
              </a:pPr>
              <a:r>
                <a:rPr lang="en-AU" sz="1200" b="1"/>
                <a:t>Deliverables Matrix / Worksheet*</a:t>
              </a:r>
              <a:endParaRPr lang="en-AU" sz="1200" b="1" dirty="0"/>
            </a:p>
            <a:p>
              <a:pPr marL="144000" indent="-144000">
                <a:buFont typeface="Arial" pitchFamily="34" charset="0"/>
                <a:buChar char="•"/>
              </a:pPr>
              <a:r>
                <a:rPr lang="en-AU" sz="1200" b="1" dirty="0"/>
                <a:t>Status Tracker*</a:t>
              </a:r>
            </a:p>
            <a:p>
              <a:pPr marL="144000" indent="-144000">
                <a:buFont typeface="Arial" pitchFamily="34" charset="0"/>
                <a:buChar char="•"/>
              </a:pPr>
              <a:endParaRPr lang="en-AU" sz="1200" b="1" dirty="0"/>
            </a:p>
          </p:txBody>
        </p:sp>
        <p:sp>
          <p:nvSpPr>
            <p:cNvPr id="26" name="Rectangle 32">
              <a:extLst>
                <a:ext uri="{FF2B5EF4-FFF2-40B4-BE49-F238E27FC236}">
                  <a16:creationId xmlns:a16="http://schemas.microsoft.com/office/drawing/2014/main" id="{52EDE8C2-5668-435D-B157-5C1876718BBF}"/>
                </a:ext>
              </a:extLst>
            </p:cNvPr>
            <p:cNvSpPr/>
            <p:nvPr/>
          </p:nvSpPr>
          <p:spPr>
            <a:xfrm>
              <a:off x="4160724" y="4190999"/>
              <a:ext cx="1524000" cy="2285999"/>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Drafts (First, Interim, Final)</a:t>
              </a:r>
            </a:p>
            <a:p>
              <a:pPr marL="285750" indent="-285750">
                <a:buFont typeface="Arial" pitchFamily="34" charset="0"/>
                <a:buChar char="•"/>
              </a:pPr>
              <a:endParaRPr lang="en-AU" sz="1200" b="1" dirty="0"/>
            </a:p>
          </p:txBody>
        </p:sp>
        <p:sp>
          <p:nvSpPr>
            <p:cNvPr id="27" name="Rectangle 33">
              <a:extLst>
                <a:ext uri="{FF2B5EF4-FFF2-40B4-BE49-F238E27FC236}">
                  <a16:creationId xmlns:a16="http://schemas.microsoft.com/office/drawing/2014/main" id="{AA8E5B65-A1B0-447A-A908-FCF806982FA8}"/>
                </a:ext>
              </a:extLst>
            </p:cNvPr>
            <p:cNvSpPr/>
            <p:nvPr/>
          </p:nvSpPr>
          <p:spPr>
            <a:xfrm>
              <a:off x="5829626" y="4190999"/>
              <a:ext cx="1524000" cy="2285999"/>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Editing Checklist</a:t>
              </a:r>
            </a:p>
            <a:p>
              <a:pPr marL="144000" indent="-144000">
                <a:buFont typeface="Arial" pitchFamily="34" charset="0"/>
                <a:buChar char="•"/>
              </a:pPr>
              <a:r>
                <a:rPr lang="en-AU" sz="1200" b="1" dirty="0"/>
                <a:t>Editing Sheet</a:t>
              </a:r>
            </a:p>
            <a:p>
              <a:pPr marL="144000" indent="-144000">
                <a:buFont typeface="Arial" pitchFamily="34" charset="0"/>
                <a:buChar char="•"/>
              </a:pPr>
              <a:r>
                <a:rPr lang="en-AU" sz="1200" b="1" dirty="0"/>
                <a:t>Review Matrix</a:t>
              </a:r>
            </a:p>
            <a:p>
              <a:pPr marL="144000" indent="-144000">
                <a:buFont typeface="Arial" pitchFamily="34" charset="0"/>
                <a:buChar char="•"/>
              </a:pPr>
              <a:r>
                <a:rPr lang="en-AU" sz="1200" b="1"/>
                <a:t>Message to </a:t>
              </a:r>
              <a:r>
                <a:rPr lang="en-AU" sz="1200" b="1" dirty="0"/>
                <a:t>Review Team</a:t>
              </a:r>
            </a:p>
            <a:p>
              <a:pPr marL="144000" indent="-144000">
                <a:buFont typeface="Arial" pitchFamily="34" charset="0"/>
                <a:buChar char="•"/>
              </a:pPr>
              <a:r>
                <a:rPr lang="en-AU" sz="1200" b="1" dirty="0"/>
                <a:t>Review Log</a:t>
              </a:r>
            </a:p>
            <a:p>
              <a:pPr marL="144000" indent="-144000">
                <a:buFont typeface="Arial" pitchFamily="34" charset="0"/>
                <a:buChar char="•"/>
              </a:pPr>
              <a:r>
                <a:rPr lang="en-AU" sz="1200" b="1" dirty="0"/>
                <a:t>Approved Draft</a:t>
              </a:r>
            </a:p>
          </p:txBody>
        </p:sp>
        <p:sp>
          <p:nvSpPr>
            <p:cNvPr id="28" name="Rectangle 34">
              <a:extLst>
                <a:ext uri="{FF2B5EF4-FFF2-40B4-BE49-F238E27FC236}">
                  <a16:creationId xmlns:a16="http://schemas.microsoft.com/office/drawing/2014/main" id="{1268B3E5-A14F-42D0-ABCB-71D2CEC26CCF}"/>
                </a:ext>
              </a:extLst>
            </p:cNvPr>
            <p:cNvSpPr/>
            <p:nvPr/>
          </p:nvSpPr>
          <p:spPr>
            <a:xfrm>
              <a:off x="2471782" y="4191000"/>
              <a:ext cx="1524000" cy="2285998"/>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Table of Contents</a:t>
              </a:r>
            </a:p>
          </p:txBody>
        </p:sp>
        <p:sp>
          <p:nvSpPr>
            <p:cNvPr id="29" name="Left Brace 2">
              <a:extLst>
                <a:ext uri="{FF2B5EF4-FFF2-40B4-BE49-F238E27FC236}">
                  <a16:creationId xmlns:a16="http://schemas.microsoft.com/office/drawing/2014/main" id="{35BF43B5-F6D8-456E-BA52-879BCEAE5CCE}"/>
                </a:ext>
              </a:extLst>
            </p:cNvPr>
            <p:cNvSpPr/>
            <p:nvPr/>
          </p:nvSpPr>
          <p:spPr>
            <a:xfrm>
              <a:off x="533400" y="469900"/>
              <a:ext cx="228600" cy="609600"/>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0" name="Left Brace 36">
              <a:extLst>
                <a:ext uri="{FF2B5EF4-FFF2-40B4-BE49-F238E27FC236}">
                  <a16:creationId xmlns:a16="http://schemas.microsoft.com/office/drawing/2014/main" id="{0A4A549B-5A0E-411A-A7E8-C371796F89D5}"/>
                </a:ext>
              </a:extLst>
            </p:cNvPr>
            <p:cNvSpPr/>
            <p:nvPr/>
          </p:nvSpPr>
          <p:spPr>
            <a:xfrm>
              <a:off x="533400" y="1216660"/>
              <a:ext cx="228600" cy="282193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1" name="Left Brace 37">
              <a:extLst>
                <a:ext uri="{FF2B5EF4-FFF2-40B4-BE49-F238E27FC236}">
                  <a16:creationId xmlns:a16="http://schemas.microsoft.com/office/drawing/2014/main" id="{0F98CDA6-72FF-410B-8A46-9C4B622F6B1A}"/>
                </a:ext>
              </a:extLst>
            </p:cNvPr>
            <p:cNvSpPr/>
            <p:nvPr/>
          </p:nvSpPr>
          <p:spPr>
            <a:xfrm>
              <a:off x="533400" y="4190999"/>
              <a:ext cx="228600" cy="213359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grpSp>
    </p:spTree>
    <p:extLst>
      <p:ext uri="{BB962C8B-B14F-4D97-AF65-F5344CB8AC3E}">
        <p14:creationId xmlns:p14="http://schemas.microsoft.com/office/powerpoint/2010/main" val="471791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How to apply the process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The Technical Writing Process is meant to be modified to suit your project. This may involve adding, adjusting or removing one or more steps, activities or tools/outputs. Because of their high-level nature, I’d consider it very usual to actually remove one of the five steps. You might end up adding one or two, if you have complicated process. Every company and every project is different, so your process needs to reflect that.</a:t>
            </a: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Plan contains a section on how to modify the Technical Writing Process to suit your project. This takes you through the steps involved in modifying the process and provides two case studies to illustrate how modification can work.</a:t>
            </a:r>
            <a:endParaRPr lang="ru-RU" sz="2300" dirty="0"/>
          </a:p>
        </p:txBody>
      </p:sp>
    </p:spTree>
    <p:extLst>
      <p:ext uri="{BB962C8B-B14F-4D97-AF65-F5344CB8AC3E}">
        <p14:creationId xmlns:p14="http://schemas.microsoft.com/office/powerpoint/2010/main" val="4161231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7"/>
            <a:ext cx="9254338" cy="1112629"/>
          </a:xfrm>
        </p:spPr>
        <p:txBody>
          <a:bodyPr>
            <a:noAutofit/>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How the process can benefit your project?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182BF849-AE21-49FA-AAB6-CEC1D4B48484}"/>
              </a:ext>
            </a:extLst>
          </p:cNvPr>
          <p:cNvGraphicFramePr>
            <a:graphicFrameLocks noGrp="1"/>
          </p:cNvGraphicFramePr>
          <p:nvPr>
            <p:ph idx="1"/>
            <p:extLst>
              <p:ext uri="{D42A27DB-BD31-4B8C-83A1-F6EECF244321}">
                <p14:modId xmlns:p14="http://schemas.microsoft.com/office/powerpoint/2010/main" val="3194655085"/>
              </p:ext>
            </p:extLst>
          </p:nvPr>
        </p:nvGraphicFramePr>
        <p:xfrm>
          <a:off x="426128" y="1509203"/>
          <a:ext cx="11319030" cy="4962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8604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a:extLst>
              <a:ext uri="{FF2B5EF4-FFF2-40B4-BE49-F238E27FC236}">
                <a16:creationId xmlns:a16="http://schemas.microsoft.com/office/drawing/2014/main" id="{AF1AD7B9-5D06-4969-9922-7C24DDE46C90}"/>
              </a:ext>
            </a:extLst>
          </p:cNvPr>
          <p:cNvGraphicFramePr>
            <a:graphicFrameLocks noGrp="1"/>
          </p:cNvGraphicFramePr>
          <p:nvPr>
            <p:ph idx="1"/>
            <p:extLst>
              <p:ext uri="{D42A27DB-BD31-4B8C-83A1-F6EECF244321}">
                <p14:modId xmlns:p14="http://schemas.microsoft.com/office/powerpoint/2010/main" val="3325985298"/>
              </p:ext>
            </p:extLst>
          </p:nvPr>
        </p:nvGraphicFramePr>
        <p:xfrm>
          <a:off x="603682" y="506027"/>
          <a:ext cx="10999433" cy="5859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7777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a:extLst>
              <a:ext uri="{FF2B5EF4-FFF2-40B4-BE49-F238E27FC236}">
                <a16:creationId xmlns:a16="http://schemas.microsoft.com/office/drawing/2014/main" id="{AF1AD7B9-5D06-4969-9922-7C24DDE46C90}"/>
              </a:ext>
            </a:extLst>
          </p:cNvPr>
          <p:cNvGraphicFramePr>
            <a:graphicFrameLocks noGrp="1"/>
          </p:cNvGraphicFramePr>
          <p:nvPr>
            <p:ph idx="1"/>
            <p:extLst>
              <p:ext uri="{D42A27DB-BD31-4B8C-83A1-F6EECF244321}">
                <p14:modId xmlns:p14="http://schemas.microsoft.com/office/powerpoint/2010/main" val="2855026825"/>
              </p:ext>
            </p:extLst>
          </p:nvPr>
        </p:nvGraphicFramePr>
        <p:xfrm>
          <a:off x="603682" y="506027"/>
          <a:ext cx="10999433" cy="5859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2028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a:extLst>
              <a:ext uri="{FF2B5EF4-FFF2-40B4-BE49-F238E27FC236}">
                <a16:creationId xmlns:a16="http://schemas.microsoft.com/office/drawing/2014/main" id="{AF1AD7B9-5D06-4969-9922-7C24DDE46C90}"/>
              </a:ext>
            </a:extLst>
          </p:cNvPr>
          <p:cNvGraphicFramePr>
            <a:graphicFrameLocks noGrp="1"/>
          </p:cNvGraphicFramePr>
          <p:nvPr>
            <p:ph idx="1"/>
            <p:extLst>
              <p:ext uri="{D42A27DB-BD31-4B8C-83A1-F6EECF244321}">
                <p14:modId xmlns:p14="http://schemas.microsoft.com/office/powerpoint/2010/main" val="2127557188"/>
              </p:ext>
            </p:extLst>
          </p:nvPr>
        </p:nvGraphicFramePr>
        <p:xfrm>
          <a:off x="603682" y="506027"/>
          <a:ext cx="10999433" cy="5859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39665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242211" y="396575"/>
            <a:ext cx="9082519" cy="1565389"/>
          </a:xfrm>
        </p:spPr>
        <p:txBody>
          <a:bodyPr>
            <a:noAutofit/>
          </a:bodyPr>
          <a:lstStyle/>
          <a:p>
            <a:pPr algn="just">
              <a:lnSpc>
                <a:spcPct val="107000"/>
              </a:lnSpc>
              <a:spcAft>
                <a:spcPts val="800"/>
              </a:spcAft>
            </a:pPr>
            <a:r>
              <a:rPr lang="en-US" sz="4500" b="1" dirty="0">
                <a:effectLst/>
                <a:latin typeface="Calibri" panose="020F0502020204030204" pitchFamily="34" charset="0"/>
                <a:ea typeface="Times New Roman" panose="02020603050405020304" pitchFamily="18" charset="0"/>
              </a:rPr>
              <a:t>What type of documentation does the process apply to?</a:t>
            </a:r>
            <a:endParaRPr lang="ru-RU" sz="4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325950"/>
            <a:ext cx="9390094" cy="4064492"/>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The Technical Writing Process applies to the type of documentation written by technical writers, but it can be adapted to create a whole host of documents: project documentation, marketing collateral, training material, tender or bid documentation, and general business documents.</a:t>
            </a:r>
            <a:endParaRPr lang="ru-RU" sz="3000" dirty="0"/>
          </a:p>
        </p:txBody>
      </p:sp>
    </p:spTree>
    <p:extLst>
      <p:ext uri="{BB962C8B-B14F-4D97-AF65-F5344CB8AC3E}">
        <p14:creationId xmlns:p14="http://schemas.microsoft.com/office/powerpoint/2010/main" val="832006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03312" y="378821"/>
            <a:ext cx="9209950" cy="1434400"/>
          </a:xfrm>
        </p:spPr>
        <p:txBody>
          <a:bodyPr>
            <a:noAutofit/>
          </a:bodyPr>
          <a:lstStyle/>
          <a:p>
            <a:pPr algn="just">
              <a:lnSpc>
                <a:spcPct val="107000"/>
              </a:lnSpc>
              <a:spcAft>
                <a:spcPts val="800"/>
              </a:spcAft>
            </a:pPr>
            <a:r>
              <a:rPr lang="en-US" sz="4500" b="1" dirty="0">
                <a:effectLst/>
                <a:latin typeface="Calibri" panose="020F0502020204030204" pitchFamily="34" charset="0"/>
                <a:ea typeface="Times New Roman" panose="02020603050405020304" pitchFamily="18" charset="0"/>
              </a:rPr>
              <a:t>What type of documents do technical writers write?</a:t>
            </a:r>
            <a:endParaRPr lang="ru-RU" sz="4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09600" y="1999652"/>
            <a:ext cx="10972800" cy="4665957"/>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Technical writers (by definition) develop technical documentation: that is, documentation of a technical nature that assists someone to carry out a process or use a product.</a:t>
            </a: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However, there’s no such thing as a hard line when it comes to what technical writers do. Technical writers are often asked to create or assist with many other types of documents, as the following table illustrates. This may include project documentation; general business documentation such as forms, templates and presentations; tender or bid documentation; marketing collateral; training material and e-learning modules.</a:t>
            </a:r>
            <a:endParaRPr lang="en-US" sz="2100" dirty="0">
              <a:latin typeface="Calibri" panose="020F0502020204030204" pitchFamily="34" charset="0"/>
              <a:ea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The lines, in fact, are extremely blurred, with the spectrum of technical writers running the gamut from the highly technical – for example, ex-programmers or engineers- turned-writers who specialize in writing for a highly technical audience - to writers who prefer to work on the non-technical end such as creating training material or marketing collateral</a:t>
            </a:r>
            <a:endParaRPr lang="ru-RU" sz="2100" dirty="0"/>
          </a:p>
        </p:txBody>
      </p:sp>
    </p:spTree>
    <p:extLst>
      <p:ext uri="{BB962C8B-B14F-4D97-AF65-F5344CB8AC3E}">
        <p14:creationId xmlns:p14="http://schemas.microsoft.com/office/powerpoint/2010/main" val="3557648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338692"/>
            <a:ext cx="9404723" cy="2180616"/>
          </a:xfrm>
        </p:spPr>
        <p:txBody>
          <a:bodyPr/>
          <a:lstStyle/>
          <a:p>
            <a:pPr algn="ctr"/>
            <a:r>
              <a:rPr lang="en-US" sz="7000" b="1" dirty="0">
                <a:effectLst/>
                <a:latin typeface="Calibri" panose="020F0502020204030204" pitchFamily="34" charset="0"/>
                <a:ea typeface="Times New Roman" panose="02020603050405020304" pitchFamily="18" charset="0"/>
              </a:rPr>
              <a:t>DOCUMENT TYPE: DESCRIPTION</a:t>
            </a:r>
            <a:endParaRPr lang="ru-RU" sz="7000" dirty="0"/>
          </a:p>
        </p:txBody>
      </p:sp>
    </p:spTree>
    <p:extLst>
      <p:ext uri="{BB962C8B-B14F-4D97-AF65-F5344CB8AC3E}">
        <p14:creationId xmlns:p14="http://schemas.microsoft.com/office/powerpoint/2010/main" val="10677991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Product documentation</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2500" dirty="0">
                <a:effectLst/>
                <a:latin typeface="Calibri" panose="020F0502020204030204" pitchFamily="34" charset="0"/>
                <a:ea typeface="Times New Roman" panose="02020603050405020304" pitchFamily="18" charset="0"/>
              </a:rPr>
              <a:t>For the purposes of understanding product documentation, I’ve defined a product as any piece of hardware or software. Products can then be said to rail into two broad categories:</a:t>
            </a:r>
            <a:endParaRPr lang="ru-RU" sz="2500" dirty="0"/>
          </a:p>
        </p:txBody>
      </p:sp>
      <p:graphicFrame>
        <p:nvGraphicFramePr>
          <p:cNvPr id="4" name="Схема 3">
            <a:extLst>
              <a:ext uri="{FF2B5EF4-FFF2-40B4-BE49-F238E27FC236}">
                <a16:creationId xmlns:a16="http://schemas.microsoft.com/office/drawing/2014/main" id="{A2FB4BA0-EC22-42DD-A0DB-F4081E0D6B99}"/>
              </a:ext>
            </a:extLst>
          </p:cNvPr>
          <p:cNvGraphicFramePr/>
          <p:nvPr>
            <p:extLst>
              <p:ext uri="{D42A27DB-BD31-4B8C-83A1-F6EECF244321}">
                <p14:modId xmlns:p14="http://schemas.microsoft.com/office/powerpoint/2010/main" val="2986376267"/>
              </p:ext>
            </p:extLst>
          </p:nvPr>
        </p:nvGraphicFramePr>
        <p:xfrm>
          <a:off x="1793289" y="3497802"/>
          <a:ext cx="8380522" cy="2750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6785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External products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4000" dirty="0">
                <a:effectLst/>
                <a:latin typeface="Calibri" panose="020F0502020204030204" pitchFamily="34" charset="0"/>
                <a:ea typeface="Times New Roman" panose="02020603050405020304" pitchFamily="18" charset="0"/>
              </a:rPr>
              <a:t>External products are those that the company sells to make money for itself. Two examples would be a hearing aid (hardware) and a computer system to allow a doctor to tune the hearing aid for the patient’s needs (software).</a:t>
            </a:r>
            <a:endParaRPr lang="ru-RU" sz="4000" dirty="0"/>
          </a:p>
        </p:txBody>
      </p:sp>
    </p:spTree>
    <p:extLst>
      <p:ext uri="{BB962C8B-B14F-4D97-AF65-F5344CB8AC3E}">
        <p14:creationId xmlns:p14="http://schemas.microsoft.com/office/powerpoint/2010/main" val="3451699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Internal products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2052918"/>
            <a:ext cx="9390094" cy="4195481"/>
          </a:xfrm>
        </p:spPr>
        <p:txBody>
          <a:bodyPr>
            <a:noAutofit/>
          </a:bodyPr>
          <a:lstStyle/>
          <a:p>
            <a:pPr indent="450215" algn="just">
              <a:lnSpc>
                <a:spcPct val="107000"/>
              </a:lnSpc>
              <a:spcAft>
                <a:spcPts val="800"/>
              </a:spcAft>
            </a:pPr>
            <a:r>
              <a:rPr lang="en-US" sz="4000" dirty="0">
                <a:effectLst/>
                <a:latin typeface="Calibri" panose="020F0502020204030204" pitchFamily="34" charset="0"/>
                <a:ea typeface="Times New Roman" panose="02020603050405020304" pitchFamily="18" charset="0"/>
              </a:rPr>
              <a:t>Internal products are those that the company has acquired or developed for use within itself, such as an off-the-shelf accounting software package or a document management system the company has built.</a:t>
            </a:r>
            <a:endParaRPr lang="ru-RU" sz="4000" dirty="0"/>
          </a:p>
        </p:txBody>
      </p:sp>
    </p:spTree>
    <p:extLst>
      <p:ext uri="{BB962C8B-B14F-4D97-AF65-F5344CB8AC3E}">
        <p14:creationId xmlns:p14="http://schemas.microsoft.com/office/powerpoint/2010/main" val="3712673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111801696"/>
              </p:ext>
            </p:extLst>
          </p:nvPr>
        </p:nvGraphicFramePr>
        <p:xfrm>
          <a:off x="1491025" y="1633491"/>
          <a:ext cx="9209950" cy="50247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61449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476475"/>
            <a:ext cx="9209950" cy="890686"/>
          </a:xfrm>
        </p:spPr>
        <p:txBody>
          <a:bodyPr>
            <a:noAutofit/>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Process and procedure documentation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41413" y="1509204"/>
            <a:ext cx="9909174" cy="4944862"/>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This extremely common category of documentation comprises any document that assists someone to carry out a process or procedure. This type of documentation is driven by a number of factors, or forces, which can be divided into two broad camps:</a:t>
            </a:r>
          </a:p>
          <a:p>
            <a:pPr indent="450215" algn="just">
              <a:lnSpc>
                <a:spcPct val="107000"/>
              </a:lnSpc>
              <a:spcAft>
                <a:spcPts val="800"/>
              </a:spcAft>
            </a:pPr>
            <a:endParaRPr lang="en-US" sz="2500" dirty="0">
              <a:latin typeface="Calibri" panose="020F0502020204030204" pitchFamily="34" charset="0"/>
            </a:endParaRPr>
          </a:p>
          <a:p>
            <a:pPr indent="450215" algn="just">
              <a:lnSpc>
                <a:spcPct val="107000"/>
              </a:lnSpc>
              <a:spcAft>
                <a:spcPts val="800"/>
              </a:spcAft>
            </a:pPr>
            <a:endParaRPr lang="en-US" sz="2500" dirty="0">
              <a:latin typeface="Calibri" panose="020F0502020204030204" pitchFamily="34" charset="0"/>
            </a:endParaRPr>
          </a:p>
          <a:p>
            <a:pPr indent="450215" algn="just">
              <a:lnSpc>
                <a:spcPct val="107000"/>
              </a:lnSpc>
              <a:spcAft>
                <a:spcPts val="800"/>
              </a:spcAft>
            </a:pPr>
            <a:endParaRPr lang="en-US" sz="2500" dirty="0">
              <a:latin typeface="Calibri" panose="020F0502020204030204" pitchFamily="34" charset="0"/>
            </a:endParaRPr>
          </a:p>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rPr>
              <a:t>Both of these forces (internal and external) are very common and, although this type of work is perhaps not particularly glamorous or everyone's cup of tea, it's a staple form of employment for many technical writers.</a:t>
            </a:r>
            <a:endParaRPr lang="ru-RU" sz="2300" dirty="0"/>
          </a:p>
        </p:txBody>
      </p:sp>
      <p:graphicFrame>
        <p:nvGraphicFramePr>
          <p:cNvPr id="4" name="Схема 3">
            <a:extLst>
              <a:ext uri="{FF2B5EF4-FFF2-40B4-BE49-F238E27FC236}">
                <a16:creationId xmlns:a16="http://schemas.microsoft.com/office/drawing/2014/main" id="{A2FB4BA0-EC22-42DD-A0DB-F4081E0D6B99}"/>
              </a:ext>
            </a:extLst>
          </p:cNvPr>
          <p:cNvGraphicFramePr/>
          <p:nvPr>
            <p:extLst>
              <p:ext uri="{D42A27DB-BD31-4B8C-83A1-F6EECF244321}">
                <p14:modId xmlns:p14="http://schemas.microsoft.com/office/powerpoint/2010/main" val="48473487"/>
              </p:ext>
            </p:extLst>
          </p:nvPr>
        </p:nvGraphicFramePr>
        <p:xfrm>
          <a:off x="2760955" y="3107184"/>
          <a:ext cx="6409678" cy="19086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76433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External forces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786588"/>
            <a:ext cx="9390094" cy="4452894"/>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External forces are imposed from sources outside the company (although the company may voluntarily sign up for them). Examples of external forces for documentation include management frameworks such as the software development life cycle (SDLC), standards such as ISO 9001, and laws or regulations. These forces impose hierarchies of documentation that the company needs to create and maintain to comply with the framework, standard, law or regulation.</a:t>
            </a:r>
            <a:endParaRPr lang="ru-RU" sz="3000" dirty="0"/>
          </a:p>
        </p:txBody>
      </p:sp>
    </p:spTree>
    <p:extLst>
      <p:ext uri="{BB962C8B-B14F-4D97-AF65-F5344CB8AC3E}">
        <p14:creationId xmlns:p14="http://schemas.microsoft.com/office/powerpoint/2010/main" val="1527788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Internal forces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786588"/>
            <a:ext cx="9390094" cy="4452894"/>
          </a:xfrm>
        </p:spPr>
        <p:txBody>
          <a:bodyPr>
            <a:noAutofit/>
          </a:bodyPr>
          <a:lstStyle/>
          <a:p>
            <a:pPr indent="450215" algn="just">
              <a:lnSpc>
                <a:spcPct val="107000"/>
              </a:lnSpc>
              <a:spcAft>
                <a:spcPts val="800"/>
              </a:spcAft>
            </a:pPr>
            <a:r>
              <a:rPr lang="en-US" sz="3000" dirty="0">
                <a:effectLst/>
                <a:latin typeface="Calibri" panose="020F0502020204030204" pitchFamily="34" charset="0"/>
                <a:ea typeface="Times New Roman" panose="02020603050405020304" pitchFamily="18" charset="0"/>
              </a:rPr>
              <a:t>Internal forces are factors within the company that create a need for documentation. They typically include: an effort to maintain consistency or standardize processes or procedures, a change management exercise that requires personnel to be trained in a new process or procedure, succession planning (e.g., capturing the knowledge of a highly experienced member of staff who is about to leave), and the need to create resources for new starters.</a:t>
            </a:r>
            <a:endParaRPr lang="ru-RU" sz="3000" dirty="0"/>
          </a:p>
        </p:txBody>
      </p:sp>
    </p:spTree>
    <p:extLst>
      <p:ext uri="{BB962C8B-B14F-4D97-AF65-F5344CB8AC3E}">
        <p14:creationId xmlns:p14="http://schemas.microsoft.com/office/powerpoint/2010/main" val="32658445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990493" y="334433"/>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3278858845"/>
              </p:ext>
            </p:extLst>
          </p:nvPr>
        </p:nvGraphicFramePr>
        <p:xfrm>
          <a:off x="630315" y="1225119"/>
          <a:ext cx="10963922" cy="543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4482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Project documentation</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786588"/>
            <a:ext cx="9390094" cy="4452894"/>
          </a:xfrm>
        </p:spPr>
        <p:txBody>
          <a:bodyPr>
            <a:noAutofit/>
          </a:bodyPr>
          <a:lstStyle/>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Project documentation is the content produced with every new project in a company or government department.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Typically, projects progress through a predictable series of phases (i.e., a life cycle) such as initiation, design and planning, execution, control and closure. Each stage in the project life cycle is supported and facilitated by documentation such as project plans, business requirements and technical specifications.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This is where technical writers come in. Although technical writers usually aren’t directly responsible for authoring this content, they’re often employed to assist with its creation through rewriting and editing; leading the review process; creating illustrations; participating in the development of audio, video or animation development; and performing document management tasks such as collating, organizing and publishing.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384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990493" y="334433"/>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214734404"/>
              </p:ext>
            </p:extLst>
          </p:nvPr>
        </p:nvGraphicFramePr>
        <p:xfrm>
          <a:off x="630315" y="1225119"/>
          <a:ext cx="10963922" cy="543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60517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Training material</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786588"/>
            <a:ext cx="9390094" cy="4452894"/>
          </a:xfrm>
        </p:spPr>
        <p:txBody>
          <a:bodyPr>
            <a:noAutofit/>
          </a:bodyPr>
          <a:lstStyle/>
          <a:p>
            <a:pPr indent="449580"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Creating training material is a natural extension of many technical writers’ skills, although it tends to be an area of specialization. Writers who specialize in this field are called instructional designers. It’s common for a writer involved in training material development to both create the training materials and deliver the training course, or at least to have some role in training delivery.</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200" dirty="0">
                <a:effectLst/>
                <a:latin typeface="Calibri" panose="020F0502020204030204" pitchFamily="34" charset="0"/>
                <a:ea typeface="Times New Roman" panose="02020603050405020304" pitchFamily="18" charset="0"/>
              </a:rPr>
              <a:t>As you can imagine, this can be a challenging task, and standing up in front of a classroom is not for everyone. Technical writers who specialize in training material are often competent in adult education techniques, as well as the use of training software packages (specialized software used to create online tutorials, e-learning material, etc.).</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40976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990493" y="334433"/>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1655791909"/>
              </p:ext>
            </p:extLst>
          </p:nvPr>
        </p:nvGraphicFramePr>
        <p:xfrm>
          <a:off x="630315" y="1225119"/>
          <a:ext cx="10963922" cy="543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22795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Tender documents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786588"/>
            <a:ext cx="9390094" cy="4452894"/>
          </a:xfrm>
        </p:spPr>
        <p:txBody>
          <a:bodyPr>
            <a:noAutofit/>
          </a:bodyPr>
          <a:lstStyle/>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Tendering (also known as bidding or pitching) is the process of winning new work for a company. In the tendering process, a company or government department will typically put a large job (e.g., the construction of a new building) out to tender, inviting companies to bid for the job, i.e., prove why it should be performed by them.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Numerous steps are involved in the tendering process. At a high level, the process usually starts with a request for tender and proceeds through to tender evaluation, selection of the successful tenderer and contract award and, finally, contract negotiation.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Each step in this process results in a smorgasbord of documentation. This is where technical writers come in, helping the tender or bid manager to create documentation, collate existing documentation that will be recycled for the tender, etc.</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25334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990493" y="334433"/>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1082070579"/>
              </p:ext>
            </p:extLst>
          </p:nvPr>
        </p:nvGraphicFramePr>
        <p:xfrm>
          <a:off x="630315" y="1225119"/>
          <a:ext cx="10963922" cy="543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18219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Marketing collateral</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697811"/>
            <a:ext cx="9390094" cy="4614212"/>
          </a:xfrm>
        </p:spPr>
        <p:txBody>
          <a:bodyPr>
            <a:noAutofit/>
          </a:bodyPr>
          <a:lstStyle/>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Although marketing collateral is most often created by the marketing team, technical writers also be involved in the marketing side of things, particularly when it comes to the technical facts and figures, such as preparing a technical data sheet.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As with project documentation, technical writers usually aren’t responsible for this type of documentation, but they may be asked to assist with preparing elements of it for the marketing team, lend their expertise, or be part of the review team.</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For example, a technical writer might be asked to pull together technical data for a brochure, data sheet or white paper that is used to show customers the potential capabilities of a new product, which will then be further word-smithed and designed by the marketing department.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dirty="0">
                <a:effectLst/>
                <a:latin typeface="Calibri" panose="020F0502020204030204" pitchFamily="34" charset="0"/>
                <a:ea typeface="Times New Roman" panose="02020603050405020304" pitchFamily="18" charset="0"/>
              </a:rPr>
              <a:t>Some highly skilled technical writers manage to successfully straddle the divide between technical documentation and marketing collateral.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8280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3824488885"/>
              </p:ext>
            </p:extLst>
          </p:nvPr>
        </p:nvGraphicFramePr>
        <p:xfrm>
          <a:off x="1491025" y="1633491"/>
          <a:ext cx="9209950" cy="50247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73292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General documents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51341" y="1697811"/>
            <a:ext cx="9390094" cy="4614212"/>
          </a:xfrm>
        </p:spPr>
        <p:txBody>
          <a:bodyPr>
            <a:noAutofit/>
          </a:bodyPr>
          <a:lstStyle/>
          <a:p>
            <a:pPr indent="449580"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And then there’s everything else. Companies are veritable document factories, churning out page upon page of every document type imaginable. Although technical writers are usually employed to create technical documentation, it’s common for technical writers to assist with the creation of general business documents such as newsletters, forms and templates too. </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300" dirty="0">
                <a:effectLst/>
                <a:latin typeface="Calibri" panose="020F0502020204030204" pitchFamily="34" charset="0"/>
                <a:ea typeface="Times New Roman" panose="02020603050405020304" pitchFamily="18" charset="0"/>
              </a:rPr>
              <a:t>With these types’ documents, the role of the technical writer will be highly variable, depending on the particular scenario. It may include planning, structuring and writing the document; editing and proofreading; checking for compliance to the corporate style guide; or simply styling and formatting the document into a company template or content management system.</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10530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990493" y="334433"/>
            <a:ext cx="9209950" cy="890686"/>
          </a:xfrm>
        </p:spPr>
        <p:txBody>
          <a:bodyPr>
            <a:noAutofit/>
          </a:bodyPr>
          <a:lstStyle/>
          <a:p>
            <a:pPr algn="just">
              <a:lnSpc>
                <a:spcPct val="107000"/>
              </a:lnSpc>
              <a:spcAft>
                <a:spcPts val="800"/>
              </a:spcAft>
            </a:pPr>
            <a:r>
              <a:rPr lang="en-US" sz="5500" b="1" dirty="0">
                <a:effectLst/>
                <a:latin typeface="Calibri" panose="020F0502020204030204" pitchFamily="34" charset="0"/>
                <a:ea typeface="Times New Roman" panose="02020603050405020304" pitchFamily="18" charset="0"/>
              </a:rPr>
              <a:t>Examples:</a:t>
            </a:r>
            <a:endParaRPr lang="ru-RU" sz="55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Объект 4">
            <a:extLst>
              <a:ext uri="{FF2B5EF4-FFF2-40B4-BE49-F238E27FC236}">
                <a16:creationId xmlns:a16="http://schemas.microsoft.com/office/drawing/2014/main" id="{8D478865-EF5B-4A81-A035-9795523B4660}"/>
              </a:ext>
            </a:extLst>
          </p:cNvPr>
          <p:cNvGraphicFramePr>
            <a:graphicFrameLocks noGrp="1"/>
          </p:cNvGraphicFramePr>
          <p:nvPr>
            <p:ph idx="1"/>
            <p:extLst>
              <p:ext uri="{D42A27DB-BD31-4B8C-83A1-F6EECF244321}">
                <p14:modId xmlns:p14="http://schemas.microsoft.com/office/powerpoint/2010/main" val="1757919105"/>
              </p:ext>
            </p:extLst>
          </p:nvPr>
        </p:nvGraphicFramePr>
        <p:xfrm>
          <a:off x="630315" y="1225119"/>
          <a:ext cx="10963922" cy="5433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63726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42755B-9489-4AB0-B01E-E76039CE0840}"/>
              </a:ext>
            </a:extLst>
          </p:cNvPr>
          <p:cNvSpPr>
            <a:spLocks noGrp="1"/>
          </p:cNvSpPr>
          <p:nvPr>
            <p:ph type="title"/>
          </p:nvPr>
        </p:nvSpPr>
        <p:spPr/>
        <p:txBody>
          <a:bodyPr/>
          <a:lstStyle/>
          <a:p>
            <a:r>
              <a:rPr lang="en-US" sz="5500" b="1" dirty="0">
                <a:effectLst/>
                <a:latin typeface="Calibri" panose="020F0502020204030204" pitchFamily="34" charset="0"/>
                <a:ea typeface="Calibri" panose="020F0502020204030204" pitchFamily="34" charset="0"/>
              </a:rPr>
              <a:t>References:</a:t>
            </a:r>
            <a:endParaRPr lang="ru-RU" sz="5500" dirty="0"/>
          </a:p>
        </p:txBody>
      </p:sp>
      <p:sp>
        <p:nvSpPr>
          <p:cNvPr id="3" name="Объект 2">
            <a:extLst>
              <a:ext uri="{FF2B5EF4-FFF2-40B4-BE49-F238E27FC236}">
                <a16:creationId xmlns:a16="http://schemas.microsoft.com/office/drawing/2014/main" id="{EB8E123F-40E7-443E-9478-C401D3180272}"/>
              </a:ext>
            </a:extLst>
          </p:cNvPr>
          <p:cNvSpPr>
            <a:spLocks noGrp="1"/>
          </p:cNvSpPr>
          <p:nvPr>
            <p:ph idx="1"/>
          </p:nvPr>
        </p:nvSpPr>
        <p:spPr/>
        <p:txBody>
          <a:bodyPr>
            <a:noAutofit/>
          </a:bodyPr>
          <a:lstStyle/>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rPr>
              <a:t>Technical Writing A-Z, Trever M. Young, </a:t>
            </a:r>
            <a:r>
              <a:rPr lang="en-US" sz="2800" dirty="0" err="1">
                <a:effectLst/>
                <a:latin typeface="Calibri" panose="020F0502020204030204" pitchFamily="34" charset="0"/>
                <a:ea typeface="Calibri" panose="020F0502020204030204" pitchFamily="34" charset="0"/>
              </a:rPr>
              <a:t>Asme</a:t>
            </a:r>
            <a:r>
              <a:rPr lang="en-US" sz="2800" dirty="0">
                <a:effectLst/>
                <a:latin typeface="Calibri" panose="020F0502020204030204" pitchFamily="34" charset="0"/>
                <a:ea typeface="Calibri" panose="020F0502020204030204" pitchFamily="34" charset="0"/>
              </a:rPr>
              <a:t> Press, 2009</a:t>
            </a:r>
            <a:endParaRPr lang="ru-RU" sz="2800" dirty="0"/>
          </a:p>
        </p:txBody>
      </p:sp>
    </p:spTree>
    <p:extLst>
      <p:ext uri="{BB962C8B-B14F-4D97-AF65-F5344CB8AC3E}">
        <p14:creationId xmlns:p14="http://schemas.microsoft.com/office/powerpoint/2010/main" val="19365762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294</TotalTime>
  <Words>3201</Words>
  <Application>Microsoft Office PowerPoint</Application>
  <PresentationFormat>Широкоэкранный</PresentationFormat>
  <Paragraphs>261</Paragraphs>
  <Slides>47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47</vt:i4>
      </vt:variant>
    </vt:vector>
  </HeadingPairs>
  <TitlesOfParts>
    <vt:vector size="52" baseType="lpstr">
      <vt:lpstr>Arial</vt:lpstr>
      <vt:lpstr>Calibri</vt:lpstr>
      <vt:lpstr>Century Gothic</vt:lpstr>
      <vt:lpstr>Wingdings 3</vt:lpstr>
      <vt:lpstr>Ион</vt:lpstr>
      <vt:lpstr>INTRODUCTION.  THE TECHNICAL WRITING PROCESS.</vt:lpstr>
      <vt:lpstr>INTRODUCTION</vt:lpstr>
      <vt:lpstr>What is Technical Writing?</vt:lpstr>
      <vt:lpstr>New Definition of Technical Writing</vt:lpstr>
      <vt:lpstr>How is Technical Writing Different Than Business Writing?</vt:lpstr>
      <vt:lpstr>What Is the Job of a Technical Writer?</vt:lpstr>
      <vt:lpstr>Documents can be Written by a Technical Writer</vt:lpstr>
      <vt:lpstr>Skills Needed for Technical Writing</vt:lpstr>
      <vt:lpstr>Research</vt:lpstr>
      <vt:lpstr>Audience Perception</vt:lpstr>
      <vt:lpstr>Communication Skills</vt:lpstr>
      <vt:lpstr>Technical Skills</vt:lpstr>
      <vt:lpstr>Writing</vt:lpstr>
      <vt:lpstr>Document Design</vt:lpstr>
      <vt:lpstr>Fluency with Digital Tools</vt:lpstr>
      <vt:lpstr>THE TECHNICAL WRITING PROCESS</vt:lpstr>
      <vt:lpstr>The Technical Writing Process defines the five main steps in technical writing:</vt:lpstr>
      <vt:lpstr>The process is supported by 12 templates, designed to help you execute the detailed activities in each step in the Technical Writing Process:</vt:lpstr>
      <vt:lpstr>Technical Writing Process</vt:lpstr>
      <vt:lpstr>How to apply the process</vt:lpstr>
      <vt:lpstr>How the process can benefit your project?</vt:lpstr>
      <vt:lpstr>Презентация PowerPoint</vt:lpstr>
      <vt:lpstr>Презентация PowerPoint</vt:lpstr>
      <vt:lpstr>Презентация PowerPoint</vt:lpstr>
      <vt:lpstr>What type of documentation does the process apply to?</vt:lpstr>
      <vt:lpstr>What type of documents do technical writers write?</vt:lpstr>
      <vt:lpstr>DOCUMENT TYPE: DESCRIPTION</vt:lpstr>
      <vt:lpstr>Product documentation</vt:lpstr>
      <vt:lpstr>External products</vt:lpstr>
      <vt:lpstr>Internal products</vt:lpstr>
      <vt:lpstr>Examples:</vt:lpstr>
      <vt:lpstr>Process and procedure documentation</vt:lpstr>
      <vt:lpstr>External forces</vt:lpstr>
      <vt:lpstr>Internal forces</vt:lpstr>
      <vt:lpstr>Examples:</vt:lpstr>
      <vt:lpstr>Project documentation</vt:lpstr>
      <vt:lpstr>Examples:</vt:lpstr>
      <vt:lpstr>Training material</vt:lpstr>
      <vt:lpstr>Examples:</vt:lpstr>
      <vt:lpstr>Tender documents</vt:lpstr>
      <vt:lpstr>Examples:</vt:lpstr>
      <vt:lpstr>Marketing collateral</vt:lpstr>
      <vt:lpstr>Examples:</vt:lpstr>
      <vt:lpstr>General documents</vt:lpstr>
      <vt:lpstr>Examples: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29</cp:revision>
  <dcterms:created xsi:type="dcterms:W3CDTF">2021-09-19T13:59:21Z</dcterms:created>
  <dcterms:modified xsi:type="dcterms:W3CDTF">2021-09-20T15:56:59Z</dcterms:modified>
</cp:coreProperties>
</file>