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56" r:id="rId3"/>
    <p:sldId id="283" r:id="rId4"/>
    <p:sldId id="263" r:id="rId5"/>
    <p:sldId id="266" r:id="rId6"/>
    <p:sldId id="269" r:id="rId7"/>
    <p:sldId id="267" r:id="rId8"/>
    <p:sldId id="268" r:id="rId9"/>
    <p:sldId id="257" r:id="rId10"/>
    <p:sldId id="259" r:id="rId11"/>
    <p:sldId id="279" r:id="rId12"/>
    <p:sldId id="280" r:id="rId13"/>
    <p:sldId id="281" r:id="rId14"/>
    <p:sldId id="260" r:id="rId15"/>
    <p:sldId id="261" r:id="rId16"/>
    <p:sldId id="258" r:id="rId17"/>
    <p:sldId id="270" r:id="rId18"/>
    <p:sldId id="271" r:id="rId19"/>
    <p:sldId id="272" r:id="rId20"/>
    <p:sldId id="273" r:id="rId21"/>
    <p:sldId id="274" r:id="rId22"/>
    <p:sldId id="282" r:id="rId23"/>
    <p:sldId id="284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11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2758EC-0503-496B-AE31-1661D307CC75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F1B669-51B5-4583-845B-B520F1E9EF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022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F1B669-51B5-4583-845B-B520F1E9EFE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4367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97936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47105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08480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92213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27405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135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54924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82580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76100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33809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63520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41972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982864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49149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145224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781202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Trebuchet MS" panose="020B0603020202020204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charset="0"/>
              </a:rPr>
              <a:t>http://www.ppt.prtxt.ru</a:t>
            </a: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Trebuchet MS" panose="020B0603020202020204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345D833-4658-41A7-8C17-5F9EEBC010D0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charset="0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Trebuchet MS" panose="020B0603020202020204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844312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29818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（基本版） タイトルのみ_Propo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オブジェクト 4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467" y="1591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5" name="オブジェクト 4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7" y="1591"/>
                        <a:ext cx="1465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 bwMode="gray">
          <a:xfrm>
            <a:off x="384923" y="136800"/>
            <a:ext cx="8374154" cy="651600"/>
          </a:xfrm>
        </p:spPr>
        <p:txBody>
          <a:bodyPr/>
          <a:lstStyle/>
          <a:p>
            <a:r>
              <a:rPr kumimoji="1" lang="ja-JP" altLang="en-US" dirty="0" smtClean="0"/>
              <a:t>キーメッセージを入力（本スライドで一番伝えたいこと＜名詞止め・体言止め不可＞）</a:t>
            </a:r>
            <a:endParaRPr kumimoji="1" lang="ja-JP" altLang="en-US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rebuchet MS" panose="020B0603020202020204"/>
                <a:cs typeface="+mn-cs"/>
              </a:rPr>
              <a:t>コーポレートガバナンス・コードについて</a:t>
            </a:r>
            <a:endParaRPr kumimoji="0" lang="en-GB" altLang="en-GB" sz="900" b="0" i="0" u="none" strike="noStrike" kern="1200" cap="none" spc="0" normalizeH="0" baseline="0" noProof="0" dirty="0" smtClean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5FCFE5-FE56-4EF1-80A8-07776887C2A1}" type="slidenum">
              <a:rPr kumimoji="0" lang="ja-JP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rebuchet MS" panose="020B0603020202020204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ja-JP" altLang="en-US" sz="9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Trebuchet MS" panose="020B0603020202020204"/>
              <a:cs typeface="+mn-cs"/>
            </a:endParaRPr>
          </a:p>
        </p:txBody>
      </p:sp>
      <p:sp>
        <p:nvSpPr>
          <p:cNvPr id="9" name="テキスト プレースホルダー 2"/>
          <p:cNvSpPr>
            <a:spLocks noGrp="1"/>
          </p:cNvSpPr>
          <p:nvPr>
            <p:ph type="body" sz="quarter" idx="15" hasCustomPrompt="1"/>
          </p:nvPr>
        </p:nvSpPr>
        <p:spPr>
          <a:xfrm>
            <a:off x="384458" y="1016000"/>
            <a:ext cx="3987692" cy="432000"/>
          </a:xfrm>
        </p:spPr>
        <p:txBody>
          <a:bodyPr wrap="none" anchor="ctr">
            <a:noAutofit/>
          </a:bodyPr>
          <a:lstStyle>
            <a:lvl1pPr>
              <a:defRPr sz="1292" b="1">
                <a:solidFill>
                  <a:schemeClr val="accent2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Header</a:t>
            </a:r>
            <a:r>
              <a:rPr kumimoji="1" lang="ja-JP" altLang="en-US" dirty="0" smtClean="0"/>
              <a:t>を入力（スライドタイトル）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4969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2C3C43"/>
              </a:solidFill>
              <a:effectLst/>
              <a:uLnTx/>
              <a:uFillTx/>
              <a:latin typeface="Trebuchet MS" panose="020B0603020202020204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2C3C43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charset="0"/>
              </a:rPr>
              <a:t>http://www.ppt.prtxt.ru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345D833-4658-41A7-8C17-5F9EEBC010D0}" type="slidenum"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2C3C43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2C3C43"/>
              </a:solidFill>
              <a:effectLst/>
              <a:uLnTx/>
              <a:uFillTx/>
              <a:latin typeface="Trebuchet MS" panose="020B0603020202020204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921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2403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260648"/>
            <a:ext cx="7772400" cy="1296144"/>
          </a:xfrm>
        </p:spPr>
        <p:txBody>
          <a:bodyPr/>
          <a:lstStyle/>
          <a:p>
            <a:r>
              <a:rPr lang="en-US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E</a:t>
            </a:r>
            <a:r>
              <a:rPr lang="en-US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lektron</a:t>
            </a:r>
            <a:r>
              <a:rPr lang="en-US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tijorat</a:t>
            </a:r>
            <a:endParaRPr lang="ru-RU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27211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419872" y="2254067"/>
            <a:ext cx="5706471" cy="2505825"/>
          </a:xfrm>
          <a:prstGeom prst="roundRect">
            <a:avLst>
              <a:gd name="adj" fmla="val 6141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1.Мавзу</a:t>
            </a: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: 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Электрон </a:t>
            </a:r>
            <a:r>
              <a:rPr kumimoji="0" 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тижорат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</a:t>
            </a:r>
            <a:r>
              <a:rPr kumimoji="0" 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фанига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кириш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ct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46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5" name="Picture 3" descr="D:\Мои документы 22.12.2015г\Мои рисунки\НОЦКУ\альбом\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254067"/>
            <a:ext cx="3744582" cy="2505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79512" y="717409"/>
            <a:ext cx="85173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«</a:t>
            </a:r>
            <a: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Бизнес </a:t>
            </a:r>
            <a:r>
              <a:rPr kumimoji="0" lang="ru-RU" sz="35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ва</a:t>
            </a:r>
            <a: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35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тадбиркорлик</a:t>
            </a:r>
            <a: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35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олий</a:t>
            </a:r>
            <a: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35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мактаби</a:t>
            </a:r>
            <a:r>
              <a:rPr kumimoji="0" lang="ru-RU" sz="3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»</a:t>
            </a:r>
            <a: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endParaRPr kumimoji="0" lang="ru-RU" sz="35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20000"/>
                  <a:lumOff val="80000"/>
                </a:srgbClr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39438" y="5126999"/>
            <a:ext cx="215034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err="1" smtClean="0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Times New Roman" pitchFamily="18" charset="0"/>
              </a:rPr>
              <a:t>Кенжабаев</a:t>
            </a:r>
            <a:r>
              <a:rPr kumimoji="0" lang="ru-RU" sz="2000" b="1" i="0" u="none" strike="noStrike" kern="1200" cap="none" spc="0" normalizeH="0" baseline="0" noProof="0" dirty="0" smtClean="0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Times New Roman" pitchFamily="18" charset="0"/>
              </a:rPr>
              <a:t> А.Т</a:t>
            </a:r>
            <a:endParaRPr kumimoji="0" lang="ru-RU" sz="2000" b="1" i="0" u="none" strike="noStrike" kern="1200" cap="none" spc="0" normalizeH="0" baseline="0" noProof="0" dirty="0">
              <a:ln>
                <a:prstDash val="solid"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Trebuchet MS" panose="020B0603020202020204"/>
              <a:ea typeface="+mn-ea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444292" y="5126999"/>
            <a:ext cx="1584092" cy="603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62" b="0" i="1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Times New Roman" pitchFamily="18" charset="0"/>
              </a:rPr>
              <a:t>  </a:t>
            </a:r>
            <a:r>
              <a:rPr kumimoji="0" lang="ru-RU" sz="1662" b="0" i="1" u="none" strike="noStrike" kern="1200" cap="none" spc="0" normalizeH="0" baseline="0" noProof="0" dirty="0" err="1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Times New Roman" pitchFamily="18" charset="0"/>
              </a:rPr>
              <a:t>и.ф.д</a:t>
            </a:r>
            <a:r>
              <a:rPr kumimoji="0" lang="ru-RU" sz="1662" b="0" i="1" u="none" strike="noStrike" kern="1200" cap="none" spc="0" normalizeH="0" baseline="0" noProof="0" dirty="0" smtClean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Times New Roman" pitchFamily="18" charset="0"/>
              </a:rPr>
              <a:t>., профессор</a:t>
            </a:r>
            <a:endParaRPr kumimoji="0" lang="ru-RU" sz="1662" b="0" i="1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Trebuchet MS" panose="020B0603020202020204"/>
              <a:ea typeface="+mn-ea"/>
              <a:cs typeface="Times New Roman" pitchFamily="18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6234940" y="5126999"/>
            <a:ext cx="0" cy="11079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5597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Reja</a:t>
            </a:r>
            <a:r>
              <a:rPr lang="en-US" dirty="0" smtClean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Elektron</a:t>
            </a:r>
            <a:r>
              <a:rPr lang="en-US" dirty="0" smtClean="0"/>
              <a:t> </a:t>
            </a:r>
            <a:r>
              <a:rPr lang="en-US" dirty="0" err="1" smtClean="0"/>
              <a:t>tijorat</a:t>
            </a:r>
            <a:r>
              <a:rPr lang="en-US" dirty="0" smtClean="0"/>
              <a:t> </a:t>
            </a:r>
            <a:r>
              <a:rPr lang="en-US" dirty="0" err="1" smtClean="0"/>
              <a:t>tarixi</a:t>
            </a:r>
            <a:r>
              <a:rPr lang="ru-RU" dirty="0"/>
              <a:t>.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Elektron</a:t>
            </a:r>
            <a:r>
              <a:rPr lang="en-US" dirty="0" smtClean="0"/>
              <a:t> </a:t>
            </a:r>
            <a:r>
              <a:rPr lang="en-US" dirty="0" err="1" smtClean="0"/>
              <a:t>tijorat</a:t>
            </a:r>
            <a:r>
              <a:rPr lang="en-US" dirty="0" smtClean="0"/>
              <a:t> </a:t>
            </a:r>
            <a:r>
              <a:rPr lang="en-US" dirty="0" err="1" smtClean="0"/>
              <a:t>modellari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Tashkilotlarda</a:t>
            </a:r>
            <a:r>
              <a:rPr lang="en-US" dirty="0" smtClean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tadbirkorlikda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 smtClean="0"/>
              <a:t>tijoratni</a:t>
            </a:r>
            <a:r>
              <a:rPr lang="en-US" dirty="0" smtClean="0"/>
              <a:t> </a:t>
            </a:r>
            <a:r>
              <a:rPr lang="en-US" dirty="0"/>
              <a:t>B2B </a:t>
            </a:r>
            <a:r>
              <a:rPr lang="en-US" dirty="0" err="1"/>
              <a:t>sektoridan</a:t>
            </a:r>
            <a:r>
              <a:rPr lang="en-US" dirty="0"/>
              <a:t> </a:t>
            </a:r>
            <a:r>
              <a:rPr lang="en-US" dirty="0" err="1" smtClean="0"/>
              <a:t>foydalanish</a:t>
            </a:r>
            <a:r>
              <a:rPr lang="en-US" dirty="0"/>
              <a:t>.</a:t>
            </a:r>
            <a:r>
              <a:rPr lang="en-US" dirty="0" smtClean="0"/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/>
              <a:t>O‘zbekistonda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tijoratni</a:t>
            </a:r>
            <a:r>
              <a:rPr lang="en-US" dirty="0"/>
              <a:t> B2B </a:t>
            </a:r>
            <a:r>
              <a:rPr lang="en-US" dirty="0" err="1"/>
              <a:t>sektorini</a:t>
            </a:r>
            <a:r>
              <a:rPr lang="en-US" dirty="0"/>
              <a:t> </a:t>
            </a:r>
            <a:r>
              <a:rPr lang="en-US" dirty="0" err="1"/>
              <a:t>rivojlantirish</a:t>
            </a:r>
            <a:r>
              <a:rPr lang="en-US" dirty="0"/>
              <a:t> </a:t>
            </a:r>
            <a:r>
              <a:rPr lang="en-US" dirty="0" err="1"/>
              <a:t>munosabatlari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92873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Elektron</a:t>
            </a:r>
            <a:r>
              <a:rPr lang="en-US" dirty="0" smtClean="0"/>
              <a:t> </a:t>
            </a:r>
            <a:r>
              <a:rPr lang="en-US" dirty="0" err="1" smtClean="0"/>
              <a:t>tijorat</a:t>
            </a:r>
            <a:r>
              <a:rPr lang="en-US" dirty="0" smtClean="0"/>
              <a:t> </a:t>
            </a:r>
            <a:r>
              <a:rPr lang="en-US" dirty="0" err="1" smtClean="0"/>
              <a:t>tarixi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"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</a:t>
            </a:r>
            <a:r>
              <a:rPr lang="en-US" dirty="0"/>
              <a:t>" </a:t>
            </a:r>
            <a:r>
              <a:rPr lang="en-US" dirty="0" err="1"/>
              <a:t>atamasining</a:t>
            </a:r>
            <a:r>
              <a:rPr lang="en-US" dirty="0"/>
              <a:t> </a:t>
            </a:r>
            <a:r>
              <a:rPr lang="en-US" dirty="0" err="1"/>
              <a:t>o'zi</a:t>
            </a:r>
            <a:r>
              <a:rPr lang="en-US" dirty="0"/>
              <a:t> </a:t>
            </a:r>
            <a:r>
              <a:rPr lang="en-US" dirty="0" err="1"/>
              <a:t>deyarli</a:t>
            </a:r>
            <a:r>
              <a:rPr lang="en-US" dirty="0"/>
              <a:t> 50 </a:t>
            </a:r>
            <a:r>
              <a:rPr lang="en-US" dirty="0" err="1"/>
              <a:t>va</a:t>
            </a:r>
            <a:r>
              <a:rPr lang="en-US" dirty="0"/>
              <a:t> 60-yillarda </a:t>
            </a:r>
            <a:r>
              <a:rPr lang="en-US" dirty="0" err="1"/>
              <a:t>kompyuterlar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bo'lgandan</a:t>
            </a:r>
            <a:r>
              <a:rPr lang="en-US" dirty="0"/>
              <a:t> </a:t>
            </a:r>
            <a:r>
              <a:rPr lang="en-US" dirty="0" err="1"/>
              <a:t>keyin</a:t>
            </a:r>
            <a:r>
              <a:rPr lang="en-US" dirty="0"/>
              <a:t> </a:t>
            </a:r>
            <a:r>
              <a:rPr lang="en-US" dirty="0" err="1"/>
              <a:t>darhol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bo'ldi</a:t>
            </a:r>
            <a:r>
              <a:rPr lang="en-US" dirty="0"/>
              <a:t>. Bu "Mainframe-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asoslangan</a:t>
            </a:r>
            <a:r>
              <a:rPr lang="en-US" dirty="0"/>
              <a:t>" </a:t>
            </a:r>
            <a:r>
              <a:rPr lang="en-US" dirty="0" err="1"/>
              <a:t>ilovalar</a:t>
            </a:r>
            <a:r>
              <a:rPr lang="en-US" dirty="0"/>
              <a:t> </a:t>
            </a:r>
            <a:r>
              <a:rPr lang="en-US" dirty="0" err="1"/>
              <a:t>davri</a:t>
            </a:r>
            <a:r>
              <a:rPr lang="en-US" dirty="0"/>
              <a:t> </a:t>
            </a:r>
            <a:r>
              <a:rPr lang="en-US" dirty="0" err="1"/>
              <a:t>edi</a:t>
            </a:r>
            <a:r>
              <a:rPr lang="en-US" dirty="0"/>
              <a:t>. </a:t>
            </a:r>
            <a:r>
              <a:rPr lang="en-US" dirty="0" err="1"/>
              <a:t>Dastlabki</a:t>
            </a:r>
            <a:r>
              <a:rPr lang="en-US" dirty="0"/>
              <a:t> </a:t>
            </a:r>
            <a:r>
              <a:rPr lang="en-US" dirty="0" err="1"/>
              <a:t>dasturlardan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transport - </a:t>
            </a:r>
            <a:r>
              <a:rPr lang="en-US" dirty="0" err="1" smtClean="0"/>
              <a:t>chiptalariga</a:t>
            </a:r>
            <a:r>
              <a:rPr lang="en-US" dirty="0" smtClean="0"/>
              <a:t> </a:t>
            </a:r>
            <a:r>
              <a:rPr lang="en-US" dirty="0" err="1"/>
              <a:t>buyurtma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, </a:t>
            </a:r>
            <a:r>
              <a:rPr lang="en-US" dirty="0" err="1"/>
              <a:t>shuningdek</a:t>
            </a:r>
            <a:r>
              <a:rPr lang="en-US" dirty="0"/>
              <a:t> </a:t>
            </a:r>
            <a:r>
              <a:rPr lang="en-US" dirty="0" err="1"/>
              <a:t>reyslarni</a:t>
            </a:r>
            <a:r>
              <a:rPr lang="en-US" dirty="0"/>
              <a:t> </a:t>
            </a:r>
            <a:r>
              <a:rPr lang="en-US" dirty="0" err="1"/>
              <a:t>tayyorlash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xizmatlar</a:t>
            </a:r>
            <a:r>
              <a:rPr lang="en-US" dirty="0"/>
              <a:t> </a:t>
            </a:r>
            <a:r>
              <a:rPr lang="en-US" dirty="0" err="1"/>
              <a:t>o'rtasida</a:t>
            </a:r>
            <a:r>
              <a:rPr lang="en-US" dirty="0"/>
              <a:t> </a:t>
            </a:r>
            <a:r>
              <a:rPr lang="en-US" dirty="0" err="1"/>
              <a:t>ma'lumot</a:t>
            </a:r>
            <a:r>
              <a:rPr lang="en-US" dirty="0"/>
              <a:t> </a:t>
            </a:r>
            <a:r>
              <a:rPr lang="en-US" dirty="0" err="1"/>
              <a:t>almashish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edi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77916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/>
          <a:lstStyle/>
          <a:p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</a:t>
            </a:r>
            <a:r>
              <a:rPr lang="en-US" dirty="0"/>
              <a:t> </a:t>
            </a:r>
            <a:r>
              <a:rPr lang="en-US" dirty="0" err="1"/>
              <a:t>davrining</a:t>
            </a:r>
            <a:r>
              <a:rPr lang="en-US" dirty="0"/>
              <a:t> </a:t>
            </a:r>
            <a:r>
              <a:rPr lang="en-US" dirty="0" err="1"/>
              <a:t>boshlanishini</a:t>
            </a:r>
            <a:r>
              <a:rPr lang="en-US" dirty="0"/>
              <a:t> 1960 </a:t>
            </a:r>
            <a:r>
              <a:rPr lang="en-US" dirty="0" err="1"/>
              <a:t>yil</a:t>
            </a:r>
            <a:r>
              <a:rPr lang="en-US" dirty="0"/>
              <a:t> deb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, </a:t>
            </a:r>
            <a:r>
              <a:rPr lang="en-US" dirty="0" err="1"/>
              <a:t>bunda</a:t>
            </a:r>
            <a:r>
              <a:rPr lang="en-US" dirty="0"/>
              <a:t> American Airlines </a:t>
            </a:r>
            <a:r>
              <a:rPr lang="en-US" dirty="0" err="1"/>
              <a:t>va</a:t>
            </a:r>
            <a:r>
              <a:rPr lang="en-US" dirty="0"/>
              <a:t> IBM </a:t>
            </a:r>
            <a:r>
              <a:rPr lang="en-US" dirty="0" err="1"/>
              <a:t>reyslar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joylarni</a:t>
            </a:r>
            <a:r>
              <a:rPr lang="en-US" dirty="0"/>
              <a:t> </a:t>
            </a:r>
            <a:r>
              <a:rPr lang="en-US" dirty="0" err="1"/>
              <a:t>bron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avtomatlashtirish</a:t>
            </a:r>
            <a:r>
              <a:rPr lang="en-US" dirty="0"/>
              <a:t> </a:t>
            </a:r>
            <a:r>
              <a:rPr lang="en-US" dirty="0" err="1"/>
              <a:t>tizimini</a:t>
            </a:r>
            <a:r>
              <a:rPr lang="en-US" dirty="0"/>
              <a:t> </a:t>
            </a:r>
            <a:r>
              <a:rPr lang="en-US" dirty="0" err="1"/>
              <a:t>yaratishni</a:t>
            </a:r>
            <a:r>
              <a:rPr lang="en-US" dirty="0"/>
              <a:t> </a:t>
            </a:r>
            <a:r>
              <a:rPr lang="en-US" dirty="0" err="1"/>
              <a:t>boshladilar</a:t>
            </a:r>
            <a:r>
              <a:rPr lang="en-US" dirty="0"/>
              <a:t> - SABER (Semi-Automatic Business Research Environment - </a:t>
            </a:r>
            <a:r>
              <a:rPr lang="en-US" dirty="0" err="1"/>
              <a:t>tijorat</a:t>
            </a:r>
            <a:r>
              <a:rPr lang="en-US" dirty="0"/>
              <a:t> </a:t>
            </a:r>
            <a:r>
              <a:rPr lang="en-US" dirty="0" err="1"/>
              <a:t>tadqiqotlari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yarim</a:t>
            </a:r>
            <a:r>
              <a:rPr lang="en-US" dirty="0"/>
              <a:t> </a:t>
            </a:r>
            <a:r>
              <a:rPr lang="en-US" dirty="0" err="1"/>
              <a:t>avtomatik</a:t>
            </a:r>
            <a:r>
              <a:rPr lang="en-US" dirty="0"/>
              <a:t> </a:t>
            </a:r>
            <a:r>
              <a:rPr lang="en-US" dirty="0" err="1"/>
              <a:t>uskunalar</a:t>
            </a:r>
            <a:r>
              <a:rPr lang="en-US" dirty="0"/>
              <a:t>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06321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en-US" sz="2400" dirty="0"/>
              <a:t>1961 </a:t>
            </a:r>
            <a:r>
              <a:rPr lang="en-US" sz="2400" dirty="0" err="1"/>
              <a:t>yil</a:t>
            </a:r>
            <a:r>
              <a:rPr lang="en-US" sz="2400" dirty="0"/>
              <a:t> </a:t>
            </a:r>
            <a:r>
              <a:rPr lang="en-US" sz="2400" dirty="0" err="1"/>
              <a:t>Massachusets</a:t>
            </a:r>
            <a:r>
              <a:rPr lang="en-US" sz="2400" dirty="0"/>
              <a:t> </a:t>
            </a:r>
            <a:r>
              <a:rPr lang="en-US" sz="2400" dirty="0" err="1"/>
              <a:t>texnologiya</a:t>
            </a:r>
            <a:r>
              <a:rPr lang="en-US" sz="2400" dirty="0"/>
              <a:t> </a:t>
            </a:r>
            <a:r>
              <a:rPr lang="en-US" sz="2400" dirty="0" err="1"/>
              <a:t>institutidan</a:t>
            </a:r>
            <a:r>
              <a:rPr lang="en-US" sz="2400" dirty="0"/>
              <a:t> Leonard </a:t>
            </a:r>
            <a:r>
              <a:rPr lang="en-US" sz="2400" dirty="0" err="1"/>
              <a:t>Kleinrok</a:t>
            </a:r>
            <a:r>
              <a:rPr lang="en-US" sz="2400" dirty="0"/>
              <a:t> </a:t>
            </a:r>
            <a:r>
              <a:rPr lang="en-US" sz="2400" dirty="0" err="1"/>
              <a:t>ma'lumotlar</a:t>
            </a:r>
            <a:r>
              <a:rPr lang="en-US" sz="2400" dirty="0"/>
              <a:t> </a:t>
            </a:r>
            <a:r>
              <a:rPr lang="en-US" sz="2400" dirty="0" err="1"/>
              <a:t>uzatish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 smtClean="0"/>
              <a:t>paketalarni</a:t>
            </a:r>
            <a:r>
              <a:rPr lang="en-US" sz="2400" dirty="0" smtClean="0"/>
              <a:t> </a:t>
            </a:r>
            <a:r>
              <a:rPr lang="en-US" sz="2400" dirty="0" err="1"/>
              <a:t>kommutatsiya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nazariyasini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chiqdi</a:t>
            </a:r>
            <a:r>
              <a:rPr lang="en-US" sz="2400" dirty="0"/>
              <a:t>. </a:t>
            </a:r>
            <a:endParaRPr lang="uz-Cyrl-UZ" sz="2400" dirty="0" smtClean="0"/>
          </a:p>
          <a:p>
            <a:r>
              <a:rPr lang="en-US" sz="2400" dirty="0"/>
              <a:t>1968 </a:t>
            </a:r>
            <a:r>
              <a:rPr lang="en-US" sz="2400" dirty="0" err="1"/>
              <a:t>yil</a:t>
            </a:r>
            <a:r>
              <a:rPr lang="en-US" sz="2400" dirty="0"/>
              <a:t> </a:t>
            </a:r>
            <a:r>
              <a:rPr lang="en-US" sz="2400" dirty="0" err="1" smtClean="0"/>
              <a:t>Buyuk</a:t>
            </a:r>
            <a:r>
              <a:rPr lang="en-US" sz="2400" dirty="0" smtClean="0"/>
              <a:t> </a:t>
            </a:r>
            <a:r>
              <a:rPr lang="en-US" sz="2400" dirty="0" err="1"/>
              <a:t>B</a:t>
            </a:r>
            <a:r>
              <a:rPr lang="en-US" sz="2400" dirty="0" err="1" smtClean="0"/>
              <a:t>ritaniyada</a:t>
            </a:r>
            <a:r>
              <a:rPr lang="en-US" sz="2400" dirty="0" smtClean="0"/>
              <a:t> </a:t>
            </a:r>
            <a:r>
              <a:rPr lang="en-US" sz="2400" dirty="0" err="1" smtClean="0"/>
              <a:t>tijorat</a:t>
            </a:r>
            <a:r>
              <a:rPr lang="en-US" sz="2400" dirty="0" smtClean="0"/>
              <a:t> </a:t>
            </a:r>
            <a:r>
              <a:rPr lang="en-US" sz="2400" dirty="0" err="1"/>
              <a:t>naqd</a:t>
            </a:r>
            <a:r>
              <a:rPr lang="en-US" sz="2400" dirty="0"/>
              <a:t> </a:t>
            </a:r>
            <a:r>
              <a:rPr lang="en-US" sz="2400" dirty="0" err="1"/>
              <a:t>pulsiz</a:t>
            </a:r>
            <a:r>
              <a:rPr lang="en-US" sz="2400" dirty="0"/>
              <a:t> </a:t>
            </a:r>
            <a:r>
              <a:rPr lang="en-US" sz="2400" dirty="0" err="1"/>
              <a:t>muomalaga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</a:t>
            </a:r>
            <a:r>
              <a:rPr lang="en-US" sz="2400" dirty="0" err="1"/>
              <a:t>ko'rsatish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BACS </a:t>
            </a:r>
            <a:r>
              <a:rPr lang="en-US" sz="2400" dirty="0" err="1"/>
              <a:t>elektron</a:t>
            </a:r>
            <a:r>
              <a:rPr lang="en-US" sz="2400" dirty="0"/>
              <a:t> </a:t>
            </a:r>
            <a:r>
              <a:rPr lang="en-US" sz="2400" dirty="0" err="1"/>
              <a:t>pul</a:t>
            </a:r>
            <a:r>
              <a:rPr lang="en-US" sz="2400" dirty="0"/>
              <a:t> </a:t>
            </a:r>
            <a:r>
              <a:rPr lang="en-US" sz="2400" dirty="0" err="1"/>
              <a:t>o'tkazish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kliring</a:t>
            </a:r>
            <a:r>
              <a:rPr lang="en-US" sz="2400" dirty="0"/>
              <a:t> </a:t>
            </a:r>
            <a:r>
              <a:rPr lang="en-US" sz="2400" dirty="0" err="1"/>
              <a:t>tizimi</a:t>
            </a:r>
            <a:r>
              <a:rPr lang="en-US" sz="2400" dirty="0"/>
              <a:t> (Bankers Automated Clearing Services-</a:t>
            </a:r>
            <a:r>
              <a:rPr lang="en-US" sz="2400" dirty="0" err="1"/>
              <a:t>dan</a:t>
            </a:r>
            <a:r>
              <a:rPr lang="en-US" sz="2400" dirty="0"/>
              <a:t>) </a:t>
            </a:r>
            <a:r>
              <a:rPr lang="en-US" sz="2400" dirty="0" err="1"/>
              <a:t>yaratilgan</a:t>
            </a:r>
            <a:r>
              <a:rPr lang="en-US" sz="2400" dirty="0"/>
              <a:t>. </a:t>
            </a:r>
            <a:endParaRPr lang="en-US" sz="2400" dirty="0" smtClean="0"/>
          </a:p>
          <a:p>
            <a:r>
              <a:rPr lang="ru-RU" sz="2400" dirty="0" smtClean="0"/>
              <a:t>1</a:t>
            </a:r>
            <a:r>
              <a:rPr lang="en-US" sz="2400" dirty="0" smtClean="0"/>
              <a:t>971</a:t>
            </a:r>
            <a:r>
              <a:rPr lang="en-US" sz="2400" dirty="0"/>
              <a:t>. </a:t>
            </a:r>
            <a:r>
              <a:rPr lang="en-US" sz="2400" dirty="0" err="1"/>
              <a:t>AQShda</a:t>
            </a:r>
            <a:r>
              <a:rPr lang="en-US" sz="2400" dirty="0"/>
              <a:t> NASDAQ (</a:t>
            </a:r>
            <a:r>
              <a:rPr lang="en-US" sz="2400" dirty="0" err="1"/>
              <a:t>Qimmatli</a:t>
            </a:r>
            <a:r>
              <a:rPr lang="en-US" sz="2400" dirty="0"/>
              <a:t> </a:t>
            </a:r>
            <a:r>
              <a:rPr lang="en-US" sz="2400" dirty="0" err="1"/>
              <a:t>qog'ozlar</a:t>
            </a:r>
            <a:r>
              <a:rPr lang="en-US" sz="2400" dirty="0"/>
              <a:t> </a:t>
            </a:r>
            <a:r>
              <a:rPr lang="en-US" sz="2400" dirty="0" err="1"/>
              <a:t>bozori</a:t>
            </a:r>
            <a:r>
              <a:rPr lang="en-US" sz="2400" dirty="0"/>
              <a:t> professional </a:t>
            </a:r>
            <a:r>
              <a:rPr lang="en-US" sz="2400" dirty="0" err="1"/>
              <a:t>ishtirokchilari</a:t>
            </a:r>
            <a:r>
              <a:rPr lang="en-US" sz="2400" dirty="0"/>
              <a:t> </a:t>
            </a:r>
            <a:r>
              <a:rPr lang="en-US" sz="2400" dirty="0" err="1"/>
              <a:t>milliy</a:t>
            </a:r>
            <a:r>
              <a:rPr lang="en-US" sz="2400" dirty="0"/>
              <a:t> </a:t>
            </a:r>
            <a:r>
              <a:rPr lang="en-US" sz="2400" dirty="0" err="1"/>
              <a:t>assotsiatsiyasining</a:t>
            </a:r>
            <a:r>
              <a:rPr lang="en-US" sz="2400" dirty="0"/>
              <a:t> </a:t>
            </a:r>
            <a:r>
              <a:rPr lang="en-US" sz="2400" dirty="0" err="1"/>
              <a:t>avtomatlashtirilgan</a:t>
            </a:r>
            <a:r>
              <a:rPr lang="en-US" sz="2400" dirty="0"/>
              <a:t> </a:t>
            </a:r>
            <a:r>
              <a:rPr lang="en-US" sz="2400" dirty="0" err="1"/>
              <a:t>kotirovkalari</a:t>
            </a:r>
            <a:r>
              <a:rPr lang="en-US" sz="2400" dirty="0"/>
              <a:t>)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etildi</a:t>
            </a:r>
            <a:r>
              <a:rPr lang="en-US" sz="2400" dirty="0"/>
              <a:t>. </a:t>
            </a:r>
            <a:endParaRPr lang="ru-RU" sz="2400" dirty="0" smtClean="0"/>
          </a:p>
          <a:p>
            <a:r>
              <a:rPr lang="en-US" sz="2400" dirty="0"/>
              <a:t>1980 </a:t>
            </a:r>
            <a:r>
              <a:rPr lang="en-US" sz="2400" dirty="0" err="1"/>
              <a:t>yillarning</a:t>
            </a:r>
            <a:r>
              <a:rPr lang="en-US" sz="2400" dirty="0"/>
              <a:t> </a:t>
            </a:r>
            <a:r>
              <a:rPr lang="en-US" sz="2400" dirty="0" err="1"/>
              <a:t>boshlari</a:t>
            </a:r>
            <a:r>
              <a:rPr lang="en-US" sz="2400" dirty="0"/>
              <a:t> </a:t>
            </a:r>
            <a:r>
              <a:rPr lang="en-US" sz="2400" dirty="0" err="1"/>
              <a:t>Maxsus</a:t>
            </a:r>
            <a:r>
              <a:rPr lang="en-US" sz="2400" dirty="0"/>
              <a:t> </a:t>
            </a:r>
            <a:r>
              <a:rPr lang="en-US" sz="2400" dirty="0" err="1"/>
              <a:t>dasturiy</a:t>
            </a:r>
            <a:r>
              <a:rPr lang="en-US" sz="2400" dirty="0"/>
              <a:t> </a:t>
            </a:r>
            <a:r>
              <a:rPr lang="en-US" sz="2400" dirty="0" err="1"/>
              <a:t>ta'minotdan</a:t>
            </a:r>
            <a:r>
              <a:rPr lang="en-US" sz="2400" dirty="0"/>
              <a:t> </a:t>
            </a:r>
            <a:r>
              <a:rPr lang="en-US" sz="2400" dirty="0" err="1"/>
              <a:t>foydalangan</a:t>
            </a:r>
            <a:r>
              <a:rPr lang="en-US" sz="2400" dirty="0"/>
              <a:t> </a:t>
            </a:r>
            <a:r>
              <a:rPr lang="en-US" sz="2400" dirty="0" err="1"/>
              <a:t>holda</a:t>
            </a:r>
            <a:r>
              <a:rPr lang="en-US" sz="2400" dirty="0"/>
              <a:t> </a:t>
            </a:r>
            <a:r>
              <a:rPr lang="en-US" sz="2400" dirty="0" err="1"/>
              <a:t>yopiq</a:t>
            </a:r>
            <a:r>
              <a:rPr lang="en-US" sz="2400" dirty="0"/>
              <a:t> </a:t>
            </a:r>
            <a:r>
              <a:rPr lang="en-US" sz="2400" dirty="0" err="1"/>
              <a:t>elektron</a:t>
            </a:r>
            <a:r>
              <a:rPr lang="en-US" sz="2400" dirty="0"/>
              <a:t> </a:t>
            </a:r>
            <a:r>
              <a:rPr lang="en-US" sz="2400" dirty="0" err="1"/>
              <a:t>tarmoqlarda</a:t>
            </a:r>
            <a:r>
              <a:rPr lang="en-US" sz="2400" dirty="0"/>
              <a:t> </a:t>
            </a:r>
            <a:r>
              <a:rPr lang="en-US" sz="2400" dirty="0" err="1"/>
              <a:t>mijozlarning</a:t>
            </a:r>
            <a:r>
              <a:rPr lang="en-US" sz="2400" dirty="0"/>
              <a:t> bank </a:t>
            </a:r>
            <a:r>
              <a:rPr lang="en-US" sz="2400" dirty="0" err="1"/>
              <a:t>operatsiyalarini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birinchi</a:t>
            </a:r>
            <a:r>
              <a:rPr lang="en-US" sz="2400" dirty="0"/>
              <a:t> </a:t>
            </a:r>
            <a:r>
              <a:rPr lang="en-US" sz="2400" dirty="0" err="1"/>
              <a:t>tizimlar</a:t>
            </a:r>
            <a:r>
              <a:rPr lang="en-US" sz="2400" dirty="0"/>
              <a:t> </a:t>
            </a:r>
            <a:r>
              <a:rPr lang="en-US" sz="2400" dirty="0" err="1"/>
              <a:t>AQShda</a:t>
            </a:r>
            <a:r>
              <a:rPr lang="en-US" sz="2400" dirty="0"/>
              <a:t> </a:t>
            </a:r>
            <a:r>
              <a:rPr lang="en-US" sz="2400" dirty="0" err="1"/>
              <a:t>paydo</a:t>
            </a:r>
            <a:r>
              <a:rPr lang="en-US" sz="2400" dirty="0"/>
              <a:t> </a:t>
            </a:r>
            <a:r>
              <a:rPr lang="en-US" sz="2400" dirty="0" err="1"/>
              <a:t>bo'ldi</a:t>
            </a:r>
            <a:r>
              <a:rPr lang="en-US" sz="2400" dirty="0"/>
              <a:t>. Internet-banking </a:t>
            </a:r>
            <a:r>
              <a:rPr lang="en-US" sz="2400" dirty="0" err="1"/>
              <a:t>faqat</a:t>
            </a:r>
            <a:r>
              <a:rPr lang="en-US" sz="2400" dirty="0"/>
              <a:t> 90-yillarning </a:t>
            </a:r>
            <a:r>
              <a:rPr lang="en-US" sz="2400" dirty="0" err="1"/>
              <a:t>o'rtalarida</a:t>
            </a:r>
            <a:r>
              <a:rPr lang="en-US" sz="2400" dirty="0"/>
              <a:t> </a:t>
            </a:r>
            <a:r>
              <a:rPr lang="en-US" sz="2400" dirty="0" err="1"/>
              <a:t>paydo</a:t>
            </a:r>
            <a:r>
              <a:rPr lang="en-US" sz="2400" dirty="0"/>
              <a:t> </a:t>
            </a:r>
            <a:r>
              <a:rPr lang="en-US" sz="2400" dirty="0" err="1"/>
              <a:t>bo'ladi</a:t>
            </a:r>
            <a:r>
              <a:rPr lang="en-US" sz="2400" dirty="0"/>
              <a:t>.</a:t>
            </a:r>
            <a:endParaRPr lang="uz-Cyrl-UZ" sz="2400" dirty="0" smtClean="0"/>
          </a:p>
        </p:txBody>
      </p:sp>
    </p:spTree>
    <p:extLst>
      <p:ext uri="{BB962C8B-B14F-4D97-AF65-F5344CB8AC3E}">
        <p14:creationId xmlns:p14="http://schemas.microsoft.com/office/powerpoint/2010/main" val="14245835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3000" dirty="0" smtClean="0"/>
              <a:t>2018 </a:t>
            </a:r>
            <a:r>
              <a:rPr lang="en-US" sz="3000" dirty="0" err="1" smtClean="0"/>
              <a:t>yil</a:t>
            </a:r>
            <a:r>
              <a:rPr lang="en-US" sz="3000" dirty="0" smtClean="0"/>
              <a:t> </a:t>
            </a:r>
            <a:r>
              <a:rPr lang="en-US" sz="3000" dirty="0" err="1" smtClean="0"/>
              <a:t>O‘zbekistonda</a:t>
            </a:r>
            <a:r>
              <a:rPr lang="en-US" sz="3000" dirty="0" smtClean="0"/>
              <a:t> </a:t>
            </a:r>
            <a:r>
              <a:rPr lang="en-US" sz="3000" dirty="0" err="1"/>
              <a:t>Elektron</a:t>
            </a:r>
            <a:r>
              <a:rPr lang="en-US" sz="3000" dirty="0"/>
              <a:t> </a:t>
            </a:r>
            <a:r>
              <a:rPr lang="en-US" sz="3000" dirty="0" err="1"/>
              <a:t>tijorat</a:t>
            </a:r>
            <a:r>
              <a:rPr lang="en-US" sz="3000" dirty="0"/>
              <a:t> </a:t>
            </a:r>
            <a:r>
              <a:rPr lang="en-US" sz="3000" dirty="0" err="1"/>
              <a:t>assotsiatsiyasi</a:t>
            </a:r>
            <a:r>
              <a:rPr lang="en-US" sz="3000" dirty="0"/>
              <a:t> </a:t>
            </a:r>
            <a:r>
              <a:rPr lang="en-US" sz="3000" dirty="0" err="1"/>
              <a:t>tashkil</a:t>
            </a:r>
            <a:r>
              <a:rPr lang="en-US" sz="3000" dirty="0"/>
              <a:t> </a:t>
            </a:r>
            <a:r>
              <a:rPr lang="en-US" sz="3000" dirty="0" err="1" smtClean="0"/>
              <a:t>etildi</a:t>
            </a:r>
            <a:r>
              <a:rPr lang="en-US" sz="3000" dirty="0" smtClean="0"/>
              <a:t>. </a:t>
            </a:r>
          </a:p>
          <a:p>
            <a:pPr marL="0" indent="0">
              <a:buNone/>
            </a:pPr>
            <a:r>
              <a:rPr lang="en-US" sz="2400" dirty="0" err="1" smtClean="0"/>
              <a:t>Uyushmaning</a:t>
            </a:r>
            <a:r>
              <a:rPr lang="en-US" sz="2400" dirty="0" smtClean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vazifalari</a:t>
            </a:r>
            <a:r>
              <a:rPr lang="en-US" sz="2400" dirty="0"/>
              <a:t> </a:t>
            </a:r>
            <a:r>
              <a:rPr lang="en-US" sz="2400" dirty="0" err="1"/>
              <a:t>quyidagilardan</a:t>
            </a:r>
            <a:r>
              <a:rPr lang="en-US" sz="2400" dirty="0"/>
              <a:t> </a:t>
            </a:r>
            <a:r>
              <a:rPr lang="en-US" sz="2400" dirty="0" err="1"/>
              <a:t>iborat</a:t>
            </a:r>
            <a:r>
              <a:rPr lang="en-US" sz="2400" dirty="0" smtClean="0"/>
              <a:t>:</a:t>
            </a:r>
          </a:p>
          <a:p>
            <a:r>
              <a:rPr lang="en-US" sz="2400" dirty="0" err="1" smtClean="0"/>
              <a:t>elektron</a:t>
            </a:r>
            <a:r>
              <a:rPr lang="en-US" sz="2400" dirty="0" smtClean="0"/>
              <a:t> </a:t>
            </a:r>
            <a:r>
              <a:rPr lang="en-US" sz="2400" dirty="0" err="1" smtClean="0"/>
              <a:t>tijoratda</a:t>
            </a:r>
            <a:r>
              <a:rPr lang="en-US" sz="2400" dirty="0" smtClean="0"/>
              <a:t> </a:t>
            </a:r>
            <a:r>
              <a:rPr lang="en-US" sz="2400" dirty="0" err="1" smtClean="0"/>
              <a:t>iqlimni</a:t>
            </a:r>
            <a:r>
              <a:rPr lang="en-US" sz="2400" dirty="0" smtClean="0"/>
              <a:t> </a:t>
            </a:r>
            <a:r>
              <a:rPr lang="en-US" sz="2400" dirty="0" err="1" smtClean="0"/>
              <a:t>yaxshilashga</a:t>
            </a:r>
            <a:r>
              <a:rPr lang="en-US" sz="2400" dirty="0" smtClean="0"/>
              <a:t> </a:t>
            </a:r>
            <a:r>
              <a:rPr lang="en-US" sz="2400" dirty="0" err="1" smtClean="0"/>
              <a:t>qaratilgan</a:t>
            </a:r>
            <a:r>
              <a:rPr lang="en-US" sz="2400" dirty="0" smtClean="0"/>
              <a:t> </a:t>
            </a:r>
            <a:r>
              <a:rPr lang="en-US" sz="2400" dirty="0" err="1" smtClean="0"/>
              <a:t>jamoat</a:t>
            </a:r>
            <a:r>
              <a:rPr lang="en-US" sz="2400" dirty="0" smtClean="0"/>
              <a:t>, </a:t>
            </a:r>
            <a:r>
              <a:rPr lang="en-US" sz="2400" dirty="0" err="1" smtClean="0"/>
              <a:t>madaniy</a:t>
            </a:r>
            <a:r>
              <a:rPr lang="en-US" sz="2400" dirty="0" smtClean="0"/>
              <a:t>, </a:t>
            </a:r>
            <a:r>
              <a:rPr lang="en-US" sz="2400" dirty="0" err="1" smtClean="0"/>
              <a:t>ilmiy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boshqa</a:t>
            </a:r>
            <a:r>
              <a:rPr lang="en-US" sz="2400" dirty="0" smtClean="0"/>
              <a:t> </a:t>
            </a:r>
            <a:r>
              <a:rPr lang="en-US" sz="2400" dirty="0" err="1" smtClean="0"/>
              <a:t>loyihalar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dasturlarni</a:t>
            </a:r>
            <a:r>
              <a:rPr lang="en-US" sz="2400" dirty="0" smtClean="0"/>
              <a:t> </a:t>
            </a:r>
            <a:r>
              <a:rPr lang="en-US" sz="2400" dirty="0" err="1" smtClean="0"/>
              <a:t>ishlab</a:t>
            </a:r>
            <a:r>
              <a:rPr lang="en-US" sz="2400" dirty="0" smtClean="0"/>
              <a:t> </a:t>
            </a:r>
            <a:r>
              <a:rPr lang="en-US" sz="2400" dirty="0" err="1" smtClean="0"/>
              <a:t>chiqish</a:t>
            </a:r>
            <a:r>
              <a:rPr lang="en-US" sz="2400" dirty="0" smtClean="0"/>
              <a:t>;</a:t>
            </a:r>
          </a:p>
          <a:p>
            <a:r>
              <a:rPr lang="en-US" sz="2400" dirty="0" smtClean="0"/>
              <a:t> </a:t>
            </a:r>
            <a:r>
              <a:rPr lang="en-US" sz="2400" dirty="0" err="1" smtClean="0"/>
              <a:t>seminarlar</a:t>
            </a:r>
            <a:r>
              <a:rPr lang="en-US" sz="2400" dirty="0" smtClean="0"/>
              <a:t>, </a:t>
            </a:r>
            <a:r>
              <a:rPr lang="en-US" sz="2400" dirty="0" err="1" smtClean="0"/>
              <a:t>davra</a:t>
            </a:r>
            <a:r>
              <a:rPr lang="en-US" sz="2400" dirty="0" smtClean="0"/>
              <a:t> </a:t>
            </a:r>
            <a:r>
              <a:rPr lang="en-US" sz="2400" dirty="0" err="1" smtClean="0"/>
              <a:t>suhbatlari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boshqa</a:t>
            </a:r>
            <a:r>
              <a:rPr lang="en-US" sz="2400" dirty="0" smtClean="0"/>
              <a:t> </a:t>
            </a:r>
            <a:r>
              <a:rPr lang="en-US" sz="2400" dirty="0" err="1" smtClean="0"/>
              <a:t>usullar</a:t>
            </a:r>
            <a:r>
              <a:rPr lang="en-US" sz="2400" dirty="0" smtClean="0"/>
              <a:t> </a:t>
            </a:r>
            <a:r>
              <a:rPr lang="en-US" sz="2400" dirty="0" err="1" smtClean="0"/>
              <a:t>orqali</a:t>
            </a:r>
            <a:r>
              <a:rPr lang="en-US" sz="2400" dirty="0" smtClean="0"/>
              <a:t> </a:t>
            </a:r>
            <a:r>
              <a:rPr lang="en-US" sz="2400" dirty="0" err="1" smtClean="0"/>
              <a:t>biznes</a:t>
            </a:r>
            <a:r>
              <a:rPr lang="en-US" sz="2400" dirty="0" smtClean="0"/>
              <a:t> </a:t>
            </a:r>
            <a:r>
              <a:rPr lang="en-US" sz="2400" dirty="0" err="1" smtClean="0"/>
              <a:t>vakillarining</a:t>
            </a:r>
            <a:r>
              <a:rPr lang="en-US" sz="2400" dirty="0" smtClean="0"/>
              <a:t>, </a:t>
            </a:r>
            <a:r>
              <a:rPr lang="en-US" sz="2400" dirty="0" err="1" smtClean="0"/>
              <a:t>shu</a:t>
            </a:r>
            <a:r>
              <a:rPr lang="en-US" sz="2400" dirty="0" smtClean="0"/>
              <a:t> </a:t>
            </a:r>
            <a:r>
              <a:rPr lang="en-US" sz="2400" dirty="0" err="1" smtClean="0"/>
              <a:t>jumladan</a:t>
            </a:r>
            <a:r>
              <a:rPr lang="en-US" sz="2400" dirty="0" smtClean="0"/>
              <a:t> </a:t>
            </a:r>
            <a:r>
              <a:rPr lang="en-US" sz="2400" dirty="0" err="1" smtClean="0"/>
              <a:t>kichik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o'rta</a:t>
            </a:r>
            <a:r>
              <a:rPr lang="en-US" sz="2400" dirty="0" smtClean="0"/>
              <a:t> </a:t>
            </a:r>
            <a:r>
              <a:rPr lang="en-US" sz="2400" dirty="0" err="1" smtClean="0"/>
              <a:t>biznesning</a:t>
            </a:r>
            <a:r>
              <a:rPr lang="en-US" sz="2400" dirty="0" smtClean="0"/>
              <a:t> </a:t>
            </a:r>
            <a:r>
              <a:rPr lang="en-US" sz="2400" dirty="0" err="1" smtClean="0"/>
              <a:t>huquqiy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iqtisodiy</a:t>
            </a:r>
            <a:r>
              <a:rPr lang="en-US" sz="2400" dirty="0" smtClean="0"/>
              <a:t> </a:t>
            </a:r>
            <a:r>
              <a:rPr lang="en-US" sz="2400" dirty="0" err="1" smtClean="0"/>
              <a:t>savodxonligini</a:t>
            </a:r>
            <a:r>
              <a:rPr lang="en-US" sz="2400" dirty="0" smtClean="0"/>
              <a:t> </a:t>
            </a:r>
            <a:r>
              <a:rPr lang="en-US" sz="2400" dirty="0" err="1" smtClean="0"/>
              <a:t>oshirish</a:t>
            </a:r>
            <a:r>
              <a:rPr lang="en-US" sz="2400" dirty="0" smtClean="0"/>
              <a:t>;</a:t>
            </a:r>
          </a:p>
          <a:p>
            <a:r>
              <a:rPr lang="en-US" sz="2400" dirty="0" smtClean="0"/>
              <a:t>    </a:t>
            </a:r>
            <a:r>
              <a:rPr lang="en-US" sz="2400" dirty="0" err="1"/>
              <a:t>biznesni</a:t>
            </a:r>
            <a:r>
              <a:rPr lang="en-US" sz="2400" dirty="0"/>
              <a:t> </a:t>
            </a:r>
            <a:r>
              <a:rPr lang="en-US" sz="2400" dirty="0" err="1"/>
              <a:t>yangi</a:t>
            </a:r>
            <a:r>
              <a:rPr lang="en-US" sz="2400" dirty="0"/>
              <a:t> </a:t>
            </a:r>
            <a:r>
              <a:rPr lang="en-US" sz="2400" dirty="0" err="1"/>
              <a:t>texnologiyalar</a:t>
            </a:r>
            <a:r>
              <a:rPr lang="en-US" sz="2400" dirty="0"/>
              <a:t>, </a:t>
            </a:r>
            <a:r>
              <a:rPr lang="en-US" sz="2400" dirty="0" err="1"/>
              <a:t>xizmatlar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yangi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o'rinlarini</a:t>
            </a:r>
            <a:r>
              <a:rPr lang="en-US" sz="2400" dirty="0"/>
              <a:t> </a:t>
            </a:r>
            <a:r>
              <a:rPr lang="en-US" sz="2400" dirty="0" err="1"/>
              <a:t>yaratish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joriy</a:t>
            </a:r>
            <a:r>
              <a:rPr lang="en-US" sz="2400" dirty="0"/>
              <a:t> </a:t>
            </a:r>
            <a:r>
              <a:rPr lang="en-US" sz="2400" dirty="0" err="1"/>
              <a:t>etishga</a:t>
            </a:r>
            <a:r>
              <a:rPr lang="en-US" sz="2400" dirty="0"/>
              <a:t> </a:t>
            </a:r>
            <a:r>
              <a:rPr lang="en-US" sz="2400" dirty="0" err="1"/>
              <a:t>yo'naltirilgan</a:t>
            </a:r>
            <a:r>
              <a:rPr lang="en-US" sz="2400" dirty="0"/>
              <a:t> </a:t>
            </a:r>
            <a:r>
              <a:rPr lang="en-US" sz="2400" dirty="0" err="1"/>
              <a:t>dasturlarni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chiqish</a:t>
            </a:r>
            <a:r>
              <a:rPr lang="en-US" sz="2400" dirty="0"/>
              <a:t>,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tashabbuslarni</a:t>
            </a:r>
            <a:r>
              <a:rPr lang="en-US" sz="2400" dirty="0"/>
              <a:t> </a:t>
            </a:r>
            <a:r>
              <a:rPr lang="en-US" sz="2400" dirty="0" err="1"/>
              <a:t>qo'llab-quvvatlashga</a:t>
            </a:r>
            <a:r>
              <a:rPr lang="en-US" sz="2400" dirty="0"/>
              <a:t> </a:t>
            </a:r>
            <a:r>
              <a:rPr lang="en-US" sz="2400" dirty="0" err="1"/>
              <a:t>ko'maklashish</a:t>
            </a:r>
            <a:r>
              <a:rPr lang="en-US" sz="2400" dirty="0"/>
              <a:t>;</a:t>
            </a:r>
          </a:p>
          <a:p>
            <a:r>
              <a:rPr lang="en-US" sz="2400" dirty="0"/>
              <a:t>    </a:t>
            </a:r>
            <a:r>
              <a:rPr lang="en-US" sz="2400" dirty="0" err="1"/>
              <a:t>tadbirkorlik</a:t>
            </a:r>
            <a:r>
              <a:rPr lang="en-US" sz="2400" dirty="0"/>
              <a:t> </a:t>
            </a:r>
            <a:r>
              <a:rPr lang="en-US" sz="2400" dirty="0" err="1"/>
              <a:t>faoliyati</a:t>
            </a:r>
            <a:r>
              <a:rPr lang="en-US" sz="2400" dirty="0"/>
              <a:t> </a:t>
            </a:r>
            <a:r>
              <a:rPr lang="en-US" sz="2400" dirty="0" err="1"/>
              <a:t>jarayonida</a:t>
            </a:r>
            <a:r>
              <a:rPr lang="en-US" sz="2400" dirty="0"/>
              <a:t> </a:t>
            </a:r>
            <a:r>
              <a:rPr lang="en-US" sz="2400" dirty="0" err="1"/>
              <a:t>yuzaga</a:t>
            </a:r>
            <a:r>
              <a:rPr lang="en-US" sz="2400" dirty="0"/>
              <a:t> </a:t>
            </a:r>
            <a:r>
              <a:rPr lang="en-US" sz="2400" dirty="0" err="1"/>
              <a:t>kelishi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 </a:t>
            </a:r>
            <a:r>
              <a:rPr lang="en-US" sz="2400" dirty="0" err="1"/>
              <a:t>bo'lgan</a:t>
            </a:r>
            <a:r>
              <a:rPr lang="en-US" sz="2400" dirty="0"/>
              <a:t> </a:t>
            </a:r>
            <a:r>
              <a:rPr lang="en-US" sz="2400" dirty="0" err="1"/>
              <a:t>huquqiy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iqtisodiy</a:t>
            </a:r>
            <a:r>
              <a:rPr lang="en-US" sz="2400" dirty="0"/>
              <a:t> </a:t>
            </a:r>
            <a:r>
              <a:rPr lang="en-US" sz="2400" dirty="0" err="1"/>
              <a:t>muammolarni</a:t>
            </a:r>
            <a:r>
              <a:rPr lang="en-US" sz="2400" dirty="0"/>
              <a:t> </a:t>
            </a:r>
            <a:r>
              <a:rPr lang="en-US" sz="2400" dirty="0" err="1"/>
              <a:t>to'g'ri</a:t>
            </a:r>
            <a:r>
              <a:rPr lang="en-US" sz="2400" dirty="0"/>
              <a:t> </a:t>
            </a:r>
            <a:r>
              <a:rPr lang="en-US" sz="2400" dirty="0" err="1"/>
              <a:t>hal</a:t>
            </a:r>
            <a:r>
              <a:rPr lang="en-US" sz="2400" dirty="0"/>
              <a:t> </a:t>
            </a:r>
            <a:r>
              <a:rPr lang="en-US" sz="2400" dirty="0" err="1"/>
              <a:t>qilishda</a:t>
            </a:r>
            <a:r>
              <a:rPr lang="en-US" sz="2400" dirty="0"/>
              <a:t> </a:t>
            </a:r>
            <a:r>
              <a:rPr lang="en-US" sz="2400" dirty="0" err="1"/>
              <a:t>amaliy</a:t>
            </a:r>
            <a:r>
              <a:rPr lang="en-US" sz="2400" dirty="0"/>
              <a:t> </a:t>
            </a:r>
            <a:r>
              <a:rPr lang="en-US" sz="2400" dirty="0" err="1"/>
              <a:t>yordam</a:t>
            </a:r>
            <a:r>
              <a:rPr lang="en-US" sz="2400" dirty="0"/>
              <a:t> </a:t>
            </a:r>
            <a:r>
              <a:rPr lang="en-US" sz="2400" dirty="0" err="1"/>
              <a:t>ko'rsatish</a:t>
            </a:r>
            <a:r>
              <a:rPr lang="en-US" sz="2400" dirty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882106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57606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err="1"/>
              <a:t>Elektron</a:t>
            </a:r>
            <a:r>
              <a:rPr lang="en-US" sz="2800" dirty="0"/>
              <a:t> </a:t>
            </a:r>
            <a:r>
              <a:rPr lang="en-US" sz="2800" dirty="0" err="1"/>
              <a:t>tijorat</a:t>
            </a:r>
            <a:r>
              <a:rPr lang="en-US" sz="2800" dirty="0"/>
              <a:t> - </a:t>
            </a:r>
            <a:r>
              <a:rPr lang="en-US" sz="2800" dirty="0" err="1"/>
              <a:t>bu</a:t>
            </a:r>
            <a:r>
              <a:rPr lang="en-US" sz="2800" dirty="0"/>
              <a:t> </a:t>
            </a:r>
            <a:r>
              <a:rPr lang="en-US" sz="2800" dirty="0" err="1"/>
              <a:t>kompyuter</a:t>
            </a:r>
            <a:r>
              <a:rPr lang="en-US" sz="2800" dirty="0"/>
              <a:t> </a:t>
            </a:r>
            <a:r>
              <a:rPr lang="en-US" sz="2800" dirty="0" err="1"/>
              <a:t>tarmoqlari</a:t>
            </a:r>
            <a:r>
              <a:rPr lang="en-US" sz="2800" dirty="0"/>
              <a:t> </a:t>
            </a:r>
            <a:r>
              <a:rPr lang="en-US" sz="2800" dirty="0" err="1"/>
              <a:t>yordamida</a:t>
            </a:r>
            <a:r>
              <a:rPr lang="en-US" sz="2800" dirty="0"/>
              <a:t> </a:t>
            </a:r>
            <a:r>
              <a:rPr lang="en-US" sz="2800" dirty="0" err="1"/>
              <a:t>amalga</a:t>
            </a:r>
            <a:r>
              <a:rPr lang="en-US" sz="2800" dirty="0"/>
              <a:t> </a:t>
            </a:r>
            <a:r>
              <a:rPr lang="en-US" sz="2800" dirty="0" err="1"/>
              <a:t>oshiriladigan</a:t>
            </a:r>
            <a:r>
              <a:rPr lang="en-US" sz="2800" dirty="0"/>
              <a:t> </a:t>
            </a:r>
            <a:r>
              <a:rPr lang="en-US" sz="2800" dirty="0" err="1"/>
              <a:t>barcha</a:t>
            </a:r>
            <a:r>
              <a:rPr lang="en-US" sz="2800" dirty="0"/>
              <a:t> </a:t>
            </a:r>
            <a:r>
              <a:rPr lang="en-US" sz="2800" dirty="0" err="1"/>
              <a:t>moliyaviy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savdo</a:t>
            </a:r>
            <a:r>
              <a:rPr lang="en-US" sz="2800" dirty="0"/>
              <a:t> </a:t>
            </a:r>
            <a:r>
              <a:rPr lang="en-US" sz="2800" dirty="0" err="1"/>
              <a:t>operatsiyalarini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shu</a:t>
            </a:r>
            <a:r>
              <a:rPr lang="en-US" sz="2800" dirty="0"/>
              <a:t> </a:t>
            </a:r>
            <a:r>
              <a:rPr lang="en-US" sz="2800" dirty="0" err="1"/>
              <a:t>kabi</a:t>
            </a:r>
            <a:r>
              <a:rPr lang="en-US" sz="2800" dirty="0"/>
              <a:t> </a:t>
            </a:r>
            <a:r>
              <a:rPr lang="en-US" sz="2800" dirty="0" err="1"/>
              <a:t>operatsiyalar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 </a:t>
            </a:r>
            <a:r>
              <a:rPr lang="en-US" sz="2800" dirty="0" err="1"/>
              <a:t>bog'liq</a:t>
            </a:r>
            <a:r>
              <a:rPr lang="en-US" sz="2800" dirty="0"/>
              <a:t> </a:t>
            </a:r>
            <a:r>
              <a:rPr lang="en-US" sz="2800" dirty="0" err="1"/>
              <a:t>bo'lgan</a:t>
            </a:r>
            <a:r>
              <a:rPr lang="en-US" sz="2800" dirty="0"/>
              <a:t> </a:t>
            </a:r>
            <a:r>
              <a:rPr lang="en-US" sz="2800" dirty="0" err="1"/>
              <a:t>biznes</a:t>
            </a:r>
            <a:r>
              <a:rPr lang="en-US" sz="2800" dirty="0"/>
              <a:t> </a:t>
            </a:r>
            <a:r>
              <a:rPr lang="en-US" sz="2800" dirty="0" err="1"/>
              <a:t>jarayonlarini</a:t>
            </a:r>
            <a:r>
              <a:rPr lang="en-US" sz="2800" dirty="0"/>
              <a:t> </a:t>
            </a:r>
            <a:r>
              <a:rPr lang="en-US" sz="2800" dirty="0" err="1"/>
              <a:t>o'z</a:t>
            </a:r>
            <a:r>
              <a:rPr lang="en-US" sz="2800" dirty="0"/>
              <a:t> </a:t>
            </a:r>
            <a:r>
              <a:rPr lang="en-US" sz="2800" dirty="0" err="1"/>
              <a:t>ichiga</a:t>
            </a:r>
            <a:r>
              <a:rPr lang="en-US" sz="2800" dirty="0"/>
              <a:t> </a:t>
            </a:r>
            <a:r>
              <a:rPr lang="en-US" sz="2800" dirty="0" err="1"/>
              <a:t>oladigan</a:t>
            </a:r>
            <a:r>
              <a:rPr lang="en-US" sz="2800" dirty="0"/>
              <a:t> </a:t>
            </a:r>
            <a:r>
              <a:rPr lang="en-US" sz="2800" dirty="0" err="1"/>
              <a:t>iqtisodiyot</a:t>
            </a:r>
            <a:r>
              <a:rPr lang="en-US" sz="2800" dirty="0"/>
              <a:t> </a:t>
            </a:r>
            <a:r>
              <a:rPr lang="en-US" sz="2800" dirty="0" err="1" smtClean="0"/>
              <a:t>sohasidir</a:t>
            </a:r>
            <a:r>
              <a:rPr lang="en-US" sz="2800" dirty="0" smtClean="0"/>
              <a:t>.</a:t>
            </a:r>
            <a:endParaRPr lang="ru-RU" sz="2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2708920"/>
            <a:ext cx="8568953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882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</a:t>
            </a:r>
            <a:r>
              <a:rPr lang="en-US" dirty="0"/>
              <a:t> </a:t>
            </a:r>
            <a:r>
              <a:rPr lang="en-US" dirty="0" err="1" smtClean="0"/>
              <a:t>quyidagi</a:t>
            </a:r>
            <a:r>
              <a:rPr lang="ru-RU" dirty="0" smtClean="0"/>
              <a:t> </a:t>
            </a:r>
            <a:r>
              <a:rPr lang="en-US" dirty="0" err="1" smtClean="0"/>
              <a:t>klasifikassiyalarni</a:t>
            </a:r>
            <a:r>
              <a:rPr lang="en-US" dirty="0" smtClean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err="1"/>
              <a:t>Tijorat</a:t>
            </a:r>
            <a:r>
              <a:rPr lang="en-US" sz="2000" dirty="0"/>
              <a:t> </a:t>
            </a:r>
            <a:r>
              <a:rPr lang="en-US" sz="2000" dirty="0" err="1" smtClean="0"/>
              <a:t>tashkilotlari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/>
              <a:t> B2B (Business-to-Business</a:t>
            </a:r>
            <a:r>
              <a:rPr lang="en-US" sz="2000" dirty="0" smtClean="0"/>
              <a:t>)</a:t>
            </a:r>
          </a:p>
          <a:p>
            <a:pPr marL="0" indent="0">
              <a:buNone/>
            </a:pPr>
            <a:r>
              <a:rPr lang="en-US" sz="2000" dirty="0"/>
              <a:t> B2C (Business-to-Consumer</a:t>
            </a:r>
            <a:r>
              <a:rPr lang="en-US" sz="2000" dirty="0" smtClean="0"/>
              <a:t>)</a:t>
            </a:r>
          </a:p>
          <a:p>
            <a:pPr marL="0" indent="0">
              <a:buNone/>
            </a:pPr>
            <a:r>
              <a:rPr lang="en-US" sz="2000" dirty="0" smtClean="0"/>
              <a:t> B2E </a:t>
            </a:r>
            <a:r>
              <a:rPr lang="ru-RU" sz="2000" dirty="0" smtClean="0"/>
              <a:t>(</a:t>
            </a:r>
            <a:r>
              <a:rPr lang="en-US" sz="2000" dirty="0"/>
              <a:t>Business-to-Employee</a:t>
            </a:r>
            <a:r>
              <a:rPr lang="en-US" sz="2000" dirty="0" smtClean="0"/>
              <a:t>) </a:t>
            </a:r>
          </a:p>
          <a:p>
            <a:r>
              <a:rPr lang="en-US" sz="2000" dirty="0" err="1" smtClean="0"/>
              <a:t>Iste'molchilar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/>
              <a:t>C2A (Consumer-to-Administration</a:t>
            </a:r>
            <a:r>
              <a:rPr lang="en-US" sz="2000" dirty="0" smtClean="0"/>
              <a:t>)</a:t>
            </a:r>
          </a:p>
          <a:p>
            <a:pPr marL="0" indent="0">
              <a:buNone/>
            </a:pPr>
            <a:r>
              <a:rPr lang="en-US" sz="2000" dirty="0"/>
              <a:t>C2B </a:t>
            </a:r>
            <a:r>
              <a:rPr lang="en-US" sz="2000" dirty="0" smtClean="0"/>
              <a:t>(</a:t>
            </a:r>
            <a:r>
              <a:rPr lang="en-US" sz="2000" dirty="0"/>
              <a:t>Consumer-to-business</a:t>
            </a:r>
            <a:r>
              <a:rPr lang="en-US" sz="2000" dirty="0" smtClean="0"/>
              <a:t>)</a:t>
            </a:r>
          </a:p>
          <a:p>
            <a:pPr marL="0" indent="0">
              <a:buNone/>
            </a:pPr>
            <a:r>
              <a:rPr lang="en-US" sz="2000" dirty="0"/>
              <a:t> C2C (Consumer-to Consumer)</a:t>
            </a:r>
            <a:endParaRPr lang="en-US" sz="2000" dirty="0" smtClean="0"/>
          </a:p>
          <a:p>
            <a:r>
              <a:rPr lang="uz-Latn-UZ" sz="2000" dirty="0" smtClean="0"/>
              <a:t>Ma'muriyat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 smtClean="0"/>
              <a:t>G2G (Government-to-Administration</a:t>
            </a:r>
            <a:r>
              <a:rPr lang="en-US" sz="2000" dirty="0"/>
              <a:t>) 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/>
              <a:t>G2B (Government-to-Business</a:t>
            </a:r>
            <a:r>
              <a:rPr lang="en-US" sz="2000" dirty="0" smtClean="0"/>
              <a:t>)</a:t>
            </a:r>
          </a:p>
          <a:p>
            <a:pPr marL="0" indent="0">
              <a:buNone/>
            </a:pPr>
            <a:r>
              <a:rPr lang="en-US" sz="2000" dirty="0"/>
              <a:t>G</a:t>
            </a:r>
            <a:r>
              <a:rPr lang="en-US" sz="2000" dirty="0" smtClean="0"/>
              <a:t>2C </a:t>
            </a:r>
            <a:r>
              <a:rPr lang="ru-RU" sz="2000" dirty="0" smtClean="0"/>
              <a:t>(</a:t>
            </a:r>
            <a:r>
              <a:rPr lang="en-US" sz="2000" dirty="0"/>
              <a:t>Government-to-Consumer)</a:t>
            </a:r>
            <a:endParaRPr lang="en-US" sz="2000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700808"/>
            <a:ext cx="3584298" cy="3237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7608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B2C </a:t>
            </a:r>
            <a:r>
              <a:rPr lang="en-US" dirty="0" err="1"/>
              <a:t>yoki</a:t>
            </a:r>
            <a:r>
              <a:rPr lang="uz-Cyrl-UZ" dirty="0" smtClean="0"/>
              <a:t> </a:t>
            </a:r>
            <a:r>
              <a:rPr lang="en-US" dirty="0" err="1" smtClean="0"/>
              <a:t>sxemasi</a:t>
            </a:r>
            <a:r>
              <a:rPr lang="en-US" dirty="0" smtClean="0"/>
              <a:t> </a:t>
            </a:r>
            <a:r>
              <a:rPr lang="en-US" dirty="0" err="1" smtClean="0"/>
              <a:t>biznes-iste'molchi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r>
              <a:rPr lang="en-US" sz="2000" dirty="0" err="1"/>
              <a:t>Bunday</a:t>
            </a:r>
            <a:r>
              <a:rPr lang="en-US" sz="2000" dirty="0"/>
              <a:t> </a:t>
            </a:r>
            <a:r>
              <a:rPr lang="en-US" sz="2000" dirty="0" err="1"/>
              <a:t>holda</a:t>
            </a:r>
            <a:r>
              <a:rPr lang="en-US" sz="2000" dirty="0"/>
              <a:t>, </a:t>
            </a:r>
            <a:r>
              <a:rPr lang="en-US" sz="2000" dirty="0" err="1"/>
              <a:t>kompaniya</a:t>
            </a:r>
            <a:r>
              <a:rPr lang="en-US" sz="2000" dirty="0"/>
              <a:t> </a:t>
            </a:r>
            <a:r>
              <a:rPr lang="en-US" sz="2000" dirty="0" err="1"/>
              <a:t>allaqachon</a:t>
            </a:r>
            <a:r>
              <a:rPr lang="en-US" sz="2000" dirty="0"/>
              <a:t> </a:t>
            </a:r>
            <a:r>
              <a:rPr lang="en-US" sz="2000" dirty="0" err="1"/>
              <a:t>mijoz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to'g'ridan-to'g'ri</a:t>
            </a:r>
            <a:r>
              <a:rPr lang="en-US" sz="2000" dirty="0"/>
              <a:t> </a:t>
            </a:r>
            <a:r>
              <a:rPr lang="en-US" sz="2000" dirty="0" err="1"/>
              <a:t>savdo</a:t>
            </a:r>
            <a:r>
              <a:rPr lang="en-US" sz="2000" dirty="0"/>
              <a:t> </a:t>
            </a:r>
            <a:r>
              <a:rPr lang="en-US" sz="2000" dirty="0" err="1"/>
              <a:t>qiladi</a:t>
            </a:r>
            <a:r>
              <a:rPr lang="en-US" sz="2000" dirty="0"/>
              <a:t> (</a:t>
            </a:r>
            <a:r>
              <a:rPr lang="en-US" sz="2000" dirty="0" err="1"/>
              <a:t>yuridik</a:t>
            </a:r>
            <a:r>
              <a:rPr lang="en-US" sz="2000" dirty="0"/>
              <a:t> </a:t>
            </a:r>
            <a:r>
              <a:rPr lang="en-US" sz="2000" dirty="0" err="1"/>
              <a:t>shaxs</a:t>
            </a:r>
            <a:r>
              <a:rPr lang="en-US" sz="2000" dirty="0"/>
              <a:t> </a:t>
            </a:r>
            <a:r>
              <a:rPr lang="en-US" sz="2000" dirty="0" err="1"/>
              <a:t>emas</a:t>
            </a:r>
            <a:r>
              <a:rPr lang="en-US" sz="2000" dirty="0"/>
              <a:t>, </a:t>
            </a:r>
            <a:r>
              <a:rPr lang="en-US" sz="2000" dirty="0" err="1"/>
              <a:t>balki</a:t>
            </a:r>
            <a:r>
              <a:rPr lang="en-US" sz="2000" dirty="0"/>
              <a:t> </a:t>
            </a:r>
            <a:r>
              <a:rPr lang="en-US" sz="2000" dirty="0" err="1"/>
              <a:t>jismoniy</a:t>
            </a:r>
            <a:r>
              <a:rPr lang="en-US" sz="2000" dirty="0"/>
              <a:t> </a:t>
            </a:r>
            <a:r>
              <a:rPr lang="en-US" sz="2000" dirty="0" err="1"/>
              <a:t>shaxs</a:t>
            </a:r>
            <a:r>
              <a:rPr lang="en-US" sz="2000" dirty="0"/>
              <a:t>). </a:t>
            </a:r>
            <a:r>
              <a:rPr lang="en-US" sz="2000" dirty="0" err="1"/>
              <a:t>Qoidaga</a:t>
            </a:r>
            <a:r>
              <a:rPr lang="en-US" sz="2000" dirty="0"/>
              <a:t> </a:t>
            </a:r>
            <a:r>
              <a:rPr lang="en-US" sz="2000" dirty="0" err="1"/>
              <a:t>ko'ra</a:t>
            </a:r>
            <a:r>
              <a:rPr lang="en-US" sz="2000" dirty="0"/>
              <a:t>,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erda</a:t>
            </a:r>
            <a:r>
              <a:rPr lang="en-US" sz="2000" dirty="0"/>
              <a:t> biz </a:t>
            </a:r>
            <a:r>
              <a:rPr lang="en-US" sz="2000" dirty="0" err="1"/>
              <a:t>tovarlarning</a:t>
            </a:r>
            <a:r>
              <a:rPr lang="en-US" sz="2000" dirty="0"/>
              <a:t> </a:t>
            </a:r>
            <a:r>
              <a:rPr lang="en-US" sz="2000" dirty="0" err="1"/>
              <a:t>chakana</a:t>
            </a:r>
            <a:r>
              <a:rPr lang="en-US" sz="2000" dirty="0"/>
              <a:t> </a:t>
            </a:r>
            <a:r>
              <a:rPr lang="en-US" sz="2000" dirty="0" err="1"/>
              <a:t>savdosi</a:t>
            </a:r>
            <a:r>
              <a:rPr lang="en-US" sz="2000" dirty="0"/>
              <a:t> </a:t>
            </a:r>
            <a:r>
              <a:rPr lang="en-US" sz="2000" dirty="0" err="1" smtClean="0"/>
              <a:t>haqida</a:t>
            </a:r>
            <a:r>
              <a:rPr lang="en-US" sz="2000" dirty="0" smtClean="0"/>
              <a:t> </a:t>
            </a:r>
            <a:r>
              <a:rPr lang="en-US" sz="2000" dirty="0" err="1"/>
              <a:t>gapiramiz</a:t>
            </a:r>
            <a:r>
              <a:rPr lang="en-US" sz="2000" dirty="0"/>
              <a:t>. </a:t>
            </a:r>
            <a:endParaRPr lang="uz-Cyrl-UZ" sz="2000" dirty="0" smtClean="0"/>
          </a:p>
          <a:p>
            <a:r>
              <a:rPr lang="uz-Latn-UZ" sz="2000" dirty="0"/>
              <a:t>To'g'ri mahsulotni tanlash uchun u do'konga borishi shart emas: etkazib beruvchining veb-saytidagi texnik xususiyatlarni ko'rib chiqing, kerakli konfiguratsiyani tanlang va mahsulotni etkazib berishga buyurtma bering.</a:t>
            </a:r>
            <a:endParaRPr lang="ru-RU" sz="2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705750"/>
            <a:ext cx="3816424" cy="3595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2829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Sxema</a:t>
            </a:r>
            <a:r>
              <a:rPr lang="en-US" dirty="0"/>
              <a:t> C2C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iste'molchi-iste'molchi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r>
              <a:rPr lang="en-US" sz="2400" dirty="0" err="1"/>
              <a:t>Elektron</a:t>
            </a:r>
            <a:r>
              <a:rPr lang="en-US" sz="2400" dirty="0"/>
              <a:t> </a:t>
            </a:r>
            <a:r>
              <a:rPr lang="en-US" sz="2400" dirty="0" err="1"/>
              <a:t>tijoratning</a:t>
            </a:r>
            <a:r>
              <a:rPr lang="en-US" sz="2400" dirty="0"/>
              <a:t> </a:t>
            </a:r>
            <a:r>
              <a:rPr lang="en-US" sz="2400" dirty="0" err="1"/>
              <a:t>ushbu</a:t>
            </a:r>
            <a:r>
              <a:rPr lang="en-US" sz="2400" dirty="0"/>
              <a:t> </a:t>
            </a:r>
            <a:r>
              <a:rPr lang="en-US" sz="2400" dirty="0" err="1"/>
              <a:t>usuli</a:t>
            </a:r>
            <a:r>
              <a:rPr lang="en-US" sz="2400" dirty="0"/>
              <a:t> </a:t>
            </a:r>
            <a:r>
              <a:rPr lang="en-US" sz="2400" dirty="0" err="1"/>
              <a:t>ikkala</a:t>
            </a:r>
            <a:r>
              <a:rPr lang="en-US" sz="2400" dirty="0"/>
              <a:t> </a:t>
            </a:r>
            <a:r>
              <a:rPr lang="en-US" sz="2400" dirty="0" err="1"/>
              <a:t>iste'molchi</a:t>
            </a:r>
            <a:r>
              <a:rPr lang="en-US" sz="2400" dirty="0"/>
              <a:t> </a:t>
            </a:r>
            <a:r>
              <a:rPr lang="en-US" sz="2400" dirty="0" err="1"/>
              <a:t>o'rtasidagi</a:t>
            </a:r>
            <a:r>
              <a:rPr lang="en-US" sz="2400" dirty="0"/>
              <a:t> </a:t>
            </a:r>
            <a:r>
              <a:rPr lang="en-US" sz="2400" dirty="0" err="1"/>
              <a:t>bitimlarni</a:t>
            </a:r>
            <a:r>
              <a:rPr lang="en-US" sz="2400" dirty="0"/>
              <a:t> </a:t>
            </a:r>
            <a:r>
              <a:rPr lang="en-US" sz="2400" dirty="0" err="1"/>
              <a:t>o'z</a:t>
            </a:r>
            <a:r>
              <a:rPr lang="en-US" sz="2400" dirty="0"/>
              <a:t> </a:t>
            </a:r>
            <a:r>
              <a:rPr lang="en-US" sz="2400" dirty="0" err="1"/>
              <a:t>ichiga</a:t>
            </a:r>
            <a:r>
              <a:rPr lang="en-US" sz="2400" dirty="0"/>
              <a:t> </a:t>
            </a:r>
            <a:r>
              <a:rPr lang="en-US" sz="2400" dirty="0" err="1"/>
              <a:t>oladi</a:t>
            </a:r>
            <a:r>
              <a:rPr lang="en-US" sz="2400" dirty="0"/>
              <a:t>, </a:t>
            </a:r>
            <a:r>
              <a:rPr lang="en-US" sz="2400" dirty="0" err="1"/>
              <a:t>ularning</a:t>
            </a:r>
            <a:r>
              <a:rPr lang="en-US" sz="2400" dirty="0"/>
              <a:t> </a:t>
            </a:r>
            <a:r>
              <a:rPr lang="en-US" sz="2400" dirty="0" err="1"/>
              <a:t>hech</a:t>
            </a:r>
            <a:r>
              <a:rPr lang="en-US" sz="2400" dirty="0"/>
              <a:t> </a:t>
            </a:r>
            <a:r>
              <a:rPr lang="en-US" sz="2400" dirty="0" err="1"/>
              <a:t>biri</a:t>
            </a:r>
            <a:r>
              <a:rPr lang="en-US" sz="2400" dirty="0"/>
              <a:t> </a:t>
            </a:r>
            <a:r>
              <a:rPr lang="en-US" sz="2400" dirty="0" err="1"/>
              <a:t>so'z</a:t>
            </a:r>
            <a:r>
              <a:rPr lang="en-US" sz="2400" dirty="0"/>
              <a:t> </a:t>
            </a:r>
            <a:r>
              <a:rPr lang="en-US" sz="2400" dirty="0" err="1"/>
              <a:t>yuridik</a:t>
            </a:r>
            <a:r>
              <a:rPr lang="en-US" sz="2400" dirty="0"/>
              <a:t> </a:t>
            </a:r>
            <a:r>
              <a:rPr lang="en-US" sz="2400" dirty="0" err="1"/>
              <a:t>ma'nosida</a:t>
            </a:r>
            <a:r>
              <a:rPr lang="en-US" sz="2400" dirty="0"/>
              <a:t> </a:t>
            </a:r>
            <a:r>
              <a:rPr lang="en-US" sz="2400" dirty="0" err="1"/>
              <a:t>tadbirkor</a:t>
            </a:r>
            <a:r>
              <a:rPr lang="en-US" sz="2400" dirty="0"/>
              <a:t> </a:t>
            </a:r>
            <a:r>
              <a:rPr lang="en-US" sz="2400" dirty="0" err="1"/>
              <a:t>emas</a:t>
            </a:r>
            <a:r>
              <a:rPr lang="en-US" sz="2400" dirty="0"/>
              <a:t>. </a:t>
            </a:r>
            <a:r>
              <a:rPr lang="en-US" sz="2400" dirty="0" err="1"/>
              <a:t>Bunday</a:t>
            </a:r>
            <a:r>
              <a:rPr lang="en-US" sz="2400" dirty="0"/>
              <a:t> </a:t>
            </a:r>
            <a:r>
              <a:rPr lang="en-US" sz="2400" dirty="0" err="1"/>
              <a:t>savdo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Internet-</a:t>
            </a:r>
            <a:r>
              <a:rPr lang="en-US" sz="2400" dirty="0" err="1"/>
              <a:t>saytlar</a:t>
            </a:r>
            <a:r>
              <a:rPr lang="en-US" sz="2400" dirty="0"/>
              <a:t> -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bozor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gazeta</a:t>
            </a:r>
            <a:r>
              <a:rPr lang="en-US" sz="2400" dirty="0"/>
              <a:t> </a:t>
            </a:r>
            <a:r>
              <a:rPr lang="en-US" sz="2400" dirty="0" err="1"/>
              <a:t>ustunlari</a:t>
            </a:r>
            <a:r>
              <a:rPr lang="en-US" sz="2400" dirty="0"/>
              <a:t> </a:t>
            </a:r>
            <a:r>
              <a:rPr lang="en-US" sz="2400" dirty="0" err="1"/>
              <a:t>o'rtasidagi</a:t>
            </a:r>
            <a:r>
              <a:rPr lang="en-US" sz="2400" dirty="0"/>
              <a:t> </a:t>
            </a:r>
            <a:r>
              <a:rPr lang="en-US" sz="2400" dirty="0" err="1"/>
              <a:t>xoch</a:t>
            </a:r>
            <a:r>
              <a:rPr lang="en-US" sz="2400" dirty="0"/>
              <a:t>.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772816"/>
            <a:ext cx="3816424" cy="3143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2168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Sxema</a:t>
            </a:r>
            <a:r>
              <a:rPr lang="en-US" dirty="0" smtClean="0"/>
              <a:t> G2B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davlat-biznes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numCol="2">
            <a:noAutofit/>
          </a:bodyPr>
          <a:lstStyle/>
          <a:p>
            <a:r>
              <a:rPr lang="en-US" sz="2400" dirty="0"/>
              <a:t>"</a:t>
            </a:r>
            <a:r>
              <a:rPr lang="en-US" sz="2400" dirty="0" err="1"/>
              <a:t>Hukumat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tashkilot</a:t>
            </a:r>
            <a:r>
              <a:rPr lang="en-US" sz="2400" dirty="0"/>
              <a:t> </a:t>
            </a:r>
            <a:r>
              <a:rPr lang="en-US" sz="2400" dirty="0" err="1"/>
              <a:t>o'rtasidagi</a:t>
            </a:r>
            <a:r>
              <a:rPr lang="en-US" sz="2400" dirty="0"/>
              <a:t> </a:t>
            </a:r>
            <a:r>
              <a:rPr lang="en-US" sz="2400" dirty="0" err="1"/>
              <a:t>munosabatlar</a:t>
            </a:r>
            <a:r>
              <a:rPr lang="en-US" sz="2400" dirty="0"/>
              <a:t>." </a:t>
            </a:r>
            <a:r>
              <a:rPr lang="en-US" sz="2400" dirty="0" err="1"/>
              <a:t>Institutsional</a:t>
            </a:r>
            <a:r>
              <a:rPr lang="en-US" sz="2400" dirty="0"/>
              <a:t> </a:t>
            </a:r>
            <a:r>
              <a:rPr lang="en-US" sz="2400" dirty="0" err="1"/>
              <a:t>darajada</a:t>
            </a:r>
            <a:r>
              <a:rPr lang="en-US" sz="2400" dirty="0"/>
              <a:t> </a:t>
            </a:r>
            <a:r>
              <a:rPr lang="en-US" sz="2400" dirty="0" err="1"/>
              <a:t>yirik</a:t>
            </a:r>
            <a:r>
              <a:rPr lang="en-US" sz="2400" dirty="0"/>
              <a:t> </a:t>
            </a:r>
            <a:r>
              <a:rPr lang="en-US" sz="2400" dirty="0" err="1"/>
              <a:t>korporatsiyalar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moliyaviy</a:t>
            </a:r>
            <a:r>
              <a:rPr lang="en-US" sz="2400" dirty="0"/>
              <a:t> </a:t>
            </a:r>
            <a:r>
              <a:rPr lang="en-US" sz="2400" dirty="0" err="1"/>
              <a:t>institutlar</a:t>
            </a:r>
            <a:r>
              <a:rPr lang="en-US" sz="2400" dirty="0"/>
              <a:t> </a:t>
            </a:r>
            <a:r>
              <a:rPr lang="en-US" sz="2400" dirty="0" err="1"/>
              <a:t>ichki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xalqaro</a:t>
            </a:r>
            <a:r>
              <a:rPr lang="en-US" sz="2400" dirty="0"/>
              <a:t> </a:t>
            </a:r>
            <a:r>
              <a:rPr lang="en-US" sz="2400" dirty="0" err="1"/>
              <a:t>biznesni</a:t>
            </a:r>
            <a:r>
              <a:rPr lang="en-US" sz="2400" dirty="0"/>
              <a:t> </a:t>
            </a:r>
            <a:r>
              <a:rPr lang="en-US" sz="2400" dirty="0" err="1"/>
              <a:t>osonlashtirish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moliyaviy</a:t>
            </a:r>
            <a:r>
              <a:rPr lang="en-US" sz="2400" dirty="0"/>
              <a:t> </a:t>
            </a:r>
            <a:r>
              <a:rPr lang="en-US" sz="2400" dirty="0" err="1"/>
              <a:t>ma'lumotlar</a:t>
            </a:r>
            <a:r>
              <a:rPr lang="en-US" sz="2400" dirty="0"/>
              <a:t> </a:t>
            </a:r>
            <a:r>
              <a:rPr lang="en-US" sz="2400" dirty="0" err="1"/>
              <a:t>almashish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Internetdan</a:t>
            </a:r>
            <a:r>
              <a:rPr lang="en-US" sz="2400" dirty="0"/>
              <a:t> </a:t>
            </a:r>
            <a:r>
              <a:rPr lang="en-US" sz="2400" dirty="0" err="1"/>
              <a:t>foydalanadilar</a:t>
            </a:r>
            <a:r>
              <a:rPr lang="en-US" sz="2400" dirty="0"/>
              <a:t>. </a:t>
            </a:r>
            <a:r>
              <a:rPr lang="en-US" sz="2400" dirty="0" err="1"/>
              <a:t>Ma'lumotlarning</a:t>
            </a:r>
            <a:r>
              <a:rPr lang="en-US" sz="2400" dirty="0"/>
              <a:t> </a:t>
            </a:r>
            <a:r>
              <a:rPr lang="en-US" sz="2400" dirty="0" err="1"/>
              <a:t>yaxlitligi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xavfsizligi</a:t>
            </a:r>
            <a:r>
              <a:rPr lang="en-US" sz="2400" dirty="0"/>
              <a:t> </a:t>
            </a:r>
            <a:r>
              <a:rPr lang="en-US" sz="2400" dirty="0" err="1"/>
              <a:t>elektron</a:t>
            </a:r>
            <a:r>
              <a:rPr lang="en-US" sz="2400" dirty="0"/>
              <a:t> </a:t>
            </a:r>
            <a:r>
              <a:rPr lang="en-US" sz="2400" dirty="0" err="1"/>
              <a:t>tijoratning</a:t>
            </a:r>
            <a:r>
              <a:rPr lang="en-US" sz="2400" dirty="0"/>
              <a:t> </a:t>
            </a:r>
            <a:r>
              <a:rPr lang="en-US" sz="2400" dirty="0" err="1"/>
              <a:t>dolzarb</a:t>
            </a:r>
            <a:r>
              <a:rPr lang="en-US" sz="2400" dirty="0"/>
              <a:t> </a:t>
            </a:r>
            <a:r>
              <a:rPr lang="en-US" sz="2400" dirty="0" err="1"/>
              <a:t>muammolari</a:t>
            </a:r>
            <a:r>
              <a:rPr lang="en-US" sz="2400" dirty="0"/>
              <a:t>.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916832"/>
            <a:ext cx="3672408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0544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 numCol="1"/>
          <a:lstStyle/>
          <a:p>
            <a:pPr marL="0" indent="0" algn="ctr">
              <a:buNone/>
            </a:pP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</a:t>
            </a:r>
            <a:r>
              <a:rPr lang="en-US" dirty="0"/>
              <a:t> </a:t>
            </a:r>
            <a:r>
              <a:rPr lang="en-US" dirty="0" err="1"/>
              <a:t>maqsadlari</a:t>
            </a:r>
            <a:r>
              <a:rPr lang="en-US" dirty="0"/>
              <a:t> </a:t>
            </a:r>
            <a:r>
              <a:rPr lang="ru-RU" dirty="0" smtClean="0"/>
              <a:t>:</a:t>
            </a:r>
          </a:p>
          <a:p>
            <a:r>
              <a:rPr lang="en-US" sz="2800" dirty="0" err="1" smtClean="0"/>
              <a:t>tannarxni</a:t>
            </a:r>
            <a:r>
              <a:rPr lang="en-US" sz="2800" dirty="0" smtClean="0"/>
              <a:t> </a:t>
            </a:r>
            <a:r>
              <a:rPr lang="en-US" sz="2800" dirty="0" err="1"/>
              <a:t>pasaytirish</a:t>
            </a:r>
            <a:r>
              <a:rPr lang="en-US" sz="2800" dirty="0"/>
              <a:t>;</a:t>
            </a:r>
          </a:p>
          <a:p>
            <a:r>
              <a:rPr lang="en-US" sz="2800" dirty="0" err="1" smtClean="0"/>
              <a:t>ishlab</a:t>
            </a:r>
            <a:r>
              <a:rPr lang="en-US" sz="2800" dirty="0" smtClean="0"/>
              <a:t> </a:t>
            </a:r>
            <a:r>
              <a:rPr lang="en-US" sz="2800" dirty="0" err="1"/>
              <a:t>chiqarish</a:t>
            </a:r>
            <a:r>
              <a:rPr lang="en-US" sz="2800" dirty="0"/>
              <a:t> </a:t>
            </a:r>
            <a:r>
              <a:rPr lang="en-US" sz="2800" dirty="0" err="1" smtClean="0"/>
              <a:t>vaqtini</a:t>
            </a:r>
            <a:r>
              <a:rPr lang="en-US" sz="2800" dirty="0" smtClean="0"/>
              <a:t> </a:t>
            </a:r>
            <a:r>
              <a:rPr lang="en-US" sz="2800" dirty="0" err="1"/>
              <a:t>qisqartirish</a:t>
            </a:r>
            <a:r>
              <a:rPr lang="en-US" sz="2800" dirty="0"/>
              <a:t>;</a:t>
            </a:r>
          </a:p>
          <a:p>
            <a:r>
              <a:rPr lang="en-US" sz="2800" dirty="0" err="1" smtClean="0"/>
              <a:t>mijozlarning</a:t>
            </a:r>
            <a:r>
              <a:rPr lang="en-US" sz="2800" dirty="0" smtClean="0"/>
              <a:t> </a:t>
            </a:r>
            <a:r>
              <a:rPr lang="en-US" sz="2800" dirty="0" err="1"/>
              <a:t>talablarini</a:t>
            </a:r>
            <a:r>
              <a:rPr lang="en-US" sz="2800" dirty="0"/>
              <a:t> </a:t>
            </a:r>
            <a:r>
              <a:rPr lang="en-US" sz="2800" dirty="0" err="1"/>
              <a:t>tezlashtirish</a:t>
            </a:r>
            <a:r>
              <a:rPr lang="en-US" sz="2800" dirty="0"/>
              <a:t>;</a:t>
            </a:r>
          </a:p>
          <a:p>
            <a:r>
              <a:rPr lang="en-US" sz="2800" dirty="0" err="1" smtClean="0"/>
              <a:t>xizmat</a:t>
            </a:r>
            <a:r>
              <a:rPr lang="en-US" sz="2800" dirty="0" smtClean="0"/>
              <a:t> </a:t>
            </a:r>
            <a:r>
              <a:rPr lang="en-US" sz="2800" dirty="0" err="1"/>
              <a:t>ko'rsatish</a:t>
            </a:r>
            <a:r>
              <a:rPr lang="en-US" sz="2800" dirty="0"/>
              <a:t> </a:t>
            </a:r>
            <a:r>
              <a:rPr lang="en-US" sz="2800" dirty="0" err="1"/>
              <a:t>sifatini</a:t>
            </a:r>
            <a:r>
              <a:rPr lang="en-US" sz="2800" dirty="0"/>
              <a:t> </a:t>
            </a:r>
            <a:r>
              <a:rPr lang="en-US" sz="2800" dirty="0" err="1"/>
              <a:t>oshirish</a:t>
            </a:r>
            <a:r>
              <a:rPr lang="en-US" sz="2800" dirty="0"/>
              <a:t>.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3429000"/>
            <a:ext cx="5328592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291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tijoratning</a:t>
            </a:r>
            <a:r>
              <a:rPr lang="en-US" dirty="0"/>
              <a:t> </a:t>
            </a:r>
            <a:r>
              <a:rPr lang="en-US" dirty="0" err="1" smtClean="0"/>
              <a:t>iqtisodiy</a:t>
            </a:r>
            <a:r>
              <a:rPr lang="en-US" dirty="0" smtClean="0"/>
              <a:t> </a:t>
            </a:r>
            <a:r>
              <a:rPr lang="en-US" dirty="0" err="1" smtClean="0"/>
              <a:t>sharoitf</a:t>
            </a:r>
            <a:r>
              <a:rPr lang="en-US" dirty="0" smtClean="0"/>
              <a:t> </a:t>
            </a:r>
            <a:r>
              <a:rPr lang="en-US" dirty="0" err="1"/>
              <a:t>sezilarli</a:t>
            </a:r>
            <a:r>
              <a:rPr lang="en-US" dirty="0"/>
              <a:t> </a:t>
            </a:r>
            <a:r>
              <a:rPr lang="en-US" dirty="0" err="1"/>
              <a:t>darajada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 smtClean="0"/>
              <a:t>quyidagicha</a:t>
            </a:r>
            <a:r>
              <a:rPr lang="en-US" dirty="0"/>
              <a:t> </a:t>
            </a:r>
            <a:r>
              <a:rPr lang="en-US" dirty="0" err="1" smtClean="0"/>
              <a:t>ta'siri</a:t>
            </a:r>
            <a:r>
              <a:rPr lang="en-US" dirty="0" smtClean="0"/>
              <a:t>:</a:t>
            </a:r>
            <a:endParaRPr lang="en-US" dirty="0"/>
          </a:p>
          <a:p>
            <a:r>
              <a:rPr lang="en-US" dirty="0" smtClean="0"/>
              <a:t> </a:t>
            </a:r>
            <a:r>
              <a:rPr lang="en-US" dirty="0" err="1"/>
              <a:t>narxlarga</a:t>
            </a:r>
            <a:r>
              <a:rPr lang="en-US" dirty="0"/>
              <a:t> </a:t>
            </a:r>
            <a:r>
              <a:rPr lang="en-US" dirty="0" err="1"/>
              <a:t>ta'siri</a:t>
            </a:r>
            <a:r>
              <a:rPr lang="en-US" dirty="0"/>
              <a:t> -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bozorni</a:t>
            </a:r>
            <a:r>
              <a:rPr lang="en-US" dirty="0"/>
              <a:t> </a:t>
            </a:r>
            <a:r>
              <a:rPr lang="en-US" dirty="0" err="1"/>
              <a:t>yaratishdan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narsa</a:t>
            </a:r>
            <a:r>
              <a:rPr lang="en-US" dirty="0"/>
              <a:t> </a:t>
            </a:r>
            <a:r>
              <a:rPr lang="en-US" dirty="0" err="1" smtClean="0"/>
              <a:t>yo'q</a:t>
            </a:r>
            <a:r>
              <a:rPr lang="ru-RU" dirty="0" smtClean="0"/>
              <a:t> </a:t>
            </a:r>
            <a:r>
              <a:rPr lang="en-US" dirty="0" err="1" smtClean="0"/>
              <a:t>iste'molchilarni</a:t>
            </a:r>
            <a:r>
              <a:rPr lang="en-US" dirty="0" smtClean="0"/>
              <a:t> </a:t>
            </a:r>
            <a:r>
              <a:rPr lang="en-US" dirty="0" err="1"/>
              <a:t>qidirishni</a:t>
            </a:r>
            <a:r>
              <a:rPr lang="en-US" dirty="0"/>
              <a:t> </a:t>
            </a:r>
            <a:r>
              <a:rPr lang="en-US" dirty="0" err="1"/>
              <a:t>osonlashtiradigan</a:t>
            </a:r>
            <a:r>
              <a:rPr lang="en-US" dirty="0"/>
              <a:t> </a:t>
            </a:r>
            <a:r>
              <a:rPr lang="en-US" dirty="0" err="1"/>
              <a:t>ma'lumotlarning</a:t>
            </a:r>
            <a:r>
              <a:rPr lang="en-US" dirty="0"/>
              <a:t> </a:t>
            </a:r>
            <a:r>
              <a:rPr lang="en-US" dirty="0" err="1"/>
              <a:t>kombinatsiyasi</a:t>
            </a:r>
            <a:r>
              <a:rPr lang="en-US" dirty="0"/>
              <a:t> </a:t>
            </a:r>
            <a:r>
              <a:rPr lang="en-US" dirty="0" err="1" smtClean="0"/>
              <a:t>sifatida</a:t>
            </a:r>
            <a:r>
              <a:rPr lang="ru-RU" dirty="0" smtClean="0"/>
              <a:t> </a:t>
            </a:r>
            <a:r>
              <a:rPr lang="en-US" dirty="0" err="1" smtClean="0"/>
              <a:t>nafaqat</a:t>
            </a:r>
            <a:r>
              <a:rPr lang="en-US" dirty="0" smtClean="0"/>
              <a:t> </a:t>
            </a:r>
            <a:r>
              <a:rPr lang="en-US" dirty="0" err="1"/>
              <a:t>tovarlar</a:t>
            </a:r>
            <a:r>
              <a:rPr lang="en-US" dirty="0"/>
              <a:t>, </a:t>
            </a:r>
            <a:r>
              <a:rPr lang="en-US" dirty="0" err="1"/>
              <a:t>balki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maqbul</a:t>
            </a:r>
            <a:r>
              <a:rPr lang="en-US" dirty="0"/>
              <a:t> </a:t>
            </a:r>
            <a:r>
              <a:rPr lang="en-US" dirty="0" err="1"/>
              <a:t>narx</a:t>
            </a:r>
            <a:r>
              <a:rPr lang="en-US" dirty="0"/>
              <a:t>;</a:t>
            </a:r>
          </a:p>
          <a:p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samaradorligining</a:t>
            </a:r>
            <a:r>
              <a:rPr lang="en-US" dirty="0"/>
              <a:t> </a:t>
            </a:r>
            <a:r>
              <a:rPr lang="en-US" dirty="0" err="1"/>
              <a:t>pasayishi</a:t>
            </a:r>
            <a:r>
              <a:rPr lang="en-US" dirty="0"/>
              <a:t> </a:t>
            </a:r>
            <a:r>
              <a:rPr lang="en-US" dirty="0" err="1" smtClean="0"/>
              <a:t>hisobiga</a:t>
            </a:r>
            <a:r>
              <a:rPr lang="ru-RU" dirty="0" smtClean="0"/>
              <a:t> </a:t>
            </a:r>
            <a:r>
              <a:rPr lang="en-US" dirty="0" err="1" smtClean="0"/>
              <a:t>tranzaktsiya</a:t>
            </a:r>
            <a:r>
              <a:rPr lang="en-US" dirty="0" smtClean="0"/>
              <a:t> </a:t>
            </a:r>
            <a:r>
              <a:rPr lang="en-US" dirty="0" err="1"/>
              <a:t>xarajatlari</a:t>
            </a:r>
            <a:r>
              <a:rPr lang="en-US" dirty="0"/>
              <a:t>, </a:t>
            </a:r>
            <a:r>
              <a:rPr lang="en-US" dirty="0" err="1"/>
              <a:t>raqobatning</a:t>
            </a:r>
            <a:r>
              <a:rPr lang="en-US" dirty="0"/>
              <a:t> </a:t>
            </a:r>
            <a:r>
              <a:rPr lang="en-US" dirty="0" err="1"/>
              <a:t>kuchayishi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 smtClean="0"/>
              <a:t>oshkora</a:t>
            </a:r>
            <a:r>
              <a:rPr lang="ru-RU" dirty="0" smtClean="0"/>
              <a:t> </a:t>
            </a:r>
            <a:r>
              <a:rPr lang="en-US" dirty="0" err="1" smtClean="0"/>
              <a:t>biznes</a:t>
            </a:r>
            <a:r>
              <a:rPr lang="en-US" dirty="0" smtClean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shug'ullanish</a:t>
            </a:r>
            <a:r>
              <a:rPr lang="en-US" dirty="0"/>
              <a:t>;</a:t>
            </a:r>
          </a:p>
          <a:p>
            <a:r>
              <a:rPr lang="en-US" dirty="0" err="1" smtClean="0"/>
              <a:t>inventarizatsiyani</a:t>
            </a:r>
            <a:r>
              <a:rPr lang="en-US" dirty="0" smtClean="0"/>
              <a:t> </a:t>
            </a:r>
            <a:r>
              <a:rPr lang="en-US" dirty="0" err="1"/>
              <a:t>qisqartirish</a:t>
            </a:r>
            <a:r>
              <a:rPr lang="en-US" dirty="0"/>
              <a:t> - </a:t>
            </a:r>
            <a:r>
              <a:rPr lang="en-US" dirty="0" err="1"/>
              <a:t>ma'lumotlar</a:t>
            </a:r>
            <a:r>
              <a:rPr lang="en-US" dirty="0"/>
              <a:t> </a:t>
            </a:r>
            <a:r>
              <a:rPr lang="en-US" dirty="0" err="1"/>
              <a:t>asta-sekin</a:t>
            </a:r>
            <a:r>
              <a:rPr lang="en-US" dirty="0"/>
              <a:t> real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 smtClean="0"/>
              <a:t>almashtirilmoqda</a:t>
            </a:r>
            <a:r>
              <a:rPr lang="ru-RU" dirty="0" smtClean="0"/>
              <a:t> </a:t>
            </a:r>
            <a:r>
              <a:rPr lang="en-US" dirty="0" err="1" smtClean="0"/>
              <a:t>zaxiralar</a:t>
            </a:r>
            <a:r>
              <a:rPr lang="en-US" dirty="0"/>
              <a:t>, </a:t>
            </a:r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ortiqcha</a:t>
            </a:r>
            <a:r>
              <a:rPr lang="en-US" dirty="0"/>
              <a:t> </a:t>
            </a:r>
            <a:r>
              <a:rPr lang="en-US" dirty="0" err="1"/>
              <a:t>saqlash</a:t>
            </a:r>
            <a:r>
              <a:rPr lang="en-US" dirty="0"/>
              <a:t> </a:t>
            </a:r>
            <a:r>
              <a:rPr lang="en-US" dirty="0" err="1"/>
              <a:t>foydasiz</a:t>
            </a:r>
            <a:r>
              <a:rPr lang="en-US" dirty="0"/>
              <a:t>, </a:t>
            </a:r>
            <a:r>
              <a:rPr lang="en-US" dirty="0" err="1" smtClean="0"/>
              <a:t>chunki</a:t>
            </a:r>
            <a:r>
              <a:rPr lang="ru-RU" dirty="0" smtClean="0"/>
              <a:t> </a:t>
            </a:r>
            <a:r>
              <a:rPr lang="en-US" dirty="0" err="1" smtClean="0"/>
              <a:t>tarkibiy</a:t>
            </a:r>
            <a:r>
              <a:rPr lang="en-US" dirty="0" smtClean="0"/>
              <a:t> </a:t>
            </a:r>
            <a:r>
              <a:rPr lang="en-US" dirty="0" err="1"/>
              <a:t>qismlarni</a:t>
            </a:r>
            <a:r>
              <a:rPr lang="en-US" dirty="0"/>
              <a:t> </a:t>
            </a:r>
            <a:r>
              <a:rPr lang="en-US" dirty="0" err="1"/>
              <a:t>iste'mol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jarayonini</a:t>
            </a:r>
            <a:r>
              <a:rPr lang="en-US" dirty="0"/>
              <a:t> </a:t>
            </a:r>
            <a:r>
              <a:rPr lang="en-US" dirty="0" err="1"/>
              <a:t>to'g'ri</a:t>
            </a:r>
            <a:r>
              <a:rPr lang="en-US" dirty="0"/>
              <a:t> </a:t>
            </a:r>
            <a:r>
              <a:rPr lang="en-US" dirty="0" err="1"/>
              <a:t>tasavvur</a:t>
            </a:r>
            <a:r>
              <a:rPr lang="en-US" dirty="0"/>
              <a:t> </a:t>
            </a:r>
            <a:r>
              <a:rPr lang="en-US" dirty="0" err="1"/>
              <a:t>qiling</a:t>
            </a:r>
            <a:r>
              <a:rPr lang="en-US" dirty="0"/>
              <a:t>.</a:t>
            </a:r>
          </a:p>
          <a:p>
            <a:endParaRPr lang="en-US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39528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</a:t>
            </a:r>
            <a:r>
              <a:rPr lang="en-US" dirty="0"/>
              <a:t> </a:t>
            </a:r>
            <a:r>
              <a:rPr lang="en-US" dirty="0" err="1"/>
              <a:t>quyidagilarni</a:t>
            </a:r>
            <a:r>
              <a:rPr lang="en-US" dirty="0"/>
              <a:t> </a:t>
            </a:r>
            <a:r>
              <a:rPr lang="en-US" dirty="0" err="1" smtClean="0"/>
              <a:t>modelarni</a:t>
            </a:r>
            <a:r>
              <a:rPr lang="en-US" dirty="0" smtClean="0"/>
              <a:t> </a:t>
            </a:r>
            <a:r>
              <a:rPr lang="en-US" dirty="0" err="1" smtClean="0"/>
              <a:t>o'z</a:t>
            </a:r>
            <a:r>
              <a:rPr lang="en-US" dirty="0" smtClean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 numCol="2">
            <a:normAutofit/>
          </a:bodyPr>
          <a:lstStyle/>
          <a:p>
            <a:r>
              <a:rPr lang="en-US" sz="2200" dirty="0" err="1"/>
              <a:t>E</a:t>
            </a:r>
            <a:r>
              <a:rPr lang="en-US" sz="2200" dirty="0" err="1" smtClean="0"/>
              <a:t>lektron</a:t>
            </a:r>
            <a:r>
              <a:rPr lang="en-US" sz="2200" dirty="0" smtClean="0"/>
              <a:t> </a:t>
            </a:r>
            <a:r>
              <a:rPr lang="en-US" sz="2200" dirty="0" err="1"/>
              <a:t>ma'lumotlar</a:t>
            </a:r>
            <a:r>
              <a:rPr lang="en-US" sz="2200" dirty="0"/>
              <a:t> </a:t>
            </a:r>
            <a:r>
              <a:rPr lang="en-US" sz="2200" dirty="0" err="1"/>
              <a:t>almashinuvi</a:t>
            </a:r>
            <a:r>
              <a:rPr lang="en-US" sz="2200" dirty="0"/>
              <a:t> (</a:t>
            </a:r>
            <a:r>
              <a:rPr lang="en-US" sz="2200" dirty="0" err="1"/>
              <a:t>Electronis</a:t>
            </a:r>
            <a:r>
              <a:rPr lang="en-US" sz="2200" dirty="0"/>
              <a:t> Data </a:t>
            </a:r>
            <a:r>
              <a:rPr lang="en-US" sz="2200" dirty="0" smtClean="0"/>
              <a:t>Interchange),</a:t>
            </a:r>
            <a:endParaRPr lang="en-US" sz="2200" dirty="0"/>
          </a:p>
          <a:p>
            <a:r>
              <a:rPr lang="en-US" sz="2200" dirty="0"/>
              <a:t>    </a:t>
            </a:r>
            <a:r>
              <a:rPr lang="en-US" sz="2200" dirty="0" err="1"/>
              <a:t>Elektron</a:t>
            </a:r>
            <a:r>
              <a:rPr lang="en-US" sz="2200" dirty="0"/>
              <a:t> </a:t>
            </a:r>
            <a:r>
              <a:rPr lang="en-US" sz="2200" dirty="0" err="1"/>
              <a:t>pul</a:t>
            </a:r>
            <a:r>
              <a:rPr lang="en-US" sz="2200" dirty="0"/>
              <a:t> </a:t>
            </a:r>
            <a:r>
              <a:rPr lang="en-US" sz="2200" dirty="0" err="1"/>
              <a:t>o'tkazmalari</a:t>
            </a:r>
            <a:r>
              <a:rPr lang="en-US" sz="2200" dirty="0"/>
              <a:t> (Electronic Funds </a:t>
            </a:r>
            <a:r>
              <a:rPr lang="en-US" sz="2200" dirty="0" smtClean="0"/>
              <a:t>Transfer),</a:t>
            </a:r>
            <a:endParaRPr lang="en-US" sz="2200" dirty="0"/>
          </a:p>
          <a:p>
            <a:r>
              <a:rPr lang="en-US" sz="2200" dirty="0"/>
              <a:t>    </a:t>
            </a:r>
            <a:r>
              <a:rPr lang="en-US" sz="2200" dirty="0" err="1"/>
              <a:t>elektron</a:t>
            </a:r>
            <a:r>
              <a:rPr lang="en-US" sz="2200" dirty="0"/>
              <a:t> </a:t>
            </a:r>
            <a:r>
              <a:rPr lang="en-US" sz="2200" dirty="0" err="1"/>
              <a:t>tijorat</a:t>
            </a:r>
            <a:r>
              <a:rPr lang="en-US" sz="2200" dirty="0"/>
              <a:t> (e-trade),</a:t>
            </a:r>
          </a:p>
          <a:p>
            <a:r>
              <a:rPr lang="en-US" sz="2200" dirty="0"/>
              <a:t>    </a:t>
            </a:r>
            <a:r>
              <a:rPr lang="en-US" sz="2200" dirty="0" err="1"/>
              <a:t>elektron</a:t>
            </a:r>
            <a:r>
              <a:rPr lang="en-US" sz="2200" dirty="0"/>
              <a:t> </a:t>
            </a:r>
            <a:r>
              <a:rPr lang="en-US" sz="2200" dirty="0" err="1"/>
              <a:t>pullar</a:t>
            </a:r>
            <a:r>
              <a:rPr lang="en-US" sz="2200" dirty="0"/>
              <a:t> (e-cash),</a:t>
            </a:r>
          </a:p>
          <a:p>
            <a:r>
              <a:rPr lang="en-US" sz="2200" dirty="0"/>
              <a:t>    </a:t>
            </a:r>
            <a:r>
              <a:rPr lang="en-US" sz="2200" dirty="0" err="1"/>
              <a:t>elektron</a:t>
            </a:r>
            <a:r>
              <a:rPr lang="en-US" sz="2200" dirty="0"/>
              <a:t> marketing (e-marketing),</a:t>
            </a:r>
          </a:p>
          <a:p>
            <a:r>
              <a:rPr lang="en-US" sz="2200" dirty="0"/>
              <a:t>    </a:t>
            </a:r>
            <a:r>
              <a:rPr lang="en-US" sz="2200" dirty="0" err="1"/>
              <a:t>elektron</a:t>
            </a:r>
            <a:r>
              <a:rPr lang="en-US" sz="2200" dirty="0"/>
              <a:t> bank (e-banking),</a:t>
            </a:r>
          </a:p>
          <a:p>
            <a:r>
              <a:rPr lang="en-US" sz="2200" dirty="0"/>
              <a:t>    </a:t>
            </a:r>
            <a:r>
              <a:rPr lang="en-US" sz="2200" dirty="0" err="1"/>
              <a:t>elektron</a:t>
            </a:r>
            <a:r>
              <a:rPr lang="en-US" sz="2200" dirty="0"/>
              <a:t> </a:t>
            </a:r>
            <a:r>
              <a:rPr lang="en-US" sz="2200" dirty="0" err="1"/>
              <a:t>sug'urta</a:t>
            </a:r>
            <a:r>
              <a:rPr lang="en-US" sz="2200" dirty="0"/>
              <a:t> </a:t>
            </a:r>
            <a:r>
              <a:rPr lang="en-US" sz="2200" dirty="0" err="1"/>
              <a:t>xizmatlari</a:t>
            </a:r>
            <a:r>
              <a:rPr lang="en-US" sz="2200" dirty="0"/>
              <a:t> (e-insurance).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340768"/>
            <a:ext cx="4211960" cy="4560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5665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dirty="0" err="1"/>
              <a:t>Elektron</a:t>
            </a:r>
            <a:r>
              <a:rPr lang="en-US" sz="2800" dirty="0"/>
              <a:t> </a:t>
            </a:r>
            <a:r>
              <a:rPr lang="en-US" sz="2800" dirty="0" err="1"/>
              <a:t>tijoratning</a:t>
            </a:r>
            <a:r>
              <a:rPr lang="en-US" sz="2800" dirty="0"/>
              <a:t> </a:t>
            </a:r>
            <a:r>
              <a:rPr lang="en-US" sz="2800" dirty="0" err="1"/>
              <a:t>bozorlar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chakana</a:t>
            </a:r>
            <a:r>
              <a:rPr lang="en-US" sz="2800" dirty="0"/>
              <a:t> </a:t>
            </a:r>
            <a:r>
              <a:rPr lang="en-US" sz="2800" dirty="0" err="1"/>
              <a:t>sotuvchilarga</a:t>
            </a:r>
            <a:r>
              <a:rPr lang="en-US" sz="2800" dirty="0"/>
              <a:t> </a:t>
            </a:r>
            <a:r>
              <a:rPr lang="en-US" sz="2800" dirty="0" err="1" smtClean="0"/>
              <a:t>ta'siri</a:t>
            </a:r>
            <a:r>
              <a:rPr lang="en-US" sz="2800" dirty="0" smtClean="0"/>
              <a:t>.</a:t>
            </a:r>
          </a:p>
          <a:p>
            <a:r>
              <a:rPr lang="en-US" sz="2000" dirty="0" err="1"/>
              <a:t>Elektron</a:t>
            </a:r>
            <a:r>
              <a:rPr lang="en-US" sz="2000" dirty="0"/>
              <a:t> </a:t>
            </a:r>
            <a:r>
              <a:rPr lang="en-US" sz="2000" dirty="0" err="1"/>
              <a:t>tijorat</a:t>
            </a:r>
            <a:r>
              <a:rPr lang="en-US" sz="2000" dirty="0"/>
              <a:t> </a:t>
            </a:r>
            <a:r>
              <a:rPr lang="en-US" sz="2000" dirty="0" err="1"/>
              <a:t>mijozlarga</a:t>
            </a:r>
            <a:r>
              <a:rPr lang="en-US" sz="2000" dirty="0"/>
              <a:t> </a:t>
            </a:r>
            <a:r>
              <a:rPr lang="en-US" sz="2000" dirty="0" err="1" smtClean="0"/>
              <a:t>geografik</a:t>
            </a:r>
            <a:r>
              <a:rPr lang="en-US" sz="2000" dirty="0" smtClean="0"/>
              <a:t> </a:t>
            </a:r>
            <a:r>
              <a:rPr lang="en-US" sz="2000" dirty="0" err="1"/>
              <a:t>to'siqlarni</a:t>
            </a:r>
            <a:r>
              <a:rPr lang="en-US" sz="2000" dirty="0"/>
              <a:t> </a:t>
            </a:r>
            <a:r>
              <a:rPr lang="en-US" sz="2000" dirty="0" err="1"/>
              <a:t>engib</a:t>
            </a:r>
            <a:r>
              <a:rPr lang="en-US" sz="2000" dirty="0"/>
              <a:t> </a:t>
            </a:r>
            <a:r>
              <a:rPr lang="en-US" sz="2000" dirty="0" err="1"/>
              <a:t>o'tishga</a:t>
            </a:r>
            <a:r>
              <a:rPr lang="en-US" sz="2000" dirty="0"/>
              <a:t> </a:t>
            </a:r>
            <a:r>
              <a:rPr lang="en-US" sz="2000" dirty="0" err="1"/>
              <a:t>imkon</a:t>
            </a:r>
            <a:r>
              <a:rPr lang="en-US" sz="2000" dirty="0"/>
              <a:t> </a:t>
            </a:r>
            <a:r>
              <a:rPr lang="en-US" sz="2000" dirty="0" err="1"/>
              <a:t>beradi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ularga</a:t>
            </a:r>
            <a:r>
              <a:rPr lang="en-US" sz="2000" dirty="0"/>
              <a:t> </a:t>
            </a:r>
            <a:r>
              <a:rPr lang="en-US" sz="2000" dirty="0" err="1"/>
              <a:t>istalgan</a:t>
            </a:r>
            <a:r>
              <a:rPr lang="en-US" sz="2000" dirty="0"/>
              <a:t> </a:t>
            </a:r>
            <a:r>
              <a:rPr lang="en-US" sz="2000" dirty="0" err="1"/>
              <a:t>vaqtda</a:t>
            </a:r>
            <a:r>
              <a:rPr lang="en-US" sz="2000" dirty="0"/>
              <a:t>, </a:t>
            </a:r>
            <a:r>
              <a:rPr lang="en-US" sz="2000" dirty="0" err="1"/>
              <a:t>istalgan</a:t>
            </a:r>
            <a:r>
              <a:rPr lang="en-US" sz="2000" dirty="0"/>
              <a:t> </a:t>
            </a:r>
            <a:r>
              <a:rPr lang="en-US" sz="2000" dirty="0" err="1"/>
              <a:t>joyda</a:t>
            </a:r>
            <a:r>
              <a:rPr lang="en-US" sz="2000" dirty="0"/>
              <a:t> </a:t>
            </a:r>
            <a:r>
              <a:rPr lang="en-US" sz="2000" dirty="0" err="1"/>
              <a:t>tovar</a:t>
            </a:r>
            <a:r>
              <a:rPr lang="en-US" sz="2000" dirty="0"/>
              <a:t> </a:t>
            </a:r>
            <a:r>
              <a:rPr lang="en-US" sz="2000" dirty="0" err="1"/>
              <a:t>sotib</a:t>
            </a:r>
            <a:r>
              <a:rPr lang="en-US" sz="2000" dirty="0"/>
              <a:t> </a:t>
            </a:r>
            <a:r>
              <a:rPr lang="en-US" sz="2000" dirty="0" err="1"/>
              <a:t>olishga</a:t>
            </a:r>
            <a:r>
              <a:rPr lang="en-US" sz="2000" dirty="0"/>
              <a:t> </a:t>
            </a:r>
            <a:r>
              <a:rPr lang="en-US" sz="2000" dirty="0" err="1"/>
              <a:t>imkon</a:t>
            </a:r>
            <a:r>
              <a:rPr lang="en-US" sz="2000" dirty="0"/>
              <a:t> </a:t>
            </a:r>
            <a:r>
              <a:rPr lang="en-US" sz="2000" dirty="0" err="1"/>
              <a:t>beradi</a:t>
            </a:r>
            <a:r>
              <a:rPr lang="en-US" sz="2000" dirty="0"/>
              <a:t>. </a:t>
            </a:r>
            <a:r>
              <a:rPr lang="en-US" sz="2000" dirty="0" err="1"/>
              <a:t>Onlayn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an'anaviy</a:t>
            </a:r>
            <a:r>
              <a:rPr lang="en-US" sz="2000" dirty="0"/>
              <a:t> </a:t>
            </a:r>
            <a:r>
              <a:rPr lang="en-US" sz="2000" dirty="0" err="1"/>
              <a:t>bozorlar</a:t>
            </a:r>
            <a:r>
              <a:rPr lang="en-US" sz="2000" dirty="0"/>
              <a:t> </a:t>
            </a:r>
            <a:r>
              <a:rPr lang="en-US" sz="2000" dirty="0" err="1"/>
              <a:t>turli</a:t>
            </a:r>
            <a:r>
              <a:rPr lang="en-US" sz="2000" dirty="0"/>
              <a:t> </a:t>
            </a:r>
            <a:r>
              <a:rPr lang="en-US" sz="2000" dirty="0" err="1"/>
              <a:t>xil</a:t>
            </a:r>
            <a:r>
              <a:rPr lang="en-US" sz="2000" dirty="0"/>
              <a:t> </a:t>
            </a:r>
            <a:r>
              <a:rPr lang="en-US" sz="2000" dirty="0" err="1"/>
              <a:t>biznes</a:t>
            </a:r>
            <a:r>
              <a:rPr lang="en-US" sz="2000" dirty="0"/>
              <a:t> </a:t>
            </a:r>
            <a:r>
              <a:rPr lang="en-US" sz="2000" dirty="0" err="1"/>
              <a:t>strategiyalariga</a:t>
            </a:r>
            <a:r>
              <a:rPr lang="en-US" sz="2000" dirty="0"/>
              <a:t> </a:t>
            </a:r>
            <a:r>
              <a:rPr lang="en-US" sz="2000" dirty="0" err="1"/>
              <a:t>ega</a:t>
            </a:r>
            <a:r>
              <a:rPr lang="en-US" sz="2000" dirty="0"/>
              <a:t>. </a:t>
            </a:r>
            <a:r>
              <a:rPr lang="en-US" sz="2000" dirty="0" err="1"/>
              <a:t>Oddiy</a:t>
            </a:r>
            <a:r>
              <a:rPr lang="en-US" sz="2000" dirty="0"/>
              <a:t> </a:t>
            </a:r>
            <a:r>
              <a:rPr lang="en-US" sz="2000" dirty="0" err="1"/>
              <a:t>chakana</a:t>
            </a:r>
            <a:r>
              <a:rPr lang="en-US" sz="2000" dirty="0"/>
              <a:t> </a:t>
            </a:r>
            <a:r>
              <a:rPr lang="en-US" sz="2000" dirty="0" err="1"/>
              <a:t>savdo</a:t>
            </a:r>
            <a:r>
              <a:rPr lang="en-US" sz="2000" dirty="0"/>
              <a:t> </a:t>
            </a:r>
            <a:r>
              <a:rPr lang="en-US" sz="2000" dirty="0" err="1"/>
              <a:t>do'konlari</a:t>
            </a:r>
            <a:r>
              <a:rPr lang="en-US" sz="2000" dirty="0"/>
              <a:t> </a:t>
            </a:r>
            <a:r>
              <a:rPr lang="en-US" sz="2000" dirty="0" err="1"/>
              <a:t>cheklanganligi</a:t>
            </a:r>
            <a:r>
              <a:rPr lang="en-US" sz="2000" dirty="0"/>
              <a:t> </a:t>
            </a:r>
            <a:r>
              <a:rPr lang="en-US" sz="2000" dirty="0" err="1"/>
              <a:t>sababli</a:t>
            </a:r>
            <a:r>
              <a:rPr lang="en-US" sz="2000" dirty="0"/>
              <a:t> </a:t>
            </a:r>
            <a:r>
              <a:rPr lang="en-US" sz="2000" dirty="0" err="1"/>
              <a:t>kamroq</a:t>
            </a:r>
            <a:r>
              <a:rPr lang="en-US" sz="2000" dirty="0"/>
              <a:t> </a:t>
            </a:r>
            <a:r>
              <a:rPr lang="en-US" sz="2000" dirty="0" err="1"/>
              <a:t>assortimentni</a:t>
            </a:r>
            <a:r>
              <a:rPr lang="en-US" sz="2000" dirty="0"/>
              <a:t> </a:t>
            </a:r>
            <a:r>
              <a:rPr lang="en-US" sz="2000" dirty="0" err="1"/>
              <a:t>taklif</a:t>
            </a:r>
            <a:r>
              <a:rPr lang="en-US" sz="2000" dirty="0"/>
              <a:t> </a:t>
            </a:r>
            <a:r>
              <a:rPr lang="en-US" sz="2000" dirty="0" err="1"/>
              <a:t>qiladi</a:t>
            </a:r>
            <a:r>
              <a:rPr lang="en-US" sz="2000" dirty="0"/>
              <a:t>. </a:t>
            </a:r>
            <a:r>
              <a:rPr lang="en-US" sz="2000" dirty="0" err="1"/>
              <a:t>Onlayn</a:t>
            </a:r>
            <a:r>
              <a:rPr lang="en-US" sz="2000" dirty="0"/>
              <a:t> </a:t>
            </a:r>
            <a:r>
              <a:rPr lang="en-US" sz="2000" dirty="0" err="1"/>
              <a:t>chakana</a:t>
            </a:r>
            <a:r>
              <a:rPr lang="en-US" sz="2000" dirty="0"/>
              <a:t> </a:t>
            </a:r>
            <a:r>
              <a:rPr lang="en-US" sz="2000" dirty="0" err="1"/>
              <a:t>sotuvchilar</a:t>
            </a:r>
            <a:r>
              <a:rPr lang="en-US" sz="2000" dirty="0"/>
              <a:t> </a:t>
            </a:r>
            <a:r>
              <a:rPr lang="en-US" sz="2000" dirty="0" err="1"/>
              <a:t>ko'pincha</a:t>
            </a:r>
            <a:r>
              <a:rPr lang="en-US" sz="2000" dirty="0"/>
              <a:t> </a:t>
            </a:r>
            <a:r>
              <a:rPr lang="en-US" sz="2000" dirty="0" err="1"/>
              <a:t>inventarizatsiya</a:t>
            </a:r>
            <a:r>
              <a:rPr lang="en-US" sz="2000" dirty="0"/>
              <a:t> </a:t>
            </a:r>
            <a:r>
              <a:rPr lang="en-US" sz="2000" dirty="0" err="1"/>
              <a:t>qilishmaydi</a:t>
            </a:r>
            <a:r>
              <a:rPr lang="en-US" sz="2000" dirty="0"/>
              <a:t>, </a:t>
            </a:r>
            <a:r>
              <a:rPr lang="en-US" sz="2000" dirty="0" err="1"/>
              <a:t>lekin</a:t>
            </a:r>
            <a:r>
              <a:rPr lang="en-US" sz="2000" dirty="0"/>
              <a:t> </a:t>
            </a:r>
            <a:r>
              <a:rPr lang="en-US" sz="2000" dirty="0" err="1"/>
              <a:t>buyurtmalarni</a:t>
            </a:r>
            <a:r>
              <a:rPr lang="en-US" sz="2000" dirty="0"/>
              <a:t> </a:t>
            </a:r>
            <a:r>
              <a:rPr lang="en-US" sz="2000" dirty="0" err="1"/>
              <a:t>to'g'ridan-to'g'ri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chiqaruvchiga</a:t>
            </a:r>
            <a:r>
              <a:rPr lang="en-US" sz="2000" dirty="0"/>
              <a:t> </a:t>
            </a:r>
            <a:r>
              <a:rPr lang="en-US" sz="2000" dirty="0" err="1"/>
              <a:t>yuborishadi</a:t>
            </a:r>
            <a:r>
              <a:rPr lang="en-US" sz="2000" dirty="0" smtClean="0"/>
              <a:t>.</a:t>
            </a:r>
          </a:p>
          <a:p>
            <a:r>
              <a:rPr lang="en-US" sz="2000" dirty="0" err="1"/>
              <a:t>Narxlar</a:t>
            </a:r>
            <a:r>
              <a:rPr lang="en-US" sz="2000" dirty="0"/>
              <a:t> </a:t>
            </a:r>
            <a:r>
              <a:rPr lang="en-US" sz="2000" dirty="0" err="1"/>
              <a:t>strategiyasi</a:t>
            </a:r>
            <a:r>
              <a:rPr lang="en-US" sz="2000" dirty="0"/>
              <a:t> </a:t>
            </a:r>
            <a:r>
              <a:rPr lang="en-US" sz="2000" dirty="0" err="1"/>
              <a:t>an'anaviy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onlayn-do'konlar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ham </a:t>
            </a:r>
            <a:r>
              <a:rPr lang="en-US" sz="2000" dirty="0" err="1"/>
              <a:t>farq</a:t>
            </a:r>
            <a:r>
              <a:rPr lang="en-US" sz="2000" dirty="0"/>
              <a:t> </a:t>
            </a:r>
            <a:r>
              <a:rPr lang="en-US" sz="2000" dirty="0" err="1"/>
              <a:t>qiladi</a:t>
            </a:r>
            <a:r>
              <a:rPr lang="en-US" sz="2000" dirty="0"/>
              <a:t>. </a:t>
            </a:r>
            <a:r>
              <a:rPr lang="en-US" sz="2000" dirty="0" err="1"/>
              <a:t>An'anaviy</a:t>
            </a:r>
            <a:r>
              <a:rPr lang="en-US" sz="2000" dirty="0"/>
              <a:t> </a:t>
            </a:r>
            <a:r>
              <a:rPr lang="en-US" sz="2000" dirty="0" err="1"/>
              <a:t>chakana</a:t>
            </a:r>
            <a:r>
              <a:rPr lang="en-US" sz="2000" dirty="0"/>
              <a:t> </a:t>
            </a:r>
            <a:r>
              <a:rPr lang="en-US" sz="2000" dirty="0" err="1"/>
              <a:t>sotuvchilar</a:t>
            </a:r>
            <a:r>
              <a:rPr lang="en-US" sz="2000" dirty="0"/>
              <a:t> </a:t>
            </a:r>
            <a:r>
              <a:rPr lang="en-US" sz="2000" dirty="0" err="1"/>
              <a:t>o'z</a:t>
            </a:r>
            <a:r>
              <a:rPr lang="en-US" sz="2000" dirty="0"/>
              <a:t> </a:t>
            </a:r>
            <a:r>
              <a:rPr lang="en-US" sz="2000" dirty="0" err="1"/>
              <a:t>narxlarini</a:t>
            </a:r>
            <a:r>
              <a:rPr lang="en-US" sz="2000" dirty="0"/>
              <a:t> </a:t>
            </a:r>
            <a:r>
              <a:rPr lang="en-US" sz="2000" dirty="0" err="1"/>
              <a:t>do'konga</a:t>
            </a:r>
            <a:r>
              <a:rPr lang="en-US" sz="2000" dirty="0"/>
              <a:t> </a:t>
            </a:r>
            <a:r>
              <a:rPr lang="en-US" sz="2000" dirty="0" err="1"/>
              <a:t>tashrif</a:t>
            </a:r>
            <a:r>
              <a:rPr lang="en-US" sz="2000" dirty="0"/>
              <a:t> </a:t>
            </a:r>
            <a:r>
              <a:rPr lang="en-US" sz="2000" dirty="0" err="1"/>
              <a:t>buyuruvchilar</a:t>
            </a:r>
            <a:r>
              <a:rPr lang="en-US" sz="2000" dirty="0"/>
              <a:t> </a:t>
            </a:r>
            <a:r>
              <a:rPr lang="en-US" sz="2000" dirty="0" err="1"/>
              <a:t>soni</a:t>
            </a:r>
            <a:r>
              <a:rPr lang="en-US" sz="2000" dirty="0"/>
              <a:t>, </a:t>
            </a:r>
            <a:r>
              <a:rPr lang="en-US" sz="2000" dirty="0" err="1"/>
              <a:t>o'rtacha</a:t>
            </a:r>
            <a:r>
              <a:rPr lang="en-US" sz="2000" dirty="0"/>
              <a:t> </a:t>
            </a:r>
            <a:r>
              <a:rPr lang="en-US" sz="2000" dirty="0" err="1"/>
              <a:t>xarid</a:t>
            </a:r>
            <a:r>
              <a:rPr lang="en-US" sz="2000" dirty="0"/>
              <a:t> </a:t>
            </a:r>
            <a:r>
              <a:rPr lang="en-US" sz="2000" dirty="0" err="1"/>
              <a:t>narxiga</a:t>
            </a:r>
            <a:r>
              <a:rPr lang="en-US" sz="2000" dirty="0"/>
              <a:t>, </a:t>
            </a:r>
            <a:r>
              <a:rPr lang="en-US" sz="2000" dirty="0" err="1"/>
              <a:t>bitimlarning</a:t>
            </a:r>
            <a:r>
              <a:rPr lang="en-US" sz="2000" dirty="0"/>
              <a:t> </a:t>
            </a:r>
            <a:r>
              <a:rPr lang="en-US" sz="2000" dirty="0" err="1"/>
              <a:t>soniga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binolarni</a:t>
            </a:r>
            <a:r>
              <a:rPr lang="en-US" sz="2000" dirty="0"/>
              <a:t> </a:t>
            </a:r>
            <a:r>
              <a:rPr lang="en-US" sz="2000" dirty="0" err="1"/>
              <a:t>ijaraga</a:t>
            </a:r>
            <a:r>
              <a:rPr lang="en-US" sz="2000" dirty="0"/>
              <a:t> </a:t>
            </a:r>
            <a:r>
              <a:rPr lang="en-US" sz="2000" dirty="0" err="1"/>
              <a:t>olish</a:t>
            </a:r>
            <a:r>
              <a:rPr lang="en-US" sz="2000" dirty="0"/>
              <a:t> </a:t>
            </a:r>
            <a:r>
              <a:rPr lang="en-US" sz="2000" dirty="0" err="1"/>
              <a:t>narxiga</a:t>
            </a:r>
            <a:r>
              <a:rPr lang="en-US" sz="2000" dirty="0"/>
              <a:t> </a:t>
            </a:r>
            <a:r>
              <a:rPr lang="en-US" sz="2000" dirty="0" err="1"/>
              <a:t>asoslaydilar</a:t>
            </a:r>
            <a:r>
              <a:rPr lang="en-US" sz="2000" dirty="0"/>
              <a:t>. </a:t>
            </a:r>
            <a:r>
              <a:rPr lang="en-US" sz="2000" dirty="0" err="1"/>
              <a:t>Onlayn</a:t>
            </a:r>
            <a:r>
              <a:rPr lang="en-US" sz="2000" dirty="0"/>
              <a:t> </a:t>
            </a:r>
            <a:r>
              <a:rPr lang="en-US" sz="2000" dirty="0" err="1"/>
              <a:t>do'konlar</a:t>
            </a:r>
            <a:r>
              <a:rPr lang="en-US" sz="2000" dirty="0"/>
              <a:t> </a:t>
            </a:r>
            <a:r>
              <a:rPr lang="en-US" sz="2000" dirty="0" err="1"/>
              <a:t>xaridlar</a:t>
            </a:r>
            <a:r>
              <a:rPr lang="en-US" sz="2000" dirty="0"/>
              <a:t> </a:t>
            </a:r>
            <a:r>
              <a:rPr lang="en-US" sz="2000" dirty="0" err="1"/>
              <a:t>sonini</a:t>
            </a:r>
            <a:r>
              <a:rPr lang="en-US" sz="2000" dirty="0"/>
              <a:t> ham </a:t>
            </a:r>
            <a:r>
              <a:rPr lang="en-US" sz="2000" dirty="0" err="1"/>
              <a:t>hisobga</a:t>
            </a:r>
            <a:r>
              <a:rPr lang="en-US" sz="2000" dirty="0"/>
              <a:t> </a:t>
            </a:r>
            <a:r>
              <a:rPr lang="en-US" sz="2000" dirty="0" err="1"/>
              <a:t>oladi</a:t>
            </a:r>
            <a:r>
              <a:rPr lang="en-US" sz="2000" dirty="0"/>
              <a:t>,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etkazib</a:t>
            </a:r>
            <a:r>
              <a:rPr lang="en-US" sz="2000" dirty="0"/>
              <a:t> </a:t>
            </a:r>
            <a:r>
              <a:rPr lang="en-US" sz="2000" dirty="0" err="1"/>
              <a:t>berish</a:t>
            </a:r>
            <a:r>
              <a:rPr lang="en-US" sz="2000" dirty="0"/>
              <a:t> </a:t>
            </a:r>
            <a:r>
              <a:rPr lang="en-US" sz="2000" dirty="0" err="1"/>
              <a:t>tezligini</a:t>
            </a:r>
            <a:r>
              <a:rPr lang="en-US" sz="2000" dirty="0"/>
              <a:t> ham </a:t>
            </a:r>
            <a:r>
              <a:rPr lang="en-US" sz="2000" dirty="0" err="1"/>
              <a:t>belgilaydilar</a:t>
            </a:r>
            <a:r>
              <a:rPr lang="en-US" sz="2000" dirty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2851879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 smtClean="0"/>
              <a:t>3. </a:t>
            </a:r>
            <a:r>
              <a:rPr lang="en-US" sz="2400" dirty="0" err="1" smtClean="0"/>
              <a:t>Tashkilotlarda</a:t>
            </a:r>
            <a:r>
              <a:rPr lang="en-US" sz="2400" dirty="0" smtClean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tadbirkorlikda</a:t>
            </a:r>
            <a:r>
              <a:rPr lang="en-US" sz="2400" dirty="0"/>
              <a:t> </a:t>
            </a:r>
            <a:r>
              <a:rPr lang="en-US" sz="2400" dirty="0" err="1"/>
              <a:t>elektron</a:t>
            </a:r>
            <a:r>
              <a:rPr lang="en-US" sz="2400" dirty="0"/>
              <a:t> </a:t>
            </a:r>
            <a:r>
              <a:rPr lang="en-US" sz="2400" dirty="0" err="1"/>
              <a:t>tijoratni</a:t>
            </a:r>
            <a:r>
              <a:rPr lang="en-US" sz="2400" dirty="0"/>
              <a:t> B2B </a:t>
            </a:r>
            <a:r>
              <a:rPr lang="en-US" sz="2400" dirty="0" err="1"/>
              <a:t>sektoridan</a:t>
            </a:r>
            <a:r>
              <a:rPr lang="en-US" sz="2400" dirty="0"/>
              <a:t> </a:t>
            </a:r>
            <a:r>
              <a:rPr lang="en-US" sz="2400" dirty="0" err="1"/>
              <a:t>foydalanish</a:t>
            </a:r>
            <a:r>
              <a:rPr lang="en-US" sz="2400" dirty="0"/>
              <a:t>. </a:t>
            </a:r>
            <a:br>
              <a:rPr lang="en-US" sz="2400" dirty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pPr marL="0" indent="0">
              <a:buNone/>
            </a:pPr>
            <a:r>
              <a:rPr lang="en-US" sz="2400" dirty="0" err="1"/>
              <a:t>Bunday</a:t>
            </a:r>
            <a:r>
              <a:rPr lang="en-US" sz="2400" dirty="0"/>
              <a:t> </a:t>
            </a:r>
            <a:r>
              <a:rPr lang="en-US" sz="2400" dirty="0" err="1" smtClean="0"/>
              <a:t>printsipi</a:t>
            </a:r>
            <a:r>
              <a:rPr lang="en-US" sz="2400" dirty="0" smtClean="0"/>
              <a:t> </a:t>
            </a:r>
            <a:r>
              <a:rPr lang="en-US" sz="2400" dirty="0" err="1"/>
              <a:t>juda</a:t>
            </a:r>
            <a:r>
              <a:rPr lang="en-US" sz="2400" dirty="0"/>
              <a:t> </a:t>
            </a:r>
            <a:r>
              <a:rPr lang="en-US" sz="2400" dirty="0" err="1"/>
              <a:t>oddiy</a:t>
            </a:r>
            <a:r>
              <a:rPr lang="en-US" sz="2400" dirty="0"/>
              <a:t>: </a:t>
            </a:r>
            <a:r>
              <a:rPr lang="en-US" sz="2400" dirty="0" err="1"/>
              <a:t>kompaniya</a:t>
            </a:r>
            <a:r>
              <a:rPr lang="en-US" sz="2400" dirty="0"/>
              <a:t> </a:t>
            </a:r>
            <a:r>
              <a:rPr lang="en-US" sz="2400" dirty="0" err="1"/>
              <a:t>boshqa</a:t>
            </a:r>
            <a:r>
              <a:rPr lang="en-US" sz="2400" dirty="0"/>
              <a:t> </a:t>
            </a:r>
            <a:r>
              <a:rPr lang="en-US" sz="2400" dirty="0" err="1"/>
              <a:t>kompaniya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savdo</a:t>
            </a:r>
            <a:r>
              <a:rPr lang="en-US" sz="2400" dirty="0"/>
              <a:t> </a:t>
            </a:r>
            <a:r>
              <a:rPr lang="en-US" sz="2400" dirty="0" err="1"/>
              <a:t>qiladi</a:t>
            </a:r>
            <a:r>
              <a:rPr lang="en-US" sz="2400" dirty="0"/>
              <a:t>. Internet-</a:t>
            </a:r>
            <a:r>
              <a:rPr lang="en-US" sz="2400" dirty="0" err="1"/>
              <a:t>platformalar</a:t>
            </a:r>
            <a:r>
              <a:rPr lang="en-US" sz="2400" dirty="0"/>
              <a:t> </a:t>
            </a:r>
            <a:r>
              <a:rPr lang="en-US" sz="2400" dirty="0" err="1"/>
              <a:t>barcha</a:t>
            </a:r>
            <a:r>
              <a:rPr lang="en-US" sz="2400" dirty="0"/>
              <a:t> </a:t>
            </a:r>
            <a:r>
              <a:rPr lang="en-US" sz="2400" dirty="0" err="1"/>
              <a:t>bosqichlardagi</a:t>
            </a:r>
            <a:r>
              <a:rPr lang="en-US" sz="2400" dirty="0"/>
              <a:t> </a:t>
            </a:r>
            <a:r>
              <a:rPr lang="en-US" sz="2400" dirty="0" err="1"/>
              <a:t>operatsiyalarni</a:t>
            </a:r>
            <a:r>
              <a:rPr lang="en-US" sz="2400" dirty="0"/>
              <a:t> </a:t>
            </a:r>
            <a:r>
              <a:rPr lang="en-US" sz="2400" dirty="0" err="1"/>
              <a:t>sezilarli</a:t>
            </a:r>
            <a:r>
              <a:rPr lang="en-US" sz="2400" dirty="0"/>
              <a:t> </a:t>
            </a:r>
            <a:r>
              <a:rPr lang="en-US" sz="2400" dirty="0" err="1"/>
              <a:t>darajada</a:t>
            </a:r>
            <a:r>
              <a:rPr lang="en-US" sz="2400" dirty="0"/>
              <a:t> </a:t>
            </a:r>
            <a:r>
              <a:rPr lang="en-US" sz="2400" dirty="0" err="1"/>
              <a:t>soddalashtirish</a:t>
            </a:r>
            <a:r>
              <a:rPr lang="en-US" sz="2400" dirty="0"/>
              <a:t>, </a:t>
            </a:r>
            <a:r>
              <a:rPr lang="en-US" sz="2400" dirty="0" err="1"/>
              <a:t>savdoni</a:t>
            </a:r>
            <a:r>
              <a:rPr lang="en-US" sz="2400" dirty="0"/>
              <a:t> </a:t>
            </a:r>
            <a:r>
              <a:rPr lang="en-US" sz="2400" dirty="0" err="1"/>
              <a:t>yanada</a:t>
            </a:r>
            <a:r>
              <a:rPr lang="en-US" sz="2400" dirty="0"/>
              <a:t> </a:t>
            </a:r>
            <a:r>
              <a:rPr lang="en-US" sz="2400" dirty="0" err="1"/>
              <a:t>samarali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oshkora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imkoniyatini</a:t>
            </a:r>
            <a:r>
              <a:rPr lang="en-US" sz="2400" dirty="0"/>
              <a:t> </a:t>
            </a:r>
            <a:r>
              <a:rPr lang="en-US" sz="2400" dirty="0" err="1"/>
              <a:t>beradi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700808"/>
            <a:ext cx="4320480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5762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 numCol="1">
            <a:normAutofit/>
          </a:bodyPr>
          <a:lstStyle/>
          <a:p>
            <a:pPr marL="0" indent="0">
              <a:buNone/>
            </a:pPr>
            <a:r>
              <a:rPr lang="en-US" dirty="0"/>
              <a:t>B2B </a:t>
            </a:r>
            <a:r>
              <a:rPr lang="en-US" dirty="0" err="1"/>
              <a:t>xususiyatlariga</a:t>
            </a:r>
            <a:r>
              <a:rPr lang="en-US" dirty="0"/>
              <a:t> </a:t>
            </a:r>
            <a:r>
              <a:rPr lang="en-US" dirty="0" err="1"/>
              <a:t>quyidagilar</a:t>
            </a:r>
            <a:r>
              <a:rPr lang="en-US" dirty="0"/>
              <a:t> </a:t>
            </a:r>
            <a:r>
              <a:rPr lang="en-US" dirty="0" err="1" smtClean="0"/>
              <a:t>kiradi</a:t>
            </a:r>
            <a:r>
              <a:rPr lang="en-US" dirty="0" smtClean="0"/>
              <a:t>:</a:t>
            </a:r>
          </a:p>
          <a:p>
            <a:r>
              <a:rPr lang="en-US" sz="2000" dirty="0" err="1"/>
              <a:t>B</a:t>
            </a:r>
            <a:r>
              <a:rPr lang="en-US" sz="2000" dirty="0" err="1" smtClean="0"/>
              <a:t>ozorda</a:t>
            </a:r>
            <a:r>
              <a:rPr lang="en-US" sz="2000" dirty="0" smtClean="0"/>
              <a:t> </a:t>
            </a:r>
            <a:r>
              <a:rPr lang="en-US" sz="2000" dirty="0" err="1" smtClean="0"/>
              <a:t>xaridorlar</a:t>
            </a:r>
            <a:r>
              <a:rPr lang="en-US" sz="2000" dirty="0" smtClean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 smtClean="0"/>
              <a:t>sotuvchilar</a:t>
            </a:r>
            <a:r>
              <a:rPr lang="en-US" sz="2000" dirty="0"/>
              <a:t> </a:t>
            </a:r>
            <a:r>
              <a:rPr lang="en-US" sz="2000" dirty="0" err="1" smtClean="0"/>
              <a:t>nisbatan</a:t>
            </a:r>
            <a:r>
              <a:rPr lang="en-US" sz="2000" dirty="0" smtClean="0"/>
              <a:t> </a:t>
            </a:r>
            <a:r>
              <a:rPr lang="en-US" sz="2000" dirty="0" err="1"/>
              <a:t>kam</a:t>
            </a:r>
            <a:r>
              <a:rPr lang="en-US" sz="2000" dirty="0"/>
              <a:t>. </a:t>
            </a:r>
            <a:r>
              <a:rPr lang="en-US" sz="2000" dirty="0" err="1"/>
              <a:t>Iste'mol</a:t>
            </a:r>
            <a:r>
              <a:rPr lang="en-US" sz="2000" dirty="0"/>
              <a:t> </a:t>
            </a:r>
            <a:r>
              <a:rPr lang="en-US" sz="2000" dirty="0" err="1"/>
              <a:t>tovarlari</a:t>
            </a:r>
            <a:r>
              <a:rPr lang="en-US" sz="2000" dirty="0"/>
              <a:t> </a:t>
            </a:r>
            <a:r>
              <a:rPr lang="en-US" sz="2000" dirty="0" err="1"/>
              <a:t>bozorida</a:t>
            </a:r>
            <a:r>
              <a:rPr lang="en-US" sz="2000" dirty="0"/>
              <a:t>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aksariyati</a:t>
            </a:r>
            <a:r>
              <a:rPr lang="en-US" sz="2000" dirty="0"/>
              <a:t> </a:t>
            </a:r>
            <a:r>
              <a:rPr lang="en-US" sz="2000" dirty="0" err="1"/>
              <a:t>ko'proq</a:t>
            </a:r>
            <a:r>
              <a:rPr lang="en-US" sz="2000" dirty="0"/>
              <a:t>, </a:t>
            </a:r>
            <a:r>
              <a:rPr lang="en-US" sz="2000" dirty="0" err="1"/>
              <a:t>shuning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B2B </a:t>
            </a:r>
            <a:r>
              <a:rPr lang="en-US" sz="2000" dirty="0" err="1"/>
              <a:t>hududida</a:t>
            </a:r>
            <a:r>
              <a:rPr lang="en-US" sz="2000" dirty="0"/>
              <a:t> </a:t>
            </a:r>
            <a:r>
              <a:rPr lang="en-US" sz="2000" dirty="0" err="1"/>
              <a:t>raqobat</a:t>
            </a:r>
            <a:r>
              <a:rPr lang="en-US" sz="2000" dirty="0"/>
              <a:t> </a:t>
            </a:r>
            <a:r>
              <a:rPr lang="en-US" sz="2000" dirty="0" err="1"/>
              <a:t>unchalik</a:t>
            </a:r>
            <a:r>
              <a:rPr lang="en-US" sz="2000" dirty="0"/>
              <a:t> </a:t>
            </a:r>
            <a:r>
              <a:rPr lang="en-US" sz="2000" dirty="0" err="1"/>
              <a:t>kuchli</a:t>
            </a:r>
            <a:r>
              <a:rPr lang="en-US" sz="2000" dirty="0"/>
              <a:t> </a:t>
            </a:r>
            <a:r>
              <a:rPr lang="en-US" sz="2000" dirty="0" err="1" smtClean="0"/>
              <a:t>emas</a:t>
            </a:r>
            <a:r>
              <a:rPr lang="en-US" sz="2000" dirty="0" smtClean="0"/>
              <a:t>;</a:t>
            </a:r>
          </a:p>
          <a:p>
            <a:r>
              <a:rPr lang="en-US" sz="2000" dirty="0" smtClean="0"/>
              <a:t>B2B </a:t>
            </a:r>
            <a:r>
              <a:rPr lang="en-US" sz="2000" dirty="0" err="1" smtClean="0"/>
              <a:t>narxlari</a:t>
            </a:r>
            <a:r>
              <a:rPr lang="en-US" sz="2000" dirty="0" smtClean="0"/>
              <a:t> </a:t>
            </a:r>
            <a:r>
              <a:rPr lang="en-US" sz="2000" dirty="0" err="1" smtClean="0"/>
              <a:t>alohida</a:t>
            </a:r>
            <a:r>
              <a:rPr lang="en-US" sz="2000" dirty="0" smtClean="0"/>
              <a:t> </a:t>
            </a:r>
            <a:r>
              <a:rPr lang="en-US" sz="2000" dirty="0" err="1" smtClean="0"/>
              <a:t>tarzda</a:t>
            </a:r>
            <a:r>
              <a:rPr lang="en-US" sz="2000" dirty="0" smtClean="0"/>
              <a:t> </a:t>
            </a:r>
            <a:r>
              <a:rPr lang="en-US" sz="2000" dirty="0" err="1" smtClean="0"/>
              <a:t>shakllantirilgan</a:t>
            </a:r>
            <a:r>
              <a:rPr lang="en-US" sz="2000" dirty="0" smtClean="0"/>
              <a:t> - </a:t>
            </a:r>
            <a:r>
              <a:rPr lang="en-US" sz="2000" dirty="0" err="1" smtClean="0"/>
              <a:t>bu</a:t>
            </a:r>
            <a:r>
              <a:rPr lang="en-US" sz="2000" dirty="0" smtClean="0"/>
              <a:t> </a:t>
            </a:r>
            <a:r>
              <a:rPr lang="en-US" sz="2000" dirty="0" err="1" smtClean="0"/>
              <a:t>erda</a:t>
            </a:r>
            <a:r>
              <a:rPr lang="en-US" sz="2000" dirty="0" smtClean="0"/>
              <a:t> </a:t>
            </a:r>
            <a:r>
              <a:rPr lang="en-US" sz="2000" dirty="0" err="1" smtClean="0"/>
              <a:t>strategik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o'zaro</a:t>
            </a:r>
            <a:r>
              <a:rPr lang="en-US" sz="2000" dirty="0" smtClean="0"/>
              <a:t> </a:t>
            </a:r>
            <a:r>
              <a:rPr lang="en-US" sz="2000" dirty="0" err="1" smtClean="0"/>
              <a:t>manfaatli</a:t>
            </a:r>
            <a:r>
              <a:rPr lang="en-US" sz="2000" dirty="0" smtClean="0"/>
              <a:t> </a:t>
            </a:r>
            <a:r>
              <a:rPr lang="en-US" sz="2000" dirty="0" err="1" smtClean="0"/>
              <a:t>sheriklik</a:t>
            </a:r>
            <a:r>
              <a:rPr lang="en-US" sz="2000" dirty="0" smtClean="0"/>
              <a:t> </a:t>
            </a:r>
            <a:r>
              <a:rPr lang="en-US" sz="2000" dirty="0" err="1" smtClean="0"/>
              <a:t>muhim</a:t>
            </a:r>
            <a:r>
              <a:rPr lang="en-US" sz="2000" dirty="0" smtClean="0"/>
              <a:t> </a:t>
            </a:r>
            <a:r>
              <a:rPr lang="en-US" sz="2000" dirty="0" err="1" smtClean="0"/>
              <a:t>ahamiyatga</a:t>
            </a:r>
            <a:r>
              <a:rPr lang="en-US" sz="2000" dirty="0" smtClean="0"/>
              <a:t> </a:t>
            </a:r>
            <a:r>
              <a:rPr lang="en-US" sz="2000" dirty="0" err="1" smtClean="0"/>
              <a:t>ega</a:t>
            </a:r>
            <a:r>
              <a:rPr lang="en-US" sz="2000" dirty="0" smtClean="0"/>
              <a:t>. </a:t>
            </a:r>
            <a:r>
              <a:rPr lang="en-US" sz="2000" dirty="0" err="1" smtClean="0"/>
              <a:t>Shuning</a:t>
            </a:r>
            <a:r>
              <a:rPr lang="en-US" sz="2000" dirty="0" smtClean="0"/>
              <a:t> </a:t>
            </a:r>
            <a:r>
              <a:rPr lang="en-US" sz="2000" dirty="0" err="1" smtClean="0"/>
              <a:t>uchun</a:t>
            </a:r>
            <a:r>
              <a:rPr lang="en-US" sz="2000" dirty="0" smtClean="0"/>
              <a:t>, </a:t>
            </a:r>
            <a:r>
              <a:rPr lang="en-US" sz="2000" dirty="0" err="1" smtClean="0"/>
              <a:t>turli</a:t>
            </a:r>
            <a:r>
              <a:rPr lang="en-US" sz="2000" dirty="0" smtClean="0"/>
              <a:t> </a:t>
            </a:r>
            <a:r>
              <a:rPr lang="en-US" sz="2000" dirty="0" err="1" smtClean="0"/>
              <a:t>xil</a:t>
            </a:r>
            <a:r>
              <a:rPr lang="en-US" sz="2000" dirty="0" smtClean="0"/>
              <a:t> </a:t>
            </a:r>
            <a:r>
              <a:rPr lang="en-US" sz="2000" dirty="0" err="1" smtClean="0"/>
              <a:t>mijozlar</a:t>
            </a:r>
            <a:r>
              <a:rPr lang="en-US" sz="2000" dirty="0" smtClean="0"/>
              <a:t> </a:t>
            </a:r>
            <a:r>
              <a:rPr lang="en-US" sz="2000" dirty="0" err="1" smtClean="0"/>
              <a:t>uchun</a:t>
            </a:r>
            <a:r>
              <a:rPr lang="en-US" sz="2000" dirty="0" smtClean="0"/>
              <a:t> </a:t>
            </a:r>
            <a:r>
              <a:rPr lang="en-US" sz="2000" dirty="0" err="1" smtClean="0"/>
              <a:t>mahsulot</a:t>
            </a:r>
            <a:r>
              <a:rPr lang="en-US" sz="2000" dirty="0" smtClean="0"/>
              <a:t> </a:t>
            </a:r>
            <a:r>
              <a:rPr lang="en-US" sz="2000" dirty="0" err="1" smtClean="0"/>
              <a:t>yoki</a:t>
            </a:r>
            <a:r>
              <a:rPr lang="en-US" sz="2000" dirty="0" smtClean="0"/>
              <a:t> </a:t>
            </a:r>
            <a:r>
              <a:rPr lang="en-US" sz="2000" dirty="0" err="1" smtClean="0"/>
              <a:t>materialning</a:t>
            </a:r>
            <a:r>
              <a:rPr lang="en-US" sz="2000" dirty="0" smtClean="0"/>
              <a:t> </a:t>
            </a:r>
            <a:r>
              <a:rPr lang="en-US" sz="2000" dirty="0" err="1" smtClean="0"/>
              <a:t>har</a:t>
            </a:r>
            <a:r>
              <a:rPr lang="en-US" sz="2000" dirty="0" smtClean="0"/>
              <a:t> </a:t>
            </a:r>
            <a:r>
              <a:rPr lang="en-US" sz="2000" dirty="0" err="1" smtClean="0"/>
              <a:t>xil</a:t>
            </a:r>
            <a:r>
              <a:rPr lang="en-US" sz="2000" dirty="0" smtClean="0"/>
              <a:t> </a:t>
            </a:r>
            <a:r>
              <a:rPr lang="en-US" sz="2000" dirty="0" err="1" smtClean="0"/>
              <a:t>narxi</a:t>
            </a:r>
            <a:r>
              <a:rPr lang="en-US" sz="2000" dirty="0" smtClean="0"/>
              <a:t> </a:t>
            </a:r>
            <a:r>
              <a:rPr lang="en-US" sz="2000" dirty="0" err="1" smtClean="0"/>
              <a:t>shakllanishi</a:t>
            </a:r>
            <a:r>
              <a:rPr lang="en-US" sz="2000" dirty="0" smtClean="0"/>
              <a:t> </a:t>
            </a:r>
            <a:r>
              <a:rPr lang="en-US" sz="2000" dirty="0" err="1" smtClean="0"/>
              <a:t>mumkin</a:t>
            </a:r>
            <a:r>
              <a:rPr lang="en-US" sz="2000" dirty="0" smtClean="0"/>
              <a:t>;</a:t>
            </a:r>
          </a:p>
          <a:p>
            <a:r>
              <a:rPr lang="en-US" sz="2000" dirty="0" err="1" smtClean="0"/>
              <a:t>Tovarlarga</a:t>
            </a:r>
            <a:r>
              <a:rPr lang="en-US" sz="2000" dirty="0" smtClean="0"/>
              <a:t> </a:t>
            </a:r>
            <a:r>
              <a:rPr lang="en-US" sz="2000" dirty="0" err="1"/>
              <a:t>bo'lgan</a:t>
            </a:r>
            <a:r>
              <a:rPr lang="en-US" sz="2000" dirty="0"/>
              <a:t> </a:t>
            </a:r>
            <a:r>
              <a:rPr lang="en-US" sz="2000" dirty="0" err="1"/>
              <a:t>talab</a:t>
            </a:r>
            <a:r>
              <a:rPr lang="en-US" sz="2000" dirty="0"/>
              <a:t> </a:t>
            </a:r>
            <a:r>
              <a:rPr lang="en-US" sz="2000" dirty="0" err="1"/>
              <a:t>elastik</a:t>
            </a:r>
            <a:r>
              <a:rPr lang="en-US" sz="2000" dirty="0"/>
              <a:t> </a:t>
            </a:r>
            <a:r>
              <a:rPr lang="en-US" sz="2000" dirty="0" err="1"/>
              <a:t>emas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doim</a:t>
            </a:r>
            <a:r>
              <a:rPr lang="en-US" sz="2000" dirty="0"/>
              <a:t> </a:t>
            </a:r>
            <a:r>
              <a:rPr lang="en-US" sz="2000" dirty="0" err="1"/>
              <a:t>tashqi</a:t>
            </a:r>
            <a:r>
              <a:rPr lang="en-US" sz="2000" dirty="0"/>
              <a:t> </a:t>
            </a:r>
            <a:r>
              <a:rPr lang="en-US" sz="2000" dirty="0" err="1"/>
              <a:t>iqtisodiy</a:t>
            </a:r>
            <a:r>
              <a:rPr lang="en-US" sz="2000" dirty="0"/>
              <a:t> </a:t>
            </a:r>
            <a:r>
              <a:rPr lang="en-US" sz="2000" dirty="0" err="1"/>
              <a:t>omillar</a:t>
            </a:r>
            <a:r>
              <a:rPr lang="en-US" sz="2000" dirty="0"/>
              <a:t> </a:t>
            </a:r>
            <a:r>
              <a:rPr lang="en-US" sz="2000" dirty="0" err="1"/>
              <a:t>ta'sirida</a:t>
            </a:r>
            <a:r>
              <a:rPr lang="en-US" sz="2000" dirty="0"/>
              <a:t> </a:t>
            </a:r>
            <a:r>
              <a:rPr lang="en-US" sz="2000" dirty="0" err="1"/>
              <a:t>bo'ladi</a:t>
            </a:r>
            <a:r>
              <a:rPr lang="en-US" sz="2000" dirty="0" smtClean="0"/>
              <a:t>.</a:t>
            </a:r>
          </a:p>
          <a:p>
            <a:r>
              <a:rPr lang="en-US" sz="2000" dirty="0" err="1"/>
              <a:t>mijozlar</a:t>
            </a:r>
            <a:r>
              <a:rPr lang="en-US" sz="2000" dirty="0"/>
              <a:t> </a:t>
            </a:r>
            <a:r>
              <a:rPr lang="en-US" sz="2000" dirty="0" err="1"/>
              <a:t>buyurtma</a:t>
            </a:r>
            <a:r>
              <a:rPr lang="en-US" sz="2000" dirty="0"/>
              <a:t> </a:t>
            </a:r>
            <a:r>
              <a:rPr lang="en-US" sz="2000" dirty="0" err="1"/>
              <a:t>qiladigan</a:t>
            </a:r>
            <a:r>
              <a:rPr lang="en-US" sz="2000" dirty="0"/>
              <a:t> </a:t>
            </a:r>
            <a:r>
              <a:rPr lang="en-US" sz="2000" dirty="0" err="1"/>
              <a:t>partiyalar</a:t>
            </a:r>
            <a:r>
              <a:rPr lang="en-US" sz="2000" dirty="0"/>
              <a:t> </a:t>
            </a:r>
            <a:r>
              <a:rPr lang="en-US" sz="2000" dirty="0" err="1"/>
              <a:t>tovarlarning</a:t>
            </a:r>
            <a:r>
              <a:rPr lang="en-US" sz="2000" dirty="0"/>
              <a:t> </a:t>
            </a:r>
            <a:r>
              <a:rPr lang="en-US" sz="2000" dirty="0" err="1"/>
              <a:t>hajmi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miqdorida</a:t>
            </a:r>
            <a:r>
              <a:rPr lang="en-US" sz="2000" dirty="0"/>
              <a:t> </a:t>
            </a:r>
            <a:r>
              <a:rPr lang="en-US" sz="2000" dirty="0" err="1"/>
              <a:t>farq</a:t>
            </a:r>
            <a:r>
              <a:rPr lang="en-US" sz="2000" dirty="0"/>
              <a:t> </a:t>
            </a:r>
            <a:r>
              <a:rPr lang="en-US" sz="2000" dirty="0" err="1"/>
              <a:t>qiladi</a:t>
            </a:r>
            <a:r>
              <a:rPr lang="en-US" sz="2000" dirty="0"/>
              <a:t>. Bu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doim</a:t>
            </a:r>
            <a:r>
              <a:rPr lang="en-US" sz="2000" dirty="0"/>
              <a:t> </a:t>
            </a:r>
            <a:r>
              <a:rPr lang="en-US" sz="2000" dirty="0" err="1"/>
              <a:t>ommaviy</a:t>
            </a:r>
            <a:r>
              <a:rPr lang="en-US" sz="2000" dirty="0"/>
              <a:t> </a:t>
            </a:r>
            <a:r>
              <a:rPr lang="en-US" sz="2000" dirty="0" err="1"/>
              <a:t>etkazib</a:t>
            </a:r>
            <a:r>
              <a:rPr lang="en-US" sz="2000" dirty="0"/>
              <a:t> </a:t>
            </a:r>
            <a:r>
              <a:rPr lang="en-US" sz="2000" dirty="0" err="1"/>
              <a:t>berish</a:t>
            </a:r>
            <a:r>
              <a:rPr lang="en-US" sz="2000" dirty="0" smtClean="0"/>
              <a:t>;</a:t>
            </a:r>
          </a:p>
          <a:p>
            <a:r>
              <a:rPr lang="en-US" sz="2000" dirty="0"/>
              <a:t>B2B </a:t>
            </a:r>
            <a:r>
              <a:rPr lang="en-US" sz="2000" dirty="0" err="1"/>
              <a:t>sohasida</a:t>
            </a:r>
            <a:r>
              <a:rPr lang="en-US" sz="2000" dirty="0"/>
              <a:t> </a:t>
            </a:r>
            <a:r>
              <a:rPr lang="en-US" sz="2000" dirty="0" err="1"/>
              <a:t>mahsulotlarni</a:t>
            </a:r>
            <a:r>
              <a:rPr lang="en-US" sz="2000" dirty="0"/>
              <a:t> </a:t>
            </a:r>
            <a:r>
              <a:rPr lang="en-US" sz="2000" dirty="0" err="1"/>
              <a:t>targ'ib</a:t>
            </a:r>
            <a:r>
              <a:rPr lang="en-US" sz="2000" dirty="0"/>
              <a:t> </a:t>
            </a:r>
            <a:r>
              <a:rPr lang="en-US" sz="2000" dirty="0" err="1"/>
              <a:t>qilishning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samarali</a:t>
            </a:r>
            <a:r>
              <a:rPr lang="en-US" sz="2000" dirty="0"/>
              <a:t> </a:t>
            </a:r>
            <a:r>
              <a:rPr lang="en-US" sz="2000" dirty="0" err="1"/>
              <a:t>usuli</a:t>
            </a:r>
            <a:r>
              <a:rPr lang="en-US" sz="2000" dirty="0"/>
              <a:t>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to'g'ridan-to'g'ri</a:t>
            </a:r>
            <a:r>
              <a:rPr lang="en-US" sz="2000" dirty="0"/>
              <a:t> </a:t>
            </a:r>
            <a:r>
              <a:rPr lang="en-US" sz="2000" dirty="0" err="1"/>
              <a:t>sotish</a:t>
            </a:r>
            <a:r>
              <a:rPr lang="en-US" sz="2000" dirty="0"/>
              <a:t> - </a:t>
            </a:r>
            <a:r>
              <a:rPr lang="en-US" sz="2000" dirty="0" err="1"/>
              <a:t>vakolatli</a:t>
            </a:r>
            <a:r>
              <a:rPr lang="en-US" sz="2000" dirty="0"/>
              <a:t> </a:t>
            </a:r>
            <a:r>
              <a:rPr lang="en-US" sz="2000" dirty="0" err="1"/>
              <a:t>yondashuv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ko'pincha</a:t>
            </a:r>
            <a:r>
              <a:rPr lang="en-US" sz="2000" dirty="0"/>
              <a:t> </a:t>
            </a:r>
            <a:r>
              <a:rPr lang="en-US" sz="2000" dirty="0" err="1"/>
              <a:t>o'zaro</a:t>
            </a:r>
            <a:r>
              <a:rPr lang="en-US" sz="2000" dirty="0"/>
              <a:t> </a:t>
            </a:r>
            <a:r>
              <a:rPr lang="en-US" sz="2000" dirty="0" err="1"/>
              <a:t>manfaatli</a:t>
            </a:r>
            <a:r>
              <a:rPr lang="en-US" sz="2000" dirty="0"/>
              <a:t> </a:t>
            </a:r>
            <a:r>
              <a:rPr lang="en-US" sz="2000" dirty="0" err="1"/>
              <a:t>bitimlar</a:t>
            </a:r>
            <a:r>
              <a:rPr lang="en-US" sz="2000" dirty="0"/>
              <a:t> </a:t>
            </a:r>
            <a:r>
              <a:rPr lang="en-US" sz="2000" dirty="0" err="1"/>
              <a:t>tuzishga</a:t>
            </a:r>
            <a:r>
              <a:rPr lang="en-US" sz="2000" dirty="0"/>
              <a:t> </a:t>
            </a:r>
            <a:r>
              <a:rPr lang="en-US" sz="2000" dirty="0" err="1"/>
              <a:t>olib</a:t>
            </a:r>
            <a:r>
              <a:rPr lang="en-US" sz="2000" dirty="0"/>
              <a:t> </a:t>
            </a:r>
            <a:r>
              <a:rPr lang="en-US" sz="2000" dirty="0" err="1"/>
              <a:t>keladigan</a:t>
            </a:r>
            <a:r>
              <a:rPr lang="en-US" sz="2000" dirty="0"/>
              <a:t> </a:t>
            </a:r>
            <a:r>
              <a:rPr lang="en-US" sz="2000" dirty="0" err="1"/>
              <a:t>kompaniya</a:t>
            </a:r>
            <a:r>
              <a:rPr lang="en-US" sz="2000" dirty="0"/>
              <a:t> </a:t>
            </a:r>
            <a:r>
              <a:rPr lang="en-US" sz="2000" dirty="0" err="1"/>
              <a:t>vakillari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muzokaralar</a:t>
            </a:r>
            <a:r>
              <a:rPr lang="en-US" sz="2000" dirty="0"/>
              <a:t>;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794255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 err="1"/>
              <a:t>O‘zbekistonda</a:t>
            </a:r>
            <a:r>
              <a:rPr lang="en-US" sz="2400" dirty="0"/>
              <a:t> </a:t>
            </a:r>
            <a:r>
              <a:rPr lang="en-US" sz="2400" dirty="0" err="1"/>
              <a:t>elektron</a:t>
            </a:r>
            <a:r>
              <a:rPr lang="en-US" sz="2400" dirty="0"/>
              <a:t> </a:t>
            </a:r>
            <a:r>
              <a:rPr lang="en-US" sz="2400" dirty="0" err="1"/>
              <a:t>tijoratni</a:t>
            </a:r>
            <a:r>
              <a:rPr lang="en-US" sz="2400" dirty="0"/>
              <a:t> B2B </a:t>
            </a:r>
            <a:r>
              <a:rPr lang="en-US" sz="2400" dirty="0" err="1"/>
              <a:t>sektorini</a:t>
            </a:r>
            <a:r>
              <a:rPr lang="en-US" sz="2400" dirty="0"/>
              <a:t> </a:t>
            </a:r>
            <a:r>
              <a:rPr lang="en-US" sz="2400" dirty="0" err="1"/>
              <a:t>rivojlantirish</a:t>
            </a:r>
            <a:r>
              <a:rPr lang="en-US" sz="2400" dirty="0"/>
              <a:t> </a:t>
            </a:r>
            <a:r>
              <a:rPr lang="en-US" sz="2400" dirty="0" err="1"/>
              <a:t>munosabatlari</a:t>
            </a:r>
            <a:r>
              <a:rPr lang="en-US" sz="2400" dirty="0"/>
              <a:t>. 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err="1"/>
              <a:t>O‘zbekistonda</a:t>
            </a:r>
            <a:r>
              <a:rPr lang="en-US" sz="2400" dirty="0"/>
              <a:t> </a:t>
            </a:r>
            <a:r>
              <a:rPr lang="en-US" sz="2400" dirty="0" err="1"/>
              <a:t>elektron</a:t>
            </a:r>
            <a:r>
              <a:rPr lang="en-US" sz="2400" dirty="0"/>
              <a:t> </a:t>
            </a:r>
            <a:r>
              <a:rPr lang="en-US" sz="2400" dirty="0" err="1"/>
              <a:t>tijoratni</a:t>
            </a:r>
            <a:r>
              <a:rPr lang="en-US" sz="2400" dirty="0"/>
              <a:t> B2B </a:t>
            </a:r>
            <a:r>
              <a:rPr lang="en-US" sz="2400" dirty="0" err="1"/>
              <a:t>sektorini</a:t>
            </a:r>
            <a:r>
              <a:rPr lang="en-US" sz="2400" dirty="0"/>
              <a:t> </a:t>
            </a:r>
            <a:r>
              <a:rPr lang="en-US" sz="2400" dirty="0" err="1"/>
              <a:t>rivojlantirish</a:t>
            </a:r>
            <a:r>
              <a:rPr lang="en-US" sz="2400" dirty="0"/>
              <a:t> </a:t>
            </a:r>
            <a:r>
              <a:rPr lang="en-US" sz="2400" dirty="0" smtClean="0"/>
              <a:t> </a:t>
            </a:r>
            <a:r>
              <a:rPr lang="en-US" sz="2400" dirty="0" err="1"/>
              <a:t>savdo</a:t>
            </a:r>
            <a:r>
              <a:rPr lang="en-US" sz="2400" dirty="0"/>
              <a:t> </a:t>
            </a:r>
            <a:r>
              <a:rPr lang="en-US" sz="2400" dirty="0" err="1"/>
              <a:t>tizimining</a:t>
            </a:r>
            <a:r>
              <a:rPr lang="en-US" sz="2400" dirty="0"/>
              <a:t> </a:t>
            </a:r>
            <a:r>
              <a:rPr lang="en-US" sz="2400" dirty="0" err="1"/>
              <a:t>muvaffaqiyatli</a:t>
            </a:r>
            <a:r>
              <a:rPr lang="en-US" sz="2400" dirty="0"/>
              <a:t> </a:t>
            </a:r>
            <a:r>
              <a:rPr lang="en-US" sz="2400" dirty="0" err="1"/>
              <a:t>ishlashi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 smtClean="0"/>
              <a:t>quyidagilar</a:t>
            </a:r>
            <a:r>
              <a:rPr lang="ru-RU" sz="2400" dirty="0" smtClean="0"/>
              <a:t> </a:t>
            </a:r>
            <a:r>
              <a:rPr lang="en-US" sz="2400" dirty="0" err="1" smtClean="0"/>
              <a:t>amalga</a:t>
            </a:r>
            <a:r>
              <a:rPr lang="en-US" sz="2400" dirty="0" smtClean="0"/>
              <a:t> </a:t>
            </a:r>
            <a:r>
              <a:rPr lang="en-US" sz="2400" dirty="0" err="1" smtClean="0"/>
              <a:t>oshirilmoqda</a:t>
            </a:r>
            <a:r>
              <a:rPr lang="en-US" sz="2400" dirty="0" smtClean="0"/>
              <a:t>:</a:t>
            </a:r>
            <a:endParaRPr lang="en-US" sz="2400" dirty="0"/>
          </a:p>
          <a:p>
            <a:r>
              <a:rPr lang="en-US" sz="2400" dirty="0"/>
              <a:t>     </a:t>
            </a:r>
            <a:r>
              <a:rPr lang="en-US" sz="2400" dirty="0" err="1"/>
              <a:t>kadrlarni</a:t>
            </a:r>
            <a:r>
              <a:rPr lang="en-US" sz="2400" dirty="0"/>
              <a:t> </a:t>
            </a:r>
            <a:r>
              <a:rPr lang="en-US" sz="2400" dirty="0" err="1"/>
              <a:t>tanlashga</a:t>
            </a:r>
            <a:r>
              <a:rPr lang="en-US" sz="2400" dirty="0"/>
              <a:t> </a:t>
            </a:r>
            <a:r>
              <a:rPr lang="en-US" sz="2400" dirty="0" err="1"/>
              <a:t>to'g'ri</a:t>
            </a:r>
            <a:r>
              <a:rPr lang="en-US" sz="2400" dirty="0"/>
              <a:t> </a:t>
            </a:r>
            <a:r>
              <a:rPr lang="en-US" sz="2400" dirty="0" err="1"/>
              <a:t>yondashish</a:t>
            </a:r>
            <a:r>
              <a:rPr lang="en-US" sz="2400" dirty="0" smtClean="0"/>
              <a:t>;</a:t>
            </a:r>
            <a:endParaRPr lang="en-US" sz="2400" dirty="0"/>
          </a:p>
          <a:p>
            <a:r>
              <a:rPr lang="en-US" sz="2400" dirty="0"/>
              <a:t>     </a:t>
            </a:r>
            <a:r>
              <a:rPr lang="en-US" sz="2400" dirty="0" err="1"/>
              <a:t>sotuvchilarni</a:t>
            </a:r>
            <a:r>
              <a:rPr lang="en-US" sz="2400" dirty="0"/>
              <a:t> </a:t>
            </a:r>
            <a:r>
              <a:rPr lang="en-US" sz="2400" dirty="0" err="1"/>
              <a:t>o'qitish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rivojlantirishni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 smtClean="0"/>
              <a:t>qilish</a:t>
            </a:r>
            <a:r>
              <a:rPr lang="en-US" sz="2400" dirty="0" smtClean="0"/>
              <a:t>;</a:t>
            </a:r>
            <a:endParaRPr lang="en-US" sz="2400" dirty="0"/>
          </a:p>
          <a:p>
            <a:r>
              <a:rPr lang="en-US" sz="2400" dirty="0"/>
              <a:t>     </a:t>
            </a:r>
            <a:r>
              <a:rPr lang="en-US" sz="2400" dirty="0" err="1"/>
              <a:t>ularni</a:t>
            </a:r>
            <a:r>
              <a:rPr lang="en-US" sz="2400" dirty="0"/>
              <a:t> </a:t>
            </a:r>
            <a:r>
              <a:rPr lang="en-US" sz="2400" dirty="0" err="1"/>
              <a:t>rag'batlantirish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rag'batlantirish</a:t>
            </a:r>
            <a:r>
              <a:rPr lang="en-US" sz="2400" dirty="0"/>
              <a:t> </a:t>
            </a:r>
            <a:r>
              <a:rPr lang="en-US" sz="2400" dirty="0" err="1"/>
              <a:t>usullarini</a:t>
            </a:r>
            <a:r>
              <a:rPr lang="en-US" sz="2400" dirty="0"/>
              <a:t> </a:t>
            </a:r>
            <a:r>
              <a:rPr lang="en-US" sz="2400" dirty="0" err="1"/>
              <a:t>o'ylab</a:t>
            </a:r>
            <a:r>
              <a:rPr lang="en-US" sz="2400" dirty="0"/>
              <a:t> </a:t>
            </a:r>
            <a:r>
              <a:rPr lang="en-US" sz="2400" dirty="0" err="1" smtClean="0"/>
              <a:t>ko'rish</a:t>
            </a:r>
            <a:r>
              <a:rPr lang="en-US" sz="2400" dirty="0" smtClean="0"/>
              <a:t>;</a:t>
            </a:r>
            <a:endParaRPr lang="en-US" sz="2400" dirty="0"/>
          </a:p>
          <a:p>
            <a:r>
              <a:rPr lang="en-US" sz="2400" dirty="0"/>
              <a:t>    </a:t>
            </a:r>
            <a:r>
              <a:rPr lang="en-US" sz="2400" dirty="0" smtClean="0"/>
              <a:t> </a:t>
            </a:r>
            <a:r>
              <a:rPr lang="en-US" sz="2400" dirty="0" err="1"/>
              <a:t>ishni</a:t>
            </a:r>
            <a:r>
              <a:rPr lang="en-US" sz="2400" dirty="0"/>
              <a:t> </a:t>
            </a:r>
            <a:r>
              <a:rPr lang="en-US" sz="2400" dirty="0" err="1" smtClean="0"/>
              <a:t>boshqarishda</a:t>
            </a:r>
            <a:r>
              <a:rPr lang="en-US" sz="2400" dirty="0" smtClean="0"/>
              <a:t> </a:t>
            </a:r>
            <a:r>
              <a:rPr lang="en-US" sz="2400" dirty="0" err="1" smtClean="0"/>
              <a:t>inovatsion</a:t>
            </a:r>
            <a:r>
              <a:rPr lang="en-US" sz="2400" dirty="0" smtClean="0"/>
              <a:t> </a:t>
            </a:r>
            <a:r>
              <a:rPr lang="en-US" sz="2400" dirty="0" err="1" smtClean="0"/>
              <a:t>yo‘llar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yondashish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5513739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264696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 err="1"/>
              <a:t>O‘zbekistonda</a:t>
            </a:r>
            <a:r>
              <a:rPr lang="en-US" sz="2400" dirty="0"/>
              <a:t> </a:t>
            </a:r>
            <a:r>
              <a:rPr lang="en-US" sz="2400" dirty="0" err="1"/>
              <a:t>elektron</a:t>
            </a:r>
            <a:r>
              <a:rPr lang="en-US" sz="2400" dirty="0"/>
              <a:t> </a:t>
            </a:r>
            <a:r>
              <a:rPr lang="en-US" sz="2400" dirty="0" err="1"/>
              <a:t>tijoratni</a:t>
            </a:r>
            <a:r>
              <a:rPr lang="en-US" sz="2400" dirty="0"/>
              <a:t> B2B </a:t>
            </a:r>
            <a:r>
              <a:rPr lang="en-US" sz="2400" dirty="0" err="1"/>
              <a:t>sektorini</a:t>
            </a:r>
            <a:r>
              <a:rPr lang="en-US" sz="2400" dirty="0"/>
              <a:t> </a:t>
            </a:r>
            <a:r>
              <a:rPr lang="en-US" sz="2400" dirty="0" err="1"/>
              <a:t>rivojlantirish</a:t>
            </a:r>
            <a:r>
              <a:rPr lang="en-US" sz="2400" dirty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elektron</a:t>
            </a:r>
            <a:r>
              <a:rPr lang="en-US" sz="2400" dirty="0"/>
              <a:t> </a:t>
            </a:r>
            <a:r>
              <a:rPr lang="en-US" sz="2400" dirty="0" err="1" smtClean="0"/>
              <a:t>to’lovlar</a:t>
            </a:r>
            <a:r>
              <a:rPr lang="en-US" sz="2400" dirty="0" smtClean="0"/>
              <a:t> </a:t>
            </a:r>
            <a:r>
              <a:rPr lang="en-US" sz="2400" dirty="0" err="1" smtClean="0"/>
              <a:t>amalga</a:t>
            </a:r>
            <a:r>
              <a:rPr lang="en-US" sz="2400" dirty="0" smtClean="0"/>
              <a:t> </a:t>
            </a:r>
            <a:r>
              <a:rPr lang="en-US" sz="2400" dirty="0" err="1" smtClean="0"/>
              <a:t>oshrish</a:t>
            </a:r>
            <a:r>
              <a:rPr lang="en-US" sz="2400" dirty="0" smtClean="0"/>
              <a:t> </a:t>
            </a:r>
            <a:r>
              <a:rPr lang="en-US" sz="2400" dirty="0" err="1" smtClean="0"/>
              <a:t>yo’llga</a:t>
            </a:r>
            <a:r>
              <a:rPr lang="en-US" sz="2400" dirty="0" smtClean="0"/>
              <a:t> </a:t>
            </a:r>
            <a:r>
              <a:rPr lang="en-US" sz="2400" dirty="0" err="1" smtClean="0"/>
              <a:t>qoyildi</a:t>
            </a:r>
            <a:r>
              <a:rPr lang="en-US" sz="2400" dirty="0" smtClean="0"/>
              <a:t>, </a:t>
            </a:r>
            <a:r>
              <a:rPr lang="en-US" sz="2400" dirty="0" err="1" smtClean="0"/>
              <a:t>biznes</a:t>
            </a:r>
            <a:r>
              <a:rPr lang="en-US" sz="2400" dirty="0" smtClean="0"/>
              <a:t> </a:t>
            </a:r>
            <a:r>
              <a:rPr lang="en-US" sz="2400" dirty="0" err="1" smtClean="0"/>
              <a:t>vakilariga</a:t>
            </a:r>
            <a:r>
              <a:rPr lang="en-US" sz="2400" dirty="0" smtClean="0"/>
              <a:t> </a:t>
            </a:r>
            <a:r>
              <a:rPr lang="en-US" sz="2400" dirty="0" err="1" smtClean="0"/>
              <a:t>yanada</a:t>
            </a:r>
            <a:r>
              <a:rPr lang="en-US" sz="2400" dirty="0" smtClean="0"/>
              <a:t> </a:t>
            </a:r>
            <a:r>
              <a:rPr lang="en-US" sz="2400" dirty="0" err="1" smtClean="0"/>
              <a:t>qulayliklar</a:t>
            </a:r>
            <a:r>
              <a:rPr lang="en-US" sz="2400" dirty="0" smtClean="0"/>
              <a:t> </a:t>
            </a:r>
            <a:r>
              <a:rPr lang="en-US" sz="2400" dirty="0" err="1" smtClean="0"/>
              <a:t>yaratish</a:t>
            </a:r>
            <a:r>
              <a:rPr lang="en-US" sz="2400" dirty="0" smtClean="0"/>
              <a:t> </a:t>
            </a:r>
            <a:r>
              <a:rPr lang="en-US" sz="2400" dirty="0" err="1" smtClean="0"/>
              <a:t>maqsadida</a:t>
            </a:r>
            <a:r>
              <a:rPr lang="en-US" sz="2400" dirty="0" smtClean="0"/>
              <a:t>.</a:t>
            </a:r>
          </a:p>
          <a:p>
            <a:pPr marL="0" indent="0">
              <a:buNone/>
            </a:pPr>
            <a:r>
              <a:rPr lang="en-US" sz="2400" dirty="0" err="1" smtClean="0"/>
              <a:t>To’lov</a:t>
            </a:r>
            <a:r>
              <a:rPr lang="en-US" sz="2400" dirty="0" smtClean="0"/>
              <a:t> </a:t>
            </a:r>
            <a:r>
              <a:rPr lang="en-US" sz="2400" dirty="0" err="1" smtClean="0"/>
              <a:t>tizimi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uning</a:t>
            </a:r>
            <a:r>
              <a:rPr lang="en-US" sz="2400" dirty="0" smtClean="0"/>
              <a:t> </a:t>
            </a:r>
            <a:r>
              <a:rPr lang="en-US" sz="2400" dirty="0" err="1" smtClean="0"/>
              <a:t>turlari</a:t>
            </a:r>
            <a:r>
              <a:rPr lang="en-US" sz="2400" dirty="0" smtClean="0"/>
              <a:t> - </a:t>
            </a:r>
            <a:r>
              <a:rPr lang="en-US" sz="2400" dirty="0" err="1" smtClean="0"/>
              <a:t>Elektron</a:t>
            </a:r>
            <a:r>
              <a:rPr lang="en-US" sz="2400" dirty="0" smtClean="0"/>
              <a:t> </a:t>
            </a:r>
            <a:r>
              <a:rPr lang="en-US" sz="2400" dirty="0" err="1" smtClean="0"/>
              <a:t>to’lovlar</a:t>
            </a:r>
            <a:r>
              <a:rPr lang="en-US" sz="2400" dirty="0" smtClean="0"/>
              <a:t> </a:t>
            </a:r>
            <a:r>
              <a:rPr lang="en-US" sz="2400" dirty="0" err="1" smtClean="0"/>
              <a:t>amalga</a:t>
            </a:r>
            <a:r>
              <a:rPr lang="en-US" sz="2400" dirty="0" smtClean="0"/>
              <a:t> </a:t>
            </a:r>
            <a:r>
              <a:rPr lang="en-US" sz="2400" dirty="0" err="1" smtClean="0"/>
              <a:t>oshirilayotganda</a:t>
            </a:r>
            <a:r>
              <a:rPr lang="en-US" sz="2400" dirty="0" smtClean="0"/>
              <a:t> </a:t>
            </a:r>
            <a:r>
              <a:rPr lang="en-US" sz="2400" dirty="0" err="1" smtClean="0"/>
              <a:t>to’lov</a:t>
            </a:r>
            <a:r>
              <a:rPr lang="en-US" sz="2400" dirty="0" smtClean="0"/>
              <a:t> </a:t>
            </a:r>
            <a:r>
              <a:rPr lang="en-US" sz="2400" dirty="0" err="1" smtClean="0"/>
              <a:t>tizimining</a:t>
            </a:r>
            <a:r>
              <a:rPr lang="en-US" sz="2400" dirty="0" smtClean="0"/>
              <a:t> </a:t>
            </a:r>
            <a:r>
              <a:rPr lang="en-US" sz="2400" dirty="0" err="1" smtClean="0"/>
              <a:t>sub’ektlari</a:t>
            </a:r>
            <a:r>
              <a:rPr lang="en-US" sz="2400" dirty="0" smtClean="0"/>
              <a:t> </a:t>
            </a:r>
            <a:r>
              <a:rPr lang="en-US" sz="2400" dirty="0" err="1" smtClean="0"/>
              <a:t>o’rtasida</a:t>
            </a:r>
            <a:r>
              <a:rPr lang="en-US" sz="2400" dirty="0" smtClean="0"/>
              <a:t> </a:t>
            </a:r>
            <a:r>
              <a:rPr lang="en-US" sz="2400" dirty="0" err="1" smtClean="0"/>
              <a:t>yuzaga</a:t>
            </a:r>
            <a:r>
              <a:rPr lang="en-US" sz="2400" dirty="0" smtClean="0"/>
              <a:t> </a:t>
            </a:r>
            <a:r>
              <a:rPr lang="en-US" sz="2400" dirty="0" err="1" smtClean="0"/>
              <a:t>keladigan</a:t>
            </a:r>
            <a:r>
              <a:rPr lang="en-US" sz="2400" dirty="0" smtClean="0"/>
              <a:t> </a:t>
            </a:r>
            <a:r>
              <a:rPr lang="en-US" sz="2400" dirty="0" err="1" smtClean="0"/>
              <a:t>munosabatlar</a:t>
            </a:r>
            <a:r>
              <a:rPr lang="en-US" sz="2400" dirty="0" smtClean="0"/>
              <a:t> </a:t>
            </a:r>
            <a:r>
              <a:rPr lang="en-US" sz="2400" dirty="0" err="1" smtClean="0"/>
              <a:t>majmui</a:t>
            </a:r>
            <a:r>
              <a:rPr lang="en-US" sz="2400" dirty="0" smtClean="0"/>
              <a:t> </a:t>
            </a:r>
            <a:r>
              <a:rPr lang="en-US" sz="2400" dirty="0" err="1" smtClean="0"/>
              <a:t>to’lov</a:t>
            </a:r>
            <a:r>
              <a:rPr lang="en-US" sz="2400" dirty="0" smtClean="0"/>
              <a:t> </a:t>
            </a:r>
            <a:r>
              <a:rPr lang="en-US" sz="2400" dirty="0" err="1" smtClean="0"/>
              <a:t>tizimidir</a:t>
            </a:r>
            <a:r>
              <a:rPr lang="en-US" sz="2400" dirty="0" smtClean="0"/>
              <a:t>. </a:t>
            </a:r>
            <a:r>
              <a:rPr lang="en-US" sz="2400" dirty="0" err="1" smtClean="0"/>
              <a:t>To’lov</a:t>
            </a:r>
            <a:r>
              <a:rPr lang="en-US" sz="2400" dirty="0" smtClean="0"/>
              <a:t> </a:t>
            </a:r>
            <a:r>
              <a:rPr lang="en-US" sz="2400" dirty="0" err="1" smtClean="0"/>
              <a:t>tizimining</a:t>
            </a:r>
            <a:r>
              <a:rPr lang="en-US" sz="2400" dirty="0" smtClean="0"/>
              <a:t> </a:t>
            </a:r>
            <a:r>
              <a:rPr lang="en-US" sz="2400" dirty="0" err="1" smtClean="0"/>
              <a:t>turlariga</a:t>
            </a:r>
            <a:r>
              <a:rPr lang="en-US" sz="2400" dirty="0" smtClean="0"/>
              <a:t> </a:t>
            </a:r>
            <a:r>
              <a:rPr lang="en-US" sz="2400" dirty="0" err="1" smtClean="0"/>
              <a:t>quyidagilarni</a:t>
            </a:r>
            <a:r>
              <a:rPr lang="en-US" sz="2400" dirty="0" smtClean="0"/>
              <a:t> </a:t>
            </a:r>
            <a:r>
              <a:rPr lang="en-US" sz="2400" dirty="0" err="1" smtClean="0"/>
              <a:t>kiritishimiz</a:t>
            </a:r>
            <a:r>
              <a:rPr lang="en-US" sz="2400" dirty="0" smtClean="0"/>
              <a:t> </a:t>
            </a:r>
            <a:r>
              <a:rPr lang="en-US" sz="2400" dirty="0" err="1" smtClean="0"/>
              <a:t>mumkin</a:t>
            </a:r>
            <a:r>
              <a:rPr lang="en-US" sz="2400" dirty="0" smtClean="0"/>
              <a:t>:  </a:t>
            </a:r>
          </a:p>
          <a:p>
            <a:r>
              <a:rPr lang="en-US" sz="2400" dirty="0" err="1" smtClean="0"/>
              <a:t>banklararo</a:t>
            </a:r>
            <a:r>
              <a:rPr lang="en-US" sz="2400" dirty="0" smtClean="0"/>
              <a:t> </a:t>
            </a:r>
            <a:r>
              <a:rPr lang="en-US" sz="2400" dirty="0" err="1"/>
              <a:t>to’lov</a:t>
            </a:r>
            <a:r>
              <a:rPr lang="en-US" sz="2400" dirty="0"/>
              <a:t> </a:t>
            </a:r>
            <a:r>
              <a:rPr lang="en-US" sz="2400" dirty="0" err="1"/>
              <a:t>tizimi</a:t>
            </a:r>
            <a:r>
              <a:rPr lang="en-US" sz="2400" dirty="0"/>
              <a:t>;  </a:t>
            </a:r>
          </a:p>
          <a:p>
            <a:r>
              <a:rPr lang="en-US" sz="2400" dirty="0" err="1" smtClean="0"/>
              <a:t>bankning</a:t>
            </a:r>
            <a:r>
              <a:rPr lang="en-US" sz="2400" dirty="0" smtClean="0"/>
              <a:t> </a:t>
            </a:r>
            <a:r>
              <a:rPr lang="en-US" sz="2400" dirty="0" err="1"/>
              <a:t>ichki</a:t>
            </a:r>
            <a:r>
              <a:rPr lang="en-US" sz="2400" dirty="0"/>
              <a:t> </a:t>
            </a:r>
            <a:r>
              <a:rPr lang="en-US" sz="2400" dirty="0" err="1"/>
              <a:t>to’lov</a:t>
            </a:r>
            <a:r>
              <a:rPr lang="en-US" sz="2400" dirty="0"/>
              <a:t> </a:t>
            </a:r>
            <a:r>
              <a:rPr lang="en-US" sz="2400" dirty="0" err="1" smtClean="0"/>
              <a:t>tizimi</a:t>
            </a:r>
            <a:r>
              <a:rPr lang="en-US" sz="2400" dirty="0"/>
              <a:t>;  </a:t>
            </a:r>
          </a:p>
          <a:p>
            <a:r>
              <a:rPr lang="en-US" sz="2400" dirty="0" err="1" smtClean="0"/>
              <a:t>chakana</a:t>
            </a:r>
            <a:r>
              <a:rPr lang="en-US" sz="2400" dirty="0" smtClean="0"/>
              <a:t> </a:t>
            </a:r>
            <a:r>
              <a:rPr lang="en-US" sz="2400" dirty="0" err="1"/>
              <a:t>to’lovlar</a:t>
            </a:r>
            <a:r>
              <a:rPr lang="en-US" sz="2400" dirty="0"/>
              <a:t> </a:t>
            </a:r>
            <a:r>
              <a:rPr lang="en-US" sz="2400" dirty="0" err="1" smtClean="0"/>
              <a:t>tizimlaridan</a:t>
            </a:r>
            <a:r>
              <a:rPr lang="en-US" sz="2400" dirty="0" smtClean="0"/>
              <a:t> </a:t>
            </a:r>
            <a:r>
              <a:rPr lang="en-US" sz="2400" dirty="0" err="1"/>
              <a:t>iborat</a:t>
            </a:r>
            <a:r>
              <a:rPr lang="en-US" sz="2400" dirty="0"/>
              <a:t>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4375150"/>
            <a:ext cx="5416550" cy="248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6056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Foydalanilgan</a:t>
            </a:r>
            <a:r>
              <a:rPr lang="en-US" dirty="0" smtClean="0"/>
              <a:t> </a:t>
            </a:r>
            <a:r>
              <a:rPr lang="en-US" dirty="0" err="1" smtClean="0"/>
              <a:t>adabiyotlar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 algn="just">
              <a:lnSpc>
                <a:spcPct val="115000"/>
              </a:lnSpc>
              <a:buFont typeface="+mj-lt"/>
              <a:buAutoNum type="arabicPeriod"/>
              <a:tabLst>
                <a:tab pos="630555" algn="l"/>
              </a:tabLs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Гаврилов Л.П. Электронная коммерция. Учебник и практикум для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бакалавриата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и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магистратуры.М.:ЮРАЙТ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2019.-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433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стр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lvl="0" algn="just" fontAlgn="base" hangingPunct="0">
              <a:lnSpc>
                <a:spcPct val="115000"/>
              </a:lnSpc>
              <a:buFont typeface="+mj-lt"/>
              <a:buAutoNum type="arabicPeriod"/>
              <a:tabLst>
                <a:tab pos="-114300" algn="l"/>
                <a:tab pos="630555" algn="l"/>
              </a:tabLst>
            </a:pPr>
            <a:r>
              <a:rPr lang="uz-Latn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 Respublikasining “Elektron tijorat to‘g‘risida”gi O‘zbekiston Respublikasi Qonuniga o‘zgartish va qo‘shimchalar kiritish haqida”gi 2015-yil 22-maydagi O‘RQ-385-sonli qoniniga muvofik qabul qilindi. Xalq so’zi, 2015 yil 23 may.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Font typeface="+mj-lt"/>
              <a:buAutoNum type="arabicPeriod"/>
              <a:tabLst>
                <a:tab pos="630555" algn="l"/>
              </a:tabLst>
            </a:pP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50235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775218"/>
          </a:xfrm>
        </p:spPr>
        <p:txBody>
          <a:bodyPr/>
          <a:lstStyle/>
          <a:p>
            <a:r>
              <a:rPr lang="uz-Cyrl-U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</a:p>
          <a:p>
            <a:endParaRPr lang="uz-Cyrl-UZ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uz-Cyrl-UZ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z-Cyrl-U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uz-Cyrl-UZ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Ъ</a:t>
            </a:r>
            <a:r>
              <a:rPr lang="uz-Cyrl-UZ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ТИБОРИНГИЗ   УЧУН   РАҲМАТ!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9310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1164</Words>
  <Application>Microsoft Office PowerPoint</Application>
  <PresentationFormat>Экран (4:3)</PresentationFormat>
  <Paragraphs>91</Paragraphs>
  <Slides>22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2" baseType="lpstr">
      <vt:lpstr>Arial</vt:lpstr>
      <vt:lpstr>Calibri</vt:lpstr>
      <vt:lpstr>Calibri Light</vt:lpstr>
      <vt:lpstr>メイリオ</vt:lpstr>
      <vt:lpstr>Times New Roman</vt:lpstr>
      <vt:lpstr>Trebuchet MS</vt:lpstr>
      <vt:lpstr>Wingdings 3</vt:lpstr>
      <vt:lpstr>Тема Office</vt:lpstr>
      <vt:lpstr>Аспект</vt:lpstr>
      <vt:lpstr>think-cell Slide</vt:lpstr>
      <vt:lpstr>Elektron tijorat</vt:lpstr>
      <vt:lpstr>Презентация PowerPoint</vt:lpstr>
      <vt:lpstr>Reja:</vt:lpstr>
      <vt:lpstr>Elektron tijorat tarixi</vt:lpstr>
      <vt:lpstr>Презентация PowerPoint</vt:lpstr>
      <vt:lpstr>Презентация PowerPoint</vt:lpstr>
      <vt:lpstr>Презентация PowerPoint</vt:lpstr>
      <vt:lpstr>Презентация PowerPoint</vt:lpstr>
      <vt:lpstr>Elektron tijorat quyidagi klasifikassiyalarni o'z ichiga oladi:</vt:lpstr>
      <vt:lpstr>B2C yoki sxemasi biznes-iste'molchi</vt:lpstr>
      <vt:lpstr>Sxema C2C yoki iste'molchi-iste'molchi</vt:lpstr>
      <vt:lpstr>Sxema G2B yoki davlat-biznes</vt:lpstr>
      <vt:lpstr>Презентация PowerPoint</vt:lpstr>
      <vt:lpstr>Презентация PowerPoint</vt:lpstr>
      <vt:lpstr>Elektron tijorat quyidagilarni modelarni o'z ichiga oladi:</vt:lpstr>
      <vt:lpstr>Презентация PowerPoint</vt:lpstr>
      <vt:lpstr>3. Tashkilotlarda va tadbirkorlikda elektron tijoratni B2B sektoridan foydalanish.  </vt:lpstr>
      <vt:lpstr>Презентация PowerPoint</vt:lpstr>
      <vt:lpstr>O‘zbekistonda elektron tijoratni B2B sektorini rivojlantirish munosabatlari. </vt:lpstr>
      <vt:lpstr>Презентация PowerPoint</vt:lpstr>
      <vt:lpstr>Foydalanilgan adabiyotlar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Администратор</dc:creator>
  <cp:lastModifiedBy>Kenjaboyev Aman Turgunovich</cp:lastModifiedBy>
  <cp:revision>29</cp:revision>
  <dcterms:created xsi:type="dcterms:W3CDTF">2019-09-19T11:02:47Z</dcterms:created>
  <dcterms:modified xsi:type="dcterms:W3CDTF">2021-10-19T09:27:58Z</dcterms:modified>
</cp:coreProperties>
</file>