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6" r:id="rId3"/>
    <p:sldId id="258" r:id="rId4"/>
    <p:sldId id="275" r:id="rId5"/>
    <p:sldId id="298" r:id="rId6"/>
    <p:sldId id="259" r:id="rId7"/>
    <p:sldId id="271" r:id="rId8"/>
    <p:sldId id="260" r:id="rId9"/>
    <p:sldId id="261" r:id="rId10"/>
    <p:sldId id="262" r:id="rId11"/>
    <p:sldId id="274" r:id="rId12"/>
    <p:sldId id="263" r:id="rId13"/>
    <p:sldId id="277" r:id="rId14"/>
    <p:sldId id="297" r:id="rId15"/>
  </p:sldIdLst>
  <p:sldSz cx="12192000" cy="6858000"/>
  <p:notesSz cx="9928225" cy="67976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5" d="100"/>
          <a:sy n="85" d="100"/>
        </p:scale>
        <p:origin x="108" y="3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제목 슬라이드">
    <p:spTree>
      <p:nvGrpSpPr>
        <p:cNvPr id="1" name=""/>
        <p:cNvGrpSpPr/>
        <p:nvPr/>
      </p:nvGrpSpPr>
      <p:grpSpPr>
        <a:xfrm>
          <a:off x="0" y="0"/>
          <a:ext cx="0" cy="0"/>
          <a:chOff x="0" y="0"/>
          <a:chExt cx="0" cy="0"/>
        </a:xfrm>
      </p:grpSpPr>
      <p:sp>
        <p:nvSpPr>
          <p:cNvPr id="7" name="Rectangle 6"/>
          <p:cNvSpPr/>
          <p:nvPr/>
        </p:nvSpPr>
        <p:spPr bwMode="gray">
          <a:xfrm>
            <a:off x="0" y="0"/>
            <a:ext cx="12192000" cy="3822192"/>
          </a:xfrm>
          <a:prstGeom prst="rect">
            <a:avLst/>
          </a:prstGeom>
          <a:gradFill>
            <a:gsLst>
              <a:gs pos="0">
                <a:schemeClr val="accent3"/>
              </a:gs>
              <a:gs pos="100000">
                <a:schemeClr val="accent3">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4" name="Date Placeholder 3"/>
          <p:cNvSpPr>
            <a:spLocks noGrp="1"/>
          </p:cNvSpPr>
          <p:nvPr>
            <p:ph type="dt" sz="half" idx="10"/>
          </p:nvPr>
        </p:nvSpPr>
        <p:spPr>
          <a:xfrm>
            <a:off x="2340864" y="6400801"/>
            <a:ext cx="2844800" cy="365125"/>
          </a:xfrm>
        </p:spPr>
        <p:txBody>
          <a:bodyPr/>
          <a:lstStyle/>
          <a:p>
            <a:fld id="{E8A0C1BB-7716-4930-B3CB-ECC5CA4E068F}" type="datetimeFigureOut">
              <a:rPr lang="ko-KR" altLang="en-US" smtClean="0"/>
              <a:t>2021-09-18</a:t>
            </a:fld>
            <a:endParaRPr lang="ko-KR" altLang="en-US"/>
          </a:p>
        </p:txBody>
      </p:sp>
      <p:sp>
        <p:nvSpPr>
          <p:cNvPr id="5" name="Footer Placeholder 4"/>
          <p:cNvSpPr>
            <a:spLocks noGrp="1"/>
          </p:cNvSpPr>
          <p:nvPr>
            <p:ph type="ftr" sz="quarter" idx="11"/>
          </p:nvPr>
        </p:nvSpPr>
        <p:spPr>
          <a:xfrm>
            <a:off x="5279136" y="6400801"/>
            <a:ext cx="3860800" cy="365125"/>
          </a:xfrm>
        </p:spPr>
        <p:txBody>
          <a:bodyPr/>
          <a:lstStyle/>
          <a:p>
            <a:endParaRPr lang="ko-KR" altLang="en-US"/>
          </a:p>
        </p:txBody>
      </p:sp>
      <p:sp>
        <p:nvSpPr>
          <p:cNvPr id="6" name="Slide Number Placeholder 5"/>
          <p:cNvSpPr>
            <a:spLocks noGrp="1"/>
          </p:cNvSpPr>
          <p:nvPr>
            <p:ph type="sldNum" sz="quarter" idx="12"/>
          </p:nvPr>
        </p:nvSpPr>
        <p:spPr>
          <a:xfrm>
            <a:off x="9241536" y="6400801"/>
            <a:ext cx="2844800" cy="365125"/>
          </a:xfrm>
        </p:spPr>
        <p:txBody>
          <a:bodyPr/>
          <a:lstStyle/>
          <a:p>
            <a:fld id="{85886648-E409-4AB9-B6F9-BF79B9D5A248}" type="slidenum">
              <a:rPr lang="ko-KR" altLang="en-US" smtClean="0"/>
              <a:t>‹#›</a:t>
            </a:fld>
            <a:endParaRPr lang="ko-KR" altLang="en-US"/>
          </a:p>
        </p:txBody>
      </p:sp>
      <p:sp>
        <p:nvSpPr>
          <p:cNvPr id="8" name="Rectangle 7"/>
          <p:cNvSpPr/>
          <p:nvPr/>
        </p:nvSpPr>
        <p:spPr bwMode="gray">
          <a:xfrm>
            <a:off x="2291115" y="2798064"/>
            <a:ext cx="9900884" cy="1024128"/>
          </a:xfrm>
          <a:prstGeom prst="rect">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Right Triangle 8"/>
          <p:cNvSpPr/>
          <p:nvPr/>
        </p:nvSpPr>
        <p:spPr bwMode="gray">
          <a:xfrm rot="16200000">
            <a:off x="971349" y="2493264"/>
            <a:ext cx="1024128" cy="1633728"/>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Rectangle 9"/>
          <p:cNvSpPr/>
          <p:nvPr/>
        </p:nvSpPr>
        <p:spPr bwMode="gray">
          <a:xfrm>
            <a:off x="0" y="3819185"/>
            <a:ext cx="2304288" cy="1024128"/>
          </a:xfrm>
          <a:prstGeom prst="rect">
            <a:avLst/>
          </a:prstGeom>
          <a:gradFill flip="none" rotWithShape="1">
            <a:gsLst>
              <a:gs pos="0">
                <a:schemeClr val="accent4">
                  <a:shade val="30000"/>
                  <a:satMod val="115000"/>
                </a:schemeClr>
              </a:gs>
              <a:gs pos="50000">
                <a:schemeClr val="accent4">
                  <a:shade val="67500"/>
                  <a:satMod val="115000"/>
                </a:schemeClr>
              </a:gs>
              <a:gs pos="100000">
                <a:schemeClr val="accent4">
                  <a:shade val="100000"/>
                  <a:satMod val="115000"/>
                </a:schemeClr>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1" name="Right Triangle 10"/>
          <p:cNvSpPr/>
          <p:nvPr/>
        </p:nvSpPr>
        <p:spPr bwMode="gray">
          <a:xfrm rot="5400000">
            <a:off x="2609088" y="3514384"/>
            <a:ext cx="1024128" cy="1633728"/>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12" name="Group 47"/>
          <p:cNvGrpSpPr/>
          <p:nvPr/>
        </p:nvGrpSpPr>
        <p:grpSpPr bwMode="gray">
          <a:xfrm>
            <a:off x="2338963" y="0"/>
            <a:ext cx="1575541" cy="3815366"/>
            <a:chOff x="1754222" y="0"/>
            <a:chExt cx="1181656" cy="3815366"/>
          </a:xfrm>
        </p:grpSpPr>
        <p:grpSp>
          <p:nvGrpSpPr>
            <p:cNvPr id="23" name="Group 11"/>
            <p:cNvGrpSpPr/>
            <p:nvPr userDrawn="1"/>
          </p:nvGrpSpPr>
          <p:grpSpPr bwMode="gray">
            <a:xfrm>
              <a:off x="1754222" y="0"/>
              <a:ext cx="340408" cy="3815366"/>
              <a:chOff x="702662" y="-3778"/>
              <a:chExt cx="340408" cy="1581912"/>
            </a:xfrm>
          </p:grpSpPr>
          <p:cxnSp>
            <p:nvCxnSpPr>
              <p:cNvPr id="13" name="Straight Connector 12"/>
              <p:cNvCxnSpPr/>
              <p:nvPr userDrawn="1"/>
            </p:nvCxnSpPr>
            <p:spPr bwMode="gray">
              <a:xfrm rot="5400000">
                <a:off x="-87500"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userDrawn="1"/>
            </p:nvCxnSpPr>
            <p:spPr bwMode="gray">
              <a:xfrm rot="5400000">
                <a:off x="251320"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userDrawn="1"/>
            </p:nvCxnSpPr>
            <p:spPr bwMode="gray">
              <a:xfrm rot="5400000">
                <a:off x="-49256"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userDrawn="1"/>
            </p:nvCxnSpPr>
            <p:spPr bwMode="gray">
              <a:xfrm rot="5400000">
                <a:off x="-11011"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bwMode="gray">
              <a:xfrm rot="5400000">
                <a:off x="27235"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userDrawn="1"/>
            </p:nvCxnSpPr>
            <p:spPr bwMode="gray">
              <a:xfrm rot="5400000">
                <a:off x="65479"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userDrawn="1"/>
            </p:nvCxnSpPr>
            <p:spPr bwMode="gray">
              <a:xfrm rot="5400000">
                <a:off x="103724"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userDrawn="1"/>
            </p:nvCxnSpPr>
            <p:spPr bwMode="gray">
              <a:xfrm rot="5400000">
                <a:off x="141968"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userDrawn="1"/>
            </p:nvCxnSpPr>
            <p:spPr bwMode="gray">
              <a:xfrm rot="5400000">
                <a:off x="180214"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userDrawn="1"/>
            </p:nvCxnSpPr>
            <p:spPr bwMode="gray">
              <a:xfrm rot="5400000">
                <a:off x="218458"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grpSp>
          <p:nvGrpSpPr>
            <p:cNvPr id="34" name="Group 22"/>
            <p:cNvGrpSpPr/>
            <p:nvPr userDrawn="1"/>
          </p:nvGrpSpPr>
          <p:grpSpPr bwMode="gray">
            <a:xfrm>
              <a:off x="2138270" y="0"/>
              <a:ext cx="340408" cy="3815366"/>
              <a:chOff x="702662" y="-3778"/>
              <a:chExt cx="340408" cy="1581912"/>
            </a:xfrm>
          </p:grpSpPr>
          <p:cxnSp>
            <p:nvCxnSpPr>
              <p:cNvPr id="24" name="Straight Connector 23"/>
              <p:cNvCxnSpPr/>
              <p:nvPr userDrawn="1"/>
            </p:nvCxnSpPr>
            <p:spPr bwMode="gray">
              <a:xfrm rot="5400000">
                <a:off x="-87500"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userDrawn="1"/>
            </p:nvCxnSpPr>
            <p:spPr bwMode="gray">
              <a:xfrm rot="5400000">
                <a:off x="251320"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userDrawn="1"/>
            </p:nvCxnSpPr>
            <p:spPr bwMode="gray">
              <a:xfrm rot="5400000">
                <a:off x="-49256"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userDrawn="1"/>
            </p:nvCxnSpPr>
            <p:spPr bwMode="gray">
              <a:xfrm rot="5400000">
                <a:off x="-11011"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userDrawn="1"/>
            </p:nvCxnSpPr>
            <p:spPr bwMode="gray">
              <a:xfrm rot="5400000">
                <a:off x="27235"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userDrawn="1"/>
            </p:nvCxnSpPr>
            <p:spPr bwMode="gray">
              <a:xfrm rot="5400000">
                <a:off x="65479"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userDrawn="1"/>
            </p:nvCxnSpPr>
            <p:spPr bwMode="gray">
              <a:xfrm rot="5400000">
                <a:off x="103724"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bwMode="gray">
              <a:xfrm rot="5400000">
                <a:off x="141968"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userDrawn="1"/>
            </p:nvCxnSpPr>
            <p:spPr bwMode="gray">
              <a:xfrm rot="5400000">
                <a:off x="180214"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bwMode="gray">
              <a:xfrm rot="5400000">
                <a:off x="218458"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grpSp>
          <p:nvGrpSpPr>
            <p:cNvPr id="47" name="Group 46"/>
            <p:cNvGrpSpPr/>
            <p:nvPr userDrawn="1"/>
          </p:nvGrpSpPr>
          <p:grpSpPr bwMode="gray">
            <a:xfrm>
              <a:off x="2522318" y="0"/>
              <a:ext cx="413560" cy="3815366"/>
              <a:chOff x="2522318" y="0"/>
              <a:chExt cx="413560" cy="3815366"/>
            </a:xfrm>
          </p:grpSpPr>
          <p:cxnSp>
            <p:nvCxnSpPr>
              <p:cNvPr id="35" name="Straight Connector 34"/>
              <p:cNvCxnSpPr/>
              <p:nvPr userDrawn="1"/>
            </p:nvCxnSpPr>
            <p:spPr bwMode="gray">
              <a:xfrm rot="5400000">
                <a:off x="615429" y="1906889"/>
                <a:ext cx="3815366"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userDrawn="1"/>
            </p:nvCxnSpPr>
            <p:spPr bwMode="gray">
              <a:xfrm rot="5400000">
                <a:off x="954249" y="1906889"/>
                <a:ext cx="3815366"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userDrawn="1"/>
            </p:nvCxnSpPr>
            <p:spPr bwMode="gray">
              <a:xfrm rot="5400000">
                <a:off x="653673" y="1906889"/>
                <a:ext cx="3815366"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userDrawn="1"/>
            </p:nvCxnSpPr>
            <p:spPr bwMode="gray">
              <a:xfrm rot="5400000">
                <a:off x="691918" y="1906889"/>
                <a:ext cx="3815366"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bwMode="gray">
              <a:xfrm rot="5400000">
                <a:off x="730164" y="1906889"/>
                <a:ext cx="3815366"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userDrawn="1"/>
            </p:nvCxnSpPr>
            <p:spPr bwMode="gray">
              <a:xfrm rot="5400000">
                <a:off x="768408" y="1906889"/>
                <a:ext cx="3815366"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userDrawn="1"/>
            </p:nvCxnSpPr>
            <p:spPr bwMode="gray">
              <a:xfrm rot="5400000">
                <a:off x="806653" y="1906889"/>
                <a:ext cx="3815366"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userDrawn="1"/>
            </p:nvCxnSpPr>
            <p:spPr bwMode="gray">
              <a:xfrm rot="5400000">
                <a:off x="844897" y="1906889"/>
                <a:ext cx="3815366"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userDrawn="1"/>
            </p:nvCxnSpPr>
            <p:spPr bwMode="gray">
              <a:xfrm rot="5400000">
                <a:off x="883143" y="1906889"/>
                <a:ext cx="3815366"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userDrawn="1"/>
            </p:nvCxnSpPr>
            <p:spPr bwMode="gray">
              <a:xfrm rot="5400000">
                <a:off x="921387" y="1906889"/>
                <a:ext cx="3815366"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userDrawn="1"/>
            </p:nvCxnSpPr>
            <p:spPr bwMode="gray">
              <a:xfrm rot="5400000">
                <a:off x="1027401" y="1906889"/>
                <a:ext cx="3815366"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userDrawn="1"/>
            </p:nvCxnSpPr>
            <p:spPr bwMode="gray">
              <a:xfrm rot="5400000">
                <a:off x="994539" y="1906889"/>
                <a:ext cx="3815366"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grpSp>
      <p:grpSp>
        <p:nvGrpSpPr>
          <p:cNvPr id="48" name="Group 48"/>
          <p:cNvGrpSpPr/>
          <p:nvPr/>
        </p:nvGrpSpPr>
        <p:grpSpPr bwMode="invGray">
          <a:xfrm>
            <a:off x="672723" y="3825240"/>
            <a:ext cx="1575541" cy="3032760"/>
            <a:chOff x="1754222" y="0"/>
            <a:chExt cx="1181656" cy="3815366"/>
          </a:xfrm>
        </p:grpSpPr>
        <p:grpSp>
          <p:nvGrpSpPr>
            <p:cNvPr id="49" name="Group 11"/>
            <p:cNvGrpSpPr/>
            <p:nvPr userDrawn="1"/>
          </p:nvGrpSpPr>
          <p:grpSpPr bwMode="invGray">
            <a:xfrm>
              <a:off x="1754222" y="0"/>
              <a:ext cx="340408" cy="3815366"/>
              <a:chOff x="702662" y="-3778"/>
              <a:chExt cx="340408" cy="1581912"/>
            </a:xfrm>
          </p:grpSpPr>
          <p:cxnSp>
            <p:nvCxnSpPr>
              <p:cNvPr id="75" name="Straight Connector 74"/>
              <p:cNvCxnSpPr/>
              <p:nvPr userDrawn="1"/>
            </p:nvCxnSpPr>
            <p:spPr bwMode="invGray">
              <a:xfrm rot="5400000">
                <a:off x="-87500"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userDrawn="1"/>
            </p:nvCxnSpPr>
            <p:spPr bwMode="invGray">
              <a:xfrm rot="5400000">
                <a:off x="251320"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userDrawn="1"/>
            </p:nvCxnSpPr>
            <p:spPr bwMode="invGray">
              <a:xfrm rot="5400000">
                <a:off x="-49256"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userDrawn="1"/>
            </p:nvCxnSpPr>
            <p:spPr bwMode="invGray">
              <a:xfrm rot="5400000">
                <a:off x="-11011"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userDrawn="1"/>
            </p:nvCxnSpPr>
            <p:spPr bwMode="invGray">
              <a:xfrm rot="5400000">
                <a:off x="27235"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userDrawn="1"/>
            </p:nvCxnSpPr>
            <p:spPr bwMode="invGray">
              <a:xfrm rot="5400000">
                <a:off x="65479"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userDrawn="1"/>
            </p:nvCxnSpPr>
            <p:spPr bwMode="invGray">
              <a:xfrm rot="5400000">
                <a:off x="103724"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userDrawn="1"/>
            </p:nvCxnSpPr>
            <p:spPr bwMode="invGray">
              <a:xfrm rot="5400000">
                <a:off x="141968"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userDrawn="1"/>
            </p:nvCxnSpPr>
            <p:spPr bwMode="invGray">
              <a:xfrm rot="5400000">
                <a:off x="180214"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userDrawn="1"/>
            </p:nvCxnSpPr>
            <p:spPr bwMode="invGray">
              <a:xfrm rot="5400000">
                <a:off x="218458"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grpSp>
          <p:nvGrpSpPr>
            <p:cNvPr id="50" name="Group 22"/>
            <p:cNvGrpSpPr/>
            <p:nvPr userDrawn="1"/>
          </p:nvGrpSpPr>
          <p:grpSpPr bwMode="invGray">
            <a:xfrm>
              <a:off x="2138270" y="0"/>
              <a:ext cx="340408" cy="3815366"/>
              <a:chOff x="702662" y="-3778"/>
              <a:chExt cx="340408" cy="1581912"/>
            </a:xfrm>
          </p:grpSpPr>
          <p:cxnSp>
            <p:nvCxnSpPr>
              <p:cNvPr id="65" name="Straight Connector 64"/>
              <p:cNvCxnSpPr/>
              <p:nvPr userDrawn="1"/>
            </p:nvCxnSpPr>
            <p:spPr bwMode="invGray">
              <a:xfrm rot="5400000">
                <a:off x="-87500"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userDrawn="1"/>
            </p:nvCxnSpPr>
            <p:spPr bwMode="invGray">
              <a:xfrm rot="5400000">
                <a:off x="251320"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userDrawn="1"/>
            </p:nvCxnSpPr>
            <p:spPr bwMode="invGray">
              <a:xfrm rot="5400000">
                <a:off x="-49256"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userDrawn="1"/>
            </p:nvCxnSpPr>
            <p:spPr bwMode="invGray">
              <a:xfrm rot="5400000">
                <a:off x="-11011"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userDrawn="1"/>
            </p:nvCxnSpPr>
            <p:spPr bwMode="invGray">
              <a:xfrm rot="5400000">
                <a:off x="27235"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userDrawn="1"/>
            </p:nvCxnSpPr>
            <p:spPr bwMode="invGray">
              <a:xfrm rot="5400000">
                <a:off x="65479"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userDrawn="1"/>
            </p:nvCxnSpPr>
            <p:spPr bwMode="invGray">
              <a:xfrm rot="5400000">
                <a:off x="103724"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userDrawn="1"/>
            </p:nvCxnSpPr>
            <p:spPr bwMode="invGray">
              <a:xfrm rot="5400000">
                <a:off x="141968"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userDrawn="1"/>
            </p:nvCxnSpPr>
            <p:spPr bwMode="invGray">
              <a:xfrm rot="5400000">
                <a:off x="180214"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userDrawn="1"/>
            </p:nvCxnSpPr>
            <p:spPr bwMode="invGray">
              <a:xfrm rot="5400000">
                <a:off x="218458"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grpSp>
          <p:nvGrpSpPr>
            <p:cNvPr id="51" name="Group 46"/>
            <p:cNvGrpSpPr/>
            <p:nvPr userDrawn="1"/>
          </p:nvGrpSpPr>
          <p:grpSpPr bwMode="invGray">
            <a:xfrm>
              <a:off x="2522318" y="0"/>
              <a:ext cx="413560" cy="3815366"/>
              <a:chOff x="2522318" y="0"/>
              <a:chExt cx="413560" cy="3815366"/>
            </a:xfrm>
          </p:grpSpPr>
          <p:cxnSp>
            <p:nvCxnSpPr>
              <p:cNvPr id="53" name="Straight Connector 52"/>
              <p:cNvCxnSpPr/>
              <p:nvPr userDrawn="1"/>
            </p:nvCxnSpPr>
            <p:spPr bwMode="invGray">
              <a:xfrm rot="5400000">
                <a:off x="615429" y="1906889"/>
                <a:ext cx="3815366"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userDrawn="1"/>
            </p:nvCxnSpPr>
            <p:spPr bwMode="invGray">
              <a:xfrm rot="5400000">
                <a:off x="954249" y="1906889"/>
                <a:ext cx="3815366"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userDrawn="1"/>
            </p:nvCxnSpPr>
            <p:spPr bwMode="invGray">
              <a:xfrm rot="5400000">
                <a:off x="653673" y="1906889"/>
                <a:ext cx="3815366"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userDrawn="1"/>
            </p:nvCxnSpPr>
            <p:spPr bwMode="invGray">
              <a:xfrm rot="5400000">
                <a:off x="691918" y="1906889"/>
                <a:ext cx="3815366"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userDrawn="1"/>
            </p:nvCxnSpPr>
            <p:spPr bwMode="invGray">
              <a:xfrm rot="5400000">
                <a:off x="730164" y="1906889"/>
                <a:ext cx="3815366"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userDrawn="1"/>
            </p:nvCxnSpPr>
            <p:spPr bwMode="invGray">
              <a:xfrm rot="5400000">
                <a:off x="768408" y="1906889"/>
                <a:ext cx="3815366"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userDrawn="1"/>
            </p:nvCxnSpPr>
            <p:spPr bwMode="invGray">
              <a:xfrm rot="5400000">
                <a:off x="806653" y="1906889"/>
                <a:ext cx="3815366"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userDrawn="1"/>
            </p:nvCxnSpPr>
            <p:spPr bwMode="invGray">
              <a:xfrm rot="5400000">
                <a:off x="844897" y="1906889"/>
                <a:ext cx="3815366"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userDrawn="1"/>
            </p:nvCxnSpPr>
            <p:spPr bwMode="invGray">
              <a:xfrm rot="5400000">
                <a:off x="883143" y="1906889"/>
                <a:ext cx="3815366"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userDrawn="1"/>
            </p:nvCxnSpPr>
            <p:spPr bwMode="invGray">
              <a:xfrm rot="5400000">
                <a:off x="921387" y="1906889"/>
                <a:ext cx="3815366"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userDrawn="1"/>
            </p:nvCxnSpPr>
            <p:spPr bwMode="invGray">
              <a:xfrm rot="5400000">
                <a:off x="1027401" y="1906889"/>
                <a:ext cx="3815366"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userDrawn="1"/>
            </p:nvCxnSpPr>
            <p:spPr bwMode="invGray">
              <a:xfrm rot="5400000">
                <a:off x="994539" y="1906889"/>
                <a:ext cx="3815366"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grpSp>
      <p:sp>
        <p:nvSpPr>
          <p:cNvPr id="2" name="Title 1"/>
          <p:cNvSpPr>
            <a:spLocks noGrp="1"/>
          </p:cNvSpPr>
          <p:nvPr>
            <p:ph type="ctrTitle"/>
          </p:nvPr>
        </p:nvSpPr>
        <p:spPr bwMode="gray">
          <a:xfrm>
            <a:off x="3816096" y="3959352"/>
            <a:ext cx="8327136" cy="1472184"/>
          </a:xfrm>
        </p:spPr>
        <p:txBody>
          <a:bodyPr>
            <a:normAutofit/>
          </a:bodyPr>
          <a:lstStyle>
            <a:lvl1pPr>
              <a:defRPr sz="4400"/>
            </a:lvl1pPr>
          </a:lstStyle>
          <a:p>
            <a:r>
              <a:rPr lang="ko-KR" altLang="en-US"/>
              <a:t>마스터 제목 스타일 편집</a:t>
            </a:r>
            <a:endParaRPr lang="en-US"/>
          </a:p>
        </p:txBody>
      </p:sp>
      <p:sp>
        <p:nvSpPr>
          <p:cNvPr id="3" name="Subtitle 2"/>
          <p:cNvSpPr>
            <a:spLocks noGrp="1"/>
          </p:cNvSpPr>
          <p:nvPr>
            <p:ph type="subTitle" idx="1"/>
          </p:nvPr>
        </p:nvSpPr>
        <p:spPr bwMode="black">
          <a:xfrm>
            <a:off x="3974592" y="2816352"/>
            <a:ext cx="7863840" cy="960120"/>
          </a:xfrm>
        </p:spPr>
        <p:txBody>
          <a:bodyPr anchor="b">
            <a:normAutofit/>
          </a:bodyPr>
          <a:lstStyle>
            <a:lvl1pPr marL="0" indent="0" algn="l">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a:t>클릭하여 마스터 부제목 스타일 편집</a:t>
            </a:r>
            <a:endParaRPr lang="en-US"/>
          </a:p>
        </p:txBody>
      </p:sp>
      <p:grpSp>
        <p:nvGrpSpPr>
          <p:cNvPr id="52" name="Group 87"/>
          <p:cNvGrpSpPr/>
          <p:nvPr/>
        </p:nvGrpSpPr>
        <p:grpSpPr bwMode="gray">
          <a:xfrm>
            <a:off x="10863072" y="2587752"/>
            <a:ext cx="853440" cy="118872"/>
            <a:chOff x="8147304" y="2587752"/>
            <a:chExt cx="640080" cy="118872"/>
          </a:xfrm>
        </p:grpSpPr>
        <p:sp>
          <p:nvSpPr>
            <p:cNvPr id="85" name="Rectangle 84"/>
            <p:cNvSpPr/>
            <p:nvPr userDrawn="1"/>
          </p:nvSpPr>
          <p:spPr bwMode="gray">
            <a:xfrm>
              <a:off x="8147304" y="2587752"/>
              <a:ext cx="118872" cy="118872"/>
            </a:xfrm>
            <a:prstGeom prst="rect">
              <a:avLst/>
            </a:pr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6" name="Rectangle 85"/>
            <p:cNvSpPr/>
            <p:nvPr userDrawn="1"/>
          </p:nvSpPr>
          <p:spPr bwMode="gray">
            <a:xfrm>
              <a:off x="8412480" y="2587752"/>
              <a:ext cx="118872" cy="118872"/>
            </a:xfrm>
            <a:prstGeom prst="rect">
              <a:avLst/>
            </a:pr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7" name="Rectangle 86"/>
            <p:cNvSpPr/>
            <p:nvPr userDrawn="1"/>
          </p:nvSpPr>
          <p:spPr bwMode="gray">
            <a:xfrm>
              <a:off x="8668512" y="2587752"/>
              <a:ext cx="118872" cy="118872"/>
            </a:xfrm>
            <a:prstGeom prst="rect">
              <a:avLst/>
            </a:pr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spTree>
    <p:extLst>
      <p:ext uri="{BB962C8B-B14F-4D97-AF65-F5344CB8AC3E}">
        <p14:creationId xmlns:p14="http://schemas.microsoft.com/office/powerpoint/2010/main" val="6205257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a:t>마스터 제목 스타일 편집</a:t>
            </a:r>
            <a:endParaRPr lang="en-US"/>
          </a:p>
        </p:txBody>
      </p:sp>
      <p:sp>
        <p:nvSpPr>
          <p:cNvPr id="3" name="Content Placeholder 2"/>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a:p>
        </p:txBody>
      </p:sp>
      <p:sp>
        <p:nvSpPr>
          <p:cNvPr id="4" name="Date Placeholder 3"/>
          <p:cNvSpPr>
            <a:spLocks noGrp="1"/>
          </p:cNvSpPr>
          <p:nvPr>
            <p:ph type="dt" sz="half" idx="10"/>
          </p:nvPr>
        </p:nvSpPr>
        <p:spPr/>
        <p:txBody>
          <a:bodyPr/>
          <a:lstStyle/>
          <a:p>
            <a:fld id="{E8A0C1BB-7716-4930-B3CB-ECC5CA4E068F}" type="datetimeFigureOut">
              <a:rPr lang="ko-KR" altLang="en-US" smtClean="0"/>
              <a:t>2021-09-18</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85886648-E409-4AB9-B6F9-BF79B9D5A248}" type="slidenum">
              <a:rPr lang="ko-KR" altLang="en-US" smtClean="0"/>
              <a:t>‹#›</a:t>
            </a:fld>
            <a:endParaRPr lang="ko-KR" altLang="en-US"/>
          </a:p>
        </p:txBody>
      </p:sp>
    </p:spTree>
    <p:extLst>
      <p:ext uri="{BB962C8B-B14F-4D97-AF65-F5344CB8AC3E}">
        <p14:creationId xmlns:p14="http://schemas.microsoft.com/office/powerpoint/2010/main" val="30002623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구역 머리글">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24000" y="24963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a:t>마스터 텍스트 스타일 편집</a:t>
            </a:r>
          </a:p>
        </p:txBody>
      </p:sp>
      <p:sp>
        <p:nvSpPr>
          <p:cNvPr id="4" name="Date Placeholder 3"/>
          <p:cNvSpPr>
            <a:spLocks noGrp="1"/>
          </p:cNvSpPr>
          <p:nvPr>
            <p:ph type="dt" sz="half" idx="10"/>
          </p:nvPr>
        </p:nvSpPr>
        <p:spPr/>
        <p:txBody>
          <a:bodyPr/>
          <a:lstStyle/>
          <a:p>
            <a:fld id="{E8A0C1BB-7716-4930-B3CB-ECC5CA4E068F}" type="datetimeFigureOut">
              <a:rPr lang="ko-KR" altLang="en-US" smtClean="0"/>
              <a:t>2021-09-18</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85886648-E409-4AB9-B6F9-BF79B9D5A248}" type="slidenum">
              <a:rPr lang="ko-KR" altLang="en-US" smtClean="0"/>
              <a:t>‹#›</a:t>
            </a:fld>
            <a:endParaRPr lang="ko-KR" altLang="en-US"/>
          </a:p>
        </p:txBody>
      </p:sp>
      <p:grpSp>
        <p:nvGrpSpPr>
          <p:cNvPr id="11" name="Group 32"/>
          <p:cNvGrpSpPr/>
          <p:nvPr/>
        </p:nvGrpSpPr>
        <p:grpSpPr bwMode="ltGray">
          <a:xfrm>
            <a:off x="0" y="4041648"/>
            <a:ext cx="12204192" cy="740664"/>
            <a:chOff x="0" y="1216152"/>
            <a:chExt cx="9153144" cy="740664"/>
          </a:xfrm>
        </p:grpSpPr>
        <p:sp>
          <p:nvSpPr>
            <p:cNvPr id="7" name="Rectangle 6"/>
            <p:cNvSpPr/>
            <p:nvPr userDrawn="1"/>
          </p:nvSpPr>
          <p:spPr bwMode="ltGray">
            <a:xfrm>
              <a:off x="685800" y="1216152"/>
              <a:ext cx="8467344" cy="365760"/>
            </a:xfrm>
            <a:prstGeom prst="rect">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Rectangle 7"/>
            <p:cNvSpPr/>
            <p:nvPr userDrawn="1"/>
          </p:nvSpPr>
          <p:spPr bwMode="ltGray">
            <a:xfrm>
              <a:off x="0" y="1581912"/>
              <a:ext cx="685800" cy="374904"/>
            </a:xfrm>
            <a:prstGeom prst="rect">
              <a:avLst/>
            </a:prstGeom>
            <a:gradFill flip="none" rotWithShape="1">
              <a:gsLst>
                <a:gs pos="0">
                  <a:schemeClr val="accent4">
                    <a:shade val="30000"/>
                    <a:satMod val="115000"/>
                  </a:schemeClr>
                </a:gs>
                <a:gs pos="50000">
                  <a:schemeClr val="accent4">
                    <a:shade val="67500"/>
                    <a:satMod val="115000"/>
                  </a:schemeClr>
                </a:gs>
                <a:gs pos="100000">
                  <a:schemeClr val="accent4">
                    <a:shade val="100000"/>
                    <a:satMod val="115000"/>
                  </a:schemeClr>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Right Triangle 8"/>
            <p:cNvSpPr/>
            <p:nvPr userDrawn="1"/>
          </p:nvSpPr>
          <p:spPr bwMode="ltGray">
            <a:xfrm rot="5400000">
              <a:off x="685800" y="1581912"/>
              <a:ext cx="374904" cy="374904"/>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Right Triangle 9"/>
            <p:cNvSpPr/>
            <p:nvPr userDrawn="1"/>
          </p:nvSpPr>
          <p:spPr bwMode="ltGray">
            <a:xfrm rot="16200000">
              <a:off x="320040" y="1216152"/>
              <a:ext cx="365760" cy="36576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grpSp>
        <p:nvGrpSpPr>
          <p:cNvPr id="22" name="Group 10"/>
          <p:cNvGrpSpPr/>
          <p:nvPr/>
        </p:nvGrpSpPr>
        <p:grpSpPr>
          <a:xfrm>
            <a:off x="936883" y="-3778"/>
            <a:ext cx="453877" cy="4394803"/>
            <a:chOff x="702662" y="-3778"/>
            <a:chExt cx="340408" cy="1581912"/>
          </a:xfrm>
        </p:grpSpPr>
        <p:cxnSp>
          <p:nvCxnSpPr>
            <p:cNvPr id="12" name="Straight Connector 11"/>
            <p:cNvCxnSpPr/>
            <p:nvPr userDrawn="1"/>
          </p:nvCxnSpPr>
          <p:spPr>
            <a:xfrm rot="5400000">
              <a:off x="-87500"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userDrawn="1"/>
          </p:nvCxnSpPr>
          <p:spPr>
            <a:xfrm rot="5400000">
              <a:off x="251320"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userDrawn="1"/>
          </p:nvCxnSpPr>
          <p:spPr>
            <a:xfrm rot="5400000">
              <a:off x="-49256"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userDrawn="1"/>
          </p:nvCxnSpPr>
          <p:spPr>
            <a:xfrm rot="5400000">
              <a:off x="-11011"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userDrawn="1"/>
          </p:nvCxnSpPr>
          <p:spPr>
            <a:xfrm rot="5400000">
              <a:off x="27235"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rot="5400000">
              <a:off x="65479"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userDrawn="1"/>
          </p:nvCxnSpPr>
          <p:spPr>
            <a:xfrm rot="5400000">
              <a:off x="103724"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userDrawn="1"/>
          </p:nvCxnSpPr>
          <p:spPr>
            <a:xfrm rot="5400000">
              <a:off x="141968"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userDrawn="1"/>
          </p:nvCxnSpPr>
          <p:spPr>
            <a:xfrm rot="5400000">
              <a:off x="180214"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userDrawn="1"/>
          </p:nvCxnSpPr>
          <p:spPr>
            <a:xfrm rot="5400000">
              <a:off x="218458"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grpSp>
        <p:nvGrpSpPr>
          <p:cNvPr id="33" name="Group 21"/>
          <p:cNvGrpSpPr/>
          <p:nvPr/>
        </p:nvGrpSpPr>
        <p:grpSpPr>
          <a:xfrm>
            <a:off x="431487" y="4419601"/>
            <a:ext cx="453877" cy="2429255"/>
            <a:chOff x="702662" y="-3778"/>
            <a:chExt cx="340408" cy="1581912"/>
          </a:xfrm>
        </p:grpSpPr>
        <p:cxnSp>
          <p:nvCxnSpPr>
            <p:cNvPr id="23" name="Straight Connector 22"/>
            <p:cNvCxnSpPr/>
            <p:nvPr userDrawn="1"/>
          </p:nvCxnSpPr>
          <p:spPr>
            <a:xfrm rot="5400000">
              <a:off x="-87500" y="786384"/>
              <a:ext cx="1581912" cy="1588"/>
            </a:xfrm>
            <a:prstGeom prst="line">
              <a:avLst/>
            </a:prstGeom>
            <a:ln w="9525">
              <a:solidFill>
                <a:srgbClr val="A6A6A6">
                  <a:alpha val="34902"/>
                </a:srgb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userDrawn="1"/>
          </p:nvCxnSpPr>
          <p:spPr>
            <a:xfrm rot="5400000">
              <a:off x="251320" y="786384"/>
              <a:ext cx="1581912" cy="1588"/>
            </a:xfrm>
            <a:prstGeom prst="line">
              <a:avLst/>
            </a:prstGeom>
            <a:ln w="9525">
              <a:solidFill>
                <a:srgbClr val="A6A6A6">
                  <a:alpha val="34902"/>
                </a:srgb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userDrawn="1"/>
          </p:nvCxnSpPr>
          <p:spPr>
            <a:xfrm rot="5400000">
              <a:off x="-49256" y="786384"/>
              <a:ext cx="1581912" cy="1588"/>
            </a:xfrm>
            <a:prstGeom prst="line">
              <a:avLst/>
            </a:prstGeom>
            <a:ln w="9525">
              <a:solidFill>
                <a:srgbClr val="A6A6A6">
                  <a:alpha val="34902"/>
                </a:srgb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userDrawn="1"/>
          </p:nvCxnSpPr>
          <p:spPr>
            <a:xfrm rot="5400000">
              <a:off x="-11011" y="786384"/>
              <a:ext cx="1581912" cy="1588"/>
            </a:xfrm>
            <a:prstGeom prst="line">
              <a:avLst/>
            </a:prstGeom>
            <a:ln w="9525">
              <a:solidFill>
                <a:srgbClr val="A6A6A6">
                  <a:alpha val="34902"/>
                </a:srgb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userDrawn="1"/>
          </p:nvCxnSpPr>
          <p:spPr>
            <a:xfrm rot="5400000">
              <a:off x="27235" y="786384"/>
              <a:ext cx="1581912" cy="1588"/>
            </a:xfrm>
            <a:prstGeom prst="line">
              <a:avLst/>
            </a:prstGeom>
            <a:ln w="9525">
              <a:solidFill>
                <a:srgbClr val="A6A6A6">
                  <a:alpha val="34902"/>
                </a:srgb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userDrawn="1"/>
          </p:nvCxnSpPr>
          <p:spPr>
            <a:xfrm rot="5400000">
              <a:off x="65479" y="786384"/>
              <a:ext cx="1581912" cy="1588"/>
            </a:xfrm>
            <a:prstGeom prst="line">
              <a:avLst/>
            </a:prstGeom>
            <a:ln w="9525">
              <a:solidFill>
                <a:srgbClr val="A6A6A6">
                  <a:alpha val="34902"/>
                </a:srgb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userDrawn="1"/>
          </p:nvCxnSpPr>
          <p:spPr>
            <a:xfrm rot="5400000">
              <a:off x="103724" y="786384"/>
              <a:ext cx="1581912" cy="1588"/>
            </a:xfrm>
            <a:prstGeom prst="line">
              <a:avLst/>
            </a:prstGeom>
            <a:ln w="9525">
              <a:solidFill>
                <a:srgbClr val="A6A6A6">
                  <a:alpha val="34902"/>
                </a:srgb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userDrawn="1"/>
          </p:nvCxnSpPr>
          <p:spPr>
            <a:xfrm rot="5400000">
              <a:off x="141968" y="786384"/>
              <a:ext cx="1581912" cy="1588"/>
            </a:xfrm>
            <a:prstGeom prst="line">
              <a:avLst/>
            </a:prstGeom>
            <a:ln w="9525">
              <a:solidFill>
                <a:srgbClr val="A6A6A6">
                  <a:alpha val="34902"/>
                </a:srgb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rot="5400000">
              <a:off x="180214" y="786384"/>
              <a:ext cx="1581912" cy="1588"/>
            </a:xfrm>
            <a:prstGeom prst="line">
              <a:avLst/>
            </a:prstGeom>
            <a:ln w="9525">
              <a:solidFill>
                <a:srgbClr val="A6A6A6">
                  <a:alpha val="34902"/>
                </a:srgb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userDrawn="1"/>
          </p:nvCxnSpPr>
          <p:spPr>
            <a:xfrm rot="5400000">
              <a:off x="218458" y="786384"/>
              <a:ext cx="1581912" cy="1588"/>
            </a:xfrm>
            <a:prstGeom prst="line">
              <a:avLst/>
            </a:prstGeom>
            <a:ln w="9525">
              <a:solidFill>
                <a:srgbClr val="A6A6A6">
                  <a:alpha val="34902"/>
                </a:srgbClr>
              </a:solidFill>
            </a:ln>
          </p:spPr>
          <p:style>
            <a:lnRef idx="1">
              <a:schemeClr val="accent1"/>
            </a:lnRef>
            <a:fillRef idx="0">
              <a:schemeClr val="accent1"/>
            </a:fillRef>
            <a:effectRef idx="0">
              <a:schemeClr val="accent1"/>
            </a:effectRef>
            <a:fontRef idx="minor">
              <a:schemeClr val="tx1"/>
            </a:fontRef>
          </p:style>
        </p:cxnSp>
      </p:grpSp>
      <p:grpSp>
        <p:nvGrpSpPr>
          <p:cNvPr id="34" name="Group 33"/>
          <p:cNvGrpSpPr/>
          <p:nvPr/>
        </p:nvGrpSpPr>
        <p:grpSpPr bwMode="gray">
          <a:xfrm>
            <a:off x="10863072" y="4169664"/>
            <a:ext cx="853440" cy="118872"/>
            <a:chOff x="8147304" y="2587752"/>
            <a:chExt cx="640080" cy="118872"/>
          </a:xfrm>
        </p:grpSpPr>
        <p:sp>
          <p:nvSpPr>
            <p:cNvPr id="35" name="Rectangle 34"/>
            <p:cNvSpPr/>
            <p:nvPr userDrawn="1"/>
          </p:nvSpPr>
          <p:spPr bwMode="gray">
            <a:xfrm>
              <a:off x="8147304" y="2587752"/>
              <a:ext cx="118872" cy="118872"/>
            </a:xfrm>
            <a:prstGeom prst="rect">
              <a:avLst/>
            </a:pr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6" name="Rectangle 35"/>
            <p:cNvSpPr/>
            <p:nvPr userDrawn="1"/>
          </p:nvSpPr>
          <p:spPr bwMode="gray">
            <a:xfrm>
              <a:off x="8412480" y="2587752"/>
              <a:ext cx="118872" cy="118872"/>
            </a:xfrm>
            <a:prstGeom prst="rect">
              <a:avLst/>
            </a:pr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7" name="Rectangle 36"/>
            <p:cNvSpPr/>
            <p:nvPr userDrawn="1"/>
          </p:nvSpPr>
          <p:spPr bwMode="gray">
            <a:xfrm>
              <a:off x="8668512" y="2587752"/>
              <a:ext cx="118872" cy="118872"/>
            </a:xfrm>
            <a:prstGeom prst="rect">
              <a:avLst/>
            </a:pr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sp>
        <p:nvSpPr>
          <p:cNvPr id="2" name="Title 1"/>
          <p:cNvSpPr>
            <a:spLocks noGrp="1"/>
          </p:cNvSpPr>
          <p:nvPr>
            <p:ph type="title"/>
          </p:nvPr>
        </p:nvSpPr>
        <p:spPr bwMode="gray">
          <a:xfrm>
            <a:off x="1524000" y="4498848"/>
            <a:ext cx="10363200" cy="1645920"/>
          </a:xfrm>
        </p:spPr>
        <p:txBody>
          <a:bodyPr anchor="t">
            <a:normAutofit/>
          </a:bodyPr>
          <a:lstStyle>
            <a:lvl1pPr algn="l">
              <a:defRPr sz="4400" b="1" cap="all"/>
            </a:lvl1pPr>
          </a:lstStyle>
          <a:p>
            <a:r>
              <a:rPr lang="ko-KR" altLang="en-US"/>
              <a:t>마스터 제목 스타일 편집</a:t>
            </a:r>
            <a:endParaRPr lang="en-US"/>
          </a:p>
        </p:txBody>
      </p:sp>
    </p:spTree>
    <p:extLst>
      <p:ext uri="{BB962C8B-B14F-4D97-AF65-F5344CB8AC3E}">
        <p14:creationId xmlns:p14="http://schemas.microsoft.com/office/powerpoint/2010/main" val="4566025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a:t>마스터 제목 스타일 편집</a:t>
            </a:r>
            <a:endParaRPr lang="en-US"/>
          </a:p>
        </p:txBody>
      </p:sp>
      <p:sp>
        <p:nvSpPr>
          <p:cNvPr id="3" name="Content Placeholder 2"/>
          <p:cNvSpPr>
            <a:spLocks noGrp="1"/>
          </p:cNvSpPr>
          <p:nvPr>
            <p:ph sz="half" idx="1"/>
          </p:nvPr>
        </p:nvSpPr>
        <p:spPr>
          <a:xfrm>
            <a:off x="1231392" y="1719072"/>
            <a:ext cx="5384800" cy="441655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a:p>
        </p:txBody>
      </p:sp>
      <p:sp>
        <p:nvSpPr>
          <p:cNvPr id="4" name="Content Placeholder 3"/>
          <p:cNvSpPr>
            <a:spLocks noGrp="1"/>
          </p:cNvSpPr>
          <p:nvPr>
            <p:ph sz="half" idx="2"/>
          </p:nvPr>
        </p:nvSpPr>
        <p:spPr>
          <a:xfrm>
            <a:off x="6473952" y="1719072"/>
            <a:ext cx="5384800" cy="441655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a:p>
        </p:txBody>
      </p:sp>
      <p:sp>
        <p:nvSpPr>
          <p:cNvPr id="5" name="Date Placeholder 4"/>
          <p:cNvSpPr>
            <a:spLocks noGrp="1"/>
          </p:cNvSpPr>
          <p:nvPr>
            <p:ph type="dt" sz="half" idx="10"/>
          </p:nvPr>
        </p:nvSpPr>
        <p:spPr/>
        <p:txBody>
          <a:bodyPr/>
          <a:lstStyle/>
          <a:p>
            <a:fld id="{E8A0C1BB-7716-4930-B3CB-ECC5CA4E068F}" type="datetimeFigureOut">
              <a:rPr lang="ko-KR" altLang="en-US" smtClean="0"/>
              <a:t>2021-09-18</a:t>
            </a:fld>
            <a:endParaRPr lang="ko-KR" altLang="en-US"/>
          </a:p>
        </p:txBody>
      </p:sp>
      <p:sp>
        <p:nvSpPr>
          <p:cNvPr id="6" name="Footer Placeholder 5"/>
          <p:cNvSpPr>
            <a:spLocks noGrp="1"/>
          </p:cNvSpPr>
          <p:nvPr>
            <p:ph type="ftr" sz="quarter" idx="11"/>
          </p:nvPr>
        </p:nvSpPr>
        <p:spPr/>
        <p:txBody>
          <a:bodyPr/>
          <a:lstStyle/>
          <a:p>
            <a:endParaRPr lang="ko-KR" altLang="en-US"/>
          </a:p>
        </p:txBody>
      </p:sp>
      <p:sp>
        <p:nvSpPr>
          <p:cNvPr id="7" name="Slide Number Placeholder 6"/>
          <p:cNvSpPr>
            <a:spLocks noGrp="1"/>
          </p:cNvSpPr>
          <p:nvPr>
            <p:ph type="sldNum" sz="quarter" idx="12"/>
          </p:nvPr>
        </p:nvSpPr>
        <p:spPr/>
        <p:txBody>
          <a:bodyPr/>
          <a:lstStyle/>
          <a:p>
            <a:fld id="{85886648-E409-4AB9-B6F9-BF79B9D5A248}" type="slidenum">
              <a:rPr lang="ko-KR" altLang="en-US" smtClean="0"/>
              <a:t>‹#›</a:t>
            </a:fld>
            <a:endParaRPr lang="ko-KR" altLang="en-US"/>
          </a:p>
        </p:txBody>
      </p:sp>
    </p:spTree>
    <p:extLst>
      <p:ext uri="{BB962C8B-B14F-4D97-AF65-F5344CB8AC3E}">
        <p14:creationId xmlns:p14="http://schemas.microsoft.com/office/powerpoint/2010/main" val="562887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비교">
    <p:spTree>
      <p:nvGrpSpPr>
        <p:cNvPr id="1" name=""/>
        <p:cNvGrpSpPr/>
        <p:nvPr/>
      </p:nvGrpSpPr>
      <p:grpSpPr>
        <a:xfrm>
          <a:off x="0" y="0"/>
          <a:ext cx="0" cy="0"/>
          <a:chOff x="0" y="0"/>
          <a:chExt cx="0" cy="0"/>
        </a:xfrm>
      </p:grpSpPr>
      <p:sp>
        <p:nvSpPr>
          <p:cNvPr id="10" name="Rectangle 9"/>
          <p:cNvSpPr/>
          <p:nvPr/>
        </p:nvSpPr>
        <p:spPr bwMode="ltGray">
          <a:xfrm>
            <a:off x="914400" y="1216152"/>
            <a:ext cx="11289792" cy="365760"/>
          </a:xfrm>
          <a:prstGeom prst="rect">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1" name="Rectangle 10"/>
          <p:cNvSpPr/>
          <p:nvPr/>
        </p:nvSpPr>
        <p:spPr bwMode="invGray">
          <a:xfrm>
            <a:off x="0" y="1581912"/>
            <a:ext cx="914400" cy="374904"/>
          </a:xfrm>
          <a:prstGeom prst="rect">
            <a:avLst/>
          </a:prstGeom>
          <a:gradFill flip="none" rotWithShape="1">
            <a:gsLst>
              <a:gs pos="0">
                <a:schemeClr val="accent4">
                  <a:shade val="30000"/>
                  <a:satMod val="115000"/>
                </a:schemeClr>
              </a:gs>
              <a:gs pos="50000">
                <a:schemeClr val="accent4">
                  <a:shade val="67500"/>
                  <a:satMod val="115000"/>
                </a:schemeClr>
              </a:gs>
              <a:gs pos="100000">
                <a:schemeClr val="accent4">
                  <a:shade val="100000"/>
                  <a:satMod val="115000"/>
                </a:schemeClr>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2" name="Right Triangle 11"/>
          <p:cNvSpPr/>
          <p:nvPr/>
        </p:nvSpPr>
        <p:spPr bwMode="ltGray">
          <a:xfrm rot="5400000">
            <a:off x="976884" y="1519428"/>
            <a:ext cx="374904" cy="499872"/>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3" name="Right Triangle 12"/>
          <p:cNvSpPr/>
          <p:nvPr/>
        </p:nvSpPr>
        <p:spPr bwMode="ltGray">
          <a:xfrm rot="16200000">
            <a:off x="487680" y="1155192"/>
            <a:ext cx="365760" cy="48768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14" name="Group 13"/>
          <p:cNvGrpSpPr/>
          <p:nvPr/>
        </p:nvGrpSpPr>
        <p:grpSpPr bwMode="invGray">
          <a:xfrm>
            <a:off x="936883" y="-3778"/>
            <a:ext cx="453877" cy="1581912"/>
            <a:chOff x="702662" y="-3778"/>
            <a:chExt cx="340408" cy="1581912"/>
          </a:xfrm>
        </p:grpSpPr>
        <p:cxnSp>
          <p:nvCxnSpPr>
            <p:cNvPr id="15" name="Straight Connector 14"/>
            <p:cNvCxnSpPr/>
            <p:nvPr userDrawn="1"/>
          </p:nvCxnSpPr>
          <p:spPr bwMode="invGray">
            <a:xfrm rot="5400000">
              <a:off x="-87500"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userDrawn="1"/>
          </p:nvCxnSpPr>
          <p:spPr bwMode="invGray">
            <a:xfrm rot="5400000">
              <a:off x="251320"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bwMode="invGray">
            <a:xfrm rot="5400000">
              <a:off x="-49256"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userDrawn="1"/>
          </p:nvCxnSpPr>
          <p:spPr bwMode="invGray">
            <a:xfrm rot="5400000">
              <a:off x="-11011"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userDrawn="1"/>
          </p:nvCxnSpPr>
          <p:spPr bwMode="invGray">
            <a:xfrm rot="5400000">
              <a:off x="27235"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userDrawn="1"/>
          </p:nvCxnSpPr>
          <p:spPr bwMode="invGray">
            <a:xfrm rot="5400000">
              <a:off x="65479"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userDrawn="1"/>
          </p:nvCxnSpPr>
          <p:spPr bwMode="invGray">
            <a:xfrm rot="5400000">
              <a:off x="103724"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userDrawn="1"/>
          </p:nvCxnSpPr>
          <p:spPr bwMode="invGray">
            <a:xfrm rot="5400000">
              <a:off x="141968"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userDrawn="1"/>
          </p:nvCxnSpPr>
          <p:spPr bwMode="invGray">
            <a:xfrm rot="5400000">
              <a:off x="180214"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userDrawn="1"/>
          </p:nvCxnSpPr>
          <p:spPr bwMode="invGray">
            <a:xfrm rot="5400000">
              <a:off x="218458"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grpSp>
        <p:nvGrpSpPr>
          <p:cNvPr id="25" name="Group 24"/>
          <p:cNvGrpSpPr/>
          <p:nvPr/>
        </p:nvGrpSpPr>
        <p:grpSpPr bwMode="invGray">
          <a:xfrm>
            <a:off x="431487" y="1580353"/>
            <a:ext cx="453877" cy="5268503"/>
            <a:chOff x="702662" y="-3778"/>
            <a:chExt cx="340408" cy="1581912"/>
          </a:xfrm>
        </p:grpSpPr>
        <p:cxnSp>
          <p:nvCxnSpPr>
            <p:cNvPr id="26" name="Straight Connector 25"/>
            <p:cNvCxnSpPr/>
            <p:nvPr userDrawn="1"/>
          </p:nvCxnSpPr>
          <p:spPr bwMode="invGray">
            <a:xfrm rot="5400000">
              <a:off x="-87500" y="786384"/>
              <a:ext cx="1581912" cy="1588"/>
            </a:xfrm>
            <a:prstGeom prst="line">
              <a:avLst/>
            </a:prstGeom>
            <a:ln w="9525">
              <a:solidFill>
                <a:srgbClr val="A6A6A6">
                  <a:alpha val="34902"/>
                </a:srgb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userDrawn="1"/>
          </p:nvCxnSpPr>
          <p:spPr bwMode="invGray">
            <a:xfrm rot="5400000">
              <a:off x="251320" y="786384"/>
              <a:ext cx="1581912" cy="1588"/>
            </a:xfrm>
            <a:prstGeom prst="line">
              <a:avLst/>
            </a:prstGeom>
            <a:ln w="9525">
              <a:solidFill>
                <a:srgbClr val="A6A6A6">
                  <a:alpha val="34902"/>
                </a:srgb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userDrawn="1"/>
          </p:nvCxnSpPr>
          <p:spPr bwMode="invGray">
            <a:xfrm rot="5400000">
              <a:off x="-49256" y="786384"/>
              <a:ext cx="1581912" cy="1588"/>
            </a:xfrm>
            <a:prstGeom prst="line">
              <a:avLst/>
            </a:prstGeom>
            <a:ln w="9525">
              <a:solidFill>
                <a:srgbClr val="A6A6A6">
                  <a:alpha val="34902"/>
                </a:srgb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userDrawn="1"/>
          </p:nvCxnSpPr>
          <p:spPr bwMode="invGray">
            <a:xfrm rot="5400000">
              <a:off x="-11011" y="786384"/>
              <a:ext cx="1581912" cy="1588"/>
            </a:xfrm>
            <a:prstGeom prst="line">
              <a:avLst/>
            </a:prstGeom>
            <a:ln w="9525">
              <a:solidFill>
                <a:srgbClr val="A6A6A6">
                  <a:alpha val="34902"/>
                </a:srgb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userDrawn="1"/>
          </p:nvCxnSpPr>
          <p:spPr bwMode="invGray">
            <a:xfrm rot="5400000">
              <a:off x="27235" y="786384"/>
              <a:ext cx="1581912" cy="1588"/>
            </a:xfrm>
            <a:prstGeom prst="line">
              <a:avLst/>
            </a:prstGeom>
            <a:ln w="9525">
              <a:solidFill>
                <a:srgbClr val="A6A6A6">
                  <a:alpha val="34902"/>
                </a:srgb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bwMode="invGray">
            <a:xfrm rot="5400000">
              <a:off x="65479" y="786384"/>
              <a:ext cx="1581912" cy="1588"/>
            </a:xfrm>
            <a:prstGeom prst="line">
              <a:avLst/>
            </a:prstGeom>
            <a:ln w="9525">
              <a:solidFill>
                <a:srgbClr val="A6A6A6">
                  <a:alpha val="34902"/>
                </a:srgb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userDrawn="1"/>
          </p:nvCxnSpPr>
          <p:spPr bwMode="invGray">
            <a:xfrm rot="5400000">
              <a:off x="103724" y="786384"/>
              <a:ext cx="1581912" cy="1588"/>
            </a:xfrm>
            <a:prstGeom prst="line">
              <a:avLst/>
            </a:prstGeom>
            <a:ln w="9525">
              <a:solidFill>
                <a:srgbClr val="A6A6A6">
                  <a:alpha val="34902"/>
                </a:srgb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bwMode="invGray">
            <a:xfrm rot="5400000">
              <a:off x="141968" y="786384"/>
              <a:ext cx="1581912" cy="1588"/>
            </a:xfrm>
            <a:prstGeom prst="line">
              <a:avLst/>
            </a:prstGeom>
            <a:ln w="9525">
              <a:solidFill>
                <a:srgbClr val="A6A6A6">
                  <a:alpha val="34902"/>
                </a:srgb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bwMode="invGray">
            <a:xfrm rot="5400000">
              <a:off x="180214" y="786384"/>
              <a:ext cx="1581912" cy="1588"/>
            </a:xfrm>
            <a:prstGeom prst="line">
              <a:avLst/>
            </a:prstGeom>
            <a:ln w="9525">
              <a:solidFill>
                <a:srgbClr val="A6A6A6">
                  <a:alpha val="34902"/>
                </a:srgb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userDrawn="1"/>
          </p:nvCxnSpPr>
          <p:spPr bwMode="invGray">
            <a:xfrm rot="5400000">
              <a:off x="218458" y="786384"/>
              <a:ext cx="1581912" cy="1588"/>
            </a:xfrm>
            <a:prstGeom prst="line">
              <a:avLst/>
            </a:prstGeom>
            <a:ln w="9525">
              <a:solidFill>
                <a:srgbClr val="A6A6A6">
                  <a:alpha val="34902"/>
                </a:srgbClr>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p:txBody>
          <a:bodyPr/>
          <a:lstStyle>
            <a:lvl1pPr>
              <a:defRPr/>
            </a:lvl1pPr>
          </a:lstStyle>
          <a:p>
            <a:r>
              <a:rPr lang="ko-KR" altLang="en-US"/>
              <a:t>마스터 제목 스타일 편집</a:t>
            </a:r>
            <a:endParaRPr lang="en-US"/>
          </a:p>
        </p:txBody>
      </p:sp>
      <p:sp>
        <p:nvSpPr>
          <p:cNvPr id="3" name="Text Placeholder 2"/>
          <p:cNvSpPr>
            <a:spLocks noGrp="1"/>
          </p:cNvSpPr>
          <p:nvPr>
            <p:ph type="body" idx="1"/>
          </p:nvPr>
        </p:nvSpPr>
        <p:spPr>
          <a:xfrm>
            <a:off x="1170432" y="1691640"/>
            <a:ext cx="5157216" cy="639762"/>
          </a:xfrm>
        </p:spPr>
        <p:txBody>
          <a:bodyPr anchor="b"/>
          <a:lstStyle>
            <a:lvl1pPr marL="0" indent="0" algn="ctr">
              <a:buNone/>
              <a:defRPr sz="2400" b="1">
                <a:solidFill>
                  <a:schemeClr val="accent2">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Content Placeholder 3"/>
          <p:cNvSpPr>
            <a:spLocks noGrp="1"/>
          </p:cNvSpPr>
          <p:nvPr>
            <p:ph sz="half" idx="2"/>
          </p:nvPr>
        </p:nvSpPr>
        <p:spPr>
          <a:xfrm>
            <a:off x="1170432" y="2359152"/>
            <a:ext cx="515721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a:p>
        </p:txBody>
      </p:sp>
      <p:sp>
        <p:nvSpPr>
          <p:cNvPr id="5" name="Text Placeholder 4"/>
          <p:cNvSpPr>
            <a:spLocks noGrp="1"/>
          </p:cNvSpPr>
          <p:nvPr>
            <p:ph type="body" sz="quarter" idx="3"/>
          </p:nvPr>
        </p:nvSpPr>
        <p:spPr>
          <a:xfrm>
            <a:off x="6522720" y="1691640"/>
            <a:ext cx="5157216" cy="639762"/>
          </a:xfrm>
        </p:spPr>
        <p:txBody>
          <a:bodyPr anchor="b"/>
          <a:lstStyle>
            <a:lvl1pPr marL="0" indent="0" algn="ctr">
              <a:buNone/>
              <a:defRPr sz="2400" b="1">
                <a:solidFill>
                  <a:schemeClr val="accent3">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Content Placeholder 5"/>
          <p:cNvSpPr>
            <a:spLocks noGrp="1"/>
          </p:cNvSpPr>
          <p:nvPr>
            <p:ph sz="quarter" idx="4"/>
          </p:nvPr>
        </p:nvSpPr>
        <p:spPr>
          <a:xfrm>
            <a:off x="6522720" y="2359152"/>
            <a:ext cx="515721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a:p>
        </p:txBody>
      </p:sp>
      <p:sp>
        <p:nvSpPr>
          <p:cNvPr id="7" name="Date Placeholder 6"/>
          <p:cNvSpPr>
            <a:spLocks noGrp="1"/>
          </p:cNvSpPr>
          <p:nvPr>
            <p:ph type="dt" sz="half" idx="10"/>
          </p:nvPr>
        </p:nvSpPr>
        <p:spPr/>
        <p:txBody>
          <a:bodyPr/>
          <a:lstStyle/>
          <a:p>
            <a:fld id="{E8A0C1BB-7716-4930-B3CB-ECC5CA4E068F}" type="datetimeFigureOut">
              <a:rPr lang="ko-KR" altLang="en-US" smtClean="0"/>
              <a:t>2021-09-18</a:t>
            </a:fld>
            <a:endParaRPr lang="ko-KR" altLang="en-US"/>
          </a:p>
        </p:txBody>
      </p:sp>
      <p:sp>
        <p:nvSpPr>
          <p:cNvPr id="8" name="Footer Placeholder 7"/>
          <p:cNvSpPr>
            <a:spLocks noGrp="1"/>
          </p:cNvSpPr>
          <p:nvPr>
            <p:ph type="ftr" sz="quarter" idx="11"/>
          </p:nvPr>
        </p:nvSpPr>
        <p:spPr/>
        <p:txBody>
          <a:bodyPr/>
          <a:lstStyle/>
          <a:p>
            <a:endParaRPr lang="ko-KR" altLang="en-US"/>
          </a:p>
        </p:txBody>
      </p:sp>
      <p:sp>
        <p:nvSpPr>
          <p:cNvPr id="9" name="Slide Number Placeholder 8"/>
          <p:cNvSpPr>
            <a:spLocks noGrp="1"/>
          </p:cNvSpPr>
          <p:nvPr>
            <p:ph type="sldNum" sz="quarter" idx="12"/>
          </p:nvPr>
        </p:nvSpPr>
        <p:spPr/>
        <p:txBody>
          <a:bodyPr/>
          <a:lstStyle/>
          <a:p>
            <a:fld id="{85886648-E409-4AB9-B6F9-BF79B9D5A248}" type="slidenum">
              <a:rPr lang="ko-KR" altLang="en-US" smtClean="0"/>
              <a:t>‹#›</a:t>
            </a:fld>
            <a:endParaRPr lang="ko-KR" altLang="en-US"/>
          </a:p>
        </p:txBody>
      </p:sp>
    </p:spTree>
    <p:extLst>
      <p:ext uri="{BB962C8B-B14F-4D97-AF65-F5344CB8AC3E}">
        <p14:creationId xmlns:p14="http://schemas.microsoft.com/office/powerpoint/2010/main" val="1327914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a:t>마스터 제목 스타일 편집</a:t>
            </a:r>
            <a:endParaRPr lang="en-US"/>
          </a:p>
        </p:txBody>
      </p:sp>
      <p:sp>
        <p:nvSpPr>
          <p:cNvPr id="3" name="Date Placeholder 2"/>
          <p:cNvSpPr>
            <a:spLocks noGrp="1"/>
          </p:cNvSpPr>
          <p:nvPr>
            <p:ph type="dt" sz="half" idx="10"/>
          </p:nvPr>
        </p:nvSpPr>
        <p:spPr/>
        <p:txBody>
          <a:bodyPr/>
          <a:lstStyle/>
          <a:p>
            <a:fld id="{E8A0C1BB-7716-4930-B3CB-ECC5CA4E068F}" type="datetimeFigureOut">
              <a:rPr lang="ko-KR" altLang="en-US" smtClean="0"/>
              <a:t>2021-09-18</a:t>
            </a:fld>
            <a:endParaRPr lang="ko-KR" altLang="en-US"/>
          </a:p>
        </p:txBody>
      </p:sp>
      <p:sp>
        <p:nvSpPr>
          <p:cNvPr id="4" name="Footer Placeholder 3"/>
          <p:cNvSpPr>
            <a:spLocks noGrp="1"/>
          </p:cNvSpPr>
          <p:nvPr>
            <p:ph type="ftr" sz="quarter" idx="11"/>
          </p:nvPr>
        </p:nvSpPr>
        <p:spPr/>
        <p:txBody>
          <a:bodyPr/>
          <a:lstStyle/>
          <a:p>
            <a:endParaRPr lang="ko-KR" altLang="en-US"/>
          </a:p>
        </p:txBody>
      </p:sp>
      <p:sp>
        <p:nvSpPr>
          <p:cNvPr id="5" name="Slide Number Placeholder 4"/>
          <p:cNvSpPr>
            <a:spLocks noGrp="1"/>
          </p:cNvSpPr>
          <p:nvPr>
            <p:ph type="sldNum" sz="quarter" idx="12"/>
          </p:nvPr>
        </p:nvSpPr>
        <p:spPr/>
        <p:txBody>
          <a:bodyPr/>
          <a:lstStyle/>
          <a:p>
            <a:fld id="{85886648-E409-4AB9-B6F9-BF79B9D5A248}" type="slidenum">
              <a:rPr lang="ko-KR" altLang="en-US" smtClean="0"/>
              <a:t>‹#›</a:t>
            </a:fld>
            <a:endParaRPr lang="ko-KR" altLang="en-US"/>
          </a:p>
        </p:txBody>
      </p:sp>
    </p:spTree>
    <p:extLst>
      <p:ext uri="{BB962C8B-B14F-4D97-AF65-F5344CB8AC3E}">
        <p14:creationId xmlns:p14="http://schemas.microsoft.com/office/powerpoint/2010/main" val="3987788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A0C1BB-7716-4930-B3CB-ECC5CA4E068F}" type="datetimeFigureOut">
              <a:rPr lang="ko-KR" altLang="en-US" smtClean="0"/>
              <a:t>2021-09-18</a:t>
            </a:fld>
            <a:endParaRPr lang="ko-KR" altLang="en-US"/>
          </a:p>
        </p:txBody>
      </p:sp>
      <p:sp>
        <p:nvSpPr>
          <p:cNvPr id="3" name="Footer Placeholder 2"/>
          <p:cNvSpPr>
            <a:spLocks noGrp="1"/>
          </p:cNvSpPr>
          <p:nvPr>
            <p:ph type="ftr" sz="quarter" idx="11"/>
          </p:nvPr>
        </p:nvSpPr>
        <p:spPr/>
        <p:txBody>
          <a:bodyPr/>
          <a:lstStyle/>
          <a:p>
            <a:endParaRPr lang="ko-KR" altLang="en-US"/>
          </a:p>
        </p:txBody>
      </p:sp>
      <p:sp>
        <p:nvSpPr>
          <p:cNvPr id="4" name="Slide Number Placeholder 3"/>
          <p:cNvSpPr>
            <a:spLocks noGrp="1"/>
          </p:cNvSpPr>
          <p:nvPr>
            <p:ph type="sldNum" sz="quarter" idx="12"/>
          </p:nvPr>
        </p:nvSpPr>
        <p:spPr/>
        <p:txBody>
          <a:bodyPr/>
          <a:lstStyle/>
          <a:p>
            <a:fld id="{85886648-E409-4AB9-B6F9-BF79B9D5A248}" type="slidenum">
              <a:rPr lang="ko-KR" altLang="en-US" smtClean="0"/>
              <a:t>‹#›</a:t>
            </a:fld>
            <a:endParaRPr lang="ko-KR" altLang="en-US"/>
          </a:p>
        </p:txBody>
      </p:sp>
    </p:spTree>
    <p:extLst>
      <p:ext uri="{BB962C8B-B14F-4D97-AF65-F5344CB8AC3E}">
        <p14:creationId xmlns:p14="http://schemas.microsoft.com/office/powerpoint/2010/main" val="9719098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Title 1"/>
          <p:cNvSpPr>
            <a:spLocks noGrp="1"/>
          </p:cNvSpPr>
          <p:nvPr>
            <p:ph type="title"/>
          </p:nvPr>
        </p:nvSpPr>
        <p:spPr>
          <a:xfrm>
            <a:off x="1463040" y="36576"/>
            <a:ext cx="10216896" cy="1143000"/>
          </a:xfrm>
        </p:spPr>
        <p:txBody>
          <a:bodyPr anchor="ctr">
            <a:normAutofit/>
          </a:bodyPr>
          <a:lstStyle>
            <a:lvl1pPr algn="l">
              <a:defRPr sz="4000" b="1"/>
            </a:lvl1pPr>
          </a:lstStyle>
          <a:p>
            <a:r>
              <a:rPr lang="ko-KR" altLang="en-US"/>
              <a:t>마스터 제목 스타일 편집</a:t>
            </a:r>
            <a:endParaRPr lang="en-US"/>
          </a:p>
        </p:txBody>
      </p:sp>
      <p:sp>
        <p:nvSpPr>
          <p:cNvPr id="3" name="Content Placeholder 2"/>
          <p:cNvSpPr>
            <a:spLocks noGrp="1"/>
          </p:cNvSpPr>
          <p:nvPr>
            <p:ph idx="1"/>
          </p:nvPr>
        </p:nvSpPr>
        <p:spPr>
          <a:xfrm>
            <a:off x="4766733" y="1691640"/>
            <a:ext cx="6815328" cy="455371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a:p>
        </p:txBody>
      </p:sp>
      <p:sp>
        <p:nvSpPr>
          <p:cNvPr id="4" name="Text Placeholder 3"/>
          <p:cNvSpPr>
            <a:spLocks noGrp="1"/>
          </p:cNvSpPr>
          <p:nvPr>
            <p:ph type="body" sz="half" idx="2"/>
          </p:nvPr>
        </p:nvSpPr>
        <p:spPr>
          <a:xfrm>
            <a:off x="1402080" y="1691640"/>
            <a:ext cx="3218688" cy="456285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a:t>마스터 텍스트 스타일 편집</a:t>
            </a:r>
          </a:p>
        </p:txBody>
      </p:sp>
      <p:sp>
        <p:nvSpPr>
          <p:cNvPr id="5" name="Date Placeholder 4"/>
          <p:cNvSpPr>
            <a:spLocks noGrp="1"/>
          </p:cNvSpPr>
          <p:nvPr>
            <p:ph type="dt" sz="half" idx="10"/>
          </p:nvPr>
        </p:nvSpPr>
        <p:spPr/>
        <p:txBody>
          <a:bodyPr/>
          <a:lstStyle/>
          <a:p>
            <a:fld id="{E8A0C1BB-7716-4930-B3CB-ECC5CA4E068F}" type="datetimeFigureOut">
              <a:rPr lang="ko-KR" altLang="en-US" smtClean="0"/>
              <a:t>2021-09-18</a:t>
            </a:fld>
            <a:endParaRPr lang="ko-KR" altLang="en-US"/>
          </a:p>
        </p:txBody>
      </p:sp>
      <p:sp>
        <p:nvSpPr>
          <p:cNvPr id="6" name="Footer Placeholder 5"/>
          <p:cNvSpPr>
            <a:spLocks noGrp="1"/>
          </p:cNvSpPr>
          <p:nvPr>
            <p:ph type="ftr" sz="quarter" idx="11"/>
          </p:nvPr>
        </p:nvSpPr>
        <p:spPr/>
        <p:txBody>
          <a:bodyPr/>
          <a:lstStyle/>
          <a:p>
            <a:endParaRPr lang="ko-KR" altLang="en-US"/>
          </a:p>
        </p:txBody>
      </p:sp>
      <p:sp>
        <p:nvSpPr>
          <p:cNvPr id="7" name="Slide Number Placeholder 6"/>
          <p:cNvSpPr>
            <a:spLocks noGrp="1"/>
          </p:cNvSpPr>
          <p:nvPr>
            <p:ph type="sldNum" sz="quarter" idx="12"/>
          </p:nvPr>
        </p:nvSpPr>
        <p:spPr/>
        <p:txBody>
          <a:bodyPr/>
          <a:lstStyle/>
          <a:p>
            <a:fld id="{85886648-E409-4AB9-B6F9-BF79B9D5A248}" type="slidenum">
              <a:rPr lang="ko-KR" altLang="en-US" smtClean="0"/>
              <a:t>‹#›</a:t>
            </a:fld>
            <a:endParaRPr lang="ko-KR" altLang="en-US"/>
          </a:p>
        </p:txBody>
      </p:sp>
    </p:spTree>
    <p:extLst>
      <p:ext uri="{BB962C8B-B14F-4D97-AF65-F5344CB8AC3E}">
        <p14:creationId xmlns:p14="http://schemas.microsoft.com/office/powerpoint/2010/main" val="38670785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Title 1"/>
          <p:cNvSpPr>
            <a:spLocks noGrp="1"/>
          </p:cNvSpPr>
          <p:nvPr>
            <p:ph type="title"/>
          </p:nvPr>
        </p:nvSpPr>
        <p:spPr>
          <a:xfrm>
            <a:off x="1463040" y="36576"/>
            <a:ext cx="10216896" cy="1143000"/>
          </a:xfrm>
        </p:spPr>
        <p:txBody>
          <a:bodyPr anchor="ctr">
            <a:normAutofit/>
          </a:bodyPr>
          <a:lstStyle>
            <a:lvl1pPr algn="l">
              <a:defRPr sz="4000" b="1"/>
            </a:lvl1pPr>
          </a:lstStyle>
          <a:p>
            <a:r>
              <a:rPr lang="ko-KR" altLang="en-US"/>
              <a:t>마스터 제목 스타일 편집</a:t>
            </a:r>
            <a:endParaRPr lang="en-US"/>
          </a:p>
        </p:txBody>
      </p:sp>
      <p:sp>
        <p:nvSpPr>
          <p:cNvPr id="3" name="Picture Placeholder 2"/>
          <p:cNvSpPr>
            <a:spLocks noGrp="1"/>
          </p:cNvSpPr>
          <p:nvPr>
            <p:ph type="pic" idx="1"/>
          </p:nvPr>
        </p:nvSpPr>
        <p:spPr bwMode="gray">
          <a:xfrm>
            <a:off x="1194816" y="1801368"/>
            <a:ext cx="10387584" cy="367588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ko-KR" altLang="en-US"/>
              <a:t>그림을 추가하려면 아이콘을 클릭하십시오</a:t>
            </a:r>
            <a:endParaRPr lang="en-US"/>
          </a:p>
        </p:txBody>
      </p:sp>
      <p:sp>
        <p:nvSpPr>
          <p:cNvPr id="4" name="Text Placeholder 3"/>
          <p:cNvSpPr>
            <a:spLocks noGrp="1"/>
          </p:cNvSpPr>
          <p:nvPr>
            <p:ph type="body" sz="half" idx="2"/>
          </p:nvPr>
        </p:nvSpPr>
        <p:spPr>
          <a:xfrm>
            <a:off x="1207008" y="5541264"/>
            <a:ext cx="10424160" cy="7040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a:t>마스터 텍스트 스타일 편집</a:t>
            </a:r>
          </a:p>
        </p:txBody>
      </p:sp>
      <p:sp>
        <p:nvSpPr>
          <p:cNvPr id="5" name="Date Placeholder 4"/>
          <p:cNvSpPr>
            <a:spLocks noGrp="1"/>
          </p:cNvSpPr>
          <p:nvPr>
            <p:ph type="dt" sz="half" idx="10"/>
          </p:nvPr>
        </p:nvSpPr>
        <p:spPr/>
        <p:txBody>
          <a:bodyPr/>
          <a:lstStyle/>
          <a:p>
            <a:fld id="{E8A0C1BB-7716-4930-B3CB-ECC5CA4E068F}" type="datetimeFigureOut">
              <a:rPr lang="ko-KR" altLang="en-US" smtClean="0"/>
              <a:t>2021-09-18</a:t>
            </a:fld>
            <a:endParaRPr lang="ko-KR" altLang="en-US"/>
          </a:p>
        </p:txBody>
      </p:sp>
      <p:sp>
        <p:nvSpPr>
          <p:cNvPr id="6" name="Footer Placeholder 5"/>
          <p:cNvSpPr>
            <a:spLocks noGrp="1"/>
          </p:cNvSpPr>
          <p:nvPr>
            <p:ph type="ftr" sz="quarter" idx="11"/>
          </p:nvPr>
        </p:nvSpPr>
        <p:spPr/>
        <p:txBody>
          <a:bodyPr/>
          <a:lstStyle/>
          <a:p>
            <a:endParaRPr lang="ko-KR" altLang="en-US"/>
          </a:p>
        </p:txBody>
      </p:sp>
      <p:sp>
        <p:nvSpPr>
          <p:cNvPr id="7" name="Slide Number Placeholder 6"/>
          <p:cNvSpPr>
            <a:spLocks noGrp="1"/>
          </p:cNvSpPr>
          <p:nvPr>
            <p:ph type="sldNum" sz="quarter" idx="12"/>
          </p:nvPr>
        </p:nvSpPr>
        <p:spPr/>
        <p:txBody>
          <a:bodyPr/>
          <a:lstStyle/>
          <a:p>
            <a:fld id="{85886648-E409-4AB9-B6F9-BF79B9D5A248}" type="slidenum">
              <a:rPr lang="ko-KR" altLang="en-US" smtClean="0"/>
              <a:t>‹#›</a:t>
            </a:fld>
            <a:endParaRPr lang="ko-KR" altLang="en-US"/>
          </a:p>
        </p:txBody>
      </p:sp>
    </p:spTree>
    <p:extLst>
      <p:ext uri="{BB962C8B-B14F-4D97-AF65-F5344CB8AC3E}">
        <p14:creationId xmlns:p14="http://schemas.microsoft.com/office/powerpoint/2010/main" val="3781026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a:t>마스터 제목 스타일 편집</a:t>
            </a:r>
            <a:endParaRPr lang="en-US"/>
          </a:p>
        </p:txBody>
      </p:sp>
      <p:sp>
        <p:nvSpPr>
          <p:cNvPr id="3" name="Vertical Text Placeholder 2"/>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a:p>
        </p:txBody>
      </p:sp>
      <p:sp>
        <p:nvSpPr>
          <p:cNvPr id="4" name="Date Placeholder 3"/>
          <p:cNvSpPr>
            <a:spLocks noGrp="1"/>
          </p:cNvSpPr>
          <p:nvPr>
            <p:ph type="dt" sz="half" idx="10"/>
          </p:nvPr>
        </p:nvSpPr>
        <p:spPr/>
        <p:txBody>
          <a:bodyPr/>
          <a:lstStyle/>
          <a:p>
            <a:fld id="{E8A0C1BB-7716-4930-B3CB-ECC5CA4E068F}" type="datetimeFigureOut">
              <a:rPr lang="ko-KR" altLang="en-US" smtClean="0"/>
              <a:t>2021-09-18</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85886648-E409-4AB9-B6F9-BF79B9D5A248}" type="slidenum">
              <a:rPr lang="ko-KR" altLang="en-US" smtClean="0"/>
              <a:t>‹#›</a:t>
            </a:fld>
            <a:endParaRPr lang="ko-KR" altLang="en-US"/>
          </a:p>
        </p:txBody>
      </p:sp>
    </p:spTree>
    <p:extLst>
      <p:ext uri="{BB962C8B-B14F-4D97-AF65-F5344CB8AC3E}">
        <p14:creationId xmlns:p14="http://schemas.microsoft.com/office/powerpoint/2010/main" val="34168477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세로 제목 및 텍스트">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a:xfrm>
            <a:off x="463296" y="457200"/>
            <a:ext cx="8388096" cy="5468112"/>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a:p>
        </p:txBody>
      </p:sp>
      <p:sp>
        <p:nvSpPr>
          <p:cNvPr id="7" name="Rectangle 6"/>
          <p:cNvSpPr/>
          <p:nvPr/>
        </p:nvSpPr>
        <p:spPr bwMode="ltGray">
          <a:xfrm rot="16200000">
            <a:off x="6108701" y="2938272"/>
            <a:ext cx="6355080" cy="487680"/>
          </a:xfrm>
          <a:prstGeom prst="rect">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Right Triangle 7"/>
          <p:cNvSpPr/>
          <p:nvPr/>
        </p:nvSpPr>
        <p:spPr bwMode="ltGray">
          <a:xfrm rot="10800000">
            <a:off x="9048497" y="6355080"/>
            <a:ext cx="487680" cy="36576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Right Triangle 8"/>
          <p:cNvSpPr/>
          <p:nvPr/>
        </p:nvSpPr>
        <p:spPr bwMode="ltGray">
          <a:xfrm>
            <a:off x="9523985" y="5980176"/>
            <a:ext cx="499872" cy="374904"/>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Rectangle 9"/>
          <p:cNvSpPr/>
          <p:nvPr/>
        </p:nvSpPr>
        <p:spPr bwMode="invGray">
          <a:xfrm rot="16200000">
            <a:off x="9522461" y="6356604"/>
            <a:ext cx="502920" cy="499872"/>
          </a:xfrm>
          <a:prstGeom prst="rect">
            <a:avLst/>
          </a:prstGeom>
          <a:gradFill flip="none" rotWithShape="1">
            <a:gsLst>
              <a:gs pos="0">
                <a:schemeClr val="accent4">
                  <a:shade val="30000"/>
                  <a:satMod val="115000"/>
                </a:schemeClr>
              </a:gs>
              <a:gs pos="50000">
                <a:schemeClr val="accent4">
                  <a:shade val="67500"/>
                  <a:satMod val="115000"/>
                </a:schemeClr>
              </a:gs>
              <a:gs pos="100000">
                <a:schemeClr val="accent4">
                  <a:shade val="100000"/>
                  <a:satMod val="115000"/>
                </a:schemeClr>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11" name="Group 10"/>
          <p:cNvGrpSpPr/>
          <p:nvPr/>
        </p:nvGrpSpPr>
        <p:grpSpPr bwMode="invGray">
          <a:xfrm rot="5400000">
            <a:off x="10676687" y="5205526"/>
            <a:ext cx="356616" cy="2674012"/>
            <a:chOff x="702662" y="-3778"/>
            <a:chExt cx="340408" cy="1581912"/>
          </a:xfrm>
        </p:grpSpPr>
        <p:cxnSp>
          <p:nvCxnSpPr>
            <p:cNvPr id="12" name="Straight Connector 11"/>
            <p:cNvCxnSpPr/>
            <p:nvPr userDrawn="1"/>
          </p:nvCxnSpPr>
          <p:spPr bwMode="invGray">
            <a:xfrm rot="5400000">
              <a:off x="-87500"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userDrawn="1"/>
          </p:nvCxnSpPr>
          <p:spPr bwMode="invGray">
            <a:xfrm rot="5400000">
              <a:off x="251320"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userDrawn="1"/>
          </p:nvCxnSpPr>
          <p:spPr bwMode="invGray">
            <a:xfrm rot="5400000">
              <a:off x="-49256"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userDrawn="1"/>
          </p:nvCxnSpPr>
          <p:spPr bwMode="invGray">
            <a:xfrm rot="5400000">
              <a:off x="-11011"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userDrawn="1"/>
          </p:nvCxnSpPr>
          <p:spPr bwMode="invGray">
            <a:xfrm rot="5400000">
              <a:off x="27235"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bwMode="invGray">
            <a:xfrm rot="5400000">
              <a:off x="65479"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userDrawn="1"/>
          </p:nvCxnSpPr>
          <p:spPr bwMode="invGray">
            <a:xfrm rot="5400000">
              <a:off x="103724"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userDrawn="1"/>
          </p:nvCxnSpPr>
          <p:spPr bwMode="invGray">
            <a:xfrm rot="5400000">
              <a:off x="141968"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userDrawn="1"/>
          </p:nvCxnSpPr>
          <p:spPr bwMode="invGray">
            <a:xfrm rot="5400000">
              <a:off x="180214"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userDrawn="1"/>
          </p:nvCxnSpPr>
          <p:spPr bwMode="invGray">
            <a:xfrm rot="5400000">
              <a:off x="218458"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grpSp>
        <p:nvGrpSpPr>
          <p:cNvPr id="22" name="Group 21"/>
          <p:cNvGrpSpPr/>
          <p:nvPr/>
        </p:nvGrpSpPr>
        <p:grpSpPr bwMode="invGray">
          <a:xfrm rot="5400000">
            <a:off x="4582556" y="1406764"/>
            <a:ext cx="356616" cy="9521728"/>
            <a:chOff x="702662" y="-3778"/>
            <a:chExt cx="340408" cy="1581912"/>
          </a:xfrm>
        </p:grpSpPr>
        <p:cxnSp>
          <p:nvCxnSpPr>
            <p:cNvPr id="23" name="Straight Connector 22"/>
            <p:cNvCxnSpPr/>
            <p:nvPr userDrawn="1"/>
          </p:nvCxnSpPr>
          <p:spPr bwMode="invGray">
            <a:xfrm rot="5400000">
              <a:off x="-87500"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userDrawn="1"/>
          </p:nvCxnSpPr>
          <p:spPr bwMode="invGray">
            <a:xfrm rot="5400000">
              <a:off x="251320"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userDrawn="1"/>
          </p:nvCxnSpPr>
          <p:spPr bwMode="invGray">
            <a:xfrm rot="5400000">
              <a:off x="-49256"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userDrawn="1"/>
          </p:nvCxnSpPr>
          <p:spPr bwMode="invGray">
            <a:xfrm rot="5400000">
              <a:off x="-11011"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userDrawn="1"/>
          </p:nvCxnSpPr>
          <p:spPr bwMode="invGray">
            <a:xfrm rot="5400000">
              <a:off x="27235"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userDrawn="1"/>
          </p:nvCxnSpPr>
          <p:spPr bwMode="invGray">
            <a:xfrm rot="5400000">
              <a:off x="65479"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userDrawn="1"/>
          </p:nvCxnSpPr>
          <p:spPr bwMode="invGray">
            <a:xfrm rot="5400000">
              <a:off x="103724"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userDrawn="1"/>
          </p:nvCxnSpPr>
          <p:spPr bwMode="invGray">
            <a:xfrm rot="5400000">
              <a:off x="141968"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bwMode="invGray">
            <a:xfrm rot="5400000">
              <a:off x="180214"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userDrawn="1"/>
          </p:nvCxnSpPr>
          <p:spPr bwMode="invGray">
            <a:xfrm rot="5400000">
              <a:off x="218458"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sp>
        <p:nvSpPr>
          <p:cNvPr id="2" name="Vertical Title 1"/>
          <p:cNvSpPr>
            <a:spLocks noGrp="1"/>
          </p:cNvSpPr>
          <p:nvPr>
            <p:ph type="title" orient="vert"/>
          </p:nvPr>
        </p:nvSpPr>
        <p:spPr>
          <a:xfrm>
            <a:off x="9570720" y="384048"/>
            <a:ext cx="2328672" cy="5550408"/>
          </a:xfrm>
        </p:spPr>
        <p:txBody>
          <a:bodyPr vert="eaVert"/>
          <a:lstStyle/>
          <a:p>
            <a:r>
              <a:rPr lang="ko-KR" altLang="en-US"/>
              <a:t>마스터 제목 스타일 편집</a:t>
            </a:r>
            <a:endParaRPr lang="en-US"/>
          </a:p>
        </p:txBody>
      </p:sp>
      <p:sp>
        <p:nvSpPr>
          <p:cNvPr id="4" name="Date Placeholder 3"/>
          <p:cNvSpPr>
            <a:spLocks noGrp="1"/>
          </p:cNvSpPr>
          <p:nvPr>
            <p:ph type="dt" sz="half" idx="10"/>
          </p:nvPr>
        </p:nvSpPr>
        <p:spPr>
          <a:xfrm>
            <a:off x="512064" y="6400801"/>
            <a:ext cx="2844800" cy="365125"/>
          </a:xfrm>
        </p:spPr>
        <p:txBody>
          <a:bodyPr/>
          <a:lstStyle/>
          <a:p>
            <a:fld id="{E8A0C1BB-7716-4930-B3CB-ECC5CA4E068F}" type="datetimeFigureOut">
              <a:rPr lang="ko-KR" altLang="en-US" smtClean="0"/>
              <a:t>2021-09-18</a:t>
            </a:fld>
            <a:endParaRPr lang="ko-KR" altLang="en-US"/>
          </a:p>
        </p:txBody>
      </p:sp>
      <p:sp>
        <p:nvSpPr>
          <p:cNvPr id="5" name="Footer Placeholder 4"/>
          <p:cNvSpPr>
            <a:spLocks noGrp="1"/>
          </p:cNvSpPr>
          <p:nvPr>
            <p:ph type="ftr" sz="quarter" idx="11"/>
          </p:nvPr>
        </p:nvSpPr>
        <p:spPr>
          <a:xfrm>
            <a:off x="3657600" y="6400801"/>
            <a:ext cx="4779264" cy="365125"/>
          </a:xfrm>
        </p:spPr>
        <p:txBody>
          <a:bodyPr/>
          <a:lstStyle/>
          <a:p>
            <a:endParaRPr lang="ko-KR" altLang="en-US"/>
          </a:p>
        </p:txBody>
      </p:sp>
      <p:sp>
        <p:nvSpPr>
          <p:cNvPr id="6" name="Slide Number Placeholder 5"/>
          <p:cNvSpPr>
            <a:spLocks noGrp="1"/>
          </p:cNvSpPr>
          <p:nvPr>
            <p:ph type="sldNum" sz="quarter" idx="12"/>
          </p:nvPr>
        </p:nvSpPr>
        <p:spPr>
          <a:xfrm>
            <a:off x="10689643" y="6400801"/>
            <a:ext cx="1219200" cy="365125"/>
          </a:xfrm>
        </p:spPr>
        <p:txBody>
          <a:bodyPr/>
          <a:lstStyle/>
          <a:p>
            <a:fld id="{85886648-E409-4AB9-B6F9-BF79B9D5A248}" type="slidenum">
              <a:rPr lang="ko-KR" altLang="en-US" smtClean="0"/>
              <a:t>‹#›</a:t>
            </a:fld>
            <a:endParaRPr lang="ko-KR" altLang="en-US"/>
          </a:p>
        </p:txBody>
      </p:sp>
    </p:spTree>
    <p:extLst>
      <p:ext uri="{BB962C8B-B14F-4D97-AF65-F5344CB8AC3E}">
        <p14:creationId xmlns:p14="http://schemas.microsoft.com/office/powerpoint/2010/main" val="3097765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bwMode="ltGray">
          <a:xfrm>
            <a:off x="0" y="0"/>
            <a:ext cx="12192000" cy="1581912"/>
          </a:xfrm>
          <a:prstGeom prst="rect">
            <a:avLst/>
          </a:prstGeom>
          <a:gradFill>
            <a:gsLst>
              <a:gs pos="0">
                <a:schemeClr val="accent3"/>
              </a:gs>
              <a:gs pos="100000">
                <a:schemeClr val="accent3">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Placeholder 1"/>
          <p:cNvSpPr>
            <a:spLocks noGrp="1"/>
          </p:cNvSpPr>
          <p:nvPr>
            <p:ph type="title"/>
          </p:nvPr>
        </p:nvSpPr>
        <p:spPr bwMode="black">
          <a:xfrm>
            <a:off x="1463040" y="36576"/>
            <a:ext cx="10216896" cy="1143000"/>
          </a:xfrm>
          <a:prstGeom prst="rect">
            <a:avLst/>
          </a:prstGeom>
        </p:spPr>
        <p:txBody>
          <a:bodyPr vert="horz" lIns="91440" tIns="45720" rIns="91440" bIns="45720" rtlCol="0" anchor="ctr">
            <a:normAutofit/>
          </a:bodyPr>
          <a:lstStyle/>
          <a:p>
            <a:r>
              <a:rPr lang="ko-KR" altLang="en-US"/>
              <a:t>마스터 제목 스타일 편집</a:t>
            </a:r>
            <a:endParaRPr lang="en-US"/>
          </a:p>
        </p:txBody>
      </p:sp>
      <p:sp>
        <p:nvSpPr>
          <p:cNvPr id="5" name="Footer Placeholder 4"/>
          <p:cNvSpPr>
            <a:spLocks noGrp="1"/>
          </p:cNvSpPr>
          <p:nvPr>
            <p:ph type="ftr" sz="quarter" idx="3"/>
          </p:nvPr>
        </p:nvSpPr>
        <p:spPr bwMode="black">
          <a:xfrm>
            <a:off x="4572000" y="640080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Slide Number Placeholder 5"/>
          <p:cNvSpPr>
            <a:spLocks noGrp="1"/>
          </p:cNvSpPr>
          <p:nvPr>
            <p:ph type="sldNum" sz="quarter" idx="4"/>
          </p:nvPr>
        </p:nvSpPr>
        <p:spPr bwMode="black">
          <a:xfrm>
            <a:off x="8737600" y="640080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886648-E409-4AB9-B6F9-BF79B9D5A248}" type="slidenum">
              <a:rPr lang="ko-KR" altLang="en-US" smtClean="0"/>
              <a:t>‹#›</a:t>
            </a:fld>
            <a:endParaRPr lang="ko-KR" altLang="en-US"/>
          </a:p>
        </p:txBody>
      </p:sp>
      <p:sp>
        <p:nvSpPr>
          <p:cNvPr id="8" name="Rectangle 7"/>
          <p:cNvSpPr/>
          <p:nvPr/>
        </p:nvSpPr>
        <p:spPr bwMode="ltGray">
          <a:xfrm>
            <a:off x="914400" y="1216152"/>
            <a:ext cx="11289792" cy="365760"/>
          </a:xfrm>
          <a:prstGeom prst="rect">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Rectangle 9"/>
          <p:cNvSpPr/>
          <p:nvPr/>
        </p:nvSpPr>
        <p:spPr bwMode="invGray">
          <a:xfrm>
            <a:off x="0" y="1581912"/>
            <a:ext cx="914400" cy="374904"/>
          </a:xfrm>
          <a:prstGeom prst="rect">
            <a:avLst/>
          </a:prstGeom>
          <a:gradFill flip="none" rotWithShape="1">
            <a:gsLst>
              <a:gs pos="0">
                <a:schemeClr val="accent4">
                  <a:shade val="30000"/>
                  <a:satMod val="115000"/>
                </a:schemeClr>
              </a:gs>
              <a:gs pos="50000">
                <a:schemeClr val="accent4">
                  <a:shade val="67500"/>
                  <a:satMod val="115000"/>
                </a:schemeClr>
              </a:gs>
              <a:gs pos="100000">
                <a:schemeClr val="accent4">
                  <a:shade val="100000"/>
                  <a:satMod val="115000"/>
                </a:schemeClr>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1" name="Right Triangle 10"/>
          <p:cNvSpPr/>
          <p:nvPr/>
        </p:nvSpPr>
        <p:spPr bwMode="ltGray">
          <a:xfrm rot="5400000">
            <a:off x="976884" y="1519428"/>
            <a:ext cx="374904" cy="499872"/>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2" name="Right Triangle 11"/>
          <p:cNvSpPr/>
          <p:nvPr/>
        </p:nvSpPr>
        <p:spPr bwMode="ltGray">
          <a:xfrm rot="16200000">
            <a:off x="487680" y="1155192"/>
            <a:ext cx="365760" cy="48768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9" name="Group 31"/>
          <p:cNvGrpSpPr/>
          <p:nvPr/>
        </p:nvGrpSpPr>
        <p:grpSpPr bwMode="gray">
          <a:xfrm>
            <a:off x="936883" y="-3778"/>
            <a:ext cx="453877" cy="1581912"/>
            <a:chOff x="702662" y="-3778"/>
            <a:chExt cx="340408" cy="1581912"/>
          </a:xfrm>
        </p:grpSpPr>
        <p:cxnSp>
          <p:nvCxnSpPr>
            <p:cNvPr id="14" name="Straight Connector 13"/>
            <p:cNvCxnSpPr/>
            <p:nvPr userDrawn="1"/>
          </p:nvCxnSpPr>
          <p:spPr bwMode="gray">
            <a:xfrm rot="5400000">
              <a:off x="-87500"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userDrawn="1"/>
          </p:nvCxnSpPr>
          <p:spPr bwMode="gray">
            <a:xfrm rot="5400000">
              <a:off x="251320"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userDrawn="1"/>
          </p:nvCxnSpPr>
          <p:spPr bwMode="gray">
            <a:xfrm rot="5400000">
              <a:off x="-49256"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userDrawn="1"/>
          </p:nvCxnSpPr>
          <p:spPr bwMode="gray">
            <a:xfrm rot="5400000">
              <a:off x="-11011"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userDrawn="1"/>
          </p:nvCxnSpPr>
          <p:spPr bwMode="gray">
            <a:xfrm rot="5400000">
              <a:off x="27235"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userDrawn="1"/>
          </p:nvCxnSpPr>
          <p:spPr bwMode="gray">
            <a:xfrm rot="5400000">
              <a:off x="65479"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userDrawn="1"/>
          </p:nvCxnSpPr>
          <p:spPr bwMode="gray">
            <a:xfrm rot="5400000">
              <a:off x="103724"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userDrawn="1"/>
          </p:nvCxnSpPr>
          <p:spPr bwMode="gray">
            <a:xfrm rot="5400000">
              <a:off x="141968"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userDrawn="1"/>
          </p:nvCxnSpPr>
          <p:spPr bwMode="gray">
            <a:xfrm rot="5400000">
              <a:off x="180214"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userDrawn="1"/>
          </p:nvCxnSpPr>
          <p:spPr bwMode="gray">
            <a:xfrm rot="5400000">
              <a:off x="218458" y="786384"/>
              <a:ext cx="1581912" cy="1588"/>
            </a:xfrm>
            <a:prstGeom prst="line">
              <a:avLst/>
            </a:prstGeom>
            <a:ln w="9525">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grpSp>
        <p:nvGrpSpPr>
          <p:cNvPr id="13" name="Group 32"/>
          <p:cNvGrpSpPr/>
          <p:nvPr/>
        </p:nvGrpSpPr>
        <p:grpSpPr bwMode="invGray">
          <a:xfrm>
            <a:off x="431487" y="1580353"/>
            <a:ext cx="453877" cy="5268503"/>
            <a:chOff x="702662" y="-3778"/>
            <a:chExt cx="340408" cy="1581912"/>
          </a:xfrm>
        </p:grpSpPr>
        <p:cxnSp>
          <p:nvCxnSpPr>
            <p:cNvPr id="34" name="Straight Connector 33"/>
            <p:cNvCxnSpPr/>
            <p:nvPr userDrawn="1"/>
          </p:nvCxnSpPr>
          <p:spPr bwMode="invGray">
            <a:xfrm rot="5400000">
              <a:off x="-87500" y="786384"/>
              <a:ext cx="1581912" cy="1588"/>
            </a:xfrm>
            <a:prstGeom prst="line">
              <a:avLst/>
            </a:prstGeom>
            <a:ln w="9525">
              <a:solidFill>
                <a:srgbClr val="A6A6A6">
                  <a:alpha val="34902"/>
                </a:srgb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userDrawn="1"/>
          </p:nvCxnSpPr>
          <p:spPr bwMode="invGray">
            <a:xfrm rot="5400000">
              <a:off x="251320" y="786384"/>
              <a:ext cx="1581912" cy="1588"/>
            </a:xfrm>
            <a:prstGeom prst="line">
              <a:avLst/>
            </a:prstGeom>
            <a:ln w="9525">
              <a:solidFill>
                <a:srgbClr val="A6A6A6">
                  <a:alpha val="34902"/>
                </a:srgb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userDrawn="1"/>
          </p:nvCxnSpPr>
          <p:spPr bwMode="invGray">
            <a:xfrm rot="5400000">
              <a:off x="-49256" y="786384"/>
              <a:ext cx="1581912" cy="1588"/>
            </a:xfrm>
            <a:prstGeom prst="line">
              <a:avLst/>
            </a:prstGeom>
            <a:ln w="9525">
              <a:solidFill>
                <a:srgbClr val="A6A6A6">
                  <a:alpha val="34902"/>
                </a:srgb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userDrawn="1"/>
          </p:nvCxnSpPr>
          <p:spPr bwMode="invGray">
            <a:xfrm rot="5400000">
              <a:off x="-11011" y="786384"/>
              <a:ext cx="1581912" cy="1588"/>
            </a:xfrm>
            <a:prstGeom prst="line">
              <a:avLst/>
            </a:prstGeom>
            <a:ln w="9525">
              <a:solidFill>
                <a:srgbClr val="A6A6A6">
                  <a:alpha val="34902"/>
                </a:srgb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userDrawn="1"/>
          </p:nvCxnSpPr>
          <p:spPr bwMode="invGray">
            <a:xfrm rot="5400000">
              <a:off x="27235" y="786384"/>
              <a:ext cx="1581912" cy="1588"/>
            </a:xfrm>
            <a:prstGeom prst="line">
              <a:avLst/>
            </a:prstGeom>
            <a:ln w="9525">
              <a:solidFill>
                <a:srgbClr val="A6A6A6">
                  <a:alpha val="34902"/>
                </a:srgb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bwMode="invGray">
            <a:xfrm rot="5400000">
              <a:off x="65479" y="786384"/>
              <a:ext cx="1581912" cy="1588"/>
            </a:xfrm>
            <a:prstGeom prst="line">
              <a:avLst/>
            </a:prstGeom>
            <a:ln w="9525">
              <a:solidFill>
                <a:srgbClr val="A6A6A6">
                  <a:alpha val="34902"/>
                </a:srgb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userDrawn="1"/>
          </p:nvCxnSpPr>
          <p:spPr bwMode="invGray">
            <a:xfrm rot="5400000">
              <a:off x="103724" y="786384"/>
              <a:ext cx="1581912" cy="1588"/>
            </a:xfrm>
            <a:prstGeom prst="line">
              <a:avLst/>
            </a:prstGeom>
            <a:ln w="9525">
              <a:solidFill>
                <a:srgbClr val="A6A6A6">
                  <a:alpha val="34902"/>
                </a:srgb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userDrawn="1"/>
          </p:nvCxnSpPr>
          <p:spPr bwMode="invGray">
            <a:xfrm rot="5400000">
              <a:off x="141968" y="786384"/>
              <a:ext cx="1581912" cy="1588"/>
            </a:xfrm>
            <a:prstGeom prst="line">
              <a:avLst/>
            </a:prstGeom>
            <a:ln w="9525">
              <a:solidFill>
                <a:srgbClr val="A6A6A6">
                  <a:alpha val="34902"/>
                </a:srgb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userDrawn="1"/>
          </p:nvCxnSpPr>
          <p:spPr bwMode="invGray">
            <a:xfrm rot="5400000">
              <a:off x="180214" y="786384"/>
              <a:ext cx="1581912" cy="1588"/>
            </a:xfrm>
            <a:prstGeom prst="line">
              <a:avLst/>
            </a:prstGeom>
            <a:ln w="9525">
              <a:solidFill>
                <a:srgbClr val="A6A6A6">
                  <a:alpha val="34902"/>
                </a:srgb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userDrawn="1"/>
          </p:nvCxnSpPr>
          <p:spPr bwMode="invGray">
            <a:xfrm rot="5400000">
              <a:off x="218458" y="786384"/>
              <a:ext cx="1581912" cy="1588"/>
            </a:xfrm>
            <a:prstGeom prst="line">
              <a:avLst/>
            </a:prstGeom>
            <a:ln w="9525">
              <a:solidFill>
                <a:srgbClr val="A6A6A6">
                  <a:alpha val="34902"/>
                </a:srgbClr>
              </a:solidFill>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bwMode="black">
          <a:xfrm>
            <a:off x="1426464" y="1600201"/>
            <a:ext cx="10155936" cy="4525963"/>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a:p>
        </p:txBody>
      </p:sp>
      <p:sp>
        <p:nvSpPr>
          <p:cNvPr id="4" name="Date Placeholder 3"/>
          <p:cNvSpPr>
            <a:spLocks noGrp="1"/>
          </p:cNvSpPr>
          <p:nvPr>
            <p:ph type="dt" sz="half" idx="2"/>
          </p:nvPr>
        </p:nvSpPr>
        <p:spPr bwMode="black">
          <a:xfrm>
            <a:off x="1426464" y="640080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A0C1BB-7716-4930-B3CB-ECC5CA4E068F}" type="datetimeFigureOut">
              <a:rPr lang="ko-KR" altLang="en-US" smtClean="0"/>
              <a:t>2021-09-18</a:t>
            </a:fld>
            <a:endParaRPr lang="ko-KR" altLang="en-US"/>
          </a:p>
        </p:txBody>
      </p:sp>
    </p:spTree>
    <p:extLst>
      <p:ext uri="{BB962C8B-B14F-4D97-AF65-F5344CB8AC3E}">
        <p14:creationId xmlns:p14="http://schemas.microsoft.com/office/powerpoint/2010/main" val="13104749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1" hangingPunct="1">
        <a:spcBef>
          <a:spcPct val="0"/>
        </a:spcBef>
        <a:buNone/>
        <a:defRPr sz="4000" b="1" kern="1200">
          <a:ln w="12700">
            <a:solidFill>
              <a:schemeClr val="accent2">
                <a:lumMod val="50000"/>
              </a:schemeClr>
            </a:solidFill>
          </a:ln>
          <a:gradFill>
            <a:gsLst>
              <a:gs pos="0">
                <a:schemeClr val="accent2"/>
              </a:gs>
              <a:gs pos="50000">
                <a:schemeClr val="accent2">
                  <a:tint val="44500"/>
                  <a:satMod val="160000"/>
                </a:schemeClr>
              </a:gs>
              <a:gs pos="100000">
                <a:schemeClr val="accent2">
                  <a:tint val="23500"/>
                  <a:satMod val="160000"/>
                </a:schemeClr>
              </a:gs>
            </a:gsLst>
            <a:lin ang="16200000" scaled="1"/>
          </a:gradFill>
          <a:effectLst>
            <a:outerShdw blurRad="50800" dist="38100" dir="5400000" algn="t" rotWithShape="0">
              <a:prstClr val="black">
                <a:alpha val="40000"/>
              </a:prstClr>
            </a:outerShdw>
          </a:effectLst>
          <a:latin typeface="+mj-lt"/>
          <a:ea typeface="+mj-ea"/>
          <a:cs typeface="+mj-cs"/>
        </a:defRPr>
      </a:lvl1pPr>
      <a:lvl2pPr eaLnBrk="1" latinLnBrk="1" hangingPunct="1">
        <a:defRPr>
          <a:solidFill>
            <a:schemeClr val="tx2"/>
          </a:solidFill>
        </a:defRPr>
      </a:lvl2pPr>
      <a:lvl3pPr eaLnBrk="1" latinLnBrk="1" hangingPunct="1">
        <a:defRPr>
          <a:solidFill>
            <a:schemeClr val="tx2"/>
          </a:solidFill>
        </a:defRPr>
      </a:lvl3pPr>
      <a:lvl4pPr eaLnBrk="1" latinLnBrk="1" hangingPunct="1">
        <a:defRPr>
          <a:solidFill>
            <a:schemeClr val="tx2"/>
          </a:solidFill>
        </a:defRPr>
      </a:lvl4pPr>
      <a:lvl5pPr eaLnBrk="1" latinLnBrk="1" hangingPunct="1">
        <a:defRPr>
          <a:solidFill>
            <a:schemeClr val="tx2"/>
          </a:solidFill>
        </a:defRPr>
      </a:lvl5pPr>
      <a:lvl6pPr eaLnBrk="1" latinLnBrk="1" hangingPunct="1">
        <a:defRPr>
          <a:solidFill>
            <a:schemeClr val="tx2"/>
          </a:solidFill>
        </a:defRPr>
      </a:lvl6pPr>
      <a:lvl7pPr eaLnBrk="1" latinLnBrk="1" hangingPunct="1">
        <a:defRPr>
          <a:solidFill>
            <a:schemeClr val="tx2"/>
          </a:solidFill>
        </a:defRPr>
      </a:lvl7pPr>
      <a:lvl8pPr eaLnBrk="1" latinLnBrk="1" hangingPunct="1">
        <a:defRPr>
          <a:solidFill>
            <a:schemeClr val="tx2"/>
          </a:solidFill>
        </a:defRPr>
      </a:lvl8pPr>
      <a:lvl9pPr eaLnBrk="1" latinLnBrk="1" hangingPunct="1">
        <a:defRPr>
          <a:solidFill>
            <a:schemeClr val="tx2"/>
          </a:solidFill>
        </a:defRPr>
      </a:lvl9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A0DE5707-77F1-418A-A9FB-0BA8524BE708}"/>
              </a:ext>
            </a:extLst>
          </p:cNvPr>
          <p:cNvSpPr>
            <a:spLocks noGrp="1"/>
          </p:cNvSpPr>
          <p:nvPr>
            <p:ph type="ctrTitle"/>
          </p:nvPr>
        </p:nvSpPr>
        <p:spPr/>
        <p:txBody>
          <a:bodyPr>
            <a:normAutofit fontScale="90000"/>
          </a:bodyPr>
          <a:lstStyle/>
          <a:p>
            <a:r>
              <a:rPr lang="en-US" altLang="ko-KR" dirty="0"/>
              <a:t>Importance of Citation</a:t>
            </a:r>
            <a:br>
              <a:rPr lang="en-US" altLang="ko-KR" dirty="0"/>
            </a:br>
            <a:br>
              <a:rPr lang="en-US" altLang="ko-KR" sz="3100" dirty="0"/>
            </a:br>
            <a:r>
              <a:rPr lang="en-US" altLang="ko-KR" sz="3100" b="0" dirty="0"/>
              <a:t>(prof. Wha-Chul Son, </a:t>
            </a:r>
            <a:r>
              <a:rPr lang="en-US" altLang="ko-KR" sz="3100" b="0" dirty="0" err="1"/>
              <a:t>Handong</a:t>
            </a:r>
            <a:r>
              <a:rPr lang="en-US" altLang="ko-KR" sz="3100" b="0" dirty="0"/>
              <a:t> Global </a:t>
            </a:r>
            <a:r>
              <a:rPr lang="en-US" altLang="ko-KR" sz="3100" b="0" dirty="0" err="1"/>
              <a:t>Univeristy</a:t>
            </a:r>
            <a:r>
              <a:rPr lang="en-US" altLang="ko-KR" sz="3100" b="0" dirty="0"/>
              <a:t>)</a:t>
            </a:r>
            <a:endParaRPr lang="ko-KR" altLang="en-US" dirty="0"/>
          </a:p>
        </p:txBody>
      </p:sp>
      <p:sp>
        <p:nvSpPr>
          <p:cNvPr id="3" name="부제목 2">
            <a:extLst>
              <a:ext uri="{FF2B5EF4-FFF2-40B4-BE49-F238E27FC236}">
                <a16:creationId xmlns:a16="http://schemas.microsoft.com/office/drawing/2014/main" id="{F453C177-A895-40EE-A84C-BEB7022E007E}"/>
              </a:ext>
            </a:extLst>
          </p:cNvPr>
          <p:cNvSpPr>
            <a:spLocks noGrp="1"/>
          </p:cNvSpPr>
          <p:nvPr>
            <p:ph type="subTitle" idx="1"/>
          </p:nvPr>
        </p:nvSpPr>
        <p:spPr/>
        <p:txBody>
          <a:bodyPr/>
          <a:lstStyle/>
          <a:p>
            <a:r>
              <a:rPr lang="en-US" altLang="ko-KR" dirty="0"/>
              <a:t>Research Ethics</a:t>
            </a:r>
            <a:endParaRPr lang="ko-KR" altLang="en-US" dirty="0"/>
          </a:p>
        </p:txBody>
      </p:sp>
    </p:spTree>
    <p:extLst>
      <p:ext uri="{BB962C8B-B14F-4D97-AF65-F5344CB8AC3E}">
        <p14:creationId xmlns:p14="http://schemas.microsoft.com/office/powerpoint/2010/main" val="12492338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82F0C4C4-D927-42BC-9423-F16280817035}"/>
              </a:ext>
            </a:extLst>
          </p:cNvPr>
          <p:cNvSpPr>
            <a:spLocks noGrp="1"/>
          </p:cNvSpPr>
          <p:nvPr>
            <p:ph type="title"/>
          </p:nvPr>
        </p:nvSpPr>
        <p:spPr/>
        <p:txBody>
          <a:bodyPr/>
          <a:lstStyle/>
          <a:p>
            <a:r>
              <a:rPr lang="en-US" altLang="ko-KR" dirty="0"/>
              <a:t>Learning Objectives</a:t>
            </a:r>
            <a:endParaRPr lang="ko-KR" altLang="en-US" dirty="0"/>
          </a:p>
        </p:txBody>
      </p:sp>
      <p:sp>
        <p:nvSpPr>
          <p:cNvPr id="3" name="내용 개체 틀 2">
            <a:extLst>
              <a:ext uri="{FF2B5EF4-FFF2-40B4-BE49-F238E27FC236}">
                <a16:creationId xmlns:a16="http://schemas.microsoft.com/office/drawing/2014/main" id="{1DC7CA8D-390C-41AF-99A2-D907C84E950F}"/>
              </a:ext>
            </a:extLst>
          </p:cNvPr>
          <p:cNvSpPr>
            <a:spLocks noGrp="1"/>
          </p:cNvSpPr>
          <p:nvPr>
            <p:ph idx="1"/>
          </p:nvPr>
        </p:nvSpPr>
        <p:spPr/>
        <p:txBody>
          <a:bodyPr>
            <a:normAutofit/>
          </a:bodyPr>
          <a:lstStyle/>
          <a:p>
            <a:pPr>
              <a:lnSpc>
                <a:spcPct val="150000"/>
              </a:lnSpc>
            </a:pPr>
            <a:r>
              <a:rPr lang="en-US" altLang="ko-KR" sz="2600" dirty="0"/>
              <a:t>Understanding the Rationale of Citation</a:t>
            </a:r>
          </a:p>
          <a:p>
            <a:pPr>
              <a:lnSpc>
                <a:spcPct val="150000"/>
              </a:lnSpc>
            </a:pPr>
            <a:r>
              <a:rPr lang="en-US" altLang="ko-KR" sz="2600" dirty="0"/>
              <a:t>Understanding the Concept of Plagiarism</a:t>
            </a:r>
          </a:p>
          <a:p>
            <a:pPr>
              <a:lnSpc>
                <a:spcPct val="150000"/>
              </a:lnSpc>
            </a:pPr>
            <a:r>
              <a:rPr lang="en-US" altLang="ko-KR" sz="2600" dirty="0"/>
              <a:t>Knowing How to Avoid Plagiarism</a:t>
            </a:r>
            <a:endParaRPr lang="ko-KR" altLang="en-US" sz="2600" dirty="0"/>
          </a:p>
        </p:txBody>
      </p:sp>
    </p:spTree>
    <p:extLst>
      <p:ext uri="{BB962C8B-B14F-4D97-AF65-F5344CB8AC3E}">
        <p14:creationId xmlns:p14="http://schemas.microsoft.com/office/powerpoint/2010/main" val="42591835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A7F95544-89C3-4EB2-B246-03C4FF573F0D}"/>
              </a:ext>
            </a:extLst>
          </p:cNvPr>
          <p:cNvSpPr>
            <a:spLocks noGrp="1"/>
          </p:cNvSpPr>
          <p:nvPr>
            <p:ph type="title"/>
          </p:nvPr>
        </p:nvSpPr>
        <p:spPr/>
        <p:txBody>
          <a:bodyPr/>
          <a:lstStyle/>
          <a:p>
            <a:r>
              <a:rPr lang="en-US" altLang="ko-KR" dirty="0"/>
              <a:t>The Purpose of Citation</a:t>
            </a:r>
            <a:endParaRPr lang="ko-KR" altLang="en-US" dirty="0"/>
          </a:p>
        </p:txBody>
      </p:sp>
      <p:sp>
        <p:nvSpPr>
          <p:cNvPr id="3" name="내용 개체 틀 2">
            <a:extLst>
              <a:ext uri="{FF2B5EF4-FFF2-40B4-BE49-F238E27FC236}">
                <a16:creationId xmlns:a16="http://schemas.microsoft.com/office/drawing/2014/main" id="{DE3B2BEC-2D69-4B50-B9EB-92B9270B1B99}"/>
              </a:ext>
            </a:extLst>
          </p:cNvPr>
          <p:cNvSpPr>
            <a:spLocks noGrp="1"/>
          </p:cNvSpPr>
          <p:nvPr>
            <p:ph idx="1"/>
          </p:nvPr>
        </p:nvSpPr>
        <p:spPr>
          <a:xfrm>
            <a:off x="1121434" y="1600201"/>
            <a:ext cx="10460966" cy="4525963"/>
          </a:xfrm>
        </p:spPr>
        <p:txBody>
          <a:bodyPr>
            <a:normAutofit/>
          </a:bodyPr>
          <a:lstStyle/>
          <a:p>
            <a:pPr marL="457200" indent="-457200">
              <a:lnSpc>
                <a:spcPct val="150000"/>
              </a:lnSpc>
              <a:buFont typeface="Wingdings" panose="05000000000000000000" pitchFamily="2" charset="2"/>
              <a:buChar char="Ø"/>
            </a:pPr>
            <a:r>
              <a:rPr lang="en-US" altLang="ko-KR" sz="2600" dirty="0"/>
              <a:t>To appreciate the colleague who presented new idea and won the competition within academia.</a:t>
            </a:r>
          </a:p>
          <a:p>
            <a:pPr marL="457200" indent="-457200">
              <a:lnSpc>
                <a:spcPct val="150000"/>
              </a:lnSpc>
              <a:buFont typeface="Wingdings" panose="05000000000000000000" pitchFamily="2" charset="2"/>
              <a:buChar char="Ø"/>
            </a:pPr>
            <a:r>
              <a:rPr lang="en-US" altLang="ko-KR" sz="2600" dirty="0"/>
              <a:t>Academia is an open society and researchers are obliged to share all information. Citation is a method of such sharing.</a:t>
            </a:r>
          </a:p>
          <a:p>
            <a:pPr marL="457200" indent="-457200">
              <a:lnSpc>
                <a:spcPct val="150000"/>
              </a:lnSpc>
              <a:buFont typeface="Wingdings" panose="05000000000000000000" pitchFamily="2" charset="2"/>
              <a:buChar char="Ø"/>
            </a:pPr>
            <a:r>
              <a:rPr lang="en-US" altLang="ko-KR" sz="2600" dirty="0"/>
              <a:t>To expose my research to examination by providing the reference </a:t>
            </a:r>
          </a:p>
        </p:txBody>
      </p:sp>
    </p:spTree>
    <p:extLst>
      <p:ext uri="{BB962C8B-B14F-4D97-AF65-F5344CB8AC3E}">
        <p14:creationId xmlns:p14="http://schemas.microsoft.com/office/powerpoint/2010/main" val="30160783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586D4FD-79CB-44DD-8EED-A48976C2DA54}"/>
              </a:ext>
            </a:extLst>
          </p:cNvPr>
          <p:cNvSpPr>
            <a:spLocks noGrp="1"/>
          </p:cNvSpPr>
          <p:nvPr>
            <p:ph type="title"/>
          </p:nvPr>
        </p:nvSpPr>
        <p:spPr/>
        <p:txBody>
          <a:bodyPr/>
          <a:lstStyle/>
          <a:p>
            <a:r>
              <a:rPr lang="en-US" altLang="ko-KR" dirty="0"/>
              <a:t>When do We Need to Provide Citation?</a:t>
            </a:r>
            <a:endParaRPr lang="ko-KR" altLang="en-US" dirty="0"/>
          </a:p>
        </p:txBody>
      </p:sp>
      <p:sp>
        <p:nvSpPr>
          <p:cNvPr id="3" name="내용 개체 틀 2">
            <a:extLst>
              <a:ext uri="{FF2B5EF4-FFF2-40B4-BE49-F238E27FC236}">
                <a16:creationId xmlns:a16="http://schemas.microsoft.com/office/drawing/2014/main" id="{12F3DC9C-4B70-4159-9AF4-9C852A77805F}"/>
              </a:ext>
            </a:extLst>
          </p:cNvPr>
          <p:cNvSpPr>
            <a:spLocks noGrp="1"/>
          </p:cNvSpPr>
          <p:nvPr>
            <p:ph idx="1"/>
          </p:nvPr>
        </p:nvSpPr>
        <p:spPr/>
        <p:txBody>
          <a:bodyPr>
            <a:normAutofit fontScale="92500"/>
          </a:bodyPr>
          <a:lstStyle/>
          <a:p>
            <a:pPr>
              <a:lnSpc>
                <a:spcPct val="150000"/>
              </a:lnSpc>
            </a:pPr>
            <a:r>
              <a:rPr lang="en-US" altLang="ko-KR" sz="2800" dirty="0"/>
              <a:t>In all academic papers, books, and relevant documents</a:t>
            </a:r>
          </a:p>
          <a:p>
            <a:pPr>
              <a:lnSpc>
                <a:spcPct val="150000"/>
              </a:lnSpc>
            </a:pPr>
            <a:r>
              <a:rPr lang="en-US" altLang="ko-KR" sz="2800" dirty="0"/>
              <a:t>In most area where you are supposed to provide creative works, citation is very important.</a:t>
            </a:r>
          </a:p>
          <a:p>
            <a:pPr>
              <a:lnSpc>
                <a:spcPct val="150000"/>
              </a:lnSpc>
            </a:pPr>
            <a:r>
              <a:rPr lang="en-US" altLang="ko-KR" sz="2800" dirty="0"/>
              <a:t>It is not a matter of morality or decency, but a matter of regulations and potential legal problem.</a:t>
            </a:r>
          </a:p>
          <a:p>
            <a:pPr marL="450850" indent="-450850">
              <a:lnSpc>
                <a:spcPct val="150000"/>
              </a:lnSpc>
              <a:buNone/>
            </a:pPr>
            <a:r>
              <a:rPr lang="en-US" altLang="ko-KR" sz="2800" dirty="0"/>
              <a:t>ex) Do we have to cite when we use contents from Wikipedia, blogs, or photos from the Internet?</a:t>
            </a:r>
          </a:p>
          <a:p>
            <a:pPr marL="0" indent="0">
              <a:lnSpc>
                <a:spcPct val="150000"/>
              </a:lnSpc>
              <a:buNone/>
            </a:pPr>
            <a:endParaRPr lang="en-US" altLang="ko-KR" dirty="0"/>
          </a:p>
          <a:p>
            <a:endParaRPr lang="ko-KR" altLang="en-US" dirty="0"/>
          </a:p>
        </p:txBody>
      </p:sp>
    </p:spTree>
    <p:extLst>
      <p:ext uri="{BB962C8B-B14F-4D97-AF65-F5344CB8AC3E}">
        <p14:creationId xmlns:p14="http://schemas.microsoft.com/office/powerpoint/2010/main" val="28945954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81B199C3-9C7D-402C-827D-14298EF1B4E9}"/>
              </a:ext>
            </a:extLst>
          </p:cNvPr>
          <p:cNvSpPr>
            <a:spLocks noGrp="1"/>
          </p:cNvSpPr>
          <p:nvPr>
            <p:ph type="title"/>
          </p:nvPr>
        </p:nvSpPr>
        <p:spPr/>
        <p:txBody>
          <a:bodyPr/>
          <a:lstStyle/>
          <a:p>
            <a:r>
              <a:rPr lang="en-US" altLang="ko-KR" dirty="0"/>
              <a:t>Make Sure that You Provide the Source</a:t>
            </a:r>
            <a:endParaRPr lang="ko-KR" altLang="en-US" dirty="0"/>
          </a:p>
        </p:txBody>
      </p:sp>
      <p:pic>
        <p:nvPicPr>
          <p:cNvPr id="4" name="내용 개체 틀 3">
            <a:extLst>
              <a:ext uri="{FF2B5EF4-FFF2-40B4-BE49-F238E27FC236}">
                <a16:creationId xmlns:a16="http://schemas.microsoft.com/office/drawing/2014/main" id="{20E7F3AA-2EF7-4EC8-A3F1-5DA3D44BCC2C}"/>
              </a:ext>
            </a:extLst>
          </p:cNvPr>
          <p:cNvPicPr>
            <a:picLocks noGrp="1"/>
          </p:cNvPicPr>
          <p:nvPr>
            <p:ph idx="1"/>
          </p:nvPr>
        </p:nvPicPr>
        <p:blipFill>
          <a:blip r:embed="rId2"/>
          <a:stretch>
            <a:fillRect/>
          </a:stretch>
        </p:blipFill>
        <p:spPr>
          <a:xfrm>
            <a:off x="1663700" y="1447800"/>
            <a:ext cx="8564033" cy="4907844"/>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타원 2">
            <a:extLst>
              <a:ext uri="{FF2B5EF4-FFF2-40B4-BE49-F238E27FC236}">
                <a16:creationId xmlns:a16="http://schemas.microsoft.com/office/drawing/2014/main" id="{3273CBDC-4B84-4F70-B2A7-3966C6A40332}"/>
              </a:ext>
            </a:extLst>
          </p:cNvPr>
          <p:cNvSpPr/>
          <p:nvPr/>
        </p:nvSpPr>
        <p:spPr>
          <a:xfrm>
            <a:off x="1919111" y="4944420"/>
            <a:ext cx="2054578" cy="1162869"/>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1316214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3D7E0DC-45CD-490C-A5BB-C8A0334AA5BA}"/>
              </a:ext>
            </a:extLst>
          </p:cNvPr>
          <p:cNvSpPr>
            <a:spLocks noGrp="1"/>
          </p:cNvSpPr>
          <p:nvPr>
            <p:ph type="title"/>
          </p:nvPr>
        </p:nvSpPr>
        <p:spPr/>
        <p:txBody>
          <a:bodyPr>
            <a:normAutofit/>
          </a:bodyPr>
          <a:lstStyle/>
          <a:p>
            <a:r>
              <a:rPr lang="en-US" altLang="ko-KR" dirty="0"/>
              <a:t>Why</a:t>
            </a:r>
            <a:r>
              <a:rPr lang="ko-KR" altLang="en-US" dirty="0"/>
              <a:t> </a:t>
            </a:r>
            <a:r>
              <a:rPr lang="en-US" altLang="ko-KR" dirty="0"/>
              <a:t>is Plagiarism a Problem? </a:t>
            </a:r>
            <a:endParaRPr lang="ko-KR" altLang="en-US" dirty="0"/>
          </a:p>
        </p:txBody>
      </p:sp>
      <p:sp>
        <p:nvSpPr>
          <p:cNvPr id="3" name="내용 개체 틀 2">
            <a:extLst>
              <a:ext uri="{FF2B5EF4-FFF2-40B4-BE49-F238E27FC236}">
                <a16:creationId xmlns:a16="http://schemas.microsoft.com/office/drawing/2014/main" id="{A8D049E3-6D31-44A7-BF6E-DDEEF11916F9}"/>
              </a:ext>
            </a:extLst>
          </p:cNvPr>
          <p:cNvSpPr>
            <a:spLocks noGrp="1"/>
          </p:cNvSpPr>
          <p:nvPr>
            <p:ph idx="1"/>
          </p:nvPr>
        </p:nvSpPr>
        <p:spPr>
          <a:xfrm>
            <a:off x="1426463" y="1600201"/>
            <a:ext cx="10400351" cy="4904116"/>
          </a:xfrm>
        </p:spPr>
        <p:txBody>
          <a:bodyPr>
            <a:normAutofit/>
          </a:bodyPr>
          <a:lstStyle/>
          <a:p>
            <a:pPr>
              <a:lnSpc>
                <a:spcPct val="150000"/>
              </a:lnSpc>
            </a:pPr>
            <a:r>
              <a:rPr lang="en-US" altLang="ko-KR" sz="2600" dirty="0"/>
              <a:t>If you do not provide proper citation, it is called “plagiarism.”</a:t>
            </a:r>
          </a:p>
          <a:p>
            <a:pPr>
              <a:lnSpc>
                <a:spcPct val="150000"/>
              </a:lnSpc>
            </a:pPr>
            <a:r>
              <a:rPr lang="en-US" altLang="ko-KR" sz="2600" dirty="0"/>
              <a:t>Taking other researcher’s achievement as one’s own instead of praising it   - academic theft</a:t>
            </a:r>
          </a:p>
          <a:p>
            <a:endParaRPr lang="ko-KR" altLang="en-US" dirty="0"/>
          </a:p>
        </p:txBody>
      </p:sp>
    </p:spTree>
    <p:extLst>
      <p:ext uri="{BB962C8B-B14F-4D97-AF65-F5344CB8AC3E}">
        <p14:creationId xmlns:p14="http://schemas.microsoft.com/office/powerpoint/2010/main" val="38952102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3D7E0DC-45CD-490C-A5BB-C8A0334AA5BA}"/>
              </a:ext>
            </a:extLst>
          </p:cNvPr>
          <p:cNvSpPr>
            <a:spLocks noGrp="1"/>
          </p:cNvSpPr>
          <p:nvPr>
            <p:ph type="title"/>
          </p:nvPr>
        </p:nvSpPr>
        <p:spPr/>
        <p:txBody>
          <a:bodyPr>
            <a:normAutofit/>
          </a:bodyPr>
          <a:lstStyle/>
          <a:p>
            <a:r>
              <a:rPr lang="en-US" altLang="ko-KR" dirty="0"/>
              <a:t>Why</a:t>
            </a:r>
            <a:r>
              <a:rPr lang="ko-KR" altLang="en-US" dirty="0"/>
              <a:t> </a:t>
            </a:r>
            <a:r>
              <a:rPr lang="en-US" altLang="ko-KR" dirty="0"/>
              <a:t>do they Plagiarize? </a:t>
            </a:r>
            <a:endParaRPr lang="ko-KR" altLang="en-US" dirty="0"/>
          </a:p>
        </p:txBody>
      </p:sp>
      <p:sp>
        <p:nvSpPr>
          <p:cNvPr id="3" name="내용 개체 틀 2">
            <a:extLst>
              <a:ext uri="{FF2B5EF4-FFF2-40B4-BE49-F238E27FC236}">
                <a16:creationId xmlns:a16="http://schemas.microsoft.com/office/drawing/2014/main" id="{A8D049E3-6D31-44A7-BF6E-DDEEF11916F9}"/>
              </a:ext>
            </a:extLst>
          </p:cNvPr>
          <p:cNvSpPr>
            <a:spLocks noGrp="1"/>
          </p:cNvSpPr>
          <p:nvPr>
            <p:ph idx="1"/>
          </p:nvPr>
        </p:nvSpPr>
        <p:spPr>
          <a:xfrm>
            <a:off x="1426463" y="1600201"/>
            <a:ext cx="10400351" cy="4904116"/>
          </a:xfrm>
        </p:spPr>
        <p:txBody>
          <a:bodyPr>
            <a:normAutofit/>
          </a:bodyPr>
          <a:lstStyle/>
          <a:p>
            <a:pPr marL="457200" indent="-457200">
              <a:lnSpc>
                <a:spcPct val="150000"/>
              </a:lnSpc>
              <a:buFont typeface="Wingdings" panose="05000000000000000000" pitchFamily="2" charset="2"/>
              <a:buChar char="Ø"/>
            </a:pPr>
            <a:r>
              <a:rPr lang="en-US" altLang="ko-KR" sz="2600" dirty="0"/>
              <a:t>In the past, the approach to plagiarism was completely different, as</a:t>
            </a:r>
            <a:r>
              <a:rPr lang="ko-KR" altLang="en-US" sz="2600" dirty="0"/>
              <a:t> </a:t>
            </a:r>
            <a:r>
              <a:rPr lang="en-US" altLang="ko-KR" sz="2600" dirty="0"/>
              <a:t>scholarly work has nothing to do with financial interest.</a:t>
            </a:r>
          </a:p>
          <a:p>
            <a:pPr marL="457200" indent="-457200">
              <a:lnSpc>
                <a:spcPct val="150000"/>
              </a:lnSpc>
              <a:buFont typeface="Wingdings" panose="05000000000000000000" pitchFamily="2" charset="2"/>
              <a:buChar char="Ø"/>
            </a:pPr>
            <a:r>
              <a:rPr lang="en-US" altLang="ko-KR" sz="2600" dirty="0"/>
              <a:t>Some are not very sensitive about the issue as others and do not care.</a:t>
            </a:r>
          </a:p>
          <a:p>
            <a:pPr marL="457200" indent="-457200">
              <a:lnSpc>
                <a:spcPct val="150000"/>
              </a:lnSpc>
              <a:buFont typeface="Wingdings" panose="05000000000000000000" pitchFamily="2" charset="2"/>
              <a:buChar char="Ø"/>
            </a:pPr>
            <a:r>
              <a:rPr lang="en-US" altLang="ko-KR" sz="2600" dirty="0"/>
              <a:t>Heated</a:t>
            </a:r>
            <a:r>
              <a:rPr lang="ko-KR" altLang="en-US" sz="2600" dirty="0"/>
              <a:t> </a:t>
            </a:r>
            <a:r>
              <a:rPr lang="en-US" altLang="ko-KR" sz="2600" dirty="0"/>
              <a:t>competition within academia - Connected to the matter of career</a:t>
            </a:r>
          </a:p>
          <a:p>
            <a:pPr marL="360363" indent="-360363">
              <a:lnSpc>
                <a:spcPct val="150000"/>
              </a:lnSpc>
              <a:buNone/>
            </a:pPr>
            <a:endParaRPr lang="ko-KR" altLang="en-US" dirty="0"/>
          </a:p>
        </p:txBody>
      </p:sp>
    </p:spTree>
    <p:extLst>
      <p:ext uri="{BB962C8B-B14F-4D97-AF65-F5344CB8AC3E}">
        <p14:creationId xmlns:p14="http://schemas.microsoft.com/office/powerpoint/2010/main" val="27516282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62EE6E92-BE08-4626-9430-ADD3D8D0201E}"/>
              </a:ext>
            </a:extLst>
          </p:cNvPr>
          <p:cNvSpPr>
            <a:spLocks noGrp="1"/>
          </p:cNvSpPr>
          <p:nvPr>
            <p:ph type="title"/>
          </p:nvPr>
        </p:nvSpPr>
        <p:spPr/>
        <p:txBody>
          <a:bodyPr>
            <a:normAutofit/>
          </a:bodyPr>
          <a:lstStyle/>
          <a:p>
            <a:r>
              <a:rPr lang="en-US" altLang="ko-KR" dirty="0"/>
              <a:t>Definition of Plagiarism</a:t>
            </a:r>
            <a:endParaRPr lang="ko-KR" altLang="en-US" dirty="0"/>
          </a:p>
        </p:txBody>
      </p:sp>
      <p:sp>
        <p:nvSpPr>
          <p:cNvPr id="3" name="내용 개체 틀 2">
            <a:extLst>
              <a:ext uri="{FF2B5EF4-FFF2-40B4-BE49-F238E27FC236}">
                <a16:creationId xmlns:a16="http://schemas.microsoft.com/office/drawing/2014/main" id="{FB00A20A-75DA-426C-A9E1-D04B2B0ACE2C}"/>
              </a:ext>
            </a:extLst>
          </p:cNvPr>
          <p:cNvSpPr>
            <a:spLocks noGrp="1"/>
          </p:cNvSpPr>
          <p:nvPr>
            <p:ph idx="1"/>
          </p:nvPr>
        </p:nvSpPr>
        <p:spPr>
          <a:xfrm>
            <a:off x="1426464" y="1600201"/>
            <a:ext cx="10155936" cy="5076644"/>
          </a:xfrm>
        </p:spPr>
        <p:txBody>
          <a:bodyPr>
            <a:noAutofit/>
          </a:bodyPr>
          <a:lstStyle/>
          <a:p>
            <a:pPr>
              <a:lnSpc>
                <a:spcPct val="150000"/>
              </a:lnSpc>
            </a:pPr>
            <a:r>
              <a:rPr lang="en-US" altLang="ko-KR" sz="2600" b="1" dirty="0"/>
              <a:t>Plagiarism</a:t>
            </a:r>
            <a:r>
              <a:rPr lang="en-US" altLang="ko-KR" sz="2600" dirty="0"/>
              <a:t> is the representation of another author's language, thoughts, ideas, or expressions as one's own original work without appropriate citation. (Wikipedia)</a:t>
            </a:r>
          </a:p>
          <a:p>
            <a:pPr>
              <a:lnSpc>
                <a:spcPct val="150000"/>
              </a:lnSpc>
            </a:pPr>
            <a:r>
              <a:rPr lang="en-US" altLang="ko-KR" sz="2600" dirty="0"/>
              <a:t>Not only the text, but also structure of original writing could be plagiarized. Paraphrasing, copying or editing of contents or tables are all plagiarism.</a:t>
            </a:r>
          </a:p>
          <a:p>
            <a:pPr>
              <a:lnSpc>
                <a:spcPct val="150000"/>
              </a:lnSpc>
            </a:pPr>
            <a:r>
              <a:rPr lang="en-US" altLang="ko-KR" sz="2600" dirty="0"/>
              <a:t>Unclear or misleading citation is also plagiarism.</a:t>
            </a:r>
          </a:p>
        </p:txBody>
      </p:sp>
    </p:spTree>
    <p:extLst>
      <p:ext uri="{BB962C8B-B14F-4D97-AF65-F5344CB8AC3E}">
        <p14:creationId xmlns:p14="http://schemas.microsoft.com/office/powerpoint/2010/main" val="1150835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D931F86-0A6A-490B-8A0B-F478AA841A2E}"/>
              </a:ext>
            </a:extLst>
          </p:cNvPr>
          <p:cNvSpPr>
            <a:spLocks noGrp="1"/>
          </p:cNvSpPr>
          <p:nvPr>
            <p:ph type="title"/>
          </p:nvPr>
        </p:nvSpPr>
        <p:spPr/>
        <p:txBody>
          <a:bodyPr/>
          <a:lstStyle/>
          <a:p>
            <a:r>
              <a:rPr lang="en-US" altLang="ko-KR" dirty="0"/>
              <a:t>Definition of Plagiarism</a:t>
            </a:r>
            <a:endParaRPr lang="ko-KR" altLang="en-US" dirty="0"/>
          </a:p>
        </p:txBody>
      </p:sp>
      <p:sp>
        <p:nvSpPr>
          <p:cNvPr id="3" name="내용 개체 틀 2">
            <a:extLst>
              <a:ext uri="{FF2B5EF4-FFF2-40B4-BE49-F238E27FC236}">
                <a16:creationId xmlns:a16="http://schemas.microsoft.com/office/drawing/2014/main" id="{AF91626A-A812-425C-9E81-AFFBEB804CEE}"/>
              </a:ext>
            </a:extLst>
          </p:cNvPr>
          <p:cNvSpPr>
            <a:spLocks noGrp="1"/>
          </p:cNvSpPr>
          <p:nvPr>
            <p:ph idx="1"/>
          </p:nvPr>
        </p:nvSpPr>
        <p:spPr>
          <a:xfrm>
            <a:off x="1426464" y="1600201"/>
            <a:ext cx="10368372" cy="4878237"/>
          </a:xfrm>
        </p:spPr>
        <p:txBody>
          <a:bodyPr>
            <a:normAutofit fontScale="92500" lnSpcReduction="10000"/>
          </a:bodyPr>
          <a:lstStyle/>
          <a:p>
            <a:pPr>
              <a:lnSpc>
                <a:spcPct val="150000"/>
              </a:lnSpc>
            </a:pPr>
            <a:r>
              <a:rPr lang="en-US" altLang="ko-KR" sz="2800" dirty="0"/>
              <a:t>Permission of the original author is irrelevant if the original work was published. </a:t>
            </a:r>
          </a:p>
          <a:p>
            <a:pPr>
              <a:lnSpc>
                <a:spcPct val="150000"/>
              </a:lnSpc>
            </a:pPr>
            <a:r>
              <a:rPr lang="en-US" altLang="ko-KR" sz="2800" dirty="0"/>
              <a:t>The similarity of the sentence is not the only criteria.</a:t>
            </a:r>
          </a:p>
          <a:p>
            <a:pPr>
              <a:lnSpc>
                <a:spcPct val="150000"/>
              </a:lnSpc>
            </a:pPr>
            <a:r>
              <a:rPr lang="en-US" altLang="ko-KR" sz="2800" dirty="0"/>
              <a:t>Matter of intentionality or simple mistake are irrelevant. </a:t>
            </a:r>
          </a:p>
          <a:p>
            <a:pPr>
              <a:lnSpc>
                <a:spcPct val="150000"/>
              </a:lnSpc>
            </a:pPr>
            <a:r>
              <a:rPr lang="en-US" altLang="ko-KR" sz="2800" dirty="0"/>
              <a:t>It is almost impossible that somebody is accused of plagiarism by chance. </a:t>
            </a:r>
          </a:p>
          <a:p>
            <a:pPr>
              <a:lnSpc>
                <a:spcPct val="150000"/>
              </a:lnSpc>
            </a:pPr>
            <a:r>
              <a:rPr lang="en-US" altLang="ko-KR" sz="2800" dirty="0"/>
              <a:t>All</a:t>
            </a:r>
            <a:r>
              <a:rPr lang="ko-KR" altLang="en-US" sz="2800" dirty="0"/>
              <a:t> </a:t>
            </a:r>
            <a:r>
              <a:rPr lang="en-US" altLang="ko-KR" sz="2800" dirty="0"/>
              <a:t>judgements on plagiarism should be made by academia of the given field, </a:t>
            </a:r>
            <a:r>
              <a:rPr lang="en-US" altLang="ko-KR" sz="2800"/>
              <a:t>not news </a:t>
            </a:r>
            <a:r>
              <a:rPr lang="en-US" altLang="ko-KR" sz="2800" dirty="0"/>
              <a:t>reporters.</a:t>
            </a:r>
          </a:p>
          <a:p>
            <a:pPr marL="0" indent="0">
              <a:lnSpc>
                <a:spcPct val="150000"/>
              </a:lnSpc>
              <a:buNone/>
            </a:pPr>
            <a:endParaRPr lang="ko-KR" altLang="en-US" dirty="0"/>
          </a:p>
        </p:txBody>
      </p:sp>
    </p:spTree>
    <p:extLst>
      <p:ext uri="{BB962C8B-B14F-4D97-AF65-F5344CB8AC3E}">
        <p14:creationId xmlns:p14="http://schemas.microsoft.com/office/powerpoint/2010/main" val="16383587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21AD4217-E050-413F-9C41-EE60CBA27342}"/>
              </a:ext>
            </a:extLst>
          </p:cNvPr>
          <p:cNvSpPr>
            <a:spLocks noGrp="1"/>
          </p:cNvSpPr>
          <p:nvPr>
            <p:ph type="title"/>
          </p:nvPr>
        </p:nvSpPr>
        <p:spPr/>
        <p:txBody>
          <a:bodyPr/>
          <a:lstStyle/>
          <a:p>
            <a:r>
              <a:rPr lang="en-US" altLang="ko-KR" dirty="0"/>
              <a:t>How can We Avoid Plagiarism ?</a:t>
            </a:r>
            <a:endParaRPr lang="ko-KR" altLang="en-US" dirty="0"/>
          </a:p>
        </p:txBody>
      </p:sp>
      <p:sp>
        <p:nvSpPr>
          <p:cNvPr id="3" name="내용 개체 틀 2">
            <a:extLst>
              <a:ext uri="{FF2B5EF4-FFF2-40B4-BE49-F238E27FC236}">
                <a16:creationId xmlns:a16="http://schemas.microsoft.com/office/drawing/2014/main" id="{BC0D8A53-0899-4B11-A09E-A325BE40593F}"/>
              </a:ext>
            </a:extLst>
          </p:cNvPr>
          <p:cNvSpPr>
            <a:spLocks noGrp="1"/>
          </p:cNvSpPr>
          <p:nvPr>
            <p:ph idx="1"/>
          </p:nvPr>
        </p:nvSpPr>
        <p:spPr/>
        <p:txBody>
          <a:bodyPr>
            <a:normAutofit/>
          </a:bodyPr>
          <a:lstStyle/>
          <a:p>
            <a:pPr>
              <a:lnSpc>
                <a:spcPct val="150000"/>
              </a:lnSpc>
            </a:pPr>
            <a:r>
              <a:rPr lang="en-US" altLang="ko-KR" sz="2600" dirty="0"/>
              <a:t>Appropriate citation</a:t>
            </a:r>
          </a:p>
          <a:p>
            <a:pPr>
              <a:lnSpc>
                <a:spcPct val="150000"/>
              </a:lnSpc>
            </a:pPr>
            <a:r>
              <a:rPr lang="en-US" altLang="ko-KR" sz="2600" dirty="0"/>
              <a:t>Through appropriate citation, one can know what he/she learned from where and what is one’s own idea.</a:t>
            </a:r>
          </a:p>
          <a:p>
            <a:pPr marL="360363" indent="-360363">
              <a:lnSpc>
                <a:spcPct val="150000"/>
              </a:lnSpc>
              <a:buNone/>
            </a:pPr>
            <a:r>
              <a:rPr lang="en-US" altLang="ko-KR" sz="2600" dirty="0"/>
              <a:t>    </a:t>
            </a:r>
          </a:p>
        </p:txBody>
      </p:sp>
    </p:spTree>
    <p:extLst>
      <p:ext uri="{BB962C8B-B14F-4D97-AF65-F5344CB8AC3E}">
        <p14:creationId xmlns:p14="http://schemas.microsoft.com/office/powerpoint/2010/main" val="35349222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12C092F-DE7A-451B-9244-367D8CC77967}"/>
              </a:ext>
            </a:extLst>
          </p:cNvPr>
          <p:cNvSpPr>
            <a:spLocks noGrp="1"/>
          </p:cNvSpPr>
          <p:nvPr>
            <p:ph type="title"/>
          </p:nvPr>
        </p:nvSpPr>
        <p:spPr/>
        <p:txBody>
          <a:bodyPr>
            <a:normAutofit/>
          </a:bodyPr>
          <a:lstStyle/>
          <a:p>
            <a:r>
              <a:rPr lang="en-US" altLang="ko-KR" dirty="0"/>
              <a:t>When Somebody Plagiarized My Work</a:t>
            </a:r>
            <a:endParaRPr lang="ko-KR" altLang="en-US" dirty="0"/>
          </a:p>
        </p:txBody>
      </p:sp>
      <p:sp>
        <p:nvSpPr>
          <p:cNvPr id="3" name="내용 개체 틀 2">
            <a:extLst>
              <a:ext uri="{FF2B5EF4-FFF2-40B4-BE49-F238E27FC236}">
                <a16:creationId xmlns:a16="http://schemas.microsoft.com/office/drawing/2014/main" id="{E9B177C9-7FA9-41A9-8202-3081252C79CD}"/>
              </a:ext>
            </a:extLst>
          </p:cNvPr>
          <p:cNvSpPr>
            <a:spLocks noGrp="1"/>
          </p:cNvSpPr>
          <p:nvPr>
            <p:ph idx="1"/>
          </p:nvPr>
        </p:nvSpPr>
        <p:spPr>
          <a:xfrm>
            <a:off x="1426464" y="1600201"/>
            <a:ext cx="10155936" cy="4800599"/>
          </a:xfrm>
        </p:spPr>
        <p:txBody>
          <a:bodyPr>
            <a:normAutofit fontScale="92500"/>
          </a:bodyPr>
          <a:lstStyle/>
          <a:p>
            <a:pPr>
              <a:lnSpc>
                <a:spcPct val="150000"/>
              </a:lnSpc>
            </a:pPr>
            <a:r>
              <a:rPr lang="en-US" altLang="ko-KR" sz="2800" dirty="0"/>
              <a:t>As academic journals have their own system to process the accusation of plagiarism, you can report to the journal where the person published.</a:t>
            </a:r>
          </a:p>
          <a:p>
            <a:pPr marL="720725" indent="-720725">
              <a:lnSpc>
                <a:spcPct val="150000"/>
              </a:lnSpc>
              <a:buNone/>
            </a:pPr>
            <a:r>
              <a:rPr lang="en-US" altLang="ko-KR" sz="2800" dirty="0"/>
              <a:t>       - You have to provide the evidence that your work is plagiarized in the article published in that particular journal and the journal will inform you after investigation. If the allegation is true, then they inform the institution of the person who plagiarized. </a:t>
            </a:r>
          </a:p>
        </p:txBody>
      </p:sp>
    </p:spTree>
    <p:extLst>
      <p:ext uri="{BB962C8B-B14F-4D97-AF65-F5344CB8AC3E}">
        <p14:creationId xmlns:p14="http://schemas.microsoft.com/office/powerpoint/2010/main" val="27953120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12C092F-DE7A-451B-9244-367D8CC77967}"/>
              </a:ext>
            </a:extLst>
          </p:cNvPr>
          <p:cNvSpPr>
            <a:spLocks noGrp="1"/>
          </p:cNvSpPr>
          <p:nvPr>
            <p:ph type="title"/>
          </p:nvPr>
        </p:nvSpPr>
        <p:spPr/>
        <p:txBody>
          <a:bodyPr>
            <a:normAutofit/>
          </a:bodyPr>
          <a:lstStyle/>
          <a:p>
            <a:r>
              <a:rPr lang="en-US" altLang="ko-KR" dirty="0"/>
              <a:t>When Somebody Plagiarized My Work</a:t>
            </a:r>
            <a:endParaRPr lang="ko-KR" altLang="en-US" dirty="0"/>
          </a:p>
        </p:txBody>
      </p:sp>
      <p:sp>
        <p:nvSpPr>
          <p:cNvPr id="3" name="내용 개체 틀 2">
            <a:extLst>
              <a:ext uri="{FF2B5EF4-FFF2-40B4-BE49-F238E27FC236}">
                <a16:creationId xmlns:a16="http://schemas.microsoft.com/office/drawing/2014/main" id="{E9B177C9-7FA9-41A9-8202-3081252C79CD}"/>
              </a:ext>
            </a:extLst>
          </p:cNvPr>
          <p:cNvSpPr>
            <a:spLocks noGrp="1"/>
          </p:cNvSpPr>
          <p:nvPr>
            <p:ph idx="1"/>
          </p:nvPr>
        </p:nvSpPr>
        <p:spPr/>
        <p:txBody>
          <a:bodyPr>
            <a:normAutofit/>
          </a:bodyPr>
          <a:lstStyle/>
          <a:p>
            <a:pPr>
              <a:lnSpc>
                <a:spcPct val="150000"/>
              </a:lnSpc>
            </a:pPr>
            <a:r>
              <a:rPr lang="en-US" altLang="ko-KR" sz="2600" dirty="0"/>
              <a:t>In the case of a book, you have to report to the relevant academic society or the institution that recognize the particular work as achievement.</a:t>
            </a:r>
          </a:p>
          <a:p>
            <a:pPr marL="360363" indent="-360363">
              <a:lnSpc>
                <a:spcPct val="150000"/>
              </a:lnSpc>
              <a:buNone/>
            </a:pPr>
            <a:r>
              <a:rPr lang="ko-KR" altLang="en-US" sz="2600" dirty="0"/>
              <a:t>    </a:t>
            </a:r>
          </a:p>
        </p:txBody>
      </p:sp>
    </p:spTree>
    <p:extLst>
      <p:ext uri="{BB962C8B-B14F-4D97-AF65-F5344CB8AC3E}">
        <p14:creationId xmlns:p14="http://schemas.microsoft.com/office/powerpoint/2010/main" val="28692180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AB8DD14A-7EA4-49F2-8A49-AC3B2689BA29}"/>
              </a:ext>
            </a:extLst>
          </p:cNvPr>
          <p:cNvSpPr>
            <a:spLocks noGrp="1"/>
          </p:cNvSpPr>
          <p:nvPr>
            <p:ph type="title"/>
          </p:nvPr>
        </p:nvSpPr>
        <p:spPr/>
        <p:txBody>
          <a:bodyPr/>
          <a:lstStyle/>
          <a:p>
            <a:r>
              <a:rPr lang="en-US" altLang="ko-KR" dirty="0"/>
              <a:t>We Have Learned</a:t>
            </a:r>
            <a:endParaRPr lang="ko-KR" altLang="en-US" dirty="0"/>
          </a:p>
        </p:txBody>
      </p:sp>
      <p:sp>
        <p:nvSpPr>
          <p:cNvPr id="3" name="내용 개체 틀 2">
            <a:extLst>
              <a:ext uri="{FF2B5EF4-FFF2-40B4-BE49-F238E27FC236}">
                <a16:creationId xmlns:a16="http://schemas.microsoft.com/office/drawing/2014/main" id="{6E14E10F-54D3-4E00-B942-54CB909C0BC3}"/>
              </a:ext>
            </a:extLst>
          </p:cNvPr>
          <p:cNvSpPr>
            <a:spLocks noGrp="1"/>
          </p:cNvSpPr>
          <p:nvPr>
            <p:ph idx="1"/>
          </p:nvPr>
        </p:nvSpPr>
        <p:spPr/>
        <p:txBody>
          <a:bodyPr/>
          <a:lstStyle/>
          <a:p>
            <a:r>
              <a:rPr lang="en-US" altLang="ko-KR" dirty="0"/>
              <a:t>Why we provide citation in academia</a:t>
            </a:r>
          </a:p>
          <a:p>
            <a:r>
              <a:rPr lang="en-US" altLang="ko-KR" dirty="0"/>
              <a:t>What is plagiarism</a:t>
            </a:r>
          </a:p>
          <a:p>
            <a:r>
              <a:rPr lang="en-US" altLang="ko-KR" dirty="0"/>
              <a:t>How to avoid plagiarism</a:t>
            </a:r>
            <a:endParaRPr lang="ko-KR" altLang="en-US" dirty="0"/>
          </a:p>
        </p:txBody>
      </p:sp>
    </p:spTree>
    <p:extLst>
      <p:ext uri="{BB962C8B-B14F-4D97-AF65-F5344CB8AC3E}">
        <p14:creationId xmlns:p14="http://schemas.microsoft.com/office/powerpoint/2010/main" val="23098881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68535BA4-F8A6-4217-8154-5B1143E0111C}"/>
              </a:ext>
            </a:extLst>
          </p:cNvPr>
          <p:cNvSpPr>
            <a:spLocks noGrp="1"/>
          </p:cNvSpPr>
          <p:nvPr>
            <p:ph type="title"/>
          </p:nvPr>
        </p:nvSpPr>
        <p:spPr>
          <a:xfrm>
            <a:off x="987552" y="2857500"/>
            <a:ext cx="10216896" cy="1143000"/>
          </a:xfrm>
        </p:spPr>
        <p:txBody>
          <a:bodyPr>
            <a:normAutofit fontScale="90000"/>
          </a:bodyPr>
          <a:lstStyle/>
          <a:p>
            <a:pPr algn="ctr"/>
            <a:r>
              <a:rPr lang="en-US" altLang="ko-KR" dirty="0"/>
              <a:t>Thank You!</a:t>
            </a:r>
            <a:br>
              <a:rPr lang="en-US" altLang="ko-KR" dirty="0"/>
            </a:br>
            <a:r>
              <a:rPr lang="en-US" altLang="ko-KR" dirty="0"/>
              <a:t>phtech@handong.edu</a:t>
            </a:r>
            <a:endParaRPr lang="ko-KR" altLang="en-US" dirty="0"/>
          </a:p>
        </p:txBody>
      </p:sp>
    </p:spTree>
    <p:extLst>
      <p:ext uri="{BB962C8B-B14F-4D97-AF65-F5344CB8AC3E}">
        <p14:creationId xmlns:p14="http://schemas.microsoft.com/office/powerpoint/2010/main" val="2221629671"/>
      </p:ext>
    </p:extLst>
  </p:cSld>
  <p:clrMapOvr>
    <a:masterClrMapping/>
  </p:clrMapOvr>
</p:sld>
</file>

<file path=ppt/theme/theme1.xml><?xml version="1.0" encoding="utf-8"?>
<a:theme xmlns:a="http://schemas.openxmlformats.org/drawingml/2006/main" name="New_Korea01">
  <a:themeElements>
    <a:clrScheme name="Korea01">
      <a:dk1>
        <a:srgbClr val="000000"/>
      </a:dk1>
      <a:lt1>
        <a:srgbClr val="FFFFFF"/>
      </a:lt1>
      <a:dk2>
        <a:srgbClr val="003366"/>
      </a:dk2>
      <a:lt2>
        <a:srgbClr val="F5F1D7"/>
      </a:lt2>
      <a:accent1>
        <a:srgbClr val="B2B2B2"/>
      </a:accent1>
      <a:accent2>
        <a:srgbClr val="C6BE5A"/>
      </a:accent2>
      <a:accent3>
        <a:srgbClr val="84AA4B"/>
      </a:accent3>
      <a:accent4>
        <a:srgbClr val="CB6B23"/>
      </a:accent4>
      <a:accent5>
        <a:srgbClr val="8A6EB2"/>
      </a:accent5>
      <a:accent6>
        <a:srgbClr val="4AA3AC"/>
      </a:accent6>
      <a:hlink>
        <a:srgbClr val="0FD2D7"/>
      </a:hlink>
      <a:folHlink>
        <a:srgbClr val="FF0066"/>
      </a:folHlink>
    </a:clrScheme>
    <a:fontScheme name="Korea01">
      <a:majorFont>
        <a:latin typeface="Calisto MT"/>
        <a:ea typeface=""/>
        <a:cs typeface=""/>
      </a:majorFont>
      <a:minorFont>
        <a:latin typeface="Constantia"/>
        <a:ea typeface=""/>
        <a:cs typeface=""/>
      </a:minorFont>
    </a:fontScheme>
    <a:fmtScheme name="Korea0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35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3500000" scaled="0"/>
        </a:gradFill>
      </a:fillStyleLst>
      <a:lnStyleLst>
        <a:ln w="12700" cap="flat" cmpd="sng" algn="ctr">
          <a:solidFill>
            <a:schemeClr val="phClr"/>
          </a:solidFill>
          <a:prstDash val="solid"/>
        </a:ln>
        <a:ln w="22225" cap="flat" cmpd="sng" algn="ctr">
          <a:solidFill>
            <a:schemeClr val="phClr"/>
          </a:solidFill>
          <a:prstDash val="solid"/>
        </a:ln>
        <a:ln w="34925" cap="flat" cmpd="sng" algn="ctr">
          <a:solidFill>
            <a:schemeClr val="phClr"/>
          </a:solidFill>
          <a:prstDash val="solid"/>
        </a:ln>
      </a:lnStyleLst>
      <a:effectStyleLst>
        <a:effectStyle>
          <a:effectLst>
            <a:outerShdw blurRad="50800" dist="38100" dir="8100000" algn="bl" rotWithShape="0">
              <a:srgbClr val="000000">
                <a:alpha val="30000"/>
              </a:srgbClr>
            </a:outerShdw>
          </a:effectLst>
          <a:scene3d>
            <a:camera prst="orthographicFront">
              <a:rot lat="0" lon="0" rev="0"/>
            </a:camera>
            <a:lightRig rig="twoPt" dir="tl"/>
          </a:scene3d>
          <a:sp3d prstMaterial="translucentPowder">
            <a:bevelT w="38100" h="38100" prst="slope"/>
          </a:sp3d>
        </a:effectStyle>
        <a:effectStyle>
          <a:effectLst>
            <a:outerShdw blurRad="50800" dist="25400" dir="2700000" algn="bl" rotWithShape="0">
              <a:srgbClr val="000000">
                <a:alpha val="30000"/>
              </a:srgbClr>
            </a:outerShdw>
          </a:effectLst>
          <a:scene3d>
            <a:camera prst="orthographicFront">
              <a:rot lat="0" lon="0" rev="0"/>
            </a:camera>
            <a:lightRig rig="threePt" dir="tl">
              <a:rot lat="0" lon="0" rev="18000000"/>
            </a:lightRig>
          </a:scene3d>
          <a:sp3d prstMaterial="flat">
            <a:bevelT w="31750" h="63500" prst="slope"/>
          </a:sp3d>
        </a:effectStyle>
        <a:effectStyle>
          <a:effectLst>
            <a:outerShdw blurRad="38100" dist="38100" dir="2700000" algn="bl" rotWithShape="0">
              <a:srgbClr val="000000">
                <a:alpha val="40000"/>
              </a:srgbClr>
            </a:outerShdw>
          </a:effectLst>
          <a:scene3d>
            <a:camera prst="orthographicFront">
              <a:rot lat="0" lon="0" rev="0"/>
            </a:camera>
            <a:lightRig rig="threePt" dir="tl">
              <a:rot lat="0" lon="0" rev="16200000"/>
            </a:lightRig>
          </a:scene3d>
          <a:sp3d prstMaterial="flat">
            <a:bevelT w="57150" h="114300" prst="slope"/>
          </a:sp3d>
        </a:effectStyle>
      </a:effectStyleLst>
      <a:bgFillStyleLst>
        <a:solidFill>
          <a:schemeClr val="phClr"/>
        </a:solidFill>
        <a:gradFill rotWithShape="1">
          <a:gsLst>
            <a:gs pos="0">
              <a:schemeClr val="phClr">
                <a:tint val="95000"/>
                <a:satMod val="90000"/>
              </a:schemeClr>
            </a:gs>
            <a:gs pos="100000">
              <a:schemeClr val="phClr">
                <a:shade val="90000"/>
                <a:satMod val="100000"/>
                <a:lumMod val="80000"/>
              </a:schemeClr>
            </a:gs>
          </a:gsLst>
          <a:lin ang="10800000" scaled="1"/>
        </a:gradFill>
        <a:gradFill rotWithShape="1">
          <a:gsLst>
            <a:gs pos="22000">
              <a:schemeClr val="phClr">
                <a:tint val="100000"/>
                <a:shade val="60000"/>
                <a:satMod val="170000"/>
              </a:schemeClr>
            </a:gs>
            <a:gs pos="100000">
              <a:schemeClr val="phClr">
                <a:tint val="95000"/>
                <a:shade val="100000"/>
                <a:satMod val="130000"/>
                <a:lumMod val="130000"/>
              </a:schemeClr>
            </a:gs>
          </a:gsLst>
          <a:lin ang="2700000" scaled="1"/>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매듭 테마</Template>
  <TotalTime>1028</TotalTime>
  <Words>559</Words>
  <Application>Microsoft Office PowerPoint</Application>
  <PresentationFormat>와이드스크린</PresentationFormat>
  <Paragraphs>48</Paragraphs>
  <Slides>14</Slides>
  <Notes>0</Notes>
  <HiddenSlides>0</HiddenSlides>
  <MMClips>0</MMClips>
  <ScaleCrop>false</ScaleCrop>
  <HeadingPairs>
    <vt:vector size="6" baseType="variant">
      <vt:variant>
        <vt:lpstr>사용한 글꼴</vt:lpstr>
      </vt:variant>
      <vt:variant>
        <vt:i4>4</vt:i4>
      </vt:variant>
      <vt:variant>
        <vt:lpstr>테마</vt:lpstr>
      </vt:variant>
      <vt:variant>
        <vt:i4>1</vt:i4>
      </vt:variant>
      <vt:variant>
        <vt:lpstr>슬라이드 제목</vt:lpstr>
      </vt:variant>
      <vt:variant>
        <vt:i4>14</vt:i4>
      </vt:variant>
    </vt:vector>
  </HeadingPairs>
  <TitlesOfParts>
    <vt:vector size="19" baseType="lpstr">
      <vt:lpstr>Arial</vt:lpstr>
      <vt:lpstr>Calisto MT</vt:lpstr>
      <vt:lpstr>Constantia</vt:lpstr>
      <vt:lpstr>Wingdings</vt:lpstr>
      <vt:lpstr>New_Korea01</vt:lpstr>
      <vt:lpstr>Importance of Citation  (prof. Wha-Chul Son, Handong Global Univeristy)</vt:lpstr>
      <vt:lpstr>Learning Objectives</vt:lpstr>
      <vt:lpstr>The Purpose of Citation</vt:lpstr>
      <vt:lpstr>When do We Need to Provide Citation?</vt:lpstr>
      <vt:lpstr>Make Sure that You Provide the Source</vt:lpstr>
      <vt:lpstr>Why is Plagiarism a Problem? </vt:lpstr>
      <vt:lpstr>Why do they Plagiarize? </vt:lpstr>
      <vt:lpstr>Definition of Plagiarism</vt:lpstr>
      <vt:lpstr>Definition of Plagiarism</vt:lpstr>
      <vt:lpstr>How can We Avoid Plagiarism ?</vt:lpstr>
      <vt:lpstr>When Somebody Plagiarized My Work</vt:lpstr>
      <vt:lpstr>When Somebody Plagiarized My Work</vt:lpstr>
      <vt:lpstr>We Have Learned</vt:lpstr>
      <vt:lpstr>Thank You! phtech@handong.edu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인용과 표절</dc:title>
  <dc:creator>Wha-Chul Son</dc:creator>
  <cp:lastModifiedBy>SonWha-Chul</cp:lastModifiedBy>
  <cp:revision>37</cp:revision>
  <cp:lastPrinted>2021-03-09T08:04:55Z</cp:lastPrinted>
  <dcterms:created xsi:type="dcterms:W3CDTF">2021-03-09T01:51:49Z</dcterms:created>
  <dcterms:modified xsi:type="dcterms:W3CDTF">2021-09-18T05:24:38Z</dcterms:modified>
</cp:coreProperties>
</file>