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 id="272" r:id="rId18"/>
    <p:sldId id="291"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8" r:id="rId32"/>
    <p:sldId id="285" r:id="rId33"/>
    <p:sldId id="286" r:id="rId34"/>
    <p:sldId id="287" r:id="rId35"/>
    <p:sldId id="289" r:id="rId36"/>
    <p:sldId id="290" r:id="rId37"/>
  </p:sldIdLst>
  <p:sldSz cx="12192000" cy="6858000"/>
  <p:notesSz cx="6858000" cy="9144000"/>
  <p:custDataLst>
    <p:tags r:id="rId38"/>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0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31869765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184343186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25276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54330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2767136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2323050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2429898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2709972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1208084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1260198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620831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16131898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840392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20098792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27941884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F7F5168-71F8-4201-AB45-319E3B356EFE}" type="datetimeFigureOut">
              <a:rPr lang="ru-RU" smtClean="0"/>
              <a:pPr/>
              <a:t>16.11.2018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F21105-3182-4B88-A53B-F97C5988CD88}" type="slidenum">
              <a:rPr lang="ru-RU" smtClean="0"/>
              <a:pPr/>
              <a:t>‹#›</a:t>
            </a:fld>
            <a:endParaRPr lang="ru-RU"/>
          </a:p>
        </p:txBody>
      </p:sp>
    </p:spTree>
    <p:extLst>
      <p:ext uri="{BB962C8B-B14F-4D97-AF65-F5344CB8AC3E}">
        <p14:creationId xmlns:p14="http://schemas.microsoft.com/office/powerpoint/2010/main" val="2855226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F7F5168-71F8-4201-AB45-319E3B356EFE}" type="datetimeFigureOut">
              <a:rPr lang="ru-RU" smtClean="0"/>
              <a:pPr/>
              <a:t>16.11.2018</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2F21105-3182-4B88-A53B-F97C5988CD88}" type="slidenum">
              <a:rPr lang="ru-RU" smtClean="0"/>
              <a:pPr/>
              <a:t>‹#›</a:t>
            </a:fld>
            <a:endParaRPr lang="ru-RU"/>
          </a:p>
        </p:txBody>
      </p:sp>
    </p:spTree>
    <p:extLst>
      <p:ext uri="{BB962C8B-B14F-4D97-AF65-F5344CB8AC3E}">
        <p14:creationId xmlns:p14="http://schemas.microsoft.com/office/powerpoint/2010/main" val="1659934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24000" y="1037230"/>
            <a:ext cx="9144000" cy="4220570"/>
          </a:xfrm>
        </p:spPr>
        <p:txBody>
          <a:bodyPr>
            <a:normAutofit lnSpcReduction="10000"/>
          </a:bodyPr>
          <a:lstStyle/>
          <a:p>
            <a:pPr lvl="0" algn="ctr"/>
            <a:r>
              <a:rPr lang="ru-RU" sz="4400" dirty="0" err="1">
                <a:solidFill>
                  <a:schemeClr val="tx1"/>
                </a:solidFill>
              </a:rPr>
              <a:t>Web</a:t>
            </a:r>
            <a:r>
              <a:rPr lang="ru-RU" sz="4400" dirty="0">
                <a:solidFill>
                  <a:schemeClr val="tx1"/>
                </a:solidFill>
              </a:rPr>
              <a:t> </a:t>
            </a:r>
            <a:r>
              <a:rPr lang="ru-RU" sz="4400" dirty="0" err="1">
                <a:solidFill>
                  <a:schemeClr val="tx1"/>
                </a:solidFill>
              </a:rPr>
              <a:t>сайтлар</a:t>
            </a:r>
            <a:r>
              <a:rPr lang="ru-RU" sz="4400" dirty="0">
                <a:solidFill>
                  <a:schemeClr val="tx1"/>
                </a:solidFill>
              </a:rPr>
              <a:t> </a:t>
            </a:r>
            <a:r>
              <a:rPr lang="ru-RU" sz="4400" dirty="0" err="1">
                <a:solidFill>
                  <a:schemeClr val="tx1"/>
                </a:solidFill>
              </a:rPr>
              <a:t>яратишга</a:t>
            </a:r>
            <a:r>
              <a:rPr lang="ru-RU" sz="4400" dirty="0">
                <a:solidFill>
                  <a:schemeClr val="tx1"/>
                </a:solidFill>
              </a:rPr>
              <a:t> </a:t>
            </a:r>
            <a:r>
              <a:rPr lang="ru-RU" sz="4400" dirty="0" err="1">
                <a:solidFill>
                  <a:schemeClr val="tx1"/>
                </a:solidFill>
              </a:rPr>
              <a:t>йўналтирилган</a:t>
            </a:r>
            <a:r>
              <a:rPr lang="ru-RU" sz="4400" dirty="0">
                <a:solidFill>
                  <a:schemeClr val="tx1"/>
                </a:solidFill>
              </a:rPr>
              <a:t> </a:t>
            </a:r>
            <a:r>
              <a:rPr lang="ru-RU" sz="4400" dirty="0" err="1">
                <a:solidFill>
                  <a:schemeClr val="tx1"/>
                </a:solidFill>
              </a:rPr>
              <a:t>дастурий</a:t>
            </a:r>
            <a:r>
              <a:rPr lang="ru-RU" sz="4400" dirty="0">
                <a:solidFill>
                  <a:schemeClr val="tx1"/>
                </a:solidFill>
              </a:rPr>
              <a:t> </a:t>
            </a:r>
            <a:r>
              <a:rPr lang="ru-RU" sz="4400" dirty="0" err="1" smtClean="0">
                <a:solidFill>
                  <a:schemeClr val="tx1"/>
                </a:solidFill>
              </a:rPr>
              <a:t>таъминотлар</a:t>
            </a:r>
            <a:r>
              <a:rPr lang="ru-RU" sz="4400" dirty="0" smtClean="0">
                <a:solidFill>
                  <a:schemeClr val="tx1"/>
                </a:solidFill>
              </a:rPr>
              <a:t>.</a:t>
            </a:r>
          </a:p>
          <a:p>
            <a:pPr lvl="0" algn="ctr"/>
            <a:endParaRPr lang="uz-Cyrl-UZ" sz="4400" dirty="0">
              <a:solidFill>
                <a:schemeClr val="tx1"/>
              </a:solidFill>
            </a:endParaRPr>
          </a:p>
          <a:p>
            <a:pPr lvl="0" algn="ctr"/>
            <a:endParaRPr lang="ru-RU" sz="4400" dirty="0" smtClean="0">
              <a:solidFill>
                <a:schemeClr val="tx1"/>
              </a:solidFill>
            </a:endParaRPr>
          </a:p>
          <a:p>
            <a:pPr lvl="0" algn="ctr"/>
            <a:r>
              <a:rPr lang="uz-Cyrl-UZ" sz="4400" dirty="0" smtClean="0">
                <a:solidFill>
                  <a:schemeClr val="tx1"/>
                </a:solidFill>
              </a:rPr>
              <a:t>Худайбердиева Х.Ў</a:t>
            </a:r>
            <a:endParaRPr lang="ru-RU" sz="4400" dirty="0">
              <a:solidFill>
                <a:schemeClr val="tx1"/>
              </a:solidFill>
            </a:endParaRPr>
          </a:p>
        </p:txBody>
      </p:sp>
    </p:spTree>
    <p:extLst>
      <p:ext uri="{BB962C8B-B14F-4D97-AF65-F5344CB8AC3E}">
        <p14:creationId xmlns:p14="http://schemas.microsoft.com/office/powerpoint/2010/main" val="15084840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Режа</a:t>
            </a:r>
            <a:endParaRPr lang="ru-RU" dirty="0"/>
          </a:p>
        </p:txBody>
      </p:sp>
      <p:sp>
        <p:nvSpPr>
          <p:cNvPr id="3" name="Объект 2"/>
          <p:cNvSpPr>
            <a:spLocks noGrp="1"/>
          </p:cNvSpPr>
          <p:nvPr>
            <p:ph idx="1"/>
          </p:nvPr>
        </p:nvSpPr>
        <p:spPr/>
        <p:txBody>
          <a:bodyPr>
            <a:normAutofit/>
          </a:bodyPr>
          <a:lstStyle/>
          <a:p>
            <a:pPr>
              <a:buFont typeface="Wingdings" panose="05000000000000000000" pitchFamily="2" charset="2"/>
              <a:buChar char="v"/>
            </a:pPr>
            <a:r>
              <a:rPr lang="uz-Cyrl-UZ" sz="3600" u="sng" dirty="0">
                <a:solidFill>
                  <a:schemeClr val="tx1"/>
                </a:solidFill>
              </a:rPr>
              <a:t>Web браузерлардан фойдаланиш ва web сахифа </a:t>
            </a:r>
            <a:r>
              <a:rPr lang="uz-Cyrl-UZ" sz="3600" u="sng" dirty="0" smtClean="0">
                <a:solidFill>
                  <a:schemeClr val="tx1"/>
                </a:solidFill>
              </a:rPr>
              <a:t>тушунчаси.</a:t>
            </a:r>
          </a:p>
          <a:p>
            <a:pPr>
              <a:buFont typeface="Wingdings" panose="05000000000000000000" pitchFamily="2" charset="2"/>
              <a:buChar char="v"/>
            </a:pPr>
            <a:r>
              <a:rPr lang="en-US" sz="3600" b="1" i="1" dirty="0">
                <a:solidFill>
                  <a:schemeClr val="tx1"/>
                </a:solidFill>
              </a:rPr>
              <a:t>HTML</a:t>
            </a:r>
            <a:r>
              <a:rPr lang="ru-RU" sz="3600" b="1" i="1" dirty="0">
                <a:solidFill>
                  <a:schemeClr val="tx1"/>
                </a:solidFill>
              </a:rPr>
              <a:t> </a:t>
            </a:r>
            <a:r>
              <a:rPr lang="ru-RU" sz="3600" b="1" i="1" dirty="0" err="1">
                <a:solidFill>
                  <a:schemeClr val="tx1"/>
                </a:solidFill>
              </a:rPr>
              <a:t>хужжатларини</a:t>
            </a:r>
            <a:r>
              <a:rPr lang="ru-RU" sz="3600" b="1" i="1" dirty="0">
                <a:solidFill>
                  <a:schemeClr val="tx1"/>
                </a:solidFill>
              </a:rPr>
              <a:t> </a:t>
            </a:r>
            <a:r>
              <a:rPr lang="ru-RU" sz="3600" b="1" i="1" dirty="0" err="1">
                <a:solidFill>
                  <a:schemeClr val="tx1"/>
                </a:solidFill>
              </a:rPr>
              <a:t>яратиш</a:t>
            </a:r>
            <a:r>
              <a:rPr lang="ru-RU" sz="3600" b="1" i="1" dirty="0">
                <a:solidFill>
                  <a:schemeClr val="tx1"/>
                </a:solidFill>
              </a:rPr>
              <a:t> </a:t>
            </a:r>
            <a:r>
              <a:rPr lang="ru-RU" sz="3600" b="1" i="1" dirty="0" err="1">
                <a:solidFill>
                  <a:schemeClr val="tx1"/>
                </a:solidFill>
              </a:rPr>
              <a:t>қоидалари</a:t>
            </a:r>
            <a:endParaRPr lang="ru-RU" sz="3600" dirty="0">
              <a:solidFill>
                <a:schemeClr val="tx1"/>
              </a:solidFill>
            </a:endParaRPr>
          </a:p>
          <a:p>
            <a:pPr>
              <a:buFont typeface="Wingdings" panose="05000000000000000000" pitchFamily="2" charset="2"/>
              <a:buChar char="v"/>
            </a:pPr>
            <a:r>
              <a:rPr lang="ru-RU" sz="3600" b="1" u="sng" dirty="0">
                <a:solidFill>
                  <a:schemeClr val="tx1"/>
                </a:solidFill>
              </a:rPr>
              <a:t>Гипертекст</a:t>
            </a:r>
            <a:r>
              <a:rPr lang="uz-Cyrl-UZ" sz="3600" b="1" u="sng" dirty="0">
                <a:solidFill>
                  <a:schemeClr val="tx1"/>
                </a:solidFill>
              </a:rPr>
              <a:t>ли </a:t>
            </a:r>
            <a:r>
              <a:rPr lang="ru-RU" sz="3600" b="1" u="sng" dirty="0" err="1">
                <a:solidFill>
                  <a:schemeClr val="tx1"/>
                </a:solidFill>
              </a:rPr>
              <a:t>сс</a:t>
            </a:r>
            <a:r>
              <a:rPr lang="uz-Cyrl-UZ" sz="3600" b="1" u="sng" dirty="0">
                <a:solidFill>
                  <a:schemeClr val="tx1"/>
                </a:solidFill>
              </a:rPr>
              <a:t>илкалар</a:t>
            </a:r>
            <a:endParaRPr lang="ru-RU" sz="3600" dirty="0">
              <a:solidFill>
                <a:schemeClr val="tx1"/>
              </a:solidFill>
            </a:endParaRPr>
          </a:p>
          <a:p>
            <a:pPr>
              <a:buFont typeface="Wingdings" panose="05000000000000000000" pitchFamily="2" charset="2"/>
              <a:buChar char="v"/>
            </a:pPr>
            <a:r>
              <a:rPr lang="en-US" sz="3600" b="1" dirty="0">
                <a:solidFill>
                  <a:schemeClr val="tx1"/>
                </a:solidFill>
              </a:rPr>
              <a:t>HTML</a:t>
            </a:r>
            <a:r>
              <a:rPr lang="uz-Cyrl-UZ" sz="3600" b="1" dirty="0">
                <a:solidFill>
                  <a:schemeClr val="tx1"/>
                </a:solidFill>
              </a:rPr>
              <a:t>да тасвирлар билан ишлаш</a:t>
            </a:r>
            <a:endParaRPr lang="ru-RU" sz="3600" dirty="0">
              <a:solidFill>
                <a:schemeClr val="tx1"/>
              </a:solidFill>
            </a:endParaRPr>
          </a:p>
          <a:p>
            <a:pPr marL="0" indent="0">
              <a:buNone/>
            </a:pPr>
            <a:endParaRPr lang="ru-RU" sz="3600" dirty="0"/>
          </a:p>
        </p:txBody>
      </p:sp>
    </p:spTree>
    <p:extLst>
      <p:ext uri="{BB962C8B-B14F-4D97-AF65-F5344CB8AC3E}">
        <p14:creationId xmlns:p14="http://schemas.microsoft.com/office/powerpoint/2010/main" val="3737518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5143" y="435428"/>
            <a:ext cx="11208657" cy="6422571"/>
          </a:xfrm>
        </p:spPr>
        <p:txBody>
          <a:bodyPr>
            <a:normAutofit fontScale="92500" lnSpcReduction="10000"/>
          </a:bodyPr>
          <a:lstStyle/>
          <a:p>
            <a:pPr algn="just"/>
            <a:r>
              <a:rPr lang="uz-Cyrl-UZ" sz="4000" dirty="0">
                <a:solidFill>
                  <a:schemeClr val="tx1"/>
                </a:solidFill>
              </a:rPr>
              <a:t>Интернетнинг WWW хизмати кундан-кунга ривожланиб, мукаммал маълумотлар манбасига айланиб бормоқда. Унинг ёрдамида исталган соҳада, исталган мавзуда ва исталган вақтда маълумотларни қидириб топиш, улардан фойдаланиш, зарур бўлса улардан нусха олиш мумкин. Интернетнинг ушбу хизмат туридан фойдаланиш учун аввало мижоз компьютерида худди шундай имкониятларни яратиб берувчи махсус дастур таъминоти бўлиши зарур. Бундай дастур таъминоти </a:t>
            </a:r>
            <a:r>
              <a:rPr lang="uz-Cyrl-UZ" sz="4000" u="sng" dirty="0">
                <a:solidFill>
                  <a:schemeClr val="tx1"/>
                </a:solidFill>
              </a:rPr>
              <a:t>браузер</a:t>
            </a:r>
            <a:r>
              <a:rPr lang="uz-Cyrl-UZ" sz="4000" dirty="0">
                <a:solidFill>
                  <a:schemeClr val="tx1"/>
                </a:solidFill>
              </a:rPr>
              <a:t> (Browsers) деб аталади.</a:t>
            </a:r>
            <a:endParaRPr lang="ru-RU" sz="4000" dirty="0">
              <a:solidFill>
                <a:schemeClr val="tx1"/>
              </a:solidFill>
            </a:endParaRPr>
          </a:p>
          <a:p>
            <a:endParaRPr lang="ru-RU" sz="4000" dirty="0"/>
          </a:p>
        </p:txBody>
      </p:sp>
    </p:spTree>
    <p:extLst>
      <p:ext uri="{BB962C8B-B14F-4D97-AF65-F5344CB8AC3E}">
        <p14:creationId xmlns:p14="http://schemas.microsoft.com/office/powerpoint/2010/main" val="18476122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3"/>
            <a:ext cx="10435771" cy="6286325"/>
          </a:xfrm>
        </p:spPr>
        <p:txBody>
          <a:bodyPr>
            <a:noAutofit/>
          </a:bodyPr>
          <a:lstStyle/>
          <a:p>
            <a:pPr algn="just"/>
            <a:r>
              <a:rPr lang="uz-Cyrl-UZ" sz="3200" dirty="0">
                <a:solidFill>
                  <a:schemeClr val="tx1"/>
                </a:solidFill>
              </a:rPr>
              <a:t>Энг биринчи браузер CERN (Европа Физика Тадқиқотлари Маркази) ходими Тим Бернер томонидан кашф қилинган. АҚШнинг NSCA (Миллий Супер Хисоблаш Маркази) ходими Марк Андриссон ва бир нечта талабалар томонидан ишлаб чиқилган Mosaic браузери эса график маълумотларни экранда акс эттира олувчи биринчи браузер бўлган. </a:t>
            </a:r>
            <a:endParaRPr lang="uz-Cyrl-UZ" sz="3200" dirty="0" smtClean="0">
              <a:solidFill>
                <a:schemeClr val="tx1"/>
              </a:solidFill>
            </a:endParaRPr>
          </a:p>
          <a:p>
            <a:pPr algn="just"/>
            <a:r>
              <a:rPr lang="uz-Cyrl-UZ" sz="3200" u="sng" dirty="0" smtClean="0">
                <a:solidFill>
                  <a:schemeClr val="tx1"/>
                </a:solidFill>
              </a:rPr>
              <a:t>Браузер </a:t>
            </a:r>
            <a:r>
              <a:rPr lang="uz-Cyrl-UZ" sz="3200" u="sng" dirty="0">
                <a:solidFill>
                  <a:schemeClr val="tx1"/>
                </a:solidFill>
              </a:rPr>
              <a:t>инглизча сўз бўлиб, кўринишни таъминлаш, кўрсатиш маъносини англатади. </a:t>
            </a:r>
            <a:r>
              <a:rPr lang="uz-Cyrl-UZ" sz="3200" dirty="0" smtClean="0">
                <a:solidFill>
                  <a:schemeClr val="tx1"/>
                </a:solidFill>
              </a:rPr>
              <a:t>Дунёда </a:t>
            </a:r>
            <a:r>
              <a:rPr lang="uz-Cyrl-UZ" sz="3200" dirty="0">
                <a:solidFill>
                  <a:schemeClr val="tx1"/>
                </a:solidFill>
              </a:rPr>
              <a:t>энг кўп фойдаланиладиган браузерлар Netscape Communication Navigator ва Internet Explorer лар хисобланади.</a:t>
            </a:r>
            <a:endParaRPr lang="ru-RU" sz="3200" dirty="0">
              <a:solidFill>
                <a:schemeClr val="tx1"/>
              </a:solidFill>
            </a:endParaRPr>
          </a:p>
        </p:txBody>
      </p:sp>
    </p:spTree>
    <p:extLst>
      <p:ext uri="{BB962C8B-B14F-4D97-AF65-F5344CB8AC3E}">
        <p14:creationId xmlns:p14="http://schemas.microsoft.com/office/powerpoint/2010/main" val="7190496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uz-Cyrl-UZ" sz="3600" dirty="0">
                <a:solidFill>
                  <a:schemeClr val="tx1"/>
                </a:solidFill>
              </a:rPr>
              <a:t>Бугунги кунда Netscape хамда Internet Explorer дан ташқари яна кўплаб Opera, FMSD Friada, MSICE, Web celerator, AtGuard, AdWiper каби браузерлар мавжуддир. Браузерларга қўйиладиган асосиий талаблардан бири, бу интернетнинг WWW хизматидаги маълумотлар жойлашган web сахифаларини қайси технология ёрдамида ишлашидан, хамда қайси дастурлаш тилида ёзилганидан қатъий назар, ундан тўлиқ фойдаланиш имкониятларини яратиб беришдир. </a:t>
            </a:r>
            <a:endParaRPr lang="ru-RU" sz="3600" dirty="0">
              <a:solidFill>
                <a:schemeClr val="tx1"/>
              </a:solidFill>
            </a:endParaRPr>
          </a:p>
        </p:txBody>
      </p:sp>
    </p:spTree>
    <p:extLst>
      <p:ext uri="{BB962C8B-B14F-4D97-AF65-F5344CB8AC3E}">
        <p14:creationId xmlns:p14="http://schemas.microsoft.com/office/powerpoint/2010/main" val="23212217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uz-Cyrl-UZ" sz="3200" dirty="0">
                <a:solidFill>
                  <a:schemeClr val="tx1"/>
                </a:solidFill>
              </a:rPr>
              <a:t>Бу талабга хамма барузерлар хам жавоб бера олмайди. Бунга мисол қилиб Netscape Communicator нинг Microsoft компаниясининг VisualBasic Script тили қўлланилган web сахифаларни экранда акс эттира олмаслигини келтириш </a:t>
            </a:r>
            <a:r>
              <a:rPr lang="uz-Cyrl-UZ" sz="3200" dirty="0" smtClean="0">
                <a:solidFill>
                  <a:schemeClr val="tx1"/>
                </a:solidFill>
              </a:rPr>
              <a:t>мумкин.Internet </a:t>
            </a:r>
            <a:r>
              <a:rPr lang="uz-Cyrl-UZ" sz="3200" dirty="0">
                <a:solidFill>
                  <a:schemeClr val="tx1"/>
                </a:solidFill>
              </a:rPr>
              <a:t>Explorer браузери эса ихтиёрий web сахифани хеч қандай муаммоларсиз кўриш ва ундан тўлиқ фойдаланиш имкониятини яратиб беради. Opera браузерининг мухлислари эса уни жуда ихчам хажмда эканлиги учун яхши кўришади. </a:t>
            </a:r>
            <a:r>
              <a:rPr lang="ru-RU" sz="3200" dirty="0" err="1">
                <a:solidFill>
                  <a:schemeClr val="tx1"/>
                </a:solidFill>
              </a:rPr>
              <a:t>Чунки</a:t>
            </a:r>
            <a:r>
              <a:rPr lang="ru-RU" sz="3200" dirty="0">
                <a:solidFill>
                  <a:schemeClr val="tx1"/>
                </a:solidFill>
              </a:rPr>
              <a:t> </a:t>
            </a:r>
            <a:r>
              <a:rPr lang="ru-RU" sz="3200" dirty="0" err="1">
                <a:solidFill>
                  <a:schemeClr val="tx1"/>
                </a:solidFill>
              </a:rPr>
              <a:t>бу</a:t>
            </a:r>
            <a:r>
              <a:rPr lang="ru-RU" sz="3200" dirty="0">
                <a:solidFill>
                  <a:schemeClr val="tx1"/>
                </a:solidFill>
              </a:rPr>
              <a:t> браузер компьютер </a:t>
            </a:r>
            <a:r>
              <a:rPr lang="ru-RU" sz="3200" dirty="0" err="1">
                <a:solidFill>
                  <a:schemeClr val="tx1"/>
                </a:solidFill>
              </a:rPr>
              <a:t>ташқи</a:t>
            </a:r>
            <a:r>
              <a:rPr lang="ru-RU" sz="3200" dirty="0">
                <a:solidFill>
                  <a:schemeClr val="tx1"/>
                </a:solidFill>
              </a:rPr>
              <a:t> </a:t>
            </a:r>
            <a:r>
              <a:rPr lang="ru-RU" sz="3200" dirty="0" err="1">
                <a:solidFill>
                  <a:schemeClr val="tx1"/>
                </a:solidFill>
              </a:rPr>
              <a:t>хотирасидан</a:t>
            </a:r>
            <a:r>
              <a:rPr lang="ru-RU" sz="3200" dirty="0">
                <a:solidFill>
                  <a:schemeClr val="tx1"/>
                </a:solidFill>
              </a:rPr>
              <a:t> </a:t>
            </a:r>
            <a:r>
              <a:rPr lang="ru-RU" sz="3200" dirty="0" err="1">
                <a:solidFill>
                  <a:schemeClr val="tx1"/>
                </a:solidFill>
              </a:rPr>
              <a:t>атиги</a:t>
            </a:r>
            <a:r>
              <a:rPr lang="ru-RU" sz="3200" dirty="0">
                <a:solidFill>
                  <a:schemeClr val="tx1"/>
                </a:solidFill>
              </a:rPr>
              <a:t> 2 Мб </a:t>
            </a:r>
            <a:r>
              <a:rPr lang="ru-RU" sz="3200" dirty="0" err="1">
                <a:solidFill>
                  <a:schemeClr val="tx1"/>
                </a:solidFill>
              </a:rPr>
              <a:t>гина</a:t>
            </a:r>
            <a:r>
              <a:rPr lang="ru-RU" sz="3200" dirty="0">
                <a:solidFill>
                  <a:schemeClr val="tx1"/>
                </a:solidFill>
              </a:rPr>
              <a:t> </a:t>
            </a:r>
            <a:r>
              <a:rPr lang="ru-RU" sz="3200" dirty="0" err="1">
                <a:solidFill>
                  <a:schemeClr val="tx1"/>
                </a:solidFill>
              </a:rPr>
              <a:t>жойни</a:t>
            </a:r>
            <a:r>
              <a:rPr lang="ru-RU" sz="3200" dirty="0">
                <a:solidFill>
                  <a:schemeClr val="tx1"/>
                </a:solidFill>
              </a:rPr>
              <a:t> </a:t>
            </a:r>
            <a:r>
              <a:rPr lang="ru-RU" sz="3200" dirty="0" err="1">
                <a:solidFill>
                  <a:schemeClr val="tx1"/>
                </a:solidFill>
              </a:rPr>
              <a:t>эгаллайди</a:t>
            </a:r>
            <a:r>
              <a:rPr lang="ru-RU" sz="3200" dirty="0">
                <a:solidFill>
                  <a:schemeClr val="tx1"/>
                </a:solidFill>
              </a:rPr>
              <a:t> </a:t>
            </a:r>
            <a:r>
              <a:rPr lang="ru-RU" sz="3200" dirty="0" err="1">
                <a:solidFill>
                  <a:schemeClr val="tx1"/>
                </a:solidFill>
              </a:rPr>
              <a:t>холос</a:t>
            </a:r>
            <a:r>
              <a:rPr lang="ru-RU" sz="3200" dirty="0">
                <a:solidFill>
                  <a:schemeClr val="tx1"/>
                </a:solidFill>
              </a:rPr>
              <a:t>. </a:t>
            </a:r>
          </a:p>
        </p:txBody>
      </p:sp>
    </p:spTree>
    <p:extLst>
      <p:ext uri="{BB962C8B-B14F-4D97-AF65-F5344CB8AC3E}">
        <p14:creationId xmlns:p14="http://schemas.microsoft.com/office/powerpoint/2010/main" val="21017173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ru-RU" sz="4400" dirty="0" err="1">
                <a:solidFill>
                  <a:schemeClr val="tx1"/>
                </a:solidFill>
              </a:rPr>
              <a:t>Шахсий</a:t>
            </a:r>
            <a:r>
              <a:rPr lang="ru-RU" sz="4400" dirty="0">
                <a:solidFill>
                  <a:schemeClr val="tx1"/>
                </a:solidFill>
              </a:rPr>
              <a:t> электрон </a:t>
            </a:r>
            <a:r>
              <a:rPr lang="ru-RU" sz="4400" dirty="0" err="1">
                <a:solidFill>
                  <a:schemeClr val="tx1"/>
                </a:solidFill>
              </a:rPr>
              <a:t>хисоблаш</a:t>
            </a:r>
            <a:r>
              <a:rPr lang="ru-RU" sz="4400" dirty="0">
                <a:solidFill>
                  <a:schemeClr val="tx1"/>
                </a:solidFill>
              </a:rPr>
              <a:t> </a:t>
            </a:r>
            <a:r>
              <a:rPr lang="ru-RU" sz="4400" dirty="0" err="1">
                <a:solidFill>
                  <a:schemeClr val="tx1"/>
                </a:solidFill>
              </a:rPr>
              <a:t>машиналарида</a:t>
            </a:r>
            <a:r>
              <a:rPr lang="ru-RU" sz="4400" dirty="0">
                <a:solidFill>
                  <a:schemeClr val="tx1"/>
                </a:solidFill>
              </a:rPr>
              <a:t> </a:t>
            </a:r>
            <a:r>
              <a:rPr lang="ru-RU" sz="4400" dirty="0" err="1">
                <a:solidFill>
                  <a:schemeClr val="tx1"/>
                </a:solidFill>
              </a:rPr>
              <a:t>форматлаштирилган</a:t>
            </a:r>
            <a:r>
              <a:rPr lang="ru-RU" sz="4400" dirty="0">
                <a:solidFill>
                  <a:schemeClr val="tx1"/>
                </a:solidFill>
              </a:rPr>
              <a:t> электрон </a:t>
            </a:r>
            <a:r>
              <a:rPr lang="ru-RU" sz="4400" dirty="0" err="1">
                <a:solidFill>
                  <a:schemeClr val="tx1"/>
                </a:solidFill>
              </a:rPr>
              <a:t>хужжат</a:t>
            </a:r>
            <a:r>
              <a:rPr lang="ru-RU" sz="4400" dirty="0">
                <a:solidFill>
                  <a:schemeClr val="tx1"/>
                </a:solidFill>
              </a:rPr>
              <a:t> </a:t>
            </a:r>
            <a:r>
              <a:rPr lang="en-US" sz="4400" dirty="0">
                <a:solidFill>
                  <a:schemeClr val="tx1"/>
                </a:solidFill>
              </a:rPr>
              <a:t>WYSIWYG</a:t>
            </a:r>
            <a:r>
              <a:rPr lang="ru-RU" sz="4400" dirty="0">
                <a:solidFill>
                  <a:schemeClr val="tx1"/>
                </a:solidFill>
              </a:rPr>
              <a:t> (</a:t>
            </a:r>
            <a:r>
              <a:rPr lang="en-US" sz="4400" dirty="0">
                <a:solidFill>
                  <a:schemeClr val="tx1"/>
                </a:solidFill>
              </a:rPr>
              <a:t>What You See Is What You Get</a:t>
            </a:r>
            <a:r>
              <a:rPr lang="ru-RU" sz="4400" dirty="0">
                <a:solidFill>
                  <a:schemeClr val="tx1"/>
                </a:solidFill>
              </a:rPr>
              <a:t>) «</a:t>
            </a:r>
            <a:r>
              <a:rPr lang="ru-RU" sz="4400" dirty="0" err="1">
                <a:solidFill>
                  <a:schemeClr val="tx1"/>
                </a:solidFill>
              </a:rPr>
              <a:t>Нимани</a:t>
            </a:r>
            <a:r>
              <a:rPr lang="ru-RU" sz="4400" dirty="0">
                <a:solidFill>
                  <a:schemeClr val="tx1"/>
                </a:solidFill>
              </a:rPr>
              <a:t> </a:t>
            </a:r>
            <a:r>
              <a:rPr lang="ru-RU" sz="4400" dirty="0" err="1">
                <a:solidFill>
                  <a:schemeClr val="tx1"/>
                </a:solidFill>
              </a:rPr>
              <a:t>кўраётган</a:t>
            </a:r>
            <a:r>
              <a:rPr lang="ru-RU" sz="4400" dirty="0">
                <a:solidFill>
                  <a:schemeClr val="tx1"/>
                </a:solidFill>
              </a:rPr>
              <a:t> </a:t>
            </a:r>
            <a:r>
              <a:rPr lang="ru-RU" sz="4400" dirty="0" err="1">
                <a:solidFill>
                  <a:schemeClr val="tx1"/>
                </a:solidFill>
              </a:rPr>
              <a:t>бўлсанг</a:t>
            </a:r>
            <a:r>
              <a:rPr lang="ru-RU" sz="4400" dirty="0">
                <a:solidFill>
                  <a:schemeClr val="tx1"/>
                </a:solidFill>
              </a:rPr>
              <a:t>, </a:t>
            </a:r>
            <a:r>
              <a:rPr lang="ru-RU" sz="4400" dirty="0" err="1">
                <a:solidFill>
                  <a:schemeClr val="tx1"/>
                </a:solidFill>
              </a:rPr>
              <a:t>ўшани</a:t>
            </a:r>
            <a:r>
              <a:rPr lang="ru-RU" sz="4400" dirty="0">
                <a:solidFill>
                  <a:schemeClr val="tx1"/>
                </a:solidFill>
              </a:rPr>
              <a:t> </a:t>
            </a:r>
            <a:r>
              <a:rPr lang="ru-RU" sz="4400" dirty="0" err="1">
                <a:solidFill>
                  <a:schemeClr val="tx1"/>
                </a:solidFill>
              </a:rPr>
              <a:t>оласан</a:t>
            </a:r>
            <a:r>
              <a:rPr lang="ru-RU" sz="4400" dirty="0">
                <a:solidFill>
                  <a:schemeClr val="tx1"/>
                </a:solidFill>
              </a:rPr>
              <a:t>» </a:t>
            </a:r>
            <a:r>
              <a:rPr lang="ru-RU" sz="4400" dirty="0" err="1">
                <a:solidFill>
                  <a:schemeClr val="tx1"/>
                </a:solidFill>
              </a:rPr>
              <a:t>принципида</a:t>
            </a:r>
            <a:r>
              <a:rPr lang="ru-RU" sz="4400" dirty="0">
                <a:solidFill>
                  <a:schemeClr val="tx1"/>
                </a:solidFill>
              </a:rPr>
              <a:t> </a:t>
            </a:r>
            <a:r>
              <a:rPr lang="ru-RU" sz="4400" dirty="0" err="1">
                <a:solidFill>
                  <a:schemeClr val="tx1"/>
                </a:solidFill>
              </a:rPr>
              <a:t>ишлайдиган</a:t>
            </a:r>
            <a:r>
              <a:rPr lang="ru-RU" sz="4400" dirty="0">
                <a:solidFill>
                  <a:schemeClr val="tx1"/>
                </a:solidFill>
              </a:rPr>
              <a:t> </a:t>
            </a:r>
            <a:r>
              <a:rPr lang="ru-RU" sz="4400" dirty="0" err="1">
                <a:solidFill>
                  <a:schemeClr val="tx1"/>
                </a:solidFill>
              </a:rPr>
              <a:t>матн</a:t>
            </a:r>
            <a:r>
              <a:rPr lang="ru-RU" sz="4400" dirty="0">
                <a:solidFill>
                  <a:schemeClr val="tx1"/>
                </a:solidFill>
              </a:rPr>
              <a:t> </a:t>
            </a:r>
            <a:r>
              <a:rPr lang="ru-RU" sz="4400" dirty="0" err="1">
                <a:solidFill>
                  <a:schemeClr val="tx1"/>
                </a:solidFill>
              </a:rPr>
              <a:t>тахрирлагичлар</a:t>
            </a:r>
            <a:r>
              <a:rPr lang="ru-RU" sz="4400" dirty="0">
                <a:solidFill>
                  <a:schemeClr val="tx1"/>
                </a:solidFill>
              </a:rPr>
              <a:t> </a:t>
            </a:r>
            <a:r>
              <a:rPr lang="ru-RU" sz="4400" dirty="0" err="1">
                <a:solidFill>
                  <a:schemeClr val="tx1"/>
                </a:solidFill>
              </a:rPr>
              <a:t>ёрдамида</a:t>
            </a:r>
            <a:r>
              <a:rPr lang="ru-RU" sz="4400" dirty="0">
                <a:solidFill>
                  <a:schemeClr val="tx1"/>
                </a:solidFill>
              </a:rPr>
              <a:t> </a:t>
            </a:r>
            <a:r>
              <a:rPr lang="ru-RU" sz="4400" dirty="0" err="1">
                <a:solidFill>
                  <a:schemeClr val="tx1"/>
                </a:solidFill>
              </a:rPr>
              <a:t>яратилади</a:t>
            </a:r>
            <a:r>
              <a:rPr lang="ru-RU" sz="4400" dirty="0">
                <a:solidFill>
                  <a:schemeClr val="tx1"/>
                </a:solidFill>
              </a:rPr>
              <a:t>. </a:t>
            </a:r>
            <a:r>
              <a:rPr lang="ru-RU" sz="4400" dirty="0" err="1">
                <a:solidFill>
                  <a:schemeClr val="tx1"/>
                </a:solidFill>
              </a:rPr>
              <a:t>Масалан</a:t>
            </a:r>
            <a:r>
              <a:rPr lang="ru-RU" sz="4400" dirty="0">
                <a:solidFill>
                  <a:schemeClr val="tx1"/>
                </a:solidFill>
              </a:rPr>
              <a:t> </a:t>
            </a:r>
            <a:r>
              <a:rPr lang="en-US" sz="4400" dirty="0">
                <a:solidFill>
                  <a:schemeClr val="tx1"/>
                </a:solidFill>
              </a:rPr>
              <a:t>MS Word</a:t>
            </a:r>
            <a:r>
              <a:rPr lang="ru-RU" sz="4400" dirty="0">
                <a:solidFill>
                  <a:schemeClr val="tx1"/>
                </a:solidFill>
              </a:rPr>
              <a:t>, </a:t>
            </a:r>
            <a:r>
              <a:rPr lang="en-US" sz="4400" dirty="0">
                <a:solidFill>
                  <a:schemeClr val="tx1"/>
                </a:solidFill>
              </a:rPr>
              <a:t>Lexicon</a:t>
            </a:r>
            <a:r>
              <a:rPr lang="ru-RU" sz="4400" dirty="0">
                <a:solidFill>
                  <a:schemeClr val="tx1"/>
                </a:solidFill>
              </a:rPr>
              <a:t>, </a:t>
            </a:r>
            <a:r>
              <a:rPr lang="en-US" sz="4400" dirty="0">
                <a:solidFill>
                  <a:schemeClr val="tx1"/>
                </a:solidFill>
              </a:rPr>
              <a:t>AmiPro</a:t>
            </a:r>
            <a:r>
              <a:rPr lang="ru-RU" sz="4400" dirty="0">
                <a:solidFill>
                  <a:schemeClr val="tx1"/>
                </a:solidFill>
              </a:rPr>
              <a:t> </a:t>
            </a:r>
            <a:r>
              <a:rPr lang="ru-RU" sz="4400" dirty="0" err="1">
                <a:solidFill>
                  <a:schemeClr val="tx1"/>
                </a:solidFill>
              </a:rPr>
              <a:t>кабилар</a:t>
            </a:r>
            <a:r>
              <a:rPr lang="ru-RU" sz="4400" dirty="0">
                <a:solidFill>
                  <a:schemeClr val="tx1"/>
                </a:solidFill>
              </a:rPr>
              <a:t> </a:t>
            </a:r>
            <a:r>
              <a:rPr lang="ru-RU" sz="4400" dirty="0" err="1">
                <a:solidFill>
                  <a:schemeClr val="tx1"/>
                </a:solidFill>
              </a:rPr>
              <a:t>ёрдамида</a:t>
            </a:r>
            <a:r>
              <a:rPr lang="ru-RU" sz="4400" dirty="0">
                <a:solidFill>
                  <a:schemeClr val="tx1"/>
                </a:solidFill>
              </a:rPr>
              <a:t>.</a:t>
            </a:r>
          </a:p>
        </p:txBody>
      </p:sp>
    </p:spTree>
    <p:extLst>
      <p:ext uri="{BB962C8B-B14F-4D97-AF65-F5344CB8AC3E}">
        <p14:creationId xmlns:p14="http://schemas.microsoft.com/office/powerpoint/2010/main" val="21837261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ru-RU" sz="2800" dirty="0" err="1">
                <a:solidFill>
                  <a:schemeClr val="tx1"/>
                </a:solidFill>
              </a:rPr>
              <a:t>Бундай</a:t>
            </a:r>
            <a:r>
              <a:rPr lang="ru-RU" sz="2800" dirty="0">
                <a:solidFill>
                  <a:schemeClr val="tx1"/>
                </a:solidFill>
              </a:rPr>
              <a:t> </a:t>
            </a:r>
            <a:r>
              <a:rPr lang="ru-RU" sz="2800" dirty="0" err="1">
                <a:solidFill>
                  <a:schemeClr val="tx1"/>
                </a:solidFill>
              </a:rPr>
              <a:t>дастурлар</a:t>
            </a:r>
            <a:r>
              <a:rPr lang="ru-RU" sz="2800" dirty="0">
                <a:solidFill>
                  <a:schemeClr val="tx1"/>
                </a:solidFill>
              </a:rPr>
              <a:t> </a:t>
            </a:r>
            <a:r>
              <a:rPr lang="ru-RU" sz="2800" dirty="0" err="1">
                <a:solidFill>
                  <a:schemeClr val="tx1"/>
                </a:solidFill>
              </a:rPr>
              <a:t>ёрдамида</a:t>
            </a:r>
            <a:r>
              <a:rPr lang="ru-RU" sz="2800" dirty="0">
                <a:solidFill>
                  <a:schemeClr val="tx1"/>
                </a:solidFill>
              </a:rPr>
              <a:t> </a:t>
            </a:r>
            <a:r>
              <a:rPr lang="ru-RU" sz="2800" dirty="0" err="1">
                <a:solidFill>
                  <a:schemeClr val="tx1"/>
                </a:solidFill>
              </a:rPr>
              <a:t>биз</a:t>
            </a:r>
            <a:r>
              <a:rPr lang="ru-RU" sz="2800" dirty="0">
                <a:solidFill>
                  <a:schemeClr val="tx1"/>
                </a:solidFill>
              </a:rPr>
              <a:t> электрон </a:t>
            </a:r>
            <a:r>
              <a:rPr lang="ru-RU" sz="2800" dirty="0" err="1">
                <a:solidFill>
                  <a:schemeClr val="tx1"/>
                </a:solidFill>
              </a:rPr>
              <a:t>хужжатни</a:t>
            </a:r>
            <a:r>
              <a:rPr lang="ru-RU" sz="2800" dirty="0">
                <a:solidFill>
                  <a:schemeClr val="tx1"/>
                </a:solidFill>
              </a:rPr>
              <a:t> </a:t>
            </a:r>
            <a:r>
              <a:rPr lang="ru-RU" sz="2800" dirty="0" err="1">
                <a:solidFill>
                  <a:schemeClr val="tx1"/>
                </a:solidFill>
              </a:rPr>
              <a:t>хохлаган</a:t>
            </a:r>
            <a:r>
              <a:rPr lang="ru-RU" sz="2800" dirty="0">
                <a:solidFill>
                  <a:schemeClr val="tx1"/>
                </a:solidFill>
              </a:rPr>
              <a:t> </a:t>
            </a:r>
            <a:r>
              <a:rPr lang="ru-RU" sz="2800" dirty="0" err="1">
                <a:solidFill>
                  <a:schemeClr val="tx1"/>
                </a:solidFill>
              </a:rPr>
              <a:t>шрифтда</a:t>
            </a:r>
            <a:r>
              <a:rPr lang="ru-RU" sz="2800" dirty="0">
                <a:solidFill>
                  <a:schemeClr val="tx1"/>
                </a:solidFill>
              </a:rPr>
              <a:t>, </a:t>
            </a:r>
            <a:r>
              <a:rPr lang="ru-RU" sz="2800" dirty="0" err="1">
                <a:solidFill>
                  <a:schemeClr val="tx1"/>
                </a:solidFill>
              </a:rPr>
              <a:t>ўлчамда</a:t>
            </a:r>
            <a:r>
              <a:rPr lang="ru-RU" sz="2800" dirty="0">
                <a:solidFill>
                  <a:schemeClr val="tx1"/>
                </a:solidFill>
              </a:rPr>
              <a:t>, </a:t>
            </a:r>
            <a:r>
              <a:rPr lang="ru-RU" sz="2800" dirty="0" err="1">
                <a:solidFill>
                  <a:schemeClr val="tx1"/>
                </a:solidFill>
              </a:rPr>
              <a:t>чап</a:t>
            </a:r>
            <a:r>
              <a:rPr lang="ru-RU" sz="2800" dirty="0">
                <a:solidFill>
                  <a:schemeClr val="tx1"/>
                </a:solidFill>
              </a:rPr>
              <a:t> </a:t>
            </a:r>
            <a:r>
              <a:rPr lang="ru-RU" sz="2800" dirty="0" err="1">
                <a:solidFill>
                  <a:schemeClr val="tx1"/>
                </a:solidFill>
              </a:rPr>
              <a:t>ёки</a:t>
            </a:r>
            <a:r>
              <a:rPr lang="ru-RU" sz="2800" dirty="0">
                <a:solidFill>
                  <a:schemeClr val="tx1"/>
                </a:solidFill>
              </a:rPr>
              <a:t> </a:t>
            </a:r>
            <a:r>
              <a:rPr lang="ru-RU" sz="2800" dirty="0" err="1">
                <a:solidFill>
                  <a:schemeClr val="tx1"/>
                </a:solidFill>
              </a:rPr>
              <a:t>ўнг</a:t>
            </a:r>
            <a:r>
              <a:rPr lang="ru-RU" sz="2800" dirty="0">
                <a:solidFill>
                  <a:schemeClr val="tx1"/>
                </a:solidFill>
              </a:rPr>
              <a:t> </a:t>
            </a:r>
            <a:r>
              <a:rPr lang="ru-RU" sz="2800" dirty="0" err="1">
                <a:solidFill>
                  <a:schemeClr val="tx1"/>
                </a:solidFill>
              </a:rPr>
              <a:t>томондан</a:t>
            </a:r>
            <a:r>
              <a:rPr lang="ru-RU" sz="2800" dirty="0">
                <a:solidFill>
                  <a:schemeClr val="tx1"/>
                </a:solidFill>
              </a:rPr>
              <a:t> </a:t>
            </a:r>
            <a:r>
              <a:rPr lang="ru-RU" sz="2800" dirty="0" err="1">
                <a:solidFill>
                  <a:schemeClr val="tx1"/>
                </a:solidFill>
              </a:rPr>
              <a:t>текислаган</a:t>
            </a:r>
            <a:r>
              <a:rPr lang="ru-RU" sz="2800" dirty="0">
                <a:solidFill>
                  <a:schemeClr val="tx1"/>
                </a:solidFill>
              </a:rPr>
              <a:t> </a:t>
            </a:r>
            <a:r>
              <a:rPr lang="ru-RU" sz="2800" dirty="0" err="1">
                <a:solidFill>
                  <a:schemeClr val="tx1"/>
                </a:solidFill>
              </a:rPr>
              <a:t>холда</a:t>
            </a:r>
            <a:r>
              <a:rPr lang="ru-RU" sz="2800" dirty="0">
                <a:solidFill>
                  <a:schemeClr val="tx1"/>
                </a:solidFill>
              </a:rPr>
              <a:t> </a:t>
            </a:r>
            <a:r>
              <a:rPr lang="ru-RU" sz="2800" dirty="0" err="1">
                <a:solidFill>
                  <a:schemeClr val="tx1"/>
                </a:solidFill>
              </a:rPr>
              <a:t>яратишимиз</a:t>
            </a:r>
            <a:r>
              <a:rPr lang="ru-RU" sz="2800" dirty="0">
                <a:solidFill>
                  <a:schemeClr val="tx1"/>
                </a:solidFill>
              </a:rPr>
              <a:t> </a:t>
            </a:r>
            <a:r>
              <a:rPr lang="ru-RU" sz="2800" dirty="0" err="1">
                <a:solidFill>
                  <a:schemeClr val="tx1"/>
                </a:solidFill>
              </a:rPr>
              <a:t>мумкин</a:t>
            </a:r>
            <a:r>
              <a:rPr lang="ru-RU" sz="2800" dirty="0">
                <a:solidFill>
                  <a:schemeClr val="tx1"/>
                </a:solidFill>
              </a:rPr>
              <a:t>. </a:t>
            </a:r>
            <a:r>
              <a:rPr lang="ru-RU" sz="2800" dirty="0" err="1">
                <a:solidFill>
                  <a:schemeClr val="tx1"/>
                </a:solidFill>
              </a:rPr>
              <a:t>Аммо</a:t>
            </a:r>
            <a:r>
              <a:rPr lang="ru-RU" sz="2800" dirty="0">
                <a:solidFill>
                  <a:schemeClr val="tx1"/>
                </a:solidFill>
              </a:rPr>
              <a:t> </a:t>
            </a:r>
            <a:r>
              <a:rPr lang="ru-RU" sz="2800" dirty="0" err="1">
                <a:solidFill>
                  <a:schemeClr val="tx1"/>
                </a:solidFill>
              </a:rPr>
              <a:t>биз</a:t>
            </a:r>
            <a:r>
              <a:rPr lang="ru-RU" sz="2800" dirty="0">
                <a:solidFill>
                  <a:schemeClr val="tx1"/>
                </a:solidFill>
              </a:rPr>
              <a:t> </a:t>
            </a:r>
            <a:r>
              <a:rPr lang="ru-RU" sz="2800" dirty="0" err="1">
                <a:solidFill>
                  <a:schemeClr val="tx1"/>
                </a:solidFill>
              </a:rPr>
              <a:t>ушбу</a:t>
            </a:r>
            <a:r>
              <a:rPr lang="ru-RU" sz="2800" dirty="0">
                <a:solidFill>
                  <a:schemeClr val="tx1"/>
                </a:solidFill>
              </a:rPr>
              <a:t> электрон </a:t>
            </a:r>
            <a:r>
              <a:rPr lang="ru-RU" sz="2800" dirty="0" err="1">
                <a:solidFill>
                  <a:schemeClr val="tx1"/>
                </a:solidFill>
              </a:rPr>
              <a:t>хужжатни</a:t>
            </a:r>
            <a:r>
              <a:rPr lang="ru-RU" sz="2800" dirty="0">
                <a:solidFill>
                  <a:schemeClr val="tx1"/>
                </a:solidFill>
              </a:rPr>
              <a:t> интернет </a:t>
            </a:r>
            <a:r>
              <a:rPr lang="ru-RU" sz="2800" dirty="0" err="1">
                <a:solidFill>
                  <a:schemeClr val="tx1"/>
                </a:solidFill>
              </a:rPr>
              <a:t>ёрдамида</a:t>
            </a:r>
            <a:r>
              <a:rPr lang="ru-RU" sz="2800" dirty="0">
                <a:solidFill>
                  <a:schemeClr val="tx1"/>
                </a:solidFill>
              </a:rPr>
              <a:t> </a:t>
            </a:r>
            <a:r>
              <a:rPr lang="ru-RU" sz="2800" dirty="0" err="1">
                <a:solidFill>
                  <a:schemeClr val="tx1"/>
                </a:solidFill>
              </a:rPr>
              <a:t>эълон</a:t>
            </a:r>
            <a:r>
              <a:rPr lang="ru-RU" sz="2800" dirty="0">
                <a:solidFill>
                  <a:schemeClr val="tx1"/>
                </a:solidFill>
              </a:rPr>
              <a:t> </a:t>
            </a:r>
            <a:r>
              <a:rPr lang="ru-RU" sz="2800" dirty="0" err="1">
                <a:solidFill>
                  <a:schemeClr val="tx1"/>
                </a:solidFill>
              </a:rPr>
              <a:t>қила</a:t>
            </a:r>
            <a:r>
              <a:rPr lang="ru-RU" sz="2800" dirty="0">
                <a:solidFill>
                  <a:schemeClr val="tx1"/>
                </a:solidFill>
              </a:rPr>
              <a:t> </a:t>
            </a:r>
            <a:r>
              <a:rPr lang="ru-RU" sz="2800" dirty="0" err="1">
                <a:solidFill>
                  <a:schemeClr val="tx1"/>
                </a:solidFill>
              </a:rPr>
              <a:t>олмаймиз</a:t>
            </a:r>
            <a:r>
              <a:rPr lang="ru-RU" sz="2800" dirty="0">
                <a:solidFill>
                  <a:schemeClr val="tx1"/>
                </a:solidFill>
              </a:rPr>
              <a:t>. </a:t>
            </a:r>
            <a:r>
              <a:rPr lang="ru-RU" sz="2800" dirty="0" err="1">
                <a:solidFill>
                  <a:schemeClr val="tx1"/>
                </a:solidFill>
              </a:rPr>
              <a:t>Сабаби</a:t>
            </a:r>
            <a:r>
              <a:rPr lang="ru-RU" sz="2800" dirty="0">
                <a:solidFill>
                  <a:schemeClr val="tx1"/>
                </a:solidFill>
              </a:rPr>
              <a:t>, </a:t>
            </a:r>
            <a:r>
              <a:rPr lang="ru-RU" sz="2800" dirty="0" err="1">
                <a:solidFill>
                  <a:schemeClr val="tx1"/>
                </a:solidFill>
              </a:rPr>
              <a:t>уни</a:t>
            </a:r>
            <a:r>
              <a:rPr lang="ru-RU" sz="2800" dirty="0">
                <a:solidFill>
                  <a:schemeClr val="tx1"/>
                </a:solidFill>
              </a:rPr>
              <a:t> </a:t>
            </a:r>
            <a:r>
              <a:rPr lang="ru-RU" sz="2800" dirty="0" err="1">
                <a:solidFill>
                  <a:schemeClr val="tx1"/>
                </a:solidFill>
              </a:rPr>
              <a:t>ўқимоқчи</a:t>
            </a:r>
            <a:r>
              <a:rPr lang="ru-RU" sz="2800" dirty="0">
                <a:solidFill>
                  <a:schemeClr val="tx1"/>
                </a:solidFill>
              </a:rPr>
              <a:t> </a:t>
            </a:r>
            <a:r>
              <a:rPr lang="ru-RU" sz="2800" dirty="0" err="1">
                <a:solidFill>
                  <a:schemeClr val="tx1"/>
                </a:solidFill>
              </a:rPr>
              <a:t>бўлган</a:t>
            </a:r>
            <a:r>
              <a:rPr lang="ru-RU" sz="2800" dirty="0">
                <a:solidFill>
                  <a:schemeClr val="tx1"/>
                </a:solidFill>
              </a:rPr>
              <a:t> </a:t>
            </a:r>
            <a:r>
              <a:rPr lang="ru-RU" sz="2800" dirty="0" err="1">
                <a:solidFill>
                  <a:schemeClr val="tx1"/>
                </a:solidFill>
              </a:rPr>
              <a:t>бошқа</a:t>
            </a:r>
            <a:r>
              <a:rPr lang="ru-RU" sz="2800" dirty="0">
                <a:solidFill>
                  <a:schemeClr val="tx1"/>
                </a:solidFill>
              </a:rPr>
              <a:t> </a:t>
            </a:r>
            <a:r>
              <a:rPr lang="ru-RU" sz="2800" dirty="0" err="1">
                <a:solidFill>
                  <a:schemeClr val="tx1"/>
                </a:solidFill>
              </a:rPr>
              <a:t>бир</a:t>
            </a:r>
            <a:r>
              <a:rPr lang="ru-RU" sz="2800" dirty="0">
                <a:solidFill>
                  <a:schemeClr val="tx1"/>
                </a:solidFill>
              </a:rPr>
              <a:t> интернет </a:t>
            </a:r>
            <a:r>
              <a:rPr lang="ru-RU" sz="2800" dirty="0" err="1">
                <a:solidFill>
                  <a:schemeClr val="tx1"/>
                </a:solidFill>
              </a:rPr>
              <a:t>мижозининг</a:t>
            </a:r>
            <a:r>
              <a:rPr lang="ru-RU" sz="2800" dirty="0">
                <a:solidFill>
                  <a:schemeClr val="tx1"/>
                </a:solidFill>
              </a:rPr>
              <a:t> </a:t>
            </a:r>
            <a:r>
              <a:rPr lang="ru-RU" sz="2800" dirty="0" err="1">
                <a:solidFill>
                  <a:schemeClr val="tx1"/>
                </a:solidFill>
              </a:rPr>
              <a:t>шахсий</a:t>
            </a:r>
            <a:r>
              <a:rPr lang="ru-RU" sz="2800" dirty="0">
                <a:solidFill>
                  <a:schemeClr val="tx1"/>
                </a:solidFill>
              </a:rPr>
              <a:t> </a:t>
            </a:r>
            <a:r>
              <a:rPr lang="ru-RU" sz="2800" dirty="0" err="1">
                <a:solidFill>
                  <a:schemeClr val="tx1"/>
                </a:solidFill>
              </a:rPr>
              <a:t>комьютерида</a:t>
            </a:r>
            <a:r>
              <a:rPr lang="ru-RU" sz="2800" dirty="0">
                <a:solidFill>
                  <a:schemeClr val="tx1"/>
                </a:solidFill>
              </a:rPr>
              <a:t> </a:t>
            </a:r>
            <a:r>
              <a:rPr lang="ru-RU" sz="2800" dirty="0" err="1">
                <a:solidFill>
                  <a:schemeClr val="tx1"/>
                </a:solidFill>
              </a:rPr>
              <a:t>биз</a:t>
            </a:r>
            <a:r>
              <a:rPr lang="ru-RU" sz="2800" dirty="0">
                <a:solidFill>
                  <a:schemeClr val="tx1"/>
                </a:solidFill>
              </a:rPr>
              <a:t> </a:t>
            </a:r>
            <a:r>
              <a:rPr lang="ru-RU" sz="2800" dirty="0" err="1">
                <a:solidFill>
                  <a:schemeClr val="tx1"/>
                </a:solidFill>
              </a:rPr>
              <a:t>фойдаланган</a:t>
            </a:r>
            <a:r>
              <a:rPr lang="ru-RU" sz="2800" dirty="0">
                <a:solidFill>
                  <a:schemeClr val="tx1"/>
                </a:solidFill>
              </a:rPr>
              <a:t> </a:t>
            </a:r>
            <a:r>
              <a:rPr lang="ru-RU" sz="2800" dirty="0" err="1">
                <a:solidFill>
                  <a:schemeClr val="tx1"/>
                </a:solidFill>
              </a:rPr>
              <a:t>матн</a:t>
            </a:r>
            <a:r>
              <a:rPr lang="ru-RU" sz="2800" dirty="0">
                <a:solidFill>
                  <a:schemeClr val="tx1"/>
                </a:solidFill>
              </a:rPr>
              <a:t> </a:t>
            </a:r>
            <a:r>
              <a:rPr lang="ru-RU" sz="2800" dirty="0" err="1">
                <a:solidFill>
                  <a:schemeClr val="tx1"/>
                </a:solidFill>
              </a:rPr>
              <a:t>тахрирлагич</a:t>
            </a:r>
            <a:r>
              <a:rPr lang="ru-RU" sz="2800" dirty="0">
                <a:solidFill>
                  <a:schemeClr val="tx1"/>
                </a:solidFill>
              </a:rPr>
              <a:t> </a:t>
            </a:r>
            <a:r>
              <a:rPr lang="ru-RU" sz="2800" dirty="0" err="1">
                <a:solidFill>
                  <a:schemeClr val="tx1"/>
                </a:solidFill>
              </a:rPr>
              <a:t>дастури</a:t>
            </a:r>
            <a:r>
              <a:rPr lang="ru-RU" sz="2800" dirty="0">
                <a:solidFill>
                  <a:schemeClr val="tx1"/>
                </a:solidFill>
              </a:rPr>
              <a:t> </a:t>
            </a:r>
            <a:r>
              <a:rPr lang="ru-RU" sz="2800" dirty="0" err="1">
                <a:solidFill>
                  <a:schemeClr val="tx1"/>
                </a:solidFill>
              </a:rPr>
              <a:t>ёки</a:t>
            </a:r>
            <a:r>
              <a:rPr lang="ru-RU" sz="2800" dirty="0">
                <a:solidFill>
                  <a:schemeClr val="tx1"/>
                </a:solidFill>
              </a:rPr>
              <a:t> </a:t>
            </a:r>
            <a:r>
              <a:rPr lang="ru-RU" sz="2800" dirty="0" err="1">
                <a:solidFill>
                  <a:schemeClr val="tx1"/>
                </a:solidFill>
              </a:rPr>
              <a:t>шрифтлар</a:t>
            </a:r>
            <a:r>
              <a:rPr lang="ru-RU" sz="2800" dirty="0">
                <a:solidFill>
                  <a:schemeClr val="tx1"/>
                </a:solidFill>
              </a:rPr>
              <a:t> </a:t>
            </a:r>
            <a:r>
              <a:rPr lang="ru-RU" sz="2800" dirty="0" err="1">
                <a:solidFill>
                  <a:schemeClr val="tx1"/>
                </a:solidFill>
              </a:rPr>
              <a:t>ўрнатилмаган</a:t>
            </a:r>
            <a:r>
              <a:rPr lang="ru-RU" sz="2800" dirty="0">
                <a:solidFill>
                  <a:schemeClr val="tx1"/>
                </a:solidFill>
              </a:rPr>
              <a:t> </a:t>
            </a:r>
            <a:r>
              <a:rPr lang="ru-RU" sz="2800" dirty="0" err="1">
                <a:solidFill>
                  <a:schemeClr val="tx1"/>
                </a:solidFill>
              </a:rPr>
              <a:t>бўлиши</a:t>
            </a:r>
            <a:r>
              <a:rPr lang="ru-RU" sz="2800" dirty="0">
                <a:solidFill>
                  <a:schemeClr val="tx1"/>
                </a:solidFill>
              </a:rPr>
              <a:t> </a:t>
            </a:r>
            <a:r>
              <a:rPr lang="ru-RU" sz="2800" dirty="0" err="1">
                <a:solidFill>
                  <a:schemeClr val="tx1"/>
                </a:solidFill>
              </a:rPr>
              <a:t>мумкин</a:t>
            </a:r>
            <a:r>
              <a:rPr lang="ru-RU" sz="2800" dirty="0">
                <a:solidFill>
                  <a:schemeClr val="tx1"/>
                </a:solidFill>
              </a:rPr>
              <a:t>. </a:t>
            </a:r>
            <a:r>
              <a:rPr lang="ru-RU" sz="2800" dirty="0" err="1">
                <a:solidFill>
                  <a:schemeClr val="tx1"/>
                </a:solidFill>
              </a:rPr>
              <a:t>Буни</a:t>
            </a:r>
            <a:r>
              <a:rPr lang="ru-RU" sz="2800" dirty="0">
                <a:solidFill>
                  <a:schemeClr val="tx1"/>
                </a:solidFill>
              </a:rPr>
              <a:t> </a:t>
            </a:r>
            <a:r>
              <a:rPr lang="ru-RU" sz="2800" dirty="0" err="1">
                <a:solidFill>
                  <a:schemeClr val="tx1"/>
                </a:solidFill>
              </a:rPr>
              <a:t>олдиндан</a:t>
            </a:r>
            <a:r>
              <a:rPr lang="ru-RU" sz="2800" dirty="0">
                <a:solidFill>
                  <a:schemeClr val="tx1"/>
                </a:solidFill>
              </a:rPr>
              <a:t> </a:t>
            </a:r>
            <a:r>
              <a:rPr lang="ru-RU" sz="2800" dirty="0" err="1">
                <a:solidFill>
                  <a:schemeClr val="tx1"/>
                </a:solidFill>
              </a:rPr>
              <a:t>айтиб</a:t>
            </a:r>
            <a:r>
              <a:rPr lang="ru-RU" sz="2800" dirty="0">
                <a:solidFill>
                  <a:schemeClr val="tx1"/>
                </a:solidFill>
              </a:rPr>
              <a:t> </a:t>
            </a:r>
            <a:r>
              <a:rPr lang="ru-RU" sz="2800" dirty="0" err="1">
                <a:solidFill>
                  <a:schemeClr val="tx1"/>
                </a:solidFill>
              </a:rPr>
              <a:t>бўлмайди</a:t>
            </a:r>
            <a:r>
              <a:rPr lang="ru-RU" sz="2800" dirty="0">
                <a:solidFill>
                  <a:schemeClr val="tx1"/>
                </a:solidFill>
              </a:rPr>
              <a:t>. </a:t>
            </a:r>
            <a:r>
              <a:rPr lang="ru-RU" sz="2800" dirty="0" err="1">
                <a:solidFill>
                  <a:schemeClr val="tx1"/>
                </a:solidFill>
              </a:rPr>
              <a:t>Ундан</a:t>
            </a:r>
            <a:r>
              <a:rPr lang="ru-RU" sz="2800" dirty="0">
                <a:solidFill>
                  <a:schemeClr val="tx1"/>
                </a:solidFill>
              </a:rPr>
              <a:t> </a:t>
            </a:r>
            <a:r>
              <a:rPr lang="ru-RU" sz="2800" dirty="0" err="1">
                <a:solidFill>
                  <a:schemeClr val="tx1"/>
                </a:solidFill>
              </a:rPr>
              <a:t>ташқари</a:t>
            </a:r>
            <a:r>
              <a:rPr lang="ru-RU" sz="2800" dirty="0">
                <a:solidFill>
                  <a:schemeClr val="tx1"/>
                </a:solidFill>
              </a:rPr>
              <a:t> </a:t>
            </a:r>
            <a:r>
              <a:rPr lang="ru-RU" sz="2800" dirty="0" err="1">
                <a:solidFill>
                  <a:schemeClr val="tx1"/>
                </a:solidFill>
              </a:rPr>
              <a:t>ушбу</a:t>
            </a:r>
            <a:r>
              <a:rPr lang="ru-RU" sz="2800" dirty="0">
                <a:solidFill>
                  <a:schemeClr val="tx1"/>
                </a:solidFill>
              </a:rPr>
              <a:t> </a:t>
            </a:r>
            <a:r>
              <a:rPr lang="ru-RU" sz="2800" dirty="0" err="1">
                <a:solidFill>
                  <a:schemeClr val="tx1"/>
                </a:solidFill>
              </a:rPr>
              <a:t>матнни</a:t>
            </a:r>
            <a:r>
              <a:rPr lang="ru-RU" sz="2800" dirty="0">
                <a:solidFill>
                  <a:schemeClr val="tx1"/>
                </a:solidFill>
              </a:rPr>
              <a:t> </a:t>
            </a:r>
            <a:r>
              <a:rPr lang="ru-RU" sz="2800" dirty="0" err="1">
                <a:solidFill>
                  <a:schemeClr val="tx1"/>
                </a:solidFill>
              </a:rPr>
              <a:t>очишга</a:t>
            </a:r>
            <a:r>
              <a:rPr lang="ru-RU" sz="2800" dirty="0">
                <a:solidFill>
                  <a:schemeClr val="tx1"/>
                </a:solidFill>
              </a:rPr>
              <a:t> </a:t>
            </a:r>
            <a:r>
              <a:rPr lang="ru-RU" sz="2800" dirty="0" err="1">
                <a:solidFill>
                  <a:schemeClr val="tx1"/>
                </a:solidFill>
              </a:rPr>
              <a:t>мўлжалланган</a:t>
            </a:r>
            <a:r>
              <a:rPr lang="ru-RU" sz="2800" dirty="0">
                <a:solidFill>
                  <a:schemeClr val="tx1"/>
                </a:solidFill>
              </a:rPr>
              <a:t> «</a:t>
            </a:r>
            <a:r>
              <a:rPr lang="ru-RU" sz="2800" dirty="0" err="1">
                <a:solidFill>
                  <a:schemeClr val="tx1"/>
                </a:solidFill>
              </a:rPr>
              <a:t>ойна</a:t>
            </a:r>
            <a:r>
              <a:rPr lang="ru-RU" sz="2800" dirty="0">
                <a:solidFill>
                  <a:schemeClr val="tx1"/>
                </a:solidFill>
              </a:rPr>
              <a:t>» </a:t>
            </a:r>
            <a:r>
              <a:rPr lang="ru-RU" sz="2800" dirty="0" err="1">
                <a:solidFill>
                  <a:schemeClr val="tx1"/>
                </a:solidFill>
              </a:rPr>
              <a:t>нинг</a:t>
            </a:r>
            <a:r>
              <a:rPr lang="ru-RU" sz="2800" dirty="0">
                <a:solidFill>
                  <a:schemeClr val="tx1"/>
                </a:solidFill>
              </a:rPr>
              <a:t> </a:t>
            </a:r>
            <a:r>
              <a:rPr lang="ru-RU" sz="2800" dirty="0" err="1">
                <a:solidFill>
                  <a:schemeClr val="tx1"/>
                </a:solidFill>
              </a:rPr>
              <a:t>ўлчамлари</a:t>
            </a:r>
            <a:r>
              <a:rPr lang="ru-RU" sz="2800" dirty="0">
                <a:solidFill>
                  <a:schemeClr val="tx1"/>
                </a:solidFill>
              </a:rPr>
              <a:t> </a:t>
            </a:r>
            <a:r>
              <a:rPr lang="ru-RU" sz="2800" dirty="0" err="1">
                <a:solidFill>
                  <a:schemeClr val="tx1"/>
                </a:solidFill>
              </a:rPr>
              <a:t>хақида</a:t>
            </a:r>
            <a:r>
              <a:rPr lang="ru-RU" sz="2800" dirty="0">
                <a:solidFill>
                  <a:schemeClr val="tx1"/>
                </a:solidFill>
              </a:rPr>
              <a:t> </a:t>
            </a:r>
            <a:r>
              <a:rPr lang="ru-RU" sz="2800" dirty="0" err="1">
                <a:solidFill>
                  <a:schemeClr val="tx1"/>
                </a:solidFill>
              </a:rPr>
              <a:t>хеч</a:t>
            </a:r>
            <a:r>
              <a:rPr lang="ru-RU" sz="2800" dirty="0">
                <a:solidFill>
                  <a:schemeClr val="tx1"/>
                </a:solidFill>
              </a:rPr>
              <a:t> </a:t>
            </a:r>
            <a:r>
              <a:rPr lang="ru-RU" sz="2800" dirty="0" err="1">
                <a:solidFill>
                  <a:schemeClr val="tx1"/>
                </a:solidFill>
              </a:rPr>
              <a:t>қандай</a:t>
            </a:r>
            <a:r>
              <a:rPr lang="ru-RU" sz="2800" dirty="0">
                <a:solidFill>
                  <a:schemeClr val="tx1"/>
                </a:solidFill>
              </a:rPr>
              <a:t> </a:t>
            </a:r>
            <a:r>
              <a:rPr lang="ru-RU" sz="2800" dirty="0" err="1">
                <a:solidFill>
                  <a:schemeClr val="tx1"/>
                </a:solidFill>
              </a:rPr>
              <a:t>маълумотларга</a:t>
            </a:r>
            <a:r>
              <a:rPr lang="ru-RU" sz="2800" dirty="0">
                <a:solidFill>
                  <a:schemeClr val="tx1"/>
                </a:solidFill>
              </a:rPr>
              <a:t> </a:t>
            </a:r>
            <a:r>
              <a:rPr lang="ru-RU" sz="2800" dirty="0" err="1">
                <a:solidFill>
                  <a:schemeClr val="tx1"/>
                </a:solidFill>
              </a:rPr>
              <a:t>эга</a:t>
            </a:r>
            <a:r>
              <a:rPr lang="ru-RU" sz="2800" dirty="0">
                <a:solidFill>
                  <a:schemeClr val="tx1"/>
                </a:solidFill>
              </a:rPr>
              <a:t> </a:t>
            </a:r>
            <a:r>
              <a:rPr lang="ru-RU" sz="2800" dirty="0" err="1">
                <a:solidFill>
                  <a:schemeClr val="tx1"/>
                </a:solidFill>
              </a:rPr>
              <a:t>эмасмиз</a:t>
            </a:r>
            <a:r>
              <a:rPr lang="ru-RU" sz="2800" dirty="0">
                <a:solidFill>
                  <a:schemeClr val="tx1"/>
                </a:solidFill>
              </a:rPr>
              <a:t>. </a:t>
            </a:r>
            <a:r>
              <a:rPr lang="ru-RU" sz="2800" dirty="0" err="1">
                <a:solidFill>
                  <a:schemeClr val="tx1"/>
                </a:solidFill>
              </a:rPr>
              <a:t>Шунинг</a:t>
            </a:r>
            <a:r>
              <a:rPr lang="ru-RU" sz="2800" dirty="0">
                <a:solidFill>
                  <a:schemeClr val="tx1"/>
                </a:solidFill>
              </a:rPr>
              <a:t> </a:t>
            </a:r>
            <a:r>
              <a:rPr lang="ru-RU" sz="2800" dirty="0" err="1">
                <a:solidFill>
                  <a:schemeClr val="tx1"/>
                </a:solidFill>
              </a:rPr>
              <a:t>учун</a:t>
            </a:r>
            <a:r>
              <a:rPr lang="ru-RU" sz="2800" dirty="0">
                <a:solidFill>
                  <a:schemeClr val="tx1"/>
                </a:solidFill>
              </a:rPr>
              <a:t> хам </a:t>
            </a:r>
            <a:r>
              <a:rPr lang="ru-RU" sz="2800" dirty="0" err="1">
                <a:solidFill>
                  <a:schemeClr val="tx1"/>
                </a:solidFill>
              </a:rPr>
              <a:t>ШЭХМларда</a:t>
            </a:r>
            <a:r>
              <a:rPr lang="ru-RU" sz="2800" dirty="0">
                <a:solidFill>
                  <a:schemeClr val="tx1"/>
                </a:solidFill>
              </a:rPr>
              <a:t> </a:t>
            </a:r>
            <a:r>
              <a:rPr lang="ru-RU" sz="2800" dirty="0" err="1">
                <a:solidFill>
                  <a:schemeClr val="tx1"/>
                </a:solidFill>
              </a:rPr>
              <a:t>фойдаланиладиган</a:t>
            </a:r>
            <a:r>
              <a:rPr lang="ru-RU" sz="2800" dirty="0">
                <a:solidFill>
                  <a:schemeClr val="tx1"/>
                </a:solidFill>
              </a:rPr>
              <a:t> </a:t>
            </a:r>
            <a:r>
              <a:rPr lang="ru-RU" sz="2800" dirty="0" err="1">
                <a:solidFill>
                  <a:schemeClr val="tx1"/>
                </a:solidFill>
              </a:rPr>
              <a:t>матн</a:t>
            </a:r>
            <a:r>
              <a:rPr lang="ru-RU" sz="2800" dirty="0">
                <a:solidFill>
                  <a:schemeClr val="tx1"/>
                </a:solidFill>
              </a:rPr>
              <a:t> </a:t>
            </a:r>
            <a:r>
              <a:rPr lang="ru-RU" sz="2800" dirty="0" err="1">
                <a:solidFill>
                  <a:schemeClr val="tx1"/>
                </a:solidFill>
              </a:rPr>
              <a:t>тахрирлагичлар</a:t>
            </a:r>
            <a:r>
              <a:rPr lang="ru-RU" sz="2800" dirty="0">
                <a:solidFill>
                  <a:schemeClr val="tx1"/>
                </a:solidFill>
              </a:rPr>
              <a:t> </a:t>
            </a:r>
            <a:r>
              <a:rPr lang="ru-RU" sz="2800" dirty="0" err="1">
                <a:solidFill>
                  <a:schemeClr val="tx1"/>
                </a:solidFill>
              </a:rPr>
              <a:t>ва</a:t>
            </a:r>
            <a:r>
              <a:rPr lang="ru-RU" sz="2800" dirty="0">
                <a:solidFill>
                  <a:schemeClr val="tx1"/>
                </a:solidFill>
              </a:rPr>
              <a:t> </a:t>
            </a:r>
            <a:r>
              <a:rPr lang="ru-RU" sz="2800" dirty="0" err="1">
                <a:solidFill>
                  <a:schemeClr val="tx1"/>
                </a:solidFill>
              </a:rPr>
              <a:t>уларнинг</a:t>
            </a:r>
            <a:r>
              <a:rPr lang="ru-RU" sz="2800" dirty="0">
                <a:solidFill>
                  <a:schemeClr val="tx1"/>
                </a:solidFill>
              </a:rPr>
              <a:t> «формат» </a:t>
            </a:r>
            <a:r>
              <a:rPr lang="ru-RU" sz="2800" dirty="0" err="1">
                <a:solidFill>
                  <a:schemeClr val="tx1"/>
                </a:solidFill>
              </a:rPr>
              <a:t>лаш</a:t>
            </a:r>
            <a:r>
              <a:rPr lang="ru-RU" sz="2800" dirty="0">
                <a:solidFill>
                  <a:schemeClr val="tx1"/>
                </a:solidFill>
              </a:rPr>
              <a:t> </a:t>
            </a:r>
            <a:r>
              <a:rPr lang="ru-RU" sz="2800" dirty="0" err="1">
                <a:solidFill>
                  <a:schemeClr val="tx1"/>
                </a:solidFill>
              </a:rPr>
              <a:t>усулларидан</a:t>
            </a:r>
            <a:r>
              <a:rPr lang="ru-RU" sz="2800" dirty="0">
                <a:solidFill>
                  <a:schemeClr val="tx1"/>
                </a:solidFill>
              </a:rPr>
              <a:t> </a:t>
            </a:r>
            <a:r>
              <a:rPr lang="ru-RU" sz="2800" dirty="0" err="1">
                <a:solidFill>
                  <a:schemeClr val="tx1"/>
                </a:solidFill>
              </a:rPr>
              <a:t>интернетда</a:t>
            </a:r>
            <a:r>
              <a:rPr lang="ru-RU" sz="2800" dirty="0">
                <a:solidFill>
                  <a:schemeClr val="tx1"/>
                </a:solidFill>
              </a:rPr>
              <a:t> </a:t>
            </a:r>
            <a:r>
              <a:rPr lang="ru-RU" sz="2800" dirty="0" err="1">
                <a:solidFill>
                  <a:schemeClr val="tx1"/>
                </a:solidFill>
              </a:rPr>
              <a:t>фойдаланиб</a:t>
            </a:r>
            <a:r>
              <a:rPr lang="ru-RU" sz="2800" dirty="0">
                <a:solidFill>
                  <a:schemeClr val="tx1"/>
                </a:solidFill>
              </a:rPr>
              <a:t> </a:t>
            </a:r>
            <a:r>
              <a:rPr lang="ru-RU" sz="2800" dirty="0" err="1">
                <a:solidFill>
                  <a:schemeClr val="tx1"/>
                </a:solidFill>
              </a:rPr>
              <a:t>бўлмайди</a:t>
            </a:r>
            <a:r>
              <a:rPr lang="ru-RU" sz="2800" dirty="0">
                <a:solidFill>
                  <a:schemeClr val="tx1"/>
                </a:solidFill>
              </a:rPr>
              <a:t>.</a:t>
            </a:r>
          </a:p>
        </p:txBody>
      </p:sp>
    </p:spTree>
    <p:extLst>
      <p:ext uri="{BB962C8B-B14F-4D97-AF65-F5344CB8AC3E}">
        <p14:creationId xmlns:p14="http://schemas.microsoft.com/office/powerpoint/2010/main" val="38590880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0"/>
            <a:ext cx="10435771" cy="6858000"/>
          </a:xfrm>
        </p:spPr>
        <p:txBody>
          <a:bodyPr>
            <a:noAutofit/>
          </a:bodyPr>
          <a:lstStyle/>
          <a:p>
            <a:pPr algn="just"/>
            <a:r>
              <a:rPr lang="ru-RU" sz="4400" dirty="0" err="1">
                <a:solidFill>
                  <a:schemeClr val="tx1"/>
                </a:solidFill>
              </a:rPr>
              <a:t>Бундай</a:t>
            </a:r>
            <a:r>
              <a:rPr lang="ru-RU" sz="4400" dirty="0">
                <a:solidFill>
                  <a:schemeClr val="tx1"/>
                </a:solidFill>
              </a:rPr>
              <a:t> </a:t>
            </a:r>
            <a:r>
              <a:rPr lang="ru-RU" sz="4400" dirty="0" err="1">
                <a:solidFill>
                  <a:schemeClr val="tx1"/>
                </a:solidFill>
              </a:rPr>
              <a:t>ноқулайликларнинг</a:t>
            </a:r>
            <a:r>
              <a:rPr lang="ru-RU" sz="4400" dirty="0">
                <a:solidFill>
                  <a:schemeClr val="tx1"/>
                </a:solidFill>
              </a:rPr>
              <a:t> </a:t>
            </a:r>
            <a:r>
              <a:rPr lang="ru-RU" sz="4400" dirty="0" err="1">
                <a:solidFill>
                  <a:schemeClr val="tx1"/>
                </a:solidFill>
              </a:rPr>
              <a:t>олдини</a:t>
            </a:r>
            <a:r>
              <a:rPr lang="ru-RU" sz="4400" dirty="0">
                <a:solidFill>
                  <a:schemeClr val="tx1"/>
                </a:solidFill>
              </a:rPr>
              <a:t> </a:t>
            </a:r>
            <a:r>
              <a:rPr lang="ru-RU" sz="4400" dirty="0" err="1">
                <a:solidFill>
                  <a:schemeClr val="tx1"/>
                </a:solidFill>
              </a:rPr>
              <a:t>олиш</a:t>
            </a:r>
            <a:r>
              <a:rPr lang="ru-RU" sz="4400" dirty="0">
                <a:solidFill>
                  <a:schemeClr val="tx1"/>
                </a:solidFill>
              </a:rPr>
              <a:t> </a:t>
            </a:r>
            <a:r>
              <a:rPr lang="ru-RU" sz="4400" dirty="0" err="1">
                <a:solidFill>
                  <a:schemeClr val="tx1"/>
                </a:solidFill>
              </a:rPr>
              <a:t>мақсадида</a:t>
            </a:r>
            <a:r>
              <a:rPr lang="ru-RU" sz="4400" dirty="0">
                <a:solidFill>
                  <a:schemeClr val="tx1"/>
                </a:solidFill>
              </a:rPr>
              <a:t> </a:t>
            </a:r>
            <a:r>
              <a:rPr lang="ru-RU" sz="4400" dirty="0" err="1">
                <a:solidFill>
                  <a:schemeClr val="tx1"/>
                </a:solidFill>
              </a:rPr>
              <a:t>янги</a:t>
            </a:r>
            <a:r>
              <a:rPr lang="ru-RU" sz="4400" dirty="0">
                <a:solidFill>
                  <a:schemeClr val="tx1"/>
                </a:solidFill>
              </a:rPr>
              <a:t> </a:t>
            </a:r>
            <a:r>
              <a:rPr lang="en-US" sz="4400" dirty="0">
                <a:solidFill>
                  <a:schemeClr val="tx1"/>
                </a:solidFill>
              </a:rPr>
              <a:t>HTML</a:t>
            </a:r>
            <a:r>
              <a:rPr lang="ru-RU" sz="4400" dirty="0">
                <a:solidFill>
                  <a:schemeClr val="tx1"/>
                </a:solidFill>
              </a:rPr>
              <a:t> (</a:t>
            </a:r>
            <a:r>
              <a:rPr lang="en-US" sz="4400" dirty="0">
                <a:solidFill>
                  <a:schemeClr val="tx1"/>
                </a:solidFill>
              </a:rPr>
              <a:t>Hyper Text Markup Language</a:t>
            </a:r>
            <a:r>
              <a:rPr lang="ru-RU" sz="4400" dirty="0">
                <a:solidFill>
                  <a:schemeClr val="tx1"/>
                </a:solidFill>
              </a:rPr>
              <a:t>) «</a:t>
            </a:r>
            <a:r>
              <a:rPr lang="ru-RU" sz="4400" dirty="0" err="1">
                <a:solidFill>
                  <a:schemeClr val="tx1"/>
                </a:solidFill>
              </a:rPr>
              <a:t>гиперматнларни</a:t>
            </a:r>
            <a:r>
              <a:rPr lang="ru-RU" sz="4400" dirty="0">
                <a:solidFill>
                  <a:schemeClr val="tx1"/>
                </a:solidFill>
              </a:rPr>
              <a:t> </a:t>
            </a:r>
            <a:r>
              <a:rPr lang="ru-RU" sz="4400" dirty="0" err="1">
                <a:solidFill>
                  <a:schemeClr val="tx1"/>
                </a:solidFill>
              </a:rPr>
              <a:t>белгилаш</a:t>
            </a:r>
            <a:r>
              <a:rPr lang="ru-RU" sz="4400" dirty="0">
                <a:solidFill>
                  <a:schemeClr val="tx1"/>
                </a:solidFill>
              </a:rPr>
              <a:t> тили» </a:t>
            </a:r>
            <a:r>
              <a:rPr lang="ru-RU" sz="4400" dirty="0" err="1">
                <a:solidFill>
                  <a:schemeClr val="tx1"/>
                </a:solidFill>
              </a:rPr>
              <a:t>протоколи</a:t>
            </a:r>
            <a:r>
              <a:rPr lang="ru-RU" sz="4400" dirty="0">
                <a:solidFill>
                  <a:schemeClr val="tx1"/>
                </a:solidFill>
              </a:rPr>
              <a:t>, </a:t>
            </a:r>
            <a:r>
              <a:rPr lang="ru-RU" sz="4400" dirty="0" err="1">
                <a:solidFill>
                  <a:schemeClr val="tx1"/>
                </a:solidFill>
              </a:rPr>
              <a:t>стандарти</a:t>
            </a:r>
            <a:r>
              <a:rPr lang="ru-RU" sz="4400" dirty="0">
                <a:solidFill>
                  <a:schemeClr val="tx1"/>
                </a:solidFill>
              </a:rPr>
              <a:t> </a:t>
            </a:r>
            <a:r>
              <a:rPr lang="ru-RU" sz="4400" dirty="0" err="1">
                <a:solidFill>
                  <a:schemeClr val="tx1"/>
                </a:solidFill>
              </a:rPr>
              <a:t>яратилди</a:t>
            </a:r>
            <a:r>
              <a:rPr lang="ru-RU" sz="4400" dirty="0">
                <a:solidFill>
                  <a:schemeClr val="tx1"/>
                </a:solidFill>
              </a:rPr>
              <a:t>. </a:t>
            </a:r>
            <a:r>
              <a:rPr lang="ru-RU" sz="4400" dirty="0" err="1">
                <a:solidFill>
                  <a:schemeClr val="tx1"/>
                </a:solidFill>
              </a:rPr>
              <a:t>Бу</a:t>
            </a:r>
            <a:r>
              <a:rPr lang="ru-RU" sz="4400" dirty="0">
                <a:solidFill>
                  <a:schemeClr val="tx1"/>
                </a:solidFill>
              </a:rPr>
              <a:t> стандарт </a:t>
            </a:r>
            <a:r>
              <a:rPr lang="ru-RU" sz="4400" dirty="0" err="1">
                <a:solidFill>
                  <a:schemeClr val="tx1"/>
                </a:solidFill>
              </a:rPr>
              <a:t>бир</a:t>
            </a:r>
            <a:r>
              <a:rPr lang="ru-RU" sz="4400" dirty="0">
                <a:solidFill>
                  <a:schemeClr val="tx1"/>
                </a:solidFill>
              </a:rPr>
              <a:t> </a:t>
            </a:r>
            <a:r>
              <a:rPr lang="ru-RU" sz="4400" dirty="0" err="1">
                <a:solidFill>
                  <a:schemeClr val="tx1"/>
                </a:solidFill>
              </a:rPr>
              <a:t>қанча</a:t>
            </a:r>
            <a:r>
              <a:rPr lang="ru-RU" sz="4400" dirty="0">
                <a:solidFill>
                  <a:schemeClr val="tx1"/>
                </a:solidFill>
              </a:rPr>
              <a:t> </a:t>
            </a:r>
            <a:r>
              <a:rPr lang="ru-RU" sz="4400" dirty="0" err="1">
                <a:solidFill>
                  <a:schemeClr val="tx1"/>
                </a:solidFill>
              </a:rPr>
              <a:t>махсус</a:t>
            </a:r>
            <a:r>
              <a:rPr lang="ru-RU" sz="4400" dirty="0">
                <a:solidFill>
                  <a:schemeClr val="tx1"/>
                </a:solidFill>
              </a:rPr>
              <a:t> </a:t>
            </a:r>
            <a:r>
              <a:rPr lang="ru-RU" sz="4400" dirty="0" err="1">
                <a:solidFill>
                  <a:schemeClr val="tx1"/>
                </a:solidFill>
              </a:rPr>
              <a:t>операторлар</a:t>
            </a:r>
            <a:r>
              <a:rPr lang="ru-RU" sz="4400" dirty="0">
                <a:solidFill>
                  <a:schemeClr val="tx1"/>
                </a:solidFill>
              </a:rPr>
              <a:t> </a:t>
            </a:r>
            <a:r>
              <a:rPr lang="ru-RU" sz="4400" dirty="0" err="1">
                <a:solidFill>
                  <a:schemeClr val="tx1"/>
                </a:solidFill>
              </a:rPr>
              <a:t>мажмуасидан</a:t>
            </a:r>
            <a:r>
              <a:rPr lang="ru-RU" sz="4400" dirty="0">
                <a:solidFill>
                  <a:schemeClr val="tx1"/>
                </a:solidFill>
              </a:rPr>
              <a:t> </a:t>
            </a:r>
            <a:r>
              <a:rPr lang="ru-RU" sz="4400" dirty="0" err="1">
                <a:solidFill>
                  <a:schemeClr val="tx1"/>
                </a:solidFill>
              </a:rPr>
              <a:t>иборат</a:t>
            </a:r>
            <a:r>
              <a:rPr lang="ru-RU" sz="4400" dirty="0">
                <a:solidFill>
                  <a:schemeClr val="tx1"/>
                </a:solidFill>
              </a:rPr>
              <a:t> </a:t>
            </a:r>
            <a:r>
              <a:rPr lang="ru-RU" sz="4400" dirty="0" err="1">
                <a:solidFill>
                  <a:schemeClr val="tx1"/>
                </a:solidFill>
              </a:rPr>
              <a:t>бўлган</a:t>
            </a:r>
            <a:r>
              <a:rPr lang="ru-RU" sz="4400" dirty="0">
                <a:solidFill>
                  <a:schemeClr val="tx1"/>
                </a:solidFill>
              </a:rPr>
              <a:t> </a:t>
            </a:r>
            <a:r>
              <a:rPr lang="en-US" sz="4400" dirty="0">
                <a:solidFill>
                  <a:schemeClr val="tx1"/>
                </a:solidFill>
              </a:rPr>
              <a:t>HTML</a:t>
            </a:r>
            <a:r>
              <a:rPr lang="ru-RU" sz="4400" dirty="0">
                <a:solidFill>
                  <a:schemeClr val="tx1"/>
                </a:solidFill>
              </a:rPr>
              <a:t> </a:t>
            </a:r>
            <a:r>
              <a:rPr lang="ru-RU" sz="4400" dirty="0" err="1">
                <a:solidFill>
                  <a:schemeClr val="tx1"/>
                </a:solidFill>
              </a:rPr>
              <a:t>дастурлаштириш</a:t>
            </a:r>
            <a:r>
              <a:rPr lang="ru-RU" sz="4400" dirty="0">
                <a:solidFill>
                  <a:schemeClr val="tx1"/>
                </a:solidFill>
              </a:rPr>
              <a:t> тили </a:t>
            </a:r>
            <a:r>
              <a:rPr lang="ru-RU" sz="4400" dirty="0" err="1">
                <a:solidFill>
                  <a:schemeClr val="tx1"/>
                </a:solidFill>
              </a:rPr>
              <a:t>бўлиб</a:t>
            </a:r>
            <a:r>
              <a:rPr lang="ru-RU" sz="4400" dirty="0">
                <a:solidFill>
                  <a:schemeClr val="tx1"/>
                </a:solidFill>
              </a:rPr>
              <a:t>, </a:t>
            </a:r>
            <a:r>
              <a:rPr lang="ru-RU" sz="4400" dirty="0" err="1">
                <a:solidFill>
                  <a:schemeClr val="tx1"/>
                </a:solidFill>
              </a:rPr>
              <a:t>унинг</a:t>
            </a:r>
            <a:r>
              <a:rPr lang="ru-RU" sz="4400" dirty="0">
                <a:solidFill>
                  <a:schemeClr val="tx1"/>
                </a:solidFill>
              </a:rPr>
              <a:t> </a:t>
            </a:r>
            <a:r>
              <a:rPr lang="ru-RU" sz="4400" dirty="0" err="1">
                <a:solidFill>
                  <a:schemeClr val="tx1"/>
                </a:solidFill>
              </a:rPr>
              <a:t>ёрдамида</a:t>
            </a:r>
            <a:r>
              <a:rPr lang="ru-RU" sz="4400" dirty="0">
                <a:solidFill>
                  <a:schemeClr val="tx1"/>
                </a:solidFill>
              </a:rPr>
              <a:t> электрон </a:t>
            </a:r>
            <a:r>
              <a:rPr lang="ru-RU" sz="4400" dirty="0" err="1">
                <a:solidFill>
                  <a:schemeClr val="tx1"/>
                </a:solidFill>
              </a:rPr>
              <a:t>хужжатларни</a:t>
            </a:r>
            <a:r>
              <a:rPr lang="ru-RU" sz="4400" dirty="0">
                <a:solidFill>
                  <a:schemeClr val="tx1"/>
                </a:solidFill>
              </a:rPr>
              <a:t> </a:t>
            </a:r>
            <a:r>
              <a:rPr lang="ru-RU" sz="4400" dirty="0" err="1">
                <a:solidFill>
                  <a:schemeClr val="tx1"/>
                </a:solidFill>
              </a:rPr>
              <a:t>интернетда</a:t>
            </a:r>
            <a:r>
              <a:rPr lang="ru-RU" sz="4400" dirty="0">
                <a:solidFill>
                  <a:schemeClr val="tx1"/>
                </a:solidFill>
              </a:rPr>
              <a:t> </a:t>
            </a:r>
            <a:r>
              <a:rPr lang="ru-RU" sz="4400" dirty="0" err="1">
                <a:solidFill>
                  <a:schemeClr val="tx1"/>
                </a:solidFill>
              </a:rPr>
              <a:t>бевосита</a:t>
            </a:r>
            <a:r>
              <a:rPr lang="ru-RU" sz="4400" dirty="0">
                <a:solidFill>
                  <a:schemeClr val="tx1"/>
                </a:solidFill>
              </a:rPr>
              <a:t> </a:t>
            </a:r>
            <a:r>
              <a:rPr lang="ru-RU" sz="4400" dirty="0" err="1">
                <a:solidFill>
                  <a:schemeClr val="tx1"/>
                </a:solidFill>
              </a:rPr>
              <a:t>эълон</a:t>
            </a:r>
            <a:r>
              <a:rPr lang="ru-RU" sz="4400" dirty="0">
                <a:solidFill>
                  <a:schemeClr val="tx1"/>
                </a:solidFill>
              </a:rPr>
              <a:t> </a:t>
            </a:r>
            <a:r>
              <a:rPr lang="ru-RU" sz="4400" dirty="0" err="1">
                <a:solidFill>
                  <a:schemeClr val="tx1"/>
                </a:solidFill>
              </a:rPr>
              <a:t>қилиш</a:t>
            </a:r>
            <a:r>
              <a:rPr lang="ru-RU" sz="4400" dirty="0">
                <a:solidFill>
                  <a:schemeClr val="tx1"/>
                </a:solidFill>
              </a:rPr>
              <a:t> </a:t>
            </a:r>
            <a:r>
              <a:rPr lang="ru-RU" sz="4400" dirty="0" err="1">
                <a:solidFill>
                  <a:schemeClr val="tx1"/>
                </a:solidFill>
              </a:rPr>
              <a:t>мумкин</a:t>
            </a:r>
            <a:r>
              <a:rPr lang="ru-RU" sz="4400" dirty="0">
                <a:solidFill>
                  <a:schemeClr val="tx1"/>
                </a:solidFill>
              </a:rPr>
              <a:t>.</a:t>
            </a:r>
          </a:p>
        </p:txBody>
      </p:sp>
    </p:spTree>
    <p:extLst>
      <p:ext uri="{BB962C8B-B14F-4D97-AF65-F5344CB8AC3E}">
        <p14:creationId xmlns:p14="http://schemas.microsoft.com/office/powerpoint/2010/main" val="17759653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0"/>
            <a:ext cx="11404248" cy="6705600"/>
          </a:xfrm>
        </p:spPr>
        <p:txBody>
          <a:bodyPr>
            <a:noAutofit/>
          </a:bodyPr>
          <a:lstStyle/>
          <a:p>
            <a:pPr algn="just"/>
            <a:r>
              <a:rPr lang="ru-RU" sz="4400" dirty="0" smtClean="0">
                <a:solidFill>
                  <a:schemeClr val="tx1"/>
                </a:solidFill>
              </a:rPr>
              <a:t>Протокол– </a:t>
            </a:r>
            <a:r>
              <a:rPr lang="ru-RU" sz="4400" dirty="0" err="1">
                <a:solidFill>
                  <a:schemeClr val="tx1"/>
                </a:solidFill>
              </a:rPr>
              <a:t>бу</a:t>
            </a:r>
            <a:r>
              <a:rPr lang="ru-RU" sz="4400" dirty="0">
                <a:solidFill>
                  <a:schemeClr val="tx1"/>
                </a:solidFill>
              </a:rPr>
              <a:t> </a:t>
            </a:r>
            <a:r>
              <a:rPr lang="ru-RU" sz="4400" dirty="0" err="1">
                <a:solidFill>
                  <a:schemeClr val="tx1"/>
                </a:solidFill>
              </a:rPr>
              <a:t>компьютерлар</a:t>
            </a:r>
            <a:r>
              <a:rPr lang="ru-RU" sz="4400" dirty="0">
                <a:solidFill>
                  <a:schemeClr val="tx1"/>
                </a:solidFill>
              </a:rPr>
              <a:t> </a:t>
            </a:r>
            <a:r>
              <a:rPr lang="ru-RU" sz="4400" dirty="0" err="1">
                <a:solidFill>
                  <a:schemeClr val="tx1"/>
                </a:solidFill>
              </a:rPr>
              <a:t>орасидаги</a:t>
            </a:r>
            <a:r>
              <a:rPr lang="ru-RU" sz="4400" dirty="0">
                <a:solidFill>
                  <a:schemeClr val="tx1"/>
                </a:solidFill>
              </a:rPr>
              <a:t> </a:t>
            </a:r>
            <a:r>
              <a:rPr lang="ru-RU" sz="4400" dirty="0" err="1">
                <a:solidFill>
                  <a:schemeClr val="tx1"/>
                </a:solidFill>
              </a:rPr>
              <a:t>алоқа</a:t>
            </a:r>
            <a:r>
              <a:rPr lang="ru-RU" sz="4400" dirty="0">
                <a:solidFill>
                  <a:schemeClr val="tx1"/>
                </a:solidFill>
              </a:rPr>
              <a:t> </a:t>
            </a:r>
            <a:r>
              <a:rPr lang="ru-RU" sz="4400" dirty="0" err="1">
                <a:solidFill>
                  <a:schemeClr val="tx1"/>
                </a:solidFill>
              </a:rPr>
              <a:t>ўрнатилишида</a:t>
            </a:r>
            <a:r>
              <a:rPr lang="ru-RU" sz="4400" dirty="0">
                <a:solidFill>
                  <a:schemeClr val="tx1"/>
                </a:solidFill>
              </a:rPr>
              <a:t>, </a:t>
            </a:r>
            <a:r>
              <a:rPr lang="ru-RU" sz="4400" dirty="0" err="1">
                <a:solidFill>
                  <a:schemeClr val="tx1"/>
                </a:solidFill>
              </a:rPr>
              <a:t>маълумотларни</a:t>
            </a:r>
            <a:r>
              <a:rPr lang="ru-RU" sz="4400" dirty="0">
                <a:solidFill>
                  <a:schemeClr val="tx1"/>
                </a:solidFill>
              </a:rPr>
              <a:t> </a:t>
            </a:r>
            <a:r>
              <a:rPr lang="ru-RU" sz="4400" dirty="0" err="1">
                <a:solidFill>
                  <a:schemeClr val="tx1"/>
                </a:solidFill>
              </a:rPr>
              <a:t>қабул</a:t>
            </a:r>
            <a:r>
              <a:rPr lang="ru-RU" sz="4400" dirty="0">
                <a:solidFill>
                  <a:schemeClr val="tx1"/>
                </a:solidFill>
              </a:rPr>
              <a:t> </a:t>
            </a:r>
            <a:r>
              <a:rPr lang="ru-RU" sz="4400" dirty="0" err="1">
                <a:solidFill>
                  <a:schemeClr val="tx1"/>
                </a:solidFill>
              </a:rPr>
              <a:t>қилиши</a:t>
            </a:r>
            <a:r>
              <a:rPr lang="ru-RU" sz="4400" dirty="0">
                <a:solidFill>
                  <a:schemeClr val="tx1"/>
                </a:solidFill>
              </a:rPr>
              <a:t> </a:t>
            </a:r>
            <a:r>
              <a:rPr lang="ru-RU" sz="4400" dirty="0" err="1">
                <a:solidFill>
                  <a:schemeClr val="tx1"/>
                </a:solidFill>
              </a:rPr>
              <a:t>ва</a:t>
            </a:r>
            <a:r>
              <a:rPr lang="ru-RU" sz="4400" dirty="0">
                <a:solidFill>
                  <a:schemeClr val="tx1"/>
                </a:solidFill>
              </a:rPr>
              <a:t> </a:t>
            </a:r>
            <a:r>
              <a:rPr lang="ru-RU" sz="4400" dirty="0" err="1" smtClean="0">
                <a:solidFill>
                  <a:schemeClr val="tx1"/>
                </a:solidFill>
              </a:rPr>
              <a:t>узатишда</a:t>
            </a:r>
            <a:r>
              <a:rPr lang="ru-RU" sz="4400" dirty="0">
                <a:solidFill>
                  <a:schemeClr val="tx1"/>
                </a:solidFill>
              </a:rPr>
              <a:t> </a:t>
            </a:r>
            <a:r>
              <a:rPr lang="ru-RU" sz="4400" dirty="0" err="1" smtClean="0">
                <a:solidFill>
                  <a:schemeClr val="tx1"/>
                </a:solidFill>
              </a:rPr>
              <a:t>фойдаланиладиган</a:t>
            </a:r>
            <a:r>
              <a:rPr lang="ru-RU" sz="4400" dirty="0" smtClean="0">
                <a:solidFill>
                  <a:schemeClr val="tx1"/>
                </a:solidFill>
              </a:rPr>
              <a:t> </a:t>
            </a:r>
            <a:r>
              <a:rPr lang="ru-RU" sz="4400" dirty="0" err="1">
                <a:solidFill>
                  <a:schemeClr val="tx1"/>
                </a:solidFill>
              </a:rPr>
              <a:t>сигналлар</a:t>
            </a:r>
            <a:r>
              <a:rPr lang="ru-RU" sz="4400" dirty="0">
                <a:solidFill>
                  <a:schemeClr val="tx1"/>
                </a:solidFill>
              </a:rPr>
              <a:t> </a:t>
            </a:r>
            <a:r>
              <a:rPr lang="ru-RU" sz="4400" dirty="0" err="1">
                <a:solidFill>
                  <a:schemeClr val="tx1"/>
                </a:solidFill>
              </a:rPr>
              <a:t>стандартидир</a:t>
            </a:r>
            <a:r>
              <a:rPr lang="ru-RU" sz="4400" dirty="0">
                <a:solidFill>
                  <a:schemeClr val="tx1"/>
                </a:solidFill>
              </a:rPr>
              <a:t>. </a:t>
            </a:r>
            <a:r>
              <a:rPr lang="ru-RU" sz="4400" dirty="0" err="1">
                <a:solidFill>
                  <a:schemeClr val="tx1"/>
                </a:solidFill>
              </a:rPr>
              <a:t>Яъни</a:t>
            </a:r>
            <a:r>
              <a:rPr lang="ru-RU" sz="4400" dirty="0">
                <a:solidFill>
                  <a:schemeClr val="tx1"/>
                </a:solidFill>
              </a:rPr>
              <a:t>, </a:t>
            </a:r>
            <a:r>
              <a:rPr lang="ru-RU" sz="4400" dirty="0" err="1">
                <a:solidFill>
                  <a:schemeClr val="tx1"/>
                </a:solidFill>
              </a:rPr>
              <a:t>компьютерлар</a:t>
            </a:r>
            <a:r>
              <a:rPr lang="ru-RU" sz="4400" dirty="0">
                <a:solidFill>
                  <a:schemeClr val="tx1"/>
                </a:solidFill>
              </a:rPr>
              <a:t> протокол </a:t>
            </a:r>
            <a:r>
              <a:rPr lang="ru-RU" sz="4400" dirty="0" err="1">
                <a:solidFill>
                  <a:schemeClr val="tx1"/>
                </a:solidFill>
              </a:rPr>
              <a:t>ёрдамида</a:t>
            </a:r>
            <a:r>
              <a:rPr lang="ru-RU" sz="4400" dirty="0">
                <a:solidFill>
                  <a:schemeClr val="tx1"/>
                </a:solidFill>
              </a:rPr>
              <a:t> </a:t>
            </a:r>
            <a:r>
              <a:rPr lang="ru-RU" sz="4400" dirty="0" err="1">
                <a:solidFill>
                  <a:schemeClr val="tx1"/>
                </a:solidFill>
              </a:rPr>
              <a:t>бир-бири</a:t>
            </a:r>
            <a:r>
              <a:rPr lang="ru-RU" sz="4400" dirty="0">
                <a:solidFill>
                  <a:schemeClr val="tx1"/>
                </a:solidFill>
              </a:rPr>
              <a:t> </a:t>
            </a:r>
            <a:r>
              <a:rPr lang="ru-RU" sz="4400" dirty="0" err="1">
                <a:solidFill>
                  <a:schemeClr val="tx1"/>
                </a:solidFill>
              </a:rPr>
              <a:t>билан</a:t>
            </a:r>
            <a:r>
              <a:rPr lang="ru-RU" sz="4400" dirty="0">
                <a:solidFill>
                  <a:schemeClr val="tx1"/>
                </a:solidFill>
              </a:rPr>
              <a:t> </a:t>
            </a:r>
            <a:r>
              <a:rPr lang="ru-RU" sz="4400" dirty="0" err="1">
                <a:solidFill>
                  <a:schemeClr val="tx1"/>
                </a:solidFill>
              </a:rPr>
              <a:t>боғланади</a:t>
            </a:r>
            <a:r>
              <a:rPr lang="ru-RU" sz="4400" dirty="0">
                <a:solidFill>
                  <a:schemeClr val="tx1"/>
                </a:solidFill>
              </a:rPr>
              <a:t>. Протокол </a:t>
            </a:r>
            <a:r>
              <a:rPr lang="ru-RU" sz="4400" dirty="0" err="1">
                <a:solidFill>
                  <a:schemeClr val="tx1"/>
                </a:solidFill>
              </a:rPr>
              <a:t>тўғри</a:t>
            </a:r>
            <a:r>
              <a:rPr lang="ru-RU" sz="4400" dirty="0">
                <a:solidFill>
                  <a:schemeClr val="tx1"/>
                </a:solidFill>
              </a:rPr>
              <a:t> </a:t>
            </a:r>
            <a:r>
              <a:rPr lang="ru-RU" sz="4400" dirty="0" err="1">
                <a:solidFill>
                  <a:schemeClr val="tx1"/>
                </a:solidFill>
              </a:rPr>
              <a:t>бўлсагина</a:t>
            </a:r>
            <a:r>
              <a:rPr lang="ru-RU" sz="4400" dirty="0">
                <a:solidFill>
                  <a:schemeClr val="tx1"/>
                </a:solidFill>
              </a:rPr>
              <a:t>, </a:t>
            </a:r>
            <a:r>
              <a:rPr lang="ru-RU" sz="4400" dirty="0" err="1">
                <a:solidFill>
                  <a:schemeClr val="tx1"/>
                </a:solidFill>
              </a:rPr>
              <a:t>компьютерлар</a:t>
            </a:r>
            <a:r>
              <a:rPr lang="ru-RU" sz="4400" dirty="0">
                <a:solidFill>
                  <a:schemeClr val="tx1"/>
                </a:solidFill>
              </a:rPr>
              <a:t> </a:t>
            </a:r>
            <a:r>
              <a:rPr lang="ru-RU" sz="4400" dirty="0" err="1">
                <a:solidFill>
                  <a:schemeClr val="tx1"/>
                </a:solidFill>
              </a:rPr>
              <a:t>ўртасида</a:t>
            </a:r>
            <a:r>
              <a:rPr lang="ru-RU" sz="4400" dirty="0">
                <a:solidFill>
                  <a:schemeClr val="tx1"/>
                </a:solidFill>
              </a:rPr>
              <a:t> </a:t>
            </a:r>
            <a:r>
              <a:rPr lang="ru-RU" sz="4400" dirty="0" err="1">
                <a:solidFill>
                  <a:schemeClr val="tx1"/>
                </a:solidFill>
              </a:rPr>
              <a:t>алоқа</a:t>
            </a:r>
            <a:r>
              <a:rPr lang="ru-RU" sz="4400" dirty="0">
                <a:solidFill>
                  <a:schemeClr val="tx1"/>
                </a:solidFill>
              </a:rPr>
              <a:t> </a:t>
            </a:r>
            <a:r>
              <a:rPr lang="ru-RU" sz="4400" dirty="0" err="1">
                <a:solidFill>
                  <a:schemeClr val="tx1"/>
                </a:solidFill>
              </a:rPr>
              <a:t>ўрнатилади</a:t>
            </a:r>
            <a:r>
              <a:rPr lang="ru-RU" sz="4400" dirty="0">
                <a:solidFill>
                  <a:schemeClr val="tx1"/>
                </a:solidFill>
              </a:rPr>
              <a:t>. </a:t>
            </a:r>
            <a:r>
              <a:rPr lang="ru-RU" sz="4400" dirty="0" err="1">
                <a:solidFill>
                  <a:schemeClr val="tx1"/>
                </a:solidFill>
              </a:rPr>
              <a:t>Бу</a:t>
            </a:r>
            <a:r>
              <a:rPr lang="ru-RU" sz="4400" dirty="0">
                <a:solidFill>
                  <a:schemeClr val="tx1"/>
                </a:solidFill>
              </a:rPr>
              <a:t> </a:t>
            </a:r>
            <a:r>
              <a:rPr lang="ru-RU" sz="4400" dirty="0" err="1">
                <a:solidFill>
                  <a:schemeClr val="tx1"/>
                </a:solidFill>
              </a:rPr>
              <a:t>компьютерларнинг</a:t>
            </a:r>
            <a:r>
              <a:rPr lang="ru-RU" sz="4400" dirty="0">
                <a:solidFill>
                  <a:schemeClr val="tx1"/>
                </a:solidFill>
              </a:rPr>
              <a:t> </a:t>
            </a:r>
            <a:r>
              <a:rPr lang="ru-RU" sz="4400" dirty="0" err="1">
                <a:solidFill>
                  <a:schemeClr val="tx1"/>
                </a:solidFill>
              </a:rPr>
              <a:t>боғланиш</a:t>
            </a:r>
            <a:r>
              <a:rPr lang="ru-RU" sz="4400" dirty="0">
                <a:solidFill>
                  <a:schemeClr val="tx1"/>
                </a:solidFill>
              </a:rPr>
              <a:t> </a:t>
            </a:r>
            <a:r>
              <a:rPr lang="ru-RU" sz="4400" dirty="0" err="1">
                <a:solidFill>
                  <a:schemeClr val="tx1"/>
                </a:solidFill>
              </a:rPr>
              <a:t>тартиби</a:t>
            </a:r>
            <a:r>
              <a:rPr lang="ru-RU" sz="4400" dirty="0">
                <a:solidFill>
                  <a:schemeClr val="tx1"/>
                </a:solidFill>
              </a:rPr>
              <a:t> </a:t>
            </a:r>
            <a:r>
              <a:rPr lang="ru-RU" sz="4400" dirty="0" err="1">
                <a:solidFill>
                  <a:schemeClr val="tx1"/>
                </a:solidFill>
              </a:rPr>
              <a:t>ёки</a:t>
            </a:r>
            <a:r>
              <a:rPr lang="ru-RU" sz="4400" dirty="0">
                <a:solidFill>
                  <a:schemeClr val="tx1"/>
                </a:solidFill>
              </a:rPr>
              <a:t> </a:t>
            </a:r>
            <a:r>
              <a:rPr lang="ru-RU" sz="4400" dirty="0" err="1">
                <a:solidFill>
                  <a:schemeClr val="tx1"/>
                </a:solidFill>
              </a:rPr>
              <a:t>стандартидир</a:t>
            </a:r>
            <a:r>
              <a:rPr lang="ru-RU" sz="4400" dirty="0">
                <a:solidFill>
                  <a:schemeClr val="tx1"/>
                </a:solidFill>
              </a:rPr>
              <a:t>.</a:t>
            </a:r>
          </a:p>
          <a:p>
            <a:pPr algn="just"/>
            <a:endParaRPr lang="ru-RU" sz="4400" dirty="0"/>
          </a:p>
        </p:txBody>
      </p:sp>
    </p:spTree>
    <p:extLst>
      <p:ext uri="{BB962C8B-B14F-4D97-AF65-F5344CB8AC3E}">
        <p14:creationId xmlns:p14="http://schemas.microsoft.com/office/powerpoint/2010/main" val="41234846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en-US" sz="3600" dirty="0">
                <a:solidFill>
                  <a:schemeClr val="tx1"/>
                </a:solidFill>
              </a:rPr>
              <a:t>HTTP</a:t>
            </a:r>
            <a:r>
              <a:rPr lang="ru-RU" sz="3600" dirty="0">
                <a:solidFill>
                  <a:schemeClr val="tx1"/>
                </a:solidFill>
              </a:rPr>
              <a:t> (</a:t>
            </a:r>
            <a:r>
              <a:rPr lang="en-US" sz="3600" dirty="0">
                <a:solidFill>
                  <a:schemeClr val="tx1"/>
                </a:solidFill>
              </a:rPr>
              <a:t>Hyper Text Transfer Protocol</a:t>
            </a:r>
            <a:r>
              <a:rPr lang="ru-RU" sz="3600" dirty="0">
                <a:solidFill>
                  <a:schemeClr val="tx1"/>
                </a:solidFill>
              </a:rPr>
              <a:t>) </a:t>
            </a:r>
            <a:r>
              <a:rPr lang="ru-RU" sz="3600" dirty="0" err="1">
                <a:solidFill>
                  <a:schemeClr val="tx1"/>
                </a:solidFill>
              </a:rPr>
              <a:t>эса</a:t>
            </a:r>
            <a:r>
              <a:rPr lang="ru-RU" sz="3600" dirty="0">
                <a:solidFill>
                  <a:schemeClr val="tx1"/>
                </a:solidFill>
              </a:rPr>
              <a:t> </a:t>
            </a:r>
            <a:r>
              <a:rPr lang="ru-RU" sz="3600" dirty="0" err="1">
                <a:solidFill>
                  <a:schemeClr val="tx1"/>
                </a:solidFill>
              </a:rPr>
              <a:t>гиперматнларни</a:t>
            </a:r>
            <a:r>
              <a:rPr lang="ru-RU" sz="3600" dirty="0">
                <a:solidFill>
                  <a:schemeClr val="tx1"/>
                </a:solidFill>
              </a:rPr>
              <a:t> </a:t>
            </a:r>
            <a:r>
              <a:rPr lang="ru-RU" sz="3600" dirty="0" err="1">
                <a:solidFill>
                  <a:schemeClr val="tx1"/>
                </a:solidFill>
              </a:rPr>
              <a:t>узатиш</a:t>
            </a:r>
            <a:r>
              <a:rPr lang="ru-RU" sz="3600" dirty="0">
                <a:solidFill>
                  <a:schemeClr val="tx1"/>
                </a:solidFill>
              </a:rPr>
              <a:t> </a:t>
            </a:r>
            <a:r>
              <a:rPr lang="ru-RU" sz="3600" dirty="0" err="1">
                <a:solidFill>
                  <a:schemeClr val="tx1"/>
                </a:solidFill>
              </a:rPr>
              <a:t>протоколи</a:t>
            </a:r>
            <a:r>
              <a:rPr lang="ru-RU" sz="3600" dirty="0">
                <a:solidFill>
                  <a:schemeClr val="tx1"/>
                </a:solidFill>
              </a:rPr>
              <a:t> </a:t>
            </a:r>
            <a:r>
              <a:rPr lang="ru-RU" sz="3600" dirty="0" err="1">
                <a:solidFill>
                  <a:schemeClr val="tx1"/>
                </a:solidFill>
              </a:rPr>
              <a:t>бўлиб</a:t>
            </a:r>
            <a:r>
              <a:rPr lang="ru-RU" sz="3600" dirty="0">
                <a:solidFill>
                  <a:schemeClr val="tx1"/>
                </a:solidFill>
              </a:rPr>
              <a:t>, у </a:t>
            </a:r>
            <a:r>
              <a:rPr lang="ru-RU" sz="3600" dirty="0" err="1">
                <a:solidFill>
                  <a:schemeClr val="tx1"/>
                </a:solidFill>
              </a:rPr>
              <a:t>тармоқ</a:t>
            </a:r>
            <a:r>
              <a:rPr lang="ru-RU" sz="3600" dirty="0">
                <a:solidFill>
                  <a:schemeClr val="tx1"/>
                </a:solidFill>
              </a:rPr>
              <a:t> </a:t>
            </a:r>
            <a:r>
              <a:rPr lang="ru-RU" sz="3600" dirty="0" err="1">
                <a:solidFill>
                  <a:schemeClr val="tx1"/>
                </a:solidFill>
              </a:rPr>
              <a:t>протоколлари</a:t>
            </a:r>
            <a:r>
              <a:rPr lang="ru-RU" sz="3600" dirty="0">
                <a:solidFill>
                  <a:schemeClr val="tx1"/>
                </a:solidFill>
              </a:rPr>
              <a:t> </a:t>
            </a:r>
            <a:r>
              <a:rPr lang="ru-RU" sz="3600" dirty="0" err="1">
                <a:solidFill>
                  <a:schemeClr val="tx1"/>
                </a:solidFill>
              </a:rPr>
              <a:t>ичида</a:t>
            </a:r>
            <a:r>
              <a:rPr lang="ru-RU" sz="3600" dirty="0">
                <a:solidFill>
                  <a:schemeClr val="tx1"/>
                </a:solidFill>
              </a:rPr>
              <a:t> </a:t>
            </a:r>
            <a:r>
              <a:rPr lang="ru-RU" sz="3600" dirty="0" err="1">
                <a:solidFill>
                  <a:schemeClr val="tx1"/>
                </a:solidFill>
              </a:rPr>
              <a:t>энг</a:t>
            </a:r>
            <a:r>
              <a:rPr lang="ru-RU" sz="3600" dirty="0">
                <a:solidFill>
                  <a:schemeClr val="tx1"/>
                </a:solidFill>
              </a:rPr>
              <a:t> </a:t>
            </a:r>
            <a:r>
              <a:rPr lang="ru-RU" sz="3600" dirty="0" err="1">
                <a:solidFill>
                  <a:schemeClr val="tx1"/>
                </a:solidFill>
              </a:rPr>
              <a:t>содда</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қулай</a:t>
            </a:r>
            <a:r>
              <a:rPr lang="ru-RU" sz="3600" dirty="0">
                <a:solidFill>
                  <a:schemeClr val="tx1"/>
                </a:solidFill>
              </a:rPr>
              <a:t> </a:t>
            </a:r>
            <a:r>
              <a:rPr lang="ru-RU" sz="3600" dirty="0" err="1">
                <a:solidFill>
                  <a:schemeClr val="tx1"/>
                </a:solidFill>
              </a:rPr>
              <a:t>протоколлардан</a:t>
            </a:r>
            <a:r>
              <a:rPr lang="ru-RU" sz="3600" dirty="0">
                <a:solidFill>
                  <a:schemeClr val="tx1"/>
                </a:solidFill>
              </a:rPr>
              <a:t> </a:t>
            </a:r>
            <a:r>
              <a:rPr lang="ru-RU" sz="3600" dirty="0" err="1">
                <a:solidFill>
                  <a:schemeClr val="tx1"/>
                </a:solidFill>
              </a:rPr>
              <a:t>хисобланади</a:t>
            </a:r>
            <a:r>
              <a:rPr lang="ru-RU" sz="3600" dirty="0">
                <a:solidFill>
                  <a:schemeClr val="tx1"/>
                </a:solidFill>
              </a:rPr>
              <a:t>. </a:t>
            </a:r>
            <a:r>
              <a:rPr lang="ru-RU" sz="3600" dirty="0" err="1">
                <a:solidFill>
                  <a:schemeClr val="tx1"/>
                </a:solidFill>
              </a:rPr>
              <a:t>Унинг</a:t>
            </a:r>
            <a:r>
              <a:rPr lang="ru-RU" sz="3600" dirty="0">
                <a:solidFill>
                  <a:schemeClr val="tx1"/>
                </a:solidFill>
              </a:rPr>
              <a:t> </a:t>
            </a:r>
            <a:r>
              <a:rPr lang="ru-RU" sz="3600" dirty="0" err="1">
                <a:solidFill>
                  <a:schemeClr val="tx1"/>
                </a:solidFill>
              </a:rPr>
              <a:t>асосий</a:t>
            </a:r>
            <a:r>
              <a:rPr lang="ru-RU" sz="3600" dirty="0">
                <a:solidFill>
                  <a:schemeClr val="tx1"/>
                </a:solidFill>
              </a:rPr>
              <a:t> </a:t>
            </a:r>
            <a:r>
              <a:rPr lang="ru-RU" sz="3600" dirty="0" err="1">
                <a:solidFill>
                  <a:schemeClr val="tx1"/>
                </a:solidFill>
              </a:rPr>
              <a:t>вазифаси</a:t>
            </a:r>
            <a:r>
              <a:rPr lang="ru-RU" sz="3600" dirty="0">
                <a:solidFill>
                  <a:schemeClr val="tx1"/>
                </a:solidFill>
              </a:rPr>
              <a:t> «</a:t>
            </a:r>
            <a:r>
              <a:rPr lang="ru-RU" sz="3600" dirty="0" err="1">
                <a:solidFill>
                  <a:schemeClr val="tx1"/>
                </a:solidFill>
              </a:rPr>
              <a:t>гипербоғланиш»дан</a:t>
            </a:r>
            <a:r>
              <a:rPr lang="ru-RU" sz="3600" dirty="0">
                <a:solidFill>
                  <a:schemeClr val="tx1"/>
                </a:solidFill>
              </a:rPr>
              <a:t> </a:t>
            </a:r>
            <a:r>
              <a:rPr lang="ru-RU" sz="3600" dirty="0" err="1">
                <a:solidFill>
                  <a:schemeClr val="tx1"/>
                </a:solidFill>
              </a:rPr>
              <a:t>хосил</a:t>
            </a:r>
            <a:r>
              <a:rPr lang="ru-RU" sz="3600" dirty="0">
                <a:solidFill>
                  <a:schemeClr val="tx1"/>
                </a:solidFill>
              </a:rPr>
              <a:t> </a:t>
            </a:r>
            <a:r>
              <a:rPr lang="ru-RU" sz="3600" dirty="0" err="1">
                <a:solidFill>
                  <a:schemeClr val="tx1"/>
                </a:solidFill>
              </a:rPr>
              <a:t>бўлган</a:t>
            </a:r>
            <a:r>
              <a:rPr lang="ru-RU" sz="3600" dirty="0">
                <a:solidFill>
                  <a:schemeClr val="tx1"/>
                </a:solidFill>
              </a:rPr>
              <a:t> </a:t>
            </a:r>
            <a:r>
              <a:rPr lang="en-US" sz="3600" dirty="0">
                <a:solidFill>
                  <a:schemeClr val="tx1"/>
                </a:solidFill>
              </a:rPr>
              <a:t>URL</a:t>
            </a:r>
            <a:r>
              <a:rPr lang="ru-RU" sz="3600" dirty="0">
                <a:solidFill>
                  <a:schemeClr val="tx1"/>
                </a:solidFill>
              </a:rPr>
              <a:t> </a:t>
            </a:r>
            <a:r>
              <a:rPr lang="ru-RU" sz="3600" dirty="0" err="1">
                <a:solidFill>
                  <a:schemeClr val="tx1"/>
                </a:solidFill>
              </a:rPr>
              <a:t>манзилли</a:t>
            </a:r>
            <a:r>
              <a:rPr lang="ru-RU" sz="3600" dirty="0">
                <a:solidFill>
                  <a:schemeClr val="tx1"/>
                </a:solidFill>
              </a:rPr>
              <a:t> электрон </a:t>
            </a:r>
            <a:r>
              <a:rPr lang="ru-RU" sz="3600" dirty="0" err="1">
                <a:solidFill>
                  <a:schemeClr val="tx1"/>
                </a:solidFill>
              </a:rPr>
              <a:t>хужжатларни</a:t>
            </a:r>
            <a:r>
              <a:rPr lang="ru-RU" sz="3600" dirty="0">
                <a:solidFill>
                  <a:schemeClr val="tx1"/>
                </a:solidFill>
              </a:rPr>
              <a:t> </a:t>
            </a:r>
            <a:r>
              <a:rPr lang="ru-RU" sz="3600" dirty="0" err="1">
                <a:solidFill>
                  <a:schemeClr val="tx1"/>
                </a:solidFill>
              </a:rPr>
              <a:t>ўқишга</a:t>
            </a:r>
            <a:r>
              <a:rPr lang="ru-RU" sz="3600" dirty="0">
                <a:solidFill>
                  <a:schemeClr val="tx1"/>
                </a:solidFill>
              </a:rPr>
              <a:t> </a:t>
            </a:r>
            <a:r>
              <a:rPr lang="ru-RU" sz="3600" dirty="0" err="1">
                <a:solidFill>
                  <a:schemeClr val="tx1"/>
                </a:solidFill>
              </a:rPr>
              <a:t>оид</a:t>
            </a:r>
            <a:r>
              <a:rPr lang="ru-RU" sz="3600" dirty="0">
                <a:solidFill>
                  <a:schemeClr val="tx1"/>
                </a:solidFill>
              </a:rPr>
              <a:t> </a:t>
            </a:r>
            <a:r>
              <a:rPr lang="ru-RU" sz="3600" dirty="0" err="1">
                <a:solidFill>
                  <a:schemeClr val="tx1"/>
                </a:solidFill>
              </a:rPr>
              <a:t>сўров</a:t>
            </a:r>
            <a:r>
              <a:rPr lang="ru-RU" sz="3600" dirty="0">
                <a:solidFill>
                  <a:schemeClr val="tx1"/>
                </a:solidFill>
              </a:rPr>
              <a:t> (запрос)ни </a:t>
            </a:r>
            <a:r>
              <a:rPr lang="ru-RU" sz="3600" dirty="0" err="1">
                <a:solidFill>
                  <a:schemeClr val="tx1"/>
                </a:solidFill>
              </a:rPr>
              <a:t>серверга</a:t>
            </a:r>
            <a:r>
              <a:rPr lang="ru-RU" sz="3600" dirty="0">
                <a:solidFill>
                  <a:schemeClr val="tx1"/>
                </a:solidFill>
              </a:rPr>
              <a:t> </a:t>
            </a:r>
            <a:r>
              <a:rPr lang="ru-RU" sz="3600" dirty="0" err="1">
                <a:solidFill>
                  <a:schemeClr val="tx1"/>
                </a:solidFill>
              </a:rPr>
              <a:t>жўнатиш</a:t>
            </a:r>
            <a:r>
              <a:rPr lang="ru-RU" sz="3600" dirty="0">
                <a:solidFill>
                  <a:schemeClr val="tx1"/>
                </a:solidFill>
              </a:rPr>
              <a:t> (</a:t>
            </a:r>
            <a:r>
              <a:rPr lang="ru-RU" sz="3600" dirty="0" err="1">
                <a:solidFill>
                  <a:schemeClr val="tx1"/>
                </a:solidFill>
              </a:rPr>
              <a:t>худди</a:t>
            </a:r>
            <a:r>
              <a:rPr lang="ru-RU" sz="3600" dirty="0">
                <a:solidFill>
                  <a:schemeClr val="tx1"/>
                </a:solidFill>
              </a:rPr>
              <a:t> шу </a:t>
            </a:r>
            <a:r>
              <a:rPr lang="ru-RU" sz="3600" dirty="0" err="1">
                <a:solidFill>
                  <a:schemeClr val="tx1"/>
                </a:solidFill>
              </a:rPr>
              <a:t>вақтда</a:t>
            </a:r>
            <a:r>
              <a:rPr lang="ru-RU" sz="3600" dirty="0">
                <a:solidFill>
                  <a:schemeClr val="tx1"/>
                </a:solidFill>
              </a:rPr>
              <a:t> </a:t>
            </a:r>
            <a:r>
              <a:rPr lang="ru-RU" sz="3600" dirty="0" err="1">
                <a:solidFill>
                  <a:schemeClr val="tx1"/>
                </a:solidFill>
              </a:rPr>
              <a:t>сўралаёттган</a:t>
            </a:r>
            <a:r>
              <a:rPr lang="ru-RU" sz="3600" dirty="0">
                <a:solidFill>
                  <a:schemeClr val="tx1"/>
                </a:solidFill>
              </a:rPr>
              <a:t> </a:t>
            </a:r>
            <a:r>
              <a:rPr lang="ru-RU" sz="3600" dirty="0" err="1">
                <a:solidFill>
                  <a:schemeClr val="tx1"/>
                </a:solidFill>
              </a:rPr>
              <a:t>хужжат</a:t>
            </a:r>
            <a:r>
              <a:rPr lang="ru-RU" sz="3600" dirty="0">
                <a:solidFill>
                  <a:schemeClr val="tx1"/>
                </a:solidFill>
              </a:rPr>
              <a:t> </a:t>
            </a:r>
            <a:r>
              <a:rPr lang="ru-RU" sz="3600" dirty="0" err="1">
                <a:solidFill>
                  <a:schemeClr val="tx1"/>
                </a:solidFill>
              </a:rPr>
              <a:t>жойлашган</a:t>
            </a:r>
            <a:r>
              <a:rPr lang="ru-RU" sz="3600" dirty="0">
                <a:solidFill>
                  <a:schemeClr val="tx1"/>
                </a:solidFill>
              </a:rPr>
              <a:t> сервер </a:t>
            </a:r>
            <a:r>
              <a:rPr lang="ru-RU" sz="3600" dirty="0" err="1">
                <a:solidFill>
                  <a:schemeClr val="tx1"/>
                </a:solidFill>
              </a:rPr>
              <a:t>билан</a:t>
            </a:r>
            <a:r>
              <a:rPr lang="ru-RU" sz="3600" dirty="0">
                <a:solidFill>
                  <a:schemeClr val="tx1"/>
                </a:solidFill>
              </a:rPr>
              <a:t> </a:t>
            </a:r>
            <a:r>
              <a:rPr lang="ru-RU" sz="3600" dirty="0" err="1">
                <a:solidFill>
                  <a:schemeClr val="tx1"/>
                </a:solidFill>
              </a:rPr>
              <a:t>алоқа</a:t>
            </a:r>
            <a:r>
              <a:rPr lang="ru-RU" sz="3600" dirty="0">
                <a:solidFill>
                  <a:schemeClr val="tx1"/>
                </a:solidFill>
              </a:rPr>
              <a:t> </a:t>
            </a:r>
            <a:r>
              <a:rPr lang="ru-RU" sz="3600" dirty="0" err="1">
                <a:solidFill>
                  <a:schemeClr val="tx1"/>
                </a:solidFill>
              </a:rPr>
              <a:t>ўрнатилади</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сўралаётган</a:t>
            </a:r>
            <a:r>
              <a:rPr lang="ru-RU" sz="3600" dirty="0">
                <a:solidFill>
                  <a:schemeClr val="tx1"/>
                </a:solidFill>
              </a:rPr>
              <a:t> </a:t>
            </a:r>
            <a:r>
              <a:rPr lang="ru-RU" sz="3600" dirty="0" err="1">
                <a:solidFill>
                  <a:schemeClr val="tx1"/>
                </a:solidFill>
              </a:rPr>
              <a:t>хужжат</a:t>
            </a:r>
            <a:r>
              <a:rPr lang="ru-RU" sz="3600" dirty="0">
                <a:solidFill>
                  <a:schemeClr val="tx1"/>
                </a:solidFill>
              </a:rPr>
              <a:t> </a:t>
            </a:r>
            <a:r>
              <a:rPr lang="ru-RU" sz="3600" dirty="0" err="1">
                <a:solidFill>
                  <a:schemeClr val="tx1"/>
                </a:solidFill>
              </a:rPr>
              <a:t>олиб</a:t>
            </a:r>
            <a:r>
              <a:rPr lang="ru-RU" sz="3600" dirty="0">
                <a:solidFill>
                  <a:schemeClr val="tx1"/>
                </a:solidFill>
              </a:rPr>
              <a:t> </a:t>
            </a:r>
            <a:r>
              <a:rPr lang="ru-RU" sz="3600" dirty="0" err="1">
                <a:solidFill>
                  <a:schemeClr val="tx1"/>
                </a:solidFill>
              </a:rPr>
              <a:t>бўлингандан</a:t>
            </a:r>
            <a:r>
              <a:rPr lang="ru-RU" sz="3600" dirty="0">
                <a:solidFill>
                  <a:schemeClr val="tx1"/>
                </a:solidFill>
              </a:rPr>
              <a:t> </a:t>
            </a:r>
            <a:r>
              <a:rPr lang="ru-RU" sz="3600" dirty="0" err="1">
                <a:solidFill>
                  <a:schemeClr val="tx1"/>
                </a:solidFill>
              </a:rPr>
              <a:t>сўнг</a:t>
            </a:r>
            <a:r>
              <a:rPr lang="ru-RU" sz="3600" dirty="0">
                <a:solidFill>
                  <a:schemeClr val="tx1"/>
                </a:solidFill>
              </a:rPr>
              <a:t> сервер </a:t>
            </a:r>
            <a:r>
              <a:rPr lang="ru-RU" sz="3600" dirty="0" err="1">
                <a:solidFill>
                  <a:schemeClr val="tx1"/>
                </a:solidFill>
              </a:rPr>
              <a:t>билан</a:t>
            </a:r>
            <a:r>
              <a:rPr lang="ru-RU" sz="3600" dirty="0">
                <a:solidFill>
                  <a:schemeClr val="tx1"/>
                </a:solidFill>
              </a:rPr>
              <a:t> </a:t>
            </a:r>
            <a:r>
              <a:rPr lang="ru-RU" sz="3600" dirty="0" err="1">
                <a:solidFill>
                  <a:schemeClr val="tx1"/>
                </a:solidFill>
              </a:rPr>
              <a:t>алоқани</a:t>
            </a:r>
            <a:r>
              <a:rPr lang="ru-RU" sz="3600" dirty="0">
                <a:solidFill>
                  <a:schemeClr val="tx1"/>
                </a:solidFill>
              </a:rPr>
              <a:t> </a:t>
            </a:r>
            <a:r>
              <a:rPr lang="ru-RU" sz="3600" dirty="0" err="1">
                <a:solidFill>
                  <a:schemeClr val="tx1"/>
                </a:solidFill>
              </a:rPr>
              <a:t>узишдан</a:t>
            </a:r>
            <a:r>
              <a:rPr lang="ru-RU" sz="3600" dirty="0">
                <a:solidFill>
                  <a:schemeClr val="tx1"/>
                </a:solidFill>
              </a:rPr>
              <a:t> </a:t>
            </a:r>
            <a:r>
              <a:rPr lang="ru-RU" sz="3600" dirty="0" err="1">
                <a:solidFill>
                  <a:schemeClr val="tx1"/>
                </a:solidFill>
              </a:rPr>
              <a:t>иборат</a:t>
            </a:r>
            <a:r>
              <a:rPr lang="ru-RU" sz="3600" dirty="0">
                <a:solidFill>
                  <a:schemeClr val="tx1"/>
                </a:solidFill>
              </a:rPr>
              <a:t>.</a:t>
            </a:r>
          </a:p>
        </p:txBody>
      </p:sp>
    </p:spTree>
    <p:extLst>
      <p:ext uri="{BB962C8B-B14F-4D97-AF65-F5344CB8AC3E}">
        <p14:creationId xmlns:p14="http://schemas.microsoft.com/office/powerpoint/2010/main" val="12954002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en-US" sz="4000" dirty="0">
                <a:solidFill>
                  <a:schemeClr val="tx1"/>
                </a:solidFill>
              </a:rPr>
              <a:t>HTML</a:t>
            </a:r>
            <a:r>
              <a:rPr lang="ru-RU" sz="4000" dirty="0">
                <a:solidFill>
                  <a:schemeClr val="tx1"/>
                </a:solidFill>
              </a:rPr>
              <a:t> </a:t>
            </a:r>
            <a:r>
              <a:rPr lang="ru-RU" sz="4000" dirty="0" err="1">
                <a:solidFill>
                  <a:schemeClr val="tx1"/>
                </a:solidFill>
              </a:rPr>
              <a:t>форматида</a:t>
            </a:r>
            <a:r>
              <a:rPr lang="ru-RU" sz="4000" dirty="0">
                <a:solidFill>
                  <a:schemeClr val="tx1"/>
                </a:solidFill>
              </a:rPr>
              <a:t> </a:t>
            </a:r>
            <a:r>
              <a:rPr lang="ru-RU" sz="4000" dirty="0" err="1">
                <a:solidFill>
                  <a:schemeClr val="tx1"/>
                </a:solidFill>
              </a:rPr>
              <a:t>тайёрланган</a:t>
            </a:r>
            <a:r>
              <a:rPr lang="ru-RU" sz="4000" dirty="0">
                <a:solidFill>
                  <a:schemeClr val="tx1"/>
                </a:solidFill>
              </a:rPr>
              <a:t> электрон </a:t>
            </a:r>
            <a:r>
              <a:rPr lang="ru-RU" sz="4000" dirty="0" err="1">
                <a:solidFill>
                  <a:schemeClr val="tx1"/>
                </a:solidFill>
              </a:rPr>
              <a:t>хужжат</a:t>
            </a:r>
            <a:r>
              <a:rPr lang="ru-RU" sz="4000" dirty="0">
                <a:solidFill>
                  <a:schemeClr val="tx1"/>
                </a:solidFill>
              </a:rPr>
              <a:t> </a:t>
            </a:r>
            <a:r>
              <a:rPr lang="en-US" sz="4000" dirty="0">
                <a:solidFill>
                  <a:schemeClr val="tx1"/>
                </a:solidFill>
              </a:rPr>
              <a:t>HTML</a:t>
            </a:r>
            <a:r>
              <a:rPr lang="ru-RU" sz="4000" dirty="0">
                <a:solidFill>
                  <a:schemeClr val="tx1"/>
                </a:solidFill>
              </a:rPr>
              <a:t> </a:t>
            </a:r>
            <a:r>
              <a:rPr lang="ru-RU" sz="4000" dirty="0" err="1">
                <a:solidFill>
                  <a:schemeClr val="tx1"/>
                </a:solidFill>
              </a:rPr>
              <a:t>хужжат</a:t>
            </a:r>
            <a:r>
              <a:rPr lang="ru-RU" sz="4000" dirty="0">
                <a:solidFill>
                  <a:schemeClr val="tx1"/>
                </a:solidFill>
              </a:rPr>
              <a:t>, </a:t>
            </a:r>
            <a:r>
              <a:rPr lang="ru-RU" sz="4000" dirty="0" err="1">
                <a:solidFill>
                  <a:schemeClr val="tx1"/>
                </a:solidFill>
              </a:rPr>
              <a:t>web</a:t>
            </a:r>
            <a:r>
              <a:rPr lang="ru-RU" sz="4000" dirty="0">
                <a:solidFill>
                  <a:schemeClr val="tx1"/>
                </a:solidFill>
              </a:rPr>
              <a:t> </a:t>
            </a:r>
            <a:r>
              <a:rPr lang="ru-RU" sz="4000" dirty="0" err="1">
                <a:solidFill>
                  <a:schemeClr val="tx1"/>
                </a:solidFill>
              </a:rPr>
              <a:t>хужжат</a:t>
            </a:r>
            <a:r>
              <a:rPr lang="ru-RU" sz="4000" dirty="0">
                <a:solidFill>
                  <a:schemeClr val="tx1"/>
                </a:solidFill>
              </a:rPr>
              <a:t> </a:t>
            </a:r>
            <a:r>
              <a:rPr lang="ru-RU" sz="4000" dirty="0" err="1">
                <a:solidFill>
                  <a:schemeClr val="tx1"/>
                </a:solidFill>
              </a:rPr>
              <a:t>ёки</a:t>
            </a:r>
            <a:r>
              <a:rPr lang="ru-RU" sz="4000" dirty="0">
                <a:solidFill>
                  <a:schemeClr val="tx1"/>
                </a:solidFill>
              </a:rPr>
              <a:t> </a:t>
            </a:r>
            <a:r>
              <a:rPr lang="ru-RU" sz="4000" dirty="0" err="1">
                <a:solidFill>
                  <a:schemeClr val="tx1"/>
                </a:solidFill>
              </a:rPr>
              <a:t>web</a:t>
            </a:r>
            <a:r>
              <a:rPr lang="ru-RU" sz="4000" dirty="0">
                <a:solidFill>
                  <a:schemeClr val="tx1"/>
                </a:solidFill>
              </a:rPr>
              <a:t> </a:t>
            </a:r>
            <a:r>
              <a:rPr lang="ru-RU" sz="4000" dirty="0" err="1">
                <a:solidFill>
                  <a:schemeClr val="tx1"/>
                </a:solidFill>
              </a:rPr>
              <a:t>сахифа</a:t>
            </a:r>
            <a:r>
              <a:rPr lang="ru-RU" sz="4000" dirty="0">
                <a:solidFill>
                  <a:schemeClr val="tx1"/>
                </a:solidFill>
              </a:rPr>
              <a:t> </a:t>
            </a:r>
            <a:r>
              <a:rPr lang="ru-RU" sz="4000" dirty="0" err="1">
                <a:solidFill>
                  <a:schemeClr val="tx1"/>
                </a:solidFill>
              </a:rPr>
              <a:t>деб</a:t>
            </a:r>
            <a:r>
              <a:rPr lang="ru-RU" sz="4000" dirty="0">
                <a:solidFill>
                  <a:schemeClr val="tx1"/>
                </a:solidFill>
              </a:rPr>
              <a:t> </a:t>
            </a:r>
            <a:r>
              <a:rPr lang="ru-RU" sz="4000" dirty="0" err="1">
                <a:solidFill>
                  <a:schemeClr val="tx1"/>
                </a:solidFill>
              </a:rPr>
              <a:t>аталади</a:t>
            </a:r>
            <a:r>
              <a:rPr lang="ru-RU" sz="4000" dirty="0">
                <a:solidFill>
                  <a:schemeClr val="tx1"/>
                </a:solidFill>
              </a:rPr>
              <a:t>. </a:t>
            </a:r>
            <a:r>
              <a:rPr lang="ru-RU" sz="4000" dirty="0" err="1">
                <a:solidFill>
                  <a:schemeClr val="tx1"/>
                </a:solidFill>
              </a:rPr>
              <a:t>Агар</a:t>
            </a:r>
            <a:r>
              <a:rPr lang="ru-RU" sz="4000" dirty="0">
                <a:solidFill>
                  <a:schemeClr val="tx1"/>
                </a:solidFill>
              </a:rPr>
              <a:t> электрон </a:t>
            </a:r>
            <a:r>
              <a:rPr lang="ru-RU" sz="4000" dirty="0" err="1">
                <a:solidFill>
                  <a:schemeClr val="tx1"/>
                </a:solidFill>
              </a:rPr>
              <a:t>хужжатни</a:t>
            </a:r>
            <a:r>
              <a:rPr lang="ru-RU" sz="4000" dirty="0">
                <a:solidFill>
                  <a:schemeClr val="tx1"/>
                </a:solidFill>
              </a:rPr>
              <a:t> </a:t>
            </a:r>
            <a:r>
              <a:rPr lang="ru-RU" sz="4000" dirty="0" err="1">
                <a:solidFill>
                  <a:schemeClr val="tx1"/>
                </a:solidFill>
              </a:rPr>
              <a:t>тайёрлаш</a:t>
            </a:r>
            <a:r>
              <a:rPr lang="ru-RU" sz="4000" dirty="0">
                <a:solidFill>
                  <a:schemeClr val="tx1"/>
                </a:solidFill>
              </a:rPr>
              <a:t> </a:t>
            </a:r>
            <a:r>
              <a:rPr lang="ru-RU" sz="4000" dirty="0" err="1">
                <a:solidFill>
                  <a:schemeClr val="tx1"/>
                </a:solidFill>
              </a:rPr>
              <a:t>хақида</a:t>
            </a:r>
            <a:r>
              <a:rPr lang="ru-RU" sz="4000" dirty="0">
                <a:solidFill>
                  <a:schemeClr val="tx1"/>
                </a:solidFill>
              </a:rPr>
              <a:t> </a:t>
            </a:r>
            <a:r>
              <a:rPr lang="ru-RU" sz="4000" dirty="0" err="1">
                <a:solidFill>
                  <a:schemeClr val="tx1"/>
                </a:solidFill>
              </a:rPr>
              <a:t>гап</a:t>
            </a:r>
            <a:r>
              <a:rPr lang="ru-RU" sz="4000" dirty="0">
                <a:solidFill>
                  <a:schemeClr val="tx1"/>
                </a:solidFill>
              </a:rPr>
              <a:t> </a:t>
            </a:r>
            <a:r>
              <a:rPr lang="ru-RU" sz="4000" dirty="0" err="1">
                <a:solidFill>
                  <a:schemeClr val="tx1"/>
                </a:solidFill>
              </a:rPr>
              <a:t>борса</a:t>
            </a:r>
            <a:r>
              <a:rPr lang="ru-RU" sz="4000" dirty="0">
                <a:solidFill>
                  <a:schemeClr val="tx1"/>
                </a:solidFill>
              </a:rPr>
              <a:t>, у </a:t>
            </a:r>
            <a:r>
              <a:rPr lang="ru-RU" sz="4000" dirty="0" err="1">
                <a:solidFill>
                  <a:schemeClr val="tx1"/>
                </a:solidFill>
              </a:rPr>
              <a:t>холда</a:t>
            </a:r>
            <a:r>
              <a:rPr lang="ru-RU" sz="4000" dirty="0">
                <a:solidFill>
                  <a:schemeClr val="tx1"/>
                </a:solidFill>
              </a:rPr>
              <a:t> </a:t>
            </a:r>
            <a:r>
              <a:rPr lang="ru-RU" sz="4000" dirty="0" err="1">
                <a:solidFill>
                  <a:schemeClr val="tx1"/>
                </a:solidFill>
              </a:rPr>
              <a:t>хужжат</a:t>
            </a:r>
            <a:r>
              <a:rPr lang="ru-RU" sz="4000" dirty="0">
                <a:solidFill>
                  <a:schemeClr val="tx1"/>
                </a:solidFill>
              </a:rPr>
              <a:t> </a:t>
            </a:r>
            <a:r>
              <a:rPr lang="en-US" sz="4000" dirty="0">
                <a:solidFill>
                  <a:schemeClr val="tx1"/>
                </a:solidFill>
              </a:rPr>
              <a:t>HTML</a:t>
            </a:r>
            <a:r>
              <a:rPr lang="ru-RU" sz="4000" dirty="0">
                <a:solidFill>
                  <a:schemeClr val="tx1"/>
                </a:solidFill>
              </a:rPr>
              <a:t> </a:t>
            </a:r>
            <a:r>
              <a:rPr lang="ru-RU" sz="4000" dirty="0" err="1">
                <a:solidFill>
                  <a:schemeClr val="tx1"/>
                </a:solidFill>
              </a:rPr>
              <a:t>хужжат</a:t>
            </a:r>
            <a:r>
              <a:rPr lang="ru-RU" sz="4000" dirty="0">
                <a:solidFill>
                  <a:schemeClr val="tx1"/>
                </a:solidFill>
              </a:rPr>
              <a:t> </a:t>
            </a:r>
            <a:r>
              <a:rPr lang="ru-RU" sz="4000" dirty="0" err="1">
                <a:solidFill>
                  <a:schemeClr val="tx1"/>
                </a:solidFill>
              </a:rPr>
              <a:t>деб</a:t>
            </a:r>
            <a:r>
              <a:rPr lang="ru-RU" sz="4000" dirty="0">
                <a:solidFill>
                  <a:schemeClr val="tx1"/>
                </a:solidFill>
              </a:rPr>
              <a:t> </a:t>
            </a:r>
            <a:r>
              <a:rPr lang="ru-RU" sz="4000" dirty="0" err="1">
                <a:solidFill>
                  <a:schemeClr val="tx1"/>
                </a:solidFill>
              </a:rPr>
              <a:t>аталади</a:t>
            </a:r>
            <a:r>
              <a:rPr lang="ru-RU" sz="4000" dirty="0">
                <a:solidFill>
                  <a:schemeClr val="tx1"/>
                </a:solidFill>
              </a:rPr>
              <a:t>, </a:t>
            </a:r>
            <a:r>
              <a:rPr lang="ru-RU" sz="4000" dirty="0" err="1">
                <a:solidFill>
                  <a:schemeClr val="tx1"/>
                </a:solidFill>
              </a:rPr>
              <a:t>ушбу</a:t>
            </a:r>
            <a:r>
              <a:rPr lang="ru-RU" sz="4000" dirty="0">
                <a:solidFill>
                  <a:schemeClr val="tx1"/>
                </a:solidFill>
              </a:rPr>
              <a:t> электрон </a:t>
            </a:r>
            <a:r>
              <a:rPr lang="ru-RU" sz="4000" dirty="0" err="1">
                <a:solidFill>
                  <a:schemeClr val="tx1"/>
                </a:solidFill>
              </a:rPr>
              <a:t>хужжатни</a:t>
            </a:r>
            <a:r>
              <a:rPr lang="ru-RU" sz="4000" dirty="0">
                <a:solidFill>
                  <a:schemeClr val="tx1"/>
                </a:solidFill>
              </a:rPr>
              <a:t> </a:t>
            </a:r>
            <a:r>
              <a:rPr lang="ru-RU" sz="4000" dirty="0" err="1">
                <a:solidFill>
                  <a:schemeClr val="tx1"/>
                </a:solidFill>
              </a:rPr>
              <a:t>интернетда</a:t>
            </a:r>
            <a:r>
              <a:rPr lang="ru-RU" sz="4000" dirty="0">
                <a:solidFill>
                  <a:schemeClr val="tx1"/>
                </a:solidFill>
              </a:rPr>
              <a:t> </a:t>
            </a:r>
            <a:r>
              <a:rPr lang="ru-RU" sz="4000" dirty="0" err="1">
                <a:solidFill>
                  <a:schemeClr val="tx1"/>
                </a:solidFill>
              </a:rPr>
              <a:t>эълон</a:t>
            </a:r>
            <a:r>
              <a:rPr lang="ru-RU" sz="4000" dirty="0">
                <a:solidFill>
                  <a:schemeClr val="tx1"/>
                </a:solidFill>
              </a:rPr>
              <a:t> </a:t>
            </a:r>
            <a:r>
              <a:rPr lang="ru-RU" sz="4000" dirty="0" err="1">
                <a:solidFill>
                  <a:schemeClr val="tx1"/>
                </a:solidFill>
              </a:rPr>
              <a:t>қилиш</a:t>
            </a:r>
            <a:r>
              <a:rPr lang="ru-RU" sz="4000" dirty="0">
                <a:solidFill>
                  <a:schemeClr val="tx1"/>
                </a:solidFill>
              </a:rPr>
              <a:t> </a:t>
            </a:r>
            <a:r>
              <a:rPr lang="ru-RU" sz="4000" dirty="0" err="1">
                <a:solidFill>
                  <a:schemeClr val="tx1"/>
                </a:solidFill>
              </a:rPr>
              <a:t>ёки</a:t>
            </a:r>
            <a:r>
              <a:rPr lang="ru-RU" sz="4000" dirty="0">
                <a:solidFill>
                  <a:schemeClr val="tx1"/>
                </a:solidFill>
              </a:rPr>
              <a:t> </a:t>
            </a:r>
            <a:r>
              <a:rPr lang="ru-RU" sz="4000" dirty="0" err="1">
                <a:solidFill>
                  <a:schemeClr val="tx1"/>
                </a:solidFill>
              </a:rPr>
              <a:t>тарқатиш</a:t>
            </a:r>
            <a:r>
              <a:rPr lang="ru-RU" sz="4000" dirty="0">
                <a:solidFill>
                  <a:schemeClr val="tx1"/>
                </a:solidFill>
              </a:rPr>
              <a:t> </a:t>
            </a:r>
            <a:r>
              <a:rPr lang="ru-RU" sz="4000" dirty="0" err="1">
                <a:solidFill>
                  <a:schemeClr val="tx1"/>
                </a:solidFill>
              </a:rPr>
              <a:t>хақида</a:t>
            </a:r>
            <a:r>
              <a:rPr lang="ru-RU" sz="4000" dirty="0">
                <a:solidFill>
                  <a:schemeClr val="tx1"/>
                </a:solidFill>
              </a:rPr>
              <a:t> </a:t>
            </a:r>
            <a:r>
              <a:rPr lang="ru-RU" sz="4000" dirty="0" err="1">
                <a:solidFill>
                  <a:schemeClr val="tx1"/>
                </a:solidFill>
              </a:rPr>
              <a:t>гап</a:t>
            </a:r>
            <a:r>
              <a:rPr lang="ru-RU" sz="4000" dirty="0">
                <a:solidFill>
                  <a:schemeClr val="tx1"/>
                </a:solidFill>
              </a:rPr>
              <a:t> </a:t>
            </a:r>
            <a:r>
              <a:rPr lang="ru-RU" sz="4000" dirty="0" err="1">
                <a:solidFill>
                  <a:schemeClr val="tx1"/>
                </a:solidFill>
              </a:rPr>
              <a:t>борса</a:t>
            </a:r>
            <a:r>
              <a:rPr lang="ru-RU" sz="4000" dirty="0">
                <a:solidFill>
                  <a:schemeClr val="tx1"/>
                </a:solidFill>
              </a:rPr>
              <a:t>, у </a:t>
            </a:r>
            <a:r>
              <a:rPr lang="ru-RU" sz="4000" dirty="0" err="1">
                <a:solidFill>
                  <a:schemeClr val="tx1"/>
                </a:solidFill>
              </a:rPr>
              <a:t>холда</a:t>
            </a:r>
            <a:r>
              <a:rPr lang="ru-RU" sz="4000" dirty="0">
                <a:solidFill>
                  <a:schemeClr val="tx1"/>
                </a:solidFill>
              </a:rPr>
              <a:t> </a:t>
            </a:r>
            <a:r>
              <a:rPr lang="ru-RU" sz="4000" dirty="0" err="1">
                <a:solidFill>
                  <a:schemeClr val="tx1"/>
                </a:solidFill>
              </a:rPr>
              <a:t>бундай</a:t>
            </a:r>
            <a:r>
              <a:rPr lang="ru-RU" sz="4000" dirty="0">
                <a:solidFill>
                  <a:schemeClr val="tx1"/>
                </a:solidFill>
              </a:rPr>
              <a:t> электрон </a:t>
            </a:r>
            <a:r>
              <a:rPr lang="ru-RU" sz="4000" dirty="0" err="1">
                <a:solidFill>
                  <a:schemeClr val="tx1"/>
                </a:solidFill>
              </a:rPr>
              <a:t>хужжат</a:t>
            </a:r>
            <a:r>
              <a:rPr lang="ru-RU" sz="4000" dirty="0">
                <a:solidFill>
                  <a:schemeClr val="tx1"/>
                </a:solidFill>
              </a:rPr>
              <a:t> </a:t>
            </a:r>
            <a:r>
              <a:rPr lang="ru-RU" sz="4000" dirty="0" err="1">
                <a:solidFill>
                  <a:schemeClr val="tx1"/>
                </a:solidFill>
              </a:rPr>
              <a:t>web</a:t>
            </a:r>
            <a:r>
              <a:rPr lang="ru-RU" sz="4000" dirty="0">
                <a:solidFill>
                  <a:schemeClr val="tx1"/>
                </a:solidFill>
              </a:rPr>
              <a:t> </a:t>
            </a:r>
            <a:r>
              <a:rPr lang="ru-RU" sz="4000" dirty="0" err="1">
                <a:solidFill>
                  <a:schemeClr val="tx1"/>
                </a:solidFill>
              </a:rPr>
              <a:t>сахифа</a:t>
            </a:r>
            <a:r>
              <a:rPr lang="ru-RU" sz="4000" dirty="0">
                <a:solidFill>
                  <a:schemeClr val="tx1"/>
                </a:solidFill>
              </a:rPr>
              <a:t> </a:t>
            </a:r>
            <a:r>
              <a:rPr lang="ru-RU" sz="4000" dirty="0" err="1">
                <a:solidFill>
                  <a:schemeClr val="tx1"/>
                </a:solidFill>
              </a:rPr>
              <a:t>дейилади</a:t>
            </a:r>
            <a:r>
              <a:rPr lang="ru-RU" sz="4000" dirty="0">
                <a:solidFill>
                  <a:schemeClr val="tx1"/>
                </a:solidFill>
              </a:rPr>
              <a:t>. </a:t>
            </a:r>
            <a:r>
              <a:rPr lang="ru-RU" sz="4000" dirty="0" err="1">
                <a:solidFill>
                  <a:schemeClr val="tx1"/>
                </a:solidFill>
              </a:rPr>
              <a:t>Web</a:t>
            </a:r>
            <a:r>
              <a:rPr lang="ru-RU" sz="4000" dirty="0">
                <a:solidFill>
                  <a:schemeClr val="tx1"/>
                </a:solidFill>
              </a:rPr>
              <a:t> </a:t>
            </a:r>
            <a:r>
              <a:rPr lang="ru-RU" sz="4000" dirty="0" err="1">
                <a:solidFill>
                  <a:schemeClr val="tx1"/>
                </a:solidFill>
              </a:rPr>
              <a:t>сахифаларнинг</a:t>
            </a:r>
            <a:r>
              <a:rPr lang="ru-RU" sz="4000" dirty="0">
                <a:solidFill>
                  <a:schemeClr val="tx1"/>
                </a:solidFill>
              </a:rPr>
              <a:t> файл </a:t>
            </a:r>
            <a:r>
              <a:rPr lang="ru-RU" sz="4000" dirty="0" err="1">
                <a:solidFill>
                  <a:schemeClr val="tx1"/>
                </a:solidFill>
              </a:rPr>
              <a:t>кенгайтмаси</a:t>
            </a:r>
            <a:r>
              <a:rPr lang="ru-RU" sz="4000" dirty="0">
                <a:solidFill>
                  <a:schemeClr val="tx1"/>
                </a:solidFill>
              </a:rPr>
              <a:t> .</a:t>
            </a:r>
            <a:r>
              <a:rPr lang="en-US" sz="4000" dirty="0" err="1">
                <a:solidFill>
                  <a:schemeClr val="tx1"/>
                </a:solidFill>
              </a:rPr>
              <a:t>htm</a:t>
            </a:r>
            <a:r>
              <a:rPr lang="ru-RU" sz="4000" dirty="0">
                <a:solidFill>
                  <a:schemeClr val="tx1"/>
                </a:solidFill>
              </a:rPr>
              <a:t> </a:t>
            </a:r>
            <a:r>
              <a:rPr lang="ru-RU" sz="4000" dirty="0" err="1">
                <a:solidFill>
                  <a:schemeClr val="tx1"/>
                </a:solidFill>
              </a:rPr>
              <a:t>ёки</a:t>
            </a:r>
            <a:r>
              <a:rPr lang="ru-RU" sz="4000" dirty="0">
                <a:solidFill>
                  <a:schemeClr val="tx1"/>
                </a:solidFill>
              </a:rPr>
              <a:t> .</a:t>
            </a:r>
            <a:r>
              <a:rPr lang="en-US" sz="4000" dirty="0">
                <a:solidFill>
                  <a:schemeClr val="tx1"/>
                </a:solidFill>
              </a:rPr>
              <a:t>html</a:t>
            </a:r>
            <a:r>
              <a:rPr lang="ru-RU" sz="4000" dirty="0">
                <a:solidFill>
                  <a:schemeClr val="tx1"/>
                </a:solidFill>
              </a:rPr>
              <a:t> </a:t>
            </a:r>
            <a:r>
              <a:rPr lang="ru-RU" sz="4000" dirty="0" err="1">
                <a:solidFill>
                  <a:schemeClr val="tx1"/>
                </a:solidFill>
              </a:rPr>
              <a:t>кўринишга</a:t>
            </a:r>
            <a:r>
              <a:rPr lang="ru-RU" sz="4000" dirty="0">
                <a:solidFill>
                  <a:schemeClr val="tx1"/>
                </a:solidFill>
              </a:rPr>
              <a:t> </a:t>
            </a:r>
            <a:r>
              <a:rPr lang="ru-RU" sz="4000" dirty="0" err="1">
                <a:solidFill>
                  <a:schemeClr val="tx1"/>
                </a:solidFill>
              </a:rPr>
              <a:t>эгадир</a:t>
            </a:r>
            <a:r>
              <a:rPr lang="ru-RU" sz="4000" dirty="0">
                <a:solidFill>
                  <a:schemeClr val="tx1"/>
                </a:solidFill>
              </a:rPr>
              <a:t>. </a:t>
            </a:r>
          </a:p>
        </p:txBody>
      </p:sp>
    </p:spTree>
    <p:extLst>
      <p:ext uri="{BB962C8B-B14F-4D97-AF65-F5344CB8AC3E}">
        <p14:creationId xmlns:p14="http://schemas.microsoft.com/office/powerpoint/2010/main" val="39777951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1728713" cy="6487886"/>
          </a:xfrm>
        </p:spPr>
        <p:txBody>
          <a:bodyPr>
            <a:noAutofit/>
          </a:bodyPr>
          <a:lstStyle/>
          <a:p>
            <a:pPr algn="just"/>
            <a:r>
              <a:rPr lang="en-US" sz="4400" dirty="0">
                <a:solidFill>
                  <a:schemeClr val="tx1"/>
                </a:solidFill>
              </a:rPr>
              <a:t>HTML</a:t>
            </a:r>
            <a:r>
              <a:rPr lang="ru-RU" sz="4400" dirty="0">
                <a:solidFill>
                  <a:schemeClr val="tx1"/>
                </a:solidFill>
              </a:rPr>
              <a:t> </a:t>
            </a:r>
            <a:r>
              <a:rPr lang="ru-RU" sz="4400" dirty="0" err="1">
                <a:solidFill>
                  <a:schemeClr val="tx1"/>
                </a:solidFill>
              </a:rPr>
              <a:t>хужжатлари</a:t>
            </a:r>
            <a:r>
              <a:rPr lang="ru-RU" sz="4400" dirty="0">
                <a:solidFill>
                  <a:schemeClr val="tx1"/>
                </a:solidFill>
              </a:rPr>
              <a:t> </a:t>
            </a:r>
            <a:r>
              <a:rPr lang="en-US" sz="4400" dirty="0">
                <a:solidFill>
                  <a:schemeClr val="tx1"/>
                </a:solidFill>
              </a:rPr>
              <a:t>ASCII</a:t>
            </a:r>
            <a:r>
              <a:rPr lang="ru-RU" sz="4400" dirty="0">
                <a:solidFill>
                  <a:schemeClr val="tx1"/>
                </a:solidFill>
              </a:rPr>
              <a:t> </a:t>
            </a:r>
            <a:r>
              <a:rPr lang="ru-RU" sz="4400" dirty="0" err="1">
                <a:solidFill>
                  <a:schemeClr val="tx1"/>
                </a:solidFill>
              </a:rPr>
              <a:t>форматида</a:t>
            </a:r>
            <a:r>
              <a:rPr lang="ru-RU" sz="4400" dirty="0">
                <a:solidFill>
                  <a:schemeClr val="tx1"/>
                </a:solidFill>
              </a:rPr>
              <a:t> </a:t>
            </a:r>
            <a:r>
              <a:rPr lang="ru-RU" sz="4400" dirty="0" err="1">
                <a:solidFill>
                  <a:schemeClr val="tx1"/>
                </a:solidFill>
              </a:rPr>
              <a:t>ёзилганлиги</a:t>
            </a:r>
            <a:r>
              <a:rPr lang="ru-RU" sz="4400" dirty="0">
                <a:solidFill>
                  <a:schemeClr val="tx1"/>
                </a:solidFill>
              </a:rPr>
              <a:t> </a:t>
            </a:r>
            <a:r>
              <a:rPr lang="ru-RU" sz="4400" dirty="0" err="1">
                <a:solidFill>
                  <a:schemeClr val="tx1"/>
                </a:solidFill>
              </a:rPr>
              <a:t>учун</a:t>
            </a:r>
            <a:r>
              <a:rPr lang="ru-RU" sz="4400" dirty="0">
                <a:solidFill>
                  <a:schemeClr val="tx1"/>
                </a:solidFill>
              </a:rPr>
              <a:t> </a:t>
            </a:r>
            <a:r>
              <a:rPr lang="ru-RU" sz="4400" dirty="0" err="1">
                <a:solidFill>
                  <a:schemeClr val="tx1"/>
                </a:solidFill>
              </a:rPr>
              <a:t>уларни</a:t>
            </a:r>
            <a:r>
              <a:rPr lang="ru-RU" sz="4400" dirty="0">
                <a:solidFill>
                  <a:schemeClr val="tx1"/>
                </a:solidFill>
              </a:rPr>
              <a:t> </a:t>
            </a:r>
            <a:r>
              <a:rPr lang="ru-RU" sz="4400" dirty="0" err="1">
                <a:solidFill>
                  <a:schemeClr val="tx1"/>
                </a:solidFill>
              </a:rPr>
              <a:t>хар</a:t>
            </a:r>
            <a:r>
              <a:rPr lang="ru-RU" sz="4400" dirty="0">
                <a:solidFill>
                  <a:schemeClr val="tx1"/>
                </a:solidFill>
              </a:rPr>
              <a:t> </a:t>
            </a:r>
            <a:r>
              <a:rPr lang="ru-RU" sz="4400" dirty="0" err="1">
                <a:solidFill>
                  <a:schemeClr val="tx1"/>
                </a:solidFill>
              </a:rPr>
              <a:t>қандай</a:t>
            </a:r>
            <a:r>
              <a:rPr lang="ru-RU" sz="4400" dirty="0">
                <a:solidFill>
                  <a:schemeClr val="tx1"/>
                </a:solidFill>
              </a:rPr>
              <a:t> </a:t>
            </a:r>
            <a:r>
              <a:rPr lang="ru-RU" sz="4400" dirty="0" err="1">
                <a:solidFill>
                  <a:schemeClr val="tx1"/>
                </a:solidFill>
              </a:rPr>
              <a:t>матн</a:t>
            </a:r>
            <a:r>
              <a:rPr lang="ru-RU" sz="4400" dirty="0">
                <a:solidFill>
                  <a:schemeClr val="tx1"/>
                </a:solidFill>
              </a:rPr>
              <a:t> </a:t>
            </a:r>
            <a:r>
              <a:rPr lang="ru-RU" sz="4400" dirty="0" err="1">
                <a:solidFill>
                  <a:schemeClr val="tx1"/>
                </a:solidFill>
              </a:rPr>
              <a:t>мухарририда</a:t>
            </a:r>
            <a:r>
              <a:rPr lang="ru-RU" sz="4400" dirty="0">
                <a:solidFill>
                  <a:schemeClr val="tx1"/>
                </a:solidFill>
              </a:rPr>
              <a:t> </a:t>
            </a:r>
            <a:r>
              <a:rPr lang="ru-RU" sz="4400" dirty="0" err="1">
                <a:solidFill>
                  <a:schemeClr val="tx1"/>
                </a:solidFill>
              </a:rPr>
              <a:t>яратиш</a:t>
            </a:r>
            <a:r>
              <a:rPr lang="ru-RU" sz="4400" dirty="0">
                <a:solidFill>
                  <a:schemeClr val="tx1"/>
                </a:solidFill>
              </a:rPr>
              <a:t> </a:t>
            </a:r>
            <a:r>
              <a:rPr lang="ru-RU" sz="4400" dirty="0" err="1">
                <a:solidFill>
                  <a:schemeClr val="tx1"/>
                </a:solidFill>
              </a:rPr>
              <a:t>ва</a:t>
            </a:r>
            <a:r>
              <a:rPr lang="ru-RU" sz="4400" dirty="0">
                <a:solidFill>
                  <a:schemeClr val="tx1"/>
                </a:solidFill>
              </a:rPr>
              <a:t> </a:t>
            </a:r>
            <a:r>
              <a:rPr lang="ru-RU" sz="4400" dirty="0" err="1">
                <a:solidFill>
                  <a:schemeClr val="tx1"/>
                </a:solidFill>
              </a:rPr>
              <a:t>тахрирлаш</a:t>
            </a:r>
            <a:r>
              <a:rPr lang="ru-RU" sz="4400" dirty="0">
                <a:solidFill>
                  <a:schemeClr val="tx1"/>
                </a:solidFill>
              </a:rPr>
              <a:t> </a:t>
            </a:r>
            <a:r>
              <a:rPr lang="ru-RU" sz="4400" dirty="0" err="1">
                <a:solidFill>
                  <a:schemeClr val="tx1"/>
                </a:solidFill>
              </a:rPr>
              <a:t>мумкин</a:t>
            </a:r>
            <a:r>
              <a:rPr lang="ru-RU" sz="4400" dirty="0">
                <a:solidFill>
                  <a:schemeClr val="tx1"/>
                </a:solidFill>
              </a:rPr>
              <a:t>. </a:t>
            </a:r>
            <a:r>
              <a:rPr lang="en-US" sz="4400" dirty="0">
                <a:solidFill>
                  <a:schemeClr val="tx1"/>
                </a:solidFill>
              </a:rPr>
              <a:t>HTML</a:t>
            </a:r>
            <a:r>
              <a:rPr lang="ru-RU" sz="4400" dirty="0">
                <a:solidFill>
                  <a:schemeClr val="tx1"/>
                </a:solidFill>
              </a:rPr>
              <a:t> тили </a:t>
            </a:r>
            <a:r>
              <a:rPr lang="ru-RU" sz="4400" b="1" dirty="0">
                <a:solidFill>
                  <a:schemeClr val="tx1"/>
                </a:solidFill>
              </a:rPr>
              <a:t>&lt;...&gt;</a:t>
            </a:r>
            <a:r>
              <a:rPr lang="ru-RU" sz="4400" dirty="0">
                <a:solidFill>
                  <a:schemeClr val="tx1"/>
                </a:solidFill>
              </a:rPr>
              <a:t> </a:t>
            </a:r>
            <a:r>
              <a:rPr lang="ru-RU" sz="4400" dirty="0" err="1">
                <a:solidFill>
                  <a:schemeClr val="tx1"/>
                </a:solidFill>
              </a:rPr>
              <a:t>очилувчи</a:t>
            </a:r>
            <a:r>
              <a:rPr lang="ru-RU" sz="4400" dirty="0">
                <a:solidFill>
                  <a:schemeClr val="tx1"/>
                </a:solidFill>
              </a:rPr>
              <a:t> </a:t>
            </a:r>
            <a:r>
              <a:rPr lang="ru-RU" sz="4400" dirty="0" err="1">
                <a:solidFill>
                  <a:schemeClr val="tx1"/>
                </a:solidFill>
              </a:rPr>
              <a:t>ва</a:t>
            </a:r>
            <a:r>
              <a:rPr lang="ru-RU" sz="4400" dirty="0">
                <a:solidFill>
                  <a:schemeClr val="tx1"/>
                </a:solidFill>
              </a:rPr>
              <a:t> </a:t>
            </a:r>
            <a:r>
              <a:rPr lang="ru-RU" sz="4400" b="1" dirty="0">
                <a:solidFill>
                  <a:schemeClr val="tx1"/>
                </a:solidFill>
              </a:rPr>
              <a:t>&lt;</a:t>
            </a:r>
            <a:r>
              <a:rPr lang="ru-RU" sz="4400" b="1" dirty="0">
                <a:solidFill>
                  <a:schemeClr val="tx1"/>
                </a:solidFill>
                <a:sym typeface="Symbol" panose="05050102010706020507" pitchFamily="18" charset="2"/>
              </a:rPr>
              <a:t></a:t>
            </a:r>
            <a:r>
              <a:rPr lang="ru-RU" sz="4400" b="1" dirty="0">
                <a:solidFill>
                  <a:schemeClr val="tx1"/>
                </a:solidFill>
              </a:rPr>
              <a:t>...&gt;</a:t>
            </a:r>
            <a:r>
              <a:rPr lang="ru-RU" sz="4400" dirty="0">
                <a:solidFill>
                  <a:schemeClr val="tx1"/>
                </a:solidFill>
              </a:rPr>
              <a:t> </a:t>
            </a:r>
            <a:r>
              <a:rPr lang="ru-RU" sz="4400" dirty="0" err="1">
                <a:solidFill>
                  <a:schemeClr val="tx1"/>
                </a:solidFill>
              </a:rPr>
              <a:t>ёпилувчи</a:t>
            </a:r>
            <a:r>
              <a:rPr lang="ru-RU" sz="4400" dirty="0">
                <a:solidFill>
                  <a:schemeClr val="tx1"/>
                </a:solidFill>
              </a:rPr>
              <a:t> </a:t>
            </a:r>
            <a:r>
              <a:rPr lang="ru-RU" sz="4400" dirty="0" err="1">
                <a:solidFill>
                  <a:schemeClr val="tx1"/>
                </a:solidFill>
              </a:rPr>
              <a:t>харакатга</a:t>
            </a:r>
            <a:r>
              <a:rPr lang="ru-RU" sz="4400" dirty="0">
                <a:solidFill>
                  <a:schemeClr val="tx1"/>
                </a:solidFill>
              </a:rPr>
              <a:t> </a:t>
            </a:r>
            <a:r>
              <a:rPr lang="ru-RU" sz="4400" dirty="0" err="1">
                <a:solidFill>
                  <a:schemeClr val="tx1"/>
                </a:solidFill>
              </a:rPr>
              <a:t>мос</a:t>
            </a:r>
            <a:r>
              <a:rPr lang="ru-RU" sz="4400" dirty="0">
                <a:solidFill>
                  <a:schemeClr val="tx1"/>
                </a:solidFill>
              </a:rPr>
              <a:t> </a:t>
            </a:r>
            <a:r>
              <a:rPr lang="ru-RU" sz="4400" dirty="0" err="1">
                <a:solidFill>
                  <a:schemeClr val="tx1"/>
                </a:solidFill>
              </a:rPr>
              <a:t>келувчи</a:t>
            </a:r>
            <a:r>
              <a:rPr lang="ru-RU" sz="4400" dirty="0">
                <a:solidFill>
                  <a:schemeClr val="tx1"/>
                </a:solidFill>
              </a:rPr>
              <a:t> </a:t>
            </a:r>
            <a:r>
              <a:rPr lang="ru-RU" sz="4400" dirty="0" err="1">
                <a:solidFill>
                  <a:schemeClr val="tx1"/>
                </a:solidFill>
              </a:rPr>
              <a:t>буйруқ</a:t>
            </a:r>
            <a:r>
              <a:rPr lang="ru-RU" sz="4400" dirty="0">
                <a:solidFill>
                  <a:schemeClr val="tx1"/>
                </a:solidFill>
              </a:rPr>
              <a:t> </a:t>
            </a:r>
            <a:r>
              <a:rPr lang="ru-RU" sz="4400" b="1" dirty="0" err="1">
                <a:solidFill>
                  <a:schemeClr val="tx1"/>
                </a:solidFill>
              </a:rPr>
              <a:t>теглар</a:t>
            </a:r>
            <a:r>
              <a:rPr lang="ru-RU" sz="4400" dirty="0">
                <a:solidFill>
                  <a:schemeClr val="tx1"/>
                </a:solidFill>
              </a:rPr>
              <a:t> </a:t>
            </a:r>
            <a:r>
              <a:rPr lang="ru-RU" sz="4400" dirty="0" err="1">
                <a:solidFill>
                  <a:schemeClr val="tx1"/>
                </a:solidFill>
              </a:rPr>
              <a:t>тўпламидан</a:t>
            </a:r>
            <a:r>
              <a:rPr lang="ru-RU" sz="4400" dirty="0">
                <a:solidFill>
                  <a:schemeClr val="tx1"/>
                </a:solidFill>
              </a:rPr>
              <a:t> </a:t>
            </a:r>
            <a:r>
              <a:rPr lang="ru-RU" sz="4400" dirty="0" err="1">
                <a:solidFill>
                  <a:schemeClr val="tx1"/>
                </a:solidFill>
              </a:rPr>
              <a:t>иборат</a:t>
            </a:r>
            <a:r>
              <a:rPr lang="ru-RU" sz="4400" dirty="0">
                <a:solidFill>
                  <a:schemeClr val="tx1"/>
                </a:solidFill>
              </a:rPr>
              <a:t>. </a:t>
            </a:r>
            <a:r>
              <a:rPr lang="ru-RU" sz="4400" dirty="0" err="1">
                <a:solidFill>
                  <a:schemeClr val="tx1"/>
                </a:solidFill>
              </a:rPr>
              <a:t>Бу</a:t>
            </a:r>
            <a:r>
              <a:rPr lang="ru-RU" sz="4400" dirty="0">
                <a:solidFill>
                  <a:schemeClr val="tx1"/>
                </a:solidFill>
              </a:rPr>
              <a:t> </a:t>
            </a:r>
            <a:r>
              <a:rPr lang="ru-RU" sz="4400" dirty="0" err="1">
                <a:solidFill>
                  <a:schemeClr val="tx1"/>
                </a:solidFill>
              </a:rPr>
              <a:t>хужжатнинг</a:t>
            </a:r>
            <a:r>
              <a:rPr lang="ru-RU" sz="4400" dirty="0">
                <a:solidFill>
                  <a:schemeClr val="tx1"/>
                </a:solidFill>
              </a:rPr>
              <a:t> </a:t>
            </a:r>
            <a:r>
              <a:rPr lang="ru-RU" sz="4400" dirty="0" err="1">
                <a:solidFill>
                  <a:schemeClr val="tx1"/>
                </a:solidFill>
              </a:rPr>
              <a:t>бирор</a:t>
            </a:r>
            <a:r>
              <a:rPr lang="ru-RU" sz="4400" dirty="0">
                <a:solidFill>
                  <a:schemeClr val="tx1"/>
                </a:solidFill>
              </a:rPr>
              <a:t> </a:t>
            </a:r>
            <a:r>
              <a:rPr lang="ru-RU" sz="4400" dirty="0" err="1">
                <a:solidFill>
                  <a:schemeClr val="tx1"/>
                </a:solidFill>
              </a:rPr>
              <a:t>бир</a:t>
            </a:r>
            <a:r>
              <a:rPr lang="ru-RU" sz="4400" dirty="0">
                <a:solidFill>
                  <a:schemeClr val="tx1"/>
                </a:solidFill>
              </a:rPr>
              <a:t> </a:t>
            </a:r>
            <a:r>
              <a:rPr lang="ru-RU" sz="4400" dirty="0" err="1">
                <a:solidFill>
                  <a:schemeClr val="tx1"/>
                </a:solidFill>
              </a:rPr>
              <a:t>элементини</a:t>
            </a:r>
            <a:r>
              <a:rPr lang="ru-RU" sz="4400" dirty="0">
                <a:solidFill>
                  <a:schemeClr val="tx1"/>
                </a:solidFill>
              </a:rPr>
              <a:t> </a:t>
            </a:r>
            <a:r>
              <a:rPr lang="ru-RU" sz="4400" dirty="0" err="1">
                <a:solidFill>
                  <a:schemeClr val="tx1"/>
                </a:solidFill>
              </a:rPr>
              <a:t>яратиш</a:t>
            </a:r>
            <a:r>
              <a:rPr lang="ru-RU" sz="4400" dirty="0">
                <a:solidFill>
                  <a:schemeClr val="tx1"/>
                </a:solidFill>
              </a:rPr>
              <a:t> </a:t>
            </a:r>
            <a:r>
              <a:rPr lang="ru-RU" sz="4400" dirty="0" err="1">
                <a:solidFill>
                  <a:schemeClr val="tx1"/>
                </a:solidFill>
              </a:rPr>
              <a:t>буйруқлари</a:t>
            </a:r>
            <a:r>
              <a:rPr lang="ru-RU" sz="4400" dirty="0">
                <a:solidFill>
                  <a:schemeClr val="tx1"/>
                </a:solidFill>
              </a:rPr>
              <a:t> </a:t>
            </a:r>
            <a:r>
              <a:rPr lang="ru-RU" sz="4400" dirty="0" err="1">
                <a:solidFill>
                  <a:schemeClr val="tx1"/>
                </a:solidFill>
              </a:rPr>
              <a:t>бўлиши</a:t>
            </a:r>
            <a:r>
              <a:rPr lang="ru-RU" sz="4400" dirty="0">
                <a:solidFill>
                  <a:schemeClr val="tx1"/>
                </a:solidFill>
              </a:rPr>
              <a:t> </a:t>
            </a:r>
            <a:r>
              <a:rPr lang="ru-RU" sz="4400" dirty="0" err="1">
                <a:solidFill>
                  <a:schemeClr val="tx1"/>
                </a:solidFill>
              </a:rPr>
              <a:t>мумкин</a:t>
            </a:r>
            <a:r>
              <a:rPr lang="ru-RU" sz="4400" dirty="0">
                <a:solidFill>
                  <a:schemeClr val="tx1"/>
                </a:solidFill>
              </a:rPr>
              <a:t>. </a:t>
            </a:r>
            <a:r>
              <a:rPr lang="ru-RU" sz="4400" dirty="0" err="1">
                <a:solidFill>
                  <a:schemeClr val="tx1"/>
                </a:solidFill>
              </a:rPr>
              <a:t>Масалан</a:t>
            </a:r>
            <a:r>
              <a:rPr lang="ru-RU" sz="4400" dirty="0">
                <a:solidFill>
                  <a:schemeClr val="tx1"/>
                </a:solidFill>
              </a:rPr>
              <a:t>, </a:t>
            </a:r>
            <a:r>
              <a:rPr lang="ru-RU" sz="4400" dirty="0" err="1">
                <a:solidFill>
                  <a:schemeClr val="tx1"/>
                </a:solidFill>
              </a:rPr>
              <a:t>жадвал</a:t>
            </a:r>
            <a:r>
              <a:rPr lang="ru-RU" sz="4400" dirty="0">
                <a:solidFill>
                  <a:schemeClr val="tx1"/>
                </a:solidFill>
              </a:rPr>
              <a:t> </a:t>
            </a:r>
            <a:r>
              <a:rPr lang="ru-RU" sz="4400" dirty="0" err="1">
                <a:solidFill>
                  <a:schemeClr val="tx1"/>
                </a:solidFill>
              </a:rPr>
              <a:t>ташкил</a:t>
            </a:r>
            <a:r>
              <a:rPr lang="ru-RU" sz="4400" dirty="0">
                <a:solidFill>
                  <a:schemeClr val="tx1"/>
                </a:solidFill>
              </a:rPr>
              <a:t> </a:t>
            </a:r>
            <a:r>
              <a:rPr lang="ru-RU" sz="4400" dirty="0" err="1">
                <a:solidFill>
                  <a:schemeClr val="tx1"/>
                </a:solidFill>
              </a:rPr>
              <a:t>этиш</a:t>
            </a:r>
            <a:r>
              <a:rPr lang="ru-RU" sz="4400" dirty="0">
                <a:solidFill>
                  <a:schemeClr val="tx1"/>
                </a:solidFill>
              </a:rPr>
              <a:t> </a:t>
            </a:r>
            <a:r>
              <a:rPr lang="ru-RU" sz="4400" dirty="0" err="1">
                <a:solidFill>
                  <a:schemeClr val="tx1"/>
                </a:solidFill>
              </a:rPr>
              <a:t>ёки</a:t>
            </a:r>
            <a:r>
              <a:rPr lang="ru-RU" sz="4400" dirty="0">
                <a:solidFill>
                  <a:schemeClr val="tx1"/>
                </a:solidFill>
              </a:rPr>
              <a:t> </a:t>
            </a:r>
            <a:r>
              <a:rPr lang="ru-RU" sz="4400" dirty="0" err="1">
                <a:solidFill>
                  <a:schemeClr val="tx1"/>
                </a:solidFill>
              </a:rPr>
              <a:t>тасвир</a:t>
            </a:r>
            <a:r>
              <a:rPr lang="ru-RU" sz="4400" dirty="0">
                <a:solidFill>
                  <a:schemeClr val="tx1"/>
                </a:solidFill>
              </a:rPr>
              <a:t> </a:t>
            </a:r>
            <a:r>
              <a:rPr lang="ru-RU" sz="4400" dirty="0" err="1">
                <a:solidFill>
                  <a:schemeClr val="tx1"/>
                </a:solidFill>
              </a:rPr>
              <a:t>хосил</a:t>
            </a:r>
            <a:r>
              <a:rPr lang="ru-RU" sz="4400" dirty="0">
                <a:solidFill>
                  <a:schemeClr val="tx1"/>
                </a:solidFill>
              </a:rPr>
              <a:t> </a:t>
            </a:r>
            <a:r>
              <a:rPr lang="ru-RU" sz="4400" dirty="0" err="1">
                <a:solidFill>
                  <a:schemeClr val="tx1"/>
                </a:solidFill>
              </a:rPr>
              <a:t>қилиш</a:t>
            </a:r>
            <a:r>
              <a:rPr lang="ru-RU" sz="4400" dirty="0">
                <a:solidFill>
                  <a:schemeClr val="tx1"/>
                </a:solidFill>
              </a:rPr>
              <a:t>.</a:t>
            </a:r>
          </a:p>
        </p:txBody>
      </p:sp>
    </p:spTree>
    <p:extLst>
      <p:ext uri="{BB962C8B-B14F-4D97-AF65-F5344CB8AC3E}">
        <p14:creationId xmlns:p14="http://schemas.microsoft.com/office/powerpoint/2010/main" val="24680342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217714"/>
            <a:ext cx="12064621" cy="6487886"/>
          </a:xfrm>
        </p:spPr>
        <p:txBody>
          <a:bodyPr>
            <a:noAutofit/>
          </a:bodyPr>
          <a:lstStyle/>
          <a:p>
            <a:pPr algn="just"/>
            <a:r>
              <a:rPr lang="ru-RU" sz="4400" dirty="0" err="1">
                <a:solidFill>
                  <a:schemeClr val="tx1"/>
                </a:solidFill>
              </a:rPr>
              <a:t>Теглар</a:t>
            </a:r>
            <a:r>
              <a:rPr lang="ru-RU" sz="4400" dirty="0">
                <a:solidFill>
                  <a:schemeClr val="tx1"/>
                </a:solidFill>
              </a:rPr>
              <a:t> </a:t>
            </a:r>
            <a:r>
              <a:rPr lang="ru-RU" sz="4400" dirty="0" err="1">
                <a:solidFill>
                  <a:schemeClr val="tx1"/>
                </a:solidFill>
              </a:rPr>
              <a:t>орасига</a:t>
            </a:r>
            <a:r>
              <a:rPr lang="ru-RU" sz="4400" dirty="0">
                <a:solidFill>
                  <a:schemeClr val="tx1"/>
                </a:solidFill>
              </a:rPr>
              <a:t> </a:t>
            </a:r>
            <a:r>
              <a:rPr lang="ru-RU" sz="4400" dirty="0" err="1">
                <a:solidFill>
                  <a:schemeClr val="tx1"/>
                </a:solidFill>
              </a:rPr>
              <a:t>олинган</a:t>
            </a:r>
            <a:r>
              <a:rPr lang="ru-RU" sz="4400" dirty="0">
                <a:solidFill>
                  <a:schemeClr val="tx1"/>
                </a:solidFill>
              </a:rPr>
              <a:t> </a:t>
            </a:r>
            <a:r>
              <a:rPr lang="ru-RU" sz="4400" dirty="0" err="1">
                <a:solidFill>
                  <a:schemeClr val="tx1"/>
                </a:solidFill>
              </a:rPr>
              <a:t>матн</a:t>
            </a:r>
            <a:r>
              <a:rPr lang="ru-RU" sz="4400" dirty="0">
                <a:solidFill>
                  <a:schemeClr val="tx1"/>
                </a:solidFill>
              </a:rPr>
              <a:t> браузер </a:t>
            </a:r>
            <a:r>
              <a:rPr lang="ru-RU" sz="4400" dirty="0" err="1">
                <a:solidFill>
                  <a:schemeClr val="tx1"/>
                </a:solidFill>
              </a:rPr>
              <a:t>ёрдамида</a:t>
            </a:r>
            <a:r>
              <a:rPr lang="ru-RU" sz="4400" dirty="0">
                <a:solidFill>
                  <a:schemeClr val="tx1"/>
                </a:solidFill>
              </a:rPr>
              <a:t> </a:t>
            </a:r>
            <a:r>
              <a:rPr lang="ru-RU" sz="4400" dirty="0" err="1">
                <a:solidFill>
                  <a:schemeClr val="tx1"/>
                </a:solidFill>
              </a:rPr>
              <a:t>экранда</a:t>
            </a:r>
            <a:r>
              <a:rPr lang="ru-RU" sz="4400" dirty="0">
                <a:solidFill>
                  <a:schemeClr val="tx1"/>
                </a:solidFill>
              </a:rPr>
              <a:t> </a:t>
            </a:r>
            <a:r>
              <a:rPr lang="ru-RU" sz="4400" dirty="0" err="1">
                <a:solidFill>
                  <a:schemeClr val="tx1"/>
                </a:solidFill>
              </a:rPr>
              <a:t>хосил</a:t>
            </a:r>
            <a:r>
              <a:rPr lang="ru-RU" sz="4400" dirty="0">
                <a:solidFill>
                  <a:schemeClr val="tx1"/>
                </a:solidFill>
              </a:rPr>
              <a:t> </a:t>
            </a:r>
            <a:r>
              <a:rPr lang="ru-RU" sz="4400" dirty="0" err="1">
                <a:solidFill>
                  <a:schemeClr val="tx1"/>
                </a:solidFill>
              </a:rPr>
              <a:t>қилинаётган</a:t>
            </a:r>
            <a:r>
              <a:rPr lang="ru-RU" sz="4400" dirty="0">
                <a:solidFill>
                  <a:schemeClr val="tx1"/>
                </a:solidFill>
              </a:rPr>
              <a:t> </a:t>
            </a:r>
            <a:r>
              <a:rPr lang="ru-RU" sz="4400" dirty="0" err="1">
                <a:solidFill>
                  <a:schemeClr val="tx1"/>
                </a:solidFill>
              </a:rPr>
              <a:t>вақтда</a:t>
            </a:r>
            <a:r>
              <a:rPr lang="ru-RU" sz="4400" dirty="0">
                <a:solidFill>
                  <a:schemeClr val="tx1"/>
                </a:solidFill>
              </a:rPr>
              <a:t> </a:t>
            </a:r>
            <a:r>
              <a:rPr lang="ru-RU" sz="4400" dirty="0" err="1">
                <a:solidFill>
                  <a:schemeClr val="tx1"/>
                </a:solidFill>
              </a:rPr>
              <a:t>жорий</a:t>
            </a:r>
            <a:r>
              <a:rPr lang="ru-RU" sz="4400" dirty="0">
                <a:solidFill>
                  <a:schemeClr val="tx1"/>
                </a:solidFill>
              </a:rPr>
              <a:t> тег </a:t>
            </a:r>
            <a:r>
              <a:rPr lang="ru-RU" sz="4400" dirty="0" err="1">
                <a:solidFill>
                  <a:schemeClr val="tx1"/>
                </a:solidFill>
              </a:rPr>
              <a:t>учун</a:t>
            </a:r>
            <a:r>
              <a:rPr lang="ru-RU" sz="4400" dirty="0">
                <a:solidFill>
                  <a:schemeClr val="tx1"/>
                </a:solidFill>
              </a:rPr>
              <a:t> </a:t>
            </a:r>
            <a:r>
              <a:rPr lang="ru-RU" sz="4400" dirty="0" err="1">
                <a:solidFill>
                  <a:schemeClr val="tx1"/>
                </a:solidFill>
              </a:rPr>
              <a:t>хос</a:t>
            </a:r>
            <a:r>
              <a:rPr lang="ru-RU" sz="4400" dirty="0">
                <a:solidFill>
                  <a:schemeClr val="tx1"/>
                </a:solidFill>
              </a:rPr>
              <a:t> </a:t>
            </a:r>
            <a:r>
              <a:rPr lang="ru-RU" sz="4400" dirty="0" err="1">
                <a:solidFill>
                  <a:schemeClr val="tx1"/>
                </a:solidFill>
              </a:rPr>
              <a:t>бўлган</a:t>
            </a:r>
            <a:r>
              <a:rPr lang="ru-RU" sz="4400" dirty="0">
                <a:solidFill>
                  <a:schemeClr val="tx1"/>
                </a:solidFill>
              </a:rPr>
              <a:t> </a:t>
            </a:r>
            <a:r>
              <a:rPr lang="ru-RU" sz="4400" dirty="0" err="1">
                <a:solidFill>
                  <a:schemeClr val="tx1"/>
                </a:solidFill>
              </a:rPr>
              <a:t>қоидага</a:t>
            </a:r>
            <a:r>
              <a:rPr lang="ru-RU" sz="4400" dirty="0">
                <a:solidFill>
                  <a:schemeClr val="tx1"/>
                </a:solidFill>
              </a:rPr>
              <a:t> </a:t>
            </a:r>
            <a:r>
              <a:rPr lang="ru-RU" sz="4400" dirty="0" err="1">
                <a:solidFill>
                  <a:schemeClr val="tx1"/>
                </a:solidFill>
              </a:rPr>
              <a:t>бўйсунади</a:t>
            </a:r>
            <a:r>
              <a:rPr lang="ru-RU" sz="4400" dirty="0">
                <a:solidFill>
                  <a:schemeClr val="tx1"/>
                </a:solidFill>
              </a:rPr>
              <a:t> (</a:t>
            </a:r>
            <a:r>
              <a:rPr lang="ru-RU" sz="4400" dirty="0" err="1">
                <a:solidFill>
                  <a:schemeClr val="tx1"/>
                </a:solidFill>
              </a:rPr>
              <a:t>масалан</a:t>
            </a:r>
            <a:r>
              <a:rPr lang="ru-RU" sz="4400" dirty="0">
                <a:solidFill>
                  <a:schemeClr val="tx1"/>
                </a:solidFill>
              </a:rPr>
              <a:t> </a:t>
            </a:r>
            <a:r>
              <a:rPr lang="ru-RU" sz="4400" dirty="0" err="1">
                <a:solidFill>
                  <a:schemeClr val="tx1"/>
                </a:solidFill>
              </a:rPr>
              <a:t>ўлчов</a:t>
            </a:r>
            <a:r>
              <a:rPr lang="ru-RU" sz="4400" dirty="0">
                <a:solidFill>
                  <a:schemeClr val="tx1"/>
                </a:solidFill>
              </a:rPr>
              <a:t> </a:t>
            </a:r>
            <a:r>
              <a:rPr lang="ru-RU" sz="4400" dirty="0" err="1">
                <a:solidFill>
                  <a:schemeClr val="tx1"/>
                </a:solidFill>
              </a:rPr>
              <a:t>ёки</a:t>
            </a:r>
            <a:r>
              <a:rPr lang="ru-RU" sz="4400" dirty="0">
                <a:solidFill>
                  <a:schemeClr val="tx1"/>
                </a:solidFill>
              </a:rPr>
              <a:t> ранг). </a:t>
            </a:r>
            <a:r>
              <a:rPr lang="ru-RU" sz="4400" dirty="0" err="1">
                <a:solidFill>
                  <a:schemeClr val="tx1"/>
                </a:solidFill>
              </a:rPr>
              <a:t>Баъзи</a:t>
            </a:r>
            <a:r>
              <a:rPr lang="ru-RU" sz="4400" dirty="0">
                <a:solidFill>
                  <a:schemeClr val="tx1"/>
                </a:solidFill>
              </a:rPr>
              <a:t> </a:t>
            </a:r>
            <a:r>
              <a:rPr lang="ru-RU" sz="4400" dirty="0" err="1">
                <a:solidFill>
                  <a:schemeClr val="tx1"/>
                </a:solidFill>
              </a:rPr>
              <a:t>бир</a:t>
            </a:r>
            <a:r>
              <a:rPr lang="ru-RU" sz="4400" dirty="0">
                <a:solidFill>
                  <a:schemeClr val="tx1"/>
                </a:solidFill>
              </a:rPr>
              <a:t> </a:t>
            </a:r>
            <a:r>
              <a:rPr lang="ru-RU" sz="4400" dirty="0" err="1">
                <a:solidFill>
                  <a:schemeClr val="tx1"/>
                </a:solidFill>
              </a:rPr>
              <a:t>теглардан</a:t>
            </a:r>
            <a:r>
              <a:rPr lang="ru-RU" sz="4400" dirty="0">
                <a:solidFill>
                  <a:schemeClr val="tx1"/>
                </a:solidFill>
              </a:rPr>
              <a:t> </a:t>
            </a:r>
            <a:r>
              <a:rPr lang="ru-RU" sz="4400" dirty="0" err="1">
                <a:solidFill>
                  <a:schemeClr val="tx1"/>
                </a:solidFill>
              </a:rPr>
              <a:t>беркитиш</a:t>
            </a:r>
            <a:r>
              <a:rPr lang="ru-RU" sz="4400" dirty="0">
                <a:solidFill>
                  <a:schemeClr val="tx1"/>
                </a:solidFill>
              </a:rPr>
              <a:t> </a:t>
            </a:r>
            <a:r>
              <a:rPr lang="ru-RU" sz="4400" dirty="0" err="1">
                <a:solidFill>
                  <a:schemeClr val="tx1"/>
                </a:solidFill>
              </a:rPr>
              <a:t>талаб</a:t>
            </a:r>
            <a:r>
              <a:rPr lang="ru-RU" sz="4400" dirty="0">
                <a:solidFill>
                  <a:schemeClr val="tx1"/>
                </a:solidFill>
              </a:rPr>
              <a:t> </a:t>
            </a:r>
            <a:r>
              <a:rPr lang="ru-RU" sz="4400" dirty="0" err="1">
                <a:solidFill>
                  <a:schemeClr val="tx1"/>
                </a:solidFill>
              </a:rPr>
              <a:t>қилинмайди</a:t>
            </a:r>
            <a:r>
              <a:rPr lang="ru-RU" sz="4400" dirty="0">
                <a:solidFill>
                  <a:schemeClr val="tx1"/>
                </a:solidFill>
              </a:rPr>
              <a:t> </a:t>
            </a:r>
            <a:r>
              <a:rPr lang="ru-RU" sz="4400" dirty="0" err="1">
                <a:solidFill>
                  <a:schemeClr val="tx1"/>
                </a:solidFill>
              </a:rPr>
              <a:t>ва</a:t>
            </a:r>
            <a:r>
              <a:rPr lang="ru-RU" sz="4400" dirty="0">
                <a:solidFill>
                  <a:schemeClr val="tx1"/>
                </a:solidFill>
              </a:rPr>
              <a:t> </a:t>
            </a:r>
            <a:r>
              <a:rPr lang="ru-RU" sz="4400" dirty="0" err="1">
                <a:solidFill>
                  <a:schemeClr val="tx1"/>
                </a:solidFill>
              </a:rPr>
              <a:t>ўз</a:t>
            </a:r>
            <a:r>
              <a:rPr lang="ru-RU" sz="4400" dirty="0">
                <a:solidFill>
                  <a:schemeClr val="tx1"/>
                </a:solidFill>
              </a:rPr>
              <a:t> </a:t>
            </a:r>
            <a:r>
              <a:rPr lang="ru-RU" sz="4400" dirty="0" err="1">
                <a:solidFill>
                  <a:schemeClr val="tx1"/>
                </a:solidFill>
              </a:rPr>
              <a:t>харакатини</a:t>
            </a:r>
            <a:r>
              <a:rPr lang="ru-RU" sz="4400" dirty="0">
                <a:solidFill>
                  <a:schemeClr val="tx1"/>
                </a:solidFill>
              </a:rPr>
              <a:t> аналог </a:t>
            </a:r>
            <a:r>
              <a:rPr lang="ru-RU" sz="4400" dirty="0" err="1">
                <a:solidFill>
                  <a:schemeClr val="tx1"/>
                </a:solidFill>
              </a:rPr>
              <a:t>очилувчи</a:t>
            </a:r>
            <a:r>
              <a:rPr lang="ru-RU" sz="4400" dirty="0">
                <a:solidFill>
                  <a:schemeClr val="tx1"/>
                </a:solidFill>
              </a:rPr>
              <a:t> </a:t>
            </a:r>
            <a:r>
              <a:rPr lang="ru-RU" sz="4400" dirty="0" err="1">
                <a:solidFill>
                  <a:schemeClr val="tx1"/>
                </a:solidFill>
              </a:rPr>
              <a:t>буйруқ</a:t>
            </a:r>
            <a:r>
              <a:rPr lang="ru-RU" sz="4400" dirty="0">
                <a:solidFill>
                  <a:schemeClr val="tx1"/>
                </a:solidFill>
              </a:rPr>
              <a:t> </a:t>
            </a:r>
            <a:r>
              <a:rPr lang="ru-RU" sz="4400" dirty="0" err="1">
                <a:solidFill>
                  <a:schemeClr val="tx1"/>
                </a:solidFill>
              </a:rPr>
              <a:t>хосил</a:t>
            </a:r>
            <a:r>
              <a:rPr lang="ru-RU" sz="4400" dirty="0">
                <a:solidFill>
                  <a:schemeClr val="tx1"/>
                </a:solidFill>
              </a:rPr>
              <a:t> </a:t>
            </a:r>
            <a:r>
              <a:rPr lang="ru-RU" sz="4400" dirty="0" err="1">
                <a:solidFill>
                  <a:schemeClr val="tx1"/>
                </a:solidFill>
              </a:rPr>
              <a:t>бўлиши</a:t>
            </a:r>
            <a:r>
              <a:rPr lang="ru-RU" sz="4400" dirty="0">
                <a:solidFill>
                  <a:schemeClr val="tx1"/>
                </a:solidFill>
              </a:rPr>
              <a:t> </a:t>
            </a:r>
            <a:r>
              <a:rPr lang="ru-RU" sz="4400" dirty="0" err="1">
                <a:solidFill>
                  <a:schemeClr val="tx1"/>
                </a:solidFill>
              </a:rPr>
              <a:t>билан</a:t>
            </a:r>
            <a:r>
              <a:rPr lang="ru-RU" sz="4400" dirty="0">
                <a:solidFill>
                  <a:schemeClr val="tx1"/>
                </a:solidFill>
              </a:rPr>
              <a:t> </a:t>
            </a:r>
            <a:r>
              <a:rPr lang="ru-RU" sz="4400" dirty="0" err="1">
                <a:solidFill>
                  <a:schemeClr val="tx1"/>
                </a:solidFill>
              </a:rPr>
              <a:t>якунлайди</a:t>
            </a:r>
            <a:r>
              <a:rPr lang="ru-RU" sz="4400" dirty="0">
                <a:solidFill>
                  <a:schemeClr val="tx1"/>
                </a:solidFill>
              </a:rPr>
              <a:t> (</a:t>
            </a:r>
            <a:r>
              <a:rPr lang="ru-RU" sz="4400" dirty="0" err="1">
                <a:solidFill>
                  <a:schemeClr val="tx1"/>
                </a:solidFill>
              </a:rPr>
              <a:t>масалан</a:t>
            </a:r>
            <a:r>
              <a:rPr lang="ru-RU" sz="4400" dirty="0">
                <a:solidFill>
                  <a:schemeClr val="tx1"/>
                </a:solidFill>
              </a:rPr>
              <a:t>, </a:t>
            </a:r>
            <a:r>
              <a:rPr lang="ru-RU" sz="4400" dirty="0" err="1">
                <a:solidFill>
                  <a:schemeClr val="tx1"/>
                </a:solidFill>
              </a:rPr>
              <a:t>рўйхатдаги</a:t>
            </a:r>
            <a:r>
              <a:rPr lang="ru-RU" sz="4400" dirty="0">
                <a:solidFill>
                  <a:schemeClr val="tx1"/>
                </a:solidFill>
              </a:rPr>
              <a:t> </a:t>
            </a:r>
            <a:r>
              <a:rPr lang="ru-RU" sz="4400" dirty="0" err="1">
                <a:solidFill>
                  <a:schemeClr val="tx1"/>
                </a:solidFill>
              </a:rPr>
              <a:t>сатр</a:t>
            </a:r>
            <a:r>
              <a:rPr lang="ru-RU" sz="4400" dirty="0">
                <a:solidFill>
                  <a:schemeClr val="tx1"/>
                </a:solidFill>
              </a:rPr>
              <a:t>, </a:t>
            </a:r>
            <a:r>
              <a:rPr lang="ru-RU" sz="4400" dirty="0" err="1">
                <a:solidFill>
                  <a:schemeClr val="tx1"/>
                </a:solidFill>
              </a:rPr>
              <a:t>рўйхатнинг</a:t>
            </a:r>
            <a:r>
              <a:rPr lang="ru-RU" sz="4400" dirty="0">
                <a:solidFill>
                  <a:schemeClr val="tx1"/>
                </a:solidFill>
              </a:rPr>
              <a:t> </a:t>
            </a:r>
            <a:r>
              <a:rPr lang="ru-RU" sz="4400" dirty="0" err="1">
                <a:solidFill>
                  <a:schemeClr val="tx1"/>
                </a:solidFill>
              </a:rPr>
              <a:t>кейинги</a:t>
            </a:r>
            <a:r>
              <a:rPr lang="ru-RU" sz="4400" dirty="0">
                <a:solidFill>
                  <a:schemeClr val="tx1"/>
                </a:solidFill>
              </a:rPr>
              <a:t> </a:t>
            </a:r>
            <a:r>
              <a:rPr lang="ru-RU" sz="4400" dirty="0" err="1">
                <a:solidFill>
                  <a:schemeClr val="tx1"/>
                </a:solidFill>
              </a:rPr>
              <a:t>сатрини</a:t>
            </a:r>
            <a:r>
              <a:rPr lang="ru-RU" sz="4400" dirty="0">
                <a:solidFill>
                  <a:schemeClr val="tx1"/>
                </a:solidFill>
              </a:rPr>
              <a:t> </a:t>
            </a:r>
            <a:r>
              <a:rPr lang="ru-RU" sz="4400" dirty="0" err="1">
                <a:solidFill>
                  <a:schemeClr val="tx1"/>
                </a:solidFill>
              </a:rPr>
              <a:t>яратувчи</a:t>
            </a:r>
            <a:r>
              <a:rPr lang="ru-RU" sz="4400" dirty="0">
                <a:solidFill>
                  <a:schemeClr val="tx1"/>
                </a:solidFill>
              </a:rPr>
              <a:t> </a:t>
            </a:r>
            <a:r>
              <a:rPr lang="ru-RU" sz="4400" dirty="0" err="1">
                <a:solidFill>
                  <a:schemeClr val="tx1"/>
                </a:solidFill>
              </a:rPr>
              <a:t>буйруқ</a:t>
            </a:r>
            <a:r>
              <a:rPr lang="ru-RU" sz="4400" dirty="0">
                <a:solidFill>
                  <a:schemeClr val="tx1"/>
                </a:solidFill>
              </a:rPr>
              <a:t> </a:t>
            </a:r>
            <a:r>
              <a:rPr lang="ru-RU" sz="4400" dirty="0" err="1">
                <a:solidFill>
                  <a:schemeClr val="tx1"/>
                </a:solidFill>
              </a:rPr>
              <a:t>берилган</a:t>
            </a:r>
            <a:r>
              <a:rPr lang="ru-RU" sz="4400" dirty="0">
                <a:solidFill>
                  <a:schemeClr val="tx1"/>
                </a:solidFill>
              </a:rPr>
              <a:t> </a:t>
            </a:r>
            <a:r>
              <a:rPr lang="ru-RU" sz="4400" dirty="0" err="1">
                <a:solidFill>
                  <a:schemeClr val="tx1"/>
                </a:solidFill>
              </a:rPr>
              <a:t>жойда</a:t>
            </a:r>
            <a:r>
              <a:rPr lang="ru-RU" sz="4400" dirty="0">
                <a:solidFill>
                  <a:schemeClr val="tx1"/>
                </a:solidFill>
              </a:rPr>
              <a:t> </a:t>
            </a:r>
            <a:r>
              <a:rPr lang="ru-RU" sz="4400" dirty="0" err="1">
                <a:solidFill>
                  <a:schemeClr val="tx1"/>
                </a:solidFill>
              </a:rPr>
              <a:t>узилади</a:t>
            </a:r>
            <a:r>
              <a:rPr lang="ru-RU" sz="4400" dirty="0">
                <a:solidFill>
                  <a:schemeClr val="tx1"/>
                </a:solidFill>
              </a:rPr>
              <a:t>).</a:t>
            </a:r>
          </a:p>
          <a:p>
            <a:pPr algn="just"/>
            <a:endParaRPr lang="ru-RU" sz="4400" dirty="0"/>
          </a:p>
        </p:txBody>
      </p:sp>
    </p:spTree>
    <p:extLst>
      <p:ext uri="{BB962C8B-B14F-4D97-AF65-F5344CB8AC3E}">
        <p14:creationId xmlns:p14="http://schemas.microsoft.com/office/powerpoint/2010/main" val="24076641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ru-RU" sz="4000" dirty="0" err="1">
                <a:solidFill>
                  <a:schemeClr val="tx1"/>
                </a:solidFill>
              </a:rPr>
              <a:t>Ортиқча</a:t>
            </a:r>
            <a:r>
              <a:rPr lang="ru-RU" sz="4000" dirty="0">
                <a:solidFill>
                  <a:schemeClr val="tx1"/>
                </a:solidFill>
              </a:rPr>
              <a:t> </a:t>
            </a:r>
            <a:r>
              <a:rPr lang="ru-RU" sz="4000" dirty="0" err="1">
                <a:solidFill>
                  <a:schemeClr val="tx1"/>
                </a:solidFill>
              </a:rPr>
              <a:t>ёпувчи</a:t>
            </a:r>
            <a:r>
              <a:rPr lang="ru-RU" sz="4000" dirty="0">
                <a:solidFill>
                  <a:schemeClr val="tx1"/>
                </a:solidFill>
              </a:rPr>
              <a:t> </a:t>
            </a:r>
            <a:r>
              <a:rPr lang="ru-RU" sz="4000" dirty="0" err="1">
                <a:solidFill>
                  <a:schemeClr val="tx1"/>
                </a:solidFill>
              </a:rPr>
              <a:t>теглар</a:t>
            </a:r>
            <a:r>
              <a:rPr lang="ru-RU" sz="4000" dirty="0">
                <a:solidFill>
                  <a:schemeClr val="tx1"/>
                </a:solidFill>
              </a:rPr>
              <a:t> </a:t>
            </a:r>
            <a:r>
              <a:rPr lang="ru-RU" sz="4000" dirty="0" err="1">
                <a:solidFill>
                  <a:schemeClr val="tx1"/>
                </a:solidFill>
              </a:rPr>
              <a:t>сизни</a:t>
            </a:r>
            <a:r>
              <a:rPr lang="ru-RU" sz="4000" dirty="0">
                <a:solidFill>
                  <a:schemeClr val="tx1"/>
                </a:solidFill>
              </a:rPr>
              <a:t> </a:t>
            </a:r>
            <a:r>
              <a:rPr lang="ru-RU" sz="4000" dirty="0" err="1">
                <a:solidFill>
                  <a:schemeClr val="tx1"/>
                </a:solidFill>
              </a:rPr>
              <a:t>мехнатингизни</a:t>
            </a:r>
            <a:r>
              <a:rPr lang="ru-RU" sz="4000" dirty="0">
                <a:solidFill>
                  <a:schemeClr val="tx1"/>
                </a:solidFill>
              </a:rPr>
              <a:t> </a:t>
            </a:r>
            <a:r>
              <a:rPr lang="ru-RU" sz="4000" dirty="0" err="1" smtClean="0">
                <a:solidFill>
                  <a:schemeClr val="tx1"/>
                </a:solidFill>
              </a:rPr>
              <a:t>бузмайди.Умуман</a:t>
            </a:r>
            <a:r>
              <a:rPr lang="ru-RU" sz="4000" dirty="0" smtClean="0">
                <a:solidFill>
                  <a:schemeClr val="tx1"/>
                </a:solidFill>
              </a:rPr>
              <a:t> </a:t>
            </a:r>
            <a:r>
              <a:rPr lang="ru-RU" sz="4000" dirty="0" err="1">
                <a:solidFill>
                  <a:schemeClr val="tx1"/>
                </a:solidFill>
              </a:rPr>
              <a:t>олганда</a:t>
            </a:r>
            <a:r>
              <a:rPr lang="ru-RU" sz="4000" dirty="0">
                <a:solidFill>
                  <a:schemeClr val="tx1"/>
                </a:solidFill>
              </a:rPr>
              <a:t> </a:t>
            </a:r>
            <a:r>
              <a:rPr lang="ru-RU" sz="4000" dirty="0" err="1">
                <a:solidFill>
                  <a:schemeClr val="tx1"/>
                </a:solidFill>
              </a:rPr>
              <a:t>браузерлар</a:t>
            </a:r>
            <a:r>
              <a:rPr lang="ru-RU" sz="4000" dirty="0">
                <a:solidFill>
                  <a:schemeClr val="tx1"/>
                </a:solidFill>
              </a:rPr>
              <a:t> </a:t>
            </a:r>
            <a:r>
              <a:rPr lang="ru-RU" sz="4000" dirty="0" err="1">
                <a:solidFill>
                  <a:schemeClr val="tx1"/>
                </a:solidFill>
              </a:rPr>
              <a:t>ўзига</a:t>
            </a:r>
            <a:r>
              <a:rPr lang="ru-RU" sz="4000" dirty="0">
                <a:solidFill>
                  <a:schemeClr val="tx1"/>
                </a:solidFill>
              </a:rPr>
              <a:t> </a:t>
            </a:r>
            <a:r>
              <a:rPr lang="ru-RU" sz="4000" dirty="0" err="1">
                <a:solidFill>
                  <a:schemeClr val="tx1"/>
                </a:solidFill>
              </a:rPr>
              <a:t>нотаниш</a:t>
            </a:r>
            <a:r>
              <a:rPr lang="ru-RU" sz="4000" dirty="0">
                <a:solidFill>
                  <a:schemeClr val="tx1"/>
                </a:solidFill>
              </a:rPr>
              <a:t> </a:t>
            </a:r>
            <a:r>
              <a:rPr lang="ru-RU" sz="4000" dirty="0" err="1">
                <a:solidFill>
                  <a:schemeClr val="tx1"/>
                </a:solidFill>
              </a:rPr>
              <a:t>бўлган</a:t>
            </a:r>
            <a:r>
              <a:rPr lang="ru-RU" sz="4000" dirty="0">
                <a:solidFill>
                  <a:schemeClr val="tx1"/>
                </a:solidFill>
              </a:rPr>
              <a:t> </a:t>
            </a:r>
            <a:r>
              <a:rPr lang="ru-RU" sz="4000" dirty="0" err="1">
                <a:solidFill>
                  <a:schemeClr val="tx1"/>
                </a:solidFill>
              </a:rPr>
              <a:t>буйруқларни</a:t>
            </a:r>
            <a:r>
              <a:rPr lang="ru-RU" sz="4000" dirty="0">
                <a:solidFill>
                  <a:schemeClr val="tx1"/>
                </a:solidFill>
              </a:rPr>
              <a:t> </a:t>
            </a:r>
            <a:r>
              <a:rPr lang="ru-RU" sz="4000" dirty="0" err="1">
                <a:solidFill>
                  <a:schemeClr val="tx1"/>
                </a:solidFill>
              </a:rPr>
              <a:t>бажармай</a:t>
            </a:r>
            <a:r>
              <a:rPr lang="ru-RU" sz="4000" dirty="0">
                <a:solidFill>
                  <a:schemeClr val="tx1"/>
                </a:solidFill>
              </a:rPr>
              <a:t> </a:t>
            </a:r>
            <a:r>
              <a:rPr lang="ru-RU" sz="4000" dirty="0" err="1">
                <a:solidFill>
                  <a:schemeClr val="tx1"/>
                </a:solidFill>
              </a:rPr>
              <a:t>ўтади</a:t>
            </a:r>
            <a:r>
              <a:rPr lang="ru-RU" sz="4000" dirty="0">
                <a:solidFill>
                  <a:schemeClr val="tx1"/>
                </a:solidFill>
              </a:rPr>
              <a:t>. </a:t>
            </a:r>
            <a:r>
              <a:rPr lang="ru-RU" sz="4000" dirty="0" err="1">
                <a:solidFill>
                  <a:schemeClr val="tx1"/>
                </a:solidFill>
              </a:rPr>
              <a:t>Шунинг</a:t>
            </a:r>
            <a:r>
              <a:rPr lang="ru-RU" sz="4000" dirty="0">
                <a:solidFill>
                  <a:schemeClr val="tx1"/>
                </a:solidFill>
              </a:rPr>
              <a:t> </a:t>
            </a:r>
            <a:r>
              <a:rPr lang="ru-RU" sz="4000" dirty="0" err="1">
                <a:solidFill>
                  <a:schemeClr val="tx1"/>
                </a:solidFill>
              </a:rPr>
              <a:t>учун</a:t>
            </a:r>
            <a:r>
              <a:rPr lang="ru-RU" sz="4000" dirty="0">
                <a:solidFill>
                  <a:schemeClr val="tx1"/>
                </a:solidFill>
              </a:rPr>
              <a:t> </a:t>
            </a:r>
            <a:r>
              <a:rPr lang="ru-RU" sz="4000" dirty="0" err="1">
                <a:solidFill>
                  <a:schemeClr val="tx1"/>
                </a:solidFill>
              </a:rPr>
              <a:t>барча</a:t>
            </a:r>
            <a:r>
              <a:rPr lang="ru-RU" sz="4000" dirty="0">
                <a:solidFill>
                  <a:schemeClr val="tx1"/>
                </a:solidFill>
              </a:rPr>
              <a:t> </a:t>
            </a:r>
            <a:r>
              <a:rPr lang="ru-RU" sz="4000" dirty="0" err="1">
                <a:solidFill>
                  <a:schemeClr val="tx1"/>
                </a:solidFill>
              </a:rPr>
              <a:t>очиқ тегларни</a:t>
            </a:r>
            <a:r>
              <a:rPr lang="ru-RU" sz="4000" dirty="0">
                <a:solidFill>
                  <a:schemeClr val="tx1"/>
                </a:solidFill>
              </a:rPr>
              <a:t> </a:t>
            </a:r>
            <a:r>
              <a:rPr lang="ru-RU" sz="4000" dirty="0" err="1">
                <a:solidFill>
                  <a:schemeClr val="tx1"/>
                </a:solidFill>
              </a:rPr>
              <a:t>ёпиб</a:t>
            </a:r>
            <a:r>
              <a:rPr lang="ru-RU" sz="4000" dirty="0">
                <a:solidFill>
                  <a:schemeClr val="tx1"/>
                </a:solidFill>
              </a:rPr>
              <a:t> </a:t>
            </a:r>
            <a:r>
              <a:rPr lang="ru-RU" sz="4000" dirty="0" err="1">
                <a:solidFill>
                  <a:schemeClr val="tx1"/>
                </a:solidFill>
              </a:rPr>
              <a:t>қўйиш тавсия</a:t>
            </a:r>
            <a:r>
              <a:rPr lang="ru-RU" sz="4000" dirty="0">
                <a:solidFill>
                  <a:schemeClr val="tx1"/>
                </a:solidFill>
              </a:rPr>
              <a:t> </a:t>
            </a:r>
            <a:r>
              <a:rPr lang="ru-RU" sz="4000" dirty="0" err="1" smtClean="0">
                <a:solidFill>
                  <a:schemeClr val="tx1"/>
                </a:solidFill>
              </a:rPr>
              <a:t>этилади.Бу</a:t>
            </a:r>
            <a:r>
              <a:rPr lang="ru-RU" sz="4000" dirty="0" smtClean="0">
                <a:solidFill>
                  <a:schemeClr val="tx1"/>
                </a:solidFill>
              </a:rPr>
              <a:t> </a:t>
            </a:r>
            <a:r>
              <a:rPr lang="ru-RU" sz="4000" dirty="0" err="1">
                <a:solidFill>
                  <a:schemeClr val="tx1"/>
                </a:solidFill>
              </a:rPr>
              <a:t>сизнинг</a:t>
            </a:r>
            <a:r>
              <a:rPr lang="ru-RU" sz="4000" dirty="0">
                <a:solidFill>
                  <a:schemeClr val="tx1"/>
                </a:solidFill>
              </a:rPr>
              <a:t> </a:t>
            </a:r>
            <a:r>
              <a:rPr lang="ru-RU" sz="4000" dirty="0" err="1">
                <a:solidFill>
                  <a:schemeClr val="tx1"/>
                </a:solidFill>
              </a:rPr>
              <a:t>хужжатингизни</a:t>
            </a:r>
            <a:r>
              <a:rPr lang="ru-RU" sz="4000" dirty="0">
                <a:solidFill>
                  <a:schemeClr val="tx1"/>
                </a:solidFill>
              </a:rPr>
              <a:t> </a:t>
            </a:r>
            <a:r>
              <a:rPr lang="ru-RU" sz="4000" dirty="0" err="1">
                <a:solidFill>
                  <a:schemeClr val="tx1"/>
                </a:solidFill>
              </a:rPr>
              <a:t>ўқишни </a:t>
            </a:r>
            <a:r>
              <a:rPr lang="ru-RU" sz="4000" dirty="0" err="1" smtClean="0">
                <a:solidFill>
                  <a:schemeClr val="tx1"/>
                </a:solidFill>
              </a:rPr>
              <a:t>енгиллаштиради</a:t>
            </a:r>
            <a:r>
              <a:rPr lang="ru-RU" sz="4000" dirty="0" smtClean="0">
                <a:solidFill>
                  <a:schemeClr val="tx1"/>
                </a:solidFill>
              </a:rPr>
              <a:t>.</a:t>
            </a:r>
            <a:r>
              <a:rPr lang="uz-Cyrl-UZ" sz="4000" dirty="0" smtClean="0">
                <a:solidFill>
                  <a:schemeClr val="tx1"/>
                </a:solidFill>
              </a:rPr>
              <a:t>Web </a:t>
            </a:r>
            <a:r>
              <a:rPr lang="uz-Cyrl-UZ" sz="4000" dirty="0">
                <a:solidFill>
                  <a:schemeClr val="tx1"/>
                </a:solidFill>
              </a:rPr>
              <a:t>сахифа ёзиш учун блокнот ёрдамида HTML файл яратинг. Уни қуйидагича номланг:   index.html , сунгра уни браузер ёрдамида бажариш мумкин:</a:t>
            </a:r>
            <a:endParaRPr lang="ru-RU" sz="4000" dirty="0">
              <a:solidFill>
                <a:schemeClr val="tx1"/>
              </a:solidFill>
            </a:endParaRPr>
          </a:p>
        </p:txBody>
      </p:sp>
    </p:spTree>
    <p:extLst>
      <p:ext uri="{BB962C8B-B14F-4D97-AF65-F5344CB8AC3E}">
        <p14:creationId xmlns:p14="http://schemas.microsoft.com/office/powerpoint/2010/main" val="12125437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endParaRPr lang="ru-RU" sz="4400" dirty="0"/>
          </a:p>
          <a:p>
            <a:pPr algn="just"/>
            <a:endParaRPr lang="ru-RU" sz="4400" dirty="0" smtClean="0"/>
          </a:p>
          <a:p>
            <a:pPr algn="just"/>
            <a:endParaRPr lang="ru-RU" sz="4400" dirty="0" smtClean="0"/>
          </a:p>
          <a:p>
            <a:pPr algn="just"/>
            <a:endParaRPr lang="ru-RU" sz="4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666" y="457200"/>
            <a:ext cx="5366385" cy="5149623"/>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1487" y="542924"/>
            <a:ext cx="5382984" cy="50638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4977507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1256765" cy="6487886"/>
          </a:xfrm>
        </p:spPr>
        <p:txBody>
          <a:bodyPr>
            <a:noAutofit/>
          </a:bodyPr>
          <a:lstStyle/>
          <a:p>
            <a:pPr lvl="0" algn="just"/>
            <a:r>
              <a:rPr lang="uz-Cyrl-UZ" sz="2800" dirty="0" smtClean="0">
                <a:solidFill>
                  <a:schemeClr val="tx1"/>
                </a:solidFill>
              </a:rPr>
              <a:t>1.</a:t>
            </a:r>
            <a:r>
              <a:rPr lang="uz-Cyrl-UZ" sz="3200" dirty="0" smtClean="0">
                <a:solidFill>
                  <a:schemeClr val="tx1"/>
                </a:solidFill>
              </a:rPr>
              <a:t>Юқоридаги </a:t>
            </a:r>
            <a:r>
              <a:rPr lang="uz-Cyrl-UZ" sz="3200" dirty="0">
                <a:solidFill>
                  <a:schemeClr val="tx1"/>
                </a:solidFill>
              </a:rPr>
              <a:t>усул билан хосил килинган Web сахифа белгиси устида сичқонча тугмаси босилади ва Explorer очилиши кутилади.</a:t>
            </a:r>
            <a:endParaRPr lang="ru-RU" sz="3200" dirty="0">
              <a:solidFill>
                <a:schemeClr val="tx1"/>
              </a:solidFill>
            </a:endParaRPr>
          </a:p>
          <a:p>
            <a:pPr lvl="0" algn="just"/>
            <a:r>
              <a:rPr lang="uz-Cyrl-UZ" sz="3200" dirty="0" smtClean="0">
                <a:solidFill>
                  <a:schemeClr val="tx1"/>
                </a:solidFill>
              </a:rPr>
              <a:t>2.Explorer </a:t>
            </a:r>
            <a:r>
              <a:rPr lang="uz-Cyrl-UZ" sz="3200" dirty="0">
                <a:solidFill>
                  <a:schemeClr val="tx1"/>
                </a:solidFill>
              </a:rPr>
              <a:t>да очилган сахифанинг ихтиёрий нуқтасида (расмдан ташқари) сичқоча кўрсаткичи қўйилади ва ўнг тугмаси босилади</a:t>
            </a:r>
            <a:endParaRPr lang="ru-RU" sz="3200" dirty="0">
              <a:solidFill>
                <a:schemeClr val="tx1"/>
              </a:solidFill>
            </a:endParaRPr>
          </a:p>
          <a:p>
            <a:pPr lvl="0" algn="just"/>
            <a:r>
              <a:rPr lang="ru-RU" sz="3200" dirty="0" smtClean="0">
                <a:solidFill>
                  <a:schemeClr val="tx1"/>
                </a:solidFill>
              </a:rPr>
              <a:t>3.Хосил </a:t>
            </a:r>
            <a:r>
              <a:rPr lang="ru-RU" sz="3200" dirty="0" err="1">
                <a:solidFill>
                  <a:schemeClr val="tx1"/>
                </a:solidFill>
              </a:rPr>
              <a:t>бўлган</a:t>
            </a:r>
            <a:r>
              <a:rPr lang="ru-RU" sz="3200" dirty="0">
                <a:solidFill>
                  <a:schemeClr val="tx1"/>
                </a:solidFill>
              </a:rPr>
              <a:t> </a:t>
            </a:r>
            <a:r>
              <a:rPr lang="ru-RU" sz="3200" dirty="0" err="1">
                <a:solidFill>
                  <a:schemeClr val="tx1"/>
                </a:solidFill>
              </a:rPr>
              <a:t>менюдан</a:t>
            </a:r>
            <a:r>
              <a:rPr lang="ru-RU" sz="3200" dirty="0">
                <a:solidFill>
                  <a:schemeClr val="tx1"/>
                </a:solidFill>
              </a:rPr>
              <a:t> ”просмотр-</a:t>
            </a:r>
            <a:r>
              <a:rPr lang="en-US" sz="3200" dirty="0">
                <a:solidFill>
                  <a:schemeClr val="tx1"/>
                </a:solidFill>
              </a:rPr>
              <a:t>HTML</a:t>
            </a:r>
            <a:r>
              <a:rPr lang="ru-RU" sz="3200" dirty="0">
                <a:solidFill>
                  <a:schemeClr val="tx1"/>
                </a:solidFill>
              </a:rPr>
              <a:t> кода” </a:t>
            </a:r>
            <a:r>
              <a:rPr lang="ru-RU" sz="3200" dirty="0" err="1">
                <a:solidFill>
                  <a:schemeClr val="tx1"/>
                </a:solidFill>
              </a:rPr>
              <a:t>танланади</a:t>
            </a:r>
            <a:r>
              <a:rPr lang="ru-RU" sz="3200" dirty="0">
                <a:solidFill>
                  <a:schemeClr val="tx1"/>
                </a:solidFill>
              </a:rPr>
              <a:t>.</a:t>
            </a:r>
          </a:p>
          <a:p>
            <a:pPr lvl="0" algn="just"/>
            <a:r>
              <a:rPr lang="ru-RU" sz="3200" dirty="0" smtClean="0">
                <a:solidFill>
                  <a:schemeClr val="tx1"/>
                </a:solidFill>
              </a:rPr>
              <a:t>4.Блокнот </a:t>
            </a:r>
            <a:r>
              <a:rPr lang="ru-RU" sz="3200" dirty="0" err="1">
                <a:solidFill>
                  <a:schemeClr val="tx1"/>
                </a:solidFill>
              </a:rPr>
              <a:t>ойнаси</a:t>
            </a:r>
            <a:r>
              <a:rPr lang="ru-RU" sz="3200" dirty="0">
                <a:solidFill>
                  <a:schemeClr val="tx1"/>
                </a:solidFill>
              </a:rPr>
              <a:t> </a:t>
            </a:r>
            <a:r>
              <a:rPr lang="ru-RU" sz="3200" dirty="0" err="1">
                <a:solidFill>
                  <a:schemeClr val="tx1"/>
                </a:solidFill>
              </a:rPr>
              <a:t>очилади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теглар</a:t>
            </a:r>
            <a:r>
              <a:rPr lang="ru-RU" sz="3200" dirty="0">
                <a:solidFill>
                  <a:schemeClr val="tx1"/>
                </a:solidFill>
              </a:rPr>
              <a:t> </a:t>
            </a:r>
            <a:r>
              <a:rPr lang="ru-RU" sz="3200" dirty="0" err="1">
                <a:solidFill>
                  <a:schemeClr val="tx1"/>
                </a:solidFill>
              </a:rPr>
              <a:t>ёрдамида</a:t>
            </a:r>
            <a:r>
              <a:rPr lang="ru-RU" sz="3200" dirty="0">
                <a:solidFill>
                  <a:schemeClr val="tx1"/>
                </a:solidFill>
              </a:rPr>
              <a:t> </a:t>
            </a:r>
            <a:r>
              <a:rPr lang="ru-RU" sz="3200" dirty="0" err="1">
                <a:solidFill>
                  <a:schemeClr val="tx1"/>
                </a:solidFill>
              </a:rPr>
              <a:t>матн</a:t>
            </a:r>
            <a:r>
              <a:rPr lang="ru-RU" sz="3200" dirty="0">
                <a:solidFill>
                  <a:schemeClr val="tx1"/>
                </a:solidFill>
              </a:rPr>
              <a:t> </a:t>
            </a:r>
            <a:r>
              <a:rPr lang="ru-RU" sz="3200" dirty="0" err="1">
                <a:solidFill>
                  <a:schemeClr val="tx1"/>
                </a:solidFill>
              </a:rPr>
              <a:t>тахрирланади</a:t>
            </a:r>
            <a:r>
              <a:rPr lang="ru-RU" sz="3200" dirty="0">
                <a:solidFill>
                  <a:schemeClr val="tx1"/>
                </a:solidFill>
              </a:rPr>
              <a:t>.</a:t>
            </a:r>
          </a:p>
          <a:p>
            <a:pPr lvl="0" algn="just"/>
            <a:endParaRPr lang="ru-RU" sz="3200" dirty="0">
              <a:solidFill>
                <a:schemeClr val="tx1"/>
              </a:solidFill>
            </a:endParaRPr>
          </a:p>
        </p:txBody>
      </p:sp>
    </p:spTree>
    <p:extLst>
      <p:ext uri="{BB962C8B-B14F-4D97-AF65-F5344CB8AC3E}">
        <p14:creationId xmlns:p14="http://schemas.microsoft.com/office/powerpoint/2010/main" val="39430704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lvl="0" algn="just"/>
            <a:r>
              <a:rPr lang="ru-RU" sz="4000" dirty="0" smtClean="0">
                <a:solidFill>
                  <a:schemeClr val="tx1"/>
                </a:solidFill>
              </a:rPr>
              <a:t>5.Блокнот </a:t>
            </a:r>
            <a:r>
              <a:rPr lang="ru-RU" sz="4000" dirty="0" err="1">
                <a:solidFill>
                  <a:schemeClr val="tx1"/>
                </a:solidFill>
              </a:rPr>
              <a:t>ойнаси</a:t>
            </a:r>
            <a:r>
              <a:rPr lang="ru-RU" sz="4000" dirty="0">
                <a:solidFill>
                  <a:schemeClr val="tx1"/>
                </a:solidFill>
              </a:rPr>
              <a:t> </a:t>
            </a:r>
            <a:r>
              <a:rPr lang="ru-RU" sz="4000" dirty="0" err="1">
                <a:solidFill>
                  <a:schemeClr val="tx1"/>
                </a:solidFill>
              </a:rPr>
              <a:t>беркитилади</a:t>
            </a:r>
            <a:r>
              <a:rPr lang="ru-RU" sz="4000" dirty="0">
                <a:solidFill>
                  <a:schemeClr val="tx1"/>
                </a:solidFill>
              </a:rPr>
              <a:t>.</a:t>
            </a:r>
          </a:p>
          <a:p>
            <a:pPr lvl="0" algn="just"/>
            <a:r>
              <a:rPr lang="ru-RU" sz="4000" dirty="0" smtClean="0">
                <a:solidFill>
                  <a:schemeClr val="tx1"/>
                </a:solidFill>
              </a:rPr>
              <a:t>6.Файлни </a:t>
            </a:r>
            <a:r>
              <a:rPr lang="ru-RU" sz="4000" dirty="0" err="1">
                <a:solidFill>
                  <a:schemeClr val="tx1"/>
                </a:solidFill>
              </a:rPr>
              <a:t>сақлаш</a:t>
            </a:r>
            <a:r>
              <a:rPr lang="ru-RU" sz="4000" dirty="0">
                <a:solidFill>
                  <a:schemeClr val="tx1"/>
                </a:solidFill>
              </a:rPr>
              <a:t> </a:t>
            </a:r>
            <a:r>
              <a:rPr lang="ru-RU" sz="4000" dirty="0" err="1">
                <a:solidFill>
                  <a:schemeClr val="tx1"/>
                </a:solidFill>
              </a:rPr>
              <a:t>тўғрисидаги</a:t>
            </a:r>
            <a:r>
              <a:rPr lang="ru-RU" sz="4000" dirty="0">
                <a:solidFill>
                  <a:schemeClr val="tx1"/>
                </a:solidFill>
              </a:rPr>
              <a:t> </a:t>
            </a:r>
            <a:r>
              <a:rPr lang="ru-RU" sz="4000" dirty="0" err="1">
                <a:solidFill>
                  <a:schemeClr val="tx1"/>
                </a:solidFill>
              </a:rPr>
              <a:t>саволга</a:t>
            </a:r>
            <a:r>
              <a:rPr lang="ru-RU" sz="4000" dirty="0">
                <a:solidFill>
                  <a:schemeClr val="tx1"/>
                </a:solidFill>
              </a:rPr>
              <a:t> «Ха» (Да) </a:t>
            </a:r>
            <a:r>
              <a:rPr lang="ru-RU" sz="4000" dirty="0" err="1">
                <a:solidFill>
                  <a:schemeClr val="tx1"/>
                </a:solidFill>
              </a:rPr>
              <a:t>деб</a:t>
            </a:r>
            <a:r>
              <a:rPr lang="ru-RU" sz="4000" dirty="0">
                <a:solidFill>
                  <a:schemeClr val="tx1"/>
                </a:solidFill>
              </a:rPr>
              <a:t> </a:t>
            </a:r>
            <a:r>
              <a:rPr lang="ru-RU" sz="4000" dirty="0" err="1">
                <a:solidFill>
                  <a:schemeClr val="tx1"/>
                </a:solidFill>
              </a:rPr>
              <a:t>жавоб</a:t>
            </a:r>
            <a:r>
              <a:rPr lang="ru-RU" sz="4000" dirty="0">
                <a:solidFill>
                  <a:schemeClr val="tx1"/>
                </a:solidFill>
              </a:rPr>
              <a:t> </a:t>
            </a:r>
            <a:r>
              <a:rPr lang="ru-RU" sz="4000" dirty="0" err="1">
                <a:solidFill>
                  <a:schemeClr val="tx1"/>
                </a:solidFill>
              </a:rPr>
              <a:t>берилади</a:t>
            </a:r>
            <a:r>
              <a:rPr lang="ru-RU" sz="4000" dirty="0">
                <a:solidFill>
                  <a:schemeClr val="tx1"/>
                </a:solidFill>
              </a:rPr>
              <a:t>.</a:t>
            </a:r>
          </a:p>
          <a:p>
            <a:pPr lvl="0" algn="just"/>
            <a:r>
              <a:rPr lang="ru-RU" sz="4000" dirty="0" smtClean="0">
                <a:solidFill>
                  <a:schemeClr val="tx1"/>
                </a:solidFill>
              </a:rPr>
              <a:t>7.</a:t>
            </a:r>
            <a:r>
              <a:rPr lang="en-US" sz="4000" dirty="0" smtClean="0">
                <a:solidFill>
                  <a:schemeClr val="tx1"/>
                </a:solidFill>
              </a:rPr>
              <a:t>Explorer</a:t>
            </a:r>
            <a:r>
              <a:rPr lang="ru-RU" sz="4000" dirty="0" smtClean="0">
                <a:solidFill>
                  <a:schemeClr val="tx1"/>
                </a:solidFill>
              </a:rPr>
              <a:t> </a:t>
            </a:r>
            <a:r>
              <a:rPr lang="ru-RU" sz="4000" dirty="0" err="1">
                <a:solidFill>
                  <a:schemeClr val="tx1"/>
                </a:solidFill>
              </a:rPr>
              <a:t>даги</a:t>
            </a:r>
            <a:r>
              <a:rPr lang="ru-RU" sz="4000" dirty="0">
                <a:solidFill>
                  <a:schemeClr val="tx1"/>
                </a:solidFill>
              </a:rPr>
              <a:t> «Обновить» </a:t>
            </a:r>
            <a:r>
              <a:rPr lang="ru-RU" sz="4000" dirty="0" err="1">
                <a:solidFill>
                  <a:schemeClr val="tx1"/>
                </a:solidFill>
              </a:rPr>
              <a:t>тугмаси</a:t>
            </a:r>
            <a:r>
              <a:rPr lang="ru-RU" sz="4000" dirty="0">
                <a:solidFill>
                  <a:schemeClr val="tx1"/>
                </a:solidFill>
              </a:rPr>
              <a:t> </a:t>
            </a:r>
            <a:r>
              <a:rPr lang="ru-RU" sz="4000" dirty="0" err="1">
                <a:solidFill>
                  <a:schemeClr val="tx1"/>
                </a:solidFill>
              </a:rPr>
              <a:t>босилади</a:t>
            </a:r>
            <a:r>
              <a:rPr lang="ru-RU" sz="4000" dirty="0">
                <a:solidFill>
                  <a:schemeClr val="tx1"/>
                </a:solidFill>
              </a:rPr>
              <a:t> («</a:t>
            </a:r>
            <a:r>
              <a:rPr lang="en-US" sz="4000" dirty="0">
                <a:solidFill>
                  <a:schemeClr val="tx1"/>
                </a:solidFill>
              </a:rPr>
              <a:t>F</a:t>
            </a:r>
            <a:r>
              <a:rPr lang="ru-RU" sz="4000" dirty="0">
                <a:solidFill>
                  <a:schemeClr val="tx1"/>
                </a:solidFill>
              </a:rPr>
              <a:t>5» </a:t>
            </a:r>
            <a:r>
              <a:rPr lang="ru-RU" sz="4000" dirty="0" err="1">
                <a:solidFill>
                  <a:schemeClr val="tx1"/>
                </a:solidFill>
              </a:rPr>
              <a:t>тугмаси</a:t>
            </a:r>
            <a:r>
              <a:rPr lang="ru-RU" sz="4000" dirty="0">
                <a:solidFill>
                  <a:schemeClr val="tx1"/>
                </a:solidFill>
              </a:rPr>
              <a:t> </a:t>
            </a:r>
            <a:r>
              <a:rPr lang="ru-RU" sz="4000" dirty="0" err="1">
                <a:solidFill>
                  <a:schemeClr val="tx1"/>
                </a:solidFill>
              </a:rPr>
              <a:t>босилиши</a:t>
            </a:r>
            <a:r>
              <a:rPr lang="ru-RU" sz="4000" dirty="0">
                <a:solidFill>
                  <a:schemeClr val="tx1"/>
                </a:solidFill>
              </a:rPr>
              <a:t> хам </a:t>
            </a:r>
            <a:r>
              <a:rPr lang="ru-RU" sz="4000" dirty="0" err="1">
                <a:solidFill>
                  <a:schemeClr val="tx1"/>
                </a:solidFill>
              </a:rPr>
              <a:t>мумкин</a:t>
            </a:r>
            <a:r>
              <a:rPr lang="ru-RU" sz="4000" dirty="0">
                <a:solidFill>
                  <a:schemeClr val="tx1"/>
                </a:solidFill>
              </a:rPr>
              <a:t>).</a:t>
            </a:r>
          </a:p>
          <a:p>
            <a:pPr lvl="0" algn="just"/>
            <a:r>
              <a:rPr lang="ru-RU" sz="4000" dirty="0" smtClean="0">
                <a:solidFill>
                  <a:schemeClr val="tx1"/>
                </a:solidFill>
              </a:rPr>
              <a:t>8.Узгартирилган </a:t>
            </a:r>
            <a:r>
              <a:rPr lang="ru-RU" sz="4000" dirty="0" err="1">
                <a:solidFill>
                  <a:schemeClr val="tx1"/>
                </a:solidFill>
              </a:rPr>
              <a:t>матн</a:t>
            </a:r>
            <a:r>
              <a:rPr lang="ru-RU" sz="4000" dirty="0">
                <a:solidFill>
                  <a:schemeClr val="tx1"/>
                </a:solidFill>
              </a:rPr>
              <a:t> </a:t>
            </a:r>
            <a:r>
              <a:rPr lang="ru-RU" sz="4000" dirty="0" err="1">
                <a:solidFill>
                  <a:schemeClr val="tx1"/>
                </a:solidFill>
              </a:rPr>
              <a:t>янги</a:t>
            </a:r>
            <a:r>
              <a:rPr lang="ru-RU" sz="4000" dirty="0">
                <a:solidFill>
                  <a:schemeClr val="tx1"/>
                </a:solidFill>
              </a:rPr>
              <a:t> </a:t>
            </a:r>
            <a:r>
              <a:rPr lang="ru-RU" sz="4000" dirty="0" err="1">
                <a:solidFill>
                  <a:schemeClr val="tx1"/>
                </a:solidFill>
              </a:rPr>
              <a:t>куринишда</a:t>
            </a:r>
            <a:r>
              <a:rPr lang="ru-RU" sz="4000" dirty="0">
                <a:solidFill>
                  <a:schemeClr val="tx1"/>
                </a:solidFill>
              </a:rPr>
              <a:t> </a:t>
            </a:r>
            <a:r>
              <a:rPr lang="ru-RU" sz="4000" dirty="0" err="1">
                <a:solidFill>
                  <a:schemeClr val="tx1"/>
                </a:solidFill>
              </a:rPr>
              <a:t>узгаради</a:t>
            </a:r>
            <a:r>
              <a:rPr lang="ru-RU" sz="4000" dirty="0">
                <a:solidFill>
                  <a:schemeClr val="tx1"/>
                </a:solidFill>
              </a:rPr>
              <a:t>.</a:t>
            </a:r>
          </a:p>
          <a:p>
            <a:pPr algn="just"/>
            <a:r>
              <a:rPr lang="ru-RU" sz="3200" dirty="0"/>
              <a:t> </a:t>
            </a:r>
          </a:p>
        </p:txBody>
      </p:sp>
    </p:spTree>
    <p:extLst>
      <p:ext uri="{BB962C8B-B14F-4D97-AF65-F5344CB8AC3E}">
        <p14:creationId xmlns:p14="http://schemas.microsoft.com/office/powerpoint/2010/main" val="27488871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uz-Cyrl-UZ" sz="4400" dirty="0"/>
              <a:t> </a:t>
            </a:r>
            <a:r>
              <a:rPr lang="uz-Cyrl-UZ" sz="4000" dirty="0">
                <a:solidFill>
                  <a:schemeClr val="tx1"/>
                </a:solidFill>
              </a:rPr>
              <a:t>HTML</a:t>
            </a:r>
            <a:r>
              <a:rPr lang="ru-RU" sz="4000" dirty="0">
                <a:solidFill>
                  <a:schemeClr val="tx1"/>
                </a:solidFill>
              </a:rPr>
              <a:t> </a:t>
            </a:r>
            <a:r>
              <a:rPr lang="ru-RU" sz="4000" dirty="0" err="1">
                <a:solidFill>
                  <a:schemeClr val="tx1"/>
                </a:solidFill>
              </a:rPr>
              <a:t>хужжатнинг</a:t>
            </a:r>
            <a:r>
              <a:rPr lang="ru-RU" sz="4000" dirty="0">
                <a:solidFill>
                  <a:schemeClr val="tx1"/>
                </a:solidFill>
              </a:rPr>
              <a:t> </a:t>
            </a:r>
            <a:r>
              <a:rPr lang="ru-RU" sz="4000" dirty="0" err="1">
                <a:solidFill>
                  <a:schemeClr val="tx1"/>
                </a:solidFill>
              </a:rPr>
              <a:t>бошлан</a:t>
            </a:r>
            <a:r>
              <a:rPr lang="uz-Cyrl-UZ" sz="4000" dirty="0">
                <a:solidFill>
                  <a:schemeClr val="tx1"/>
                </a:solidFill>
              </a:rPr>
              <a:t>ғ</a:t>
            </a:r>
            <a:r>
              <a:rPr lang="ru-RU" sz="4000" dirty="0" err="1">
                <a:solidFill>
                  <a:schemeClr val="tx1"/>
                </a:solidFill>
              </a:rPr>
              <a:t>ич</a:t>
            </a:r>
            <a:r>
              <a:rPr lang="ru-RU" sz="4000" dirty="0">
                <a:solidFill>
                  <a:schemeClr val="tx1"/>
                </a:solidFill>
              </a:rPr>
              <a:t> </a:t>
            </a:r>
            <a:r>
              <a:rPr lang="ru-RU" sz="4000" dirty="0" err="1">
                <a:solidFill>
                  <a:schemeClr val="tx1"/>
                </a:solidFill>
              </a:rPr>
              <a:t>куриниши</a:t>
            </a:r>
            <a:endParaRPr lang="ru-RU" sz="4000" dirty="0">
              <a:solidFill>
                <a:schemeClr val="tx1"/>
              </a:solidFill>
            </a:endParaRPr>
          </a:p>
          <a:p>
            <a:pPr algn="just"/>
            <a:r>
              <a:rPr lang="uz-Cyrl-UZ" sz="4000" dirty="0">
                <a:solidFill>
                  <a:schemeClr val="tx1"/>
                </a:solidFill>
              </a:rPr>
              <a:t> </a:t>
            </a:r>
            <a:endParaRPr lang="ru-RU" sz="4000" dirty="0">
              <a:solidFill>
                <a:schemeClr val="tx1"/>
              </a:solidFill>
            </a:endParaRPr>
          </a:p>
          <a:p>
            <a:pPr algn="just"/>
            <a:r>
              <a:rPr lang="ru-RU" sz="4000" b="1" dirty="0">
                <a:solidFill>
                  <a:schemeClr val="tx1"/>
                </a:solidFill>
              </a:rPr>
              <a:t>         &lt;HTML&gt; ...</a:t>
            </a:r>
            <a:r>
              <a:rPr lang="uz-Cyrl-UZ" sz="4000" b="1" dirty="0">
                <a:solidFill>
                  <a:schemeClr val="tx1"/>
                </a:solidFill>
              </a:rPr>
              <a:t> хужжат куриниши </a:t>
            </a:r>
            <a:r>
              <a:rPr lang="ru-RU" sz="4000" b="1" dirty="0">
                <a:solidFill>
                  <a:schemeClr val="tx1"/>
                </a:solidFill>
              </a:rPr>
              <a:t>... &lt;/HTML&gt;</a:t>
            </a:r>
            <a:r>
              <a:rPr lang="ru-RU" sz="4000" dirty="0">
                <a:solidFill>
                  <a:schemeClr val="tx1"/>
                </a:solidFill>
              </a:rPr>
              <a:t> </a:t>
            </a:r>
          </a:p>
          <a:p>
            <a:pPr algn="just"/>
            <a:r>
              <a:rPr lang="ru-RU" sz="4000" dirty="0" err="1" smtClean="0">
                <a:solidFill>
                  <a:schemeClr val="tx1"/>
                </a:solidFill>
              </a:rPr>
              <a:t>Яратилган</a:t>
            </a:r>
            <a:r>
              <a:rPr lang="ru-RU" sz="4000" dirty="0" smtClean="0">
                <a:solidFill>
                  <a:schemeClr val="tx1"/>
                </a:solidFill>
              </a:rPr>
              <a:t> </a:t>
            </a:r>
            <a:r>
              <a:rPr lang="ru-RU" sz="4000" dirty="0" err="1">
                <a:solidFill>
                  <a:schemeClr val="tx1"/>
                </a:solidFill>
              </a:rPr>
              <a:t>хужжатда</a:t>
            </a:r>
            <a:r>
              <a:rPr lang="ru-RU" sz="4000" dirty="0">
                <a:solidFill>
                  <a:schemeClr val="tx1"/>
                </a:solidFill>
              </a:rPr>
              <a:t> </a:t>
            </a:r>
            <a:r>
              <a:rPr lang="ru-RU" sz="4000" dirty="0" err="1">
                <a:solidFill>
                  <a:schemeClr val="tx1"/>
                </a:solidFill>
              </a:rPr>
              <a:t>қуйидагиларни</a:t>
            </a:r>
            <a:r>
              <a:rPr lang="ru-RU" sz="4000" dirty="0">
                <a:solidFill>
                  <a:schemeClr val="tx1"/>
                </a:solidFill>
              </a:rPr>
              <a:t> </a:t>
            </a:r>
            <a:r>
              <a:rPr lang="ru-RU" sz="4000" dirty="0" err="1">
                <a:solidFill>
                  <a:schemeClr val="tx1"/>
                </a:solidFill>
              </a:rPr>
              <a:t>киритамиз</a:t>
            </a:r>
            <a:r>
              <a:rPr lang="ru-RU" sz="4000" dirty="0">
                <a:solidFill>
                  <a:schemeClr val="tx1"/>
                </a:solidFill>
              </a:rPr>
              <a:t>:</a:t>
            </a:r>
          </a:p>
          <a:p>
            <a:pPr algn="just"/>
            <a:r>
              <a:rPr lang="ru-RU" sz="4000" dirty="0">
                <a:solidFill>
                  <a:schemeClr val="tx1"/>
                </a:solidFill>
              </a:rPr>
              <a:t>                  &lt;</a:t>
            </a:r>
            <a:r>
              <a:rPr lang="en-US" sz="4000" dirty="0">
                <a:solidFill>
                  <a:schemeClr val="tx1"/>
                </a:solidFill>
              </a:rPr>
              <a:t>html</a:t>
            </a:r>
            <a:r>
              <a:rPr lang="ru-RU" sz="4000" dirty="0">
                <a:solidFill>
                  <a:schemeClr val="tx1"/>
                </a:solidFill>
              </a:rPr>
              <a:t>&gt; </a:t>
            </a:r>
          </a:p>
          <a:p>
            <a:pPr algn="just"/>
            <a:r>
              <a:rPr lang="ru-RU" sz="4000" dirty="0">
                <a:solidFill>
                  <a:schemeClr val="tx1"/>
                </a:solidFill>
              </a:rPr>
              <a:t>                           </a:t>
            </a:r>
            <a:r>
              <a:rPr lang="ru-RU" sz="4000" dirty="0" err="1">
                <a:solidFill>
                  <a:schemeClr val="tx1"/>
                </a:solidFill>
              </a:rPr>
              <a:t>Биринчи</a:t>
            </a:r>
            <a:r>
              <a:rPr lang="ru-RU" sz="4000" dirty="0">
                <a:solidFill>
                  <a:schemeClr val="tx1"/>
                </a:solidFill>
              </a:rPr>
              <a:t> </a:t>
            </a:r>
            <a:r>
              <a:rPr lang="ru-RU" sz="4000" dirty="0" err="1">
                <a:solidFill>
                  <a:schemeClr val="tx1"/>
                </a:solidFill>
              </a:rPr>
              <a:t>сахифам</a:t>
            </a:r>
            <a:endParaRPr lang="ru-RU" sz="4000" dirty="0">
              <a:solidFill>
                <a:schemeClr val="tx1"/>
              </a:solidFill>
            </a:endParaRPr>
          </a:p>
          <a:p>
            <a:pPr algn="just"/>
            <a:r>
              <a:rPr lang="ru-RU" sz="4000" dirty="0">
                <a:solidFill>
                  <a:schemeClr val="tx1"/>
                </a:solidFill>
              </a:rPr>
              <a:t>                  &lt;</a:t>
            </a:r>
            <a:r>
              <a:rPr lang="en-US" sz="4000" dirty="0">
                <a:solidFill>
                  <a:schemeClr val="tx1"/>
                </a:solidFill>
                <a:sym typeface="Symbol" panose="05050102010706020507" pitchFamily="18" charset="2"/>
              </a:rPr>
              <a:t></a:t>
            </a:r>
            <a:r>
              <a:rPr lang="en-US" sz="4000" dirty="0">
                <a:solidFill>
                  <a:schemeClr val="tx1"/>
                </a:solidFill>
              </a:rPr>
              <a:t>html</a:t>
            </a:r>
            <a:r>
              <a:rPr lang="ru-RU" sz="4000" dirty="0">
                <a:solidFill>
                  <a:schemeClr val="tx1"/>
                </a:solidFill>
              </a:rPr>
              <a:t>&gt;</a:t>
            </a:r>
          </a:p>
        </p:txBody>
      </p:sp>
    </p:spTree>
    <p:extLst>
      <p:ext uri="{BB962C8B-B14F-4D97-AF65-F5344CB8AC3E}">
        <p14:creationId xmlns:p14="http://schemas.microsoft.com/office/powerpoint/2010/main" val="1111486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4623435" y="3909854"/>
          <a:ext cx="2945130" cy="182880"/>
        </p:xfrm>
        <a:graphic>
          <a:graphicData uri="http://schemas.openxmlformats.org/drawingml/2006/table">
            <a:tbl>
              <a:tblPr>
                <a:tableStyleId>{5C22544A-7EE6-4342-B048-85BDC9FD1C3A}</a:tableStyleId>
              </a:tblPr>
              <a:tblGrid>
                <a:gridCol w="2945130"/>
              </a:tblGrid>
              <a:tr h="0">
                <a:tc>
                  <a:txBody>
                    <a:bodyPr/>
                    <a:lstStyle/>
                    <a:p>
                      <a:pPr algn="ctr">
                        <a:spcAft>
                          <a:spcPts val="0"/>
                        </a:spcAft>
                      </a:pPr>
                      <a:r>
                        <a:rPr lang="ru-RU" sz="1200" dirty="0" err="1">
                          <a:effectLst/>
                        </a:rPr>
                        <a:t>Биринчи</a:t>
                      </a:r>
                      <a:r>
                        <a:rPr lang="ru-RU" sz="1200" dirty="0">
                          <a:effectLst/>
                        </a:rPr>
                        <a:t> </a:t>
                      </a:r>
                      <a:r>
                        <a:rPr lang="ru-RU" sz="1200" dirty="0" err="1">
                          <a:effectLst/>
                        </a:rPr>
                        <a:t>сахифам</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
        <p:nvSpPr>
          <p:cNvPr id="4" name="Rectangle 1"/>
          <p:cNvSpPr>
            <a:spLocks noGrp="1" noChangeArrowheads="1"/>
          </p:cNvSpPr>
          <p:nvPr>
            <p:ph type="subTitle" idx="1"/>
          </p:nvPr>
        </p:nvSpPr>
        <p:spPr bwMode="auto">
          <a:xfrm>
            <a:off x="107174" y="1199388"/>
            <a:ext cx="1068542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Браузерда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қуйидагича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хосил</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бўлади</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3200" b="0" i="0" u="none" strike="noStrike" cap="none" normalizeH="0" baseline="0" dirty="0" smtClean="0">
              <a:ln>
                <a:noFill/>
              </a:ln>
              <a:solidFill>
                <a:schemeClr val="tx1"/>
              </a:solidFill>
              <a:effectLst/>
              <a:latin typeface="Arial" panose="020B0604020202020204"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Тил</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буйруқларини</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қандай</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харфларда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ёзилиши</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HTML</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учун</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хеч</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қандай</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ахамияти</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йўқ</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endParaRPr kumimoji="0" lang="ru-RU" sz="3200" b="0" i="0" u="none" strike="noStrike" cap="none" normalizeH="0" baseline="0" dirty="0" smtClean="0">
              <a:ln>
                <a:noFill/>
              </a:ln>
              <a:solidFill>
                <a:schemeClr val="tx1"/>
              </a:solidFill>
              <a:effectLst/>
              <a:latin typeface="Arial" panose="020B0604020202020204"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Матнга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бирданига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бир</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нечта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хусусият</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бериш</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мақсадида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теглар</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бир-бирининг</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ичида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қўлланилиши</a:t>
            </a:r>
            <a:endPar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мумкин</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Бундай</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холатларда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тегларнинг</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ёпилиш</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тартиби</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уларнинг</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очилишига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тескари</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тартибда</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жойлашмоғи</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лозим</a:t>
            </a:r>
            <a:r>
              <a:rPr kumimoji="0" lang="ru-RU" sz="3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endParaRPr kumimoji="0" lang="ru-RU" sz="32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256679847"/>
              </p:ext>
            </p:extLst>
          </p:nvPr>
        </p:nvGraphicFramePr>
        <p:xfrm>
          <a:off x="4659085" y="3909854"/>
          <a:ext cx="2909479" cy="182880"/>
        </p:xfrm>
        <a:graphic>
          <a:graphicData uri="http://schemas.openxmlformats.org/drawingml/2006/table">
            <a:tbl>
              <a:tblPr>
                <a:tableStyleId>{5C22544A-7EE6-4342-B048-85BDC9FD1C3A}</a:tableStyleId>
              </a:tblPr>
              <a:tblGrid>
                <a:gridCol w="2909479"/>
              </a:tblGrid>
              <a:tr h="0">
                <a:tc>
                  <a:txBody>
                    <a:bodyPr/>
                    <a:lstStyle/>
                    <a:p>
                      <a:pPr algn="ctr">
                        <a:spcAft>
                          <a:spcPts val="0"/>
                        </a:spcAft>
                      </a:pPr>
                      <a:r>
                        <a:rPr lang="ru-RU" sz="1200" dirty="0" err="1">
                          <a:effectLst/>
                        </a:rPr>
                        <a:t>Биринчи</a:t>
                      </a:r>
                      <a:r>
                        <a:rPr lang="ru-RU" sz="1200" dirty="0">
                          <a:effectLst/>
                        </a:rPr>
                        <a:t> </a:t>
                      </a:r>
                      <a:r>
                        <a:rPr lang="ru-RU" sz="1200" dirty="0" err="1">
                          <a:effectLst/>
                        </a:rPr>
                        <a:t>сахифам</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1204420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ru-RU" sz="3600" dirty="0" err="1">
                <a:solidFill>
                  <a:schemeClr val="tx1"/>
                </a:solidFill>
              </a:rPr>
              <a:t>Масалан</a:t>
            </a:r>
            <a:r>
              <a:rPr lang="ru-RU" sz="3600" dirty="0">
                <a:solidFill>
                  <a:schemeClr val="tx1"/>
                </a:solidFill>
              </a:rPr>
              <a:t>, </a:t>
            </a:r>
            <a:r>
              <a:rPr lang="ru-RU" sz="3600" dirty="0" err="1">
                <a:solidFill>
                  <a:schemeClr val="tx1"/>
                </a:solidFill>
              </a:rPr>
              <a:t>матнни</a:t>
            </a:r>
            <a:r>
              <a:rPr lang="ru-RU" sz="3600" dirty="0">
                <a:solidFill>
                  <a:schemeClr val="tx1"/>
                </a:solidFill>
              </a:rPr>
              <a:t> </a:t>
            </a:r>
            <a:r>
              <a:rPr lang="ru-RU" sz="3600" dirty="0" err="1">
                <a:solidFill>
                  <a:schemeClr val="tx1"/>
                </a:solidFill>
              </a:rPr>
              <a:t>аввал</a:t>
            </a:r>
            <a:r>
              <a:rPr lang="ru-RU" sz="3600" dirty="0">
                <a:solidFill>
                  <a:schemeClr val="tx1"/>
                </a:solidFill>
              </a:rPr>
              <a:t> </a:t>
            </a:r>
            <a:r>
              <a:rPr lang="ru-RU" sz="3600" dirty="0" err="1">
                <a:solidFill>
                  <a:schemeClr val="tx1"/>
                </a:solidFill>
              </a:rPr>
              <a:t>қалин</a:t>
            </a:r>
            <a:r>
              <a:rPr lang="ru-RU" sz="3600" dirty="0">
                <a:solidFill>
                  <a:schemeClr val="tx1"/>
                </a:solidFill>
              </a:rPr>
              <a:t> </a:t>
            </a:r>
            <a:r>
              <a:rPr lang="ru-RU" sz="3600" dirty="0" err="1">
                <a:solidFill>
                  <a:schemeClr val="tx1"/>
                </a:solidFill>
              </a:rPr>
              <a:t>харф</a:t>
            </a:r>
            <a:r>
              <a:rPr lang="ru-RU" sz="3600" dirty="0">
                <a:solidFill>
                  <a:schemeClr val="tx1"/>
                </a:solidFill>
              </a:rPr>
              <a:t> </a:t>
            </a:r>
            <a:r>
              <a:rPr lang="ru-RU" sz="3600" dirty="0" err="1">
                <a:solidFill>
                  <a:schemeClr val="tx1"/>
                </a:solidFill>
              </a:rPr>
              <a:t>билан</a:t>
            </a:r>
            <a:r>
              <a:rPr lang="ru-RU" sz="3600" dirty="0">
                <a:solidFill>
                  <a:schemeClr val="tx1"/>
                </a:solidFill>
              </a:rPr>
              <a:t>, </a:t>
            </a:r>
            <a:r>
              <a:rPr lang="ru-RU" sz="3600" dirty="0" err="1">
                <a:solidFill>
                  <a:schemeClr val="tx1"/>
                </a:solidFill>
              </a:rPr>
              <a:t>кейин</a:t>
            </a:r>
            <a:r>
              <a:rPr lang="ru-RU" sz="3600" dirty="0">
                <a:solidFill>
                  <a:schemeClr val="tx1"/>
                </a:solidFill>
              </a:rPr>
              <a:t> </a:t>
            </a:r>
            <a:r>
              <a:rPr lang="ru-RU" sz="3600" dirty="0" err="1">
                <a:solidFill>
                  <a:schemeClr val="tx1"/>
                </a:solidFill>
              </a:rPr>
              <a:t>ёзма</a:t>
            </a:r>
            <a:r>
              <a:rPr lang="ru-RU" sz="3600" dirty="0">
                <a:solidFill>
                  <a:schemeClr val="tx1"/>
                </a:solidFill>
              </a:rPr>
              <a:t> </a:t>
            </a:r>
            <a:r>
              <a:rPr lang="ru-RU" sz="3600" dirty="0" err="1">
                <a:solidFill>
                  <a:schemeClr val="tx1"/>
                </a:solidFill>
              </a:rPr>
              <a:t>холатда</a:t>
            </a:r>
            <a:r>
              <a:rPr lang="ru-RU" sz="3600" dirty="0">
                <a:solidFill>
                  <a:schemeClr val="tx1"/>
                </a:solidFill>
              </a:rPr>
              <a:t> </a:t>
            </a:r>
            <a:r>
              <a:rPr lang="ru-RU" sz="3600" dirty="0" err="1">
                <a:solidFill>
                  <a:schemeClr val="tx1"/>
                </a:solidFill>
              </a:rPr>
              <a:t>эълон</a:t>
            </a:r>
            <a:r>
              <a:rPr lang="ru-RU" sz="3600" dirty="0">
                <a:solidFill>
                  <a:schemeClr val="tx1"/>
                </a:solidFill>
              </a:rPr>
              <a:t> </a:t>
            </a:r>
            <a:r>
              <a:rPr lang="ru-RU" sz="3600" dirty="0" err="1">
                <a:solidFill>
                  <a:schemeClr val="tx1"/>
                </a:solidFill>
              </a:rPr>
              <a:t>қилинган</a:t>
            </a:r>
            <a:r>
              <a:rPr lang="ru-RU" sz="3600" dirty="0">
                <a:solidFill>
                  <a:schemeClr val="tx1"/>
                </a:solidFill>
              </a:rPr>
              <a:t> </a:t>
            </a:r>
            <a:r>
              <a:rPr lang="ru-RU" sz="3600" dirty="0" err="1">
                <a:solidFill>
                  <a:schemeClr val="tx1"/>
                </a:solidFill>
              </a:rPr>
              <a:t>бўлса</a:t>
            </a:r>
            <a:r>
              <a:rPr lang="ru-RU" sz="3600" dirty="0">
                <a:solidFill>
                  <a:schemeClr val="tx1"/>
                </a:solidFill>
              </a:rPr>
              <a:t>, </a:t>
            </a:r>
            <a:r>
              <a:rPr lang="ru-RU" sz="3600" dirty="0" err="1">
                <a:solidFill>
                  <a:schemeClr val="tx1"/>
                </a:solidFill>
              </a:rPr>
              <a:t>уларни</a:t>
            </a:r>
            <a:r>
              <a:rPr lang="ru-RU" sz="3600" dirty="0">
                <a:solidFill>
                  <a:schemeClr val="tx1"/>
                </a:solidFill>
              </a:rPr>
              <a:t> </a:t>
            </a:r>
            <a:r>
              <a:rPr lang="ru-RU" sz="3600" dirty="0" err="1">
                <a:solidFill>
                  <a:schemeClr val="tx1"/>
                </a:solidFill>
              </a:rPr>
              <a:t>ёпиш</a:t>
            </a:r>
            <a:r>
              <a:rPr lang="ru-RU" sz="3600" dirty="0">
                <a:solidFill>
                  <a:schemeClr val="tx1"/>
                </a:solidFill>
              </a:rPr>
              <a:t> </a:t>
            </a:r>
            <a:r>
              <a:rPr lang="ru-RU" sz="3600" dirty="0" err="1">
                <a:solidFill>
                  <a:schemeClr val="tx1"/>
                </a:solidFill>
              </a:rPr>
              <a:t>учун</a:t>
            </a:r>
            <a:r>
              <a:rPr lang="ru-RU" sz="3600" dirty="0">
                <a:solidFill>
                  <a:schemeClr val="tx1"/>
                </a:solidFill>
              </a:rPr>
              <a:t> </a:t>
            </a:r>
            <a:r>
              <a:rPr lang="ru-RU" sz="3600" dirty="0" err="1">
                <a:solidFill>
                  <a:schemeClr val="tx1"/>
                </a:solidFill>
              </a:rPr>
              <a:t>аввал</a:t>
            </a:r>
            <a:r>
              <a:rPr lang="ru-RU" sz="3600" dirty="0">
                <a:solidFill>
                  <a:schemeClr val="tx1"/>
                </a:solidFill>
              </a:rPr>
              <a:t> </a:t>
            </a:r>
            <a:r>
              <a:rPr lang="ru-RU" sz="3600" dirty="0" err="1">
                <a:solidFill>
                  <a:schemeClr val="tx1"/>
                </a:solidFill>
              </a:rPr>
              <a:t>ички</a:t>
            </a:r>
            <a:r>
              <a:rPr lang="ru-RU" sz="3600" dirty="0">
                <a:solidFill>
                  <a:schemeClr val="tx1"/>
                </a:solidFill>
              </a:rPr>
              <a:t> тег (</a:t>
            </a:r>
            <a:r>
              <a:rPr lang="ru-RU" sz="3600" dirty="0" err="1">
                <a:solidFill>
                  <a:schemeClr val="tx1"/>
                </a:solidFill>
              </a:rPr>
              <a:t>ёзма</a:t>
            </a:r>
            <a:r>
              <a:rPr lang="ru-RU" sz="3600" dirty="0">
                <a:solidFill>
                  <a:schemeClr val="tx1"/>
                </a:solidFill>
              </a:rPr>
              <a:t>) ни </a:t>
            </a:r>
            <a:r>
              <a:rPr lang="ru-RU" sz="3600" dirty="0" err="1">
                <a:solidFill>
                  <a:schemeClr val="tx1"/>
                </a:solidFill>
              </a:rPr>
              <a:t>сўнгра</a:t>
            </a:r>
            <a:r>
              <a:rPr lang="ru-RU" sz="3600" dirty="0">
                <a:solidFill>
                  <a:schemeClr val="tx1"/>
                </a:solidFill>
              </a:rPr>
              <a:t> </a:t>
            </a:r>
            <a:r>
              <a:rPr lang="ru-RU" sz="3600" dirty="0" err="1">
                <a:solidFill>
                  <a:schemeClr val="tx1"/>
                </a:solidFill>
              </a:rPr>
              <a:t>эса</a:t>
            </a:r>
            <a:r>
              <a:rPr lang="ru-RU" sz="3600" dirty="0">
                <a:solidFill>
                  <a:schemeClr val="tx1"/>
                </a:solidFill>
              </a:rPr>
              <a:t> </a:t>
            </a:r>
            <a:r>
              <a:rPr lang="ru-RU" sz="3600" dirty="0" err="1">
                <a:solidFill>
                  <a:schemeClr val="tx1"/>
                </a:solidFill>
              </a:rPr>
              <a:t>қалин</a:t>
            </a:r>
            <a:r>
              <a:rPr lang="ru-RU" sz="3600" dirty="0">
                <a:solidFill>
                  <a:schemeClr val="tx1"/>
                </a:solidFill>
              </a:rPr>
              <a:t> </a:t>
            </a:r>
            <a:r>
              <a:rPr lang="ru-RU" sz="3600" dirty="0" err="1">
                <a:solidFill>
                  <a:schemeClr val="tx1"/>
                </a:solidFill>
              </a:rPr>
              <a:t>харфлини</a:t>
            </a:r>
            <a:r>
              <a:rPr lang="ru-RU" sz="3600" dirty="0">
                <a:solidFill>
                  <a:schemeClr val="tx1"/>
                </a:solidFill>
              </a:rPr>
              <a:t> </a:t>
            </a:r>
            <a:r>
              <a:rPr lang="ru-RU" sz="3600" dirty="0" err="1">
                <a:solidFill>
                  <a:schemeClr val="tx1"/>
                </a:solidFill>
              </a:rPr>
              <a:t>ёпиш</a:t>
            </a:r>
            <a:r>
              <a:rPr lang="ru-RU" sz="3600" dirty="0">
                <a:solidFill>
                  <a:schemeClr val="tx1"/>
                </a:solidFill>
              </a:rPr>
              <a:t> </a:t>
            </a:r>
            <a:r>
              <a:rPr lang="ru-RU" sz="3600" dirty="0" err="1">
                <a:solidFill>
                  <a:schemeClr val="tx1"/>
                </a:solidFill>
              </a:rPr>
              <a:t>керак</a:t>
            </a:r>
            <a:r>
              <a:rPr lang="ru-RU" sz="3600" dirty="0">
                <a:solidFill>
                  <a:schemeClr val="tx1"/>
                </a:solidFill>
              </a:rPr>
              <a:t> </a:t>
            </a:r>
            <a:r>
              <a:rPr lang="ru-RU" sz="3600" dirty="0" err="1">
                <a:solidFill>
                  <a:schemeClr val="tx1"/>
                </a:solidFill>
              </a:rPr>
              <a:t>бўлади</a:t>
            </a:r>
            <a:r>
              <a:rPr lang="ru-RU" sz="3600" dirty="0">
                <a:solidFill>
                  <a:schemeClr val="tx1"/>
                </a:solidFill>
              </a:rPr>
              <a:t>. </a:t>
            </a:r>
            <a:r>
              <a:rPr lang="ru-RU" sz="3600" dirty="0" err="1">
                <a:solidFill>
                  <a:schemeClr val="tx1"/>
                </a:solidFill>
              </a:rPr>
              <a:t>Агар</a:t>
            </a:r>
            <a:r>
              <a:rPr lang="ru-RU" sz="3600" dirty="0">
                <a:solidFill>
                  <a:schemeClr val="tx1"/>
                </a:solidFill>
              </a:rPr>
              <a:t> </a:t>
            </a:r>
            <a:r>
              <a:rPr lang="ru-RU" sz="3600" dirty="0" err="1">
                <a:solidFill>
                  <a:schemeClr val="tx1"/>
                </a:solidFill>
              </a:rPr>
              <a:t>охирги</a:t>
            </a:r>
            <a:r>
              <a:rPr lang="ru-RU" sz="3600" dirty="0">
                <a:solidFill>
                  <a:schemeClr val="tx1"/>
                </a:solidFill>
              </a:rPr>
              <a:t> </a:t>
            </a:r>
            <a:r>
              <a:rPr lang="ru-RU" sz="3600" dirty="0" err="1">
                <a:solidFill>
                  <a:schemeClr val="tx1"/>
                </a:solidFill>
              </a:rPr>
              <a:t>матнни</a:t>
            </a:r>
            <a:r>
              <a:rPr lang="ru-RU" sz="3600" dirty="0">
                <a:solidFill>
                  <a:schemeClr val="tx1"/>
                </a:solidFill>
              </a:rPr>
              <a:t> </a:t>
            </a:r>
            <a:r>
              <a:rPr lang="ru-RU" sz="3600" dirty="0" err="1">
                <a:solidFill>
                  <a:schemeClr val="tx1"/>
                </a:solidFill>
              </a:rPr>
              <a:t>фақат</a:t>
            </a:r>
            <a:r>
              <a:rPr lang="ru-RU" sz="3600" dirty="0">
                <a:solidFill>
                  <a:schemeClr val="tx1"/>
                </a:solidFill>
              </a:rPr>
              <a:t> </a:t>
            </a:r>
            <a:r>
              <a:rPr lang="ru-RU" sz="3600" dirty="0" err="1">
                <a:solidFill>
                  <a:schemeClr val="tx1"/>
                </a:solidFill>
              </a:rPr>
              <a:t>ёзма</a:t>
            </a:r>
            <a:r>
              <a:rPr lang="ru-RU" sz="3600" dirty="0">
                <a:solidFill>
                  <a:schemeClr val="tx1"/>
                </a:solidFill>
              </a:rPr>
              <a:t> </a:t>
            </a:r>
            <a:r>
              <a:rPr lang="ru-RU" sz="3600" dirty="0" err="1">
                <a:solidFill>
                  <a:schemeClr val="tx1"/>
                </a:solidFill>
              </a:rPr>
              <a:t>харфда</a:t>
            </a:r>
            <a:r>
              <a:rPr lang="ru-RU" sz="3600" dirty="0">
                <a:solidFill>
                  <a:schemeClr val="tx1"/>
                </a:solidFill>
              </a:rPr>
              <a:t> </a:t>
            </a:r>
            <a:r>
              <a:rPr lang="ru-RU" sz="3600" dirty="0" err="1">
                <a:solidFill>
                  <a:schemeClr val="tx1"/>
                </a:solidFill>
              </a:rPr>
              <a:t>хосил</a:t>
            </a:r>
            <a:r>
              <a:rPr lang="ru-RU" sz="3600" dirty="0">
                <a:solidFill>
                  <a:schemeClr val="tx1"/>
                </a:solidFill>
              </a:rPr>
              <a:t> </a:t>
            </a:r>
            <a:r>
              <a:rPr lang="ru-RU" sz="3600" dirty="0" err="1">
                <a:solidFill>
                  <a:schemeClr val="tx1"/>
                </a:solidFill>
              </a:rPr>
              <a:t>қилинмоқчи</a:t>
            </a:r>
            <a:r>
              <a:rPr lang="ru-RU" sz="3600" dirty="0">
                <a:solidFill>
                  <a:schemeClr val="tx1"/>
                </a:solidFill>
              </a:rPr>
              <a:t> </a:t>
            </a:r>
            <a:r>
              <a:rPr lang="ru-RU" sz="3600" dirty="0" err="1">
                <a:solidFill>
                  <a:schemeClr val="tx1"/>
                </a:solidFill>
              </a:rPr>
              <a:t>бўлинса</a:t>
            </a:r>
            <a:r>
              <a:rPr lang="ru-RU" sz="3600" dirty="0">
                <a:solidFill>
                  <a:schemeClr val="tx1"/>
                </a:solidFill>
              </a:rPr>
              <a:t>, у </a:t>
            </a:r>
            <a:r>
              <a:rPr lang="ru-RU" sz="3600" dirty="0" err="1">
                <a:solidFill>
                  <a:schemeClr val="tx1"/>
                </a:solidFill>
              </a:rPr>
              <a:t>холда</a:t>
            </a:r>
            <a:r>
              <a:rPr lang="ru-RU" sz="3600" dirty="0">
                <a:solidFill>
                  <a:schemeClr val="tx1"/>
                </a:solidFill>
              </a:rPr>
              <a:t> &lt;</a:t>
            </a:r>
            <a:r>
              <a:rPr lang="en-US" sz="3600" dirty="0">
                <a:solidFill>
                  <a:schemeClr val="tx1"/>
                </a:solidFill>
              </a:rPr>
              <a:t>I</a:t>
            </a:r>
            <a:r>
              <a:rPr lang="ru-RU" sz="3600" dirty="0">
                <a:solidFill>
                  <a:schemeClr val="tx1"/>
                </a:solidFill>
              </a:rPr>
              <a:t>&gt; </a:t>
            </a:r>
            <a:r>
              <a:rPr lang="ru-RU" sz="3600" dirty="0" err="1">
                <a:solidFill>
                  <a:schemeClr val="tx1"/>
                </a:solidFill>
              </a:rPr>
              <a:t>тегни</a:t>
            </a:r>
            <a:r>
              <a:rPr lang="ru-RU" sz="3600" dirty="0">
                <a:solidFill>
                  <a:schemeClr val="tx1"/>
                </a:solidFill>
              </a:rPr>
              <a:t> </a:t>
            </a:r>
            <a:r>
              <a:rPr lang="ru-RU" sz="3600" dirty="0" err="1">
                <a:solidFill>
                  <a:schemeClr val="tx1"/>
                </a:solidFill>
              </a:rPr>
              <a:t>янгитдан</a:t>
            </a:r>
            <a:r>
              <a:rPr lang="ru-RU" sz="3600" dirty="0">
                <a:solidFill>
                  <a:schemeClr val="tx1"/>
                </a:solidFill>
              </a:rPr>
              <a:t> </a:t>
            </a:r>
            <a:r>
              <a:rPr lang="ru-RU" sz="3600" dirty="0" err="1">
                <a:solidFill>
                  <a:schemeClr val="tx1"/>
                </a:solidFill>
              </a:rPr>
              <a:t>очиб</a:t>
            </a:r>
            <a:r>
              <a:rPr lang="ru-RU" sz="3600" dirty="0">
                <a:solidFill>
                  <a:schemeClr val="tx1"/>
                </a:solidFill>
              </a:rPr>
              <a:t> </a:t>
            </a:r>
            <a:r>
              <a:rPr lang="ru-RU" sz="3600" dirty="0" err="1">
                <a:solidFill>
                  <a:schemeClr val="tx1"/>
                </a:solidFill>
              </a:rPr>
              <a:t>яна</a:t>
            </a:r>
            <a:r>
              <a:rPr lang="ru-RU" sz="3600" dirty="0">
                <a:solidFill>
                  <a:schemeClr val="tx1"/>
                </a:solidFill>
              </a:rPr>
              <a:t> </a:t>
            </a:r>
            <a:r>
              <a:rPr lang="ru-RU" sz="3600" dirty="0" err="1">
                <a:solidFill>
                  <a:schemeClr val="tx1"/>
                </a:solidFill>
              </a:rPr>
              <a:t>ёпишга</a:t>
            </a:r>
            <a:r>
              <a:rPr lang="ru-RU" sz="3600" dirty="0">
                <a:solidFill>
                  <a:schemeClr val="tx1"/>
                </a:solidFill>
              </a:rPr>
              <a:t> </a:t>
            </a:r>
            <a:r>
              <a:rPr lang="ru-RU" sz="3600" dirty="0" err="1">
                <a:solidFill>
                  <a:schemeClr val="tx1"/>
                </a:solidFill>
              </a:rPr>
              <a:t>тўғри</a:t>
            </a:r>
            <a:r>
              <a:rPr lang="ru-RU" sz="3600" dirty="0">
                <a:solidFill>
                  <a:schemeClr val="tx1"/>
                </a:solidFill>
              </a:rPr>
              <a:t> </a:t>
            </a:r>
            <a:r>
              <a:rPr lang="ru-RU" sz="3600" dirty="0" err="1">
                <a:solidFill>
                  <a:schemeClr val="tx1"/>
                </a:solidFill>
              </a:rPr>
              <a:t>келади</a:t>
            </a:r>
            <a:r>
              <a:rPr lang="ru-RU" sz="3600" dirty="0">
                <a:solidFill>
                  <a:schemeClr val="tx1"/>
                </a:solidFill>
              </a:rPr>
              <a:t>:</a:t>
            </a:r>
          </a:p>
          <a:p>
            <a:pPr algn="just"/>
            <a:r>
              <a:rPr lang="ru-RU" sz="3600" dirty="0" smtClean="0">
                <a:solidFill>
                  <a:schemeClr val="tx1"/>
                </a:solidFill>
              </a:rPr>
              <a:t>     </a:t>
            </a:r>
            <a:r>
              <a:rPr lang="en-US" sz="3600" dirty="0">
                <a:solidFill>
                  <a:schemeClr val="tx1"/>
                </a:solidFill>
              </a:rPr>
              <a:t>&lt;B&gt; </a:t>
            </a:r>
            <a:r>
              <a:rPr lang="ru-RU" sz="3600" dirty="0" err="1">
                <a:solidFill>
                  <a:schemeClr val="tx1"/>
                </a:solidFill>
              </a:rPr>
              <a:t>Биринчи</a:t>
            </a:r>
            <a:r>
              <a:rPr lang="en-US" sz="3600" dirty="0">
                <a:solidFill>
                  <a:schemeClr val="tx1"/>
                </a:solidFill>
              </a:rPr>
              <a:t>&lt;I&gt; </a:t>
            </a:r>
            <a:r>
              <a:rPr lang="ru-RU" sz="3600" dirty="0" err="1">
                <a:solidFill>
                  <a:schemeClr val="tx1"/>
                </a:solidFill>
              </a:rPr>
              <a:t>сахифа</a:t>
            </a:r>
            <a:r>
              <a:rPr lang="en-US" sz="3600" dirty="0">
                <a:solidFill>
                  <a:schemeClr val="tx1"/>
                </a:solidFill>
              </a:rPr>
              <a:t> &lt;</a:t>
            </a:r>
            <a:r>
              <a:rPr lang="en-US" sz="3600" dirty="0">
                <a:solidFill>
                  <a:schemeClr val="tx1"/>
                </a:solidFill>
                <a:sym typeface="Symbol" panose="05050102010706020507" pitchFamily="18" charset="2"/>
              </a:rPr>
              <a:t></a:t>
            </a:r>
            <a:r>
              <a:rPr lang="en-US" sz="3600" dirty="0">
                <a:solidFill>
                  <a:schemeClr val="tx1"/>
                </a:solidFill>
              </a:rPr>
              <a:t>I&gt; &lt;</a:t>
            </a:r>
            <a:r>
              <a:rPr lang="en-US" sz="3600" dirty="0">
                <a:solidFill>
                  <a:schemeClr val="tx1"/>
                </a:solidFill>
                <a:sym typeface="Symbol" panose="05050102010706020507" pitchFamily="18" charset="2"/>
              </a:rPr>
              <a:t></a:t>
            </a:r>
            <a:r>
              <a:rPr lang="en-US" sz="3600" dirty="0">
                <a:solidFill>
                  <a:schemeClr val="tx1"/>
                </a:solidFill>
              </a:rPr>
              <a:t>B&gt; &lt;I&gt; </a:t>
            </a:r>
            <a:r>
              <a:rPr lang="ru-RU" sz="3600" dirty="0" err="1">
                <a:solidFill>
                  <a:schemeClr val="tx1"/>
                </a:solidFill>
              </a:rPr>
              <a:t>ёзилиши</a:t>
            </a:r>
            <a:r>
              <a:rPr lang="en-US" sz="3600" dirty="0">
                <a:solidFill>
                  <a:schemeClr val="tx1"/>
                </a:solidFill>
              </a:rPr>
              <a:t> &lt;</a:t>
            </a:r>
            <a:r>
              <a:rPr lang="en-US" sz="3600" dirty="0">
                <a:solidFill>
                  <a:schemeClr val="tx1"/>
                </a:solidFill>
                <a:sym typeface="Symbol" panose="05050102010706020507" pitchFamily="18" charset="2"/>
              </a:rPr>
              <a:t></a:t>
            </a:r>
            <a:r>
              <a:rPr lang="en-US" sz="3600" dirty="0">
                <a:solidFill>
                  <a:schemeClr val="tx1"/>
                </a:solidFill>
              </a:rPr>
              <a:t>I&gt; </a:t>
            </a:r>
            <a:endParaRPr lang="ru-RU" sz="3600" dirty="0">
              <a:solidFill>
                <a:schemeClr val="tx1"/>
              </a:solidFill>
            </a:endParaRPr>
          </a:p>
          <a:p>
            <a:pPr algn="just"/>
            <a:r>
              <a:rPr lang="ru-RU" sz="3600" dirty="0" err="1" smtClean="0">
                <a:solidFill>
                  <a:schemeClr val="tx1"/>
                </a:solidFill>
              </a:rPr>
              <a:t>Браузерда</a:t>
            </a:r>
            <a:r>
              <a:rPr lang="ru-RU" sz="3600" dirty="0" smtClean="0">
                <a:solidFill>
                  <a:schemeClr val="tx1"/>
                </a:solidFill>
              </a:rPr>
              <a:t> </a:t>
            </a:r>
            <a:r>
              <a:rPr lang="ru-RU" sz="3600" dirty="0" err="1">
                <a:solidFill>
                  <a:schemeClr val="tx1"/>
                </a:solidFill>
              </a:rPr>
              <a:t>қуйидагича</a:t>
            </a:r>
            <a:r>
              <a:rPr lang="ru-RU" sz="3600" dirty="0">
                <a:solidFill>
                  <a:schemeClr val="tx1"/>
                </a:solidFill>
              </a:rPr>
              <a:t> </a:t>
            </a:r>
            <a:r>
              <a:rPr lang="ru-RU" sz="3600" dirty="0" err="1">
                <a:solidFill>
                  <a:schemeClr val="tx1"/>
                </a:solidFill>
              </a:rPr>
              <a:t>хосил</a:t>
            </a:r>
            <a:r>
              <a:rPr lang="ru-RU" sz="3600" dirty="0">
                <a:solidFill>
                  <a:schemeClr val="tx1"/>
                </a:solidFill>
              </a:rPr>
              <a:t> </a:t>
            </a:r>
            <a:r>
              <a:rPr lang="ru-RU" sz="3600" dirty="0" err="1">
                <a:solidFill>
                  <a:schemeClr val="tx1"/>
                </a:solidFill>
              </a:rPr>
              <a:t>бўлади</a:t>
            </a:r>
            <a:r>
              <a:rPr lang="ru-RU" sz="3600" dirty="0">
                <a:solidFill>
                  <a:schemeClr val="tx1"/>
                </a:solidFill>
              </a:rPr>
              <a:t>:</a:t>
            </a:r>
          </a:p>
        </p:txBody>
      </p:sp>
    </p:spTree>
    <p:extLst>
      <p:ext uri="{BB962C8B-B14F-4D97-AF65-F5344CB8AC3E}">
        <p14:creationId xmlns:p14="http://schemas.microsoft.com/office/powerpoint/2010/main" val="20176551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66767135"/>
              </p:ext>
            </p:extLst>
          </p:nvPr>
        </p:nvGraphicFramePr>
        <p:xfrm>
          <a:off x="2728686" y="2017486"/>
          <a:ext cx="4839879" cy="2075248"/>
        </p:xfrm>
        <a:graphic>
          <a:graphicData uri="http://schemas.openxmlformats.org/drawingml/2006/table">
            <a:tbl>
              <a:tblPr>
                <a:tableStyleId>{5C22544A-7EE6-4342-B048-85BDC9FD1C3A}</a:tableStyleId>
              </a:tblPr>
              <a:tblGrid>
                <a:gridCol w="4839879"/>
              </a:tblGrid>
              <a:tr h="2075248">
                <a:tc>
                  <a:txBody>
                    <a:bodyPr/>
                    <a:lstStyle/>
                    <a:p>
                      <a:pPr algn="ctr">
                        <a:spcAft>
                          <a:spcPts val="0"/>
                        </a:spcAft>
                      </a:pPr>
                      <a:r>
                        <a:rPr lang="ru-RU" sz="4400" dirty="0" err="1">
                          <a:effectLst/>
                        </a:rPr>
                        <a:t>Биринчи</a:t>
                      </a:r>
                      <a:r>
                        <a:rPr lang="ru-RU" sz="4400" dirty="0">
                          <a:effectLst/>
                        </a:rPr>
                        <a:t> </a:t>
                      </a:r>
                      <a:r>
                        <a:rPr lang="ru-RU" sz="4400" dirty="0" err="1">
                          <a:effectLst/>
                        </a:rPr>
                        <a:t>сахифа</a:t>
                      </a:r>
                      <a:r>
                        <a:rPr lang="ru-RU" sz="4400" dirty="0">
                          <a:effectLst/>
                        </a:rPr>
                        <a:t> </a:t>
                      </a:r>
                      <a:r>
                        <a:rPr lang="ru-RU" sz="4400" dirty="0" err="1">
                          <a:effectLst/>
                        </a:rPr>
                        <a:t>ёзилиши</a:t>
                      </a:r>
                      <a:endParaRPr lang="ru-RU" sz="44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1124332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1448494" cy="6487886"/>
          </a:xfrm>
        </p:spPr>
        <p:txBody>
          <a:bodyPr>
            <a:noAutofit/>
          </a:bodyPr>
          <a:lstStyle/>
          <a:p>
            <a:r>
              <a:rPr lang="uz-Cyrl-UZ" sz="4400" b="1" u="sng" dirty="0">
                <a:solidFill>
                  <a:schemeClr val="tx1"/>
                </a:solidFill>
              </a:rPr>
              <a:t>HTML</a:t>
            </a:r>
            <a:r>
              <a:rPr lang="ru-RU" sz="4400" b="1" u="sng" dirty="0">
                <a:solidFill>
                  <a:schemeClr val="tx1"/>
                </a:solidFill>
              </a:rPr>
              <a:t> </a:t>
            </a:r>
            <a:r>
              <a:rPr lang="ru-RU" sz="4400" b="1" u="sng" dirty="0" err="1">
                <a:solidFill>
                  <a:schemeClr val="tx1"/>
                </a:solidFill>
              </a:rPr>
              <a:t>хужжатнинг</a:t>
            </a:r>
            <a:r>
              <a:rPr lang="ru-RU" sz="4400" b="1" u="sng" dirty="0">
                <a:solidFill>
                  <a:schemeClr val="tx1"/>
                </a:solidFill>
              </a:rPr>
              <a:t> </a:t>
            </a:r>
            <a:r>
              <a:rPr lang="uz-Cyrl-UZ" sz="4400" b="1" u="sng" dirty="0">
                <a:solidFill>
                  <a:schemeClr val="tx1"/>
                </a:solidFill>
              </a:rPr>
              <a:t>умумий </a:t>
            </a:r>
            <a:r>
              <a:rPr lang="ru-RU" sz="4400" b="1" u="sng" dirty="0">
                <a:solidFill>
                  <a:schemeClr val="tx1"/>
                </a:solidFill>
              </a:rPr>
              <a:t> </a:t>
            </a:r>
            <a:r>
              <a:rPr lang="ru-RU" sz="4400" b="1" u="sng" dirty="0" err="1">
                <a:solidFill>
                  <a:schemeClr val="tx1"/>
                </a:solidFill>
              </a:rPr>
              <a:t>куриниши</a:t>
            </a:r>
            <a:endParaRPr lang="ru-RU" sz="4400" dirty="0">
              <a:solidFill>
                <a:schemeClr val="tx1"/>
              </a:solidFill>
            </a:endParaRPr>
          </a:p>
          <a:p>
            <a:pPr algn="l"/>
            <a:r>
              <a:rPr lang="uz-Cyrl-UZ" sz="4400" dirty="0">
                <a:solidFill>
                  <a:schemeClr val="tx1"/>
                </a:solidFill>
              </a:rPr>
              <a:t> </a:t>
            </a:r>
            <a:r>
              <a:rPr lang="uz-Cyrl-UZ" sz="4400" b="1" dirty="0" smtClean="0">
                <a:solidFill>
                  <a:schemeClr val="tx1"/>
                </a:solidFill>
              </a:rPr>
              <a:t>&lt;</a:t>
            </a:r>
            <a:r>
              <a:rPr lang="uz-Cyrl-UZ" sz="4400" b="1" dirty="0">
                <a:solidFill>
                  <a:schemeClr val="tx1"/>
                </a:solidFill>
              </a:rPr>
              <a:t>HTML&gt;</a:t>
            </a:r>
            <a:br>
              <a:rPr lang="uz-Cyrl-UZ" sz="4400" b="1" dirty="0">
                <a:solidFill>
                  <a:schemeClr val="tx1"/>
                </a:solidFill>
              </a:rPr>
            </a:br>
            <a:r>
              <a:rPr lang="uz-Cyrl-UZ" sz="4400" b="1" dirty="0">
                <a:solidFill>
                  <a:schemeClr val="tx1"/>
                </a:solidFill>
              </a:rPr>
              <a:t>    &lt;HEAD&gt;</a:t>
            </a:r>
            <a:br>
              <a:rPr lang="uz-Cyrl-UZ" sz="4400" b="1" dirty="0">
                <a:solidFill>
                  <a:schemeClr val="tx1"/>
                </a:solidFill>
              </a:rPr>
            </a:br>
            <a:r>
              <a:rPr lang="uz-Cyrl-UZ" sz="4400" b="1" dirty="0">
                <a:solidFill>
                  <a:schemeClr val="tx1"/>
                </a:solidFill>
              </a:rPr>
              <a:t>    &lt;TITLE&gt;Хужжат сарлавхаси&lt;/TITLE&gt;</a:t>
            </a:r>
            <a:br>
              <a:rPr lang="uz-Cyrl-UZ" sz="4400" b="1" dirty="0">
                <a:solidFill>
                  <a:schemeClr val="tx1"/>
                </a:solidFill>
              </a:rPr>
            </a:br>
            <a:r>
              <a:rPr lang="uz-Cyrl-UZ" sz="4400" b="1" dirty="0">
                <a:solidFill>
                  <a:schemeClr val="tx1"/>
                </a:solidFill>
              </a:rPr>
              <a:t>    &lt;/HEAD&gt;</a:t>
            </a:r>
            <a:br>
              <a:rPr lang="uz-Cyrl-UZ" sz="4400" b="1" dirty="0">
                <a:solidFill>
                  <a:schemeClr val="tx1"/>
                </a:solidFill>
              </a:rPr>
            </a:br>
            <a:r>
              <a:rPr lang="uz-Cyrl-UZ" sz="4400" b="1" dirty="0">
                <a:solidFill>
                  <a:schemeClr val="tx1"/>
                </a:solidFill>
              </a:rPr>
              <a:t>&lt;BODY&gt;</a:t>
            </a:r>
            <a:br>
              <a:rPr lang="uz-Cyrl-UZ" sz="4400" b="1" dirty="0">
                <a:solidFill>
                  <a:schemeClr val="tx1"/>
                </a:solidFill>
              </a:rPr>
            </a:br>
            <a:r>
              <a:rPr lang="uz-Cyrl-UZ" sz="4400" b="1" dirty="0">
                <a:solidFill>
                  <a:schemeClr val="tx1"/>
                </a:solidFill>
              </a:rPr>
              <a:t>                      Хужжатнинг матни</a:t>
            </a:r>
            <a:br>
              <a:rPr lang="uz-Cyrl-UZ" sz="4400" b="1" dirty="0">
                <a:solidFill>
                  <a:schemeClr val="tx1"/>
                </a:solidFill>
              </a:rPr>
            </a:br>
            <a:r>
              <a:rPr lang="uz-Cyrl-UZ" sz="4400" b="1" dirty="0">
                <a:solidFill>
                  <a:schemeClr val="tx1"/>
                </a:solidFill>
              </a:rPr>
              <a:t>&lt;/BODY&gt;</a:t>
            </a:r>
            <a:br>
              <a:rPr lang="uz-Cyrl-UZ" sz="4400" b="1" dirty="0">
                <a:solidFill>
                  <a:schemeClr val="tx1"/>
                </a:solidFill>
              </a:rPr>
            </a:br>
            <a:r>
              <a:rPr lang="uz-Cyrl-UZ" sz="4400" b="1" dirty="0">
                <a:solidFill>
                  <a:schemeClr val="tx1"/>
                </a:solidFill>
              </a:rPr>
              <a:t>&lt;/HTML&gt; </a:t>
            </a:r>
            <a:endParaRPr lang="ru-RU" sz="4400" dirty="0">
              <a:solidFill>
                <a:schemeClr val="tx1"/>
              </a:solidFill>
            </a:endParaRPr>
          </a:p>
        </p:txBody>
      </p:sp>
    </p:spTree>
    <p:extLst>
      <p:ext uri="{BB962C8B-B14F-4D97-AF65-F5344CB8AC3E}">
        <p14:creationId xmlns:p14="http://schemas.microsoft.com/office/powerpoint/2010/main" val="2002022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1404248" cy="6487886"/>
          </a:xfrm>
        </p:spPr>
        <p:txBody>
          <a:bodyPr>
            <a:noAutofit/>
          </a:bodyPr>
          <a:lstStyle/>
          <a:p>
            <a:r>
              <a:rPr lang="uz-Cyrl-UZ" sz="4400" b="1" i="1" dirty="0">
                <a:solidFill>
                  <a:schemeClr val="tx1"/>
                </a:solidFill>
              </a:rPr>
              <a:t>Хужжат </a:t>
            </a:r>
            <a:r>
              <a:rPr lang="ru-RU" sz="4400" b="1" i="1" dirty="0">
                <a:solidFill>
                  <a:schemeClr val="tx1"/>
                </a:solidFill>
              </a:rPr>
              <a:t>бош</a:t>
            </a:r>
            <a:r>
              <a:rPr lang="uz-Cyrl-UZ" sz="4400" b="1" i="1" dirty="0">
                <a:solidFill>
                  <a:schemeClr val="tx1"/>
                </a:solidFill>
              </a:rPr>
              <a:t>и</a:t>
            </a:r>
            <a:endParaRPr lang="ru-RU" sz="4400" dirty="0">
              <a:solidFill>
                <a:schemeClr val="tx1"/>
              </a:solidFill>
            </a:endParaRPr>
          </a:p>
          <a:p>
            <a:r>
              <a:rPr lang="uz-Cyrl-UZ" sz="4400" b="1" i="1" dirty="0">
                <a:solidFill>
                  <a:schemeClr val="tx1"/>
                </a:solidFill>
              </a:rPr>
              <a:t> </a:t>
            </a:r>
            <a:endParaRPr lang="ru-RU" sz="4400" dirty="0">
              <a:solidFill>
                <a:schemeClr val="tx1"/>
              </a:solidFill>
            </a:endParaRPr>
          </a:p>
          <a:p>
            <a:pPr algn="l"/>
            <a:r>
              <a:rPr lang="uz-Cyrl-UZ" sz="4400" dirty="0">
                <a:solidFill>
                  <a:schemeClr val="tx1"/>
                </a:solidFill>
              </a:rPr>
              <a:t>Хужжат номини элон қилиш учун қуйидаги буйруқлардан фойдаланилади:</a:t>
            </a:r>
            <a:endParaRPr lang="ru-RU" sz="4400" dirty="0">
              <a:solidFill>
                <a:schemeClr val="tx1"/>
              </a:solidFill>
            </a:endParaRPr>
          </a:p>
          <a:p>
            <a:r>
              <a:rPr lang="uz-Cyrl-UZ" sz="4400" dirty="0">
                <a:solidFill>
                  <a:schemeClr val="tx1"/>
                </a:solidFill>
              </a:rPr>
              <a:t> </a:t>
            </a:r>
            <a:endParaRPr lang="ru-RU" sz="4400" dirty="0">
              <a:solidFill>
                <a:schemeClr val="tx1"/>
              </a:solidFill>
            </a:endParaRPr>
          </a:p>
          <a:p>
            <a:r>
              <a:rPr lang="en-US" sz="4400" dirty="0">
                <a:solidFill>
                  <a:schemeClr val="tx1"/>
                </a:solidFill>
              </a:rPr>
              <a:t>&lt;head&gt;&lt;title&gt; </a:t>
            </a:r>
            <a:r>
              <a:rPr lang="uz-Cyrl-UZ" sz="4400" dirty="0" smtClean="0">
                <a:solidFill>
                  <a:schemeClr val="tx1"/>
                </a:solidFill>
              </a:rPr>
              <a:t>Хуснобод 2016-17</a:t>
            </a:r>
            <a:r>
              <a:rPr lang="en-US" sz="4400" dirty="0" smtClean="0">
                <a:solidFill>
                  <a:schemeClr val="tx1"/>
                </a:solidFill>
              </a:rPr>
              <a:t> </a:t>
            </a:r>
            <a:r>
              <a:rPr lang="en-US" sz="4400" dirty="0">
                <a:solidFill>
                  <a:schemeClr val="tx1"/>
                </a:solidFill>
              </a:rPr>
              <a:t>&lt;</a:t>
            </a:r>
            <a:r>
              <a:rPr lang="en-US" sz="4400" dirty="0">
                <a:solidFill>
                  <a:schemeClr val="tx1"/>
                </a:solidFill>
                <a:sym typeface="Symbol" panose="05050102010706020507" pitchFamily="18" charset="2"/>
              </a:rPr>
              <a:t></a:t>
            </a:r>
            <a:r>
              <a:rPr lang="en-US" sz="4400" dirty="0">
                <a:solidFill>
                  <a:schemeClr val="tx1"/>
                </a:solidFill>
              </a:rPr>
              <a:t>head&gt;&lt;</a:t>
            </a:r>
            <a:r>
              <a:rPr lang="en-US" sz="4400" dirty="0">
                <a:solidFill>
                  <a:schemeClr val="tx1"/>
                </a:solidFill>
                <a:sym typeface="Symbol" panose="05050102010706020507" pitchFamily="18" charset="2"/>
              </a:rPr>
              <a:t></a:t>
            </a:r>
            <a:r>
              <a:rPr lang="en-US" sz="4400" dirty="0">
                <a:solidFill>
                  <a:schemeClr val="tx1"/>
                </a:solidFill>
              </a:rPr>
              <a:t>title&gt;</a:t>
            </a:r>
            <a:endParaRPr lang="ru-RU" sz="4400" dirty="0">
              <a:solidFill>
                <a:schemeClr val="tx1"/>
              </a:solidFill>
            </a:endParaRPr>
          </a:p>
          <a:p>
            <a:pPr algn="just"/>
            <a:endParaRPr lang="ru-RU" sz="4400" dirty="0"/>
          </a:p>
        </p:txBody>
      </p:sp>
    </p:spTree>
    <p:extLst>
      <p:ext uri="{BB962C8B-B14F-4D97-AF65-F5344CB8AC3E}">
        <p14:creationId xmlns:p14="http://schemas.microsoft.com/office/powerpoint/2010/main" val="41621705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ru-RU" sz="4400" dirty="0" err="1">
                <a:solidFill>
                  <a:schemeClr val="tx1"/>
                </a:solidFill>
              </a:rPr>
              <a:t>Исм</a:t>
            </a:r>
            <a:r>
              <a:rPr lang="ru-RU" sz="4400" dirty="0">
                <a:solidFill>
                  <a:schemeClr val="tx1"/>
                </a:solidFill>
              </a:rPr>
              <a:t> </a:t>
            </a:r>
            <a:r>
              <a:rPr lang="ru-RU" sz="4400" dirty="0" err="1">
                <a:solidFill>
                  <a:schemeClr val="tx1"/>
                </a:solidFill>
              </a:rPr>
              <a:t>бериш</a:t>
            </a:r>
            <a:r>
              <a:rPr lang="ru-RU" sz="4400" dirty="0">
                <a:solidFill>
                  <a:schemeClr val="tx1"/>
                </a:solidFill>
              </a:rPr>
              <a:t> </a:t>
            </a:r>
            <a:r>
              <a:rPr lang="ru-RU" sz="4400" dirty="0" err="1">
                <a:solidFill>
                  <a:schemeClr val="tx1"/>
                </a:solidFill>
              </a:rPr>
              <a:t>хужжатнинг</a:t>
            </a:r>
            <a:r>
              <a:rPr lang="ru-RU" sz="4400" dirty="0">
                <a:solidFill>
                  <a:schemeClr val="tx1"/>
                </a:solidFill>
              </a:rPr>
              <a:t> </a:t>
            </a:r>
            <a:r>
              <a:rPr lang="ru-RU" sz="4400" dirty="0" err="1">
                <a:solidFill>
                  <a:schemeClr val="tx1"/>
                </a:solidFill>
              </a:rPr>
              <a:t>зарурий</a:t>
            </a:r>
            <a:r>
              <a:rPr lang="ru-RU" sz="4400" dirty="0">
                <a:solidFill>
                  <a:schemeClr val="tx1"/>
                </a:solidFill>
              </a:rPr>
              <a:t> </a:t>
            </a:r>
            <a:r>
              <a:rPr lang="ru-RU" sz="4400" dirty="0" err="1">
                <a:solidFill>
                  <a:schemeClr val="tx1"/>
                </a:solidFill>
              </a:rPr>
              <a:t>бўлмаган</a:t>
            </a:r>
            <a:r>
              <a:rPr lang="ru-RU" sz="4400" dirty="0">
                <a:solidFill>
                  <a:schemeClr val="tx1"/>
                </a:solidFill>
              </a:rPr>
              <a:t> </a:t>
            </a:r>
            <a:r>
              <a:rPr lang="ru-RU" sz="4400" dirty="0" err="1">
                <a:solidFill>
                  <a:schemeClr val="tx1"/>
                </a:solidFill>
              </a:rPr>
              <a:t>қисми</a:t>
            </a:r>
            <a:r>
              <a:rPr lang="en-GB" sz="4400" dirty="0">
                <a:solidFill>
                  <a:schemeClr val="tx1"/>
                </a:solidFill>
              </a:rPr>
              <a:t> (</a:t>
            </a:r>
            <a:r>
              <a:rPr lang="ru-RU" sz="4400" dirty="0" err="1">
                <a:solidFill>
                  <a:schemeClr val="tx1"/>
                </a:solidFill>
              </a:rPr>
              <a:t>сахифанинг</a:t>
            </a:r>
            <a:r>
              <a:rPr lang="ru-RU" sz="4400" dirty="0">
                <a:solidFill>
                  <a:schemeClr val="tx1"/>
                </a:solidFill>
              </a:rPr>
              <a:t> браузер </a:t>
            </a:r>
            <a:r>
              <a:rPr lang="ru-RU" sz="4400" dirty="0" err="1">
                <a:solidFill>
                  <a:schemeClr val="tx1"/>
                </a:solidFill>
              </a:rPr>
              <a:t>сарлавхасида</a:t>
            </a:r>
            <a:r>
              <a:rPr lang="ru-RU" sz="4400" dirty="0">
                <a:solidFill>
                  <a:schemeClr val="tx1"/>
                </a:solidFill>
              </a:rPr>
              <a:t> </a:t>
            </a:r>
            <a:r>
              <a:rPr lang="ru-RU" sz="4400" dirty="0" err="1">
                <a:solidFill>
                  <a:schemeClr val="tx1"/>
                </a:solidFill>
              </a:rPr>
              <a:t>чиқувчи</a:t>
            </a:r>
            <a:r>
              <a:rPr lang="ru-RU" sz="4400" dirty="0">
                <a:solidFill>
                  <a:schemeClr val="tx1"/>
                </a:solidFill>
              </a:rPr>
              <a:t> </a:t>
            </a:r>
            <a:r>
              <a:rPr lang="ru-RU" sz="4400" dirty="0" err="1">
                <a:solidFill>
                  <a:schemeClr val="tx1"/>
                </a:solidFill>
              </a:rPr>
              <a:t>номдан</a:t>
            </a:r>
            <a:r>
              <a:rPr lang="ru-RU" sz="4400" dirty="0">
                <a:solidFill>
                  <a:schemeClr val="tx1"/>
                </a:solidFill>
              </a:rPr>
              <a:t> </a:t>
            </a:r>
            <a:r>
              <a:rPr lang="ru-RU" sz="4400" dirty="0" err="1">
                <a:solidFill>
                  <a:schemeClr val="tx1"/>
                </a:solidFill>
              </a:rPr>
              <a:t>ташқари</a:t>
            </a:r>
            <a:r>
              <a:rPr lang="en-GB" sz="4400" dirty="0">
                <a:solidFill>
                  <a:schemeClr val="tx1"/>
                </a:solidFill>
              </a:rPr>
              <a:t>). </a:t>
            </a:r>
            <a:r>
              <a:rPr lang="ru-RU" sz="4400" dirty="0" err="1">
                <a:solidFill>
                  <a:schemeClr val="tx1"/>
                </a:solidFill>
              </a:rPr>
              <a:t>Одатда</a:t>
            </a:r>
            <a:r>
              <a:rPr lang="ru-RU" sz="4400" dirty="0">
                <a:solidFill>
                  <a:schemeClr val="tx1"/>
                </a:solidFill>
              </a:rPr>
              <a:t> улар </a:t>
            </a:r>
            <a:r>
              <a:rPr lang="ru-RU" sz="4400" dirty="0" err="1">
                <a:solidFill>
                  <a:schemeClr val="tx1"/>
                </a:solidFill>
              </a:rPr>
              <a:t>иккита</a:t>
            </a:r>
            <a:r>
              <a:rPr lang="en-US" sz="4400" dirty="0">
                <a:solidFill>
                  <a:schemeClr val="tx1"/>
                </a:solidFill>
              </a:rPr>
              <a:t>, &lt;head&gt; </a:t>
            </a:r>
            <a:r>
              <a:rPr lang="ru-RU" sz="4400" dirty="0" err="1">
                <a:solidFill>
                  <a:schemeClr val="tx1"/>
                </a:solidFill>
              </a:rPr>
              <a:t>ва</a:t>
            </a:r>
            <a:r>
              <a:rPr lang="ru-RU" sz="4400" dirty="0">
                <a:solidFill>
                  <a:schemeClr val="tx1"/>
                </a:solidFill>
              </a:rPr>
              <a:t> </a:t>
            </a:r>
            <a:r>
              <a:rPr lang="en-US" sz="4400" dirty="0">
                <a:solidFill>
                  <a:schemeClr val="tx1"/>
                </a:solidFill>
              </a:rPr>
              <a:t>&lt;title&gt; </a:t>
            </a:r>
            <a:r>
              <a:rPr lang="ru-RU" sz="4400" dirty="0" err="1">
                <a:solidFill>
                  <a:schemeClr val="tx1"/>
                </a:solidFill>
              </a:rPr>
              <a:t>белгилар</a:t>
            </a:r>
            <a:r>
              <a:rPr lang="ru-RU" sz="4400" dirty="0">
                <a:solidFill>
                  <a:schemeClr val="tx1"/>
                </a:solidFill>
              </a:rPr>
              <a:t> </a:t>
            </a:r>
            <a:r>
              <a:rPr lang="ru-RU" sz="4400" dirty="0" err="1">
                <a:solidFill>
                  <a:schemeClr val="tx1"/>
                </a:solidFill>
              </a:rPr>
              <a:t>орасида</a:t>
            </a:r>
            <a:r>
              <a:rPr lang="ru-RU" sz="4400" dirty="0">
                <a:solidFill>
                  <a:schemeClr val="tx1"/>
                </a:solidFill>
              </a:rPr>
              <a:t> </a:t>
            </a:r>
            <a:r>
              <a:rPr lang="ru-RU" sz="4400" dirty="0" err="1">
                <a:solidFill>
                  <a:schemeClr val="tx1"/>
                </a:solidFill>
              </a:rPr>
              <a:t>жойлашади</a:t>
            </a:r>
            <a:r>
              <a:rPr lang="en-US" sz="4400" dirty="0">
                <a:solidFill>
                  <a:schemeClr val="tx1"/>
                </a:solidFill>
              </a:rPr>
              <a:t>. </a:t>
            </a:r>
            <a:r>
              <a:rPr lang="uz-Cyrl-UZ" sz="4400" b="1" i="1" dirty="0" smtClean="0">
                <a:solidFill>
                  <a:schemeClr val="tx1"/>
                </a:solidFill>
              </a:rPr>
              <a:t>Изоҳ теги</a:t>
            </a:r>
            <a:endParaRPr lang="ru-RU" sz="4400" dirty="0" smtClean="0">
              <a:solidFill>
                <a:schemeClr val="tx1"/>
              </a:solidFill>
            </a:endParaRPr>
          </a:p>
          <a:p>
            <a:r>
              <a:rPr lang="uz-Cyrl-UZ" sz="4400" dirty="0" smtClean="0">
                <a:solidFill>
                  <a:schemeClr val="tx1"/>
                </a:solidFill>
              </a:rPr>
              <a:t>Зарур </a:t>
            </a:r>
            <a:r>
              <a:rPr lang="uz-Cyrl-UZ" sz="4400" dirty="0">
                <a:solidFill>
                  <a:schemeClr val="tx1"/>
                </a:solidFill>
              </a:rPr>
              <a:t>ҳолатларда изоҳ бериш учун &lt;!-- ва --&gt; белгиларидан </a:t>
            </a:r>
            <a:r>
              <a:rPr lang="uz-Cyrl-UZ" sz="4400" dirty="0" smtClean="0">
                <a:solidFill>
                  <a:schemeClr val="tx1"/>
                </a:solidFill>
              </a:rPr>
              <a:t>фойдаланилади</a:t>
            </a:r>
            <a:r>
              <a:rPr lang="en-US" sz="4400" dirty="0" smtClean="0">
                <a:solidFill>
                  <a:schemeClr val="tx1"/>
                </a:solidFill>
              </a:rPr>
              <a:t> </a:t>
            </a:r>
            <a:r>
              <a:rPr lang="uz-Cyrl-UZ" sz="4400" b="1" dirty="0" smtClean="0">
                <a:solidFill>
                  <a:schemeClr val="tx1"/>
                </a:solidFill>
              </a:rPr>
              <a:t>&lt;! - - Маълум бир изохлар ёзилади  - -&gt;</a:t>
            </a:r>
            <a:endParaRPr lang="ru-RU" sz="4400" dirty="0">
              <a:solidFill>
                <a:schemeClr val="tx1"/>
              </a:solidFill>
            </a:endParaRPr>
          </a:p>
        </p:txBody>
      </p:sp>
    </p:spTree>
    <p:extLst>
      <p:ext uri="{BB962C8B-B14F-4D97-AF65-F5344CB8AC3E}">
        <p14:creationId xmlns:p14="http://schemas.microsoft.com/office/powerpoint/2010/main" val="36783414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1433745" cy="6487886"/>
          </a:xfrm>
        </p:spPr>
        <p:txBody>
          <a:bodyPr>
            <a:noAutofit/>
          </a:bodyPr>
          <a:lstStyle/>
          <a:p>
            <a:pPr algn="ctr"/>
            <a:r>
              <a:rPr lang="uz-Cyrl-UZ" sz="3600" b="1" i="1" dirty="0">
                <a:solidFill>
                  <a:schemeClr val="tx1"/>
                </a:solidFill>
              </a:rPr>
              <a:t>Абзацлар</a:t>
            </a:r>
            <a:endParaRPr lang="ru-RU" sz="3600" b="1" i="1" dirty="0">
              <a:solidFill>
                <a:schemeClr val="tx1"/>
              </a:solidFill>
            </a:endParaRPr>
          </a:p>
          <a:p>
            <a:pPr algn="just"/>
            <a:r>
              <a:rPr lang="uz-Cyrl-UZ" sz="3600" dirty="0" smtClean="0">
                <a:solidFill>
                  <a:schemeClr val="tx1"/>
                </a:solidFill>
              </a:rPr>
              <a:t>Матнли </a:t>
            </a:r>
            <a:r>
              <a:rPr lang="uz-Cyrl-UZ" sz="3600" dirty="0">
                <a:solidFill>
                  <a:schemeClr val="tx1"/>
                </a:solidFill>
              </a:rPr>
              <a:t>хужжатлардан  фарқли равишда  HTML хужжатлардаги сатрларнинг узилиши аниқланмаган. HTML-файлни матн </a:t>
            </a:r>
            <a:r>
              <a:rPr lang="uz-Cyrl-UZ" sz="3600" dirty="0" smtClean="0">
                <a:solidFill>
                  <a:schemeClr val="tx1"/>
                </a:solidFill>
              </a:rPr>
              <a:t>ахрирчисида </a:t>
            </a:r>
            <a:r>
              <a:rPr lang="uz-Cyrl-UZ" sz="3600" dirty="0">
                <a:solidFill>
                  <a:schemeClr val="tx1"/>
                </a:solidFill>
              </a:rPr>
              <a:t>кўрганимизда сатрларнинг жойлашуви хар қандай жойда бўлиши мумкин, лекин </a:t>
            </a:r>
            <a:r>
              <a:rPr lang="uz-Cyrl-UZ" sz="3600" dirty="0" smtClean="0">
                <a:solidFill>
                  <a:schemeClr val="tx1"/>
                </a:solidFill>
              </a:rPr>
              <a:t>браузерда </a:t>
            </a:r>
            <a:r>
              <a:rPr lang="uz-Cyrl-UZ" sz="3600" dirty="0">
                <a:solidFill>
                  <a:schemeClr val="tx1"/>
                </a:solidFill>
              </a:rPr>
              <a:t>бундай узилиш кўринмайди. 68 та пробел (бўш жой) ўрнига браузер фақат битта </a:t>
            </a:r>
            <a:r>
              <a:rPr lang="uz-Cyrl-UZ" sz="3600" dirty="0" smtClean="0">
                <a:solidFill>
                  <a:schemeClr val="tx1"/>
                </a:solidFill>
              </a:rPr>
              <a:t>кўрсатади.Хужжатни </a:t>
            </a:r>
            <a:r>
              <a:rPr lang="uz-Cyrl-UZ" sz="3600" dirty="0">
                <a:solidFill>
                  <a:schemeClr val="tx1"/>
                </a:solidFill>
              </a:rPr>
              <a:t>бўлаклаш жадвалнинг форматлаш белгилари  &lt;p&gt; ва &lt;</a:t>
            </a:r>
            <a:r>
              <a:rPr lang="ru-RU" sz="3600" dirty="0">
                <a:solidFill>
                  <a:schemeClr val="tx1"/>
                </a:solidFill>
                <a:sym typeface="Symbol" panose="05050102010706020507" pitchFamily="18" charset="2"/>
              </a:rPr>
              <a:t></a:t>
            </a:r>
            <a:r>
              <a:rPr lang="uz-Cyrl-UZ" sz="3600" dirty="0">
                <a:solidFill>
                  <a:schemeClr val="tx1"/>
                </a:solidFill>
              </a:rPr>
              <a:t>p&gt; билан </a:t>
            </a:r>
            <a:r>
              <a:rPr lang="uz-Cyrl-UZ" sz="3600" dirty="0" smtClean="0">
                <a:solidFill>
                  <a:schemeClr val="tx1"/>
                </a:solidFill>
              </a:rPr>
              <a:t>берилади.HTML </a:t>
            </a:r>
            <a:r>
              <a:rPr lang="uz-Cyrl-UZ" sz="3600" dirty="0">
                <a:solidFill>
                  <a:schemeClr val="tx1"/>
                </a:solidFill>
              </a:rPr>
              <a:t>нинг кўп қисми «йўналиш» имкониятига эга.</a:t>
            </a:r>
            <a:endParaRPr lang="ru-RU" sz="3600" dirty="0">
              <a:solidFill>
                <a:schemeClr val="tx1"/>
              </a:solidFill>
            </a:endParaRPr>
          </a:p>
          <a:p>
            <a:pPr algn="just"/>
            <a:endParaRPr lang="ru-RU" sz="4400" dirty="0"/>
          </a:p>
        </p:txBody>
      </p:sp>
    </p:spTree>
    <p:extLst>
      <p:ext uri="{BB962C8B-B14F-4D97-AF65-F5344CB8AC3E}">
        <p14:creationId xmlns:p14="http://schemas.microsoft.com/office/powerpoint/2010/main" val="16603949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l"/>
            <a:r>
              <a:rPr lang="uz-Cyrl-UZ" sz="4400" dirty="0">
                <a:solidFill>
                  <a:schemeClr val="tx1"/>
                </a:solidFill>
              </a:rPr>
              <a:t>Масалан  қуйидаги сатр «марказдан» ёзувини браузернинг ўрта қисмида хосил қилади:</a:t>
            </a:r>
            <a:endParaRPr lang="ru-RU" sz="4400" dirty="0">
              <a:solidFill>
                <a:schemeClr val="tx1"/>
              </a:solidFill>
            </a:endParaRPr>
          </a:p>
          <a:p>
            <a:pPr algn="l"/>
            <a:r>
              <a:rPr lang="en-US" sz="4400" dirty="0">
                <a:solidFill>
                  <a:schemeClr val="tx1"/>
                </a:solidFill>
              </a:rPr>
              <a:t>&lt;p </a:t>
            </a:r>
            <a:r>
              <a:rPr lang="en-US" sz="4400" dirty="0" err="1">
                <a:solidFill>
                  <a:schemeClr val="tx1"/>
                </a:solidFill>
              </a:rPr>
              <a:t>align</a:t>
            </a:r>
            <a:r>
              <a:rPr lang="en-US" sz="4400" dirty="0" err="1">
                <a:solidFill>
                  <a:schemeClr val="tx1"/>
                </a:solidFill>
                <a:sym typeface="Symbol" panose="05050102010706020507" pitchFamily="18" charset="2"/>
              </a:rPr>
              <a:t></a:t>
            </a:r>
            <a:r>
              <a:rPr lang="en-US" sz="4400" dirty="0" err="1">
                <a:solidFill>
                  <a:schemeClr val="tx1"/>
                </a:solidFill>
              </a:rPr>
              <a:t>”center</a:t>
            </a:r>
            <a:r>
              <a:rPr lang="en-US" sz="4400" dirty="0">
                <a:solidFill>
                  <a:schemeClr val="tx1"/>
                </a:solidFill>
              </a:rPr>
              <a:t>”&gt; </a:t>
            </a:r>
            <a:r>
              <a:rPr lang="ru-RU" sz="4400" dirty="0" err="1">
                <a:solidFill>
                  <a:schemeClr val="tx1"/>
                </a:solidFill>
              </a:rPr>
              <a:t>марказдан</a:t>
            </a:r>
            <a:r>
              <a:rPr lang="ru-RU" sz="4400" dirty="0">
                <a:solidFill>
                  <a:schemeClr val="tx1"/>
                </a:solidFill>
              </a:rPr>
              <a:t> </a:t>
            </a:r>
            <a:r>
              <a:rPr lang="en-US" sz="4400" dirty="0">
                <a:solidFill>
                  <a:schemeClr val="tx1"/>
                </a:solidFill>
              </a:rPr>
              <a:t>&lt;</a:t>
            </a:r>
            <a:r>
              <a:rPr lang="en-US" sz="4400" dirty="0">
                <a:solidFill>
                  <a:schemeClr val="tx1"/>
                </a:solidFill>
                <a:sym typeface="Symbol" panose="05050102010706020507" pitchFamily="18" charset="2"/>
              </a:rPr>
              <a:t></a:t>
            </a:r>
            <a:r>
              <a:rPr lang="en-US" sz="4400" dirty="0">
                <a:solidFill>
                  <a:schemeClr val="tx1"/>
                </a:solidFill>
              </a:rPr>
              <a:t>p&gt;.</a:t>
            </a:r>
            <a:endParaRPr lang="ru-RU" sz="4400" dirty="0">
              <a:solidFill>
                <a:schemeClr val="tx1"/>
              </a:solidFill>
            </a:endParaRPr>
          </a:p>
          <a:p>
            <a:r>
              <a:rPr lang="en-US" sz="4400" dirty="0">
                <a:solidFill>
                  <a:schemeClr val="tx1"/>
                </a:solidFill>
              </a:rPr>
              <a:t>Align </a:t>
            </a:r>
            <a:r>
              <a:rPr lang="ru-RU" sz="4400" dirty="0" err="1">
                <a:solidFill>
                  <a:schemeClr val="tx1"/>
                </a:solidFill>
              </a:rPr>
              <a:t>учун</a:t>
            </a:r>
            <a:r>
              <a:rPr lang="ru-RU" sz="4400" dirty="0">
                <a:solidFill>
                  <a:schemeClr val="tx1"/>
                </a:solidFill>
              </a:rPr>
              <a:t> </a:t>
            </a:r>
            <a:r>
              <a:rPr lang="ru-RU" sz="4400" dirty="0" err="1">
                <a:solidFill>
                  <a:schemeClr val="tx1"/>
                </a:solidFill>
              </a:rPr>
              <a:t>мумкин</a:t>
            </a:r>
            <a:r>
              <a:rPr lang="ru-RU" sz="4400" dirty="0">
                <a:solidFill>
                  <a:schemeClr val="tx1"/>
                </a:solidFill>
              </a:rPr>
              <a:t> </a:t>
            </a:r>
            <a:r>
              <a:rPr lang="ru-RU" sz="4400" dirty="0" err="1">
                <a:solidFill>
                  <a:schemeClr val="tx1"/>
                </a:solidFill>
              </a:rPr>
              <a:t>бўлган</a:t>
            </a:r>
            <a:r>
              <a:rPr lang="ru-RU" sz="4400" dirty="0">
                <a:solidFill>
                  <a:schemeClr val="tx1"/>
                </a:solidFill>
              </a:rPr>
              <a:t> </a:t>
            </a:r>
            <a:r>
              <a:rPr lang="en-US" sz="4400" dirty="0">
                <a:solidFill>
                  <a:schemeClr val="tx1"/>
                </a:solidFill>
              </a:rPr>
              <a:t>қ</a:t>
            </a:r>
            <a:r>
              <a:rPr lang="ru-RU" sz="4400" dirty="0" err="1">
                <a:solidFill>
                  <a:schemeClr val="tx1"/>
                </a:solidFill>
              </a:rPr>
              <a:t>ийматлар</a:t>
            </a:r>
            <a:r>
              <a:rPr lang="en-US" sz="4400" dirty="0">
                <a:solidFill>
                  <a:schemeClr val="tx1"/>
                </a:solidFill>
              </a:rPr>
              <a:t>: </a:t>
            </a:r>
            <a:endParaRPr lang="ru-RU" sz="4400" dirty="0">
              <a:solidFill>
                <a:schemeClr val="tx1"/>
              </a:solidFill>
            </a:endParaRPr>
          </a:p>
          <a:p>
            <a:pPr algn="l"/>
            <a:r>
              <a:rPr lang="en-US" sz="4400" dirty="0">
                <a:solidFill>
                  <a:schemeClr val="tx1"/>
                </a:solidFill>
              </a:rPr>
              <a:t>“center” – </a:t>
            </a:r>
            <a:r>
              <a:rPr lang="en-US" sz="4400" dirty="0" err="1">
                <a:solidFill>
                  <a:schemeClr val="tx1"/>
                </a:solidFill>
              </a:rPr>
              <a:t>марказдан</a:t>
            </a:r>
            <a:r>
              <a:rPr lang="en-US" sz="4400" dirty="0">
                <a:solidFill>
                  <a:schemeClr val="tx1"/>
                </a:solidFill>
              </a:rPr>
              <a:t>;</a:t>
            </a:r>
            <a:endParaRPr lang="ru-RU" sz="4400" dirty="0">
              <a:solidFill>
                <a:schemeClr val="tx1"/>
              </a:solidFill>
            </a:endParaRPr>
          </a:p>
          <a:p>
            <a:pPr algn="l"/>
            <a:r>
              <a:rPr lang="en-US" sz="4400" dirty="0">
                <a:solidFill>
                  <a:schemeClr val="tx1"/>
                </a:solidFill>
              </a:rPr>
              <a:t>“right” – </a:t>
            </a:r>
            <a:r>
              <a:rPr lang="ru-RU" sz="4400" dirty="0" err="1">
                <a:solidFill>
                  <a:schemeClr val="tx1"/>
                </a:solidFill>
              </a:rPr>
              <a:t>ўнгдан</a:t>
            </a:r>
            <a:r>
              <a:rPr lang="en-US" sz="4400" dirty="0">
                <a:solidFill>
                  <a:schemeClr val="tx1"/>
                </a:solidFill>
              </a:rPr>
              <a:t>;</a:t>
            </a:r>
            <a:endParaRPr lang="ru-RU" sz="4400" dirty="0">
              <a:solidFill>
                <a:schemeClr val="tx1"/>
              </a:solidFill>
            </a:endParaRPr>
          </a:p>
          <a:p>
            <a:pPr algn="l"/>
            <a:r>
              <a:rPr lang="en-US" sz="4400" dirty="0">
                <a:solidFill>
                  <a:schemeClr val="tx1"/>
                </a:solidFill>
              </a:rPr>
              <a:t>“justify” – </a:t>
            </a:r>
            <a:r>
              <a:rPr lang="ru-RU" sz="4400" dirty="0" err="1">
                <a:solidFill>
                  <a:schemeClr val="tx1"/>
                </a:solidFill>
              </a:rPr>
              <a:t>иккала</a:t>
            </a:r>
            <a:r>
              <a:rPr lang="ru-RU" sz="4400" dirty="0">
                <a:solidFill>
                  <a:schemeClr val="tx1"/>
                </a:solidFill>
              </a:rPr>
              <a:t> </a:t>
            </a:r>
            <a:r>
              <a:rPr lang="ru-RU" sz="4400" dirty="0" err="1">
                <a:solidFill>
                  <a:schemeClr val="tx1"/>
                </a:solidFill>
              </a:rPr>
              <a:t>томондан</a:t>
            </a:r>
            <a:r>
              <a:rPr lang="en-US" sz="4400" dirty="0">
                <a:solidFill>
                  <a:schemeClr val="tx1"/>
                </a:solidFill>
              </a:rPr>
              <a:t>.</a:t>
            </a:r>
            <a:endParaRPr lang="ru-RU" sz="4400" dirty="0">
              <a:solidFill>
                <a:schemeClr val="tx1"/>
              </a:solidFill>
            </a:endParaRPr>
          </a:p>
        </p:txBody>
      </p:sp>
    </p:spTree>
    <p:extLst>
      <p:ext uri="{BB962C8B-B14F-4D97-AF65-F5344CB8AC3E}">
        <p14:creationId xmlns:p14="http://schemas.microsoft.com/office/powerpoint/2010/main" val="733757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en-US" sz="3600" dirty="0">
                <a:solidFill>
                  <a:schemeClr val="tx1"/>
                </a:solidFill>
              </a:rPr>
              <a:t>(</a:t>
            </a:r>
            <a:r>
              <a:rPr lang="ru-RU" sz="3600" dirty="0" err="1">
                <a:solidFill>
                  <a:schemeClr val="tx1"/>
                </a:solidFill>
              </a:rPr>
              <a:t>барча</a:t>
            </a:r>
            <a:r>
              <a:rPr lang="ru-RU" sz="3600" dirty="0">
                <a:solidFill>
                  <a:schemeClr val="tx1"/>
                </a:solidFill>
              </a:rPr>
              <a:t> </a:t>
            </a:r>
            <a:r>
              <a:rPr lang="ru-RU" sz="3600" dirty="0" err="1">
                <a:solidFill>
                  <a:schemeClr val="tx1"/>
                </a:solidFill>
              </a:rPr>
              <a:t>узун</a:t>
            </a:r>
            <a:r>
              <a:rPr lang="ru-RU" sz="3600" dirty="0">
                <a:solidFill>
                  <a:schemeClr val="tx1"/>
                </a:solidFill>
              </a:rPr>
              <a:t> </a:t>
            </a:r>
            <a:r>
              <a:rPr lang="ru-RU" sz="3600" dirty="0" err="1">
                <a:solidFill>
                  <a:schemeClr val="tx1"/>
                </a:solidFill>
              </a:rPr>
              <a:t>сатрлар</a:t>
            </a:r>
            <a:r>
              <a:rPr lang="ru-RU" sz="3600" dirty="0">
                <a:solidFill>
                  <a:schemeClr val="tx1"/>
                </a:solidFill>
              </a:rPr>
              <a:t> </a:t>
            </a:r>
            <a:r>
              <a:rPr lang="ru-RU" sz="3600" dirty="0" err="1">
                <a:solidFill>
                  <a:schemeClr val="tx1"/>
                </a:solidFill>
              </a:rPr>
              <a:t>учун</a:t>
            </a:r>
            <a:r>
              <a:rPr lang="ru-RU" sz="3600" dirty="0">
                <a:solidFill>
                  <a:schemeClr val="tx1"/>
                </a:solidFill>
              </a:rPr>
              <a:t> </a:t>
            </a:r>
            <a:r>
              <a:rPr lang="ru-RU" sz="3600" dirty="0" err="1">
                <a:solidFill>
                  <a:schemeClr val="tx1"/>
                </a:solidFill>
              </a:rPr>
              <a:t>бир</a:t>
            </a:r>
            <a:r>
              <a:rPr lang="ru-RU" sz="3600" dirty="0">
                <a:solidFill>
                  <a:schemeClr val="tx1"/>
                </a:solidFill>
              </a:rPr>
              <a:t> хил </a:t>
            </a:r>
            <a:r>
              <a:rPr lang="ru-RU" sz="3600" dirty="0" err="1">
                <a:solidFill>
                  <a:schemeClr val="tx1"/>
                </a:solidFill>
              </a:rPr>
              <a:t>тақсимланади</a:t>
            </a:r>
            <a:r>
              <a:rPr lang="en-US" sz="3600" dirty="0">
                <a:solidFill>
                  <a:schemeClr val="tx1"/>
                </a:solidFill>
              </a:rPr>
              <a:t> (</a:t>
            </a:r>
            <a:r>
              <a:rPr lang="ru-RU" sz="3600" dirty="0" err="1">
                <a:solidFill>
                  <a:schemeClr val="tx1"/>
                </a:solidFill>
              </a:rPr>
              <a:t>фақат</a:t>
            </a:r>
            <a:r>
              <a:rPr lang="ru-RU" sz="3600" dirty="0">
                <a:solidFill>
                  <a:schemeClr val="tx1"/>
                </a:solidFill>
              </a:rPr>
              <a:t> </a:t>
            </a:r>
            <a:r>
              <a:rPr lang="ru-RU" sz="3600" dirty="0" err="1">
                <a:solidFill>
                  <a:schemeClr val="tx1"/>
                </a:solidFill>
              </a:rPr>
              <a:t>матнлар</a:t>
            </a:r>
            <a:r>
              <a:rPr lang="ru-RU" sz="3600" dirty="0">
                <a:solidFill>
                  <a:schemeClr val="tx1"/>
                </a:solidFill>
              </a:rPr>
              <a:t> </a:t>
            </a:r>
            <a:r>
              <a:rPr lang="ru-RU" sz="3600" dirty="0" err="1">
                <a:solidFill>
                  <a:schemeClr val="tx1"/>
                </a:solidFill>
              </a:rPr>
              <a:t>учун</a:t>
            </a:r>
            <a:r>
              <a:rPr lang="en-US" sz="3600" dirty="0">
                <a:solidFill>
                  <a:schemeClr val="tx1"/>
                </a:solidFill>
              </a:rPr>
              <a:t>)).</a:t>
            </a:r>
            <a:endParaRPr lang="ru-RU" sz="3600" dirty="0">
              <a:solidFill>
                <a:schemeClr val="tx1"/>
              </a:solidFill>
            </a:endParaRPr>
          </a:p>
          <a:p>
            <a:pPr algn="just"/>
            <a:r>
              <a:rPr lang="ru-RU" sz="3600" dirty="0" err="1">
                <a:solidFill>
                  <a:schemeClr val="tx1"/>
                </a:solidFill>
              </a:rPr>
              <a:t>Одатда</a:t>
            </a:r>
            <a:r>
              <a:rPr lang="ru-RU" sz="3600" dirty="0">
                <a:solidFill>
                  <a:schemeClr val="tx1"/>
                </a:solidFill>
              </a:rPr>
              <a:t>, браузер </a:t>
            </a:r>
            <a:r>
              <a:rPr lang="ru-RU" sz="3600" dirty="0" err="1">
                <a:solidFill>
                  <a:schemeClr val="tx1"/>
                </a:solidFill>
              </a:rPr>
              <a:t>барча</a:t>
            </a:r>
            <a:r>
              <a:rPr lang="ru-RU" sz="3600" dirty="0">
                <a:solidFill>
                  <a:schemeClr val="tx1"/>
                </a:solidFill>
              </a:rPr>
              <a:t> </a:t>
            </a:r>
            <a:r>
              <a:rPr lang="ru-RU" sz="3600" dirty="0" err="1">
                <a:solidFill>
                  <a:schemeClr val="tx1"/>
                </a:solidFill>
              </a:rPr>
              <a:t>элементларни</a:t>
            </a:r>
            <a:r>
              <a:rPr lang="ru-RU" sz="3600" dirty="0">
                <a:solidFill>
                  <a:schemeClr val="tx1"/>
                </a:solidFill>
              </a:rPr>
              <a:t> </a:t>
            </a:r>
            <a:r>
              <a:rPr lang="ru-RU" sz="3600" dirty="0" err="1">
                <a:solidFill>
                  <a:schemeClr val="tx1"/>
                </a:solidFill>
              </a:rPr>
              <a:t>чап</a:t>
            </a:r>
            <a:r>
              <a:rPr lang="ru-RU" sz="3600" dirty="0">
                <a:solidFill>
                  <a:schemeClr val="tx1"/>
                </a:solidFill>
              </a:rPr>
              <a:t> </a:t>
            </a:r>
            <a:r>
              <a:rPr lang="ru-RU" sz="3600" dirty="0" err="1">
                <a:solidFill>
                  <a:schemeClr val="tx1"/>
                </a:solidFill>
              </a:rPr>
              <a:t>томондан</a:t>
            </a:r>
            <a:r>
              <a:rPr lang="ru-RU" sz="3600" dirty="0">
                <a:solidFill>
                  <a:schemeClr val="tx1"/>
                </a:solidFill>
              </a:rPr>
              <a:t> </a:t>
            </a:r>
            <a:r>
              <a:rPr lang="ru-RU" sz="3600" dirty="0" err="1">
                <a:solidFill>
                  <a:schemeClr val="tx1"/>
                </a:solidFill>
              </a:rPr>
              <a:t>текислайди</a:t>
            </a:r>
            <a:r>
              <a:rPr lang="ru-RU" sz="3600" dirty="0">
                <a:solidFill>
                  <a:schemeClr val="tx1"/>
                </a:solidFill>
              </a:rPr>
              <a:t>. </a:t>
            </a:r>
            <a:r>
              <a:rPr lang="ru-RU" sz="3600" dirty="0" err="1">
                <a:solidFill>
                  <a:schemeClr val="tx1"/>
                </a:solidFill>
              </a:rPr>
              <a:t>Йўналишларни</a:t>
            </a:r>
            <a:r>
              <a:rPr lang="ru-RU" sz="3600" dirty="0">
                <a:solidFill>
                  <a:schemeClr val="tx1"/>
                </a:solidFill>
              </a:rPr>
              <a:t> </a:t>
            </a:r>
            <a:r>
              <a:rPr lang="ru-RU" sz="3600" dirty="0" err="1">
                <a:solidFill>
                  <a:schemeClr val="tx1"/>
                </a:solidFill>
              </a:rPr>
              <a:t>қуйидаги</a:t>
            </a:r>
            <a:r>
              <a:rPr lang="ru-RU" sz="3600" dirty="0">
                <a:solidFill>
                  <a:schemeClr val="tx1"/>
                </a:solidFill>
              </a:rPr>
              <a:t>  </a:t>
            </a:r>
            <a:r>
              <a:rPr lang="ru-RU" sz="3600" dirty="0" err="1">
                <a:solidFill>
                  <a:schemeClr val="tx1"/>
                </a:solidFill>
              </a:rPr>
              <a:t>тегларга</a:t>
            </a:r>
            <a:r>
              <a:rPr lang="ru-RU" sz="3600" dirty="0">
                <a:solidFill>
                  <a:schemeClr val="tx1"/>
                </a:solidFill>
              </a:rPr>
              <a:t> </a:t>
            </a:r>
            <a:r>
              <a:rPr lang="ru-RU" sz="3600" dirty="0" err="1">
                <a:solidFill>
                  <a:schemeClr val="tx1"/>
                </a:solidFill>
              </a:rPr>
              <a:t>қўллаш</a:t>
            </a:r>
            <a:r>
              <a:rPr lang="ru-RU" sz="3600" dirty="0">
                <a:solidFill>
                  <a:schemeClr val="tx1"/>
                </a:solidFill>
              </a:rPr>
              <a:t> </a:t>
            </a:r>
            <a:r>
              <a:rPr lang="ru-RU" sz="3600" dirty="0" err="1">
                <a:solidFill>
                  <a:schemeClr val="tx1"/>
                </a:solidFill>
              </a:rPr>
              <a:t>мумкин</a:t>
            </a:r>
            <a:r>
              <a:rPr lang="ru-RU" sz="3600" dirty="0">
                <a:solidFill>
                  <a:schemeClr val="tx1"/>
                </a:solidFill>
              </a:rPr>
              <a:t>:</a:t>
            </a:r>
          </a:p>
          <a:p>
            <a:pPr algn="just"/>
            <a:r>
              <a:rPr lang="ru-RU" sz="3600" dirty="0">
                <a:solidFill>
                  <a:schemeClr val="tx1"/>
                </a:solidFill>
              </a:rPr>
              <a:t>&lt;</a:t>
            </a:r>
            <a:r>
              <a:rPr lang="en-US" sz="3600" dirty="0">
                <a:solidFill>
                  <a:schemeClr val="tx1"/>
                </a:solidFill>
              </a:rPr>
              <a:t>p</a:t>
            </a:r>
            <a:r>
              <a:rPr lang="ru-RU" sz="3600" dirty="0">
                <a:solidFill>
                  <a:schemeClr val="tx1"/>
                </a:solidFill>
              </a:rPr>
              <a:t>&gt;, &lt;</a:t>
            </a:r>
            <a:r>
              <a:rPr lang="en-US" sz="3600" dirty="0">
                <a:solidFill>
                  <a:schemeClr val="tx1"/>
                </a:solidFill>
              </a:rPr>
              <a:t>table</a:t>
            </a:r>
            <a:r>
              <a:rPr lang="ru-RU" sz="3600" dirty="0">
                <a:solidFill>
                  <a:schemeClr val="tx1"/>
                </a:solidFill>
              </a:rPr>
              <a:t>&gt;, </a:t>
            </a:r>
            <a:r>
              <a:rPr lang="ru-RU" sz="3600" dirty="0" err="1">
                <a:solidFill>
                  <a:schemeClr val="tx1"/>
                </a:solidFill>
              </a:rPr>
              <a:t>расмларга</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сарлавхаларга</a:t>
            </a:r>
            <a:r>
              <a:rPr lang="ru-RU" sz="3600" dirty="0">
                <a:solidFill>
                  <a:schemeClr val="tx1"/>
                </a:solidFill>
              </a:rPr>
              <a:t> –</a:t>
            </a:r>
            <a:r>
              <a:rPr lang="ru-RU" sz="3600" dirty="0" err="1">
                <a:solidFill>
                  <a:schemeClr val="tx1"/>
                </a:solidFill>
              </a:rPr>
              <a:t>шунингдек</a:t>
            </a:r>
            <a:r>
              <a:rPr lang="ru-RU" sz="3600" dirty="0">
                <a:solidFill>
                  <a:schemeClr val="tx1"/>
                </a:solidFill>
              </a:rPr>
              <a:t>, </a:t>
            </a:r>
            <a:r>
              <a:rPr lang="en-US" sz="3600" dirty="0">
                <a:solidFill>
                  <a:schemeClr val="tx1"/>
                </a:solidFill>
              </a:rPr>
              <a:t>HTML</a:t>
            </a:r>
            <a:r>
              <a:rPr lang="ru-RU" sz="3600" dirty="0">
                <a:solidFill>
                  <a:schemeClr val="tx1"/>
                </a:solidFill>
              </a:rPr>
              <a:t>да </a:t>
            </a:r>
            <a:r>
              <a:rPr lang="ru-RU" sz="3600" dirty="0" err="1">
                <a:solidFill>
                  <a:schemeClr val="tx1"/>
                </a:solidFill>
              </a:rPr>
              <a:t>йўналишнинг</a:t>
            </a:r>
            <a:r>
              <a:rPr lang="ru-RU" sz="3600" dirty="0">
                <a:solidFill>
                  <a:schemeClr val="tx1"/>
                </a:solidFill>
              </a:rPr>
              <a:t> </a:t>
            </a:r>
            <a:r>
              <a:rPr lang="ru-RU" sz="3600" dirty="0" err="1">
                <a:solidFill>
                  <a:schemeClr val="tx1"/>
                </a:solidFill>
              </a:rPr>
              <a:t>махсус</a:t>
            </a:r>
            <a:r>
              <a:rPr lang="ru-RU" sz="3600" dirty="0">
                <a:solidFill>
                  <a:schemeClr val="tx1"/>
                </a:solidFill>
              </a:rPr>
              <a:t> </a:t>
            </a:r>
            <a:r>
              <a:rPr lang="ru-RU" sz="3600" dirty="0" err="1">
                <a:solidFill>
                  <a:schemeClr val="tx1"/>
                </a:solidFill>
              </a:rPr>
              <a:t>теглари</a:t>
            </a:r>
            <a:r>
              <a:rPr lang="ru-RU" sz="3600" dirty="0">
                <a:solidFill>
                  <a:schemeClr val="tx1"/>
                </a:solidFill>
              </a:rPr>
              <a:t> </a:t>
            </a:r>
            <a:r>
              <a:rPr lang="ru-RU" sz="3600" dirty="0" err="1">
                <a:solidFill>
                  <a:schemeClr val="tx1"/>
                </a:solidFill>
              </a:rPr>
              <a:t>мавжуд</a:t>
            </a:r>
            <a:r>
              <a:rPr lang="ru-RU" sz="3600" dirty="0">
                <a:solidFill>
                  <a:schemeClr val="tx1"/>
                </a:solidFill>
              </a:rPr>
              <a:t>: &lt;</a:t>
            </a:r>
            <a:r>
              <a:rPr lang="en-US" sz="3600" dirty="0">
                <a:solidFill>
                  <a:schemeClr val="tx1"/>
                </a:solidFill>
              </a:rPr>
              <a:t>center</a:t>
            </a:r>
            <a:r>
              <a:rPr lang="ru-RU" sz="3600" dirty="0">
                <a:solidFill>
                  <a:schemeClr val="tx1"/>
                </a:solidFill>
              </a:rPr>
              <a:t> &gt;…&lt;</a:t>
            </a:r>
            <a:r>
              <a:rPr lang="ru-RU" sz="3600" dirty="0">
                <a:solidFill>
                  <a:schemeClr val="tx1"/>
                </a:solidFill>
                <a:sym typeface="Symbol" panose="05050102010706020507" pitchFamily="18" charset="2"/>
              </a:rPr>
              <a:t></a:t>
            </a:r>
            <a:r>
              <a:rPr lang="en-US" sz="3600" dirty="0">
                <a:solidFill>
                  <a:schemeClr val="tx1"/>
                </a:solidFill>
              </a:rPr>
              <a:t>center</a:t>
            </a:r>
            <a:r>
              <a:rPr lang="ru-RU" sz="3600" dirty="0">
                <a:solidFill>
                  <a:schemeClr val="tx1"/>
                </a:solidFill>
              </a:rPr>
              <a:t>&gt;.</a:t>
            </a:r>
          </a:p>
          <a:p>
            <a:pPr algn="just"/>
            <a:r>
              <a:rPr lang="ru-RU" sz="3600" dirty="0" err="1">
                <a:solidFill>
                  <a:schemeClr val="tx1"/>
                </a:solidFill>
              </a:rPr>
              <a:t>Бу</a:t>
            </a:r>
            <a:r>
              <a:rPr lang="ru-RU" sz="3600" dirty="0">
                <a:solidFill>
                  <a:schemeClr val="tx1"/>
                </a:solidFill>
              </a:rPr>
              <a:t> </a:t>
            </a:r>
            <a:r>
              <a:rPr lang="ru-RU" sz="3600" dirty="0" err="1">
                <a:solidFill>
                  <a:schemeClr val="tx1"/>
                </a:solidFill>
              </a:rPr>
              <a:t>теглар</a:t>
            </a:r>
            <a:r>
              <a:rPr lang="ru-RU" sz="3600" dirty="0">
                <a:solidFill>
                  <a:schemeClr val="tx1"/>
                </a:solidFill>
              </a:rPr>
              <a:t> </a:t>
            </a:r>
            <a:r>
              <a:rPr lang="ru-RU" sz="3600" dirty="0" err="1">
                <a:solidFill>
                  <a:schemeClr val="tx1"/>
                </a:solidFill>
              </a:rPr>
              <a:t>орасида</a:t>
            </a:r>
            <a:r>
              <a:rPr lang="ru-RU" sz="3600" dirty="0">
                <a:solidFill>
                  <a:schemeClr val="tx1"/>
                </a:solidFill>
              </a:rPr>
              <a:t> </a:t>
            </a:r>
            <a:r>
              <a:rPr lang="ru-RU" sz="3600" dirty="0" err="1">
                <a:solidFill>
                  <a:schemeClr val="tx1"/>
                </a:solidFill>
              </a:rPr>
              <a:t>ётувчи</a:t>
            </a:r>
            <a:r>
              <a:rPr lang="ru-RU" sz="3600" dirty="0">
                <a:solidFill>
                  <a:schemeClr val="tx1"/>
                </a:solidFill>
              </a:rPr>
              <a:t> </a:t>
            </a:r>
            <a:r>
              <a:rPr lang="ru-RU" sz="3600" dirty="0" err="1">
                <a:solidFill>
                  <a:schemeClr val="tx1"/>
                </a:solidFill>
              </a:rPr>
              <a:t>барча</a:t>
            </a:r>
            <a:r>
              <a:rPr lang="ru-RU" sz="3600" dirty="0">
                <a:solidFill>
                  <a:schemeClr val="tx1"/>
                </a:solidFill>
              </a:rPr>
              <a:t> </a:t>
            </a:r>
            <a:r>
              <a:rPr lang="ru-RU" sz="3600" dirty="0" err="1">
                <a:solidFill>
                  <a:schemeClr val="tx1"/>
                </a:solidFill>
              </a:rPr>
              <a:t>элементлар</a:t>
            </a:r>
            <a:r>
              <a:rPr lang="ru-RU" sz="3600" dirty="0">
                <a:solidFill>
                  <a:schemeClr val="tx1"/>
                </a:solidFill>
              </a:rPr>
              <a:t> &lt;</a:t>
            </a:r>
            <a:r>
              <a:rPr lang="en-US" sz="3600" dirty="0">
                <a:solidFill>
                  <a:schemeClr val="tx1"/>
                </a:solidFill>
              </a:rPr>
              <a:t>p align</a:t>
            </a:r>
            <a:r>
              <a:rPr lang="ru-RU" sz="3600" dirty="0">
                <a:solidFill>
                  <a:schemeClr val="tx1"/>
                </a:solidFill>
                <a:sym typeface="Symbol" panose="05050102010706020507" pitchFamily="18" charset="2"/>
              </a:rPr>
              <a:t></a:t>
            </a:r>
            <a:r>
              <a:rPr lang="ru-RU" sz="3600" dirty="0">
                <a:solidFill>
                  <a:schemeClr val="tx1"/>
                </a:solidFill>
              </a:rPr>
              <a:t>”</a:t>
            </a:r>
            <a:r>
              <a:rPr lang="en-US" sz="3600" dirty="0">
                <a:solidFill>
                  <a:schemeClr val="tx1"/>
                </a:solidFill>
              </a:rPr>
              <a:t>center</a:t>
            </a:r>
            <a:r>
              <a:rPr lang="ru-RU" sz="3600" dirty="0">
                <a:solidFill>
                  <a:schemeClr val="tx1"/>
                </a:solidFill>
              </a:rPr>
              <a:t>”&gt; </a:t>
            </a:r>
            <a:r>
              <a:rPr lang="ru-RU" sz="3600" dirty="0" err="1">
                <a:solidFill>
                  <a:schemeClr val="tx1"/>
                </a:solidFill>
              </a:rPr>
              <a:t>буйруғи</a:t>
            </a:r>
            <a:r>
              <a:rPr lang="ru-RU" sz="3600" dirty="0">
                <a:solidFill>
                  <a:schemeClr val="tx1"/>
                </a:solidFill>
              </a:rPr>
              <a:t> </a:t>
            </a:r>
            <a:r>
              <a:rPr lang="ru-RU" sz="3600" dirty="0" err="1">
                <a:solidFill>
                  <a:schemeClr val="tx1"/>
                </a:solidFill>
              </a:rPr>
              <a:t>билан</a:t>
            </a:r>
            <a:r>
              <a:rPr lang="ru-RU" sz="3600" dirty="0">
                <a:solidFill>
                  <a:schemeClr val="tx1"/>
                </a:solidFill>
              </a:rPr>
              <a:t> </a:t>
            </a:r>
            <a:r>
              <a:rPr lang="ru-RU" sz="3600" dirty="0" err="1">
                <a:solidFill>
                  <a:schemeClr val="tx1"/>
                </a:solidFill>
              </a:rPr>
              <a:t>бир</a:t>
            </a:r>
            <a:r>
              <a:rPr lang="ru-RU" sz="3600" dirty="0">
                <a:solidFill>
                  <a:schemeClr val="tx1"/>
                </a:solidFill>
              </a:rPr>
              <a:t> </a:t>
            </a:r>
            <a:r>
              <a:rPr lang="ru-RU" sz="3600" dirty="0" err="1">
                <a:solidFill>
                  <a:schemeClr val="tx1"/>
                </a:solidFill>
              </a:rPr>
              <a:t>хилда</a:t>
            </a:r>
            <a:r>
              <a:rPr lang="ru-RU" sz="3600" dirty="0">
                <a:solidFill>
                  <a:schemeClr val="tx1"/>
                </a:solidFill>
              </a:rPr>
              <a:t> </a:t>
            </a:r>
            <a:r>
              <a:rPr lang="ru-RU" sz="3600" dirty="0" err="1">
                <a:solidFill>
                  <a:schemeClr val="tx1"/>
                </a:solidFill>
              </a:rPr>
              <a:t>хосил</a:t>
            </a:r>
            <a:r>
              <a:rPr lang="ru-RU" sz="3600" dirty="0">
                <a:solidFill>
                  <a:schemeClr val="tx1"/>
                </a:solidFill>
              </a:rPr>
              <a:t> </a:t>
            </a:r>
            <a:r>
              <a:rPr lang="ru-RU" sz="3600" dirty="0" err="1">
                <a:solidFill>
                  <a:schemeClr val="tx1"/>
                </a:solidFill>
              </a:rPr>
              <a:t>бўлади</a:t>
            </a:r>
            <a:r>
              <a:rPr lang="ru-RU" sz="3600" dirty="0">
                <a:solidFill>
                  <a:schemeClr val="tx1"/>
                </a:solidFill>
              </a:rPr>
              <a:t>.</a:t>
            </a:r>
          </a:p>
        </p:txBody>
      </p:sp>
    </p:spTree>
    <p:extLst>
      <p:ext uri="{BB962C8B-B14F-4D97-AF65-F5344CB8AC3E}">
        <p14:creationId xmlns:p14="http://schemas.microsoft.com/office/powerpoint/2010/main" val="41728918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ctr"/>
            <a:r>
              <a:rPr lang="ru-RU" sz="3200" b="1" i="1" dirty="0" err="1">
                <a:solidFill>
                  <a:schemeClr val="tx1"/>
                </a:solidFill>
              </a:rPr>
              <a:t>Харф</a:t>
            </a:r>
            <a:r>
              <a:rPr lang="ru-RU" sz="3200" b="1" i="1" dirty="0">
                <a:solidFill>
                  <a:schemeClr val="tx1"/>
                </a:solidFill>
              </a:rPr>
              <a:t> </a:t>
            </a:r>
            <a:r>
              <a:rPr lang="ru-RU" sz="3200" b="1" i="1" dirty="0" err="1">
                <a:solidFill>
                  <a:schemeClr val="tx1"/>
                </a:solidFill>
              </a:rPr>
              <a:t>ўлчами</a:t>
            </a:r>
            <a:endParaRPr lang="ru-RU" sz="3200" dirty="0">
              <a:solidFill>
                <a:schemeClr val="tx1"/>
              </a:solidFill>
            </a:endParaRPr>
          </a:p>
          <a:p>
            <a:pPr algn="just"/>
            <a:r>
              <a:rPr lang="ru-RU" sz="3200" dirty="0" err="1" smtClean="0">
                <a:solidFill>
                  <a:schemeClr val="tx1"/>
                </a:solidFill>
              </a:rPr>
              <a:t>Матнда</a:t>
            </a:r>
            <a:r>
              <a:rPr lang="ru-RU" sz="3200" dirty="0" smtClean="0">
                <a:solidFill>
                  <a:schemeClr val="tx1"/>
                </a:solidFill>
              </a:rPr>
              <a:t> </a:t>
            </a:r>
            <a:r>
              <a:rPr lang="ru-RU" sz="3200" dirty="0" err="1">
                <a:solidFill>
                  <a:schemeClr val="tx1"/>
                </a:solidFill>
              </a:rPr>
              <a:t>сарлавхаларни</a:t>
            </a:r>
            <a:r>
              <a:rPr lang="ru-RU" sz="3200" dirty="0">
                <a:solidFill>
                  <a:schemeClr val="tx1"/>
                </a:solidFill>
              </a:rPr>
              <a:t> </a:t>
            </a:r>
            <a:r>
              <a:rPr lang="ru-RU" sz="3200" dirty="0" err="1">
                <a:solidFill>
                  <a:schemeClr val="tx1"/>
                </a:solidFill>
              </a:rPr>
              <a:t>белгилаш</a:t>
            </a:r>
            <a:r>
              <a:rPr lang="ru-RU" sz="3200" dirty="0">
                <a:solidFill>
                  <a:schemeClr val="tx1"/>
                </a:solidFill>
              </a:rPr>
              <a:t> </a:t>
            </a:r>
            <a:r>
              <a:rPr lang="ru-RU" sz="3200" dirty="0" err="1">
                <a:solidFill>
                  <a:schemeClr val="tx1"/>
                </a:solidFill>
              </a:rPr>
              <a:t>учун</a:t>
            </a:r>
            <a:r>
              <a:rPr lang="ru-RU" sz="3200" dirty="0">
                <a:solidFill>
                  <a:schemeClr val="tx1"/>
                </a:solidFill>
              </a:rPr>
              <a:t> </a:t>
            </a:r>
            <a:r>
              <a:rPr lang="en-US" sz="3200" b="1" dirty="0">
                <a:solidFill>
                  <a:schemeClr val="tx1"/>
                </a:solidFill>
              </a:rPr>
              <a:t>&lt;H</a:t>
            </a:r>
            <a:r>
              <a:rPr lang="ru-RU" sz="3200" b="1" dirty="0">
                <a:solidFill>
                  <a:schemeClr val="tx1"/>
                </a:solidFill>
              </a:rPr>
              <a:t>х</a:t>
            </a:r>
            <a:r>
              <a:rPr lang="en-US" sz="3200" b="1" dirty="0">
                <a:solidFill>
                  <a:schemeClr val="tx1"/>
                </a:solidFill>
              </a:rPr>
              <a:t>&gt; ...</a:t>
            </a:r>
            <a:r>
              <a:rPr lang="ru-RU" sz="3200" b="1" dirty="0" err="1">
                <a:solidFill>
                  <a:schemeClr val="tx1"/>
                </a:solidFill>
              </a:rPr>
              <a:t>сарлавха</a:t>
            </a:r>
            <a:r>
              <a:rPr lang="en-US" sz="3200" b="1" dirty="0">
                <a:solidFill>
                  <a:schemeClr val="tx1"/>
                </a:solidFill>
              </a:rPr>
              <a:t> &lt;</a:t>
            </a:r>
            <a:r>
              <a:rPr lang="ru-RU" sz="3200" b="1" dirty="0">
                <a:solidFill>
                  <a:schemeClr val="tx1"/>
                </a:solidFill>
                <a:sym typeface="Symbol" panose="05050102010706020507" pitchFamily="18" charset="2"/>
              </a:rPr>
              <a:t></a:t>
            </a:r>
            <a:r>
              <a:rPr lang="en-US" sz="3200" b="1" dirty="0">
                <a:solidFill>
                  <a:schemeClr val="tx1"/>
                </a:solidFill>
              </a:rPr>
              <a:t>H</a:t>
            </a:r>
            <a:r>
              <a:rPr lang="ru-RU" sz="3200" b="1" dirty="0">
                <a:solidFill>
                  <a:schemeClr val="tx1"/>
                </a:solidFill>
              </a:rPr>
              <a:t>х</a:t>
            </a:r>
            <a:r>
              <a:rPr lang="en-US" sz="3200" b="1" dirty="0">
                <a:solidFill>
                  <a:schemeClr val="tx1"/>
                </a:solidFill>
              </a:rPr>
              <a:t>&gt;</a:t>
            </a:r>
            <a:r>
              <a:rPr lang="en-US" sz="3200" dirty="0">
                <a:solidFill>
                  <a:schemeClr val="tx1"/>
                </a:solidFill>
              </a:rPr>
              <a:t> </a:t>
            </a:r>
            <a:r>
              <a:rPr lang="ru-RU" sz="3200" dirty="0" err="1">
                <a:solidFill>
                  <a:schemeClr val="tx1"/>
                </a:solidFill>
              </a:rPr>
              <a:t>белгиси</a:t>
            </a:r>
            <a:r>
              <a:rPr lang="ru-RU" sz="3200" dirty="0">
                <a:solidFill>
                  <a:schemeClr val="tx1"/>
                </a:solidFill>
              </a:rPr>
              <a:t> </a:t>
            </a:r>
            <a:r>
              <a:rPr lang="ru-RU" sz="3200" dirty="0" err="1">
                <a:solidFill>
                  <a:schemeClr val="tx1"/>
                </a:solidFill>
              </a:rPr>
              <a:t>қўлланилади</a:t>
            </a:r>
            <a:r>
              <a:rPr lang="en-US" sz="3200" dirty="0">
                <a:solidFill>
                  <a:schemeClr val="tx1"/>
                </a:solidFill>
              </a:rPr>
              <a:t>. </a:t>
            </a:r>
            <a:r>
              <a:rPr lang="ru-RU" sz="3200" dirty="0" err="1">
                <a:solidFill>
                  <a:schemeClr val="tx1"/>
                </a:solidFill>
              </a:rPr>
              <a:t>Бу</a:t>
            </a:r>
            <a:r>
              <a:rPr lang="ru-RU" sz="3200" dirty="0">
                <a:solidFill>
                  <a:schemeClr val="tx1"/>
                </a:solidFill>
              </a:rPr>
              <a:t> </a:t>
            </a:r>
            <a:r>
              <a:rPr lang="ru-RU" sz="3200" dirty="0" err="1">
                <a:solidFill>
                  <a:schemeClr val="tx1"/>
                </a:solidFill>
              </a:rPr>
              <a:t>ерда</a:t>
            </a:r>
            <a:r>
              <a:rPr lang="ru-RU" sz="3200" dirty="0">
                <a:solidFill>
                  <a:schemeClr val="tx1"/>
                </a:solidFill>
              </a:rPr>
              <a:t> </a:t>
            </a:r>
            <a:r>
              <a:rPr lang="ru-RU" sz="3200" dirty="0" err="1">
                <a:solidFill>
                  <a:schemeClr val="tx1"/>
                </a:solidFill>
              </a:rPr>
              <a:t>сарлавха</a:t>
            </a:r>
            <a:r>
              <a:rPr lang="ru-RU" sz="3200" dirty="0">
                <a:solidFill>
                  <a:schemeClr val="tx1"/>
                </a:solidFill>
              </a:rPr>
              <a:t> </a:t>
            </a:r>
            <a:r>
              <a:rPr lang="ru-RU" sz="3200" dirty="0" err="1">
                <a:solidFill>
                  <a:schemeClr val="tx1"/>
                </a:solidFill>
              </a:rPr>
              <a:t>ўлчами</a:t>
            </a:r>
            <a:r>
              <a:rPr lang="ru-RU" sz="3200" dirty="0">
                <a:solidFill>
                  <a:schemeClr val="tx1"/>
                </a:solidFill>
              </a:rPr>
              <a:t> </a:t>
            </a:r>
            <a:r>
              <a:rPr lang="ru-RU" sz="3200" dirty="0" err="1">
                <a:solidFill>
                  <a:schemeClr val="tx1"/>
                </a:solidFill>
              </a:rPr>
              <a:t>камайиб</a:t>
            </a:r>
            <a:r>
              <a:rPr lang="ru-RU" sz="3200" dirty="0">
                <a:solidFill>
                  <a:schemeClr val="tx1"/>
                </a:solidFill>
              </a:rPr>
              <a:t> </a:t>
            </a:r>
            <a:r>
              <a:rPr lang="ru-RU" sz="3200" dirty="0" err="1">
                <a:solidFill>
                  <a:schemeClr val="tx1"/>
                </a:solidFill>
              </a:rPr>
              <a:t>бориш</a:t>
            </a:r>
            <a:r>
              <a:rPr lang="ru-RU" sz="3200" dirty="0">
                <a:solidFill>
                  <a:schemeClr val="tx1"/>
                </a:solidFill>
              </a:rPr>
              <a:t> </a:t>
            </a:r>
            <a:r>
              <a:rPr lang="ru-RU" sz="3200" dirty="0" err="1">
                <a:solidFill>
                  <a:schemeClr val="tx1"/>
                </a:solidFill>
              </a:rPr>
              <a:t>тартибида</a:t>
            </a:r>
            <a:r>
              <a:rPr lang="ru-RU" sz="3200" dirty="0">
                <a:solidFill>
                  <a:schemeClr val="tx1"/>
                </a:solidFill>
              </a:rPr>
              <a:t> х=1 дан то х=6 </a:t>
            </a:r>
            <a:r>
              <a:rPr lang="ru-RU" sz="3200" dirty="0" err="1">
                <a:solidFill>
                  <a:schemeClr val="tx1"/>
                </a:solidFill>
              </a:rPr>
              <a:t>гача</a:t>
            </a:r>
            <a:r>
              <a:rPr lang="ru-RU" sz="3200" dirty="0">
                <a:solidFill>
                  <a:schemeClr val="tx1"/>
                </a:solidFill>
              </a:rPr>
              <a:t>  </a:t>
            </a:r>
            <a:r>
              <a:rPr lang="ru-RU" sz="3200" dirty="0" err="1">
                <a:solidFill>
                  <a:schemeClr val="tx1"/>
                </a:solidFill>
              </a:rPr>
              <a:t>ўзгаради</a:t>
            </a:r>
            <a:r>
              <a:rPr lang="uz-Cyrl-UZ" sz="3200" dirty="0">
                <a:solidFill>
                  <a:schemeClr val="tx1"/>
                </a:solidFill>
              </a:rPr>
              <a:t>  (1-энг катта). Масалан: </a:t>
            </a:r>
            <a:endParaRPr lang="ru-RU" sz="3200" dirty="0">
              <a:solidFill>
                <a:schemeClr val="tx1"/>
              </a:solidFill>
            </a:endParaRPr>
          </a:p>
          <a:p>
            <a:pPr algn="just"/>
            <a:r>
              <a:rPr lang="uz-Cyrl-UZ" sz="3200" dirty="0">
                <a:solidFill>
                  <a:schemeClr val="tx1"/>
                </a:solidFill>
              </a:rPr>
              <a:t>&lt;h4&gt; шрифт ўлчами  &lt;</a:t>
            </a:r>
            <a:r>
              <a:rPr lang="ru-RU" sz="3200" dirty="0">
                <a:solidFill>
                  <a:schemeClr val="tx1"/>
                </a:solidFill>
                <a:sym typeface="Symbol" panose="05050102010706020507" pitchFamily="18" charset="2"/>
              </a:rPr>
              <a:t></a:t>
            </a:r>
            <a:r>
              <a:rPr lang="uz-Cyrl-UZ" sz="3200" dirty="0">
                <a:solidFill>
                  <a:schemeClr val="tx1"/>
                </a:solidFill>
              </a:rPr>
              <a:t>h4&gt;</a:t>
            </a:r>
            <a:endParaRPr lang="ru-RU" sz="3200" dirty="0">
              <a:solidFill>
                <a:schemeClr val="tx1"/>
              </a:solidFill>
            </a:endParaRPr>
          </a:p>
          <a:p>
            <a:pPr algn="just"/>
            <a:r>
              <a:rPr lang="uz-Cyrl-UZ" sz="3200" dirty="0">
                <a:solidFill>
                  <a:schemeClr val="tx1"/>
                </a:solidFill>
              </a:rPr>
              <a:t>Келтирилган тегга  йўналишни хам қўллаш мумкин :</a:t>
            </a:r>
            <a:endParaRPr lang="ru-RU" sz="3200" dirty="0">
              <a:solidFill>
                <a:schemeClr val="tx1"/>
              </a:solidFill>
            </a:endParaRPr>
          </a:p>
          <a:p>
            <a:pPr algn="just"/>
            <a:r>
              <a:rPr lang="uz-Cyrl-UZ" sz="3200" b="1" dirty="0">
                <a:solidFill>
                  <a:schemeClr val="tx1"/>
                </a:solidFill>
              </a:rPr>
              <a:t>&lt;h5 align</a:t>
            </a:r>
            <a:r>
              <a:rPr lang="ru-RU" sz="3200" b="1" dirty="0">
                <a:solidFill>
                  <a:schemeClr val="tx1"/>
                </a:solidFill>
                <a:sym typeface="Symbol" panose="05050102010706020507" pitchFamily="18" charset="2"/>
              </a:rPr>
              <a:t></a:t>
            </a:r>
            <a:r>
              <a:rPr lang="uz-Cyrl-UZ" sz="3200" b="1" dirty="0">
                <a:solidFill>
                  <a:schemeClr val="tx1"/>
                </a:solidFill>
              </a:rPr>
              <a:t>”right”&gt; 5-даражали сарлавха &lt;/h5&gt;</a:t>
            </a:r>
            <a:r>
              <a:rPr lang="uz-Cyrl-UZ" sz="3200" dirty="0">
                <a:solidFill>
                  <a:schemeClr val="tx1"/>
                </a:solidFill>
              </a:rPr>
              <a:t> (беркилувчи тег мажбурий)  қолган матнларнинг харф ўлчамлари </a:t>
            </a:r>
            <a:r>
              <a:rPr lang="uz-Cyrl-UZ" sz="3200" b="1" dirty="0">
                <a:solidFill>
                  <a:schemeClr val="tx1"/>
                </a:solidFill>
              </a:rPr>
              <a:t>&lt;font size</a:t>
            </a:r>
            <a:r>
              <a:rPr lang="ru-RU" sz="3200" b="1" dirty="0">
                <a:solidFill>
                  <a:schemeClr val="tx1"/>
                </a:solidFill>
                <a:sym typeface="Symbol" panose="05050102010706020507" pitchFamily="18" charset="2"/>
              </a:rPr>
              <a:t></a:t>
            </a:r>
            <a:r>
              <a:rPr lang="uz-Cyrl-UZ" sz="3200" b="1" dirty="0">
                <a:solidFill>
                  <a:schemeClr val="tx1"/>
                </a:solidFill>
              </a:rPr>
              <a:t>”n”&gt;  ......  &lt;</a:t>
            </a:r>
            <a:r>
              <a:rPr lang="ru-RU" sz="3200" b="1" dirty="0">
                <a:solidFill>
                  <a:schemeClr val="tx1"/>
                </a:solidFill>
                <a:sym typeface="Symbol" panose="05050102010706020507" pitchFamily="18" charset="2"/>
              </a:rPr>
              <a:t></a:t>
            </a:r>
            <a:r>
              <a:rPr lang="uz-Cyrl-UZ" sz="3200" b="1" dirty="0">
                <a:solidFill>
                  <a:schemeClr val="tx1"/>
                </a:solidFill>
              </a:rPr>
              <a:t>font&gt;</a:t>
            </a:r>
            <a:r>
              <a:rPr lang="uz-Cyrl-UZ" sz="3200" dirty="0">
                <a:solidFill>
                  <a:schemeClr val="tx1"/>
                </a:solidFill>
              </a:rPr>
              <a:t> буйруғи ёрдамида берилади. </a:t>
            </a:r>
            <a:endParaRPr lang="ru-RU" sz="3200" dirty="0">
              <a:solidFill>
                <a:schemeClr val="tx1"/>
              </a:solidFill>
            </a:endParaRPr>
          </a:p>
        </p:txBody>
      </p:sp>
    </p:spTree>
    <p:extLst>
      <p:ext uri="{BB962C8B-B14F-4D97-AF65-F5344CB8AC3E}">
        <p14:creationId xmlns:p14="http://schemas.microsoft.com/office/powerpoint/2010/main" val="33758906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r>
              <a:rPr lang="uz-Cyrl-UZ" sz="4400" dirty="0">
                <a:solidFill>
                  <a:schemeClr val="tx1"/>
                </a:solidFill>
              </a:rPr>
              <a:t>Теглар бир-бирига қўшилган бўлиши мумкин (уларни тўғри беркитишни унутмаслик лозим). Харф ўлчами n-нинг қиймати 1 дан 7 гача ўсиш тартибида жойлашиши мумкин (сарлавха  ўлчамига  тескари холатда</a:t>
            </a:r>
            <a:r>
              <a:rPr lang="uz-Cyrl-UZ" sz="4400" dirty="0" smtClean="0">
                <a:solidFill>
                  <a:schemeClr val="tx1"/>
                </a:solidFill>
              </a:rPr>
              <a:t>).Масалан</a:t>
            </a:r>
            <a:r>
              <a:rPr lang="uz-Cyrl-UZ" sz="4400" dirty="0">
                <a:solidFill>
                  <a:schemeClr val="tx1"/>
                </a:solidFill>
              </a:rPr>
              <a:t>:</a:t>
            </a:r>
            <a:endParaRPr lang="ru-RU" sz="4400" dirty="0">
              <a:solidFill>
                <a:schemeClr val="tx1"/>
              </a:solidFill>
            </a:endParaRPr>
          </a:p>
          <a:p>
            <a:r>
              <a:rPr lang="uz-Cyrl-UZ" sz="4400" b="1" dirty="0">
                <a:solidFill>
                  <a:schemeClr val="tx1"/>
                </a:solidFill>
              </a:rPr>
              <a:t>&lt;p аlign</a:t>
            </a:r>
            <a:r>
              <a:rPr lang="en-US" sz="4400" b="1" dirty="0">
                <a:solidFill>
                  <a:schemeClr val="tx1"/>
                </a:solidFill>
                <a:sym typeface="Symbol" panose="05050102010706020507" pitchFamily="18" charset="2"/>
              </a:rPr>
              <a:t></a:t>
            </a:r>
            <a:r>
              <a:rPr lang="uz-Cyrl-UZ" sz="4400" b="1" dirty="0">
                <a:solidFill>
                  <a:schemeClr val="tx1"/>
                </a:solidFill>
              </a:rPr>
              <a:t>”center”&gt; &lt;font size</a:t>
            </a:r>
            <a:r>
              <a:rPr lang="en-US" sz="4400" b="1" dirty="0">
                <a:solidFill>
                  <a:schemeClr val="tx1"/>
                </a:solidFill>
                <a:sym typeface="Symbol" panose="05050102010706020507" pitchFamily="18" charset="2"/>
              </a:rPr>
              <a:t></a:t>
            </a:r>
            <a:r>
              <a:rPr lang="uz-Cyrl-UZ" sz="4400" b="1" dirty="0">
                <a:solidFill>
                  <a:schemeClr val="tx1"/>
                </a:solidFill>
              </a:rPr>
              <a:t>”5”&gt; шрифт ўлчами</a:t>
            </a:r>
            <a:r>
              <a:rPr lang="en-US" sz="4400" b="1" dirty="0">
                <a:solidFill>
                  <a:schemeClr val="tx1"/>
                </a:solidFill>
                <a:sym typeface="Symbol" panose="05050102010706020507" pitchFamily="18" charset="2"/>
              </a:rPr>
              <a:t></a:t>
            </a:r>
            <a:r>
              <a:rPr lang="uz-Cyrl-UZ" sz="4400" b="1" dirty="0">
                <a:solidFill>
                  <a:schemeClr val="tx1"/>
                </a:solidFill>
              </a:rPr>
              <a:t>5 &lt;</a:t>
            </a:r>
            <a:r>
              <a:rPr lang="en-US" sz="4400" b="1" dirty="0">
                <a:solidFill>
                  <a:schemeClr val="tx1"/>
                </a:solidFill>
                <a:sym typeface="Symbol" panose="05050102010706020507" pitchFamily="18" charset="2"/>
              </a:rPr>
              <a:t></a:t>
            </a:r>
            <a:r>
              <a:rPr lang="uz-Cyrl-UZ" sz="4400" b="1" dirty="0">
                <a:solidFill>
                  <a:schemeClr val="tx1"/>
                </a:solidFill>
              </a:rPr>
              <a:t>font&gt; &lt;</a:t>
            </a:r>
            <a:r>
              <a:rPr lang="en-US" sz="4400" b="1" dirty="0">
                <a:solidFill>
                  <a:schemeClr val="tx1"/>
                </a:solidFill>
                <a:sym typeface="Symbol" panose="05050102010706020507" pitchFamily="18" charset="2"/>
              </a:rPr>
              <a:t></a:t>
            </a:r>
            <a:r>
              <a:rPr lang="uz-Cyrl-UZ" sz="4400" b="1" dirty="0">
                <a:solidFill>
                  <a:schemeClr val="tx1"/>
                </a:solidFill>
              </a:rPr>
              <a:t>p&gt;</a:t>
            </a:r>
            <a:endParaRPr lang="ru-RU" sz="4400" dirty="0">
              <a:solidFill>
                <a:schemeClr val="tx1"/>
              </a:solidFill>
            </a:endParaRPr>
          </a:p>
        </p:txBody>
      </p:sp>
    </p:spTree>
    <p:extLst>
      <p:ext uri="{BB962C8B-B14F-4D97-AF65-F5344CB8AC3E}">
        <p14:creationId xmlns:p14="http://schemas.microsoft.com/office/powerpoint/2010/main" val="28423430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1699216" cy="6487886"/>
          </a:xfrm>
        </p:spPr>
        <p:txBody>
          <a:bodyPr>
            <a:noAutofit/>
          </a:bodyPr>
          <a:lstStyle/>
          <a:p>
            <a:pPr algn="just"/>
            <a:r>
              <a:rPr lang="uz-Cyrl-UZ" sz="3600" dirty="0">
                <a:solidFill>
                  <a:schemeClr val="tx1"/>
                </a:solidFill>
              </a:rPr>
              <a:t>Харф ўлчамларини одатий беришдан ташқари size</a:t>
            </a:r>
            <a:r>
              <a:rPr lang="en-US" sz="3600" dirty="0">
                <a:solidFill>
                  <a:schemeClr val="tx1"/>
                </a:solidFill>
                <a:sym typeface="Symbol" panose="05050102010706020507" pitchFamily="18" charset="2"/>
              </a:rPr>
              <a:t></a:t>
            </a:r>
            <a:r>
              <a:rPr lang="uz-Cyrl-UZ" sz="3600" dirty="0">
                <a:solidFill>
                  <a:schemeClr val="tx1"/>
                </a:solidFill>
              </a:rPr>
              <a:t>2 ёки size</a:t>
            </a:r>
            <a:r>
              <a:rPr lang="en-US" sz="3600" dirty="0">
                <a:solidFill>
                  <a:schemeClr val="tx1"/>
                </a:solidFill>
                <a:sym typeface="Symbol" panose="05050102010706020507" pitchFamily="18" charset="2"/>
              </a:rPr>
              <a:t></a:t>
            </a:r>
            <a:r>
              <a:rPr lang="uz-Cyrl-UZ" sz="3600" dirty="0">
                <a:solidFill>
                  <a:schemeClr val="tx1"/>
                </a:solidFill>
              </a:rPr>
              <a:t>-1 кўринишда хам бериш мумкин. Одатда  Еxplorer даги ўлчов 3 га тенг, лекин хар бир фойдаланувчининг алохида созланмаси хам бўлиши </a:t>
            </a:r>
            <a:r>
              <a:rPr lang="uz-Cyrl-UZ" sz="3600" dirty="0" smtClean="0">
                <a:solidFill>
                  <a:schemeClr val="tx1"/>
                </a:solidFill>
              </a:rPr>
              <a:t>мумкин.Аниқ </a:t>
            </a:r>
            <a:r>
              <a:rPr lang="uz-Cyrl-UZ" sz="3600" dirty="0">
                <a:solidFill>
                  <a:schemeClr val="tx1"/>
                </a:solidFill>
              </a:rPr>
              <a:t>сахифалар учун шрифт ўлчамларини  сахифа бошида жойланувчи </a:t>
            </a:r>
            <a:r>
              <a:rPr lang="uz-Cyrl-UZ" sz="3600" b="1" dirty="0">
                <a:solidFill>
                  <a:schemeClr val="tx1"/>
                </a:solidFill>
              </a:rPr>
              <a:t>&lt;basefont size</a:t>
            </a:r>
            <a:r>
              <a:rPr lang="en-US" sz="3600" b="1" dirty="0">
                <a:solidFill>
                  <a:schemeClr val="tx1"/>
                </a:solidFill>
                <a:sym typeface="Symbol" panose="05050102010706020507" pitchFamily="18" charset="2"/>
              </a:rPr>
              <a:t></a:t>
            </a:r>
            <a:r>
              <a:rPr lang="uz-Cyrl-UZ" sz="3600" b="1" dirty="0">
                <a:solidFill>
                  <a:schemeClr val="tx1"/>
                </a:solidFill>
              </a:rPr>
              <a:t>5&gt;</a:t>
            </a:r>
            <a:r>
              <a:rPr lang="uz-Cyrl-UZ" sz="3600" dirty="0">
                <a:solidFill>
                  <a:schemeClr val="tx1"/>
                </a:solidFill>
              </a:rPr>
              <a:t> теги билан бериш мумкин.</a:t>
            </a:r>
            <a:endParaRPr lang="ru-RU" sz="3600" dirty="0">
              <a:solidFill>
                <a:schemeClr val="tx1"/>
              </a:solidFill>
            </a:endParaRPr>
          </a:p>
          <a:p>
            <a:pPr algn="just"/>
            <a:r>
              <a:rPr lang="uz-Cyrl-UZ" sz="3600" dirty="0">
                <a:solidFill>
                  <a:schemeClr val="tx1"/>
                </a:solidFill>
              </a:rPr>
              <a:t>Жадвалларнинг хар бир ячейкасида ёзилган матнлар учун хусусий </a:t>
            </a:r>
            <a:r>
              <a:rPr lang="uz-Cyrl-UZ" sz="3600" b="1" dirty="0">
                <a:solidFill>
                  <a:schemeClr val="tx1"/>
                </a:solidFill>
              </a:rPr>
              <a:t>&lt;font&gt;</a:t>
            </a:r>
            <a:r>
              <a:rPr lang="uz-Cyrl-UZ" sz="3600" dirty="0">
                <a:solidFill>
                  <a:schemeClr val="tx1"/>
                </a:solidFill>
              </a:rPr>
              <a:t> теги қўлланилади (харф рангига хам тегишли</a:t>
            </a:r>
            <a:r>
              <a:rPr lang="uz-Cyrl-UZ" sz="3600" dirty="0" smtClean="0">
                <a:solidFill>
                  <a:schemeClr val="tx1"/>
                </a:solidFill>
              </a:rPr>
              <a:t>).</a:t>
            </a:r>
            <a:r>
              <a:rPr lang="ru-RU" sz="3600" dirty="0" err="1" smtClean="0">
                <a:solidFill>
                  <a:schemeClr val="tx1"/>
                </a:solidFill>
              </a:rPr>
              <a:t>Харф</a:t>
            </a:r>
            <a:r>
              <a:rPr lang="ru-RU" sz="3600" dirty="0" smtClean="0">
                <a:solidFill>
                  <a:schemeClr val="tx1"/>
                </a:solidFill>
              </a:rPr>
              <a:t> </a:t>
            </a:r>
            <a:r>
              <a:rPr lang="ru-RU" sz="3600" dirty="0">
                <a:solidFill>
                  <a:schemeClr val="tx1"/>
                </a:solidFill>
              </a:rPr>
              <a:t>ранги </a:t>
            </a:r>
            <a:r>
              <a:rPr lang="en-US" sz="3600" dirty="0">
                <a:solidFill>
                  <a:schemeClr val="tx1"/>
                </a:solidFill>
              </a:rPr>
              <a:t>color</a:t>
            </a:r>
            <a:r>
              <a:rPr lang="ru-RU" sz="3600" dirty="0">
                <a:solidFill>
                  <a:schemeClr val="tx1"/>
                </a:solidFill>
                <a:sym typeface="Symbol" panose="05050102010706020507" pitchFamily="18" charset="2"/>
              </a:rPr>
              <a:t></a:t>
            </a:r>
            <a:r>
              <a:rPr lang="ru-RU" sz="3600" dirty="0">
                <a:solidFill>
                  <a:schemeClr val="tx1"/>
                </a:solidFill>
              </a:rPr>
              <a:t>”ранг” параметр </a:t>
            </a:r>
            <a:r>
              <a:rPr lang="ru-RU" sz="3600" dirty="0" err="1">
                <a:solidFill>
                  <a:schemeClr val="tx1"/>
                </a:solidFill>
              </a:rPr>
              <a:t>ёрдамида</a:t>
            </a:r>
            <a:r>
              <a:rPr lang="ru-RU" sz="3600" dirty="0">
                <a:solidFill>
                  <a:schemeClr val="tx1"/>
                </a:solidFill>
              </a:rPr>
              <a:t> </a:t>
            </a:r>
            <a:r>
              <a:rPr lang="ru-RU" sz="3600" dirty="0" err="1">
                <a:solidFill>
                  <a:schemeClr val="tx1"/>
                </a:solidFill>
              </a:rPr>
              <a:t>берилади</a:t>
            </a:r>
            <a:endParaRPr lang="ru-RU" sz="3600" dirty="0">
              <a:solidFill>
                <a:schemeClr val="tx1"/>
              </a:solidFill>
            </a:endParaRPr>
          </a:p>
        </p:txBody>
      </p:sp>
    </p:spTree>
    <p:extLst>
      <p:ext uri="{BB962C8B-B14F-4D97-AF65-F5344CB8AC3E}">
        <p14:creationId xmlns:p14="http://schemas.microsoft.com/office/powerpoint/2010/main" val="7174511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pPr algn="just"/>
            <a:endParaRPr lang="ru-RU" sz="44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 y="3175"/>
            <a:ext cx="10951486" cy="7224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19502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1654971" cy="6487886"/>
          </a:xfrm>
        </p:spPr>
        <p:txBody>
          <a:bodyPr>
            <a:noAutofit/>
          </a:bodyPr>
          <a:lstStyle/>
          <a:p>
            <a:pPr algn="just"/>
            <a:r>
              <a:rPr lang="ru-RU" sz="4400" b="1" dirty="0">
                <a:solidFill>
                  <a:schemeClr val="tx1"/>
                </a:solidFill>
              </a:rPr>
              <a:t>&lt;</a:t>
            </a:r>
            <a:r>
              <a:rPr lang="en-US" sz="4400" b="1" dirty="0">
                <a:solidFill>
                  <a:schemeClr val="tx1"/>
                </a:solidFill>
              </a:rPr>
              <a:t>font color</a:t>
            </a:r>
            <a:r>
              <a:rPr lang="en-US" sz="4400" b="1" dirty="0">
                <a:solidFill>
                  <a:schemeClr val="tx1"/>
                </a:solidFill>
                <a:sym typeface="Symbol" panose="05050102010706020507" pitchFamily="18" charset="2"/>
              </a:rPr>
              <a:t></a:t>
            </a:r>
            <a:r>
              <a:rPr lang="ru-RU" sz="4400" b="1" dirty="0" err="1">
                <a:solidFill>
                  <a:schemeClr val="tx1"/>
                </a:solidFill>
              </a:rPr>
              <a:t>blue</a:t>
            </a:r>
            <a:r>
              <a:rPr lang="ru-RU" sz="4400" dirty="0">
                <a:solidFill>
                  <a:schemeClr val="tx1"/>
                </a:solidFill>
              </a:rPr>
              <a:t> </a:t>
            </a:r>
            <a:r>
              <a:rPr lang="en-US" sz="4400" b="1" dirty="0">
                <a:solidFill>
                  <a:schemeClr val="tx1"/>
                </a:solidFill>
              </a:rPr>
              <a:t>size</a:t>
            </a:r>
            <a:r>
              <a:rPr lang="en-US" sz="4400" b="1" dirty="0">
                <a:solidFill>
                  <a:schemeClr val="tx1"/>
                </a:solidFill>
                <a:sym typeface="Symbol" panose="05050102010706020507" pitchFamily="18" charset="2"/>
              </a:rPr>
              <a:t></a:t>
            </a:r>
            <a:r>
              <a:rPr lang="uz-Cyrl-UZ" sz="4400" b="1" dirty="0">
                <a:solidFill>
                  <a:schemeClr val="tx1"/>
                </a:solidFill>
              </a:rPr>
              <a:t>5</a:t>
            </a:r>
            <a:r>
              <a:rPr lang="ru-RU" sz="4400" b="1" dirty="0">
                <a:solidFill>
                  <a:schemeClr val="tx1"/>
                </a:solidFill>
              </a:rPr>
              <a:t>&gt; </a:t>
            </a:r>
            <a:r>
              <a:rPr lang="uz-Cyrl-UZ" sz="4400" b="1" dirty="0">
                <a:solidFill>
                  <a:schemeClr val="tx1"/>
                </a:solidFill>
              </a:rPr>
              <a:t>ҳ</a:t>
            </a:r>
            <a:r>
              <a:rPr lang="ru-RU" sz="4400" b="1" dirty="0">
                <a:solidFill>
                  <a:schemeClr val="tx1"/>
                </a:solidFill>
              </a:rPr>
              <a:t>арф</a:t>
            </a:r>
            <a:r>
              <a:rPr lang="uz-Cyrl-UZ" sz="4400" b="1" dirty="0">
                <a:solidFill>
                  <a:schemeClr val="tx1"/>
                </a:solidFill>
              </a:rPr>
              <a:t> ў</a:t>
            </a:r>
            <a:r>
              <a:rPr lang="ru-RU" sz="4400" b="1" dirty="0" err="1">
                <a:solidFill>
                  <a:schemeClr val="tx1"/>
                </a:solidFill>
              </a:rPr>
              <a:t>лчами</a:t>
            </a:r>
            <a:r>
              <a:rPr lang="uz-Cyrl-UZ" sz="4400" b="1" dirty="0">
                <a:solidFill>
                  <a:schemeClr val="tx1"/>
                </a:solidFill>
              </a:rPr>
              <a:t> 7, </a:t>
            </a:r>
            <a:r>
              <a:rPr lang="ru-RU" sz="4400" b="1" dirty="0">
                <a:solidFill>
                  <a:schemeClr val="tx1"/>
                </a:solidFill>
              </a:rPr>
              <a:t>ранги </a:t>
            </a:r>
            <a:r>
              <a:rPr lang="uz-Cyrl-UZ" sz="4400" b="1" dirty="0">
                <a:solidFill>
                  <a:schemeClr val="tx1"/>
                </a:solidFill>
              </a:rPr>
              <a:t>кўк </a:t>
            </a:r>
            <a:r>
              <a:rPr lang="ru-RU" sz="4400" b="1" dirty="0">
                <a:solidFill>
                  <a:schemeClr val="tx1"/>
                </a:solidFill>
              </a:rPr>
              <a:t>&lt;</a:t>
            </a:r>
            <a:r>
              <a:rPr lang="en-US" sz="4400" b="1" dirty="0">
                <a:solidFill>
                  <a:schemeClr val="tx1"/>
                </a:solidFill>
                <a:sym typeface="Symbol" panose="05050102010706020507" pitchFamily="18" charset="2"/>
              </a:rPr>
              <a:t></a:t>
            </a:r>
            <a:r>
              <a:rPr lang="en-US" sz="4400" b="1" dirty="0">
                <a:solidFill>
                  <a:schemeClr val="tx1"/>
                </a:solidFill>
              </a:rPr>
              <a:t>font</a:t>
            </a:r>
            <a:r>
              <a:rPr lang="ru-RU" sz="4400" b="1" dirty="0" smtClean="0">
                <a:solidFill>
                  <a:schemeClr val="tx1"/>
                </a:solidFill>
              </a:rPr>
              <a:t>&gt;</a:t>
            </a:r>
          </a:p>
          <a:p>
            <a:pPr algn="ctr"/>
            <a:r>
              <a:rPr lang="ru-RU" sz="4400" b="1" i="1" cap="all" dirty="0" err="1" smtClean="0">
                <a:solidFill>
                  <a:schemeClr val="tx1"/>
                </a:solidFill>
              </a:rPr>
              <a:t>м</a:t>
            </a:r>
            <a:r>
              <a:rPr lang="ru-RU" sz="4400" b="1" i="1" dirty="0" err="1" smtClean="0">
                <a:solidFill>
                  <a:schemeClr val="tx1"/>
                </a:solidFill>
              </a:rPr>
              <a:t>ахсус</a:t>
            </a:r>
            <a:r>
              <a:rPr lang="ru-RU" sz="4400" b="1" i="1" dirty="0" smtClean="0">
                <a:solidFill>
                  <a:schemeClr val="tx1"/>
                </a:solidFill>
              </a:rPr>
              <a:t> </a:t>
            </a:r>
            <a:r>
              <a:rPr lang="ru-RU" sz="4400" b="1" i="1" dirty="0" err="1">
                <a:solidFill>
                  <a:schemeClr val="tx1"/>
                </a:solidFill>
              </a:rPr>
              <a:t>белгилар</a:t>
            </a:r>
            <a:endParaRPr lang="ru-RU" sz="4400" dirty="0">
              <a:solidFill>
                <a:schemeClr val="tx1"/>
              </a:solidFill>
            </a:endParaRPr>
          </a:p>
          <a:p>
            <a:pPr algn="just"/>
            <a:r>
              <a:rPr lang="en-US" sz="4400" b="1" dirty="0" smtClean="0">
                <a:solidFill>
                  <a:schemeClr val="tx1"/>
                </a:solidFill>
              </a:rPr>
              <a:t>&lt;  </a:t>
            </a:r>
            <a:r>
              <a:rPr lang="en-US" sz="4400" b="1" dirty="0">
                <a:solidFill>
                  <a:schemeClr val="tx1"/>
                </a:solidFill>
              </a:rPr>
              <a:t>&gt;  &amp;  ”</a:t>
            </a:r>
            <a:r>
              <a:rPr lang="en-US" sz="4400" dirty="0">
                <a:solidFill>
                  <a:schemeClr val="tx1"/>
                </a:solidFill>
              </a:rPr>
              <a:t> – </a:t>
            </a:r>
            <a:r>
              <a:rPr lang="ru-RU" sz="4400" dirty="0" err="1">
                <a:solidFill>
                  <a:schemeClr val="tx1"/>
                </a:solidFill>
              </a:rPr>
              <a:t>белгилари</a:t>
            </a:r>
            <a:r>
              <a:rPr lang="en-US" sz="4400" dirty="0">
                <a:solidFill>
                  <a:schemeClr val="tx1"/>
                </a:solidFill>
              </a:rPr>
              <a:t> HTML </a:t>
            </a:r>
            <a:r>
              <a:rPr lang="ru-RU" sz="4400" dirty="0">
                <a:solidFill>
                  <a:schemeClr val="tx1"/>
                </a:solidFill>
              </a:rPr>
              <a:t>да </a:t>
            </a:r>
            <a:r>
              <a:rPr lang="ru-RU" sz="4400" dirty="0" err="1">
                <a:solidFill>
                  <a:schemeClr val="tx1"/>
                </a:solidFill>
              </a:rPr>
              <a:t>форматлаш</a:t>
            </a:r>
            <a:r>
              <a:rPr lang="ru-RU" sz="4400" dirty="0">
                <a:solidFill>
                  <a:schemeClr val="tx1"/>
                </a:solidFill>
              </a:rPr>
              <a:t> </a:t>
            </a:r>
            <a:r>
              <a:rPr lang="ru-RU" sz="4400" dirty="0" err="1">
                <a:solidFill>
                  <a:schemeClr val="tx1"/>
                </a:solidFill>
              </a:rPr>
              <a:t>белгилари</a:t>
            </a:r>
            <a:r>
              <a:rPr lang="ru-RU" sz="4400" dirty="0">
                <a:solidFill>
                  <a:schemeClr val="tx1"/>
                </a:solidFill>
              </a:rPr>
              <a:t> </a:t>
            </a:r>
            <a:r>
              <a:rPr lang="ru-RU" sz="4400" dirty="0" err="1">
                <a:solidFill>
                  <a:schemeClr val="tx1"/>
                </a:solidFill>
              </a:rPr>
              <a:t>сифатидаги</a:t>
            </a:r>
            <a:r>
              <a:rPr lang="ru-RU" sz="4400" dirty="0">
                <a:solidFill>
                  <a:schemeClr val="tx1"/>
                </a:solidFill>
              </a:rPr>
              <a:t> </a:t>
            </a:r>
            <a:r>
              <a:rPr lang="ru-RU" sz="4400" dirty="0" err="1">
                <a:solidFill>
                  <a:schemeClr val="tx1"/>
                </a:solidFill>
              </a:rPr>
              <a:t>асосий</a:t>
            </a:r>
            <a:r>
              <a:rPr lang="ru-RU" sz="4400" dirty="0">
                <a:solidFill>
                  <a:schemeClr val="tx1"/>
                </a:solidFill>
              </a:rPr>
              <a:t> </a:t>
            </a:r>
            <a:r>
              <a:rPr lang="ru-RU" sz="4400" dirty="0" err="1">
                <a:solidFill>
                  <a:schemeClr val="tx1"/>
                </a:solidFill>
              </a:rPr>
              <a:t>қийматга</a:t>
            </a:r>
            <a:r>
              <a:rPr lang="ru-RU" sz="4400" dirty="0">
                <a:solidFill>
                  <a:schemeClr val="tx1"/>
                </a:solidFill>
              </a:rPr>
              <a:t> </a:t>
            </a:r>
            <a:r>
              <a:rPr lang="ru-RU" sz="4400" dirty="0" err="1">
                <a:solidFill>
                  <a:schemeClr val="tx1"/>
                </a:solidFill>
              </a:rPr>
              <a:t>эга</a:t>
            </a:r>
            <a:r>
              <a:rPr lang="en-US" sz="4400" dirty="0">
                <a:solidFill>
                  <a:schemeClr val="tx1"/>
                </a:solidFill>
              </a:rPr>
              <a:t>. </a:t>
            </a:r>
            <a:r>
              <a:rPr lang="ru-RU" sz="4400" dirty="0" err="1">
                <a:solidFill>
                  <a:schemeClr val="tx1"/>
                </a:solidFill>
              </a:rPr>
              <a:t>Лекин</a:t>
            </a:r>
            <a:r>
              <a:rPr lang="ru-RU" sz="4400" dirty="0">
                <a:solidFill>
                  <a:schemeClr val="tx1"/>
                </a:solidFill>
              </a:rPr>
              <a:t>, </a:t>
            </a:r>
            <a:r>
              <a:rPr lang="ru-RU" sz="4400" dirty="0" err="1">
                <a:solidFill>
                  <a:schemeClr val="tx1"/>
                </a:solidFill>
              </a:rPr>
              <a:t>баъзан</a:t>
            </a:r>
            <a:r>
              <a:rPr lang="ru-RU" sz="4400" dirty="0">
                <a:solidFill>
                  <a:schemeClr val="tx1"/>
                </a:solidFill>
              </a:rPr>
              <a:t> </a:t>
            </a:r>
            <a:r>
              <a:rPr lang="ru-RU" sz="4400" dirty="0" err="1">
                <a:solidFill>
                  <a:schemeClr val="tx1"/>
                </a:solidFill>
              </a:rPr>
              <a:t>бу</a:t>
            </a:r>
            <a:r>
              <a:rPr lang="ru-RU" sz="4400" dirty="0">
                <a:solidFill>
                  <a:schemeClr val="tx1"/>
                </a:solidFill>
              </a:rPr>
              <a:t> </a:t>
            </a:r>
            <a:r>
              <a:rPr lang="ru-RU" sz="4400" dirty="0" err="1">
                <a:solidFill>
                  <a:schemeClr val="tx1"/>
                </a:solidFill>
              </a:rPr>
              <a:t>белгилардан</a:t>
            </a:r>
            <a:r>
              <a:rPr lang="ru-RU" sz="4400" dirty="0">
                <a:solidFill>
                  <a:schemeClr val="tx1"/>
                </a:solidFill>
              </a:rPr>
              <a:t> </a:t>
            </a:r>
            <a:r>
              <a:rPr lang="ru-RU" sz="4400" dirty="0" err="1">
                <a:solidFill>
                  <a:schemeClr val="tx1"/>
                </a:solidFill>
              </a:rPr>
              <a:t>ўз</a:t>
            </a:r>
            <a:r>
              <a:rPr lang="ru-RU" sz="4400" dirty="0">
                <a:solidFill>
                  <a:schemeClr val="tx1"/>
                </a:solidFill>
              </a:rPr>
              <a:t> </a:t>
            </a:r>
            <a:r>
              <a:rPr lang="ru-RU" sz="4400" dirty="0" err="1">
                <a:solidFill>
                  <a:schemeClr val="tx1"/>
                </a:solidFill>
              </a:rPr>
              <a:t>белгимиз</a:t>
            </a:r>
            <a:r>
              <a:rPr lang="ru-RU" sz="4400" dirty="0">
                <a:solidFill>
                  <a:schemeClr val="tx1"/>
                </a:solidFill>
              </a:rPr>
              <a:t> </a:t>
            </a:r>
            <a:r>
              <a:rPr lang="ru-RU" sz="4400" dirty="0" err="1">
                <a:solidFill>
                  <a:schemeClr val="tx1"/>
                </a:solidFill>
              </a:rPr>
              <a:t>сифатида</a:t>
            </a:r>
            <a:r>
              <a:rPr lang="ru-RU" sz="4400" dirty="0">
                <a:solidFill>
                  <a:schemeClr val="tx1"/>
                </a:solidFill>
              </a:rPr>
              <a:t> </a:t>
            </a:r>
            <a:r>
              <a:rPr lang="ru-RU" sz="4400" dirty="0" err="1">
                <a:solidFill>
                  <a:schemeClr val="tx1"/>
                </a:solidFill>
              </a:rPr>
              <a:t>ишлатишимизга</a:t>
            </a:r>
            <a:r>
              <a:rPr lang="ru-RU" sz="4400" dirty="0">
                <a:solidFill>
                  <a:schemeClr val="tx1"/>
                </a:solidFill>
              </a:rPr>
              <a:t> </a:t>
            </a:r>
            <a:r>
              <a:rPr lang="ru-RU" sz="4400" dirty="0" err="1">
                <a:solidFill>
                  <a:schemeClr val="tx1"/>
                </a:solidFill>
              </a:rPr>
              <a:t>тўғри</a:t>
            </a:r>
            <a:r>
              <a:rPr lang="ru-RU" sz="4400" dirty="0">
                <a:solidFill>
                  <a:schemeClr val="tx1"/>
                </a:solidFill>
              </a:rPr>
              <a:t> </a:t>
            </a:r>
            <a:r>
              <a:rPr lang="ru-RU" sz="4400" dirty="0" err="1">
                <a:solidFill>
                  <a:schemeClr val="tx1"/>
                </a:solidFill>
              </a:rPr>
              <a:t>келиб</a:t>
            </a:r>
            <a:r>
              <a:rPr lang="ru-RU" sz="4400" dirty="0">
                <a:solidFill>
                  <a:schemeClr val="tx1"/>
                </a:solidFill>
              </a:rPr>
              <a:t> </a:t>
            </a:r>
            <a:r>
              <a:rPr lang="ru-RU" sz="4400" dirty="0" err="1">
                <a:solidFill>
                  <a:schemeClr val="tx1"/>
                </a:solidFill>
              </a:rPr>
              <a:t>қолади</a:t>
            </a:r>
            <a:r>
              <a:rPr lang="ru-RU" sz="4400" dirty="0">
                <a:solidFill>
                  <a:schemeClr val="tx1"/>
                </a:solidFill>
              </a:rPr>
              <a:t>. </a:t>
            </a:r>
            <a:r>
              <a:rPr lang="ru-RU" sz="4400" dirty="0" err="1">
                <a:solidFill>
                  <a:schemeClr val="tx1"/>
                </a:solidFill>
              </a:rPr>
              <a:t>Уларни</a:t>
            </a:r>
            <a:r>
              <a:rPr lang="ru-RU" sz="4400" dirty="0">
                <a:solidFill>
                  <a:schemeClr val="tx1"/>
                </a:solidFill>
              </a:rPr>
              <a:t> </a:t>
            </a:r>
            <a:r>
              <a:rPr lang="ru-RU" sz="4400" dirty="0" err="1">
                <a:solidFill>
                  <a:schemeClr val="tx1"/>
                </a:solidFill>
              </a:rPr>
              <a:t>матнда</a:t>
            </a:r>
            <a:r>
              <a:rPr lang="ru-RU" sz="4400" dirty="0">
                <a:solidFill>
                  <a:schemeClr val="tx1"/>
                </a:solidFill>
              </a:rPr>
              <a:t> </a:t>
            </a:r>
            <a:r>
              <a:rPr lang="ru-RU" sz="4400" dirty="0" err="1">
                <a:solidFill>
                  <a:schemeClr val="tx1"/>
                </a:solidFill>
              </a:rPr>
              <a:t>хосил</a:t>
            </a:r>
            <a:r>
              <a:rPr lang="ru-RU" sz="4400" dirty="0">
                <a:solidFill>
                  <a:schemeClr val="tx1"/>
                </a:solidFill>
              </a:rPr>
              <a:t> </a:t>
            </a:r>
            <a:r>
              <a:rPr lang="ru-RU" sz="4400" dirty="0" err="1">
                <a:solidFill>
                  <a:schemeClr val="tx1"/>
                </a:solidFill>
              </a:rPr>
              <a:t>қилиш</a:t>
            </a:r>
            <a:r>
              <a:rPr lang="ru-RU" sz="4400" dirty="0">
                <a:solidFill>
                  <a:schemeClr val="tx1"/>
                </a:solidFill>
              </a:rPr>
              <a:t> </a:t>
            </a:r>
            <a:r>
              <a:rPr lang="ru-RU" sz="4400" dirty="0" err="1">
                <a:solidFill>
                  <a:schemeClr val="tx1"/>
                </a:solidFill>
              </a:rPr>
              <a:t>учун</a:t>
            </a:r>
            <a:r>
              <a:rPr lang="ru-RU" sz="4400" dirty="0">
                <a:solidFill>
                  <a:schemeClr val="tx1"/>
                </a:solidFill>
              </a:rPr>
              <a:t> </a:t>
            </a:r>
            <a:r>
              <a:rPr lang="ru-RU" sz="4400" dirty="0" err="1">
                <a:solidFill>
                  <a:schemeClr val="tx1"/>
                </a:solidFill>
              </a:rPr>
              <a:t>қуйидагилардан</a:t>
            </a:r>
            <a:r>
              <a:rPr lang="ru-RU" sz="4400" dirty="0">
                <a:solidFill>
                  <a:schemeClr val="tx1"/>
                </a:solidFill>
              </a:rPr>
              <a:t> </a:t>
            </a:r>
            <a:r>
              <a:rPr lang="ru-RU" sz="4400" dirty="0" err="1">
                <a:solidFill>
                  <a:schemeClr val="tx1"/>
                </a:solidFill>
              </a:rPr>
              <a:t>фойдаланилади</a:t>
            </a:r>
            <a:r>
              <a:rPr lang="ru-RU" sz="4400" dirty="0">
                <a:solidFill>
                  <a:schemeClr val="tx1"/>
                </a:solidFill>
              </a:rPr>
              <a:t>:</a:t>
            </a:r>
          </a:p>
          <a:p>
            <a:pPr algn="just"/>
            <a:endParaRPr lang="ru-RU" sz="4400" dirty="0"/>
          </a:p>
        </p:txBody>
      </p:sp>
    </p:spTree>
    <p:extLst>
      <p:ext uri="{BB962C8B-B14F-4D97-AF65-F5344CB8AC3E}">
        <p14:creationId xmlns:p14="http://schemas.microsoft.com/office/powerpoint/2010/main" val="42705780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1791449" cy="6487886"/>
          </a:xfrm>
        </p:spPr>
        <p:txBody>
          <a:bodyPr>
            <a:noAutofit/>
          </a:bodyPr>
          <a:lstStyle/>
          <a:p>
            <a:pPr algn="l"/>
            <a:r>
              <a:rPr lang="ru-RU" sz="4400" dirty="0">
                <a:solidFill>
                  <a:schemeClr val="tx1"/>
                </a:solidFill>
              </a:rPr>
              <a:t>&amp;</a:t>
            </a:r>
            <a:r>
              <a:rPr lang="en-US" sz="4400" dirty="0" err="1">
                <a:solidFill>
                  <a:schemeClr val="tx1"/>
                </a:solidFill>
              </a:rPr>
              <a:t>lt</a:t>
            </a:r>
            <a:r>
              <a:rPr lang="ru-RU" sz="4400" dirty="0">
                <a:solidFill>
                  <a:schemeClr val="tx1"/>
                </a:solidFill>
              </a:rPr>
              <a:t> - </a:t>
            </a:r>
            <a:r>
              <a:rPr lang="uz-Cyrl-UZ" sz="4400" dirty="0">
                <a:solidFill>
                  <a:schemeClr val="tx1"/>
                </a:solidFill>
              </a:rPr>
              <a:t>  </a:t>
            </a:r>
            <a:r>
              <a:rPr lang="ru-RU" sz="4400" dirty="0">
                <a:solidFill>
                  <a:schemeClr val="tx1"/>
                </a:solidFill>
              </a:rPr>
              <a:t>         &lt;                     </a:t>
            </a:r>
          </a:p>
          <a:p>
            <a:pPr algn="l"/>
            <a:r>
              <a:rPr lang="ru-RU" sz="4400" dirty="0">
                <a:solidFill>
                  <a:schemeClr val="tx1"/>
                </a:solidFill>
              </a:rPr>
              <a:t>&amp;</a:t>
            </a:r>
            <a:r>
              <a:rPr lang="en-US" sz="4400" dirty="0" err="1">
                <a:solidFill>
                  <a:schemeClr val="tx1"/>
                </a:solidFill>
              </a:rPr>
              <a:t>gt</a:t>
            </a:r>
            <a:r>
              <a:rPr lang="ru-RU" sz="4400" dirty="0">
                <a:solidFill>
                  <a:schemeClr val="tx1"/>
                </a:solidFill>
              </a:rPr>
              <a:t> -</a:t>
            </a:r>
            <a:r>
              <a:rPr lang="uz-Cyrl-UZ" sz="4400" dirty="0">
                <a:solidFill>
                  <a:schemeClr val="tx1"/>
                </a:solidFill>
              </a:rPr>
              <a:t>   </a:t>
            </a:r>
            <a:r>
              <a:rPr lang="ru-RU" sz="4400" dirty="0">
                <a:solidFill>
                  <a:schemeClr val="tx1"/>
                </a:solidFill>
              </a:rPr>
              <a:t>        &gt;              </a:t>
            </a:r>
          </a:p>
          <a:p>
            <a:pPr algn="l"/>
            <a:r>
              <a:rPr lang="ru-RU" sz="4400" dirty="0">
                <a:solidFill>
                  <a:schemeClr val="tx1"/>
                </a:solidFill>
              </a:rPr>
              <a:t>&amp;</a:t>
            </a:r>
            <a:r>
              <a:rPr lang="en-US" sz="4400" dirty="0">
                <a:solidFill>
                  <a:schemeClr val="tx1"/>
                </a:solidFill>
              </a:rPr>
              <a:t>amp</a:t>
            </a:r>
            <a:r>
              <a:rPr lang="ru-RU" sz="4400" dirty="0">
                <a:solidFill>
                  <a:schemeClr val="tx1"/>
                </a:solidFill>
              </a:rPr>
              <a:t> - </a:t>
            </a:r>
            <a:r>
              <a:rPr lang="uz-Cyrl-UZ" sz="4400" dirty="0">
                <a:solidFill>
                  <a:schemeClr val="tx1"/>
                </a:solidFill>
              </a:rPr>
              <a:t>    </a:t>
            </a:r>
            <a:r>
              <a:rPr lang="ru-RU" sz="4400" dirty="0">
                <a:solidFill>
                  <a:schemeClr val="tx1"/>
                </a:solidFill>
              </a:rPr>
              <a:t>  &amp;</a:t>
            </a:r>
          </a:p>
          <a:p>
            <a:pPr algn="l"/>
            <a:r>
              <a:rPr lang="ru-RU" sz="4400" dirty="0">
                <a:solidFill>
                  <a:schemeClr val="tx1"/>
                </a:solidFill>
              </a:rPr>
              <a:t>&amp;</a:t>
            </a:r>
            <a:r>
              <a:rPr lang="en-US" sz="4400" dirty="0" err="1">
                <a:solidFill>
                  <a:schemeClr val="tx1"/>
                </a:solidFill>
              </a:rPr>
              <a:t>quot</a:t>
            </a:r>
            <a:r>
              <a:rPr lang="ru-RU" sz="4400" dirty="0">
                <a:solidFill>
                  <a:schemeClr val="tx1"/>
                </a:solidFill>
              </a:rPr>
              <a:t> – </a:t>
            </a:r>
            <a:r>
              <a:rPr lang="uz-Cyrl-UZ" sz="4400" dirty="0">
                <a:solidFill>
                  <a:schemeClr val="tx1"/>
                </a:solidFill>
              </a:rPr>
              <a:t>   </a:t>
            </a:r>
            <a:r>
              <a:rPr lang="ru-RU" sz="4400" dirty="0">
                <a:solidFill>
                  <a:schemeClr val="tx1"/>
                </a:solidFill>
              </a:rPr>
              <a:t>  “ (</a:t>
            </a:r>
            <a:r>
              <a:rPr lang="ru-RU" sz="4400" dirty="0" err="1">
                <a:solidFill>
                  <a:schemeClr val="tx1"/>
                </a:solidFill>
              </a:rPr>
              <a:t>қўштирноқ</a:t>
            </a:r>
            <a:r>
              <a:rPr lang="ru-RU" sz="4400" dirty="0">
                <a:solidFill>
                  <a:schemeClr val="tx1"/>
                </a:solidFill>
              </a:rPr>
              <a:t>)</a:t>
            </a:r>
          </a:p>
          <a:p>
            <a:pPr algn="l"/>
            <a:r>
              <a:rPr lang="ru-RU" sz="4400" dirty="0" err="1">
                <a:solidFill>
                  <a:schemeClr val="tx1"/>
                </a:solidFill>
              </a:rPr>
              <a:t>шунингдек</a:t>
            </a:r>
            <a:r>
              <a:rPr lang="ru-RU" sz="4400" dirty="0">
                <a:solidFill>
                  <a:schemeClr val="tx1"/>
                </a:solidFill>
              </a:rPr>
              <a:t> </a:t>
            </a:r>
            <a:r>
              <a:rPr lang="ru-RU" sz="4400" dirty="0" err="1">
                <a:solidFill>
                  <a:schemeClr val="tx1"/>
                </a:solidFill>
              </a:rPr>
              <a:t>ихтиёрий</a:t>
            </a:r>
            <a:r>
              <a:rPr lang="ru-RU" sz="4400" dirty="0">
                <a:solidFill>
                  <a:schemeClr val="tx1"/>
                </a:solidFill>
              </a:rPr>
              <a:t> </a:t>
            </a:r>
            <a:r>
              <a:rPr lang="ru-RU" sz="4400" dirty="0" err="1">
                <a:solidFill>
                  <a:schemeClr val="tx1"/>
                </a:solidFill>
              </a:rPr>
              <a:t>миқдордаги</a:t>
            </a:r>
            <a:r>
              <a:rPr lang="ru-RU" sz="4400" dirty="0">
                <a:solidFill>
                  <a:schemeClr val="tx1"/>
                </a:solidFill>
              </a:rPr>
              <a:t> </a:t>
            </a:r>
            <a:r>
              <a:rPr lang="ru-RU" sz="4400" dirty="0" err="1">
                <a:solidFill>
                  <a:schemeClr val="tx1"/>
                </a:solidFill>
              </a:rPr>
              <a:t>пробелларни</a:t>
            </a:r>
            <a:r>
              <a:rPr lang="ru-RU" sz="4400" dirty="0">
                <a:solidFill>
                  <a:schemeClr val="tx1"/>
                </a:solidFill>
              </a:rPr>
              <a:t> &amp;</a:t>
            </a:r>
            <a:r>
              <a:rPr lang="en-US" sz="4400" dirty="0" err="1">
                <a:solidFill>
                  <a:schemeClr val="tx1"/>
                </a:solidFill>
              </a:rPr>
              <a:t>nbsp</a:t>
            </a:r>
            <a:r>
              <a:rPr lang="ru-RU" sz="4400" dirty="0">
                <a:solidFill>
                  <a:schemeClr val="tx1"/>
                </a:solidFill>
              </a:rPr>
              <a:t> дан </a:t>
            </a:r>
            <a:r>
              <a:rPr lang="ru-RU" sz="4400" dirty="0" err="1">
                <a:solidFill>
                  <a:schemeClr val="tx1"/>
                </a:solidFill>
              </a:rPr>
              <a:t>фойдаланиб</a:t>
            </a:r>
            <a:r>
              <a:rPr lang="ru-RU" sz="4400" dirty="0">
                <a:solidFill>
                  <a:schemeClr val="tx1"/>
                </a:solidFill>
              </a:rPr>
              <a:t> </a:t>
            </a:r>
            <a:r>
              <a:rPr lang="ru-RU" sz="4400" dirty="0" err="1">
                <a:solidFill>
                  <a:schemeClr val="tx1"/>
                </a:solidFill>
              </a:rPr>
              <a:t>қўйиш</a:t>
            </a:r>
            <a:r>
              <a:rPr lang="ru-RU" sz="4400" dirty="0">
                <a:solidFill>
                  <a:schemeClr val="tx1"/>
                </a:solidFill>
              </a:rPr>
              <a:t> </a:t>
            </a:r>
            <a:r>
              <a:rPr lang="ru-RU" sz="4400" dirty="0" err="1">
                <a:solidFill>
                  <a:schemeClr val="tx1"/>
                </a:solidFill>
              </a:rPr>
              <a:t>мумкин</a:t>
            </a:r>
            <a:r>
              <a:rPr lang="ru-RU" sz="4400" dirty="0">
                <a:solidFill>
                  <a:schemeClr val="tx1"/>
                </a:solidFill>
              </a:rPr>
              <a:t>.</a:t>
            </a:r>
          </a:p>
          <a:p>
            <a:pPr algn="l"/>
            <a:r>
              <a:rPr lang="uz-Cyrl-UZ" sz="4400" dirty="0">
                <a:solidFill>
                  <a:schemeClr val="tx1"/>
                </a:solidFill>
              </a:rPr>
              <a:t>Қуйидаги жадвалда баъзи белгиларни ифодалашлар берилган:</a:t>
            </a:r>
            <a:endParaRPr lang="ru-RU" sz="4400" dirty="0">
              <a:solidFill>
                <a:schemeClr val="tx1"/>
              </a:solidFill>
            </a:endParaRPr>
          </a:p>
        </p:txBody>
      </p:sp>
    </p:spTree>
    <p:extLst>
      <p:ext uri="{BB962C8B-B14F-4D97-AF65-F5344CB8AC3E}">
        <p14:creationId xmlns:p14="http://schemas.microsoft.com/office/powerpoint/2010/main" val="26100551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255385589"/>
              </p:ext>
            </p:extLst>
          </p:nvPr>
        </p:nvGraphicFramePr>
        <p:xfrm>
          <a:off x="1083213" y="98474"/>
          <a:ext cx="8764172" cy="5091541"/>
        </p:xfrm>
        <a:graphic>
          <a:graphicData uri="http://schemas.openxmlformats.org/drawingml/2006/table">
            <a:tbl>
              <a:tblPr>
                <a:tableStyleId>{5C22544A-7EE6-4342-B048-85BDC9FD1C3A}</a:tableStyleId>
              </a:tblPr>
              <a:tblGrid>
                <a:gridCol w="587758"/>
                <a:gridCol w="1566067"/>
                <a:gridCol w="1199684"/>
                <a:gridCol w="1731373"/>
                <a:gridCol w="1218051"/>
                <a:gridCol w="1221919"/>
                <a:gridCol w="1239320"/>
              </a:tblGrid>
              <a:tr h="391657">
                <a:tc>
                  <a:txBody>
                    <a:bodyPr/>
                    <a:lstStyle/>
                    <a:p>
                      <a:pPr algn="ctr">
                        <a:spcAft>
                          <a:spcPts val="0"/>
                        </a:spcAft>
                      </a:pPr>
                      <a:r>
                        <a:rPr lang="ru-RU" sz="1200" dirty="0">
                          <a:effectLst/>
                        </a:rPr>
                        <a:t>№</a:t>
                      </a:r>
                      <a:endParaRPr lang="ru-RU"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Белги коди</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натижа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Белги коди</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натижа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коди</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натижа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783314">
                <a:tc>
                  <a:txBody>
                    <a:bodyPr/>
                    <a:lstStyle/>
                    <a:p>
                      <a:pPr marL="342900" lvl="0" indent="-342900" algn="ctr">
                        <a:spcAft>
                          <a:spcPts val="0"/>
                        </a:spcAft>
                        <a:buFont typeface="+mj-lt"/>
                        <a:buAutoNum type="arabicPeriod"/>
                        <a:tabLst>
                          <a:tab pos="228600" algn="l"/>
                        </a:tabLst>
                      </a:pPr>
                      <a:r>
                        <a:rPr lang="ru-RU" sz="12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167;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&amp;#132;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&amp;#133;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783314">
                <a:tc>
                  <a:txBody>
                    <a:bodyPr/>
                    <a:lstStyle/>
                    <a:p>
                      <a:pPr marL="342900" lvl="0" indent="-342900" algn="ctr">
                        <a:spcAft>
                          <a:spcPts val="0"/>
                        </a:spcAft>
                        <a:buFont typeface="+mj-lt"/>
                        <a:buAutoNum type="arabicPeriod"/>
                        <a:tabLst>
                          <a:tab pos="228600" algn="l"/>
                        </a:tabLst>
                      </a:pPr>
                      <a:r>
                        <a:rPr lang="ru-RU" sz="12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&amp;#169;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&amp;#147;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dirty="0">
                          <a:effectLst/>
                        </a:rPr>
                        <a:t>&amp;#153;</a:t>
                      </a:r>
                      <a:endParaRPr lang="ru-RU"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783314">
                <a:tc>
                  <a:txBody>
                    <a:bodyPr/>
                    <a:lstStyle/>
                    <a:p>
                      <a:pPr marL="342900" lvl="0" indent="-342900" algn="ctr">
                        <a:spcAft>
                          <a:spcPts val="0"/>
                        </a:spcAft>
                        <a:buFont typeface="+mj-lt"/>
                        <a:buAutoNum type="arabicPeriod"/>
                        <a:tabLst>
                          <a:tab pos="228600" algn="l"/>
                        </a:tabLst>
                      </a:pPr>
                      <a:r>
                        <a:rPr lang="ru-RU" sz="12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&amp;#174;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&amp;#148;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&amp;#145;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783314">
                <a:tc>
                  <a:txBody>
                    <a:bodyPr/>
                    <a:lstStyle/>
                    <a:p>
                      <a:pPr marL="342900" lvl="0" indent="-342900" algn="ctr">
                        <a:spcAft>
                          <a:spcPts val="0"/>
                        </a:spcAft>
                        <a:buFont typeface="+mj-lt"/>
                        <a:buAutoNum type="arabicPeriod"/>
                        <a:tabLst>
                          <a:tab pos="228600" algn="l"/>
                        </a:tabLst>
                      </a:pPr>
                      <a:r>
                        <a:rPr lang="ru-RU" sz="12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&amp;#176;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&amp;#149;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&amp;#146;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783314">
                <a:tc>
                  <a:txBody>
                    <a:bodyPr/>
                    <a:lstStyle/>
                    <a:p>
                      <a:pPr marL="342900" lvl="0" indent="-342900" algn="ctr">
                        <a:spcAft>
                          <a:spcPts val="0"/>
                        </a:spcAft>
                        <a:buFont typeface="+mj-lt"/>
                        <a:buAutoNum type="arabicPeriod"/>
                        <a:tabLst>
                          <a:tab pos="228600" algn="l"/>
                        </a:tabLst>
                      </a:pPr>
                      <a:r>
                        <a:rPr lang="ru-RU" sz="12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&amp;laquo;</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&amp;#150;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&amp;#8470;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783314">
                <a:tc>
                  <a:txBody>
                    <a:bodyPr/>
                    <a:lstStyle/>
                    <a:p>
                      <a:pPr marL="342900" lvl="0" indent="-342900" algn="ctr">
                        <a:spcAft>
                          <a:spcPts val="0"/>
                        </a:spcAft>
                        <a:buFont typeface="+mj-lt"/>
                        <a:buAutoNum type="arabicPeriod"/>
                        <a:tabLst>
                          <a:tab pos="228600" algn="l"/>
                        </a:tabLst>
                      </a:pPr>
                      <a:r>
                        <a:rPr lang="ru-RU" sz="12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&amp;raquo;</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en-US"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&amp;#151;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a:effectLst/>
                        </a:rPr>
                        <a:t>&amp;#177;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ru-RU" sz="1200" dirty="0">
                          <a:effectLst/>
                        </a:rPr>
                        <a:t>±</a:t>
                      </a:r>
                      <a:endParaRPr lang="ru-RU" sz="12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
        <p:nvSpPr>
          <p:cNvPr id="3" name="Подзаголовок 2"/>
          <p:cNvSpPr>
            <a:spLocks noGrp="1"/>
          </p:cNvSpPr>
          <p:nvPr>
            <p:ph type="subTitle" idx="1"/>
          </p:nvPr>
        </p:nvSpPr>
        <p:spPr>
          <a:xfrm>
            <a:off x="1507067" y="5458265"/>
            <a:ext cx="8326250" cy="1055077"/>
          </a:xfrm>
        </p:spPr>
        <p:txBody>
          <a:bodyPr>
            <a:normAutofit/>
          </a:bodyPr>
          <a:lstStyle/>
          <a:p>
            <a:pPr lvl="0"/>
            <a:r>
              <a:rPr lang="ru-RU" b="1" i="1" dirty="0" err="1">
                <a:solidFill>
                  <a:schemeClr val="tx1"/>
                </a:solidFill>
                <a:latin typeface="Arial" panose="020B0604020202020204" pitchFamily="34" charset="0"/>
                <a:ea typeface="Times New Roman" panose="02020603050405020304" pitchFamily="18" charset="0"/>
              </a:rPr>
              <a:t>Эслатма</a:t>
            </a:r>
            <a:r>
              <a:rPr lang="en-US" b="1" i="1" dirty="0">
                <a:solidFill>
                  <a:schemeClr val="tx1"/>
                </a:solidFill>
                <a:latin typeface="Arial" panose="020B0604020202020204" pitchFamily="34" charset="0"/>
                <a:ea typeface="Times New Roman" panose="02020603050405020304" pitchFamily="18" charset="0"/>
              </a:rPr>
              <a:t>:  &amp;</a:t>
            </a:r>
            <a:r>
              <a:rPr lang="en-US" b="1" i="1" dirty="0" err="1">
                <a:solidFill>
                  <a:schemeClr val="tx1"/>
                </a:solidFill>
                <a:latin typeface="Arial" panose="020B0604020202020204" pitchFamily="34" charset="0"/>
                <a:ea typeface="Times New Roman" panose="02020603050405020304" pitchFamily="18" charset="0"/>
              </a:rPr>
              <a:t>lt</a:t>
            </a:r>
            <a:r>
              <a:rPr lang="uz-Cyrl-UZ" b="1" i="1" dirty="0">
                <a:solidFill>
                  <a:schemeClr val="tx1"/>
                </a:solidFill>
                <a:latin typeface="Arial" panose="020B0604020202020204" pitchFamily="34" charset="0"/>
                <a:ea typeface="Times New Roman" panose="02020603050405020304" pitchFamily="18" charset="0"/>
              </a:rPr>
              <a:t>   </a:t>
            </a:r>
            <a:r>
              <a:rPr lang="ru-RU" b="1" i="1" dirty="0" err="1">
                <a:solidFill>
                  <a:schemeClr val="tx1"/>
                </a:solidFill>
                <a:latin typeface="Arial" panose="020B0604020202020204" pitchFamily="34" charset="0"/>
                <a:ea typeface="Times New Roman" panose="02020603050405020304" pitchFamily="18" charset="0"/>
              </a:rPr>
              <a:t>ўрнида</a:t>
            </a:r>
            <a:r>
              <a:rPr lang="uz-Cyrl-UZ" b="1" i="1" dirty="0">
                <a:solidFill>
                  <a:schemeClr val="tx1"/>
                </a:solidFill>
                <a:latin typeface="Arial" panose="020B0604020202020204" pitchFamily="34" charset="0"/>
                <a:ea typeface="Times New Roman" panose="02020603050405020304" pitchFamily="18" charset="0"/>
              </a:rPr>
              <a:t>  </a:t>
            </a:r>
            <a:r>
              <a:rPr lang="en-US" b="1" i="1" dirty="0">
                <a:solidFill>
                  <a:schemeClr val="tx1"/>
                </a:solidFill>
                <a:latin typeface="Arial" panose="020B0604020202020204" pitchFamily="34" charset="0"/>
                <a:ea typeface="Times New Roman" panose="02020603050405020304" pitchFamily="18" charset="0"/>
              </a:rPr>
              <a:t> &amp;LT</a:t>
            </a:r>
            <a:r>
              <a:rPr lang="uz-Cyrl-UZ" b="1" i="1" dirty="0">
                <a:solidFill>
                  <a:schemeClr val="tx1"/>
                </a:solidFill>
                <a:latin typeface="Arial" panose="020B0604020202020204" pitchFamily="34" charset="0"/>
                <a:ea typeface="Times New Roman" panose="02020603050405020304" pitchFamily="18" charset="0"/>
              </a:rPr>
              <a:t>   </a:t>
            </a:r>
            <a:r>
              <a:rPr lang="ru-RU" b="1" i="1" dirty="0">
                <a:solidFill>
                  <a:schemeClr val="tx1"/>
                </a:solidFill>
                <a:latin typeface="Arial" panose="020B0604020202020204" pitchFamily="34" charset="0"/>
                <a:ea typeface="Times New Roman" panose="02020603050405020304" pitchFamily="18" charset="0"/>
              </a:rPr>
              <a:t>дан</a:t>
            </a:r>
            <a:r>
              <a:rPr lang="en-US" b="1" i="1" dirty="0">
                <a:solidFill>
                  <a:schemeClr val="tx1"/>
                </a:solidFill>
                <a:latin typeface="Arial" panose="020B0604020202020204" pitchFamily="34" charset="0"/>
                <a:ea typeface="Times New Roman" panose="02020603050405020304" pitchFamily="18" charset="0"/>
              </a:rPr>
              <a:t> </a:t>
            </a:r>
            <a:r>
              <a:rPr lang="ru-RU" b="1" i="1" dirty="0" err="1">
                <a:solidFill>
                  <a:schemeClr val="tx1"/>
                </a:solidFill>
                <a:latin typeface="Arial" panose="020B0604020202020204" pitchFamily="34" charset="0"/>
                <a:ea typeface="Times New Roman" panose="02020603050405020304" pitchFamily="18" charset="0"/>
              </a:rPr>
              <a:t>фойдаланиш</a:t>
            </a:r>
            <a:r>
              <a:rPr lang="en-US" b="1" i="1" dirty="0">
                <a:solidFill>
                  <a:schemeClr val="tx1"/>
                </a:solidFill>
                <a:latin typeface="Arial" panose="020B0604020202020204" pitchFamily="34" charset="0"/>
                <a:ea typeface="Times New Roman" panose="02020603050405020304" pitchFamily="18" charset="0"/>
              </a:rPr>
              <a:t> </a:t>
            </a:r>
            <a:r>
              <a:rPr lang="ru-RU" b="1" i="1" dirty="0" err="1">
                <a:solidFill>
                  <a:schemeClr val="tx1"/>
                </a:solidFill>
                <a:latin typeface="Arial" panose="020B0604020202020204" pitchFamily="34" charset="0"/>
                <a:ea typeface="Times New Roman" panose="02020603050405020304" pitchFamily="18" charset="0"/>
              </a:rPr>
              <a:t>мумкин</a:t>
            </a:r>
            <a:r>
              <a:rPr lang="en-US" b="1" i="1" dirty="0">
                <a:solidFill>
                  <a:schemeClr val="tx1"/>
                </a:solidFill>
                <a:latin typeface="Arial" panose="020B0604020202020204" pitchFamily="34" charset="0"/>
                <a:ea typeface="Times New Roman" panose="02020603050405020304" pitchFamily="18" charset="0"/>
              </a:rPr>
              <a:t> </a:t>
            </a:r>
            <a:r>
              <a:rPr lang="ru-RU" b="1" i="1" dirty="0" err="1">
                <a:solidFill>
                  <a:schemeClr val="tx1"/>
                </a:solidFill>
                <a:latin typeface="Arial" panose="020B0604020202020204" pitchFamily="34" charset="0"/>
                <a:ea typeface="Times New Roman" panose="02020603050405020304" pitchFamily="18" charset="0"/>
              </a:rPr>
              <a:t>эмас</a:t>
            </a:r>
            <a:r>
              <a:rPr lang="en-US" b="1" i="1" dirty="0">
                <a:solidFill>
                  <a:schemeClr val="tx1"/>
                </a:solidFill>
                <a:latin typeface="Arial" panose="020B0604020202020204" pitchFamily="34" charset="0"/>
                <a:ea typeface="Times New Roman" panose="02020603050405020304" pitchFamily="18" charset="0"/>
              </a:rPr>
              <a:t>.</a:t>
            </a:r>
            <a:endParaRPr lang="en-US" sz="2800" dirty="0">
              <a:solidFill>
                <a:schemeClr val="tx1"/>
              </a:solidFill>
              <a:latin typeface="Arial" panose="020B0604020202020204" pitchFamily="34" charset="0"/>
            </a:endParaRPr>
          </a:p>
          <a:p>
            <a:endParaRPr lang="ru-RU" dirty="0"/>
          </a:p>
        </p:txBody>
      </p:sp>
    </p:spTree>
    <p:extLst>
      <p:ext uri="{BB962C8B-B14F-4D97-AF65-F5344CB8AC3E}">
        <p14:creationId xmlns:p14="http://schemas.microsoft.com/office/powerpoint/2010/main" val="37818931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32229" y="217714"/>
            <a:ext cx="10435771" cy="6487886"/>
          </a:xfrm>
        </p:spPr>
        <p:txBody>
          <a:bodyPr>
            <a:noAutofit/>
          </a:bodyPr>
          <a:lstStyle/>
          <a:p>
            <a:r>
              <a:rPr lang="en-US" sz="3600" b="1" dirty="0">
                <a:solidFill>
                  <a:schemeClr val="tx1"/>
                </a:solidFill>
              </a:rPr>
              <a:t>HTML</a:t>
            </a:r>
            <a:r>
              <a:rPr lang="uz-Cyrl-UZ" sz="3600" b="1" dirty="0">
                <a:solidFill>
                  <a:schemeClr val="tx1"/>
                </a:solidFill>
              </a:rPr>
              <a:t>да тасвирлар билан ишлаш</a:t>
            </a:r>
            <a:endParaRPr lang="ru-RU" sz="3600" dirty="0">
              <a:solidFill>
                <a:schemeClr val="tx1"/>
              </a:solidFill>
            </a:endParaRPr>
          </a:p>
          <a:p>
            <a:pPr algn="just"/>
            <a:r>
              <a:rPr lang="uz-Cyrl-UZ" sz="3600" b="1" dirty="0" smtClean="0">
                <a:solidFill>
                  <a:schemeClr val="tx1"/>
                </a:solidFill>
              </a:rPr>
              <a:t>&lt;</a:t>
            </a:r>
            <a:r>
              <a:rPr lang="uz-Cyrl-UZ" sz="3600" b="1" dirty="0">
                <a:solidFill>
                  <a:schemeClr val="tx1"/>
                </a:solidFill>
              </a:rPr>
              <a:t>IMG&gt; - </a:t>
            </a:r>
            <a:r>
              <a:rPr lang="uz-Cyrl-UZ" sz="3600" dirty="0">
                <a:solidFill>
                  <a:schemeClr val="tx1"/>
                </a:solidFill>
              </a:rPr>
              <a:t>бу энг оммавий бўлган теглардан бири,</a:t>
            </a:r>
            <a:r>
              <a:rPr lang="uz-Cyrl-UZ" sz="3600" b="1" dirty="0">
                <a:solidFill>
                  <a:schemeClr val="tx1"/>
                </a:solidFill>
              </a:rPr>
              <a:t> </a:t>
            </a:r>
            <a:r>
              <a:rPr lang="uz-Cyrl-UZ" sz="3600" dirty="0">
                <a:solidFill>
                  <a:schemeClr val="tx1"/>
                </a:solidFill>
              </a:rPr>
              <a:t>web-дизайнерларнинг кўп ишлатадиган тег. Бу тег расмларни JPEG ва  GIF формасини </a:t>
            </a:r>
            <a:r>
              <a:rPr lang="uz-Cyrl-UZ" sz="3600" dirty="0" smtClean="0">
                <a:solidFill>
                  <a:schemeClr val="tx1"/>
                </a:solidFill>
              </a:rPr>
              <a:t>ишлатади.Параметрлари</a:t>
            </a:r>
            <a:r>
              <a:rPr lang="uz-Cyrl-UZ" sz="3600" dirty="0">
                <a:solidFill>
                  <a:schemeClr val="tx1"/>
                </a:solidFill>
              </a:rPr>
              <a:t>:</a:t>
            </a:r>
            <a:endParaRPr lang="ru-RU" sz="3600" dirty="0">
              <a:solidFill>
                <a:schemeClr val="tx1"/>
              </a:solidFill>
            </a:endParaRPr>
          </a:p>
          <a:p>
            <a:pPr algn="just"/>
            <a:r>
              <a:rPr lang="uz-Cyrl-UZ" sz="3600" b="1" dirty="0">
                <a:solidFill>
                  <a:schemeClr val="tx1"/>
                </a:solidFill>
              </a:rPr>
              <a:t>-SRC</a:t>
            </a:r>
            <a:r>
              <a:rPr lang="uz-Cyrl-UZ" sz="3600" dirty="0">
                <a:solidFill>
                  <a:schemeClr val="tx1"/>
                </a:solidFill>
              </a:rPr>
              <a:t> – шарт бўлган параметр , расмли файлни адресини кўрсатади.</a:t>
            </a:r>
            <a:endParaRPr lang="ru-RU" sz="3600" dirty="0">
              <a:solidFill>
                <a:schemeClr val="tx1"/>
              </a:solidFill>
            </a:endParaRPr>
          </a:p>
          <a:p>
            <a:pPr algn="just"/>
            <a:r>
              <a:rPr lang="uz-Cyrl-UZ" sz="3600" b="1" dirty="0">
                <a:solidFill>
                  <a:schemeClr val="tx1"/>
                </a:solidFill>
              </a:rPr>
              <a:t>-</a:t>
            </a:r>
            <a:r>
              <a:rPr lang="ru-RU" sz="3600" b="1" dirty="0">
                <a:solidFill>
                  <a:schemeClr val="tx1"/>
                </a:solidFill>
              </a:rPr>
              <a:t>HEIGHT</a:t>
            </a:r>
            <a:r>
              <a:rPr lang="ru-RU" sz="3600" dirty="0">
                <a:solidFill>
                  <a:schemeClr val="tx1"/>
                </a:solidFill>
              </a:rPr>
              <a:t> и </a:t>
            </a:r>
            <a:r>
              <a:rPr lang="ru-RU" sz="3600" b="1" dirty="0">
                <a:solidFill>
                  <a:schemeClr val="tx1"/>
                </a:solidFill>
              </a:rPr>
              <a:t>WIDTH</a:t>
            </a:r>
            <a:r>
              <a:rPr lang="ru-RU" sz="3600" dirty="0">
                <a:solidFill>
                  <a:schemeClr val="tx1"/>
                </a:solidFill>
              </a:rPr>
              <a:t> – </a:t>
            </a:r>
            <a:r>
              <a:rPr lang="uz-Cyrl-UZ" sz="3600" dirty="0">
                <a:solidFill>
                  <a:schemeClr val="tx1"/>
                </a:solidFill>
              </a:rPr>
              <a:t>тасвирни кенглиги ва баландлигини аниқлайди</a:t>
            </a:r>
            <a:r>
              <a:rPr lang="uz-Cyrl-UZ" sz="3600" dirty="0" smtClean="0">
                <a:solidFill>
                  <a:schemeClr val="tx1"/>
                </a:solidFill>
              </a:rPr>
              <a:t>.</a:t>
            </a:r>
            <a:r>
              <a:rPr lang="uz-Cyrl-UZ" sz="3600" b="1" dirty="0" smtClean="0">
                <a:solidFill>
                  <a:schemeClr val="tx1"/>
                </a:solidFill>
              </a:rPr>
              <a:t>-</a:t>
            </a:r>
            <a:r>
              <a:rPr lang="uz-Cyrl-UZ" sz="3600" b="1" dirty="0">
                <a:solidFill>
                  <a:schemeClr val="tx1"/>
                </a:solidFill>
              </a:rPr>
              <a:t>ALIGN</a:t>
            </a:r>
            <a:r>
              <a:rPr lang="uz-Cyrl-UZ" sz="3600" dirty="0">
                <a:solidFill>
                  <a:schemeClr val="tx1"/>
                </a:solidFill>
              </a:rPr>
              <a:t> - шарт бўлган параметр. Тасвини силжитиш, жойини ўзгартириш учун ишлатилади. </a:t>
            </a:r>
            <a:endParaRPr lang="ru-RU" sz="3600" dirty="0">
              <a:solidFill>
                <a:schemeClr val="tx1"/>
              </a:solidFill>
            </a:endParaRPr>
          </a:p>
        </p:txBody>
      </p:sp>
    </p:spTree>
    <p:extLst>
      <p:ext uri="{BB962C8B-B14F-4D97-AF65-F5344CB8AC3E}">
        <p14:creationId xmlns:p14="http://schemas.microsoft.com/office/powerpoint/2010/main" val="55221102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d3aa722038fe6063fa38cdce50616993e2ca70b2"/>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86</TotalTime>
  <Words>1789</Words>
  <Application>Microsoft Office PowerPoint</Application>
  <PresentationFormat>Произвольный</PresentationFormat>
  <Paragraphs>149</Paragraphs>
  <Slides>36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Грань</vt:lpstr>
      <vt:lpstr>Презентация PowerPoint</vt:lpstr>
      <vt:lpstr>Режа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nt</cp:lastModifiedBy>
  <cp:revision>20</cp:revision>
  <dcterms:created xsi:type="dcterms:W3CDTF">2017-04-05T05:55:57Z</dcterms:created>
  <dcterms:modified xsi:type="dcterms:W3CDTF">2018-11-16T12:53:14Z</dcterms:modified>
</cp:coreProperties>
</file>