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75" r:id="rId2"/>
    <p:sldId id="256" r:id="rId3"/>
    <p:sldId id="276" r:id="rId4"/>
    <p:sldId id="280" r:id="rId5"/>
    <p:sldId id="293" r:id="rId6"/>
    <p:sldId id="277" r:id="rId7"/>
    <p:sldId id="294" r:id="rId8"/>
    <p:sldId id="295" r:id="rId9"/>
    <p:sldId id="296" r:id="rId10"/>
    <p:sldId id="297" r:id="rId11"/>
    <p:sldId id="278" r:id="rId12"/>
    <p:sldId id="298" r:id="rId13"/>
    <p:sldId id="299" r:id="rId14"/>
    <p:sldId id="300" r:id="rId15"/>
    <p:sldId id="279" r:id="rId16"/>
    <p:sldId id="292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718" autoAdjust="0"/>
  </p:normalViewPr>
  <p:slideViewPr>
    <p:cSldViewPr>
      <p:cViewPr varScale="1">
        <p:scale>
          <a:sx n="103" d="100"/>
          <a:sy n="103" d="100"/>
        </p:scale>
        <p:origin x="234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8EF264B-5C52-429A-B85D-44B7FE5D6964}" type="doc">
      <dgm:prSet loTypeId="urn:microsoft.com/office/officeart/2005/8/layout/process2" loCatId="process" qsTypeId="urn:microsoft.com/office/officeart/2005/8/quickstyle/simple5" qsCatId="simple" csTypeId="urn:microsoft.com/office/officeart/2005/8/colors/accent2_2" csCatId="accent2" phldr="1"/>
      <dgm:spPr/>
    </dgm:pt>
    <dgm:pt modelId="{B71F4E58-FC87-4242-AEE7-426154D85BCF}">
      <dgm:prSet phldrT="[Text]"/>
      <dgm:spPr/>
      <dgm:t>
        <a:bodyPr/>
        <a:lstStyle/>
        <a:p>
          <a:r>
            <a:rPr lang="en-GB" dirty="0" smtClean="0"/>
            <a:t>Web development process</a:t>
          </a:r>
          <a:endParaRPr lang="en-US" dirty="0"/>
        </a:p>
      </dgm:t>
    </dgm:pt>
    <dgm:pt modelId="{53A34DC7-C0FA-4899-BC70-D5BB902EBECB}" type="parTrans" cxnId="{126A78DC-69AD-4310-A77D-F5F380488C23}">
      <dgm:prSet/>
      <dgm:spPr/>
      <dgm:t>
        <a:bodyPr/>
        <a:lstStyle/>
        <a:p>
          <a:endParaRPr lang="en-US"/>
        </a:p>
      </dgm:t>
    </dgm:pt>
    <dgm:pt modelId="{7A5EFF9F-E7A6-40D2-A902-F487F0AE4B79}" type="sibTrans" cxnId="{126A78DC-69AD-4310-A77D-F5F380488C23}">
      <dgm:prSet/>
      <dgm:spPr/>
      <dgm:t>
        <a:bodyPr/>
        <a:lstStyle/>
        <a:p>
          <a:endParaRPr lang="en-US"/>
        </a:p>
      </dgm:t>
    </dgm:pt>
    <dgm:pt modelId="{DA397B07-821C-4EE4-B9AB-FDADB8C1E71B}">
      <dgm:prSet phldrT="[Text]"/>
      <dgm:spPr/>
      <dgm:t>
        <a:bodyPr/>
        <a:lstStyle/>
        <a:p>
          <a:r>
            <a:rPr lang="en-GB" dirty="0" smtClean="0"/>
            <a:t>Online constructors</a:t>
          </a:r>
          <a:endParaRPr lang="en-US" dirty="0"/>
        </a:p>
      </dgm:t>
    </dgm:pt>
    <dgm:pt modelId="{EF4C4B35-681C-4054-9E1F-A16F7CECDC93}" type="parTrans" cxnId="{D2BB68CB-61EC-496F-9F35-EEBF562A79A2}">
      <dgm:prSet/>
      <dgm:spPr/>
      <dgm:t>
        <a:bodyPr/>
        <a:lstStyle/>
        <a:p>
          <a:endParaRPr lang="en-US"/>
        </a:p>
      </dgm:t>
    </dgm:pt>
    <dgm:pt modelId="{447F313E-787E-46BD-BAD7-1A31CE370302}" type="sibTrans" cxnId="{D2BB68CB-61EC-496F-9F35-EEBF562A79A2}">
      <dgm:prSet/>
      <dgm:spPr/>
      <dgm:t>
        <a:bodyPr/>
        <a:lstStyle/>
        <a:p>
          <a:endParaRPr lang="en-US"/>
        </a:p>
      </dgm:t>
    </dgm:pt>
    <dgm:pt modelId="{8C4C7B35-961A-4514-9E3C-C78547038723}">
      <dgm:prSet phldrT="[Text]"/>
      <dgm:spPr/>
      <dgm:t>
        <a:bodyPr/>
        <a:lstStyle/>
        <a:p>
          <a:r>
            <a:rPr lang="en-GB" dirty="0" smtClean="0"/>
            <a:t>Web publishing</a:t>
          </a:r>
          <a:endParaRPr lang="en-US" dirty="0"/>
        </a:p>
      </dgm:t>
    </dgm:pt>
    <dgm:pt modelId="{E2C2BE59-9E80-4425-9F9D-BA9936C350B5}" type="parTrans" cxnId="{99DC055C-1410-46F2-8A0B-9860DB2B9547}">
      <dgm:prSet/>
      <dgm:spPr/>
      <dgm:t>
        <a:bodyPr/>
        <a:lstStyle/>
        <a:p>
          <a:endParaRPr lang="en-US"/>
        </a:p>
      </dgm:t>
    </dgm:pt>
    <dgm:pt modelId="{302DB3C2-03B3-40F9-AABC-6D63FCA54396}" type="sibTrans" cxnId="{99DC055C-1410-46F2-8A0B-9860DB2B9547}">
      <dgm:prSet/>
      <dgm:spPr/>
      <dgm:t>
        <a:bodyPr/>
        <a:lstStyle/>
        <a:p>
          <a:endParaRPr lang="en-US"/>
        </a:p>
      </dgm:t>
    </dgm:pt>
    <dgm:pt modelId="{90F15475-B49E-47D6-BE6C-32CEE9926551}" type="pres">
      <dgm:prSet presAssocID="{68EF264B-5C52-429A-B85D-44B7FE5D6964}" presName="linearFlow" presStyleCnt="0">
        <dgm:presLayoutVars>
          <dgm:resizeHandles val="exact"/>
        </dgm:presLayoutVars>
      </dgm:prSet>
      <dgm:spPr/>
    </dgm:pt>
    <dgm:pt modelId="{F0766299-62C8-4147-AC40-D24B69392F21}" type="pres">
      <dgm:prSet presAssocID="{B71F4E58-FC87-4242-AEE7-426154D85BCF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E678CC7-75D5-4AED-9498-F012E62CD3C0}" type="pres">
      <dgm:prSet presAssocID="{7A5EFF9F-E7A6-40D2-A902-F487F0AE4B79}" presName="sibTrans" presStyleLbl="sibTrans2D1" presStyleIdx="0" presStyleCnt="2"/>
      <dgm:spPr/>
      <dgm:t>
        <a:bodyPr/>
        <a:lstStyle/>
        <a:p>
          <a:endParaRPr lang="en-US"/>
        </a:p>
      </dgm:t>
    </dgm:pt>
    <dgm:pt modelId="{38185BFF-630D-402A-B51A-1947307141CE}" type="pres">
      <dgm:prSet presAssocID="{7A5EFF9F-E7A6-40D2-A902-F487F0AE4B79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993B1F85-2B49-445E-81FA-F73345CE2E7B}" type="pres">
      <dgm:prSet presAssocID="{DA397B07-821C-4EE4-B9AB-FDADB8C1E71B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E4B4851-CBD2-4FBA-87F3-DB93096798D4}" type="pres">
      <dgm:prSet presAssocID="{447F313E-787E-46BD-BAD7-1A31CE370302}" presName="sibTrans" presStyleLbl="sibTrans2D1" presStyleIdx="1" presStyleCnt="2"/>
      <dgm:spPr/>
      <dgm:t>
        <a:bodyPr/>
        <a:lstStyle/>
        <a:p>
          <a:endParaRPr lang="en-US"/>
        </a:p>
      </dgm:t>
    </dgm:pt>
    <dgm:pt modelId="{4C315F6F-96D3-4689-B92D-8F8C6C07DE78}" type="pres">
      <dgm:prSet presAssocID="{447F313E-787E-46BD-BAD7-1A31CE370302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BC3482F7-6F98-47DB-B287-6F2D18C2412F}" type="pres">
      <dgm:prSet presAssocID="{8C4C7B35-961A-4514-9E3C-C78547038723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26A78DC-69AD-4310-A77D-F5F380488C23}" srcId="{68EF264B-5C52-429A-B85D-44B7FE5D6964}" destId="{B71F4E58-FC87-4242-AEE7-426154D85BCF}" srcOrd="0" destOrd="0" parTransId="{53A34DC7-C0FA-4899-BC70-D5BB902EBECB}" sibTransId="{7A5EFF9F-E7A6-40D2-A902-F487F0AE4B79}"/>
    <dgm:cxn modelId="{358A52FF-A947-498E-AA75-CC09CC4D2925}" type="presOf" srcId="{B71F4E58-FC87-4242-AEE7-426154D85BCF}" destId="{F0766299-62C8-4147-AC40-D24B69392F21}" srcOrd="0" destOrd="0" presId="urn:microsoft.com/office/officeart/2005/8/layout/process2"/>
    <dgm:cxn modelId="{D2BB68CB-61EC-496F-9F35-EEBF562A79A2}" srcId="{68EF264B-5C52-429A-B85D-44B7FE5D6964}" destId="{DA397B07-821C-4EE4-B9AB-FDADB8C1E71B}" srcOrd="1" destOrd="0" parTransId="{EF4C4B35-681C-4054-9E1F-A16F7CECDC93}" sibTransId="{447F313E-787E-46BD-BAD7-1A31CE370302}"/>
    <dgm:cxn modelId="{95B11A9F-6C74-49CB-ACDF-DE38D5BE4D38}" type="presOf" srcId="{7A5EFF9F-E7A6-40D2-A902-F487F0AE4B79}" destId="{38185BFF-630D-402A-B51A-1947307141CE}" srcOrd="1" destOrd="0" presId="urn:microsoft.com/office/officeart/2005/8/layout/process2"/>
    <dgm:cxn modelId="{A07F3DD8-7DBE-4DEF-9087-B87843D923BD}" type="presOf" srcId="{447F313E-787E-46BD-BAD7-1A31CE370302}" destId="{4E4B4851-CBD2-4FBA-87F3-DB93096798D4}" srcOrd="0" destOrd="0" presId="urn:microsoft.com/office/officeart/2005/8/layout/process2"/>
    <dgm:cxn modelId="{EA729E18-5ECC-4A5B-A8F4-9361F681D359}" type="presOf" srcId="{7A5EFF9F-E7A6-40D2-A902-F487F0AE4B79}" destId="{BE678CC7-75D5-4AED-9498-F012E62CD3C0}" srcOrd="0" destOrd="0" presId="urn:microsoft.com/office/officeart/2005/8/layout/process2"/>
    <dgm:cxn modelId="{C22FEBD6-63EA-49A6-B57D-BB9D69848E00}" type="presOf" srcId="{DA397B07-821C-4EE4-B9AB-FDADB8C1E71B}" destId="{993B1F85-2B49-445E-81FA-F73345CE2E7B}" srcOrd="0" destOrd="0" presId="urn:microsoft.com/office/officeart/2005/8/layout/process2"/>
    <dgm:cxn modelId="{D8B48020-EA04-4B35-90C4-271F6D0B1C7F}" type="presOf" srcId="{68EF264B-5C52-429A-B85D-44B7FE5D6964}" destId="{90F15475-B49E-47D6-BE6C-32CEE9926551}" srcOrd="0" destOrd="0" presId="urn:microsoft.com/office/officeart/2005/8/layout/process2"/>
    <dgm:cxn modelId="{7B70850B-A4E7-4160-B925-2FDA324E6F74}" type="presOf" srcId="{8C4C7B35-961A-4514-9E3C-C78547038723}" destId="{BC3482F7-6F98-47DB-B287-6F2D18C2412F}" srcOrd="0" destOrd="0" presId="urn:microsoft.com/office/officeart/2005/8/layout/process2"/>
    <dgm:cxn modelId="{AA8C918B-0E3A-4999-914C-D371FD488EAF}" type="presOf" srcId="{447F313E-787E-46BD-BAD7-1A31CE370302}" destId="{4C315F6F-96D3-4689-B92D-8F8C6C07DE78}" srcOrd="1" destOrd="0" presId="urn:microsoft.com/office/officeart/2005/8/layout/process2"/>
    <dgm:cxn modelId="{99DC055C-1410-46F2-8A0B-9860DB2B9547}" srcId="{68EF264B-5C52-429A-B85D-44B7FE5D6964}" destId="{8C4C7B35-961A-4514-9E3C-C78547038723}" srcOrd="2" destOrd="0" parTransId="{E2C2BE59-9E80-4425-9F9D-BA9936C350B5}" sibTransId="{302DB3C2-03B3-40F9-AABC-6D63FCA54396}"/>
    <dgm:cxn modelId="{67DAD27B-4321-4DA6-AEF0-470E4506DDF4}" type="presParOf" srcId="{90F15475-B49E-47D6-BE6C-32CEE9926551}" destId="{F0766299-62C8-4147-AC40-D24B69392F21}" srcOrd="0" destOrd="0" presId="urn:microsoft.com/office/officeart/2005/8/layout/process2"/>
    <dgm:cxn modelId="{571A8785-0AD2-4A0B-9DD1-FBFE07C5D7DA}" type="presParOf" srcId="{90F15475-B49E-47D6-BE6C-32CEE9926551}" destId="{BE678CC7-75D5-4AED-9498-F012E62CD3C0}" srcOrd="1" destOrd="0" presId="urn:microsoft.com/office/officeart/2005/8/layout/process2"/>
    <dgm:cxn modelId="{4A0DC731-8319-4826-8B06-54484EE7D218}" type="presParOf" srcId="{BE678CC7-75D5-4AED-9498-F012E62CD3C0}" destId="{38185BFF-630D-402A-B51A-1947307141CE}" srcOrd="0" destOrd="0" presId="urn:microsoft.com/office/officeart/2005/8/layout/process2"/>
    <dgm:cxn modelId="{5D207966-6A89-4A20-BFC7-A284FCC07F80}" type="presParOf" srcId="{90F15475-B49E-47D6-BE6C-32CEE9926551}" destId="{993B1F85-2B49-445E-81FA-F73345CE2E7B}" srcOrd="2" destOrd="0" presId="urn:microsoft.com/office/officeart/2005/8/layout/process2"/>
    <dgm:cxn modelId="{BAD181C4-24C2-4F7A-907A-B0FFC0301983}" type="presParOf" srcId="{90F15475-B49E-47D6-BE6C-32CEE9926551}" destId="{4E4B4851-CBD2-4FBA-87F3-DB93096798D4}" srcOrd="3" destOrd="0" presId="urn:microsoft.com/office/officeart/2005/8/layout/process2"/>
    <dgm:cxn modelId="{35DDAC46-6CD2-439A-9287-DD596ED539F9}" type="presParOf" srcId="{4E4B4851-CBD2-4FBA-87F3-DB93096798D4}" destId="{4C315F6F-96D3-4689-B92D-8F8C6C07DE78}" srcOrd="0" destOrd="0" presId="urn:microsoft.com/office/officeart/2005/8/layout/process2"/>
    <dgm:cxn modelId="{B4BD9F19-DCB0-476C-812A-13049C0A91D4}" type="presParOf" srcId="{90F15475-B49E-47D6-BE6C-32CEE9926551}" destId="{BC3482F7-6F98-47DB-B287-6F2D18C2412F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9DA4DBE-3981-4C62-A522-9FC1FC2183F9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DDB134A-A336-4DD1-B9EC-9A386DC828E7}">
      <dgm:prSet phldrT="[Text]"/>
      <dgm:spPr/>
      <dgm:t>
        <a:bodyPr/>
        <a:lstStyle/>
        <a:p>
          <a:r>
            <a:rPr lang="en-GB" dirty="0" smtClean="0"/>
            <a:t>Design</a:t>
          </a:r>
          <a:endParaRPr lang="en-US" dirty="0"/>
        </a:p>
      </dgm:t>
    </dgm:pt>
    <dgm:pt modelId="{8885CD52-355D-437C-A8BF-83CB20C689C3}" type="parTrans" cxnId="{8FB23F0A-E13A-48B4-BDB8-69B44797D955}">
      <dgm:prSet/>
      <dgm:spPr/>
      <dgm:t>
        <a:bodyPr/>
        <a:lstStyle/>
        <a:p>
          <a:endParaRPr lang="en-US"/>
        </a:p>
      </dgm:t>
    </dgm:pt>
    <dgm:pt modelId="{5524F202-2D9B-4FD0-9F6C-5ABDD3C80C85}" type="sibTrans" cxnId="{8FB23F0A-E13A-48B4-BDB8-69B44797D955}">
      <dgm:prSet/>
      <dgm:spPr/>
      <dgm:t>
        <a:bodyPr/>
        <a:lstStyle/>
        <a:p>
          <a:endParaRPr lang="en-US"/>
        </a:p>
      </dgm:t>
    </dgm:pt>
    <dgm:pt modelId="{9A245EED-0603-4386-B047-D29549317AE5}">
      <dgm:prSet phldrT="[Text]"/>
      <dgm:spPr/>
      <dgm:t>
        <a:bodyPr/>
        <a:lstStyle/>
        <a:p>
          <a:r>
            <a:rPr lang="en-GB" dirty="0" smtClean="0"/>
            <a:t>Layout</a:t>
          </a:r>
          <a:endParaRPr lang="en-US" dirty="0"/>
        </a:p>
      </dgm:t>
    </dgm:pt>
    <dgm:pt modelId="{456C40BD-D563-44FF-98C7-B18C21065E91}" type="parTrans" cxnId="{BBE63C85-F42E-47C4-ABC7-D322C3E251DD}">
      <dgm:prSet/>
      <dgm:spPr/>
      <dgm:t>
        <a:bodyPr/>
        <a:lstStyle/>
        <a:p>
          <a:endParaRPr lang="en-US"/>
        </a:p>
      </dgm:t>
    </dgm:pt>
    <dgm:pt modelId="{90D0C765-FEF6-42CE-9A45-4FD79B15E59C}" type="sibTrans" cxnId="{BBE63C85-F42E-47C4-ABC7-D322C3E251DD}">
      <dgm:prSet/>
      <dgm:spPr/>
      <dgm:t>
        <a:bodyPr/>
        <a:lstStyle/>
        <a:p>
          <a:endParaRPr lang="en-US"/>
        </a:p>
      </dgm:t>
    </dgm:pt>
    <dgm:pt modelId="{86C5EF7C-FE72-4B81-AB1F-0C2827B7C31F}">
      <dgm:prSet phldrT="[Text]"/>
      <dgm:spPr/>
      <dgm:t>
        <a:bodyPr/>
        <a:lstStyle/>
        <a:p>
          <a:r>
            <a:rPr lang="en-GB" dirty="0" smtClean="0"/>
            <a:t>Information</a:t>
          </a:r>
          <a:endParaRPr lang="en-US" dirty="0"/>
        </a:p>
      </dgm:t>
    </dgm:pt>
    <dgm:pt modelId="{F9A7899D-2C9E-4503-B1F3-0B8BB4D33D53}" type="parTrans" cxnId="{6083E137-AD2A-495E-A7B0-08031D7565E1}">
      <dgm:prSet/>
      <dgm:spPr/>
      <dgm:t>
        <a:bodyPr/>
        <a:lstStyle/>
        <a:p>
          <a:endParaRPr lang="en-US"/>
        </a:p>
      </dgm:t>
    </dgm:pt>
    <dgm:pt modelId="{A612C973-5EC0-4DF4-BFCA-2F14E1E60817}" type="sibTrans" cxnId="{6083E137-AD2A-495E-A7B0-08031D7565E1}">
      <dgm:prSet/>
      <dgm:spPr/>
      <dgm:t>
        <a:bodyPr/>
        <a:lstStyle/>
        <a:p>
          <a:endParaRPr lang="en-US"/>
        </a:p>
      </dgm:t>
    </dgm:pt>
    <dgm:pt modelId="{0CA27023-F792-4A6E-BF98-C17E085EFF37}">
      <dgm:prSet phldrT="[Text]"/>
      <dgm:spPr/>
      <dgm:t>
        <a:bodyPr/>
        <a:lstStyle/>
        <a:p>
          <a:r>
            <a:rPr lang="en-GB" dirty="0" smtClean="0"/>
            <a:t>Images</a:t>
          </a:r>
          <a:endParaRPr lang="en-US" dirty="0"/>
        </a:p>
      </dgm:t>
    </dgm:pt>
    <dgm:pt modelId="{FBE186E2-B75A-4C92-8A20-A7FF90267A30}" type="parTrans" cxnId="{309196D2-B3B1-430D-AA77-918BF4164384}">
      <dgm:prSet/>
      <dgm:spPr/>
      <dgm:t>
        <a:bodyPr/>
        <a:lstStyle/>
        <a:p>
          <a:endParaRPr lang="en-US"/>
        </a:p>
      </dgm:t>
    </dgm:pt>
    <dgm:pt modelId="{1FDBD482-4F6F-46E7-87AA-FCDF9D91E0DA}" type="sibTrans" cxnId="{309196D2-B3B1-430D-AA77-918BF4164384}">
      <dgm:prSet/>
      <dgm:spPr/>
      <dgm:t>
        <a:bodyPr/>
        <a:lstStyle/>
        <a:p>
          <a:endParaRPr lang="en-US"/>
        </a:p>
      </dgm:t>
    </dgm:pt>
    <dgm:pt modelId="{C26E67DF-DF5B-42E2-B31B-014FB9F035FC}">
      <dgm:prSet phldrT="[Text]"/>
      <dgm:spPr/>
      <dgm:t>
        <a:bodyPr/>
        <a:lstStyle/>
        <a:p>
          <a:r>
            <a:rPr lang="en-GB" dirty="0" smtClean="0"/>
            <a:t>Navigation</a:t>
          </a:r>
          <a:endParaRPr lang="en-US" dirty="0"/>
        </a:p>
      </dgm:t>
    </dgm:pt>
    <dgm:pt modelId="{6F38FE64-59DD-4F6D-B416-A5DEAB9328C3}" type="parTrans" cxnId="{9925369B-3571-4E8C-8FB2-A57158C851A3}">
      <dgm:prSet/>
      <dgm:spPr/>
      <dgm:t>
        <a:bodyPr/>
        <a:lstStyle/>
        <a:p>
          <a:endParaRPr lang="en-US"/>
        </a:p>
      </dgm:t>
    </dgm:pt>
    <dgm:pt modelId="{BFBEB154-1123-440D-A985-F070C3B6A46D}" type="sibTrans" cxnId="{9925369B-3571-4E8C-8FB2-A57158C851A3}">
      <dgm:prSet/>
      <dgm:spPr/>
      <dgm:t>
        <a:bodyPr/>
        <a:lstStyle/>
        <a:p>
          <a:endParaRPr lang="en-US"/>
        </a:p>
      </dgm:t>
    </dgm:pt>
    <dgm:pt modelId="{AB146A2E-8AC8-4B9A-A20F-27268D976ACE}">
      <dgm:prSet phldrT="[Text]"/>
      <dgm:spPr/>
      <dgm:t>
        <a:bodyPr/>
        <a:lstStyle/>
        <a:p>
          <a:r>
            <a:rPr lang="en-GB" dirty="0" smtClean="0"/>
            <a:t>Links</a:t>
          </a:r>
          <a:endParaRPr lang="en-US" dirty="0"/>
        </a:p>
      </dgm:t>
    </dgm:pt>
    <dgm:pt modelId="{E1BAB495-BDB3-41FD-80B8-07FD193F763D}" type="parTrans" cxnId="{A8010055-1DBE-4C58-B6AC-64B5DE47BB4A}">
      <dgm:prSet/>
      <dgm:spPr/>
      <dgm:t>
        <a:bodyPr/>
        <a:lstStyle/>
        <a:p>
          <a:endParaRPr lang="en-US"/>
        </a:p>
      </dgm:t>
    </dgm:pt>
    <dgm:pt modelId="{CA89907E-8524-48F2-B204-3AC4DA9B135A}" type="sibTrans" cxnId="{A8010055-1DBE-4C58-B6AC-64B5DE47BB4A}">
      <dgm:prSet/>
      <dgm:spPr/>
      <dgm:t>
        <a:bodyPr/>
        <a:lstStyle/>
        <a:p>
          <a:endParaRPr lang="en-US"/>
        </a:p>
      </dgm:t>
    </dgm:pt>
    <dgm:pt modelId="{C2A4B94A-5DAF-40DE-9DEF-B685A6BE1070}">
      <dgm:prSet/>
      <dgm:spPr/>
      <dgm:t>
        <a:bodyPr/>
        <a:lstStyle/>
        <a:p>
          <a:r>
            <a:rPr lang="en-GB" dirty="0" smtClean="0"/>
            <a:t>Style</a:t>
          </a:r>
          <a:endParaRPr lang="en-US" dirty="0"/>
        </a:p>
      </dgm:t>
    </dgm:pt>
    <dgm:pt modelId="{57C5E4FA-A27F-461F-8337-E98D850283C4}" type="parTrans" cxnId="{90AB7A8C-6A70-4B2C-B69D-8D6D23143A16}">
      <dgm:prSet/>
      <dgm:spPr/>
      <dgm:t>
        <a:bodyPr/>
        <a:lstStyle/>
        <a:p>
          <a:endParaRPr lang="en-US"/>
        </a:p>
      </dgm:t>
    </dgm:pt>
    <dgm:pt modelId="{8C07E09E-BDBA-4B25-9C14-7CDDE3C560CE}" type="sibTrans" cxnId="{90AB7A8C-6A70-4B2C-B69D-8D6D23143A16}">
      <dgm:prSet/>
      <dgm:spPr/>
      <dgm:t>
        <a:bodyPr/>
        <a:lstStyle/>
        <a:p>
          <a:endParaRPr lang="en-US"/>
        </a:p>
      </dgm:t>
    </dgm:pt>
    <dgm:pt modelId="{FC59FDBB-07A8-4ACC-9531-0DCAA8D51F7D}">
      <dgm:prSet/>
      <dgm:spPr/>
      <dgm:t>
        <a:bodyPr/>
        <a:lstStyle/>
        <a:p>
          <a:r>
            <a:rPr lang="en-GB" dirty="0" smtClean="0"/>
            <a:t>Sitemap</a:t>
          </a:r>
          <a:endParaRPr lang="en-US" dirty="0"/>
        </a:p>
      </dgm:t>
    </dgm:pt>
    <dgm:pt modelId="{53AC180A-653F-4A5C-8012-E430AAB38037}" type="parTrans" cxnId="{724B4166-2A21-4E56-9696-58115ABFBEDB}">
      <dgm:prSet/>
      <dgm:spPr/>
      <dgm:t>
        <a:bodyPr/>
        <a:lstStyle/>
        <a:p>
          <a:endParaRPr lang="en-US"/>
        </a:p>
      </dgm:t>
    </dgm:pt>
    <dgm:pt modelId="{556FD94B-16AD-4F2D-A4CB-C7A3B57ACBB9}" type="sibTrans" cxnId="{724B4166-2A21-4E56-9696-58115ABFBEDB}">
      <dgm:prSet/>
      <dgm:spPr/>
      <dgm:t>
        <a:bodyPr/>
        <a:lstStyle/>
        <a:p>
          <a:endParaRPr lang="en-US"/>
        </a:p>
      </dgm:t>
    </dgm:pt>
    <dgm:pt modelId="{52AD0903-F217-411A-9C01-8704CFC14F89}" type="pres">
      <dgm:prSet presAssocID="{69DA4DBE-3981-4C62-A522-9FC1FC2183F9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BD05BAEB-1960-4979-A20D-8C2DE67F72C0}" type="pres">
      <dgm:prSet presAssocID="{5DDB134A-A336-4DD1-B9EC-9A386DC828E7}" presName="hierRoot1" presStyleCnt="0"/>
      <dgm:spPr/>
    </dgm:pt>
    <dgm:pt modelId="{228C3CEB-CB3F-4E9C-AF0A-7ED0C652FD12}" type="pres">
      <dgm:prSet presAssocID="{5DDB134A-A336-4DD1-B9EC-9A386DC828E7}" presName="composite" presStyleCnt="0"/>
      <dgm:spPr/>
    </dgm:pt>
    <dgm:pt modelId="{D41C172D-FC92-47B0-8096-8C2F4B2E6EB9}" type="pres">
      <dgm:prSet presAssocID="{5DDB134A-A336-4DD1-B9EC-9A386DC828E7}" presName="background" presStyleLbl="node0" presStyleIdx="0" presStyleCnt="1"/>
      <dgm:spPr/>
    </dgm:pt>
    <dgm:pt modelId="{F6DBB5A5-FF2C-4A80-A4DF-CFC30BF316B4}" type="pres">
      <dgm:prSet presAssocID="{5DDB134A-A336-4DD1-B9EC-9A386DC828E7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E96233E-F8DF-4769-82D1-62A887A069A7}" type="pres">
      <dgm:prSet presAssocID="{5DDB134A-A336-4DD1-B9EC-9A386DC828E7}" presName="hierChild2" presStyleCnt="0"/>
      <dgm:spPr/>
    </dgm:pt>
    <dgm:pt modelId="{6B4BB5BE-2C01-407B-A9A4-DB61FBEBA9BC}" type="pres">
      <dgm:prSet presAssocID="{456C40BD-D563-44FF-98C7-B18C21065E91}" presName="Name10" presStyleLbl="parChTrans1D2" presStyleIdx="0" presStyleCnt="3"/>
      <dgm:spPr/>
      <dgm:t>
        <a:bodyPr/>
        <a:lstStyle/>
        <a:p>
          <a:endParaRPr lang="en-US"/>
        </a:p>
      </dgm:t>
    </dgm:pt>
    <dgm:pt modelId="{9C5192D6-C841-4224-B65D-5E599EA1F008}" type="pres">
      <dgm:prSet presAssocID="{9A245EED-0603-4386-B047-D29549317AE5}" presName="hierRoot2" presStyleCnt="0"/>
      <dgm:spPr/>
    </dgm:pt>
    <dgm:pt modelId="{41E974FE-385D-4F82-9CA1-FD2CEAB29796}" type="pres">
      <dgm:prSet presAssocID="{9A245EED-0603-4386-B047-D29549317AE5}" presName="composite2" presStyleCnt="0"/>
      <dgm:spPr/>
    </dgm:pt>
    <dgm:pt modelId="{159AEFDE-B903-434C-A163-DC96487E7F6D}" type="pres">
      <dgm:prSet presAssocID="{9A245EED-0603-4386-B047-D29549317AE5}" presName="background2" presStyleLbl="node2" presStyleIdx="0" presStyleCnt="3"/>
      <dgm:spPr/>
    </dgm:pt>
    <dgm:pt modelId="{097C829D-05C9-41A5-8C13-A673D2D71CC3}" type="pres">
      <dgm:prSet presAssocID="{9A245EED-0603-4386-B047-D29549317AE5}" presName="text2" presStyleLbl="fgAcc2" presStyleIdx="0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E6372C3-3566-4D5E-8B6B-95105022A645}" type="pres">
      <dgm:prSet presAssocID="{9A245EED-0603-4386-B047-D29549317AE5}" presName="hierChild3" presStyleCnt="0"/>
      <dgm:spPr/>
    </dgm:pt>
    <dgm:pt modelId="{50CC2808-9909-4E32-BE24-42A91B25D253}" type="pres">
      <dgm:prSet presAssocID="{F9A7899D-2C9E-4503-B1F3-0B8BB4D33D53}" presName="Name17" presStyleLbl="parChTrans1D3" presStyleIdx="0" presStyleCnt="4"/>
      <dgm:spPr/>
      <dgm:t>
        <a:bodyPr/>
        <a:lstStyle/>
        <a:p>
          <a:endParaRPr lang="en-US"/>
        </a:p>
      </dgm:t>
    </dgm:pt>
    <dgm:pt modelId="{7A4CC7E5-1B94-4EE5-A35C-BCD6CA97E051}" type="pres">
      <dgm:prSet presAssocID="{86C5EF7C-FE72-4B81-AB1F-0C2827B7C31F}" presName="hierRoot3" presStyleCnt="0"/>
      <dgm:spPr/>
    </dgm:pt>
    <dgm:pt modelId="{C820EA16-FD56-4E64-B7F7-96D0F9975D1C}" type="pres">
      <dgm:prSet presAssocID="{86C5EF7C-FE72-4B81-AB1F-0C2827B7C31F}" presName="composite3" presStyleCnt="0"/>
      <dgm:spPr/>
    </dgm:pt>
    <dgm:pt modelId="{992BD224-FA3D-4267-85A5-533714E50299}" type="pres">
      <dgm:prSet presAssocID="{86C5EF7C-FE72-4B81-AB1F-0C2827B7C31F}" presName="background3" presStyleLbl="node3" presStyleIdx="0" presStyleCnt="4"/>
      <dgm:spPr/>
    </dgm:pt>
    <dgm:pt modelId="{F520174F-AFC7-4950-AE54-40CBE10CD4C4}" type="pres">
      <dgm:prSet presAssocID="{86C5EF7C-FE72-4B81-AB1F-0C2827B7C31F}" presName="text3" presStyleLbl="fgAcc3" presStyleIdx="0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7F1E631-2BA4-45C7-9C06-B4E94EE0745B}" type="pres">
      <dgm:prSet presAssocID="{86C5EF7C-FE72-4B81-AB1F-0C2827B7C31F}" presName="hierChild4" presStyleCnt="0"/>
      <dgm:spPr/>
    </dgm:pt>
    <dgm:pt modelId="{A05373C2-92A6-403A-A7ED-CD2732C57EE9}" type="pres">
      <dgm:prSet presAssocID="{FBE186E2-B75A-4C92-8A20-A7FF90267A30}" presName="Name17" presStyleLbl="parChTrans1D3" presStyleIdx="1" presStyleCnt="4"/>
      <dgm:spPr/>
      <dgm:t>
        <a:bodyPr/>
        <a:lstStyle/>
        <a:p>
          <a:endParaRPr lang="en-US"/>
        </a:p>
      </dgm:t>
    </dgm:pt>
    <dgm:pt modelId="{9A835E78-EB3F-4521-AC8E-52BB3E7F6FDD}" type="pres">
      <dgm:prSet presAssocID="{0CA27023-F792-4A6E-BF98-C17E085EFF37}" presName="hierRoot3" presStyleCnt="0"/>
      <dgm:spPr/>
    </dgm:pt>
    <dgm:pt modelId="{8497FECE-FA34-40A8-9E8D-209C6F4E34C6}" type="pres">
      <dgm:prSet presAssocID="{0CA27023-F792-4A6E-BF98-C17E085EFF37}" presName="composite3" presStyleCnt="0"/>
      <dgm:spPr/>
    </dgm:pt>
    <dgm:pt modelId="{F18B8599-E5E5-482E-ADE5-60841CB94F40}" type="pres">
      <dgm:prSet presAssocID="{0CA27023-F792-4A6E-BF98-C17E085EFF37}" presName="background3" presStyleLbl="node3" presStyleIdx="1" presStyleCnt="4"/>
      <dgm:spPr/>
    </dgm:pt>
    <dgm:pt modelId="{623B82C2-10F8-4648-9C1A-566254CB5189}" type="pres">
      <dgm:prSet presAssocID="{0CA27023-F792-4A6E-BF98-C17E085EFF37}" presName="text3" presStyleLbl="fgAcc3" presStyleIdx="1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44C4CB0-F736-488F-82C4-D9F7ADA7ABBE}" type="pres">
      <dgm:prSet presAssocID="{0CA27023-F792-4A6E-BF98-C17E085EFF37}" presName="hierChild4" presStyleCnt="0"/>
      <dgm:spPr/>
    </dgm:pt>
    <dgm:pt modelId="{F8B6503C-2736-4E6B-B365-6A686E27A32D}" type="pres">
      <dgm:prSet presAssocID="{6F38FE64-59DD-4F6D-B416-A5DEAB9328C3}" presName="Name10" presStyleLbl="parChTrans1D2" presStyleIdx="1" presStyleCnt="3"/>
      <dgm:spPr/>
      <dgm:t>
        <a:bodyPr/>
        <a:lstStyle/>
        <a:p>
          <a:endParaRPr lang="en-US"/>
        </a:p>
      </dgm:t>
    </dgm:pt>
    <dgm:pt modelId="{5BD4499A-1DA7-464E-9C1F-395D11F5B22C}" type="pres">
      <dgm:prSet presAssocID="{C26E67DF-DF5B-42E2-B31B-014FB9F035FC}" presName="hierRoot2" presStyleCnt="0"/>
      <dgm:spPr/>
    </dgm:pt>
    <dgm:pt modelId="{5C71870F-0DE6-4DFE-94B3-C8EE90D904E3}" type="pres">
      <dgm:prSet presAssocID="{C26E67DF-DF5B-42E2-B31B-014FB9F035FC}" presName="composite2" presStyleCnt="0"/>
      <dgm:spPr/>
    </dgm:pt>
    <dgm:pt modelId="{F33B1BDE-7841-4F25-81FA-4C1455765FC8}" type="pres">
      <dgm:prSet presAssocID="{C26E67DF-DF5B-42E2-B31B-014FB9F035FC}" presName="background2" presStyleLbl="node2" presStyleIdx="1" presStyleCnt="3"/>
      <dgm:spPr/>
    </dgm:pt>
    <dgm:pt modelId="{5334FB94-13DE-4D90-9FB9-8D00AEB0988C}" type="pres">
      <dgm:prSet presAssocID="{C26E67DF-DF5B-42E2-B31B-014FB9F035FC}" presName="text2" presStyleLbl="fgAcc2" presStyleIdx="1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8BC6493-D830-4B4C-B525-DEE8B4CF0FBA}" type="pres">
      <dgm:prSet presAssocID="{C26E67DF-DF5B-42E2-B31B-014FB9F035FC}" presName="hierChild3" presStyleCnt="0"/>
      <dgm:spPr/>
    </dgm:pt>
    <dgm:pt modelId="{5BF9AB3D-C3A1-4B27-AF72-D19554B57865}" type="pres">
      <dgm:prSet presAssocID="{E1BAB495-BDB3-41FD-80B8-07FD193F763D}" presName="Name17" presStyleLbl="parChTrans1D3" presStyleIdx="2" presStyleCnt="4"/>
      <dgm:spPr/>
      <dgm:t>
        <a:bodyPr/>
        <a:lstStyle/>
        <a:p>
          <a:endParaRPr lang="en-US"/>
        </a:p>
      </dgm:t>
    </dgm:pt>
    <dgm:pt modelId="{E55BE9B7-84CC-4064-8FC3-98D19846A264}" type="pres">
      <dgm:prSet presAssocID="{AB146A2E-8AC8-4B9A-A20F-27268D976ACE}" presName="hierRoot3" presStyleCnt="0"/>
      <dgm:spPr/>
    </dgm:pt>
    <dgm:pt modelId="{BF30FE09-BCA2-4310-A3B7-9134339CC907}" type="pres">
      <dgm:prSet presAssocID="{AB146A2E-8AC8-4B9A-A20F-27268D976ACE}" presName="composite3" presStyleCnt="0"/>
      <dgm:spPr/>
    </dgm:pt>
    <dgm:pt modelId="{7AFB571E-4544-4F05-A942-841C8D130A40}" type="pres">
      <dgm:prSet presAssocID="{AB146A2E-8AC8-4B9A-A20F-27268D976ACE}" presName="background3" presStyleLbl="node3" presStyleIdx="2" presStyleCnt="4"/>
      <dgm:spPr/>
    </dgm:pt>
    <dgm:pt modelId="{2FA1DFAF-4405-4B77-8885-F1256598F214}" type="pres">
      <dgm:prSet presAssocID="{AB146A2E-8AC8-4B9A-A20F-27268D976ACE}" presName="text3" presStyleLbl="fgAcc3" presStyleIdx="2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00A76D6-62ED-4C58-ACAF-DB7B9BD642BE}" type="pres">
      <dgm:prSet presAssocID="{AB146A2E-8AC8-4B9A-A20F-27268D976ACE}" presName="hierChild4" presStyleCnt="0"/>
      <dgm:spPr/>
    </dgm:pt>
    <dgm:pt modelId="{3C956792-CE16-4C9C-8F0E-4CD75BBFDD62}" type="pres">
      <dgm:prSet presAssocID="{53AC180A-653F-4A5C-8012-E430AAB38037}" presName="Name17" presStyleLbl="parChTrans1D3" presStyleIdx="3" presStyleCnt="4"/>
      <dgm:spPr/>
      <dgm:t>
        <a:bodyPr/>
        <a:lstStyle/>
        <a:p>
          <a:endParaRPr lang="en-US"/>
        </a:p>
      </dgm:t>
    </dgm:pt>
    <dgm:pt modelId="{A735FF35-A7B8-49F1-8E28-4CDFA2C96C7B}" type="pres">
      <dgm:prSet presAssocID="{FC59FDBB-07A8-4ACC-9531-0DCAA8D51F7D}" presName="hierRoot3" presStyleCnt="0"/>
      <dgm:spPr/>
    </dgm:pt>
    <dgm:pt modelId="{E48329EC-880A-4918-85FC-08FFB20EC616}" type="pres">
      <dgm:prSet presAssocID="{FC59FDBB-07A8-4ACC-9531-0DCAA8D51F7D}" presName="composite3" presStyleCnt="0"/>
      <dgm:spPr/>
    </dgm:pt>
    <dgm:pt modelId="{78DADF20-0AD9-43C2-B0EF-6AD3199C967D}" type="pres">
      <dgm:prSet presAssocID="{FC59FDBB-07A8-4ACC-9531-0DCAA8D51F7D}" presName="background3" presStyleLbl="node3" presStyleIdx="3" presStyleCnt="4"/>
      <dgm:spPr/>
    </dgm:pt>
    <dgm:pt modelId="{6A6CD6FD-7273-47BB-9F36-56B1DB38E359}" type="pres">
      <dgm:prSet presAssocID="{FC59FDBB-07A8-4ACC-9531-0DCAA8D51F7D}" presName="text3" presStyleLbl="fgAcc3" presStyleIdx="3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A967FC2-9B95-42D8-BEDD-6BD595E174BB}" type="pres">
      <dgm:prSet presAssocID="{FC59FDBB-07A8-4ACC-9531-0DCAA8D51F7D}" presName="hierChild4" presStyleCnt="0"/>
      <dgm:spPr/>
    </dgm:pt>
    <dgm:pt modelId="{E15E159F-365F-406C-A067-57972369FD7A}" type="pres">
      <dgm:prSet presAssocID="{57C5E4FA-A27F-461F-8337-E98D850283C4}" presName="Name10" presStyleLbl="parChTrans1D2" presStyleIdx="2" presStyleCnt="3"/>
      <dgm:spPr/>
      <dgm:t>
        <a:bodyPr/>
        <a:lstStyle/>
        <a:p>
          <a:endParaRPr lang="en-US"/>
        </a:p>
      </dgm:t>
    </dgm:pt>
    <dgm:pt modelId="{D664FA46-CF99-4614-ACE8-A8B2A74D8FD4}" type="pres">
      <dgm:prSet presAssocID="{C2A4B94A-5DAF-40DE-9DEF-B685A6BE1070}" presName="hierRoot2" presStyleCnt="0"/>
      <dgm:spPr/>
    </dgm:pt>
    <dgm:pt modelId="{8B36D741-3FA2-46B1-8BF1-47DB0019EBDD}" type="pres">
      <dgm:prSet presAssocID="{C2A4B94A-5DAF-40DE-9DEF-B685A6BE1070}" presName="composite2" presStyleCnt="0"/>
      <dgm:spPr/>
    </dgm:pt>
    <dgm:pt modelId="{D789E781-8BD2-4811-95C2-D2250EEF418B}" type="pres">
      <dgm:prSet presAssocID="{C2A4B94A-5DAF-40DE-9DEF-B685A6BE1070}" presName="background2" presStyleLbl="node2" presStyleIdx="2" presStyleCnt="3"/>
      <dgm:spPr/>
    </dgm:pt>
    <dgm:pt modelId="{1CA64AF4-A0C3-411B-A04F-E3F36CB4BEBB}" type="pres">
      <dgm:prSet presAssocID="{C2A4B94A-5DAF-40DE-9DEF-B685A6BE1070}" presName="text2" presStyleLbl="fgAcc2" presStyleIdx="2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D52ACD1-4168-475A-BFDF-4CA507E46630}" type="pres">
      <dgm:prSet presAssocID="{C2A4B94A-5DAF-40DE-9DEF-B685A6BE1070}" presName="hierChild3" presStyleCnt="0"/>
      <dgm:spPr/>
    </dgm:pt>
  </dgm:ptLst>
  <dgm:cxnLst>
    <dgm:cxn modelId="{8A7D8E52-E3E6-40EB-9494-FBB4A4617CCA}" type="presOf" srcId="{5DDB134A-A336-4DD1-B9EC-9A386DC828E7}" destId="{F6DBB5A5-FF2C-4A80-A4DF-CFC30BF316B4}" srcOrd="0" destOrd="0" presId="urn:microsoft.com/office/officeart/2005/8/layout/hierarchy1"/>
    <dgm:cxn modelId="{1249C91B-2A24-40A8-85EA-F4BC63DCAEA9}" type="presOf" srcId="{C2A4B94A-5DAF-40DE-9DEF-B685A6BE1070}" destId="{1CA64AF4-A0C3-411B-A04F-E3F36CB4BEBB}" srcOrd="0" destOrd="0" presId="urn:microsoft.com/office/officeart/2005/8/layout/hierarchy1"/>
    <dgm:cxn modelId="{309196D2-B3B1-430D-AA77-918BF4164384}" srcId="{9A245EED-0603-4386-B047-D29549317AE5}" destId="{0CA27023-F792-4A6E-BF98-C17E085EFF37}" srcOrd="1" destOrd="0" parTransId="{FBE186E2-B75A-4C92-8A20-A7FF90267A30}" sibTransId="{1FDBD482-4F6F-46E7-87AA-FCDF9D91E0DA}"/>
    <dgm:cxn modelId="{629718D8-4421-4A69-926C-8BBEE0C40D2C}" type="presOf" srcId="{53AC180A-653F-4A5C-8012-E430AAB38037}" destId="{3C956792-CE16-4C9C-8F0E-4CD75BBFDD62}" srcOrd="0" destOrd="0" presId="urn:microsoft.com/office/officeart/2005/8/layout/hierarchy1"/>
    <dgm:cxn modelId="{8FB23F0A-E13A-48B4-BDB8-69B44797D955}" srcId="{69DA4DBE-3981-4C62-A522-9FC1FC2183F9}" destId="{5DDB134A-A336-4DD1-B9EC-9A386DC828E7}" srcOrd="0" destOrd="0" parTransId="{8885CD52-355D-437C-A8BF-83CB20C689C3}" sibTransId="{5524F202-2D9B-4FD0-9F6C-5ABDD3C80C85}"/>
    <dgm:cxn modelId="{D38579F6-1B03-4E93-83E0-178708622B06}" type="presOf" srcId="{69DA4DBE-3981-4C62-A522-9FC1FC2183F9}" destId="{52AD0903-F217-411A-9C01-8704CFC14F89}" srcOrd="0" destOrd="0" presId="urn:microsoft.com/office/officeart/2005/8/layout/hierarchy1"/>
    <dgm:cxn modelId="{338E2FC7-2526-468B-AF31-B02FB6186F1F}" type="presOf" srcId="{E1BAB495-BDB3-41FD-80B8-07FD193F763D}" destId="{5BF9AB3D-C3A1-4B27-AF72-D19554B57865}" srcOrd="0" destOrd="0" presId="urn:microsoft.com/office/officeart/2005/8/layout/hierarchy1"/>
    <dgm:cxn modelId="{956AA841-3EFF-4979-A228-B6D920341242}" type="presOf" srcId="{57C5E4FA-A27F-461F-8337-E98D850283C4}" destId="{E15E159F-365F-406C-A067-57972369FD7A}" srcOrd="0" destOrd="0" presId="urn:microsoft.com/office/officeart/2005/8/layout/hierarchy1"/>
    <dgm:cxn modelId="{934719AA-115D-4C2E-A723-DFD1B7F2F0A6}" type="presOf" srcId="{C26E67DF-DF5B-42E2-B31B-014FB9F035FC}" destId="{5334FB94-13DE-4D90-9FB9-8D00AEB0988C}" srcOrd="0" destOrd="0" presId="urn:microsoft.com/office/officeart/2005/8/layout/hierarchy1"/>
    <dgm:cxn modelId="{A8010055-1DBE-4C58-B6AC-64B5DE47BB4A}" srcId="{C26E67DF-DF5B-42E2-B31B-014FB9F035FC}" destId="{AB146A2E-8AC8-4B9A-A20F-27268D976ACE}" srcOrd="0" destOrd="0" parTransId="{E1BAB495-BDB3-41FD-80B8-07FD193F763D}" sibTransId="{CA89907E-8524-48F2-B204-3AC4DA9B135A}"/>
    <dgm:cxn modelId="{BBE63C85-F42E-47C4-ABC7-D322C3E251DD}" srcId="{5DDB134A-A336-4DD1-B9EC-9A386DC828E7}" destId="{9A245EED-0603-4386-B047-D29549317AE5}" srcOrd="0" destOrd="0" parTransId="{456C40BD-D563-44FF-98C7-B18C21065E91}" sibTransId="{90D0C765-FEF6-42CE-9A45-4FD79B15E59C}"/>
    <dgm:cxn modelId="{90AB7A8C-6A70-4B2C-B69D-8D6D23143A16}" srcId="{5DDB134A-A336-4DD1-B9EC-9A386DC828E7}" destId="{C2A4B94A-5DAF-40DE-9DEF-B685A6BE1070}" srcOrd="2" destOrd="0" parTransId="{57C5E4FA-A27F-461F-8337-E98D850283C4}" sibTransId="{8C07E09E-BDBA-4B25-9C14-7CDDE3C560CE}"/>
    <dgm:cxn modelId="{9925369B-3571-4E8C-8FB2-A57158C851A3}" srcId="{5DDB134A-A336-4DD1-B9EC-9A386DC828E7}" destId="{C26E67DF-DF5B-42E2-B31B-014FB9F035FC}" srcOrd="1" destOrd="0" parTransId="{6F38FE64-59DD-4F6D-B416-A5DEAB9328C3}" sibTransId="{BFBEB154-1123-440D-A985-F070C3B6A46D}"/>
    <dgm:cxn modelId="{EAC6AD16-120C-4D28-8102-9C318C2A958E}" type="presOf" srcId="{6F38FE64-59DD-4F6D-B416-A5DEAB9328C3}" destId="{F8B6503C-2736-4E6B-B365-6A686E27A32D}" srcOrd="0" destOrd="0" presId="urn:microsoft.com/office/officeart/2005/8/layout/hierarchy1"/>
    <dgm:cxn modelId="{0BB17229-858C-4719-8609-6C5C39BE58C9}" type="presOf" srcId="{9A245EED-0603-4386-B047-D29549317AE5}" destId="{097C829D-05C9-41A5-8C13-A673D2D71CC3}" srcOrd="0" destOrd="0" presId="urn:microsoft.com/office/officeart/2005/8/layout/hierarchy1"/>
    <dgm:cxn modelId="{33752D18-03CD-456E-8E9F-54B267295ECE}" type="presOf" srcId="{F9A7899D-2C9E-4503-B1F3-0B8BB4D33D53}" destId="{50CC2808-9909-4E32-BE24-42A91B25D253}" srcOrd="0" destOrd="0" presId="urn:microsoft.com/office/officeart/2005/8/layout/hierarchy1"/>
    <dgm:cxn modelId="{7162831A-75A2-41FB-A3DB-314C41E79334}" type="presOf" srcId="{AB146A2E-8AC8-4B9A-A20F-27268D976ACE}" destId="{2FA1DFAF-4405-4B77-8885-F1256598F214}" srcOrd="0" destOrd="0" presId="urn:microsoft.com/office/officeart/2005/8/layout/hierarchy1"/>
    <dgm:cxn modelId="{3100C4B4-717A-4133-AF7B-4BB9EA67E69B}" type="presOf" srcId="{456C40BD-D563-44FF-98C7-B18C21065E91}" destId="{6B4BB5BE-2C01-407B-A9A4-DB61FBEBA9BC}" srcOrd="0" destOrd="0" presId="urn:microsoft.com/office/officeart/2005/8/layout/hierarchy1"/>
    <dgm:cxn modelId="{724B4166-2A21-4E56-9696-58115ABFBEDB}" srcId="{C26E67DF-DF5B-42E2-B31B-014FB9F035FC}" destId="{FC59FDBB-07A8-4ACC-9531-0DCAA8D51F7D}" srcOrd="1" destOrd="0" parTransId="{53AC180A-653F-4A5C-8012-E430AAB38037}" sibTransId="{556FD94B-16AD-4F2D-A4CB-C7A3B57ACBB9}"/>
    <dgm:cxn modelId="{8C41FCB8-7C12-4100-A6FE-EF067D66AE38}" type="presOf" srcId="{FBE186E2-B75A-4C92-8A20-A7FF90267A30}" destId="{A05373C2-92A6-403A-A7ED-CD2732C57EE9}" srcOrd="0" destOrd="0" presId="urn:microsoft.com/office/officeart/2005/8/layout/hierarchy1"/>
    <dgm:cxn modelId="{581C0F10-2AB1-4D95-9595-0588E0B85E4F}" type="presOf" srcId="{0CA27023-F792-4A6E-BF98-C17E085EFF37}" destId="{623B82C2-10F8-4648-9C1A-566254CB5189}" srcOrd="0" destOrd="0" presId="urn:microsoft.com/office/officeart/2005/8/layout/hierarchy1"/>
    <dgm:cxn modelId="{5FEA0A0D-B993-4049-A111-A8CF3F2ECCB3}" type="presOf" srcId="{86C5EF7C-FE72-4B81-AB1F-0C2827B7C31F}" destId="{F520174F-AFC7-4950-AE54-40CBE10CD4C4}" srcOrd="0" destOrd="0" presId="urn:microsoft.com/office/officeart/2005/8/layout/hierarchy1"/>
    <dgm:cxn modelId="{6083E137-AD2A-495E-A7B0-08031D7565E1}" srcId="{9A245EED-0603-4386-B047-D29549317AE5}" destId="{86C5EF7C-FE72-4B81-AB1F-0C2827B7C31F}" srcOrd="0" destOrd="0" parTransId="{F9A7899D-2C9E-4503-B1F3-0B8BB4D33D53}" sibTransId="{A612C973-5EC0-4DF4-BFCA-2F14E1E60817}"/>
    <dgm:cxn modelId="{ED0B3A98-E66C-449E-BD21-F96325CD1B54}" type="presOf" srcId="{FC59FDBB-07A8-4ACC-9531-0DCAA8D51F7D}" destId="{6A6CD6FD-7273-47BB-9F36-56B1DB38E359}" srcOrd="0" destOrd="0" presId="urn:microsoft.com/office/officeart/2005/8/layout/hierarchy1"/>
    <dgm:cxn modelId="{65AED475-E05B-43D8-8DD2-18CFB22B6DA4}" type="presParOf" srcId="{52AD0903-F217-411A-9C01-8704CFC14F89}" destId="{BD05BAEB-1960-4979-A20D-8C2DE67F72C0}" srcOrd="0" destOrd="0" presId="urn:microsoft.com/office/officeart/2005/8/layout/hierarchy1"/>
    <dgm:cxn modelId="{14681ED2-6D0F-4FFA-BA15-E36A451CD918}" type="presParOf" srcId="{BD05BAEB-1960-4979-A20D-8C2DE67F72C0}" destId="{228C3CEB-CB3F-4E9C-AF0A-7ED0C652FD12}" srcOrd="0" destOrd="0" presId="urn:microsoft.com/office/officeart/2005/8/layout/hierarchy1"/>
    <dgm:cxn modelId="{2672589E-D936-42A8-9A11-471AF4A19995}" type="presParOf" srcId="{228C3CEB-CB3F-4E9C-AF0A-7ED0C652FD12}" destId="{D41C172D-FC92-47B0-8096-8C2F4B2E6EB9}" srcOrd="0" destOrd="0" presId="urn:microsoft.com/office/officeart/2005/8/layout/hierarchy1"/>
    <dgm:cxn modelId="{46EE6AE6-FA1E-4D31-AE87-C39A89847AEE}" type="presParOf" srcId="{228C3CEB-CB3F-4E9C-AF0A-7ED0C652FD12}" destId="{F6DBB5A5-FF2C-4A80-A4DF-CFC30BF316B4}" srcOrd="1" destOrd="0" presId="urn:microsoft.com/office/officeart/2005/8/layout/hierarchy1"/>
    <dgm:cxn modelId="{9951AF24-87DF-4672-B464-85EEEB1A36AA}" type="presParOf" srcId="{BD05BAEB-1960-4979-A20D-8C2DE67F72C0}" destId="{0E96233E-F8DF-4769-82D1-62A887A069A7}" srcOrd="1" destOrd="0" presId="urn:microsoft.com/office/officeart/2005/8/layout/hierarchy1"/>
    <dgm:cxn modelId="{21FA695F-F63F-4F47-8D35-3AE37B679009}" type="presParOf" srcId="{0E96233E-F8DF-4769-82D1-62A887A069A7}" destId="{6B4BB5BE-2C01-407B-A9A4-DB61FBEBA9BC}" srcOrd="0" destOrd="0" presId="urn:microsoft.com/office/officeart/2005/8/layout/hierarchy1"/>
    <dgm:cxn modelId="{0697EC95-D326-4448-BABF-220B1CD1C7AD}" type="presParOf" srcId="{0E96233E-F8DF-4769-82D1-62A887A069A7}" destId="{9C5192D6-C841-4224-B65D-5E599EA1F008}" srcOrd="1" destOrd="0" presId="urn:microsoft.com/office/officeart/2005/8/layout/hierarchy1"/>
    <dgm:cxn modelId="{364760F2-F6D9-40B2-8A9A-2586D474D024}" type="presParOf" srcId="{9C5192D6-C841-4224-B65D-5E599EA1F008}" destId="{41E974FE-385D-4F82-9CA1-FD2CEAB29796}" srcOrd="0" destOrd="0" presId="urn:microsoft.com/office/officeart/2005/8/layout/hierarchy1"/>
    <dgm:cxn modelId="{0C121C8B-8B96-4E28-9BB6-A14843DB7651}" type="presParOf" srcId="{41E974FE-385D-4F82-9CA1-FD2CEAB29796}" destId="{159AEFDE-B903-434C-A163-DC96487E7F6D}" srcOrd="0" destOrd="0" presId="urn:microsoft.com/office/officeart/2005/8/layout/hierarchy1"/>
    <dgm:cxn modelId="{A6C52238-0591-49BA-9124-745D8FC0894C}" type="presParOf" srcId="{41E974FE-385D-4F82-9CA1-FD2CEAB29796}" destId="{097C829D-05C9-41A5-8C13-A673D2D71CC3}" srcOrd="1" destOrd="0" presId="urn:microsoft.com/office/officeart/2005/8/layout/hierarchy1"/>
    <dgm:cxn modelId="{6D6CB709-9A30-49D8-AA45-86AA5C593173}" type="presParOf" srcId="{9C5192D6-C841-4224-B65D-5E599EA1F008}" destId="{EE6372C3-3566-4D5E-8B6B-95105022A645}" srcOrd="1" destOrd="0" presId="urn:microsoft.com/office/officeart/2005/8/layout/hierarchy1"/>
    <dgm:cxn modelId="{8001019A-565E-488E-A527-15EEE928D9BC}" type="presParOf" srcId="{EE6372C3-3566-4D5E-8B6B-95105022A645}" destId="{50CC2808-9909-4E32-BE24-42A91B25D253}" srcOrd="0" destOrd="0" presId="urn:microsoft.com/office/officeart/2005/8/layout/hierarchy1"/>
    <dgm:cxn modelId="{3AECB783-F351-4E09-97F1-198E50C6223A}" type="presParOf" srcId="{EE6372C3-3566-4D5E-8B6B-95105022A645}" destId="{7A4CC7E5-1B94-4EE5-A35C-BCD6CA97E051}" srcOrd="1" destOrd="0" presId="urn:microsoft.com/office/officeart/2005/8/layout/hierarchy1"/>
    <dgm:cxn modelId="{6E905ACB-D633-423C-9F66-A99ADACB093F}" type="presParOf" srcId="{7A4CC7E5-1B94-4EE5-A35C-BCD6CA97E051}" destId="{C820EA16-FD56-4E64-B7F7-96D0F9975D1C}" srcOrd="0" destOrd="0" presId="urn:microsoft.com/office/officeart/2005/8/layout/hierarchy1"/>
    <dgm:cxn modelId="{A7D3FB2C-C6DC-44A2-A88B-655B8CA0762F}" type="presParOf" srcId="{C820EA16-FD56-4E64-B7F7-96D0F9975D1C}" destId="{992BD224-FA3D-4267-85A5-533714E50299}" srcOrd="0" destOrd="0" presId="urn:microsoft.com/office/officeart/2005/8/layout/hierarchy1"/>
    <dgm:cxn modelId="{2D287CD6-5D06-4239-9C35-4ECEA3FB52EE}" type="presParOf" srcId="{C820EA16-FD56-4E64-B7F7-96D0F9975D1C}" destId="{F520174F-AFC7-4950-AE54-40CBE10CD4C4}" srcOrd="1" destOrd="0" presId="urn:microsoft.com/office/officeart/2005/8/layout/hierarchy1"/>
    <dgm:cxn modelId="{50EFEDAB-BB40-4616-91C1-07377CA4C2D9}" type="presParOf" srcId="{7A4CC7E5-1B94-4EE5-A35C-BCD6CA97E051}" destId="{87F1E631-2BA4-45C7-9C06-B4E94EE0745B}" srcOrd="1" destOrd="0" presId="urn:microsoft.com/office/officeart/2005/8/layout/hierarchy1"/>
    <dgm:cxn modelId="{52864C15-46BA-499F-BAED-D265DD21F706}" type="presParOf" srcId="{EE6372C3-3566-4D5E-8B6B-95105022A645}" destId="{A05373C2-92A6-403A-A7ED-CD2732C57EE9}" srcOrd="2" destOrd="0" presId="urn:microsoft.com/office/officeart/2005/8/layout/hierarchy1"/>
    <dgm:cxn modelId="{239C6F85-2A41-4E94-A663-58BDFBE8017B}" type="presParOf" srcId="{EE6372C3-3566-4D5E-8B6B-95105022A645}" destId="{9A835E78-EB3F-4521-AC8E-52BB3E7F6FDD}" srcOrd="3" destOrd="0" presId="urn:microsoft.com/office/officeart/2005/8/layout/hierarchy1"/>
    <dgm:cxn modelId="{FB8E0ED5-C07B-4C62-8BBB-AC5CEF2CBBA8}" type="presParOf" srcId="{9A835E78-EB3F-4521-AC8E-52BB3E7F6FDD}" destId="{8497FECE-FA34-40A8-9E8D-209C6F4E34C6}" srcOrd="0" destOrd="0" presId="urn:microsoft.com/office/officeart/2005/8/layout/hierarchy1"/>
    <dgm:cxn modelId="{04E128AF-79BC-4253-9F22-C3E6A72F2E0A}" type="presParOf" srcId="{8497FECE-FA34-40A8-9E8D-209C6F4E34C6}" destId="{F18B8599-E5E5-482E-ADE5-60841CB94F40}" srcOrd="0" destOrd="0" presId="urn:microsoft.com/office/officeart/2005/8/layout/hierarchy1"/>
    <dgm:cxn modelId="{61C5E1F2-4D6A-4A81-A288-11EFA7B3F538}" type="presParOf" srcId="{8497FECE-FA34-40A8-9E8D-209C6F4E34C6}" destId="{623B82C2-10F8-4648-9C1A-566254CB5189}" srcOrd="1" destOrd="0" presId="urn:microsoft.com/office/officeart/2005/8/layout/hierarchy1"/>
    <dgm:cxn modelId="{895B9922-00B5-4828-9543-7B64B2C681B8}" type="presParOf" srcId="{9A835E78-EB3F-4521-AC8E-52BB3E7F6FDD}" destId="{844C4CB0-F736-488F-82C4-D9F7ADA7ABBE}" srcOrd="1" destOrd="0" presId="urn:microsoft.com/office/officeart/2005/8/layout/hierarchy1"/>
    <dgm:cxn modelId="{E982A1D8-BC2B-4D10-A599-C6247E645B69}" type="presParOf" srcId="{0E96233E-F8DF-4769-82D1-62A887A069A7}" destId="{F8B6503C-2736-4E6B-B365-6A686E27A32D}" srcOrd="2" destOrd="0" presId="urn:microsoft.com/office/officeart/2005/8/layout/hierarchy1"/>
    <dgm:cxn modelId="{20A08E81-689C-4EF5-9A38-CD59B77B8C76}" type="presParOf" srcId="{0E96233E-F8DF-4769-82D1-62A887A069A7}" destId="{5BD4499A-1DA7-464E-9C1F-395D11F5B22C}" srcOrd="3" destOrd="0" presId="urn:microsoft.com/office/officeart/2005/8/layout/hierarchy1"/>
    <dgm:cxn modelId="{95BCABB7-C7DC-43D4-9E67-EDCBBF6C2863}" type="presParOf" srcId="{5BD4499A-1DA7-464E-9C1F-395D11F5B22C}" destId="{5C71870F-0DE6-4DFE-94B3-C8EE90D904E3}" srcOrd="0" destOrd="0" presId="urn:microsoft.com/office/officeart/2005/8/layout/hierarchy1"/>
    <dgm:cxn modelId="{2A25C79A-5067-4EA9-B7BA-06B4D402EAD3}" type="presParOf" srcId="{5C71870F-0DE6-4DFE-94B3-C8EE90D904E3}" destId="{F33B1BDE-7841-4F25-81FA-4C1455765FC8}" srcOrd="0" destOrd="0" presId="urn:microsoft.com/office/officeart/2005/8/layout/hierarchy1"/>
    <dgm:cxn modelId="{2920A876-6F46-4530-9DA5-58700004437E}" type="presParOf" srcId="{5C71870F-0DE6-4DFE-94B3-C8EE90D904E3}" destId="{5334FB94-13DE-4D90-9FB9-8D00AEB0988C}" srcOrd="1" destOrd="0" presId="urn:microsoft.com/office/officeart/2005/8/layout/hierarchy1"/>
    <dgm:cxn modelId="{611FDBB5-73FA-4366-BA45-C3C6F731A131}" type="presParOf" srcId="{5BD4499A-1DA7-464E-9C1F-395D11F5B22C}" destId="{E8BC6493-D830-4B4C-B525-DEE8B4CF0FBA}" srcOrd="1" destOrd="0" presId="urn:microsoft.com/office/officeart/2005/8/layout/hierarchy1"/>
    <dgm:cxn modelId="{36C73B18-E73C-481F-8906-D6F151D1A206}" type="presParOf" srcId="{E8BC6493-D830-4B4C-B525-DEE8B4CF0FBA}" destId="{5BF9AB3D-C3A1-4B27-AF72-D19554B57865}" srcOrd="0" destOrd="0" presId="urn:microsoft.com/office/officeart/2005/8/layout/hierarchy1"/>
    <dgm:cxn modelId="{6887F144-4AB5-44B6-A546-3E6E3C258DA9}" type="presParOf" srcId="{E8BC6493-D830-4B4C-B525-DEE8B4CF0FBA}" destId="{E55BE9B7-84CC-4064-8FC3-98D19846A264}" srcOrd="1" destOrd="0" presId="urn:microsoft.com/office/officeart/2005/8/layout/hierarchy1"/>
    <dgm:cxn modelId="{FBEB0396-97FE-4FFC-95FB-7DA0B71C2D77}" type="presParOf" srcId="{E55BE9B7-84CC-4064-8FC3-98D19846A264}" destId="{BF30FE09-BCA2-4310-A3B7-9134339CC907}" srcOrd="0" destOrd="0" presId="urn:microsoft.com/office/officeart/2005/8/layout/hierarchy1"/>
    <dgm:cxn modelId="{E3950AF5-0C92-48D7-B6DB-56139EE79D17}" type="presParOf" srcId="{BF30FE09-BCA2-4310-A3B7-9134339CC907}" destId="{7AFB571E-4544-4F05-A942-841C8D130A40}" srcOrd="0" destOrd="0" presId="urn:microsoft.com/office/officeart/2005/8/layout/hierarchy1"/>
    <dgm:cxn modelId="{F9A94FBA-7D40-43E3-8D73-69F07462F5B2}" type="presParOf" srcId="{BF30FE09-BCA2-4310-A3B7-9134339CC907}" destId="{2FA1DFAF-4405-4B77-8885-F1256598F214}" srcOrd="1" destOrd="0" presId="urn:microsoft.com/office/officeart/2005/8/layout/hierarchy1"/>
    <dgm:cxn modelId="{0A011415-B39D-46B7-8233-204336D0AA18}" type="presParOf" srcId="{E55BE9B7-84CC-4064-8FC3-98D19846A264}" destId="{200A76D6-62ED-4C58-ACAF-DB7B9BD642BE}" srcOrd="1" destOrd="0" presId="urn:microsoft.com/office/officeart/2005/8/layout/hierarchy1"/>
    <dgm:cxn modelId="{4990D42A-4A9C-4303-B521-2FB791EFB760}" type="presParOf" srcId="{E8BC6493-D830-4B4C-B525-DEE8B4CF0FBA}" destId="{3C956792-CE16-4C9C-8F0E-4CD75BBFDD62}" srcOrd="2" destOrd="0" presId="urn:microsoft.com/office/officeart/2005/8/layout/hierarchy1"/>
    <dgm:cxn modelId="{EB2359FD-331A-4B4C-920E-64160900C33E}" type="presParOf" srcId="{E8BC6493-D830-4B4C-B525-DEE8B4CF0FBA}" destId="{A735FF35-A7B8-49F1-8E28-4CDFA2C96C7B}" srcOrd="3" destOrd="0" presId="urn:microsoft.com/office/officeart/2005/8/layout/hierarchy1"/>
    <dgm:cxn modelId="{2CCF7EF3-583A-4326-88DC-741609AE8876}" type="presParOf" srcId="{A735FF35-A7B8-49F1-8E28-4CDFA2C96C7B}" destId="{E48329EC-880A-4918-85FC-08FFB20EC616}" srcOrd="0" destOrd="0" presId="urn:microsoft.com/office/officeart/2005/8/layout/hierarchy1"/>
    <dgm:cxn modelId="{D36F92F7-8F5A-41B0-90E7-A839B5F11244}" type="presParOf" srcId="{E48329EC-880A-4918-85FC-08FFB20EC616}" destId="{78DADF20-0AD9-43C2-B0EF-6AD3199C967D}" srcOrd="0" destOrd="0" presId="urn:microsoft.com/office/officeart/2005/8/layout/hierarchy1"/>
    <dgm:cxn modelId="{2F657E72-B015-43D4-BB60-885E81DDD0FA}" type="presParOf" srcId="{E48329EC-880A-4918-85FC-08FFB20EC616}" destId="{6A6CD6FD-7273-47BB-9F36-56B1DB38E359}" srcOrd="1" destOrd="0" presId="urn:microsoft.com/office/officeart/2005/8/layout/hierarchy1"/>
    <dgm:cxn modelId="{09387684-88AC-4320-9BE0-A8065F69BC5A}" type="presParOf" srcId="{A735FF35-A7B8-49F1-8E28-4CDFA2C96C7B}" destId="{4A967FC2-9B95-42D8-BEDD-6BD595E174BB}" srcOrd="1" destOrd="0" presId="urn:microsoft.com/office/officeart/2005/8/layout/hierarchy1"/>
    <dgm:cxn modelId="{FC3D8542-F997-45F0-89ED-B32D1388A588}" type="presParOf" srcId="{0E96233E-F8DF-4769-82D1-62A887A069A7}" destId="{E15E159F-365F-406C-A067-57972369FD7A}" srcOrd="4" destOrd="0" presId="urn:microsoft.com/office/officeart/2005/8/layout/hierarchy1"/>
    <dgm:cxn modelId="{F4CA49C2-3905-41B7-A7BA-6DE5D4414A67}" type="presParOf" srcId="{0E96233E-F8DF-4769-82D1-62A887A069A7}" destId="{D664FA46-CF99-4614-ACE8-A8B2A74D8FD4}" srcOrd="5" destOrd="0" presId="urn:microsoft.com/office/officeart/2005/8/layout/hierarchy1"/>
    <dgm:cxn modelId="{6E1F3A7F-62CF-4D01-8655-F6CD344CF69B}" type="presParOf" srcId="{D664FA46-CF99-4614-ACE8-A8B2A74D8FD4}" destId="{8B36D741-3FA2-46B1-8BF1-47DB0019EBDD}" srcOrd="0" destOrd="0" presId="urn:microsoft.com/office/officeart/2005/8/layout/hierarchy1"/>
    <dgm:cxn modelId="{1D042C48-73AF-4F74-BEB5-60A85476A7C9}" type="presParOf" srcId="{8B36D741-3FA2-46B1-8BF1-47DB0019EBDD}" destId="{D789E781-8BD2-4811-95C2-D2250EEF418B}" srcOrd="0" destOrd="0" presId="urn:microsoft.com/office/officeart/2005/8/layout/hierarchy1"/>
    <dgm:cxn modelId="{C0067772-E0DF-4EE4-8168-B520191F9963}" type="presParOf" srcId="{8B36D741-3FA2-46B1-8BF1-47DB0019EBDD}" destId="{1CA64AF4-A0C3-411B-A04F-E3F36CB4BEBB}" srcOrd="1" destOrd="0" presId="urn:microsoft.com/office/officeart/2005/8/layout/hierarchy1"/>
    <dgm:cxn modelId="{B36310E8-C431-45B6-BC31-D85F0F3A127B}" type="presParOf" srcId="{D664FA46-CF99-4614-ACE8-A8B2A74D8FD4}" destId="{2D52ACD1-4168-475A-BFDF-4CA507E46630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E4E1BB-A3A3-49C2-8E6D-AB14FB5FAE8C}" type="datetimeFigureOut">
              <a:rPr lang="ru-RU" smtClean="0"/>
              <a:pPr/>
              <a:t>13.05.2017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C6C664-4F7C-4A79-AB19-CC1167B3DCC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96206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C00FD-9A5F-420A-8214-53F1F3572982}" type="datetime1">
              <a:rPr lang="ru-RU" smtClean="0"/>
              <a:pPr/>
              <a:t>13.05.2017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6403-E9FB-4D18-9892-5B2E80E8E68D}" type="datetime1">
              <a:rPr lang="ru-RU" smtClean="0"/>
              <a:pPr/>
              <a:t>13.05.2017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5CE6C-E217-43B5-AEF7-C7D36682DBA0}" type="datetime1">
              <a:rPr lang="ru-RU" smtClean="0"/>
              <a:pPr/>
              <a:t>13.05.2017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04CE0-4043-44EF-8CE6-7927A7C9F805}" type="datetime1">
              <a:rPr lang="ru-RU" smtClean="0"/>
              <a:pPr/>
              <a:t>13.05.2017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95463-0820-407C-AD78-30D3B1032ADF}" type="datetime1">
              <a:rPr lang="ru-RU" smtClean="0"/>
              <a:pPr/>
              <a:t>13.05.2017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31085-9C2C-45E6-943B-B0185B058CDB}" type="datetime1">
              <a:rPr lang="ru-RU" smtClean="0"/>
              <a:pPr/>
              <a:t>13.05.2017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E520C-148F-4467-955E-E8341817CADE}" type="datetime1">
              <a:rPr lang="ru-RU" smtClean="0"/>
              <a:pPr/>
              <a:t>13.05.2017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7A476-38D0-40AF-BFD3-D560662E3D05}" type="datetime1">
              <a:rPr lang="ru-RU" smtClean="0"/>
              <a:pPr/>
              <a:t>13.05.2017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4DC92-D2E3-467C-BA4B-2622A378AC18}" type="datetime1">
              <a:rPr lang="ru-RU" smtClean="0"/>
              <a:pPr/>
              <a:t>13.05.2017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D7AE0E-72B9-487A-AF03-CC267D391C84}" type="datetime1">
              <a:rPr lang="ru-RU" smtClean="0"/>
              <a:pPr/>
              <a:t>13.05.2017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67F74-B54F-4EB8-B6A6-55EBFC1F29B6}" type="datetime1">
              <a:rPr lang="ru-RU" smtClean="0"/>
              <a:pPr/>
              <a:t>13.05.2017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3D3E19-E4DD-4EA1-B7D3-CF2A52BF6132}" type="datetime1">
              <a:rPr lang="ru-RU" smtClean="0"/>
              <a:pPr/>
              <a:t>13.05.2017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.xml"/><Relationship Id="rId3" Type="http://schemas.openxmlformats.org/officeDocument/2006/relationships/slide" Target="slide3.xml"/><Relationship Id="rId7" Type="http://schemas.openxmlformats.org/officeDocument/2006/relationships/diagramData" Target="../diagrams/data1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5.xml"/><Relationship Id="rId11" Type="http://schemas.microsoft.com/office/2007/relationships/diagramDrawing" Target="../diagrams/drawing1.xml"/><Relationship Id="rId5" Type="http://schemas.openxmlformats.org/officeDocument/2006/relationships/slide" Target="slide11.xml"/><Relationship Id="rId10" Type="http://schemas.openxmlformats.org/officeDocument/2006/relationships/diagramColors" Target="../diagrams/colors1.xml"/><Relationship Id="rId4" Type="http://schemas.openxmlformats.org/officeDocument/2006/relationships/slide" Target="slide6.xml"/><Relationship Id="rId9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diagramLayout" Target="../diagrams/layout2.xml"/><Relationship Id="rId7" Type="http://schemas.openxmlformats.org/officeDocument/2006/relationships/slide" Target="slide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11" Type="http://schemas.openxmlformats.org/officeDocument/2006/relationships/slide" Target="slide15.xml"/><Relationship Id="rId5" Type="http://schemas.openxmlformats.org/officeDocument/2006/relationships/diagramColors" Target="../diagrams/colors2.xml"/><Relationship Id="rId10" Type="http://schemas.openxmlformats.org/officeDocument/2006/relationships/slide" Target="slide11.xml"/><Relationship Id="rId4" Type="http://schemas.openxmlformats.org/officeDocument/2006/relationships/diagramQuickStyle" Target="../diagrams/quickStyle2.xml"/><Relationship Id="rId9" Type="http://schemas.openxmlformats.org/officeDocument/2006/relationships/slide" Target="slide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slide" Target="slide15.xm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slide" Target="slide11.xml"/><Relationship Id="rId5" Type="http://schemas.openxmlformats.org/officeDocument/2006/relationships/slide" Target="slide6.xml"/><Relationship Id="rId4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5.xml"/><Relationship Id="rId5" Type="http://schemas.openxmlformats.org/officeDocument/2006/relationships/slide" Target="slide11.xml"/><Relationship Id="rId4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5.xml"/><Relationship Id="rId5" Type="http://schemas.openxmlformats.org/officeDocument/2006/relationships/slide" Target="slide11.xml"/><Relationship Id="rId4" Type="http://schemas.openxmlformats.org/officeDocument/2006/relationships/slide" Target="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5.xml"/><Relationship Id="rId5" Type="http://schemas.openxmlformats.org/officeDocument/2006/relationships/slide" Target="slide11.xml"/><Relationship Id="rId4" Type="http://schemas.openxmlformats.org/officeDocument/2006/relationships/slide" Target="slid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slide" Target="slide15.xml"/><Relationship Id="rId2" Type="http://schemas.openxmlformats.org/officeDocument/2006/relationships/hyperlink" Target="https://freewebsitetemplate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slide" Target="slide11.xml"/><Relationship Id="rId5" Type="http://schemas.openxmlformats.org/officeDocument/2006/relationships/slide" Target="slide6.xml"/><Relationship Id="rId4" Type="http://schemas.openxmlformats.org/officeDocument/2006/relationships/slide" Target="slide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3" Type="http://schemas.openxmlformats.org/officeDocument/2006/relationships/hyperlink" Target="https://www.joomla.org/" TargetMode="External"/><Relationship Id="rId7" Type="http://schemas.openxmlformats.org/officeDocument/2006/relationships/slide" Target="slide3.xml"/><Relationship Id="rId2" Type="http://schemas.openxmlformats.org/officeDocument/2006/relationships/hyperlink" Target="https://www.drupal.org/" TargetMode="External"/><Relationship Id="rId1" Type="http://schemas.openxmlformats.org/officeDocument/2006/relationships/slideLayout" Target="../slideLayouts/slideLayout1.xml"/><Relationship Id="rId6" Type="http://schemas.openxmlformats.org/officeDocument/2006/relationships/slide" Target="slide2.xml"/><Relationship Id="rId5" Type="http://schemas.openxmlformats.org/officeDocument/2006/relationships/hyperlink" Target="http://spyrestudios.com/free-content-management-systems/" TargetMode="External"/><Relationship Id="rId10" Type="http://schemas.openxmlformats.org/officeDocument/2006/relationships/slide" Target="slide15.xml"/><Relationship Id="rId4" Type="http://schemas.openxmlformats.org/officeDocument/2006/relationships/hyperlink" Target="https://wordpress.org/" TargetMode="External"/><Relationship Id="rId9" Type="http://schemas.openxmlformats.org/officeDocument/2006/relationships/slide" Target="slide1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3" Type="http://schemas.openxmlformats.org/officeDocument/2006/relationships/hyperlink" Target="https://www.w3schools.com/bootstrap/" TargetMode="External"/><Relationship Id="rId7" Type="http://schemas.openxmlformats.org/officeDocument/2006/relationships/slide" Target="slide3.xml"/><Relationship Id="rId2" Type="http://schemas.openxmlformats.org/officeDocument/2006/relationships/hyperlink" Target="https://sites.google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slide" Target="slide2.xml"/><Relationship Id="rId5" Type="http://schemas.openxmlformats.org/officeDocument/2006/relationships/hyperlink" Target="https://www.zoho.com/sites/" TargetMode="External"/><Relationship Id="rId10" Type="http://schemas.openxmlformats.org/officeDocument/2006/relationships/slide" Target="slide15.xml"/><Relationship Id="rId4" Type="http://schemas.openxmlformats.org/officeDocument/2006/relationships/hyperlink" Target="https://www.weebly.com/" TargetMode="External"/><Relationship Id="rId9" Type="http://schemas.openxmlformats.org/officeDocument/2006/relationships/slide" Target="slide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5.xml"/><Relationship Id="rId5" Type="http://schemas.openxmlformats.org/officeDocument/2006/relationships/slide" Target="slide11.xml"/><Relationship Id="rId4" Type="http://schemas.openxmlformats.org/officeDocument/2006/relationships/slide" Target="slide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slide" Target="slide15.xml"/><Relationship Id="rId2" Type="http://schemas.openxmlformats.org/officeDocument/2006/relationships/hyperlink" Target="https://sg.godaddy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slide" Target="slide11.xml"/><Relationship Id="rId5" Type="http://schemas.openxmlformats.org/officeDocument/2006/relationships/slide" Target="slide6.xml"/><Relationship Id="rId4" Type="http://schemas.openxmlformats.org/officeDocument/2006/relationships/slide" Target="slide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slide" Target="slide15.xml"/><Relationship Id="rId2" Type="http://schemas.openxmlformats.org/officeDocument/2006/relationships/hyperlink" Target="https://sg.godaddy.com/hosting/web-hosting" TargetMode="External"/><Relationship Id="rId1" Type="http://schemas.openxmlformats.org/officeDocument/2006/relationships/slideLayout" Target="../slideLayouts/slideLayout1.xml"/><Relationship Id="rId6" Type="http://schemas.openxmlformats.org/officeDocument/2006/relationships/slide" Target="slide11.xml"/><Relationship Id="rId5" Type="http://schemas.openxmlformats.org/officeDocument/2006/relationships/slide" Target="slide6.xml"/><Relationship Id="rId4" Type="http://schemas.openxmlformats.org/officeDocument/2006/relationships/slide" Target="slide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slide" Target="slide15.xml"/><Relationship Id="rId2" Type="http://schemas.openxmlformats.org/officeDocument/2006/relationships/hyperlink" Target="https://www.000webhost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slide" Target="slide11.xml"/><Relationship Id="rId5" Type="http://schemas.openxmlformats.org/officeDocument/2006/relationships/slide" Target="slide6.xml"/><Relationship Id="rId4" Type="http://schemas.openxmlformats.org/officeDocument/2006/relationships/slide" Target="slide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slide" Target="slide15.xml"/><Relationship Id="rId2" Type="http://schemas.openxmlformats.org/officeDocument/2006/relationships/hyperlink" Target="http://courseware.codeschool.com/beginners_guide/CodeSchool-BeginnersGuideToWebDevelopment.pdf" TargetMode="External"/><Relationship Id="rId1" Type="http://schemas.openxmlformats.org/officeDocument/2006/relationships/slideLayout" Target="../slideLayouts/slideLayout1.xml"/><Relationship Id="rId6" Type="http://schemas.openxmlformats.org/officeDocument/2006/relationships/slide" Target="slide11.xml"/><Relationship Id="rId5" Type="http://schemas.openxmlformats.org/officeDocument/2006/relationships/slide" Target="slide6.xml"/><Relationship Id="rId4" Type="http://schemas.openxmlformats.org/officeDocument/2006/relationships/slide" Target="slide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slide" Target="slide15.xml"/><Relationship Id="rId2" Type="http://schemas.openxmlformats.org/officeDocument/2006/relationships/hyperlink" Target="http://www.webserv.ca/developmentCycle.php" TargetMode="External"/><Relationship Id="rId1" Type="http://schemas.openxmlformats.org/officeDocument/2006/relationships/slideLayout" Target="../slideLayouts/slideLayout1.xml"/><Relationship Id="rId6" Type="http://schemas.openxmlformats.org/officeDocument/2006/relationships/slide" Target="slide11.xml"/><Relationship Id="rId5" Type="http://schemas.openxmlformats.org/officeDocument/2006/relationships/slide" Target="slide6.xml"/><Relationship Id="rId4" Type="http://schemas.openxmlformats.org/officeDocument/2006/relationships/slide" Target="slid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7" name="Прямоугольник 6"/>
          <p:cNvSpPr/>
          <p:nvPr/>
        </p:nvSpPr>
        <p:spPr>
          <a:xfrm>
            <a:off x="0" y="1633930"/>
            <a:ext cx="4357686" cy="64294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0" name="Подзаголовок 69"/>
          <p:cNvSpPr>
            <a:spLocks noGrp="1"/>
          </p:cNvSpPr>
          <p:nvPr>
            <p:ph type="subTitle" idx="1"/>
          </p:nvPr>
        </p:nvSpPr>
        <p:spPr>
          <a:xfrm>
            <a:off x="1115616" y="1571612"/>
            <a:ext cx="6043610" cy="2143140"/>
          </a:xfrm>
        </p:spPr>
        <p:txBody>
          <a:bodyPr>
            <a:normAutofit/>
          </a:bodyPr>
          <a:lstStyle/>
          <a:p>
            <a:r>
              <a:rPr lang="en-US" sz="4400" b="1" dirty="0" smtClean="0">
                <a:solidFill>
                  <a:schemeClr val="tx1"/>
                </a:solidFill>
              </a:rPr>
              <a:t>Lecture </a:t>
            </a:r>
            <a:r>
              <a:rPr lang="en-US" sz="4400" b="1" dirty="0" smtClean="0">
                <a:solidFill>
                  <a:schemeClr val="tx1"/>
                </a:solidFill>
              </a:rPr>
              <a:t>12.       </a:t>
            </a:r>
            <a:r>
              <a:rPr lang="en-US" sz="4400" b="1" dirty="0" smtClean="0">
                <a:solidFill>
                  <a:schemeClr val="tx1"/>
                </a:solidFill>
              </a:rPr>
              <a:t>Online Web constructors</a:t>
            </a:r>
          </a:p>
          <a:p>
            <a:endParaRPr lang="ru-RU" sz="4400" b="1" dirty="0">
              <a:solidFill>
                <a:schemeClr val="tx1"/>
              </a:solidFill>
            </a:endParaRPr>
          </a:p>
        </p:txBody>
      </p:sp>
      <p:sp>
        <p:nvSpPr>
          <p:cNvPr id="75" name="Прямоугольник 74"/>
          <p:cNvSpPr/>
          <p:nvPr/>
        </p:nvSpPr>
        <p:spPr>
          <a:xfrm>
            <a:off x="1571604" y="3786190"/>
            <a:ext cx="64294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/>
              <a:t>Keywords: online web constructors, web publishing, web development</a:t>
            </a:r>
            <a:endParaRPr lang="en-US" b="1" i="1" dirty="0" smtClean="0"/>
          </a:p>
        </p:txBody>
      </p:sp>
      <p:sp>
        <p:nvSpPr>
          <p:cNvPr id="8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12. Online Web Constructors.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Полилиния 11">
            <a:hlinkClick r:id="rId2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13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17" name="Полилиния 16">
            <a:hlinkClick r:id="rId3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chemeClr val="accent6"/>
                </a:solidFill>
              </a:rPr>
              <a:t>Web Development Process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18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19" name="Полилиния 18">
            <a:hlinkClick r:id="rId4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kern="1200" dirty="0" smtClean="0">
                <a:solidFill>
                  <a:srgbClr val="002060"/>
                </a:solidFill>
              </a:rPr>
              <a:t>Online Constructors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21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2" name="Полилиния 21">
            <a:hlinkClick r:id="rId5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Web Publishing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pPr algn="l"/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cxnSp>
        <p:nvCxnSpPr>
          <p:cNvPr id="20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4500563" y="285728"/>
            <a:ext cx="280942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Lecture plan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71" name="Полилиния 70"/>
          <p:cNvSpPr/>
          <p:nvPr/>
        </p:nvSpPr>
        <p:spPr>
          <a:xfrm rot="16200000">
            <a:off x="1800158" y="1817202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8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56" name="Полилиния 21">
            <a:hlinkClick r:id="rId6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178391230"/>
              </p:ext>
            </p:extLst>
          </p:nvPr>
        </p:nvGraphicFramePr>
        <p:xfrm>
          <a:off x="2783182" y="1340768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23" name="Нижний колонтитул 5"/>
          <p:cNvSpPr txBox="1">
            <a:spLocks/>
          </p:cNvSpPr>
          <p:nvPr/>
        </p:nvSpPr>
        <p:spPr>
          <a:xfrm>
            <a:off x="3276600" y="6304235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Lecture 12. Online Web Constructors. Author: Aleksey Semyonov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pPr algn="l"/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4146492" y="285728"/>
            <a:ext cx="271356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000" b="1" dirty="0" smtClean="0"/>
              <a:t>Web Design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aphicFrame>
        <p:nvGraphicFramePr>
          <p:cNvPr id="21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5805723"/>
              </p:ext>
            </p:extLst>
          </p:nvPr>
        </p:nvGraphicFramePr>
        <p:xfrm>
          <a:off x="2555776" y="1461521"/>
          <a:ext cx="6048672" cy="32437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2" name="Полилиния 11">
            <a:hlinkClick r:id="rId7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3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4" name="Полилиния 16">
            <a:hlinkClick r:id="rId8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chemeClr val="accent6"/>
                </a:solidFill>
              </a:rPr>
              <a:t>Web Development Process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25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8" name="Полилиния 18">
            <a:hlinkClick r:id="rId9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kern="1200" dirty="0" smtClean="0">
                <a:solidFill>
                  <a:srgbClr val="002060"/>
                </a:solidFill>
              </a:rPr>
              <a:t>Online Constructors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29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0" name="Полилиния 21">
            <a:hlinkClick r:id="rId10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Web Publishing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31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олилиния 70"/>
          <p:cNvSpPr/>
          <p:nvPr/>
        </p:nvSpPr>
        <p:spPr>
          <a:xfrm rot="16200000">
            <a:off x="1800158" y="1817202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4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5" name="Полилиния 21">
            <a:hlinkClick r:id="rId11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36" name="Нижний колонтитул 5"/>
          <p:cNvSpPr txBox="1">
            <a:spLocks/>
          </p:cNvSpPr>
          <p:nvPr/>
        </p:nvSpPr>
        <p:spPr>
          <a:xfrm>
            <a:off x="3276600" y="6304235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Lecture 12. Online Web Constructors. Author: Aleksey 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6668289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pPr algn="l"/>
            <a:endParaRPr lang="en-US" dirty="0" smtClean="0">
              <a:solidFill>
                <a:schemeClr val="tx1"/>
              </a:solidFill>
            </a:endParaRPr>
          </a:p>
          <a:p>
            <a:pPr algn="l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2585487" y="285728"/>
            <a:ext cx="583557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000" b="1" dirty="0" smtClean="0"/>
              <a:t>Web development process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pic>
        <p:nvPicPr>
          <p:cNvPr id="21" name="Picture 6" descr="Image result for SDL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5487" y="1554332"/>
            <a:ext cx="5529058" cy="3485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Полилиния 11">
            <a:hlinkClick r:id="rId3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3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4" name="Полилиния 16">
            <a:hlinkClick r:id="rId4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chemeClr val="accent6"/>
                </a:solidFill>
              </a:rPr>
              <a:t>Web Development Process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25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8" name="Полилиния 18">
            <a:hlinkClick r:id="rId5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kern="1200" dirty="0" smtClean="0">
                <a:solidFill>
                  <a:srgbClr val="002060"/>
                </a:solidFill>
              </a:rPr>
              <a:t>Online Constructors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29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0" name="Полилиния 21">
            <a:hlinkClick r:id="rId6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Web Publishing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31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олилиния 70"/>
          <p:cNvSpPr/>
          <p:nvPr/>
        </p:nvSpPr>
        <p:spPr>
          <a:xfrm rot="16200000">
            <a:off x="1800158" y="1817202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4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5" name="Полилиния 21">
            <a:hlinkClick r:id="rId7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36" name="Нижний колонтитул 5"/>
          <p:cNvSpPr txBox="1">
            <a:spLocks/>
          </p:cNvSpPr>
          <p:nvPr/>
        </p:nvSpPr>
        <p:spPr>
          <a:xfrm>
            <a:off x="3276600" y="6304235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Lecture 12. Online Web Constructors. Author: Aleksey 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188732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pPr algn="l"/>
            <a:r>
              <a:rPr lang="en-GB" dirty="0"/>
              <a:t>Additional considerations: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en-GB" dirty="0"/>
              <a:t>Domain name registration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en-GB" dirty="0"/>
              <a:t>Web hosting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en-GB" dirty="0"/>
              <a:t>Support and maintenance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en-GB" dirty="0"/>
              <a:t>Statistics and traffic</a:t>
            </a:r>
          </a:p>
          <a:p>
            <a:pPr algn="l"/>
            <a:endParaRPr lang="en-US" dirty="0" smtClean="0">
              <a:solidFill>
                <a:schemeClr val="tx1"/>
              </a:solidFill>
            </a:endParaRPr>
          </a:p>
          <a:p>
            <a:pPr algn="l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2585487" y="285728"/>
            <a:ext cx="583557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000" b="1" dirty="0" smtClean="0"/>
              <a:t>Web development process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2" name="Подзаголовок 36"/>
          <p:cNvSpPr txBox="1">
            <a:spLocks/>
          </p:cNvSpPr>
          <p:nvPr/>
        </p:nvSpPr>
        <p:spPr>
          <a:xfrm>
            <a:off x="2438384" y="1223946"/>
            <a:ext cx="6277020" cy="43357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Font typeface="Arial" pitchFamily="34" charset="0"/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3" name="Полилиния 11">
            <a:hlinkClick r:id="rId2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4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5" name="Полилиния 16">
            <a:hlinkClick r:id="rId3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chemeClr val="accent6"/>
                </a:solidFill>
              </a:rPr>
              <a:t>Web Development Process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28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9" name="Полилиния 18">
            <a:hlinkClick r:id="rId4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kern="1200" dirty="0" smtClean="0">
                <a:solidFill>
                  <a:srgbClr val="002060"/>
                </a:solidFill>
              </a:rPr>
              <a:t>Online Constructors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30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1" name="Полилиния 21">
            <a:hlinkClick r:id="rId5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Web Publishing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33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Полилиния 70"/>
          <p:cNvSpPr/>
          <p:nvPr/>
        </p:nvSpPr>
        <p:spPr>
          <a:xfrm rot="16200000">
            <a:off x="1800158" y="1801512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5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6" name="Полилиния 21">
            <a:hlinkClick r:id="rId6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38" name="Нижний колонтитул 5"/>
          <p:cNvSpPr txBox="1">
            <a:spLocks/>
          </p:cNvSpPr>
          <p:nvPr/>
        </p:nvSpPr>
        <p:spPr>
          <a:xfrm>
            <a:off x="3276600" y="6304235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Lecture 12. Online Web Constructors. Author: Aleksey 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725015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51810" y="1132684"/>
            <a:ext cx="6643734" cy="4714908"/>
          </a:xfrm>
        </p:spPr>
        <p:txBody>
          <a:bodyPr>
            <a:normAutofit/>
          </a:bodyPr>
          <a:lstStyle/>
          <a:p>
            <a:pPr algn="l"/>
            <a:r>
              <a:rPr lang="en-GB" sz="2800" dirty="0" smtClean="0"/>
              <a:t>Development: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800" dirty="0" smtClean="0"/>
              <a:t> </a:t>
            </a:r>
            <a:r>
              <a:rPr lang="en-GB" sz="2800" dirty="0"/>
              <a:t>from scratch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800" dirty="0"/>
              <a:t> from template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800" dirty="0"/>
              <a:t> using CMS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800" dirty="0"/>
              <a:t> using online </a:t>
            </a:r>
            <a:r>
              <a:rPr lang="en-GB" sz="2800" dirty="0" smtClean="0"/>
              <a:t>constructors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800" dirty="0" smtClean="0"/>
              <a:t> buy ready product</a:t>
            </a:r>
          </a:p>
          <a:p>
            <a:pPr algn="l"/>
            <a:r>
              <a:rPr lang="en-GB" sz="2400" b="1" dirty="0"/>
              <a:t> </a:t>
            </a:r>
            <a:endParaRPr lang="en-GB" sz="2400" b="1" dirty="0" smtClean="0"/>
          </a:p>
          <a:p>
            <a:pPr algn="l"/>
            <a:endParaRPr lang="en-GB" sz="2400" b="1" dirty="0"/>
          </a:p>
          <a:p>
            <a:pPr algn="l"/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2175562" y="335318"/>
            <a:ext cx="67051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/>
              <a:t>What are the options?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0" name="Полилиния 11">
            <a:hlinkClick r:id="rId2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1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2" name="Полилиния 16">
            <a:hlinkClick r:id="rId3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kern="1200" dirty="0" smtClean="0">
                <a:solidFill>
                  <a:srgbClr val="002060"/>
                </a:solidFill>
              </a:rPr>
              <a:t>Web Development Process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23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4" name="Полилиния 18">
            <a:hlinkClick r:id="rId4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chemeClr val="accent6"/>
                </a:solidFill>
              </a:rPr>
              <a:t>Online Constructors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25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8" name="Полилиния 21">
            <a:hlinkClick r:id="rId5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Web Publishing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29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Полилиния 70"/>
          <p:cNvSpPr/>
          <p:nvPr/>
        </p:nvSpPr>
        <p:spPr>
          <a:xfrm rot="16200000">
            <a:off x="1800158" y="2969330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1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3" name="Полилиния 21">
            <a:hlinkClick r:id="rId6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34" name="Нижний колонтитул 5"/>
          <p:cNvSpPr txBox="1">
            <a:spLocks/>
          </p:cNvSpPr>
          <p:nvPr/>
        </p:nvSpPr>
        <p:spPr>
          <a:xfrm>
            <a:off x="3276600" y="6304235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Lecture 12. Online Web Constructors. Author: Aleksey 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7190740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51810" y="1132684"/>
            <a:ext cx="2824246" cy="4714908"/>
          </a:xfrm>
        </p:spPr>
        <p:txBody>
          <a:bodyPr>
            <a:normAutofit fontScale="85000" lnSpcReduction="10000"/>
          </a:bodyPr>
          <a:lstStyle/>
          <a:p>
            <a:pPr algn="l"/>
            <a:r>
              <a:rPr lang="en-GB" sz="2400" b="1" dirty="0" smtClean="0">
                <a:solidFill>
                  <a:schemeClr val="tx1"/>
                </a:solidFill>
              </a:rPr>
              <a:t>Advantages</a:t>
            </a:r>
            <a:r>
              <a:rPr lang="en-GB" sz="2400" b="1" dirty="0" smtClean="0"/>
              <a:t>: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400" b="1" dirty="0" smtClean="0"/>
              <a:t>Full control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400" b="1" dirty="0" smtClean="0"/>
              <a:t>Highly customisable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400" b="1" dirty="0" smtClean="0"/>
              <a:t>Can be easily modified</a:t>
            </a:r>
          </a:p>
          <a:p>
            <a:pPr algn="l"/>
            <a:endParaRPr lang="en-GB" sz="2400" b="1" dirty="0"/>
          </a:p>
          <a:p>
            <a:pPr algn="l"/>
            <a:r>
              <a:rPr lang="en-GB" sz="2400" b="1" dirty="0" smtClean="0">
                <a:solidFill>
                  <a:schemeClr val="tx1"/>
                </a:solidFill>
              </a:rPr>
              <a:t>Disadvantages</a:t>
            </a:r>
            <a:r>
              <a:rPr lang="en-GB" sz="2400" b="1" dirty="0" smtClean="0"/>
              <a:t>: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400" b="1" dirty="0" smtClean="0"/>
              <a:t>Time consuming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400" b="1" dirty="0" smtClean="0"/>
              <a:t>Requires more extensive testing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400" b="1" dirty="0" smtClean="0"/>
              <a:t>Requires more skills</a:t>
            </a:r>
          </a:p>
          <a:p>
            <a:pPr algn="l"/>
            <a:endParaRPr lang="en-GB" sz="2400" b="1" dirty="0" smtClean="0"/>
          </a:p>
          <a:p>
            <a:pPr algn="l"/>
            <a:r>
              <a:rPr lang="en-GB" sz="2400" b="1" dirty="0"/>
              <a:t> </a:t>
            </a:r>
            <a:endParaRPr lang="en-GB" sz="2400" b="1" dirty="0" smtClean="0"/>
          </a:p>
          <a:p>
            <a:pPr algn="l"/>
            <a:endParaRPr lang="en-GB" sz="2400" b="1" dirty="0"/>
          </a:p>
          <a:p>
            <a:pPr algn="l"/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2175562" y="335318"/>
            <a:ext cx="67051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/>
              <a:t>From Scratch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0" name="Подзаголовок 36"/>
          <p:cNvSpPr txBox="1">
            <a:spLocks/>
          </p:cNvSpPr>
          <p:nvPr/>
        </p:nvSpPr>
        <p:spPr>
          <a:xfrm>
            <a:off x="5697905" y="1155411"/>
            <a:ext cx="2824246" cy="471490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2400" b="1" dirty="0" smtClean="0">
                <a:solidFill>
                  <a:schemeClr val="tx1"/>
                </a:solidFill>
              </a:rPr>
              <a:t>What you need:</a:t>
            </a:r>
          </a:p>
          <a:p>
            <a:pPr algn="l"/>
            <a:endParaRPr lang="en-GB" sz="2400" b="1" dirty="0" smtClean="0"/>
          </a:p>
          <a:p>
            <a:pPr algn="l"/>
            <a:r>
              <a:rPr lang="en-GB" sz="2400" b="1" dirty="0" err="1" smtClean="0"/>
              <a:t>Wireframing</a:t>
            </a:r>
            <a:r>
              <a:rPr lang="en-GB" sz="2400" b="1" dirty="0" smtClean="0"/>
              <a:t> tools</a:t>
            </a:r>
          </a:p>
          <a:p>
            <a:pPr algn="l"/>
            <a:endParaRPr lang="en-GB" sz="2400" b="1" dirty="0" smtClean="0"/>
          </a:p>
          <a:p>
            <a:pPr algn="l"/>
            <a:r>
              <a:rPr lang="en-GB" sz="2400" b="1" dirty="0" smtClean="0"/>
              <a:t>Web development software like:</a:t>
            </a:r>
          </a:p>
          <a:p>
            <a:pPr algn="l"/>
            <a:endParaRPr lang="en-GB" sz="2400" b="1" dirty="0" smtClean="0"/>
          </a:p>
          <a:p>
            <a:pPr algn="l"/>
            <a:r>
              <a:rPr lang="en-GB" sz="2400" b="1" dirty="0" smtClean="0"/>
              <a:t>Dreamweaver</a:t>
            </a:r>
          </a:p>
          <a:p>
            <a:pPr algn="l"/>
            <a:r>
              <a:rPr lang="en-GB" sz="2400" b="1" dirty="0" smtClean="0"/>
              <a:t>FrontPage</a:t>
            </a:r>
          </a:p>
          <a:p>
            <a:pPr algn="l"/>
            <a:r>
              <a:rPr lang="en-GB" sz="2400" b="1" dirty="0" smtClean="0"/>
              <a:t>Notepad</a:t>
            </a:r>
          </a:p>
          <a:p>
            <a:pPr algn="l"/>
            <a:r>
              <a:rPr lang="en-GB" sz="2400" b="1" dirty="0" smtClean="0"/>
              <a:t>Etc.</a:t>
            </a:r>
          </a:p>
          <a:p>
            <a:pPr algn="l"/>
            <a:endParaRPr lang="en-GB" sz="2400" b="1" dirty="0" smtClean="0"/>
          </a:p>
          <a:p>
            <a:pPr algn="l"/>
            <a:endParaRPr lang="en-GB" sz="2400" b="1" dirty="0" smtClean="0"/>
          </a:p>
          <a:p>
            <a:pPr algn="l"/>
            <a:r>
              <a:rPr lang="en-GB" sz="2400" b="1" dirty="0" smtClean="0"/>
              <a:t> </a:t>
            </a:r>
          </a:p>
          <a:p>
            <a:pPr algn="l"/>
            <a:endParaRPr lang="en-GB" sz="2400" b="1" dirty="0" smtClean="0"/>
          </a:p>
          <a:p>
            <a:pPr algn="l"/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Font typeface="Arial" pitchFamily="34" charset="0"/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1" name="Полилиния 11">
            <a:hlinkClick r:id="rId2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2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3" name="Полилиния 16">
            <a:hlinkClick r:id="rId3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kern="1200" dirty="0" smtClean="0">
                <a:solidFill>
                  <a:srgbClr val="002060"/>
                </a:solidFill>
              </a:rPr>
              <a:t>Web Development Process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24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5" name="Полилиния 18">
            <a:hlinkClick r:id="rId4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chemeClr val="accent6"/>
                </a:solidFill>
              </a:rPr>
              <a:t>Online Constructors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28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9" name="Полилиния 21">
            <a:hlinkClick r:id="rId5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Web Publishing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30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Полилиния 70"/>
          <p:cNvSpPr/>
          <p:nvPr/>
        </p:nvSpPr>
        <p:spPr>
          <a:xfrm rot="16200000">
            <a:off x="1800158" y="2953640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3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4" name="Полилиния 21">
            <a:hlinkClick r:id="rId6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35" name="Нижний колонтитул 5"/>
          <p:cNvSpPr txBox="1">
            <a:spLocks/>
          </p:cNvSpPr>
          <p:nvPr/>
        </p:nvSpPr>
        <p:spPr>
          <a:xfrm>
            <a:off x="3276600" y="6304235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Lecture 12. Online Web Constructors. Author: Aleksey 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4607271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51810" y="1132684"/>
            <a:ext cx="2824246" cy="4714908"/>
          </a:xfrm>
        </p:spPr>
        <p:txBody>
          <a:bodyPr>
            <a:normAutofit lnSpcReduction="10000"/>
          </a:bodyPr>
          <a:lstStyle/>
          <a:p>
            <a:pPr algn="l"/>
            <a:r>
              <a:rPr lang="en-GB" sz="2400" b="1" dirty="0" smtClean="0">
                <a:solidFill>
                  <a:schemeClr val="tx1"/>
                </a:solidFill>
              </a:rPr>
              <a:t>Advantages</a:t>
            </a:r>
            <a:r>
              <a:rPr lang="en-GB" sz="2400" b="1" dirty="0" smtClean="0"/>
              <a:t>: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400" b="1" dirty="0" smtClean="0"/>
              <a:t>Ready design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400" b="1" dirty="0" smtClean="0"/>
              <a:t>Free to use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400" b="1" dirty="0" smtClean="0"/>
              <a:t>Quick</a:t>
            </a:r>
          </a:p>
          <a:p>
            <a:pPr algn="l"/>
            <a:endParaRPr lang="en-GB" sz="2400" b="1" dirty="0"/>
          </a:p>
          <a:p>
            <a:pPr algn="l"/>
            <a:r>
              <a:rPr lang="en-GB" sz="2400" b="1" dirty="0" smtClean="0">
                <a:solidFill>
                  <a:schemeClr val="tx1"/>
                </a:solidFill>
              </a:rPr>
              <a:t>Disadvantages</a:t>
            </a:r>
            <a:r>
              <a:rPr lang="en-GB" sz="2400" b="1" dirty="0" smtClean="0"/>
              <a:t>: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400" b="1" dirty="0" smtClean="0"/>
              <a:t>Low customization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400" b="1" dirty="0" smtClean="0"/>
              <a:t>Restricted design options</a:t>
            </a:r>
          </a:p>
          <a:p>
            <a:pPr algn="l"/>
            <a:endParaRPr lang="en-GB" sz="2400" b="1" dirty="0" smtClean="0"/>
          </a:p>
          <a:p>
            <a:pPr algn="l"/>
            <a:r>
              <a:rPr lang="en-GB" sz="2400" b="1" dirty="0"/>
              <a:t> </a:t>
            </a:r>
            <a:endParaRPr lang="en-GB" sz="2400" b="1" dirty="0" smtClean="0"/>
          </a:p>
          <a:p>
            <a:pPr algn="l"/>
            <a:endParaRPr lang="en-GB" sz="2400" b="1" dirty="0"/>
          </a:p>
          <a:p>
            <a:pPr algn="l"/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2175562" y="335318"/>
            <a:ext cx="67051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/>
              <a:t>From Template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0" name="Подзаголовок 36"/>
          <p:cNvSpPr txBox="1">
            <a:spLocks/>
          </p:cNvSpPr>
          <p:nvPr/>
        </p:nvSpPr>
        <p:spPr>
          <a:xfrm>
            <a:off x="5697905" y="1155411"/>
            <a:ext cx="2824246" cy="47149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2400" b="1" dirty="0" smtClean="0">
                <a:solidFill>
                  <a:schemeClr val="tx1"/>
                </a:solidFill>
              </a:rPr>
              <a:t>What you need:</a:t>
            </a:r>
          </a:p>
          <a:p>
            <a:pPr algn="l"/>
            <a:endParaRPr lang="en-GB" sz="2400" b="1" dirty="0" smtClean="0"/>
          </a:p>
          <a:p>
            <a:pPr algn="l"/>
            <a:r>
              <a:rPr lang="en-GB" sz="2400" b="1" dirty="0" smtClean="0"/>
              <a:t>Free templates from the web like:</a:t>
            </a:r>
          </a:p>
          <a:p>
            <a:pPr algn="l"/>
            <a:r>
              <a:rPr lang="en-GB" sz="2400" b="1" dirty="0">
                <a:hlinkClick r:id="rId2"/>
              </a:rPr>
              <a:t>https://freewebsitetemplates.com</a:t>
            </a:r>
            <a:r>
              <a:rPr lang="en-GB" sz="2400" b="1" dirty="0" smtClean="0">
                <a:hlinkClick r:id="rId2"/>
              </a:rPr>
              <a:t>/</a:t>
            </a:r>
            <a:r>
              <a:rPr lang="en-GB" sz="2400" b="1" dirty="0" smtClean="0"/>
              <a:t> </a:t>
            </a:r>
          </a:p>
          <a:p>
            <a:pPr algn="l"/>
            <a:endParaRPr lang="en-GB" sz="2400" b="1" dirty="0" smtClean="0"/>
          </a:p>
          <a:p>
            <a:pPr algn="l"/>
            <a:endParaRPr lang="en-GB" sz="2400" b="1" dirty="0" smtClean="0"/>
          </a:p>
          <a:p>
            <a:pPr algn="l"/>
            <a:r>
              <a:rPr lang="en-GB" sz="2400" b="1" dirty="0" smtClean="0"/>
              <a:t> </a:t>
            </a:r>
          </a:p>
          <a:p>
            <a:pPr algn="l"/>
            <a:endParaRPr lang="en-GB" sz="2400" b="1" dirty="0" smtClean="0"/>
          </a:p>
          <a:p>
            <a:pPr algn="l"/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Font typeface="Arial" pitchFamily="34" charset="0"/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1" name="Полилиния 11">
            <a:hlinkClick r:id="rId3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2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3" name="Полилиния 16">
            <a:hlinkClick r:id="rId4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kern="1200" dirty="0" smtClean="0">
                <a:solidFill>
                  <a:srgbClr val="002060"/>
                </a:solidFill>
              </a:rPr>
              <a:t>Web Development Process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24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5" name="Полилиния 18">
            <a:hlinkClick r:id="rId5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chemeClr val="accent6"/>
                </a:solidFill>
              </a:rPr>
              <a:t>Online Constructors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28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9" name="Полилиния 21">
            <a:hlinkClick r:id="rId6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Web Publishing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30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Полилиния 70"/>
          <p:cNvSpPr/>
          <p:nvPr/>
        </p:nvSpPr>
        <p:spPr>
          <a:xfrm rot="16200000">
            <a:off x="1800158" y="2969330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3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4" name="Полилиния 21">
            <a:hlinkClick r:id="rId7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35" name="Нижний колонтитул 5"/>
          <p:cNvSpPr txBox="1">
            <a:spLocks/>
          </p:cNvSpPr>
          <p:nvPr/>
        </p:nvSpPr>
        <p:spPr>
          <a:xfrm>
            <a:off x="3276600" y="6304235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Lecture 12. Online Web Constructors. Author: Aleksey 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122419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51810" y="1522404"/>
            <a:ext cx="2824246" cy="4714908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en-GB" sz="2400" b="1" dirty="0" smtClean="0">
                <a:solidFill>
                  <a:schemeClr val="tx1"/>
                </a:solidFill>
              </a:rPr>
              <a:t>Advantages</a:t>
            </a:r>
            <a:r>
              <a:rPr lang="en-GB" sz="2400" b="1" dirty="0" smtClean="0"/>
              <a:t>: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400" b="1" dirty="0" smtClean="0"/>
              <a:t>Standardised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400" b="1" dirty="0" smtClean="0"/>
              <a:t>Large website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400" b="1" dirty="0" smtClean="0"/>
              <a:t>Easy maintenance</a:t>
            </a:r>
          </a:p>
          <a:p>
            <a:pPr algn="l"/>
            <a:endParaRPr lang="en-GB" sz="2400" b="1" dirty="0"/>
          </a:p>
          <a:p>
            <a:pPr algn="l"/>
            <a:r>
              <a:rPr lang="en-GB" sz="2400" b="1" dirty="0" smtClean="0">
                <a:solidFill>
                  <a:schemeClr val="tx1"/>
                </a:solidFill>
              </a:rPr>
              <a:t>Disadvantages</a:t>
            </a:r>
            <a:r>
              <a:rPr lang="en-GB" sz="2400" b="1" dirty="0" smtClean="0"/>
              <a:t>: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400" b="1" dirty="0" smtClean="0"/>
              <a:t>Low customization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400" b="1" dirty="0" smtClean="0"/>
              <a:t>Restricted design options – site might look like others</a:t>
            </a:r>
          </a:p>
          <a:p>
            <a:pPr algn="l"/>
            <a:endParaRPr lang="en-GB" sz="2400" b="1" dirty="0" smtClean="0"/>
          </a:p>
          <a:p>
            <a:pPr algn="l"/>
            <a:r>
              <a:rPr lang="en-GB" sz="2400" b="1" dirty="0"/>
              <a:t> </a:t>
            </a:r>
            <a:endParaRPr lang="en-GB" sz="2400" b="1" dirty="0" smtClean="0"/>
          </a:p>
          <a:p>
            <a:pPr algn="l"/>
            <a:endParaRPr lang="en-GB" sz="2400" b="1" dirty="0"/>
          </a:p>
          <a:p>
            <a:pPr algn="l"/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2475337" y="116632"/>
            <a:ext cx="670517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/>
              <a:t>Using CMS – Content Management System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0" name="Подзаголовок 36"/>
          <p:cNvSpPr txBox="1">
            <a:spLocks/>
          </p:cNvSpPr>
          <p:nvPr/>
        </p:nvSpPr>
        <p:spPr>
          <a:xfrm>
            <a:off x="5697905" y="1556792"/>
            <a:ext cx="2824246" cy="4714908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2400" b="1" dirty="0" smtClean="0">
                <a:solidFill>
                  <a:schemeClr val="tx1"/>
                </a:solidFill>
              </a:rPr>
              <a:t>What you need:</a:t>
            </a:r>
          </a:p>
          <a:p>
            <a:pPr algn="l"/>
            <a:endParaRPr lang="en-GB" sz="2400" b="1" dirty="0" smtClean="0"/>
          </a:p>
          <a:p>
            <a:pPr algn="l"/>
            <a:r>
              <a:rPr lang="en-GB" sz="2400" b="1" dirty="0" smtClean="0"/>
              <a:t>Content management system like: </a:t>
            </a:r>
          </a:p>
          <a:p>
            <a:pPr lvl="1" algn="l"/>
            <a:r>
              <a:rPr lang="en-GB" sz="2000" b="1" dirty="0" smtClean="0">
                <a:hlinkClick r:id="rId2"/>
              </a:rPr>
              <a:t>Drupal</a:t>
            </a:r>
            <a:endParaRPr lang="en-GB" sz="2000" b="1" dirty="0" smtClean="0"/>
          </a:p>
          <a:p>
            <a:pPr lvl="1" algn="l"/>
            <a:r>
              <a:rPr lang="en-GB" sz="2000" b="1" dirty="0" smtClean="0">
                <a:hlinkClick r:id="rId3"/>
              </a:rPr>
              <a:t>Joomla</a:t>
            </a:r>
            <a:endParaRPr lang="en-GB" sz="2000" b="1" dirty="0" smtClean="0"/>
          </a:p>
          <a:p>
            <a:pPr lvl="1" algn="l"/>
            <a:r>
              <a:rPr lang="en-GB" sz="2000" b="1" dirty="0" smtClean="0">
                <a:hlinkClick r:id="rId4"/>
              </a:rPr>
              <a:t>WordPress</a:t>
            </a:r>
            <a:endParaRPr lang="en-GB" sz="2000" b="1" dirty="0" smtClean="0"/>
          </a:p>
          <a:p>
            <a:pPr lvl="1" algn="l"/>
            <a:r>
              <a:rPr lang="en-GB" sz="2000" b="1" dirty="0" smtClean="0">
                <a:hlinkClick r:id="rId5"/>
              </a:rPr>
              <a:t>Etc.</a:t>
            </a:r>
            <a:endParaRPr lang="en-GB" sz="2000" b="1" dirty="0" smtClean="0"/>
          </a:p>
          <a:p>
            <a:pPr algn="l"/>
            <a:endParaRPr lang="en-GB" sz="2400" b="1" dirty="0" smtClean="0"/>
          </a:p>
          <a:p>
            <a:pPr algn="l"/>
            <a:endParaRPr lang="en-GB" sz="2400" b="1" dirty="0" smtClean="0"/>
          </a:p>
          <a:p>
            <a:pPr algn="l"/>
            <a:r>
              <a:rPr lang="en-GB" sz="2400" b="1" dirty="0" smtClean="0"/>
              <a:t> </a:t>
            </a:r>
          </a:p>
          <a:p>
            <a:pPr algn="l"/>
            <a:endParaRPr lang="en-GB" sz="2400" b="1" dirty="0" smtClean="0"/>
          </a:p>
          <a:p>
            <a:pPr algn="l"/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Font typeface="Arial" pitchFamily="34" charset="0"/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1" name="Полилиния 11">
            <a:hlinkClick r:id="rId6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2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3" name="Полилиния 16">
            <a:hlinkClick r:id="rId7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kern="1200" dirty="0" smtClean="0">
                <a:solidFill>
                  <a:srgbClr val="002060"/>
                </a:solidFill>
              </a:rPr>
              <a:t>Web Development Process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24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5" name="Полилиния 18">
            <a:hlinkClick r:id="rId8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chemeClr val="accent6"/>
                </a:solidFill>
              </a:rPr>
              <a:t>Online Constructors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28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9" name="Полилиния 21">
            <a:hlinkClick r:id="rId9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Web Publishing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30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Полилиния 70"/>
          <p:cNvSpPr/>
          <p:nvPr/>
        </p:nvSpPr>
        <p:spPr>
          <a:xfrm rot="16200000">
            <a:off x="1800158" y="2969330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3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4" name="Полилиния 21">
            <a:hlinkClick r:id="rId10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35" name="Нижний колонтитул 5"/>
          <p:cNvSpPr txBox="1">
            <a:spLocks/>
          </p:cNvSpPr>
          <p:nvPr/>
        </p:nvSpPr>
        <p:spPr>
          <a:xfrm>
            <a:off x="3276600" y="6304235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Lecture 12. Online Web Constructors. Author: Aleksey 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1140849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51810" y="1522404"/>
            <a:ext cx="2824246" cy="4714908"/>
          </a:xfrm>
        </p:spPr>
        <p:txBody>
          <a:bodyPr>
            <a:normAutofit fontScale="77500" lnSpcReduction="20000"/>
          </a:bodyPr>
          <a:lstStyle/>
          <a:p>
            <a:pPr algn="l"/>
            <a:r>
              <a:rPr lang="en-GB" sz="2800" b="1" dirty="0" smtClean="0">
                <a:solidFill>
                  <a:schemeClr val="tx1"/>
                </a:solidFill>
              </a:rPr>
              <a:t>Advantages</a:t>
            </a:r>
            <a:r>
              <a:rPr lang="en-GB" sz="2800" b="1" dirty="0" smtClean="0"/>
              <a:t>: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800" b="1" dirty="0" smtClean="0"/>
              <a:t>Quick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800" b="1" dirty="0" smtClean="0"/>
              <a:t>Good for starters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800" b="1" dirty="0" smtClean="0"/>
              <a:t>Easy interface</a:t>
            </a:r>
          </a:p>
          <a:p>
            <a:pPr algn="l"/>
            <a:endParaRPr lang="en-GB" sz="2800" b="1" dirty="0"/>
          </a:p>
          <a:p>
            <a:pPr algn="l"/>
            <a:r>
              <a:rPr lang="en-GB" sz="2800" b="1" dirty="0" smtClean="0">
                <a:solidFill>
                  <a:schemeClr val="tx1"/>
                </a:solidFill>
              </a:rPr>
              <a:t>Disadvantages</a:t>
            </a:r>
            <a:r>
              <a:rPr lang="en-GB" sz="2800" b="1" dirty="0" smtClean="0"/>
              <a:t>: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800" b="1" dirty="0" smtClean="0"/>
              <a:t>Not always professional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800" b="1" dirty="0" smtClean="0"/>
              <a:t>Limited functionality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sz="2400" b="1" dirty="0" smtClean="0"/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sz="2400" b="1" dirty="0" smtClean="0"/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sz="2400" b="1" dirty="0" smtClean="0"/>
          </a:p>
          <a:p>
            <a:pPr algn="l"/>
            <a:endParaRPr lang="en-GB" sz="2400" b="1" dirty="0" smtClean="0"/>
          </a:p>
          <a:p>
            <a:pPr algn="l"/>
            <a:r>
              <a:rPr lang="en-GB" sz="2400" b="1" dirty="0"/>
              <a:t> </a:t>
            </a:r>
            <a:endParaRPr lang="en-GB" sz="2400" b="1" dirty="0" smtClean="0"/>
          </a:p>
          <a:p>
            <a:pPr algn="l"/>
            <a:endParaRPr lang="en-GB" sz="2400" b="1" dirty="0"/>
          </a:p>
          <a:p>
            <a:pPr algn="l"/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2475337" y="116632"/>
            <a:ext cx="67051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/>
              <a:t>Using online constructors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0" name="Подзаголовок 36"/>
          <p:cNvSpPr txBox="1">
            <a:spLocks/>
          </p:cNvSpPr>
          <p:nvPr/>
        </p:nvSpPr>
        <p:spPr>
          <a:xfrm>
            <a:off x="5697905" y="1556792"/>
            <a:ext cx="2824246" cy="471490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2600" b="1" dirty="0" smtClean="0">
                <a:solidFill>
                  <a:schemeClr val="tx1"/>
                </a:solidFill>
              </a:rPr>
              <a:t>What you need:</a:t>
            </a:r>
          </a:p>
          <a:p>
            <a:pPr algn="l"/>
            <a:r>
              <a:rPr lang="en-GB" sz="2600" b="1" dirty="0" smtClean="0"/>
              <a:t>Access to online constructors such as:</a:t>
            </a:r>
          </a:p>
          <a:p>
            <a:pPr algn="l"/>
            <a:r>
              <a:rPr lang="en-GB" sz="2600" b="1" dirty="0" smtClean="0">
                <a:hlinkClick r:id="rId2"/>
              </a:rPr>
              <a:t>Google sites</a:t>
            </a:r>
            <a:endParaRPr lang="en-GB" sz="2600" b="1" dirty="0" smtClean="0"/>
          </a:p>
          <a:p>
            <a:pPr algn="l"/>
            <a:r>
              <a:rPr lang="en-GB" sz="2600" b="1" dirty="0" smtClean="0">
                <a:hlinkClick r:id="rId3"/>
              </a:rPr>
              <a:t>Bootstrap</a:t>
            </a:r>
            <a:endParaRPr lang="en-GB" sz="2600" b="1" dirty="0" smtClean="0"/>
          </a:p>
          <a:p>
            <a:pPr algn="l"/>
            <a:r>
              <a:rPr lang="en-GB" sz="2600" b="1" dirty="0" err="1" smtClean="0">
                <a:hlinkClick r:id="rId4"/>
              </a:rPr>
              <a:t>Weebly</a:t>
            </a:r>
            <a:endParaRPr lang="en-GB" sz="2600" b="1" dirty="0" smtClean="0"/>
          </a:p>
          <a:p>
            <a:pPr algn="l"/>
            <a:r>
              <a:rPr lang="en-GB" sz="2600" b="1" dirty="0" err="1" smtClean="0">
                <a:hlinkClick r:id="rId5"/>
              </a:rPr>
              <a:t>Zoho</a:t>
            </a:r>
            <a:endParaRPr lang="en-GB" sz="2600" b="1" dirty="0" smtClean="0"/>
          </a:p>
          <a:p>
            <a:pPr algn="l"/>
            <a:r>
              <a:rPr lang="en-GB" sz="2600" b="1" dirty="0" smtClean="0"/>
              <a:t>Etc.</a:t>
            </a:r>
          </a:p>
          <a:p>
            <a:pPr algn="l"/>
            <a:endParaRPr lang="en-GB" sz="2400" b="1" dirty="0" smtClean="0"/>
          </a:p>
          <a:p>
            <a:pPr algn="l"/>
            <a:endParaRPr lang="en-GB" sz="2400" b="1" dirty="0" smtClean="0"/>
          </a:p>
          <a:p>
            <a:pPr algn="l"/>
            <a:endParaRPr lang="en-GB" sz="2400" b="1" dirty="0" smtClean="0"/>
          </a:p>
          <a:p>
            <a:pPr algn="l"/>
            <a:endParaRPr lang="en-GB" sz="2400" b="1" dirty="0" smtClean="0"/>
          </a:p>
          <a:p>
            <a:pPr algn="l"/>
            <a:r>
              <a:rPr lang="en-GB" sz="2400" b="1" dirty="0" smtClean="0"/>
              <a:t> </a:t>
            </a:r>
          </a:p>
          <a:p>
            <a:pPr algn="l"/>
            <a:endParaRPr lang="en-GB" sz="2400" b="1" dirty="0" smtClean="0"/>
          </a:p>
          <a:p>
            <a:pPr algn="l"/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Font typeface="Arial" pitchFamily="34" charset="0"/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1" name="Полилиния 11">
            <a:hlinkClick r:id="rId6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2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3" name="Полилиния 16">
            <a:hlinkClick r:id="rId7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kern="1200" dirty="0" smtClean="0">
                <a:solidFill>
                  <a:srgbClr val="002060"/>
                </a:solidFill>
              </a:rPr>
              <a:t>Web Development Process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24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5" name="Полилиния 18">
            <a:hlinkClick r:id="rId8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chemeClr val="accent6"/>
                </a:solidFill>
              </a:rPr>
              <a:t>Online Constructors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28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9" name="Полилиния 21">
            <a:hlinkClick r:id="rId9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Web Publishing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30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Полилиния 70"/>
          <p:cNvSpPr/>
          <p:nvPr/>
        </p:nvSpPr>
        <p:spPr>
          <a:xfrm rot="16200000">
            <a:off x="1800158" y="2969330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3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4" name="Полилиния 21">
            <a:hlinkClick r:id="rId10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35" name="Нижний колонтитул 5"/>
          <p:cNvSpPr txBox="1">
            <a:spLocks/>
          </p:cNvSpPr>
          <p:nvPr/>
        </p:nvSpPr>
        <p:spPr>
          <a:xfrm>
            <a:off x="3276600" y="6304235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Lecture 12. Online Web Constructors. Author: Aleksey 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6238509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pPr algn="l"/>
            <a:r>
              <a:rPr lang="en-GB" dirty="0" smtClean="0"/>
              <a:t>Domain name registration</a:t>
            </a:r>
          </a:p>
          <a:p>
            <a:pPr algn="l"/>
            <a:r>
              <a:rPr lang="en-GB" dirty="0"/>
              <a:t>Web </a:t>
            </a:r>
            <a:r>
              <a:rPr lang="en-GB" dirty="0" smtClean="0"/>
              <a:t>hosting</a:t>
            </a:r>
          </a:p>
          <a:p>
            <a:pPr algn="l"/>
            <a:r>
              <a:rPr lang="en-GB" dirty="0" smtClean="0"/>
              <a:t>Maintenance</a:t>
            </a:r>
          </a:p>
          <a:p>
            <a:pPr algn="l"/>
            <a:r>
              <a:rPr lang="en-GB" dirty="0" smtClean="0"/>
              <a:t>Access</a:t>
            </a:r>
            <a:endParaRPr lang="en-GB" dirty="0"/>
          </a:p>
          <a:p>
            <a:pPr algn="l"/>
            <a:endParaRPr lang="en-US" dirty="0">
              <a:solidFill>
                <a:srgbClr val="FF0000"/>
              </a:solidFill>
            </a:endParaRPr>
          </a:p>
          <a:p>
            <a:pPr marL="514350" indent="-514350" algn="l">
              <a:buAutoNum type="arabicPeriod"/>
            </a:pPr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3707904" y="285728"/>
            <a:ext cx="348460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Web Publishing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0" name="Полилиния 11">
            <a:hlinkClick r:id="rId2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1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2" name="Полилиния 16">
            <a:hlinkClick r:id="rId3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kern="1200" dirty="0" smtClean="0">
                <a:solidFill>
                  <a:srgbClr val="002060"/>
                </a:solidFill>
              </a:rPr>
              <a:t>Web Development Process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23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4" name="Полилиния 18">
            <a:hlinkClick r:id="rId4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kern="1200" dirty="0" smtClean="0">
                <a:solidFill>
                  <a:srgbClr val="002060"/>
                </a:solidFill>
              </a:rPr>
              <a:t>Online Constructors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25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8" name="Полилиния 21">
            <a:hlinkClick r:id="rId5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chemeClr val="accent6"/>
                </a:solidFill>
              </a:rPr>
              <a:t>Web Publishing</a:t>
            </a:r>
            <a:endParaRPr lang="ru-RU" sz="1700" dirty="0">
              <a:solidFill>
                <a:schemeClr val="accent6"/>
              </a:solidFill>
            </a:endParaRPr>
          </a:p>
        </p:txBody>
      </p:sp>
      <p:cxnSp>
        <p:nvCxnSpPr>
          <p:cNvPr id="29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Полилиния 70"/>
          <p:cNvSpPr/>
          <p:nvPr/>
        </p:nvSpPr>
        <p:spPr>
          <a:xfrm rot="16200000">
            <a:off x="1800158" y="4121458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1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3" name="Полилиния 21">
            <a:hlinkClick r:id="rId6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34" name="Нижний колонтитул 5"/>
          <p:cNvSpPr txBox="1">
            <a:spLocks/>
          </p:cNvSpPr>
          <p:nvPr/>
        </p:nvSpPr>
        <p:spPr>
          <a:xfrm>
            <a:off x="3276600" y="6304235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Lecture 12. Online Web Constructors. Author: Aleksey 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1377401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en-GB" b="1" dirty="0" smtClean="0">
                <a:solidFill>
                  <a:schemeClr val="tx1"/>
                </a:solidFill>
              </a:rPr>
              <a:t>Choosing: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en-GB" dirty="0" smtClean="0"/>
              <a:t>Top level domain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en-GB" dirty="0" smtClean="0"/>
              <a:t>Domain name</a:t>
            </a:r>
          </a:p>
          <a:p>
            <a:pPr algn="l"/>
            <a:r>
              <a:rPr lang="en-GB" b="1" dirty="0" smtClean="0">
                <a:solidFill>
                  <a:schemeClr val="tx1"/>
                </a:solidFill>
              </a:rPr>
              <a:t>Things to look out for: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en-GB" dirty="0"/>
              <a:t>Availability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en-GB" dirty="0"/>
              <a:t>Payment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en-GB" dirty="0" smtClean="0"/>
              <a:t>Reservation</a:t>
            </a:r>
          </a:p>
          <a:p>
            <a:pPr algn="l"/>
            <a:r>
              <a:rPr lang="en-GB" b="1" dirty="0" smtClean="0">
                <a:solidFill>
                  <a:schemeClr val="tx1"/>
                </a:solidFill>
              </a:rPr>
              <a:t>Example: </a:t>
            </a:r>
            <a:r>
              <a:rPr lang="en-GB" dirty="0" smtClean="0">
                <a:hlinkClick r:id="rId2"/>
              </a:rPr>
              <a:t>godaddy.com</a:t>
            </a:r>
            <a:r>
              <a:rPr lang="en-GB" dirty="0" smtClean="0"/>
              <a:t> – domain name registration</a:t>
            </a:r>
            <a:endParaRPr lang="en-GB" dirty="0"/>
          </a:p>
          <a:p>
            <a:pPr algn="l"/>
            <a:r>
              <a:rPr lang="en-GB" dirty="0" smtClean="0"/>
              <a:t> </a:t>
            </a:r>
            <a:endParaRPr lang="en-GB" dirty="0"/>
          </a:p>
          <a:p>
            <a:pPr algn="l"/>
            <a:endParaRPr lang="en-US" dirty="0">
              <a:solidFill>
                <a:srgbClr val="FF0000"/>
              </a:solidFill>
            </a:endParaRPr>
          </a:p>
          <a:p>
            <a:pPr marL="514350" indent="-514350" algn="l">
              <a:buAutoNum type="arabicPeriod"/>
            </a:pPr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2627784" y="285728"/>
            <a:ext cx="57499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Domain name registration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0" name="Полилиния 11">
            <a:hlinkClick r:id="rId3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1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2" name="Полилиния 16">
            <a:hlinkClick r:id="rId4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kern="1200" dirty="0" smtClean="0">
                <a:solidFill>
                  <a:srgbClr val="002060"/>
                </a:solidFill>
              </a:rPr>
              <a:t>Web Development Process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23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4" name="Полилиния 18">
            <a:hlinkClick r:id="rId5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kern="1200" dirty="0" smtClean="0">
                <a:solidFill>
                  <a:srgbClr val="002060"/>
                </a:solidFill>
              </a:rPr>
              <a:t>Online Constructors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25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8" name="Полилиния 21">
            <a:hlinkClick r:id="rId6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chemeClr val="accent6"/>
                </a:solidFill>
              </a:rPr>
              <a:t>Web Publishing</a:t>
            </a:r>
            <a:endParaRPr lang="ru-RU" sz="1700" dirty="0">
              <a:solidFill>
                <a:schemeClr val="accent6"/>
              </a:solidFill>
            </a:endParaRPr>
          </a:p>
        </p:txBody>
      </p:sp>
      <p:cxnSp>
        <p:nvCxnSpPr>
          <p:cNvPr id="29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Полилиния 70"/>
          <p:cNvSpPr/>
          <p:nvPr/>
        </p:nvSpPr>
        <p:spPr>
          <a:xfrm rot="16200000">
            <a:off x="1800158" y="4121458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1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3" name="Полилиния 21">
            <a:hlinkClick r:id="rId7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34" name="Нижний колонтитул 5"/>
          <p:cNvSpPr txBox="1">
            <a:spLocks/>
          </p:cNvSpPr>
          <p:nvPr/>
        </p:nvSpPr>
        <p:spPr>
          <a:xfrm>
            <a:off x="3276600" y="6304235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Lecture 12. Online Web Constructors. Author: Aleksey 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1341879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 lnSpcReduction="10000"/>
          </a:bodyPr>
          <a:lstStyle/>
          <a:p>
            <a:pPr algn="l"/>
            <a:r>
              <a:rPr lang="en-GB" sz="3000" b="1" dirty="0">
                <a:solidFill>
                  <a:schemeClr val="tx1"/>
                </a:solidFill>
              </a:rPr>
              <a:t>Choosing: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en-GB" dirty="0" smtClean="0"/>
              <a:t>Hosting plan</a:t>
            </a:r>
          </a:p>
          <a:p>
            <a:pPr algn="l"/>
            <a:r>
              <a:rPr lang="en-GB" sz="3000" b="1" dirty="0">
                <a:solidFill>
                  <a:schemeClr val="tx1"/>
                </a:solidFill>
              </a:rPr>
              <a:t>Things to look out for: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en-GB" dirty="0" smtClean="0"/>
              <a:t>Space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en-GB" dirty="0" smtClean="0"/>
              <a:t>Support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en-GB" dirty="0" smtClean="0"/>
              <a:t>Traffic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en-GB" dirty="0" smtClean="0"/>
              <a:t>Access </a:t>
            </a:r>
          </a:p>
          <a:p>
            <a:pPr algn="l"/>
            <a:r>
              <a:rPr lang="en-GB" sz="3000" b="1" dirty="0">
                <a:solidFill>
                  <a:schemeClr val="tx1"/>
                </a:solidFill>
              </a:rPr>
              <a:t>Example: </a:t>
            </a:r>
            <a:r>
              <a:rPr lang="en-GB" dirty="0" smtClean="0">
                <a:hlinkClick r:id="rId2"/>
              </a:rPr>
              <a:t>godaddy.com</a:t>
            </a:r>
            <a:r>
              <a:rPr lang="en-GB" dirty="0" smtClean="0"/>
              <a:t> – web hosting</a:t>
            </a:r>
            <a:endParaRPr lang="en-GB" dirty="0"/>
          </a:p>
          <a:p>
            <a:pPr algn="l"/>
            <a:r>
              <a:rPr lang="en-GB" dirty="0" smtClean="0"/>
              <a:t> </a:t>
            </a:r>
            <a:endParaRPr lang="en-GB" dirty="0"/>
          </a:p>
          <a:p>
            <a:pPr algn="l"/>
            <a:endParaRPr lang="en-US" dirty="0">
              <a:solidFill>
                <a:srgbClr val="FF0000"/>
              </a:solidFill>
            </a:endParaRPr>
          </a:p>
          <a:p>
            <a:pPr marL="514350" indent="-514350" algn="l">
              <a:buAutoNum type="arabicPeriod"/>
            </a:pPr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3588939" y="285728"/>
            <a:ext cx="285526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Web hosting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0" name="Полилиния 11">
            <a:hlinkClick r:id="rId3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1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2" name="Полилиния 16">
            <a:hlinkClick r:id="rId4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kern="1200" dirty="0" smtClean="0">
                <a:solidFill>
                  <a:srgbClr val="002060"/>
                </a:solidFill>
              </a:rPr>
              <a:t>Web Development Process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23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4" name="Полилиния 18">
            <a:hlinkClick r:id="rId5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kern="1200" dirty="0" smtClean="0">
                <a:solidFill>
                  <a:srgbClr val="002060"/>
                </a:solidFill>
              </a:rPr>
              <a:t>Online Constructors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25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8" name="Полилиния 21">
            <a:hlinkClick r:id="rId6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chemeClr val="accent6"/>
                </a:solidFill>
              </a:rPr>
              <a:t>Web Publishing</a:t>
            </a:r>
            <a:endParaRPr lang="ru-RU" sz="1700" dirty="0">
              <a:solidFill>
                <a:schemeClr val="accent6"/>
              </a:solidFill>
            </a:endParaRPr>
          </a:p>
        </p:txBody>
      </p:sp>
      <p:cxnSp>
        <p:nvCxnSpPr>
          <p:cNvPr id="29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Полилиния 70"/>
          <p:cNvSpPr/>
          <p:nvPr/>
        </p:nvSpPr>
        <p:spPr>
          <a:xfrm rot="16200000">
            <a:off x="1800158" y="4121458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1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3" name="Полилиния 21">
            <a:hlinkClick r:id="rId7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34" name="Нижний колонтитул 5"/>
          <p:cNvSpPr txBox="1">
            <a:spLocks/>
          </p:cNvSpPr>
          <p:nvPr/>
        </p:nvSpPr>
        <p:spPr>
          <a:xfrm>
            <a:off x="3276600" y="6304235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Lecture 12. Online Web Constructors. Author: Aleksey 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7363358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tx1"/>
                </a:solidFill>
              </a:rPr>
              <a:t>Choosing: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en-GB" dirty="0" smtClean="0"/>
              <a:t>Domain name</a:t>
            </a:r>
          </a:p>
          <a:p>
            <a:pPr algn="l"/>
            <a:r>
              <a:rPr lang="en-GB" sz="3000" b="1" dirty="0">
                <a:solidFill>
                  <a:schemeClr val="tx1"/>
                </a:solidFill>
              </a:rPr>
              <a:t>Things to look out for: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en-GB" dirty="0" smtClean="0"/>
              <a:t>Space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en-GB" dirty="0" smtClean="0"/>
              <a:t>Support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en-GB" dirty="0" smtClean="0"/>
              <a:t>Traffic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en-GB" dirty="0" smtClean="0"/>
              <a:t>Access </a:t>
            </a:r>
          </a:p>
          <a:p>
            <a:pPr algn="l"/>
            <a:r>
              <a:rPr lang="en-GB" sz="3000" b="1" dirty="0">
                <a:solidFill>
                  <a:schemeClr val="tx1"/>
                </a:solidFill>
              </a:rPr>
              <a:t>Example: </a:t>
            </a:r>
            <a:r>
              <a:rPr lang="en-GB" dirty="0" smtClean="0">
                <a:hlinkClick r:id="rId2"/>
              </a:rPr>
              <a:t>000costwebhost.com</a:t>
            </a:r>
            <a:r>
              <a:rPr lang="en-GB" dirty="0" smtClean="0"/>
              <a:t> </a:t>
            </a:r>
            <a:endParaRPr lang="en-GB" dirty="0"/>
          </a:p>
          <a:p>
            <a:pPr algn="l"/>
            <a:endParaRPr lang="en-US" dirty="0">
              <a:solidFill>
                <a:srgbClr val="FF0000"/>
              </a:solidFill>
            </a:endParaRPr>
          </a:p>
          <a:p>
            <a:pPr marL="514350" indent="-514350" algn="l">
              <a:buAutoNum type="arabicPeriod"/>
            </a:pPr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2123728" y="285728"/>
            <a:ext cx="67823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Free domain name and hosting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0" name="Полилиния 11">
            <a:hlinkClick r:id="rId3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1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2" name="Полилиния 16">
            <a:hlinkClick r:id="rId4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kern="1200" dirty="0" smtClean="0">
                <a:solidFill>
                  <a:srgbClr val="002060"/>
                </a:solidFill>
              </a:rPr>
              <a:t>Web Development Process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23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4" name="Полилиния 18">
            <a:hlinkClick r:id="rId5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kern="1200" dirty="0" smtClean="0">
                <a:solidFill>
                  <a:srgbClr val="002060"/>
                </a:solidFill>
              </a:rPr>
              <a:t>Online Constructors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25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8" name="Полилиния 21">
            <a:hlinkClick r:id="rId6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chemeClr val="accent6"/>
                </a:solidFill>
              </a:rPr>
              <a:t>Web Publishing</a:t>
            </a:r>
            <a:endParaRPr lang="ru-RU" sz="1700" dirty="0">
              <a:solidFill>
                <a:schemeClr val="accent6"/>
              </a:solidFill>
            </a:endParaRPr>
          </a:p>
        </p:txBody>
      </p:sp>
      <p:cxnSp>
        <p:nvCxnSpPr>
          <p:cNvPr id="29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Полилиния 70"/>
          <p:cNvSpPr/>
          <p:nvPr/>
        </p:nvSpPr>
        <p:spPr>
          <a:xfrm rot="16200000">
            <a:off x="1800158" y="4121458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1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3" name="Полилиния 21">
            <a:hlinkClick r:id="rId7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34" name="Нижний колонтитул 5"/>
          <p:cNvSpPr txBox="1">
            <a:spLocks/>
          </p:cNvSpPr>
          <p:nvPr/>
        </p:nvSpPr>
        <p:spPr>
          <a:xfrm>
            <a:off x="3276600" y="6304235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Lecture 12. Online Web Constructors. Author: Aleksey 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199321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pPr algn="l"/>
            <a:r>
              <a:rPr lang="en-US" dirty="0">
                <a:solidFill>
                  <a:schemeClr val="tx1"/>
                </a:solidFill>
                <a:hlinkClick r:id="rId2"/>
              </a:rPr>
              <a:t>http://</a:t>
            </a:r>
            <a:r>
              <a:rPr lang="en-US" dirty="0" smtClean="0">
                <a:solidFill>
                  <a:schemeClr val="tx1"/>
                </a:solidFill>
                <a:hlinkClick r:id="rId2"/>
              </a:rPr>
              <a:t>courseware.codeschool.com/beginners_guide/CodeSchool-BeginnersGuideToWebDevelopment.pdf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4041362" y="329033"/>
            <a:ext cx="189879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Reading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0" name="Полилиния 11">
            <a:hlinkClick r:id="rId3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1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2" name="Полилиния 16">
            <a:hlinkClick r:id="rId4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kern="1200" dirty="0" smtClean="0">
                <a:solidFill>
                  <a:srgbClr val="002060"/>
                </a:solidFill>
              </a:rPr>
              <a:t>Web Development Process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23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4" name="Полилиния 18">
            <a:hlinkClick r:id="rId5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kern="1200" dirty="0" smtClean="0">
                <a:solidFill>
                  <a:srgbClr val="002060"/>
                </a:solidFill>
              </a:rPr>
              <a:t>Online Constructors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25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8" name="Полилиния 21">
            <a:hlinkClick r:id="rId6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Web Publishing</a:t>
            </a:r>
            <a:endParaRPr lang="ru-RU" sz="1700" dirty="0">
              <a:solidFill>
                <a:srgbClr val="002060"/>
              </a:solidFill>
            </a:endParaRPr>
          </a:p>
        </p:txBody>
      </p:sp>
      <p:cxnSp>
        <p:nvCxnSpPr>
          <p:cNvPr id="29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Полилиния 70"/>
          <p:cNvSpPr/>
          <p:nvPr/>
        </p:nvSpPr>
        <p:spPr>
          <a:xfrm rot="16200000">
            <a:off x="1800158" y="5257896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1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3" name="Полилиния 21">
            <a:hlinkClick r:id="rId7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chemeClr val="accent6"/>
                </a:solidFill>
              </a:rPr>
              <a:t>Reading and References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34" name="Нижний колонтитул 5"/>
          <p:cNvSpPr txBox="1">
            <a:spLocks/>
          </p:cNvSpPr>
          <p:nvPr/>
        </p:nvSpPr>
        <p:spPr>
          <a:xfrm>
            <a:off x="3276600" y="6304235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Lecture 12. Online Web Constructors. Author: Aleksey 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3895627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pPr algn="l"/>
            <a:r>
              <a:rPr lang="en-GB" sz="2800" dirty="0" smtClean="0"/>
              <a:t>Web development process: </a:t>
            </a:r>
            <a:r>
              <a:rPr lang="en-GB" sz="2800" dirty="0">
                <a:hlinkClick r:id="rId2"/>
              </a:rPr>
              <a:t>http://www.webserv.ca/developmentCycle.php</a:t>
            </a:r>
            <a:r>
              <a:rPr lang="en-GB" sz="2800" dirty="0"/>
              <a:t> </a:t>
            </a:r>
          </a:p>
          <a:p>
            <a:pPr algn="l"/>
            <a:r>
              <a:rPr lang="en-GB" sz="2800" dirty="0" smtClean="0"/>
              <a:t> </a:t>
            </a:r>
            <a:endParaRPr lang="en-GB" sz="2800" dirty="0"/>
          </a:p>
          <a:p>
            <a:pPr marL="514350" indent="-514350" algn="l">
              <a:buAutoNum type="arabicPeriod"/>
            </a:pPr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3150420" y="329033"/>
            <a:ext cx="52694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Reading and References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0" name="Полилиния 11">
            <a:hlinkClick r:id="rId3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1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2" name="Полилиния 16">
            <a:hlinkClick r:id="rId4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kern="1200" dirty="0" smtClean="0">
                <a:solidFill>
                  <a:srgbClr val="002060"/>
                </a:solidFill>
              </a:rPr>
              <a:t>Web Development Process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23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4" name="Полилиния 18">
            <a:hlinkClick r:id="rId5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kern="1200" dirty="0" smtClean="0">
                <a:solidFill>
                  <a:srgbClr val="002060"/>
                </a:solidFill>
              </a:rPr>
              <a:t>Online Constructors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25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8" name="Полилиния 21">
            <a:hlinkClick r:id="rId6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Web Publishing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29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Полилиния 70"/>
          <p:cNvSpPr/>
          <p:nvPr/>
        </p:nvSpPr>
        <p:spPr>
          <a:xfrm rot="16200000">
            <a:off x="1800158" y="5257896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1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3" name="Полилиния 21">
            <a:hlinkClick r:id="rId7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chemeClr val="accent6"/>
                </a:solidFill>
              </a:rPr>
              <a:t>Reading and References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34" name="Нижний колонтитул 5"/>
          <p:cNvSpPr txBox="1">
            <a:spLocks/>
          </p:cNvSpPr>
          <p:nvPr/>
        </p:nvSpPr>
        <p:spPr>
          <a:xfrm>
            <a:off x="3276600" y="6304235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Lecture 12. Online Web Constructors. Author: Aleksey 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2852033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2043</TotalTime>
  <Words>673</Words>
  <Application>Microsoft Office PowerPoint</Application>
  <PresentationFormat>On-screen Show (4:3)</PresentationFormat>
  <Paragraphs>263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9" baseType="lpstr">
      <vt:lpstr>Arial</vt:lpstr>
      <vt:lpstr>Calibri</vt:lpstr>
      <vt:lpstr>Тема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Aleksey Semyonov</cp:lastModifiedBy>
  <cp:revision>130</cp:revision>
  <dcterms:created xsi:type="dcterms:W3CDTF">2014-01-11T14:51:00Z</dcterms:created>
  <dcterms:modified xsi:type="dcterms:W3CDTF">2017-05-13T05:55:55Z</dcterms:modified>
</cp:coreProperties>
</file>