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75" r:id="rId2"/>
    <p:sldId id="256" r:id="rId3"/>
    <p:sldId id="276" r:id="rId4"/>
    <p:sldId id="281" r:id="rId5"/>
    <p:sldId id="282" r:id="rId6"/>
    <p:sldId id="283" r:id="rId7"/>
    <p:sldId id="294" r:id="rId8"/>
    <p:sldId id="295" r:id="rId9"/>
    <p:sldId id="296" r:id="rId10"/>
    <p:sldId id="297" r:id="rId11"/>
    <p:sldId id="284" r:id="rId12"/>
    <p:sldId id="285" r:id="rId13"/>
    <p:sldId id="286" r:id="rId14"/>
    <p:sldId id="287" r:id="rId15"/>
    <p:sldId id="298" r:id="rId16"/>
    <p:sldId id="277" r:id="rId17"/>
    <p:sldId id="299" r:id="rId18"/>
    <p:sldId id="279" r:id="rId19"/>
    <p:sldId id="280" r:id="rId20"/>
    <p:sldId id="301" r:id="rId2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kiosk/>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A107856-5554-42FB-B03E-39F5DBC370BA}" styleName="Средний стиль 4 - акцент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69CF1AB2-1976-4502-BF36-3FF5EA218861}" styleName="Средний стиль 4 - акцент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9" autoAdjust="0"/>
    <p:restoredTop sz="94718" autoAdjust="0"/>
  </p:normalViewPr>
  <p:slideViewPr>
    <p:cSldViewPr>
      <p:cViewPr varScale="1">
        <p:scale>
          <a:sx n="103" d="100"/>
          <a:sy n="103" d="100"/>
        </p:scale>
        <p:origin x="234" y="10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6_1">
  <dgm:title val=""/>
  <dgm:desc val=""/>
  <dgm:catLst>
    <dgm:cat type="accent6" pri="11100"/>
  </dgm:catLst>
  <dgm:styleLbl name="node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6">
        <a:shade val="80000"/>
      </a:schemeClr>
    </dgm:linClrLst>
    <dgm:effectClrLst/>
    <dgm:txLinClrLst/>
    <dgm:txFillClrLst/>
    <dgm:txEffectClrLst/>
  </dgm:styleLbl>
  <dgm:styleLbl name="node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f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align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b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dgm:txEffectClrLst/>
  </dgm:styleLbl>
  <dgm:styleLbl name="parChTrans2D2">
    <dgm:fillClrLst meth="repeat">
      <a:schemeClr val="accent6"/>
    </dgm:fillClrLst>
    <dgm:linClrLst meth="repeat">
      <a:schemeClr val="accent6"/>
    </dgm:linClrLst>
    <dgm:effectClrLst/>
    <dgm:txLinClrLst/>
    <dgm:txFillClrLst/>
    <dgm:txEffectClrLst/>
  </dgm:styleLbl>
  <dgm:styleLbl name="parChTrans2D3">
    <dgm:fillClrLst meth="repeat">
      <a:schemeClr val="accent6"/>
    </dgm:fillClrLst>
    <dgm:linClrLst meth="repeat">
      <a:schemeClr val="accent6"/>
    </dgm:linClrLst>
    <dgm:effectClrLst/>
    <dgm:txLinClrLst/>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con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align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trAlignAcc1">
    <dgm:fillClrLst meth="repeat">
      <a:schemeClr val="accent6">
        <a:alpha val="40000"/>
        <a:tint val="40000"/>
      </a:schemeClr>
    </dgm:fillClrLst>
    <dgm:linClrLst meth="repeat">
      <a:schemeClr val="accent6"/>
    </dgm:linClrLst>
    <dgm:effectClrLst/>
    <dgm:txLinClrLst/>
    <dgm:txFillClrLst meth="repeat">
      <a:schemeClr val="dk1"/>
    </dgm:txFillClrLst>
    <dgm:txEffectClrLst/>
  </dgm:styleLbl>
  <dgm:styleLbl name="b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fgAcc0">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2">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3">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4">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83EB179-53D6-4E65-9795-A07967CB89FC}" type="doc">
      <dgm:prSet loTypeId="urn:microsoft.com/office/officeart/2005/8/layout/hProcess4" loCatId="process" qsTypeId="urn:microsoft.com/office/officeart/2005/8/quickstyle/simple1" qsCatId="simple" csTypeId="urn:microsoft.com/office/officeart/2005/8/colors/accent6_1" csCatId="accent6" phldr="1"/>
      <dgm:spPr/>
      <dgm:t>
        <a:bodyPr/>
        <a:lstStyle/>
        <a:p>
          <a:endParaRPr lang="en-US"/>
        </a:p>
      </dgm:t>
    </dgm:pt>
    <dgm:pt modelId="{1610E6F2-47F6-476E-83A4-96B9FF1EF553}">
      <dgm:prSet phldrT="[Text]"/>
      <dgm:spPr/>
      <dgm:t>
        <a:bodyPr/>
        <a:lstStyle/>
        <a:p>
          <a:r>
            <a:rPr lang="en-GB" dirty="0" smtClean="0"/>
            <a:t>Client side scripting</a:t>
          </a:r>
          <a:endParaRPr lang="en-US" dirty="0"/>
        </a:p>
      </dgm:t>
    </dgm:pt>
    <dgm:pt modelId="{2009C683-4687-43FE-B347-FFFC34BAA23A}" type="parTrans" cxnId="{182AA793-E53F-44FA-BB8D-9CBF27773062}">
      <dgm:prSet/>
      <dgm:spPr/>
      <dgm:t>
        <a:bodyPr/>
        <a:lstStyle/>
        <a:p>
          <a:endParaRPr lang="en-US"/>
        </a:p>
      </dgm:t>
    </dgm:pt>
    <dgm:pt modelId="{EF385B4E-E763-4FE1-8C37-BAE4F9D3BFF1}" type="sibTrans" cxnId="{182AA793-E53F-44FA-BB8D-9CBF27773062}">
      <dgm:prSet/>
      <dgm:spPr/>
      <dgm:t>
        <a:bodyPr/>
        <a:lstStyle/>
        <a:p>
          <a:endParaRPr lang="en-US"/>
        </a:p>
      </dgm:t>
    </dgm:pt>
    <dgm:pt modelId="{55703E66-4A91-40CA-A0B7-EC6B2D530208}">
      <dgm:prSet phldrT="[Text]"/>
      <dgm:spPr/>
      <dgm:t>
        <a:bodyPr/>
        <a:lstStyle/>
        <a:p>
          <a:r>
            <a:rPr lang="en-GB" dirty="0" smtClean="0"/>
            <a:t>JavaScript</a:t>
          </a:r>
          <a:endParaRPr lang="en-US" dirty="0"/>
        </a:p>
      </dgm:t>
    </dgm:pt>
    <dgm:pt modelId="{EA1F4D0E-2C61-4B1A-A7EA-11044E5930CD}" type="parTrans" cxnId="{89767C2E-4270-4920-988C-4CF3CA358152}">
      <dgm:prSet/>
      <dgm:spPr/>
      <dgm:t>
        <a:bodyPr/>
        <a:lstStyle/>
        <a:p>
          <a:endParaRPr lang="en-US"/>
        </a:p>
      </dgm:t>
    </dgm:pt>
    <dgm:pt modelId="{CDC5E343-C68A-41AB-ABE8-81FE81A07C80}" type="sibTrans" cxnId="{89767C2E-4270-4920-988C-4CF3CA358152}">
      <dgm:prSet/>
      <dgm:spPr/>
      <dgm:t>
        <a:bodyPr/>
        <a:lstStyle/>
        <a:p>
          <a:endParaRPr lang="en-US"/>
        </a:p>
      </dgm:t>
    </dgm:pt>
    <dgm:pt modelId="{0D4DF725-FDC6-4B55-8BFC-FADC87E632B9}">
      <dgm:prSet phldrT="[Text]"/>
      <dgm:spPr/>
      <dgm:t>
        <a:bodyPr/>
        <a:lstStyle/>
        <a:p>
          <a:r>
            <a:rPr lang="en-GB" dirty="0" smtClean="0"/>
            <a:t>Server side scripting</a:t>
          </a:r>
          <a:endParaRPr lang="en-US" dirty="0"/>
        </a:p>
      </dgm:t>
    </dgm:pt>
    <dgm:pt modelId="{6CE51FC5-5BE1-4F39-B9D9-9F4BF6BF34FD}" type="parTrans" cxnId="{99415147-0307-4961-8401-D57B4FCF1974}">
      <dgm:prSet/>
      <dgm:spPr/>
      <dgm:t>
        <a:bodyPr/>
        <a:lstStyle/>
        <a:p>
          <a:endParaRPr lang="en-US"/>
        </a:p>
      </dgm:t>
    </dgm:pt>
    <dgm:pt modelId="{ED75BA70-7F18-42BF-8B48-83042726A8A1}" type="sibTrans" cxnId="{99415147-0307-4961-8401-D57B4FCF1974}">
      <dgm:prSet/>
      <dgm:spPr/>
      <dgm:t>
        <a:bodyPr/>
        <a:lstStyle/>
        <a:p>
          <a:endParaRPr lang="en-US"/>
        </a:p>
      </dgm:t>
    </dgm:pt>
    <dgm:pt modelId="{7B136C97-F1E1-479F-BF07-682CA7C08860}">
      <dgm:prSet phldrT="[Text]"/>
      <dgm:spPr/>
      <dgm:t>
        <a:bodyPr/>
        <a:lstStyle/>
        <a:p>
          <a:r>
            <a:rPr lang="en-GB" dirty="0" smtClean="0"/>
            <a:t>PHP</a:t>
          </a:r>
          <a:endParaRPr lang="en-US" dirty="0"/>
        </a:p>
      </dgm:t>
    </dgm:pt>
    <dgm:pt modelId="{426462DB-7E19-46B9-A021-AC2A02408C94}" type="parTrans" cxnId="{8F89EECE-C324-4AC4-AFE8-BA488951DB36}">
      <dgm:prSet/>
      <dgm:spPr/>
      <dgm:t>
        <a:bodyPr/>
        <a:lstStyle/>
        <a:p>
          <a:endParaRPr lang="en-US"/>
        </a:p>
      </dgm:t>
    </dgm:pt>
    <dgm:pt modelId="{0585F35D-DD74-4A00-B4F7-B917ED00E99A}" type="sibTrans" cxnId="{8F89EECE-C324-4AC4-AFE8-BA488951DB36}">
      <dgm:prSet/>
      <dgm:spPr/>
      <dgm:t>
        <a:bodyPr/>
        <a:lstStyle/>
        <a:p>
          <a:endParaRPr lang="en-US"/>
        </a:p>
      </dgm:t>
    </dgm:pt>
    <dgm:pt modelId="{FDC7457F-8CE0-42D0-A065-EEC0322489D2}">
      <dgm:prSet phldrT="[Text]"/>
      <dgm:spPr/>
      <dgm:t>
        <a:bodyPr/>
        <a:lstStyle/>
        <a:p>
          <a:r>
            <a:rPr lang="en-GB" dirty="0" smtClean="0"/>
            <a:t>Working with databases</a:t>
          </a:r>
          <a:endParaRPr lang="en-US" dirty="0"/>
        </a:p>
      </dgm:t>
    </dgm:pt>
    <dgm:pt modelId="{2A66F466-A121-4480-989B-9F21F6D5E013}" type="parTrans" cxnId="{5CD79746-E47E-4738-8C54-22D8EBD73DB7}">
      <dgm:prSet/>
      <dgm:spPr/>
      <dgm:t>
        <a:bodyPr/>
        <a:lstStyle/>
        <a:p>
          <a:endParaRPr lang="en-US"/>
        </a:p>
      </dgm:t>
    </dgm:pt>
    <dgm:pt modelId="{F07B2F1E-9F93-4EBF-9163-643985EA1B48}" type="sibTrans" cxnId="{5CD79746-E47E-4738-8C54-22D8EBD73DB7}">
      <dgm:prSet/>
      <dgm:spPr/>
      <dgm:t>
        <a:bodyPr/>
        <a:lstStyle/>
        <a:p>
          <a:endParaRPr lang="en-US"/>
        </a:p>
      </dgm:t>
    </dgm:pt>
    <dgm:pt modelId="{48FBD9FB-8943-4E7C-93F1-7FF9FED5AA50}">
      <dgm:prSet phldrT="[Text]"/>
      <dgm:spPr/>
      <dgm:t>
        <a:bodyPr/>
        <a:lstStyle/>
        <a:p>
          <a:r>
            <a:rPr lang="en-GB" dirty="0" smtClean="0"/>
            <a:t>Databases</a:t>
          </a:r>
          <a:endParaRPr lang="en-US" dirty="0"/>
        </a:p>
      </dgm:t>
    </dgm:pt>
    <dgm:pt modelId="{97008610-DAB0-4FB9-95C0-78B9561304F5}" type="parTrans" cxnId="{CE9A65DD-461A-4F17-B752-00AF53CD5CAB}">
      <dgm:prSet/>
      <dgm:spPr/>
      <dgm:t>
        <a:bodyPr/>
        <a:lstStyle/>
        <a:p>
          <a:endParaRPr lang="en-US"/>
        </a:p>
      </dgm:t>
    </dgm:pt>
    <dgm:pt modelId="{9959C0DD-FD19-4A87-B8C8-4DC156FCE513}" type="sibTrans" cxnId="{CE9A65DD-461A-4F17-B752-00AF53CD5CAB}">
      <dgm:prSet/>
      <dgm:spPr/>
      <dgm:t>
        <a:bodyPr/>
        <a:lstStyle/>
        <a:p>
          <a:endParaRPr lang="en-US"/>
        </a:p>
      </dgm:t>
    </dgm:pt>
    <dgm:pt modelId="{CB6C33C5-3A6B-4A86-B284-C500F37225D3}">
      <dgm:prSet phldrT="[Text]"/>
      <dgm:spPr/>
      <dgm:t>
        <a:bodyPr/>
        <a:lstStyle/>
        <a:p>
          <a:r>
            <a:rPr lang="en-GB" dirty="0" smtClean="0"/>
            <a:t>JQuery</a:t>
          </a:r>
          <a:endParaRPr lang="en-US" dirty="0"/>
        </a:p>
      </dgm:t>
    </dgm:pt>
    <dgm:pt modelId="{73532CA4-88A7-4AFF-AB82-ED9F08812AE2}" type="parTrans" cxnId="{7AEA03C6-10CB-4FD2-A59C-496D30ACAE42}">
      <dgm:prSet/>
      <dgm:spPr/>
      <dgm:t>
        <a:bodyPr/>
        <a:lstStyle/>
        <a:p>
          <a:endParaRPr lang="en-US"/>
        </a:p>
      </dgm:t>
    </dgm:pt>
    <dgm:pt modelId="{108B3C30-5DD5-40AB-A58F-F4EDADE82609}" type="sibTrans" cxnId="{7AEA03C6-10CB-4FD2-A59C-496D30ACAE42}">
      <dgm:prSet/>
      <dgm:spPr/>
      <dgm:t>
        <a:bodyPr/>
        <a:lstStyle/>
        <a:p>
          <a:endParaRPr lang="en-US"/>
        </a:p>
      </dgm:t>
    </dgm:pt>
    <dgm:pt modelId="{040F6E92-ADF9-412B-8418-64BEE8FC0FC4}">
      <dgm:prSet phldrT="[Text]"/>
      <dgm:spPr/>
      <dgm:t>
        <a:bodyPr/>
        <a:lstStyle/>
        <a:p>
          <a:r>
            <a:rPr lang="en-GB" dirty="0" smtClean="0"/>
            <a:t>ASP</a:t>
          </a:r>
          <a:endParaRPr lang="en-US" dirty="0"/>
        </a:p>
      </dgm:t>
    </dgm:pt>
    <dgm:pt modelId="{4F964CD4-455D-4E2D-8AFD-C417CC3F68F9}" type="parTrans" cxnId="{E3A0C637-62C4-44B4-AF18-25A2146538BD}">
      <dgm:prSet/>
      <dgm:spPr/>
      <dgm:t>
        <a:bodyPr/>
        <a:lstStyle/>
        <a:p>
          <a:endParaRPr lang="en-US"/>
        </a:p>
      </dgm:t>
    </dgm:pt>
    <dgm:pt modelId="{E2A6B861-739B-4579-8F81-90C8E6A37E8F}" type="sibTrans" cxnId="{E3A0C637-62C4-44B4-AF18-25A2146538BD}">
      <dgm:prSet/>
      <dgm:spPr/>
      <dgm:t>
        <a:bodyPr/>
        <a:lstStyle/>
        <a:p>
          <a:endParaRPr lang="en-US"/>
        </a:p>
      </dgm:t>
    </dgm:pt>
    <dgm:pt modelId="{E56AF789-8207-401B-B52E-68834A89E8FE}">
      <dgm:prSet phldrT="[Text]"/>
      <dgm:spPr/>
      <dgm:t>
        <a:bodyPr/>
        <a:lstStyle/>
        <a:p>
          <a:r>
            <a:rPr lang="en-GB" dirty="0" smtClean="0"/>
            <a:t>SQL</a:t>
          </a:r>
          <a:endParaRPr lang="en-US" dirty="0"/>
        </a:p>
      </dgm:t>
    </dgm:pt>
    <dgm:pt modelId="{11A09715-5948-42D0-90EB-D6E1182E4906}" type="parTrans" cxnId="{9B642798-7EF2-45EE-9E9E-4754B196F526}">
      <dgm:prSet/>
      <dgm:spPr/>
      <dgm:t>
        <a:bodyPr/>
        <a:lstStyle/>
        <a:p>
          <a:endParaRPr lang="en-US"/>
        </a:p>
      </dgm:t>
    </dgm:pt>
    <dgm:pt modelId="{EF841AE2-960B-450D-A5AF-C62C1D23B9F8}" type="sibTrans" cxnId="{9B642798-7EF2-45EE-9E9E-4754B196F526}">
      <dgm:prSet/>
      <dgm:spPr/>
      <dgm:t>
        <a:bodyPr/>
        <a:lstStyle/>
        <a:p>
          <a:endParaRPr lang="en-US"/>
        </a:p>
      </dgm:t>
    </dgm:pt>
    <dgm:pt modelId="{484A4CA6-F2B2-4DD4-82DA-1B64EACD7BFE}" type="pres">
      <dgm:prSet presAssocID="{783EB179-53D6-4E65-9795-A07967CB89FC}" presName="Name0" presStyleCnt="0">
        <dgm:presLayoutVars>
          <dgm:dir/>
          <dgm:animLvl val="lvl"/>
          <dgm:resizeHandles val="exact"/>
        </dgm:presLayoutVars>
      </dgm:prSet>
      <dgm:spPr/>
      <dgm:t>
        <a:bodyPr/>
        <a:lstStyle/>
        <a:p>
          <a:endParaRPr lang="en-US"/>
        </a:p>
      </dgm:t>
    </dgm:pt>
    <dgm:pt modelId="{D4801B03-9CF5-428B-8118-226CDA9AD67B}" type="pres">
      <dgm:prSet presAssocID="{783EB179-53D6-4E65-9795-A07967CB89FC}" presName="tSp" presStyleCnt="0"/>
      <dgm:spPr/>
      <dgm:t>
        <a:bodyPr/>
        <a:lstStyle/>
        <a:p>
          <a:endParaRPr lang="en-US"/>
        </a:p>
      </dgm:t>
    </dgm:pt>
    <dgm:pt modelId="{2B136CD2-DB27-4F29-8CB4-EEF74D0DA236}" type="pres">
      <dgm:prSet presAssocID="{783EB179-53D6-4E65-9795-A07967CB89FC}" presName="bSp" presStyleCnt="0"/>
      <dgm:spPr/>
      <dgm:t>
        <a:bodyPr/>
        <a:lstStyle/>
        <a:p>
          <a:endParaRPr lang="en-US"/>
        </a:p>
      </dgm:t>
    </dgm:pt>
    <dgm:pt modelId="{AB79F25D-91B4-49BF-B128-A99B96E97B06}" type="pres">
      <dgm:prSet presAssocID="{783EB179-53D6-4E65-9795-A07967CB89FC}" presName="process" presStyleCnt="0"/>
      <dgm:spPr/>
      <dgm:t>
        <a:bodyPr/>
        <a:lstStyle/>
        <a:p>
          <a:endParaRPr lang="en-US"/>
        </a:p>
      </dgm:t>
    </dgm:pt>
    <dgm:pt modelId="{2F48BB0E-A035-4DBD-9166-E80AA826613A}" type="pres">
      <dgm:prSet presAssocID="{1610E6F2-47F6-476E-83A4-96B9FF1EF553}" presName="composite1" presStyleCnt="0"/>
      <dgm:spPr/>
      <dgm:t>
        <a:bodyPr/>
        <a:lstStyle/>
        <a:p>
          <a:endParaRPr lang="en-US"/>
        </a:p>
      </dgm:t>
    </dgm:pt>
    <dgm:pt modelId="{91425440-6093-421A-9151-E8E2D8C967D9}" type="pres">
      <dgm:prSet presAssocID="{1610E6F2-47F6-476E-83A4-96B9FF1EF553}" presName="dummyNode1" presStyleLbl="node1" presStyleIdx="0" presStyleCnt="3"/>
      <dgm:spPr/>
      <dgm:t>
        <a:bodyPr/>
        <a:lstStyle/>
        <a:p>
          <a:endParaRPr lang="en-US"/>
        </a:p>
      </dgm:t>
    </dgm:pt>
    <dgm:pt modelId="{299FB40C-4569-4950-8710-427CC714D773}" type="pres">
      <dgm:prSet presAssocID="{1610E6F2-47F6-476E-83A4-96B9FF1EF553}" presName="childNode1" presStyleLbl="bgAcc1" presStyleIdx="0" presStyleCnt="3">
        <dgm:presLayoutVars>
          <dgm:bulletEnabled val="1"/>
        </dgm:presLayoutVars>
      </dgm:prSet>
      <dgm:spPr/>
      <dgm:t>
        <a:bodyPr/>
        <a:lstStyle/>
        <a:p>
          <a:endParaRPr lang="en-US"/>
        </a:p>
      </dgm:t>
    </dgm:pt>
    <dgm:pt modelId="{707A7C8C-BB0C-4CB9-857E-170C9C41BA17}" type="pres">
      <dgm:prSet presAssocID="{1610E6F2-47F6-476E-83A4-96B9FF1EF553}" presName="childNode1tx" presStyleLbl="bgAcc1" presStyleIdx="0" presStyleCnt="3">
        <dgm:presLayoutVars>
          <dgm:bulletEnabled val="1"/>
        </dgm:presLayoutVars>
      </dgm:prSet>
      <dgm:spPr/>
      <dgm:t>
        <a:bodyPr/>
        <a:lstStyle/>
        <a:p>
          <a:endParaRPr lang="en-US"/>
        </a:p>
      </dgm:t>
    </dgm:pt>
    <dgm:pt modelId="{EC05980D-A2FD-4C6E-A0DF-C4C8CC14B79E}" type="pres">
      <dgm:prSet presAssocID="{1610E6F2-47F6-476E-83A4-96B9FF1EF553}" presName="parentNode1" presStyleLbl="node1" presStyleIdx="0" presStyleCnt="3">
        <dgm:presLayoutVars>
          <dgm:chMax val="1"/>
          <dgm:bulletEnabled val="1"/>
        </dgm:presLayoutVars>
      </dgm:prSet>
      <dgm:spPr/>
      <dgm:t>
        <a:bodyPr/>
        <a:lstStyle/>
        <a:p>
          <a:endParaRPr lang="en-US"/>
        </a:p>
      </dgm:t>
    </dgm:pt>
    <dgm:pt modelId="{36B78E9D-AAE5-4D47-9800-B6878D1A8A35}" type="pres">
      <dgm:prSet presAssocID="{1610E6F2-47F6-476E-83A4-96B9FF1EF553}" presName="connSite1" presStyleCnt="0"/>
      <dgm:spPr/>
      <dgm:t>
        <a:bodyPr/>
        <a:lstStyle/>
        <a:p>
          <a:endParaRPr lang="en-US"/>
        </a:p>
      </dgm:t>
    </dgm:pt>
    <dgm:pt modelId="{3EB7BD99-12CD-4B06-AF8B-7A4862E0BD86}" type="pres">
      <dgm:prSet presAssocID="{EF385B4E-E763-4FE1-8C37-BAE4F9D3BFF1}" presName="Name9" presStyleLbl="sibTrans2D1" presStyleIdx="0" presStyleCnt="2"/>
      <dgm:spPr/>
      <dgm:t>
        <a:bodyPr/>
        <a:lstStyle/>
        <a:p>
          <a:endParaRPr lang="en-US"/>
        </a:p>
      </dgm:t>
    </dgm:pt>
    <dgm:pt modelId="{2AF426B1-09E4-43CF-A7CC-830954286074}" type="pres">
      <dgm:prSet presAssocID="{0D4DF725-FDC6-4B55-8BFC-FADC87E632B9}" presName="composite2" presStyleCnt="0"/>
      <dgm:spPr/>
      <dgm:t>
        <a:bodyPr/>
        <a:lstStyle/>
        <a:p>
          <a:endParaRPr lang="en-US"/>
        </a:p>
      </dgm:t>
    </dgm:pt>
    <dgm:pt modelId="{686EFD4C-A87A-4BFF-A4FF-4D5A888AC003}" type="pres">
      <dgm:prSet presAssocID="{0D4DF725-FDC6-4B55-8BFC-FADC87E632B9}" presName="dummyNode2" presStyleLbl="node1" presStyleIdx="0" presStyleCnt="3"/>
      <dgm:spPr/>
      <dgm:t>
        <a:bodyPr/>
        <a:lstStyle/>
        <a:p>
          <a:endParaRPr lang="en-US"/>
        </a:p>
      </dgm:t>
    </dgm:pt>
    <dgm:pt modelId="{FE4F7B7D-1B4A-4070-86D2-3FB84550C3F0}" type="pres">
      <dgm:prSet presAssocID="{0D4DF725-FDC6-4B55-8BFC-FADC87E632B9}" presName="childNode2" presStyleLbl="bgAcc1" presStyleIdx="1" presStyleCnt="3">
        <dgm:presLayoutVars>
          <dgm:bulletEnabled val="1"/>
        </dgm:presLayoutVars>
      </dgm:prSet>
      <dgm:spPr/>
      <dgm:t>
        <a:bodyPr/>
        <a:lstStyle/>
        <a:p>
          <a:endParaRPr lang="en-US"/>
        </a:p>
      </dgm:t>
    </dgm:pt>
    <dgm:pt modelId="{E5AD8CF8-C2CE-4156-ABC0-AAA227F3F53C}" type="pres">
      <dgm:prSet presAssocID="{0D4DF725-FDC6-4B55-8BFC-FADC87E632B9}" presName="childNode2tx" presStyleLbl="bgAcc1" presStyleIdx="1" presStyleCnt="3">
        <dgm:presLayoutVars>
          <dgm:bulletEnabled val="1"/>
        </dgm:presLayoutVars>
      </dgm:prSet>
      <dgm:spPr/>
      <dgm:t>
        <a:bodyPr/>
        <a:lstStyle/>
        <a:p>
          <a:endParaRPr lang="en-US"/>
        </a:p>
      </dgm:t>
    </dgm:pt>
    <dgm:pt modelId="{F40CC4B2-4CD1-4029-9AF4-15653AFEC573}" type="pres">
      <dgm:prSet presAssocID="{0D4DF725-FDC6-4B55-8BFC-FADC87E632B9}" presName="parentNode2" presStyleLbl="node1" presStyleIdx="1" presStyleCnt="3">
        <dgm:presLayoutVars>
          <dgm:chMax val="0"/>
          <dgm:bulletEnabled val="1"/>
        </dgm:presLayoutVars>
      </dgm:prSet>
      <dgm:spPr/>
      <dgm:t>
        <a:bodyPr/>
        <a:lstStyle/>
        <a:p>
          <a:endParaRPr lang="en-US"/>
        </a:p>
      </dgm:t>
    </dgm:pt>
    <dgm:pt modelId="{1F555F3D-AEA4-46D4-BF2F-A6E644850C17}" type="pres">
      <dgm:prSet presAssocID="{0D4DF725-FDC6-4B55-8BFC-FADC87E632B9}" presName="connSite2" presStyleCnt="0"/>
      <dgm:spPr/>
      <dgm:t>
        <a:bodyPr/>
        <a:lstStyle/>
        <a:p>
          <a:endParaRPr lang="en-US"/>
        </a:p>
      </dgm:t>
    </dgm:pt>
    <dgm:pt modelId="{209CAA7B-630E-40B2-8134-24F9A1076FC9}" type="pres">
      <dgm:prSet presAssocID="{ED75BA70-7F18-42BF-8B48-83042726A8A1}" presName="Name18" presStyleLbl="sibTrans2D1" presStyleIdx="1" presStyleCnt="2"/>
      <dgm:spPr/>
      <dgm:t>
        <a:bodyPr/>
        <a:lstStyle/>
        <a:p>
          <a:endParaRPr lang="en-US"/>
        </a:p>
      </dgm:t>
    </dgm:pt>
    <dgm:pt modelId="{7560FC4D-76DB-40FE-8813-7AA233718717}" type="pres">
      <dgm:prSet presAssocID="{FDC7457F-8CE0-42D0-A065-EEC0322489D2}" presName="composite1" presStyleCnt="0"/>
      <dgm:spPr/>
      <dgm:t>
        <a:bodyPr/>
        <a:lstStyle/>
        <a:p>
          <a:endParaRPr lang="en-US"/>
        </a:p>
      </dgm:t>
    </dgm:pt>
    <dgm:pt modelId="{3E05C2CD-E327-433E-996A-0FDA7735F03F}" type="pres">
      <dgm:prSet presAssocID="{FDC7457F-8CE0-42D0-A065-EEC0322489D2}" presName="dummyNode1" presStyleLbl="node1" presStyleIdx="1" presStyleCnt="3"/>
      <dgm:spPr/>
      <dgm:t>
        <a:bodyPr/>
        <a:lstStyle/>
        <a:p>
          <a:endParaRPr lang="en-US"/>
        </a:p>
      </dgm:t>
    </dgm:pt>
    <dgm:pt modelId="{04BA9139-6D00-46C3-83AF-1C1686695D29}" type="pres">
      <dgm:prSet presAssocID="{FDC7457F-8CE0-42D0-A065-EEC0322489D2}" presName="childNode1" presStyleLbl="bgAcc1" presStyleIdx="2" presStyleCnt="3">
        <dgm:presLayoutVars>
          <dgm:bulletEnabled val="1"/>
        </dgm:presLayoutVars>
      </dgm:prSet>
      <dgm:spPr/>
      <dgm:t>
        <a:bodyPr/>
        <a:lstStyle/>
        <a:p>
          <a:endParaRPr lang="en-US"/>
        </a:p>
      </dgm:t>
    </dgm:pt>
    <dgm:pt modelId="{914DF228-84E8-496E-831B-EEB879771FC4}" type="pres">
      <dgm:prSet presAssocID="{FDC7457F-8CE0-42D0-A065-EEC0322489D2}" presName="childNode1tx" presStyleLbl="bgAcc1" presStyleIdx="2" presStyleCnt="3">
        <dgm:presLayoutVars>
          <dgm:bulletEnabled val="1"/>
        </dgm:presLayoutVars>
      </dgm:prSet>
      <dgm:spPr/>
      <dgm:t>
        <a:bodyPr/>
        <a:lstStyle/>
        <a:p>
          <a:endParaRPr lang="en-US"/>
        </a:p>
      </dgm:t>
    </dgm:pt>
    <dgm:pt modelId="{7E5524D5-4381-4F37-8CC0-74EA98778D30}" type="pres">
      <dgm:prSet presAssocID="{FDC7457F-8CE0-42D0-A065-EEC0322489D2}" presName="parentNode1" presStyleLbl="node1" presStyleIdx="2" presStyleCnt="3">
        <dgm:presLayoutVars>
          <dgm:chMax val="1"/>
          <dgm:bulletEnabled val="1"/>
        </dgm:presLayoutVars>
      </dgm:prSet>
      <dgm:spPr/>
      <dgm:t>
        <a:bodyPr/>
        <a:lstStyle/>
        <a:p>
          <a:endParaRPr lang="en-US"/>
        </a:p>
      </dgm:t>
    </dgm:pt>
    <dgm:pt modelId="{8A593B89-1AED-4CE2-BBB4-B77316F39A13}" type="pres">
      <dgm:prSet presAssocID="{FDC7457F-8CE0-42D0-A065-EEC0322489D2}" presName="connSite1" presStyleCnt="0"/>
      <dgm:spPr/>
      <dgm:t>
        <a:bodyPr/>
        <a:lstStyle/>
        <a:p>
          <a:endParaRPr lang="en-US"/>
        </a:p>
      </dgm:t>
    </dgm:pt>
  </dgm:ptLst>
  <dgm:cxnLst>
    <dgm:cxn modelId="{A1F0F00C-28E1-481F-AE4F-0213487AF8F2}" type="presOf" srcId="{CB6C33C5-3A6B-4A86-B284-C500F37225D3}" destId="{299FB40C-4569-4950-8710-427CC714D773}" srcOrd="0" destOrd="1" presId="urn:microsoft.com/office/officeart/2005/8/layout/hProcess4"/>
    <dgm:cxn modelId="{CA3995CF-8D99-499C-8772-364CA3EECB69}" type="presOf" srcId="{55703E66-4A91-40CA-A0B7-EC6B2D530208}" destId="{707A7C8C-BB0C-4CB9-857E-170C9C41BA17}" srcOrd="1" destOrd="0" presId="urn:microsoft.com/office/officeart/2005/8/layout/hProcess4"/>
    <dgm:cxn modelId="{AD6B1DE5-E7B0-494B-B2D6-6D3349FAB902}" type="presOf" srcId="{EF385B4E-E763-4FE1-8C37-BAE4F9D3BFF1}" destId="{3EB7BD99-12CD-4B06-AF8B-7A4862E0BD86}" srcOrd="0" destOrd="0" presId="urn:microsoft.com/office/officeart/2005/8/layout/hProcess4"/>
    <dgm:cxn modelId="{3249CE48-BEA4-4179-81FE-7FE613EBFE16}" type="presOf" srcId="{1610E6F2-47F6-476E-83A4-96B9FF1EF553}" destId="{EC05980D-A2FD-4C6E-A0DF-C4C8CC14B79E}" srcOrd="0" destOrd="0" presId="urn:microsoft.com/office/officeart/2005/8/layout/hProcess4"/>
    <dgm:cxn modelId="{1EDA5596-3947-41C5-829B-0B41815BE334}" type="presOf" srcId="{E56AF789-8207-401B-B52E-68834A89E8FE}" destId="{04BA9139-6D00-46C3-83AF-1C1686695D29}" srcOrd="0" destOrd="1" presId="urn:microsoft.com/office/officeart/2005/8/layout/hProcess4"/>
    <dgm:cxn modelId="{E3A0C637-62C4-44B4-AF18-25A2146538BD}" srcId="{0D4DF725-FDC6-4B55-8BFC-FADC87E632B9}" destId="{040F6E92-ADF9-412B-8418-64BEE8FC0FC4}" srcOrd="1" destOrd="0" parTransId="{4F964CD4-455D-4E2D-8AFD-C417CC3F68F9}" sibTransId="{E2A6B861-739B-4579-8F81-90C8E6A37E8F}"/>
    <dgm:cxn modelId="{99415147-0307-4961-8401-D57B4FCF1974}" srcId="{783EB179-53D6-4E65-9795-A07967CB89FC}" destId="{0D4DF725-FDC6-4B55-8BFC-FADC87E632B9}" srcOrd="1" destOrd="0" parTransId="{6CE51FC5-5BE1-4F39-B9D9-9F4BF6BF34FD}" sibTransId="{ED75BA70-7F18-42BF-8B48-83042726A8A1}"/>
    <dgm:cxn modelId="{DD8F63FC-E880-4145-BDEF-1E1377AB9298}" type="presOf" srcId="{7B136C97-F1E1-479F-BF07-682CA7C08860}" destId="{E5AD8CF8-C2CE-4156-ABC0-AAA227F3F53C}" srcOrd="1" destOrd="0" presId="urn:microsoft.com/office/officeart/2005/8/layout/hProcess4"/>
    <dgm:cxn modelId="{CE9A65DD-461A-4F17-B752-00AF53CD5CAB}" srcId="{FDC7457F-8CE0-42D0-A065-EEC0322489D2}" destId="{48FBD9FB-8943-4E7C-93F1-7FF9FED5AA50}" srcOrd="0" destOrd="0" parTransId="{97008610-DAB0-4FB9-95C0-78B9561304F5}" sibTransId="{9959C0DD-FD19-4A87-B8C8-4DC156FCE513}"/>
    <dgm:cxn modelId="{36A03F7D-E9C6-4A23-BB9C-F7354F4B46D1}" type="presOf" srcId="{E56AF789-8207-401B-B52E-68834A89E8FE}" destId="{914DF228-84E8-496E-831B-EEB879771FC4}" srcOrd="1" destOrd="1" presId="urn:microsoft.com/office/officeart/2005/8/layout/hProcess4"/>
    <dgm:cxn modelId="{5A00A17A-9488-4653-AE6D-8A272803177C}" type="presOf" srcId="{48FBD9FB-8943-4E7C-93F1-7FF9FED5AA50}" destId="{914DF228-84E8-496E-831B-EEB879771FC4}" srcOrd="1" destOrd="0" presId="urn:microsoft.com/office/officeart/2005/8/layout/hProcess4"/>
    <dgm:cxn modelId="{A0553578-818B-49E3-8170-987D7DF9AB0B}" type="presOf" srcId="{040F6E92-ADF9-412B-8418-64BEE8FC0FC4}" destId="{FE4F7B7D-1B4A-4070-86D2-3FB84550C3F0}" srcOrd="0" destOrd="1" presId="urn:microsoft.com/office/officeart/2005/8/layout/hProcess4"/>
    <dgm:cxn modelId="{89767C2E-4270-4920-988C-4CF3CA358152}" srcId="{1610E6F2-47F6-476E-83A4-96B9FF1EF553}" destId="{55703E66-4A91-40CA-A0B7-EC6B2D530208}" srcOrd="0" destOrd="0" parTransId="{EA1F4D0E-2C61-4B1A-A7EA-11044E5930CD}" sibTransId="{CDC5E343-C68A-41AB-ABE8-81FE81A07C80}"/>
    <dgm:cxn modelId="{5CD79746-E47E-4738-8C54-22D8EBD73DB7}" srcId="{783EB179-53D6-4E65-9795-A07967CB89FC}" destId="{FDC7457F-8CE0-42D0-A065-EEC0322489D2}" srcOrd="2" destOrd="0" parTransId="{2A66F466-A121-4480-989B-9F21F6D5E013}" sibTransId="{F07B2F1E-9F93-4EBF-9163-643985EA1B48}"/>
    <dgm:cxn modelId="{B0CC050F-8EB1-4209-86E5-1406594DD43B}" type="presOf" srcId="{7B136C97-F1E1-479F-BF07-682CA7C08860}" destId="{FE4F7B7D-1B4A-4070-86D2-3FB84550C3F0}" srcOrd="0" destOrd="0" presId="urn:microsoft.com/office/officeart/2005/8/layout/hProcess4"/>
    <dgm:cxn modelId="{56012EF2-5D73-48B0-B615-E0A30AC29ACF}" type="presOf" srcId="{55703E66-4A91-40CA-A0B7-EC6B2D530208}" destId="{299FB40C-4569-4950-8710-427CC714D773}" srcOrd="0" destOrd="0" presId="urn:microsoft.com/office/officeart/2005/8/layout/hProcess4"/>
    <dgm:cxn modelId="{719EAC0D-84A5-47E8-A84A-AADCCCE05787}" type="presOf" srcId="{FDC7457F-8CE0-42D0-A065-EEC0322489D2}" destId="{7E5524D5-4381-4F37-8CC0-74EA98778D30}" srcOrd="0" destOrd="0" presId="urn:microsoft.com/office/officeart/2005/8/layout/hProcess4"/>
    <dgm:cxn modelId="{8F89EECE-C324-4AC4-AFE8-BA488951DB36}" srcId="{0D4DF725-FDC6-4B55-8BFC-FADC87E632B9}" destId="{7B136C97-F1E1-479F-BF07-682CA7C08860}" srcOrd="0" destOrd="0" parTransId="{426462DB-7E19-46B9-A021-AC2A02408C94}" sibTransId="{0585F35D-DD74-4A00-B4F7-B917ED00E99A}"/>
    <dgm:cxn modelId="{1EA067EA-9FB2-406A-87C1-65E80C44F0DD}" type="presOf" srcId="{48FBD9FB-8943-4E7C-93F1-7FF9FED5AA50}" destId="{04BA9139-6D00-46C3-83AF-1C1686695D29}" srcOrd="0" destOrd="0" presId="urn:microsoft.com/office/officeart/2005/8/layout/hProcess4"/>
    <dgm:cxn modelId="{182AA793-E53F-44FA-BB8D-9CBF27773062}" srcId="{783EB179-53D6-4E65-9795-A07967CB89FC}" destId="{1610E6F2-47F6-476E-83A4-96B9FF1EF553}" srcOrd="0" destOrd="0" parTransId="{2009C683-4687-43FE-B347-FFFC34BAA23A}" sibTransId="{EF385B4E-E763-4FE1-8C37-BAE4F9D3BFF1}"/>
    <dgm:cxn modelId="{59058044-0B85-4F6A-956B-394426AD07EE}" type="presOf" srcId="{040F6E92-ADF9-412B-8418-64BEE8FC0FC4}" destId="{E5AD8CF8-C2CE-4156-ABC0-AAA227F3F53C}" srcOrd="1" destOrd="1" presId="urn:microsoft.com/office/officeart/2005/8/layout/hProcess4"/>
    <dgm:cxn modelId="{9B642798-7EF2-45EE-9E9E-4754B196F526}" srcId="{FDC7457F-8CE0-42D0-A065-EEC0322489D2}" destId="{E56AF789-8207-401B-B52E-68834A89E8FE}" srcOrd="1" destOrd="0" parTransId="{11A09715-5948-42D0-90EB-D6E1182E4906}" sibTransId="{EF841AE2-960B-450D-A5AF-C62C1D23B9F8}"/>
    <dgm:cxn modelId="{1D6394E9-80D4-47FF-967A-F688DA841B3E}" type="presOf" srcId="{CB6C33C5-3A6B-4A86-B284-C500F37225D3}" destId="{707A7C8C-BB0C-4CB9-857E-170C9C41BA17}" srcOrd="1" destOrd="1" presId="urn:microsoft.com/office/officeart/2005/8/layout/hProcess4"/>
    <dgm:cxn modelId="{5F169026-4BE1-4D54-B1D4-D2CB31F1870C}" type="presOf" srcId="{ED75BA70-7F18-42BF-8B48-83042726A8A1}" destId="{209CAA7B-630E-40B2-8134-24F9A1076FC9}" srcOrd="0" destOrd="0" presId="urn:microsoft.com/office/officeart/2005/8/layout/hProcess4"/>
    <dgm:cxn modelId="{7AEA03C6-10CB-4FD2-A59C-496D30ACAE42}" srcId="{1610E6F2-47F6-476E-83A4-96B9FF1EF553}" destId="{CB6C33C5-3A6B-4A86-B284-C500F37225D3}" srcOrd="1" destOrd="0" parTransId="{73532CA4-88A7-4AFF-AB82-ED9F08812AE2}" sibTransId="{108B3C30-5DD5-40AB-A58F-F4EDADE82609}"/>
    <dgm:cxn modelId="{86DECED5-EFE4-4470-A914-0BAB7097557D}" type="presOf" srcId="{0D4DF725-FDC6-4B55-8BFC-FADC87E632B9}" destId="{F40CC4B2-4CD1-4029-9AF4-15653AFEC573}" srcOrd="0" destOrd="0" presId="urn:microsoft.com/office/officeart/2005/8/layout/hProcess4"/>
    <dgm:cxn modelId="{24ECDE28-7B47-49A4-A0B5-BC499B7E854F}" type="presOf" srcId="{783EB179-53D6-4E65-9795-A07967CB89FC}" destId="{484A4CA6-F2B2-4DD4-82DA-1B64EACD7BFE}" srcOrd="0" destOrd="0" presId="urn:microsoft.com/office/officeart/2005/8/layout/hProcess4"/>
    <dgm:cxn modelId="{0C69A818-2519-421B-8F21-BB1DB362A56F}" type="presParOf" srcId="{484A4CA6-F2B2-4DD4-82DA-1B64EACD7BFE}" destId="{D4801B03-9CF5-428B-8118-226CDA9AD67B}" srcOrd="0" destOrd="0" presId="urn:microsoft.com/office/officeart/2005/8/layout/hProcess4"/>
    <dgm:cxn modelId="{5AB10BE4-99F0-48AA-8F55-FBCA32814449}" type="presParOf" srcId="{484A4CA6-F2B2-4DD4-82DA-1B64EACD7BFE}" destId="{2B136CD2-DB27-4F29-8CB4-EEF74D0DA236}" srcOrd="1" destOrd="0" presId="urn:microsoft.com/office/officeart/2005/8/layout/hProcess4"/>
    <dgm:cxn modelId="{341DA2A0-53C7-4A0E-A2E2-08A422A0D499}" type="presParOf" srcId="{484A4CA6-F2B2-4DD4-82DA-1B64EACD7BFE}" destId="{AB79F25D-91B4-49BF-B128-A99B96E97B06}" srcOrd="2" destOrd="0" presId="urn:microsoft.com/office/officeart/2005/8/layout/hProcess4"/>
    <dgm:cxn modelId="{493457C2-7FA1-411B-A028-2D9CA3A2E11A}" type="presParOf" srcId="{AB79F25D-91B4-49BF-B128-A99B96E97B06}" destId="{2F48BB0E-A035-4DBD-9166-E80AA826613A}" srcOrd="0" destOrd="0" presId="urn:microsoft.com/office/officeart/2005/8/layout/hProcess4"/>
    <dgm:cxn modelId="{24112126-DC7D-49F0-A5DC-76EDAF052FFC}" type="presParOf" srcId="{2F48BB0E-A035-4DBD-9166-E80AA826613A}" destId="{91425440-6093-421A-9151-E8E2D8C967D9}" srcOrd="0" destOrd="0" presId="urn:microsoft.com/office/officeart/2005/8/layout/hProcess4"/>
    <dgm:cxn modelId="{FE93BE2F-978A-41C7-84E0-27E006E1B4FD}" type="presParOf" srcId="{2F48BB0E-A035-4DBD-9166-E80AA826613A}" destId="{299FB40C-4569-4950-8710-427CC714D773}" srcOrd="1" destOrd="0" presId="urn:microsoft.com/office/officeart/2005/8/layout/hProcess4"/>
    <dgm:cxn modelId="{8C5F2212-B6B9-4285-8091-F7C779441CD7}" type="presParOf" srcId="{2F48BB0E-A035-4DBD-9166-E80AA826613A}" destId="{707A7C8C-BB0C-4CB9-857E-170C9C41BA17}" srcOrd="2" destOrd="0" presId="urn:microsoft.com/office/officeart/2005/8/layout/hProcess4"/>
    <dgm:cxn modelId="{DE7559C8-53C4-4F0B-B110-D88F0E8DB6D2}" type="presParOf" srcId="{2F48BB0E-A035-4DBD-9166-E80AA826613A}" destId="{EC05980D-A2FD-4C6E-A0DF-C4C8CC14B79E}" srcOrd="3" destOrd="0" presId="urn:microsoft.com/office/officeart/2005/8/layout/hProcess4"/>
    <dgm:cxn modelId="{711C5722-990A-449F-881B-939972EFD6E2}" type="presParOf" srcId="{2F48BB0E-A035-4DBD-9166-E80AA826613A}" destId="{36B78E9D-AAE5-4D47-9800-B6878D1A8A35}" srcOrd="4" destOrd="0" presId="urn:microsoft.com/office/officeart/2005/8/layout/hProcess4"/>
    <dgm:cxn modelId="{612EB9C8-6BD4-496D-9605-DF8A9EB668E5}" type="presParOf" srcId="{AB79F25D-91B4-49BF-B128-A99B96E97B06}" destId="{3EB7BD99-12CD-4B06-AF8B-7A4862E0BD86}" srcOrd="1" destOrd="0" presId="urn:microsoft.com/office/officeart/2005/8/layout/hProcess4"/>
    <dgm:cxn modelId="{F5263A20-6FE0-46F9-AEA8-1C9CFD821CDF}" type="presParOf" srcId="{AB79F25D-91B4-49BF-B128-A99B96E97B06}" destId="{2AF426B1-09E4-43CF-A7CC-830954286074}" srcOrd="2" destOrd="0" presId="urn:microsoft.com/office/officeart/2005/8/layout/hProcess4"/>
    <dgm:cxn modelId="{1A5BF142-E437-4892-9AC1-D4E6920199DC}" type="presParOf" srcId="{2AF426B1-09E4-43CF-A7CC-830954286074}" destId="{686EFD4C-A87A-4BFF-A4FF-4D5A888AC003}" srcOrd="0" destOrd="0" presId="urn:microsoft.com/office/officeart/2005/8/layout/hProcess4"/>
    <dgm:cxn modelId="{AEFC8858-7119-491E-9178-E2BC35C56B79}" type="presParOf" srcId="{2AF426B1-09E4-43CF-A7CC-830954286074}" destId="{FE4F7B7D-1B4A-4070-86D2-3FB84550C3F0}" srcOrd="1" destOrd="0" presId="urn:microsoft.com/office/officeart/2005/8/layout/hProcess4"/>
    <dgm:cxn modelId="{FA36F68B-A2DA-4FA7-88D4-DF28D40163B4}" type="presParOf" srcId="{2AF426B1-09E4-43CF-A7CC-830954286074}" destId="{E5AD8CF8-C2CE-4156-ABC0-AAA227F3F53C}" srcOrd="2" destOrd="0" presId="urn:microsoft.com/office/officeart/2005/8/layout/hProcess4"/>
    <dgm:cxn modelId="{C32B9020-8C3B-4056-A6B5-8E63AA36646A}" type="presParOf" srcId="{2AF426B1-09E4-43CF-A7CC-830954286074}" destId="{F40CC4B2-4CD1-4029-9AF4-15653AFEC573}" srcOrd="3" destOrd="0" presId="urn:microsoft.com/office/officeart/2005/8/layout/hProcess4"/>
    <dgm:cxn modelId="{E1AC3D1F-45CF-46EF-A6A4-4202AACA0F34}" type="presParOf" srcId="{2AF426B1-09E4-43CF-A7CC-830954286074}" destId="{1F555F3D-AEA4-46D4-BF2F-A6E644850C17}" srcOrd="4" destOrd="0" presId="urn:microsoft.com/office/officeart/2005/8/layout/hProcess4"/>
    <dgm:cxn modelId="{9339B1BA-CC18-420B-8DA3-809DCE4E380F}" type="presParOf" srcId="{AB79F25D-91B4-49BF-B128-A99B96E97B06}" destId="{209CAA7B-630E-40B2-8134-24F9A1076FC9}" srcOrd="3" destOrd="0" presId="urn:microsoft.com/office/officeart/2005/8/layout/hProcess4"/>
    <dgm:cxn modelId="{04D16E87-3C49-4A02-9B5F-8ACE85FDB6E8}" type="presParOf" srcId="{AB79F25D-91B4-49BF-B128-A99B96E97B06}" destId="{7560FC4D-76DB-40FE-8813-7AA233718717}" srcOrd="4" destOrd="0" presId="urn:microsoft.com/office/officeart/2005/8/layout/hProcess4"/>
    <dgm:cxn modelId="{88F73519-1E9D-46DB-9431-B98747D62E50}" type="presParOf" srcId="{7560FC4D-76DB-40FE-8813-7AA233718717}" destId="{3E05C2CD-E327-433E-996A-0FDA7735F03F}" srcOrd="0" destOrd="0" presId="urn:microsoft.com/office/officeart/2005/8/layout/hProcess4"/>
    <dgm:cxn modelId="{EC125723-D1AE-4375-91F1-2FE8AD27C572}" type="presParOf" srcId="{7560FC4D-76DB-40FE-8813-7AA233718717}" destId="{04BA9139-6D00-46C3-83AF-1C1686695D29}" srcOrd="1" destOrd="0" presId="urn:microsoft.com/office/officeart/2005/8/layout/hProcess4"/>
    <dgm:cxn modelId="{DC7A731B-3B59-4C7A-8A62-9A8AA5E1EF86}" type="presParOf" srcId="{7560FC4D-76DB-40FE-8813-7AA233718717}" destId="{914DF228-84E8-496E-831B-EEB879771FC4}" srcOrd="2" destOrd="0" presId="urn:microsoft.com/office/officeart/2005/8/layout/hProcess4"/>
    <dgm:cxn modelId="{4BE736C1-00E1-4E9B-8290-8CE916AF8AA3}" type="presParOf" srcId="{7560FC4D-76DB-40FE-8813-7AA233718717}" destId="{7E5524D5-4381-4F37-8CC0-74EA98778D30}" srcOrd="3" destOrd="0" presId="urn:microsoft.com/office/officeart/2005/8/layout/hProcess4"/>
    <dgm:cxn modelId="{C6B23558-E6C4-4BD4-8B09-01E5623FEF2A}" type="presParOf" srcId="{7560FC4D-76DB-40FE-8813-7AA233718717}" destId="{8A593B89-1AED-4CE2-BBB4-B77316F39A13}" srcOrd="4" destOrd="0" presId="urn:microsoft.com/office/officeart/2005/8/layout/hProcess4"/>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9FB40C-4569-4950-8710-427CC714D773}">
      <dsp:nvSpPr>
        <dsp:cNvPr id="0" name=""/>
        <dsp:cNvSpPr/>
      </dsp:nvSpPr>
      <dsp:spPr>
        <a:xfrm>
          <a:off x="3418" y="1440092"/>
          <a:ext cx="1626249" cy="1341315"/>
        </a:xfrm>
        <a:prstGeom prst="roundRect">
          <a:avLst>
            <a:gd name="adj" fmla="val 10000"/>
          </a:avLst>
        </a:prstGeom>
        <a:solidFill>
          <a:schemeClr val="accent6">
            <a:alpha val="90000"/>
            <a:tint val="40000"/>
            <a:hueOff val="0"/>
            <a:satOff val="0"/>
            <a:lumOff val="0"/>
            <a:alphaOff val="0"/>
          </a:schemeClr>
        </a:solidFill>
        <a:ln w="25400"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3815" tIns="43815" rIns="43815" bIns="43815" numCol="1" spcCol="1270" anchor="t" anchorCtr="0">
          <a:noAutofit/>
        </a:bodyPr>
        <a:lstStyle/>
        <a:p>
          <a:pPr marL="228600" lvl="1" indent="-228600" algn="l" defTabSz="1022350">
            <a:lnSpc>
              <a:spcPct val="90000"/>
            </a:lnSpc>
            <a:spcBef>
              <a:spcPct val="0"/>
            </a:spcBef>
            <a:spcAft>
              <a:spcPct val="15000"/>
            </a:spcAft>
            <a:buChar char="••"/>
          </a:pPr>
          <a:r>
            <a:rPr lang="en-GB" sz="2300" kern="1200" dirty="0" smtClean="0"/>
            <a:t>JavaScript</a:t>
          </a:r>
          <a:endParaRPr lang="en-US" sz="2300" kern="1200" dirty="0"/>
        </a:p>
        <a:p>
          <a:pPr marL="228600" lvl="1" indent="-228600" algn="l" defTabSz="1022350">
            <a:lnSpc>
              <a:spcPct val="90000"/>
            </a:lnSpc>
            <a:spcBef>
              <a:spcPct val="0"/>
            </a:spcBef>
            <a:spcAft>
              <a:spcPct val="15000"/>
            </a:spcAft>
            <a:buChar char="••"/>
          </a:pPr>
          <a:r>
            <a:rPr lang="en-GB" sz="2300" kern="1200" dirty="0" smtClean="0"/>
            <a:t>JQuery</a:t>
          </a:r>
          <a:endParaRPr lang="en-US" sz="2300" kern="1200" dirty="0"/>
        </a:p>
      </dsp:txBody>
      <dsp:txXfrm>
        <a:off x="34285" y="1470959"/>
        <a:ext cx="1564515" cy="992157"/>
      </dsp:txXfrm>
    </dsp:sp>
    <dsp:sp modelId="{3EB7BD99-12CD-4B06-AF8B-7A4862E0BD86}">
      <dsp:nvSpPr>
        <dsp:cNvPr id="0" name=""/>
        <dsp:cNvSpPr/>
      </dsp:nvSpPr>
      <dsp:spPr>
        <a:xfrm>
          <a:off x="941895" y="1847785"/>
          <a:ext cx="1663105" cy="1663105"/>
        </a:xfrm>
        <a:prstGeom prst="leftCircularArrow">
          <a:avLst>
            <a:gd name="adj1" fmla="val 2376"/>
            <a:gd name="adj2" fmla="val 287144"/>
            <a:gd name="adj3" fmla="val 2062655"/>
            <a:gd name="adj4" fmla="val 9024489"/>
            <a:gd name="adj5" fmla="val 2772"/>
          </a:avLst>
        </a:prstGeom>
        <a:solidFill>
          <a:schemeClr val="accent6">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C05980D-A2FD-4C6E-A0DF-C4C8CC14B79E}">
      <dsp:nvSpPr>
        <dsp:cNvPr id="0" name=""/>
        <dsp:cNvSpPr/>
      </dsp:nvSpPr>
      <dsp:spPr>
        <a:xfrm>
          <a:off x="364807" y="2493983"/>
          <a:ext cx="1445555" cy="574849"/>
        </a:xfrm>
        <a:prstGeom prst="roundRect">
          <a:avLst>
            <a:gd name="adj" fmla="val 10000"/>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2385" tIns="21590" rIns="32385" bIns="21590" numCol="1" spcCol="1270" anchor="ctr" anchorCtr="0">
          <a:noAutofit/>
        </a:bodyPr>
        <a:lstStyle/>
        <a:p>
          <a:pPr lvl="0" algn="ctr" defTabSz="755650">
            <a:lnSpc>
              <a:spcPct val="90000"/>
            </a:lnSpc>
            <a:spcBef>
              <a:spcPct val="0"/>
            </a:spcBef>
            <a:spcAft>
              <a:spcPct val="35000"/>
            </a:spcAft>
          </a:pPr>
          <a:r>
            <a:rPr lang="en-GB" sz="1700" kern="1200" dirty="0" smtClean="0"/>
            <a:t>Client side scripting</a:t>
          </a:r>
          <a:endParaRPr lang="en-US" sz="1700" kern="1200" dirty="0"/>
        </a:p>
      </dsp:txBody>
      <dsp:txXfrm>
        <a:off x="381644" y="2510820"/>
        <a:ext cx="1411881" cy="541175"/>
      </dsp:txXfrm>
    </dsp:sp>
    <dsp:sp modelId="{FE4F7B7D-1B4A-4070-86D2-3FB84550C3F0}">
      <dsp:nvSpPr>
        <dsp:cNvPr id="0" name=""/>
        <dsp:cNvSpPr/>
      </dsp:nvSpPr>
      <dsp:spPr>
        <a:xfrm>
          <a:off x="1998539" y="1440092"/>
          <a:ext cx="1626249" cy="1341315"/>
        </a:xfrm>
        <a:prstGeom prst="roundRect">
          <a:avLst>
            <a:gd name="adj" fmla="val 10000"/>
          </a:avLst>
        </a:prstGeom>
        <a:solidFill>
          <a:schemeClr val="accent6">
            <a:alpha val="90000"/>
            <a:tint val="40000"/>
            <a:hueOff val="0"/>
            <a:satOff val="0"/>
            <a:lumOff val="0"/>
            <a:alphaOff val="0"/>
          </a:schemeClr>
        </a:solidFill>
        <a:ln w="25400"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3815" tIns="43815" rIns="43815" bIns="43815" numCol="1" spcCol="1270" anchor="t" anchorCtr="0">
          <a:noAutofit/>
        </a:bodyPr>
        <a:lstStyle/>
        <a:p>
          <a:pPr marL="228600" lvl="1" indent="-228600" algn="l" defTabSz="1022350">
            <a:lnSpc>
              <a:spcPct val="90000"/>
            </a:lnSpc>
            <a:spcBef>
              <a:spcPct val="0"/>
            </a:spcBef>
            <a:spcAft>
              <a:spcPct val="15000"/>
            </a:spcAft>
            <a:buChar char="••"/>
          </a:pPr>
          <a:r>
            <a:rPr lang="en-GB" sz="2300" kern="1200" dirty="0" smtClean="0"/>
            <a:t>PHP</a:t>
          </a:r>
          <a:endParaRPr lang="en-US" sz="2300" kern="1200" dirty="0"/>
        </a:p>
        <a:p>
          <a:pPr marL="228600" lvl="1" indent="-228600" algn="l" defTabSz="1022350">
            <a:lnSpc>
              <a:spcPct val="90000"/>
            </a:lnSpc>
            <a:spcBef>
              <a:spcPct val="0"/>
            </a:spcBef>
            <a:spcAft>
              <a:spcPct val="15000"/>
            </a:spcAft>
            <a:buChar char="••"/>
          </a:pPr>
          <a:r>
            <a:rPr lang="en-GB" sz="2300" kern="1200" dirty="0" smtClean="0"/>
            <a:t>ASP</a:t>
          </a:r>
          <a:endParaRPr lang="en-US" sz="2300" kern="1200" dirty="0"/>
        </a:p>
      </dsp:txBody>
      <dsp:txXfrm>
        <a:off x="2029406" y="1758384"/>
        <a:ext cx="1564515" cy="992157"/>
      </dsp:txXfrm>
    </dsp:sp>
    <dsp:sp modelId="{209CAA7B-630E-40B2-8134-24F9A1076FC9}">
      <dsp:nvSpPr>
        <dsp:cNvPr id="0" name=""/>
        <dsp:cNvSpPr/>
      </dsp:nvSpPr>
      <dsp:spPr>
        <a:xfrm>
          <a:off x="2923464" y="658018"/>
          <a:ext cx="1870903" cy="1870903"/>
        </a:xfrm>
        <a:prstGeom prst="circularArrow">
          <a:avLst>
            <a:gd name="adj1" fmla="val 2112"/>
            <a:gd name="adj2" fmla="val 253706"/>
            <a:gd name="adj3" fmla="val 19570783"/>
            <a:gd name="adj4" fmla="val 12575511"/>
            <a:gd name="adj5" fmla="val 2464"/>
          </a:avLst>
        </a:prstGeom>
        <a:solidFill>
          <a:schemeClr val="accent6">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40CC4B2-4CD1-4029-9AF4-15653AFEC573}">
      <dsp:nvSpPr>
        <dsp:cNvPr id="0" name=""/>
        <dsp:cNvSpPr/>
      </dsp:nvSpPr>
      <dsp:spPr>
        <a:xfrm>
          <a:off x="2359928" y="1152667"/>
          <a:ext cx="1445555" cy="574849"/>
        </a:xfrm>
        <a:prstGeom prst="roundRect">
          <a:avLst>
            <a:gd name="adj" fmla="val 10000"/>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2385" tIns="21590" rIns="32385" bIns="21590" numCol="1" spcCol="1270" anchor="ctr" anchorCtr="0">
          <a:noAutofit/>
        </a:bodyPr>
        <a:lstStyle/>
        <a:p>
          <a:pPr lvl="0" algn="ctr" defTabSz="755650">
            <a:lnSpc>
              <a:spcPct val="90000"/>
            </a:lnSpc>
            <a:spcBef>
              <a:spcPct val="0"/>
            </a:spcBef>
            <a:spcAft>
              <a:spcPct val="35000"/>
            </a:spcAft>
          </a:pPr>
          <a:r>
            <a:rPr lang="en-GB" sz="1700" kern="1200" dirty="0" smtClean="0"/>
            <a:t>Server side scripting</a:t>
          </a:r>
          <a:endParaRPr lang="en-US" sz="1700" kern="1200" dirty="0"/>
        </a:p>
      </dsp:txBody>
      <dsp:txXfrm>
        <a:off x="2376765" y="1169504"/>
        <a:ext cx="1411881" cy="541175"/>
      </dsp:txXfrm>
    </dsp:sp>
    <dsp:sp modelId="{04BA9139-6D00-46C3-83AF-1C1686695D29}">
      <dsp:nvSpPr>
        <dsp:cNvPr id="0" name=""/>
        <dsp:cNvSpPr/>
      </dsp:nvSpPr>
      <dsp:spPr>
        <a:xfrm>
          <a:off x="3993661" y="1440092"/>
          <a:ext cx="1626249" cy="1341315"/>
        </a:xfrm>
        <a:prstGeom prst="roundRect">
          <a:avLst>
            <a:gd name="adj" fmla="val 10000"/>
          </a:avLst>
        </a:prstGeom>
        <a:solidFill>
          <a:schemeClr val="accent6">
            <a:alpha val="90000"/>
            <a:tint val="40000"/>
            <a:hueOff val="0"/>
            <a:satOff val="0"/>
            <a:lumOff val="0"/>
            <a:alphaOff val="0"/>
          </a:schemeClr>
        </a:solidFill>
        <a:ln w="25400"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3815" tIns="43815" rIns="43815" bIns="43815" numCol="1" spcCol="1270" anchor="t" anchorCtr="0">
          <a:noAutofit/>
        </a:bodyPr>
        <a:lstStyle/>
        <a:p>
          <a:pPr marL="228600" lvl="1" indent="-228600" algn="l" defTabSz="1022350">
            <a:lnSpc>
              <a:spcPct val="90000"/>
            </a:lnSpc>
            <a:spcBef>
              <a:spcPct val="0"/>
            </a:spcBef>
            <a:spcAft>
              <a:spcPct val="15000"/>
            </a:spcAft>
            <a:buChar char="••"/>
          </a:pPr>
          <a:r>
            <a:rPr lang="en-GB" sz="2300" kern="1200" dirty="0" smtClean="0"/>
            <a:t>Databases</a:t>
          </a:r>
          <a:endParaRPr lang="en-US" sz="2300" kern="1200" dirty="0"/>
        </a:p>
        <a:p>
          <a:pPr marL="228600" lvl="1" indent="-228600" algn="l" defTabSz="1022350">
            <a:lnSpc>
              <a:spcPct val="90000"/>
            </a:lnSpc>
            <a:spcBef>
              <a:spcPct val="0"/>
            </a:spcBef>
            <a:spcAft>
              <a:spcPct val="15000"/>
            </a:spcAft>
            <a:buChar char="••"/>
          </a:pPr>
          <a:r>
            <a:rPr lang="en-GB" sz="2300" kern="1200" dirty="0" smtClean="0"/>
            <a:t>SQL</a:t>
          </a:r>
          <a:endParaRPr lang="en-US" sz="2300" kern="1200" dirty="0"/>
        </a:p>
      </dsp:txBody>
      <dsp:txXfrm>
        <a:off x="4024528" y="1470959"/>
        <a:ext cx="1564515" cy="992157"/>
      </dsp:txXfrm>
    </dsp:sp>
    <dsp:sp modelId="{7E5524D5-4381-4F37-8CC0-74EA98778D30}">
      <dsp:nvSpPr>
        <dsp:cNvPr id="0" name=""/>
        <dsp:cNvSpPr/>
      </dsp:nvSpPr>
      <dsp:spPr>
        <a:xfrm>
          <a:off x="4355050" y="2493983"/>
          <a:ext cx="1445555" cy="574849"/>
        </a:xfrm>
        <a:prstGeom prst="roundRect">
          <a:avLst>
            <a:gd name="adj" fmla="val 10000"/>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2385" tIns="21590" rIns="32385" bIns="21590" numCol="1" spcCol="1270" anchor="ctr" anchorCtr="0">
          <a:noAutofit/>
        </a:bodyPr>
        <a:lstStyle/>
        <a:p>
          <a:pPr lvl="0" algn="ctr" defTabSz="755650">
            <a:lnSpc>
              <a:spcPct val="90000"/>
            </a:lnSpc>
            <a:spcBef>
              <a:spcPct val="0"/>
            </a:spcBef>
            <a:spcAft>
              <a:spcPct val="35000"/>
            </a:spcAft>
          </a:pPr>
          <a:r>
            <a:rPr lang="en-GB" sz="1700" kern="1200" dirty="0" smtClean="0"/>
            <a:t>Working with databases</a:t>
          </a:r>
          <a:endParaRPr lang="en-US" sz="1700" kern="1200" dirty="0"/>
        </a:p>
      </dsp:txBody>
      <dsp:txXfrm>
        <a:off x="4371887" y="2510820"/>
        <a:ext cx="1411881" cy="541175"/>
      </dsp:txXfrm>
    </dsp:sp>
  </dsp:spTree>
</dsp:drawing>
</file>

<file path=ppt/diagrams/layout1.xml><?xml version="1.0" encoding="utf-8"?>
<dgm:layoutDef xmlns:dgm="http://schemas.openxmlformats.org/drawingml/2006/diagram" xmlns:a="http://schemas.openxmlformats.org/drawingml/2006/main" uniqueId="urn:microsoft.com/office/officeart/2005/8/layout/hProcess4">
  <dgm:title val=""/>
  <dgm:desc val=""/>
  <dgm:catLst>
    <dgm:cat type="process"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composite"/>
    <dgm:shape xmlns:r="http://schemas.openxmlformats.org/officeDocument/2006/relationships" r:blip="">
      <dgm:adjLst/>
    </dgm:shape>
    <dgm:presOf/>
    <dgm:constrLst>
      <dgm:constr type="w" for="ch" forName="tSp" refType="w"/>
      <dgm:constr type="h" for="ch" forName="tSp" refType="h" fact="0.15"/>
      <dgm:constr type="l" for="ch" forName="tSp"/>
      <dgm:constr type="t" for="ch" forName="tSp"/>
      <dgm:constr type="w" for="ch" forName="bSp" refType="w"/>
      <dgm:constr type="h" for="ch" forName="bSp" refType="h" fact="0.15"/>
      <dgm:constr type="l" for="ch" forName="bSp"/>
      <dgm:constr type="t" for="ch" forName="bSp" refType="h" fact="0.85"/>
      <dgm:constr type="w" for="ch" forName="process" refType="w"/>
      <dgm:constr type="h" for="ch" forName="process" refType="h" fact="0.7"/>
      <dgm:constr type="l" for="ch" forName="process"/>
      <dgm:constr type="t" for="ch" forName="process" refType="h" fact="0.15"/>
    </dgm:constrLst>
    <dgm:ruleLst/>
    <dgm:layoutNode name="tSp">
      <dgm:alg type="sp"/>
      <dgm:shape xmlns:r="http://schemas.openxmlformats.org/officeDocument/2006/relationships" r:blip="">
        <dgm:adjLst/>
      </dgm:shape>
      <dgm:presOf/>
      <dgm:constrLst/>
      <dgm:ruleLst/>
    </dgm:layoutNode>
    <dgm:layoutNode name="bSp">
      <dgm:alg type="sp"/>
      <dgm:shape xmlns:r="http://schemas.openxmlformats.org/officeDocument/2006/relationships" r:blip="">
        <dgm:adjLst/>
      </dgm:shape>
      <dgm:presOf/>
      <dgm:constrLst/>
      <dgm:ruleLst/>
    </dgm:layoutNode>
    <dgm:layoutNode name="process">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composite1" refType="w"/>
        <dgm:constr type="w" for="ch" forName="composite2" refType="w" refFor="ch" refForName="composite1" op="equ"/>
        <dgm:constr type="h" for="ch" forName="composite1" refType="h"/>
        <dgm:constr type="h" for="ch" forName="composite2" refType="h" refFor="ch" refForName="composite1" op="equ"/>
        <dgm:constr type="primFontSz" for="des" forName="parentNode1" val="65"/>
        <dgm:constr type="primFontSz" for="des" forName="parentNode2" refType="primFontSz" refFor="des" refForName="parentNode1" op="equ"/>
        <dgm:constr type="secFontSz" for="des" forName="childNode1tx" val="65"/>
        <dgm:constr type="secFontSz" for="des" forName="childNode2tx" refType="secFontSz" refFor="des" refForName="childNode1tx" op="equ"/>
        <dgm:constr type="w" for="des" ptType="sibTrans" refType="w" refFor="ch" refForName="composite1" op="equ" fact="0.05"/>
      </dgm:constrLst>
      <dgm:ruleLst/>
      <dgm:forEach name="Name4" axis="ch" ptType="node" step="2">
        <dgm:layoutNode name="composite1">
          <dgm:alg type="composite">
            <dgm:param type="ar" val="0.943"/>
          </dgm:alg>
          <dgm:shape xmlns:r="http://schemas.openxmlformats.org/officeDocument/2006/relationships" r:blip="">
            <dgm:adjLst/>
          </dgm:shape>
          <dgm:presOf/>
          <dgm:choose name="Name5">
            <dgm:if name="Name6" func="var" arg="dir" op="equ" val="norm">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dgm:constr type="w" for="ch" forName="childNode1tx" refType="w" fact="0.9"/>
                <dgm:constr type="h" for="ch" forName="childNode1tx" refType="h" fact="0.55"/>
                <dgm:constr type="t" for="ch" forName="childNode1tx" refType="h" fact="0.15"/>
                <dgm:constr type="l" for="ch" forName="childNode1tx"/>
                <dgm:constr type="w" for="ch" forName="parentNode1" refType="w" fact="0.8"/>
                <dgm:constr type="h" for="ch" forName="parentNode1" refType="h" fact="0.3"/>
                <dgm:constr type="t" for="ch" forName="parentNode1" refType="h" fact="0.7"/>
                <dgm:constr type="l" for="ch" forName="parentNode1" refType="w" fact="0.2"/>
                <dgm:constr type="w" for="ch" forName="connSite1" refType="w" fact="0.01"/>
                <dgm:constr type="h" for="ch" forName="connSite1" refType="h" fact="0.01"/>
                <dgm:constr type="t" for="ch" forName="connSite1"/>
                <dgm:constr type="l" for="ch" forName="connSite1" refType="w" fact="0.35"/>
              </dgm:constrLst>
            </dgm:if>
            <dgm:else name="Name7">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refType="w" fact="0.1"/>
                <dgm:constr type="w" for="ch" forName="childNode1tx" refType="w" fact="0.9"/>
                <dgm:constr type="h" for="ch" forName="childNode1tx" refType="h" fact="0.55"/>
                <dgm:constr type="t" for="ch" forName="childNode1tx" refType="h" fact="0.15"/>
                <dgm:constr type="l" for="ch" forName="childNode1tx" refType="w" fact="0.1"/>
                <dgm:constr type="w" for="ch" forName="parentNode1" refType="w" fact="0.8"/>
                <dgm:constr type="h" for="ch" forName="parentNode1" refType="h" fact="0.3"/>
                <dgm:constr type="t" for="ch" forName="parentNode1" refType="h" fact="0.7"/>
                <dgm:constr type="l" for="ch" forName="parentNode1"/>
                <dgm:constr type="w" for="ch" forName="connSite1" refType="w" fact="0.01"/>
                <dgm:constr type="h" for="ch" forName="connSite1" refType="h" fact="0.01"/>
                <dgm:constr type="t" for="ch" forName="connSite1"/>
                <dgm:constr type="l" for="ch" forName="connSite1" refType="w" fact="0.65"/>
              </dgm:constrLst>
            </dgm:else>
          </dgm:choose>
          <dgm:ruleLst/>
          <dgm:layoutNode name="dummyNode1">
            <dgm:alg type="sp"/>
            <dgm:shape xmlns:r="http://schemas.openxmlformats.org/officeDocument/2006/relationships" type="rect" r:blip="" hideGeom="1">
              <dgm:adjLst/>
            </dgm:shape>
            <dgm:presOf/>
            <dgm:constrLst/>
            <dgm:ruleLst/>
          </dgm:layoutNode>
          <dgm:layoutNode name="childNode1"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1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1" styleLbl="node1">
            <dgm:varLst>
              <dgm:chMax val="1"/>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1" moveWith="childNode1">
            <dgm:alg type="sp"/>
            <dgm:shape xmlns:r="http://schemas.openxmlformats.org/officeDocument/2006/relationships" r:blip="">
              <dgm:adjLst/>
            </dgm:shape>
            <dgm:presOf/>
            <dgm:constrLst/>
            <dgm:ruleLst/>
          </dgm:layoutNode>
        </dgm:layoutNode>
        <dgm:forEach name="Name8" axis="followSib" ptType="sibTrans" cnt="1">
          <dgm:layoutNode name="Name9">
            <dgm:alg type="conn">
              <dgm:param type="connRout" val="curve"/>
              <dgm:param type="srcNode" val="parentNode1"/>
              <dgm:param type="dstNode" val="connSite2"/>
              <dgm:param type="begPts" val="bCtr"/>
              <dgm:param type="endPts" val="bCtr"/>
            </dgm:alg>
            <dgm:shape xmlns:r="http://schemas.openxmlformats.org/officeDocument/2006/relationships" type="conn" r:blip="" zOrderOff="-2">
              <dgm:adjLst/>
            </dgm:shape>
            <dgm:presOf axis="self"/>
            <dgm:choose name="Name10">
              <dgm:if name="Name11" func="var" arg="dir" op="equ" val="norm">
                <dgm:constrLst>
                  <dgm:constr type="h" refType="w" fact="0.35"/>
                  <dgm:constr type="wArH" refType="h"/>
                  <dgm:constr type="hArH" refType="h"/>
                  <dgm:constr type="connDist"/>
                  <dgm:constr type="diam" refType="connDist" fact="-1.15"/>
                  <dgm:constr type="begPad"/>
                  <dgm:constr type="endPad"/>
                </dgm:constrLst>
              </dgm:if>
              <dgm:else name="Name12">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name="Name13" axis="followSib" ptType="node" cnt="1">
          <dgm:layoutNode name="composite2">
            <dgm:alg type="composite">
              <dgm:param type="ar" val="0.943"/>
            </dgm:alg>
            <dgm:shape xmlns:r="http://schemas.openxmlformats.org/officeDocument/2006/relationships" r:blip="">
              <dgm:adjLst/>
            </dgm:shape>
            <dgm:presOf/>
            <dgm:choose name="Name14">
              <dgm:if name="Name15" func="var" arg="dir" op="equ" val="norm">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dgm:constr type="w" for="ch" forName="childNode2tx" refType="w" fact="0.9"/>
                  <dgm:constr type="h" for="ch" forName="childNode2tx" refType="h" fact="0.55"/>
                  <dgm:constr type="t" for="ch" forName="childNode2tx" refType="h" fact="0.3"/>
                  <dgm:constr type="l" for="ch" forName="childNode2tx"/>
                  <dgm:constr type="w" for="ch" forName="parentNode2" refType="w" fact="0.8"/>
                  <dgm:constr type="h" for="ch" forName="parentNode2" refType="h" fact="0.3"/>
                  <dgm:constr type="t" for="ch" forName="parentNode2"/>
                  <dgm:constr type="l" for="ch" forName="parentNode2" refType="w" fact="0.2"/>
                  <dgm:constr type="w" for="ch" forName="connSite2" refType="w" fact="0.01"/>
                  <dgm:constr type="h" for="ch" forName="connSite2" refType="h" fact="0.01"/>
                  <dgm:constr type="t" for="ch" forName="connSite2" refType="h" fact="0.99"/>
                  <dgm:constr type="l" for="ch" forName="connSite2" refType="w" fact="0.25"/>
                </dgm:constrLst>
              </dgm:if>
              <dgm:else name="Name16">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refType="w" fact="0.1"/>
                  <dgm:constr type="w" for="ch" forName="childNode2tx" refType="w" fact="0.9"/>
                  <dgm:constr type="h" for="ch" forName="childNode2tx" refType="h" fact="0.55"/>
                  <dgm:constr type="t" for="ch" forName="childNode2tx" refType="h" fact="0.3"/>
                  <dgm:constr type="l" for="ch" forName="childNode2tx" refType="w" fact="0.1"/>
                  <dgm:constr type="w" for="ch" forName="parentNode2" refType="w" fact="0.8"/>
                  <dgm:constr type="h" for="ch" forName="parentNode2" refType="h" fact="0.3"/>
                  <dgm:constr type="t" for="ch" forName="parentNode2"/>
                  <dgm:constr type="l" for="ch" forName="parentNode2"/>
                  <dgm:constr type="w" for="ch" forName="connSite2" refType="w" fact="0.01"/>
                  <dgm:constr type="h" for="ch" forName="connSite2" refType="h" fact="0.01"/>
                  <dgm:constr type="t" for="ch" forName="connSite2" refType="h" fact="0.99"/>
                  <dgm:constr type="l" for="ch" forName="connSite2" refType="w" fact="0.85"/>
                </dgm:constrLst>
              </dgm:else>
            </dgm:choose>
            <dgm:ruleLst/>
            <dgm:layoutNode name="dummyNode2">
              <dgm:alg type="sp"/>
              <dgm:shape xmlns:r="http://schemas.openxmlformats.org/officeDocument/2006/relationships" type="rect" r:blip="" hideGeom="1">
                <dgm:adjLst/>
              </dgm:shape>
              <dgm:presOf/>
              <dgm:constrLst/>
              <dgm:ruleLst/>
            </dgm:layoutNode>
            <dgm:layoutNode name="childNode2"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2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2" styleLbl="node1">
              <dgm:varLst>
                <dgm:chMax val="0"/>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2" moveWith="childNode2">
              <dgm:alg type="sp"/>
              <dgm:shape xmlns:r="http://schemas.openxmlformats.org/officeDocument/2006/relationships" r:blip="">
                <dgm:adjLst/>
              </dgm:shape>
              <dgm:presOf/>
              <dgm:constrLst/>
              <dgm:ruleLst/>
            </dgm:layoutNode>
          </dgm:layoutNode>
          <dgm:forEach name="Name17" axis="followSib" ptType="sibTrans" cnt="1">
            <dgm:layoutNode name="Name18">
              <dgm:alg type="conn">
                <dgm:param type="connRout" val="curve"/>
                <dgm:param type="srcNode" val="parentNode2"/>
                <dgm:param type="dstNode" val="connSite1"/>
                <dgm:param type="begPts" val="tCtr"/>
                <dgm:param type="endPts" val="tCtr"/>
              </dgm:alg>
              <dgm:shape xmlns:r="http://schemas.openxmlformats.org/officeDocument/2006/relationships" type="conn" r:blip="" zOrderOff="-2">
                <dgm:adjLst/>
              </dgm:shape>
              <dgm:presOf axis="self"/>
              <dgm:choose name="Name19">
                <dgm:if name="Name20" func="var" arg="dir" op="equ" val="norm">
                  <dgm:constrLst>
                    <dgm:constr type="h" refType="w" fact="0.35"/>
                    <dgm:constr type="wArH" refType="h"/>
                    <dgm:constr type="hArH" refType="h"/>
                    <dgm:constr type="connDist"/>
                    <dgm:constr type="diam" refType="connDist" fact="1.15"/>
                    <dgm:constr type="begPad"/>
                    <dgm:constr type="endPad"/>
                  </dgm:constrLst>
                </dgm:if>
                <dgm:else name="Name21">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1E4E1BB-A3A3-49C2-8E6D-AB14FB5FAE8C}" type="datetimeFigureOut">
              <a:rPr lang="ru-RU" smtClean="0"/>
              <a:pPr/>
              <a:t>18.03.2017</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EC6C664-4F7C-4A79-AB19-CC1167B3DCC3}" type="slidenum">
              <a:rPr lang="ru-RU" smtClean="0"/>
              <a:pPr/>
              <a:t>‹#›</a:t>
            </a:fld>
            <a:endParaRPr lang="ru-RU"/>
          </a:p>
        </p:txBody>
      </p:sp>
    </p:spTree>
    <p:extLst>
      <p:ext uri="{BB962C8B-B14F-4D97-AF65-F5344CB8AC3E}">
        <p14:creationId xmlns:p14="http://schemas.microsoft.com/office/powerpoint/2010/main" val="37096206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EC6C664-4F7C-4A79-AB19-CC1167B3DCC3}" type="slidenum">
              <a:rPr lang="ru-RU" smtClean="0"/>
              <a:pPr/>
              <a:t>1</a:t>
            </a:fld>
            <a:endParaRPr lang="ru-RU"/>
          </a:p>
        </p:txBody>
      </p:sp>
    </p:spTree>
    <p:extLst>
      <p:ext uri="{BB962C8B-B14F-4D97-AF65-F5344CB8AC3E}">
        <p14:creationId xmlns:p14="http://schemas.microsoft.com/office/powerpoint/2010/main" val="33848782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6"/>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110C00FD-9A5F-420A-8214-53F1F3572982}" type="datetime1">
              <a:rPr lang="ru-RU" smtClean="0"/>
              <a:pPr/>
              <a:t>18.03.2017</a:t>
            </a:fld>
            <a:endParaRPr lang="ru-RU"/>
          </a:p>
        </p:txBody>
      </p:sp>
      <p:sp>
        <p:nvSpPr>
          <p:cNvPr id="5" name="Нижний колонтитул 4"/>
          <p:cNvSpPr>
            <a:spLocks noGrp="1"/>
          </p:cNvSpPr>
          <p:nvPr>
            <p:ph type="ftr" sz="quarter" idx="11"/>
          </p:nvPr>
        </p:nvSpPr>
        <p:spPr/>
        <p:txBody>
          <a:bodyPr/>
          <a:lstStyle/>
          <a:p>
            <a:r>
              <a:rPr lang="en-US" dirty="0" smtClean="0"/>
              <a:t>Unit 3. Lesson 1. Fractions. Author: Aleksey </a:t>
            </a:r>
            <a:r>
              <a:rPr lang="en-US" dirty="0" err="1" smtClean="0"/>
              <a:t>Semyonov</a:t>
            </a:r>
            <a:endParaRPr lang="ru-RU" dirty="0"/>
          </a:p>
        </p:txBody>
      </p:sp>
      <p:sp>
        <p:nvSpPr>
          <p:cNvPr id="6" name="Номер слайда 5"/>
          <p:cNvSpPr>
            <a:spLocks noGrp="1"/>
          </p:cNvSpPr>
          <p:nvPr>
            <p:ph type="sldNum" sz="quarter" idx="12"/>
          </p:nvPr>
        </p:nvSpPr>
        <p:spPr/>
        <p:txBody>
          <a:bodyPr/>
          <a:lstStyle/>
          <a:p>
            <a:fld id="{8AEAC142-1C8E-4B67-B92C-BA441038C9EE}"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E3986403-E9FB-4D18-9892-5B2E80E8E68D}" type="datetime1">
              <a:rPr lang="ru-RU" smtClean="0"/>
              <a:pPr/>
              <a:t>18.03.2017</a:t>
            </a:fld>
            <a:endParaRPr lang="ru-RU"/>
          </a:p>
        </p:txBody>
      </p:sp>
      <p:sp>
        <p:nvSpPr>
          <p:cNvPr id="5" name="Нижний колонтитул 4"/>
          <p:cNvSpPr>
            <a:spLocks noGrp="1"/>
          </p:cNvSpPr>
          <p:nvPr>
            <p:ph type="ftr" sz="quarter" idx="11"/>
          </p:nvPr>
        </p:nvSpPr>
        <p:spPr/>
        <p:txBody>
          <a:bodyPr/>
          <a:lstStyle/>
          <a:p>
            <a:r>
              <a:rPr lang="en-US" dirty="0" smtClean="0"/>
              <a:t>Unit 3. Lesson 1. Fractions. Author: Aleksey </a:t>
            </a:r>
            <a:r>
              <a:rPr lang="en-US" dirty="0" err="1" smtClean="0"/>
              <a:t>Semyonov</a:t>
            </a:r>
            <a:endParaRPr lang="ru-RU" dirty="0"/>
          </a:p>
        </p:txBody>
      </p:sp>
      <p:sp>
        <p:nvSpPr>
          <p:cNvPr id="6" name="Номер слайда 5"/>
          <p:cNvSpPr>
            <a:spLocks noGrp="1"/>
          </p:cNvSpPr>
          <p:nvPr>
            <p:ph type="sldNum" sz="quarter" idx="12"/>
          </p:nvPr>
        </p:nvSpPr>
        <p:spPr/>
        <p:txBody>
          <a:bodyPr/>
          <a:lstStyle/>
          <a:p>
            <a:fld id="{8AEAC142-1C8E-4B67-B92C-BA441038C9EE}"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4"/>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4175CE6C-E217-43B5-AEF7-C7D36682DBA0}" type="datetime1">
              <a:rPr lang="ru-RU" smtClean="0"/>
              <a:pPr/>
              <a:t>18.03.2017</a:t>
            </a:fld>
            <a:endParaRPr lang="ru-RU"/>
          </a:p>
        </p:txBody>
      </p:sp>
      <p:sp>
        <p:nvSpPr>
          <p:cNvPr id="5" name="Нижний колонтитул 4"/>
          <p:cNvSpPr>
            <a:spLocks noGrp="1"/>
          </p:cNvSpPr>
          <p:nvPr>
            <p:ph type="ftr" sz="quarter" idx="11"/>
          </p:nvPr>
        </p:nvSpPr>
        <p:spPr/>
        <p:txBody>
          <a:bodyPr/>
          <a:lstStyle/>
          <a:p>
            <a:r>
              <a:rPr lang="en-US" dirty="0" smtClean="0"/>
              <a:t>Unit 3. Lesson 1. Fractions. Author: Aleksey </a:t>
            </a:r>
            <a:r>
              <a:rPr lang="en-US" dirty="0" err="1" smtClean="0"/>
              <a:t>Semyonov</a:t>
            </a:r>
            <a:endParaRPr lang="ru-RU" dirty="0"/>
          </a:p>
        </p:txBody>
      </p:sp>
      <p:sp>
        <p:nvSpPr>
          <p:cNvPr id="6" name="Номер слайда 5"/>
          <p:cNvSpPr>
            <a:spLocks noGrp="1"/>
          </p:cNvSpPr>
          <p:nvPr>
            <p:ph type="sldNum" sz="quarter" idx="12"/>
          </p:nvPr>
        </p:nvSpPr>
        <p:spPr/>
        <p:txBody>
          <a:bodyPr/>
          <a:lstStyle/>
          <a:p>
            <a:fld id="{8AEAC142-1C8E-4B67-B92C-BA441038C9EE}"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E0D04CE0-4043-44EF-8CE6-7927A7C9F805}" type="datetime1">
              <a:rPr lang="ru-RU" smtClean="0"/>
              <a:pPr/>
              <a:t>18.03.2017</a:t>
            </a:fld>
            <a:endParaRPr lang="ru-RU"/>
          </a:p>
        </p:txBody>
      </p:sp>
      <p:sp>
        <p:nvSpPr>
          <p:cNvPr id="6" name="Нижний колонтитул 5"/>
          <p:cNvSpPr>
            <a:spLocks noGrp="1"/>
          </p:cNvSpPr>
          <p:nvPr>
            <p:ph type="ftr" sz="quarter" idx="11"/>
          </p:nvPr>
        </p:nvSpPr>
        <p:spPr/>
        <p:txBody>
          <a:bodyPr/>
          <a:lstStyle/>
          <a:p>
            <a:r>
              <a:rPr lang="en-US" dirty="0" smtClean="0"/>
              <a:t>Unit 3. Lesson 1. Fractions. Author: Aleksey </a:t>
            </a:r>
            <a:r>
              <a:rPr lang="en-US" dirty="0" err="1" smtClean="0"/>
              <a:t>Semyonov</a:t>
            </a:r>
            <a:endParaRPr lang="ru-RU" dirty="0"/>
          </a:p>
        </p:txBody>
      </p:sp>
      <p:sp>
        <p:nvSpPr>
          <p:cNvPr id="7" name="Номер слайда 6"/>
          <p:cNvSpPr>
            <a:spLocks noGrp="1"/>
          </p:cNvSpPr>
          <p:nvPr>
            <p:ph type="sldNum" sz="quarter" idx="12"/>
          </p:nvPr>
        </p:nvSpPr>
        <p:spPr/>
        <p:txBody>
          <a:bodyPr/>
          <a:lstStyle/>
          <a:p>
            <a:fld id="{8AEAC142-1C8E-4B67-B92C-BA441038C9EE}"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CF95463-0820-407C-AD78-30D3B1032ADF}" type="datetime1">
              <a:rPr lang="ru-RU" smtClean="0"/>
              <a:pPr/>
              <a:t>18.03.2017</a:t>
            </a:fld>
            <a:endParaRPr lang="ru-RU"/>
          </a:p>
        </p:txBody>
      </p:sp>
      <p:sp>
        <p:nvSpPr>
          <p:cNvPr id="8" name="Нижний колонтитул 7"/>
          <p:cNvSpPr>
            <a:spLocks noGrp="1"/>
          </p:cNvSpPr>
          <p:nvPr>
            <p:ph type="ftr" sz="quarter" idx="11"/>
          </p:nvPr>
        </p:nvSpPr>
        <p:spPr/>
        <p:txBody>
          <a:bodyPr/>
          <a:lstStyle/>
          <a:p>
            <a:r>
              <a:rPr lang="en-US" dirty="0" smtClean="0"/>
              <a:t>Unit 3. Lesson 1. Fractions. Author: Aleksey </a:t>
            </a:r>
            <a:r>
              <a:rPr lang="en-US" dirty="0" err="1" smtClean="0"/>
              <a:t>Semyonov</a:t>
            </a:r>
            <a:endParaRPr lang="ru-RU" dirty="0"/>
          </a:p>
        </p:txBody>
      </p:sp>
      <p:sp>
        <p:nvSpPr>
          <p:cNvPr id="9" name="Номер слайда 8"/>
          <p:cNvSpPr>
            <a:spLocks noGrp="1"/>
          </p:cNvSpPr>
          <p:nvPr>
            <p:ph type="sldNum" sz="quarter" idx="12"/>
          </p:nvPr>
        </p:nvSpPr>
        <p:spPr/>
        <p:txBody>
          <a:bodyPr/>
          <a:lstStyle/>
          <a:p>
            <a:fld id="{8AEAC142-1C8E-4B67-B92C-BA441038C9EE}"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4B431085-9C2C-45E6-943B-B0185B058CDB}" type="datetime1">
              <a:rPr lang="ru-RU" smtClean="0"/>
              <a:pPr/>
              <a:t>18.03.2017</a:t>
            </a:fld>
            <a:endParaRPr lang="ru-RU"/>
          </a:p>
        </p:txBody>
      </p:sp>
      <p:sp>
        <p:nvSpPr>
          <p:cNvPr id="4" name="Нижний колонтитул 3"/>
          <p:cNvSpPr>
            <a:spLocks noGrp="1"/>
          </p:cNvSpPr>
          <p:nvPr>
            <p:ph type="ftr" sz="quarter" idx="11"/>
          </p:nvPr>
        </p:nvSpPr>
        <p:spPr/>
        <p:txBody>
          <a:bodyPr/>
          <a:lstStyle/>
          <a:p>
            <a:r>
              <a:rPr lang="en-US" dirty="0" smtClean="0"/>
              <a:t>Unit 3. Lesson 1. Fractions. Author: Aleksey </a:t>
            </a:r>
            <a:r>
              <a:rPr lang="en-US" dirty="0" err="1" smtClean="0"/>
              <a:t>Semyonov</a:t>
            </a:r>
            <a:endParaRPr lang="ru-RU" dirty="0"/>
          </a:p>
        </p:txBody>
      </p:sp>
      <p:sp>
        <p:nvSpPr>
          <p:cNvPr id="5" name="Номер слайда 4"/>
          <p:cNvSpPr>
            <a:spLocks noGrp="1"/>
          </p:cNvSpPr>
          <p:nvPr>
            <p:ph type="sldNum" sz="quarter" idx="12"/>
          </p:nvPr>
        </p:nvSpPr>
        <p:spPr/>
        <p:txBody>
          <a:bodyPr/>
          <a:lstStyle/>
          <a:p>
            <a:fld id="{8AEAC142-1C8E-4B67-B92C-BA441038C9EE}"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166E520C-148F-4467-955E-E8341817CADE}" type="datetime1">
              <a:rPr lang="ru-RU" smtClean="0"/>
              <a:pPr/>
              <a:t>18.03.2017</a:t>
            </a:fld>
            <a:endParaRPr lang="ru-RU"/>
          </a:p>
        </p:txBody>
      </p:sp>
      <p:sp>
        <p:nvSpPr>
          <p:cNvPr id="3" name="Нижний колонтитул 2"/>
          <p:cNvSpPr>
            <a:spLocks noGrp="1"/>
          </p:cNvSpPr>
          <p:nvPr>
            <p:ph type="ftr" sz="quarter" idx="11"/>
          </p:nvPr>
        </p:nvSpPr>
        <p:spPr/>
        <p:txBody>
          <a:bodyPr/>
          <a:lstStyle/>
          <a:p>
            <a:r>
              <a:rPr lang="en-US" dirty="0" smtClean="0"/>
              <a:t>Unit 3. Lesson 1. Fractions. Author: Aleksey </a:t>
            </a:r>
            <a:r>
              <a:rPr lang="en-US" dirty="0" err="1" smtClean="0"/>
              <a:t>Semyonov</a:t>
            </a:r>
            <a:endParaRPr lang="ru-RU" dirty="0"/>
          </a:p>
        </p:txBody>
      </p:sp>
      <p:sp>
        <p:nvSpPr>
          <p:cNvPr id="4" name="Номер слайда 3"/>
          <p:cNvSpPr>
            <a:spLocks noGrp="1"/>
          </p:cNvSpPr>
          <p:nvPr>
            <p:ph type="sldNum" sz="quarter" idx="12"/>
          </p:nvPr>
        </p:nvSpPr>
        <p:spPr/>
        <p:txBody>
          <a:bodyPr/>
          <a:lstStyle/>
          <a:p>
            <a:fld id="{8AEAC142-1C8E-4B67-B92C-BA441038C9EE}"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1"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1"/>
            <a:ext cx="51117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1" y="1435101"/>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1C17A476-38D0-40AF-BFD3-D560662E3D05}" type="datetime1">
              <a:rPr lang="ru-RU" smtClean="0"/>
              <a:pPr/>
              <a:t>18.03.2017</a:t>
            </a:fld>
            <a:endParaRPr lang="ru-RU"/>
          </a:p>
        </p:txBody>
      </p:sp>
      <p:sp>
        <p:nvSpPr>
          <p:cNvPr id="6" name="Нижний колонтитул 5"/>
          <p:cNvSpPr>
            <a:spLocks noGrp="1"/>
          </p:cNvSpPr>
          <p:nvPr>
            <p:ph type="ftr" sz="quarter" idx="11"/>
          </p:nvPr>
        </p:nvSpPr>
        <p:spPr/>
        <p:txBody>
          <a:bodyPr/>
          <a:lstStyle/>
          <a:p>
            <a:r>
              <a:rPr lang="en-US" dirty="0" smtClean="0"/>
              <a:t>Unit 3. Lesson 1. Fractions. Author: Aleksey </a:t>
            </a:r>
            <a:r>
              <a:rPr lang="en-US" dirty="0" err="1" smtClean="0"/>
              <a:t>Semyonov</a:t>
            </a:r>
            <a:endParaRPr lang="ru-RU" dirty="0"/>
          </a:p>
        </p:txBody>
      </p:sp>
      <p:sp>
        <p:nvSpPr>
          <p:cNvPr id="7" name="Номер слайда 6"/>
          <p:cNvSpPr>
            <a:spLocks noGrp="1"/>
          </p:cNvSpPr>
          <p:nvPr>
            <p:ph type="sldNum" sz="quarter" idx="12"/>
          </p:nvPr>
        </p:nvSpPr>
        <p:spPr/>
        <p:txBody>
          <a:bodyPr/>
          <a:lstStyle/>
          <a:p>
            <a:fld id="{8AEAC142-1C8E-4B67-B92C-BA441038C9EE}"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1"/>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9"/>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EC4DC92-D2E3-467C-BA4B-2622A378AC18}" type="datetime1">
              <a:rPr lang="ru-RU" smtClean="0"/>
              <a:pPr/>
              <a:t>18.03.2017</a:t>
            </a:fld>
            <a:endParaRPr lang="ru-RU"/>
          </a:p>
        </p:txBody>
      </p:sp>
      <p:sp>
        <p:nvSpPr>
          <p:cNvPr id="6" name="Нижний колонтитул 5"/>
          <p:cNvSpPr>
            <a:spLocks noGrp="1"/>
          </p:cNvSpPr>
          <p:nvPr>
            <p:ph type="ftr" sz="quarter" idx="11"/>
          </p:nvPr>
        </p:nvSpPr>
        <p:spPr/>
        <p:txBody>
          <a:bodyPr/>
          <a:lstStyle/>
          <a:p>
            <a:r>
              <a:rPr lang="en-US" dirty="0" smtClean="0"/>
              <a:t>Unit 3. Lesson 1. Fractions. Author: Aleksey </a:t>
            </a:r>
            <a:r>
              <a:rPr lang="en-US" dirty="0" err="1" smtClean="0"/>
              <a:t>Semyonov</a:t>
            </a:r>
            <a:endParaRPr lang="ru-RU" dirty="0"/>
          </a:p>
        </p:txBody>
      </p:sp>
      <p:sp>
        <p:nvSpPr>
          <p:cNvPr id="7" name="Номер слайда 6"/>
          <p:cNvSpPr>
            <a:spLocks noGrp="1"/>
          </p:cNvSpPr>
          <p:nvPr>
            <p:ph type="sldNum" sz="quarter" idx="12"/>
          </p:nvPr>
        </p:nvSpPr>
        <p:spPr/>
        <p:txBody>
          <a:bodyPr/>
          <a:lstStyle/>
          <a:p>
            <a:fld id="{8AEAC142-1C8E-4B67-B92C-BA441038C9EE}"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CFD7AE0E-72B9-487A-AF03-CC267D391C84}" type="datetime1">
              <a:rPr lang="ru-RU" smtClean="0"/>
              <a:pPr/>
              <a:t>18.03.2017</a:t>
            </a:fld>
            <a:endParaRPr lang="ru-RU"/>
          </a:p>
        </p:txBody>
      </p:sp>
      <p:sp>
        <p:nvSpPr>
          <p:cNvPr id="5" name="Нижний колонтитул 4"/>
          <p:cNvSpPr>
            <a:spLocks noGrp="1"/>
          </p:cNvSpPr>
          <p:nvPr>
            <p:ph type="ftr" sz="quarter" idx="11"/>
          </p:nvPr>
        </p:nvSpPr>
        <p:spPr/>
        <p:txBody>
          <a:bodyPr/>
          <a:lstStyle/>
          <a:p>
            <a:r>
              <a:rPr lang="en-US" dirty="0" smtClean="0"/>
              <a:t>Unit 3. Lesson 1. Fractions. Author: Aleksey </a:t>
            </a:r>
            <a:r>
              <a:rPr lang="en-US" dirty="0" err="1" smtClean="0"/>
              <a:t>Semyonov</a:t>
            </a:r>
            <a:endParaRPr lang="ru-RU" dirty="0"/>
          </a:p>
        </p:txBody>
      </p:sp>
      <p:sp>
        <p:nvSpPr>
          <p:cNvPr id="6" name="Номер слайда 5"/>
          <p:cNvSpPr>
            <a:spLocks noGrp="1"/>
          </p:cNvSpPr>
          <p:nvPr>
            <p:ph type="sldNum" sz="quarter" idx="12"/>
          </p:nvPr>
        </p:nvSpPr>
        <p:spPr/>
        <p:txBody>
          <a:bodyPr/>
          <a:lstStyle/>
          <a:p>
            <a:fld id="{8AEAC142-1C8E-4B67-B92C-BA441038C9EE}"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9"/>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9"/>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DC567F74-B54F-4EB8-B6A6-55EBFC1F29B6}" type="datetime1">
              <a:rPr lang="ru-RU" smtClean="0"/>
              <a:pPr/>
              <a:t>18.03.2017</a:t>
            </a:fld>
            <a:endParaRPr lang="ru-RU"/>
          </a:p>
        </p:txBody>
      </p:sp>
      <p:sp>
        <p:nvSpPr>
          <p:cNvPr id="5" name="Нижний колонтитул 4"/>
          <p:cNvSpPr>
            <a:spLocks noGrp="1"/>
          </p:cNvSpPr>
          <p:nvPr>
            <p:ph type="ftr" sz="quarter" idx="11"/>
          </p:nvPr>
        </p:nvSpPr>
        <p:spPr/>
        <p:txBody>
          <a:bodyPr/>
          <a:lstStyle/>
          <a:p>
            <a:r>
              <a:rPr lang="en-US" dirty="0" smtClean="0"/>
              <a:t>Unit 3. Lesson 1. Fractions. Author: Aleksey </a:t>
            </a:r>
            <a:r>
              <a:rPr lang="en-US" dirty="0" err="1" smtClean="0"/>
              <a:t>Semyonov</a:t>
            </a:r>
            <a:endParaRPr lang="ru-RU" dirty="0"/>
          </a:p>
        </p:txBody>
      </p:sp>
      <p:sp>
        <p:nvSpPr>
          <p:cNvPr id="6" name="Номер слайда 5"/>
          <p:cNvSpPr>
            <a:spLocks noGrp="1"/>
          </p:cNvSpPr>
          <p:nvPr>
            <p:ph type="sldNum" sz="quarter" idx="12"/>
          </p:nvPr>
        </p:nvSpPr>
        <p:spPr/>
        <p:txBody>
          <a:bodyPr/>
          <a:lstStyle/>
          <a:p>
            <a:fld id="{8AEAC142-1C8E-4B67-B92C-BA441038C9EE}"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3D3E19-E4DD-4EA1-B7D3-CF2A52BF6132}" type="datetime1">
              <a:rPr lang="ru-RU" smtClean="0"/>
              <a:pPr/>
              <a:t>18.03.2017</a:t>
            </a:fld>
            <a:endParaRPr lang="ru-RU"/>
          </a:p>
        </p:txBody>
      </p:sp>
      <p:sp>
        <p:nvSpPr>
          <p:cNvPr id="5" name="Нижний колонтитул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t>Unit 3. Lesson 1. Fractions. Author: Aleksey </a:t>
            </a:r>
            <a:r>
              <a:rPr lang="en-US" dirty="0" err="1" smtClean="0"/>
              <a:t>Semyonov</a:t>
            </a:r>
            <a:endParaRPr lang="ru-RU" dirty="0"/>
          </a:p>
        </p:txBody>
      </p:sp>
      <p:sp>
        <p:nvSpPr>
          <p:cNvPr id="6" name="Номер слайда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AEAC142-1C8E-4B67-B92C-BA441038C9EE}"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diagramLayout" Target="../diagrams/layout1.xml"/><Relationship Id="rId3" Type="http://schemas.openxmlformats.org/officeDocument/2006/relationships/slide" Target="slide3.xml"/><Relationship Id="rId7" Type="http://schemas.openxmlformats.org/officeDocument/2006/relationships/diagramData" Target="../diagrams/data1.xml"/><Relationship Id="rId2" Type="http://schemas.openxmlformats.org/officeDocument/2006/relationships/slide" Target="slide2.xml"/><Relationship Id="rId1" Type="http://schemas.openxmlformats.org/officeDocument/2006/relationships/slideLayout" Target="../slideLayouts/slideLayout1.xml"/><Relationship Id="rId6" Type="http://schemas.openxmlformats.org/officeDocument/2006/relationships/slide" Target="slide18.xml"/><Relationship Id="rId11" Type="http://schemas.microsoft.com/office/2007/relationships/diagramDrawing" Target="../diagrams/drawing1.xml"/><Relationship Id="rId5" Type="http://schemas.openxmlformats.org/officeDocument/2006/relationships/slide" Target="slide16.xml"/><Relationship Id="rId10" Type="http://schemas.openxmlformats.org/officeDocument/2006/relationships/diagramColors" Target="../diagrams/colors1.xml"/><Relationship Id="rId4" Type="http://schemas.openxmlformats.org/officeDocument/2006/relationships/slide" Target="slide11.xml"/><Relationship Id="rId9"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slide" Target="slide2.xml"/><Relationship Id="rId7" Type="http://schemas.openxmlformats.org/officeDocument/2006/relationships/slide" Target="slide18.xm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 Target="slide16.xml"/><Relationship Id="rId5" Type="http://schemas.openxmlformats.org/officeDocument/2006/relationships/slide" Target="slide11.xml"/><Relationship Id="rId4" Type="http://schemas.openxmlformats.org/officeDocument/2006/relationships/slide" Target="slide3.xml"/></Relationships>
</file>

<file path=ppt/slides/_rels/slide4.xml.rels><?xml version="1.0" encoding="UTF-8" standalone="yes"?>
<Relationships xmlns="http://schemas.openxmlformats.org/package/2006/relationships"><Relationship Id="rId3" Type="http://schemas.openxmlformats.org/officeDocument/2006/relationships/slide" Target="slide2.xml"/><Relationship Id="rId7" Type="http://schemas.openxmlformats.org/officeDocument/2006/relationships/slide" Target="slide18.xml"/><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 Target="slide16.xml"/><Relationship Id="rId5" Type="http://schemas.openxmlformats.org/officeDocument/2006/relationships/slide" Target="slide11.xml"/><Relationship Id="rId4" Type="http://schemas.openxmlformats.org/officeDocument/2006/relationships/slide" Target="slide3.xml"/></Relationships>
</file>

<file path=ppt/slides/_rels/slide5.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 Target="slide2.xml"/><Relationship Id="rId1" Type="http://schemas.openxmlformats.org/officeDocument/2006/relationships/slideLayout" Target="../slideLayouts/slideLayout1.xml"/><Relationship Id="rId6" Type="http://schemas.openxmlformats.org/officeDocument/2006/relationships/slide" Target="slide18.xml"/><Relationship Id="rId5" Type="http://schemas.openxmlformats.org/officeDocument/2006/relationships/slide" Target="slide16.xml"/><Relationship Id="rId4" Type="http://schemas.openxmlformats.org/officeDocument/2006/relationships/slide" Target="slide11.xml"/></Relationships>
</file>

<file path=ppt/slides/_rels/slide6.xml.rels><?xml version="1.0" encoding="UTF-8" standalone="yes"?>
<Relationships xmlns="http://schemas.openxmlformats.org/package/2006/relationships"><Relationship Id="rId8" Type="http://schemas.openxmlformats.org/officeDocument/2006/relationships/slide" Target="slide18.xml"/><Relationship Id="rId3" Type="http://schemas.openxmlformats.org/officeDocument/2006/relationships/image" Target="../media/image3.png"/><Relationship Id="rId7" Type="http://schemas.openxmlformats.org/officeDocument/2006/relationships/slide" Target="slide16.xml"/><Relationship Id="rId2" Type="http://schemas.openxmlformats.org/officeDocument/2006/relationships/hyperlink" Target="http://www.dynamicdrive.com/" TargetMode="External"/><Relationship Id="rId1" Type="http://schemas.openxmlformats.org/officeDocument/2006/relationships/slideLayout" Target="../slideLayouts/slideLayout1.xml"/><Relationship Id="rId6" Type="http://schemas.openxmlformats.org/officeDocument/2006/relationships/slide" Target="slide11.xml"/><Relationship Id="rId5" Type="http://schemas.openxmlformats.org/officeDocument/2006/relationships/slide" Target="slide3.xml"/><Relationship Id="rId4" Type="http://schemas.openxmlformats.org/officeDocument/2006/relationships/slide" Target="slide2.xml"/></Relationships>
</file>

<file path=ppt/slides/_rels/slide7.xml.rels><?xml version="1.0" encoding="UTF-8" standalone="yes"?>
<Relationships xmlns="http://schemas.openxmlformats.org/package/2006/relationships"><Relationship Id="rId3" Type="http://schemas.openxmlformats.org/officeDocument/2006/relationships/slide" Target="slide2.xml"/><Relationship Id="rId7" Type="http://schemas.openxmlformats.org/officeDocument/2006/relationships/slide" Target="slide18.xml"/><Relationship Id="rId2" Type="http://schemas.openxmlformats.org/officeDocument/2006/relationships/image" Target="../media/image4.jpeg"/><Relationship Id="rId1" Type="http://schemas.openxmlformats.org/officeDocument/2006/relationships/slideLayout" Target="../slideLayouts/slideLayout1.xml"/><Relationship Id="rId6" Type="http://schemas.openxmlformats.org/officeDocument/2006/relationships/slide" Target="slide16.xml"/><Relationship Id="rId5" Type="http://schemas.openxmlformats.org/officeDocument/2006/relationships/slide" Target="slide11.xml"/><Relationship Id="rId4" Type="http://schemas.openxmlformats.org/officeDocument/2006/relationships/slide" Target="slide3.xml"/></Relationships>
</file>

<file path=ppt/slides/_rels/slide8.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 Target="slide2.xml"/><Relationship Id="rId1" Type="http://schemas.openxmlformats.org/officeDocument/2006/relationships/slideLayout" Target="../slideLayouts/slideLayout1.xml"/><Relationship Id="rId6" Type="http://schemas.openxmlformats.org/officeDocument/2006/relationships/slide" Target="slide18.xml"/><Relationship Id="rId5" Type="http://schemas.openxmlformats.org/officeDocument/2006/relationships/slide" Target="slide16.xml"/><Relationship Id="rId4" Type="http://schemas.openxmlformats.org/officeDocument/2006/relationships/slide" Target="slide11.xml"/></Relationships>
</file>

<file path=ppt/slides/_rels/slide9.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 Target="slide2.xml"/><Relationship Id="rId1" Type="http://schemas.openxmlformats.org/officeDocument/2006/relationships/slideLayout" Target="../slideLayouts/slideLayout1.xml"/><Relationship Id="rId6" Type="http://schemas.openxmlformats.org/officeDocument/2006/relationships/slide" Target="slide18.xml"/><Relationship Id="rId5" Type="http://schemas.openxmlformats.org/officeDocument/2006/relationships/slide" Target="slide16.xml"/><Relationship Id="rId4" Type="http://schemas.openxmlformats.org/officeDocument/2006/relationships/slide" Target="slide11.xml"/></Relationships>
</file>

<file path=ppt/slides/_rels/slide10.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 Target="slide2.xml"/><Relationship Id="rId1" Type="http://schemas.openxmlformats.org/officeDocument/2006/relationships/slideLayout" Target="../slideLayouts/slideLayout1.xml"/><Relationship Id="rId6" Type="http://schemas.openxmlformats.org/officeDocument/2006/relationships/slide" Target="slide18.xml"/><Relationship Id="rId5" Type="http://schemas.openxmlformats.org/officeDocument/2006/relationships/slide" Target="slide16.xml"/><Relationship Id="rId4" Type="http://schemas.openxmlformats.org/officeDocument/2006/relationships/slide" Target="slide11.xml"/></Relationships>
</file>

<file path=ppt/slides/_rels/slide11.xml.rels><?xml version="1.0" encoding="UTF-8" standalone="yes"?>
<Relationships xmlns="http://schemas.openxmlformats.org/package/2006/relationships"><Relationship Id="rId3" Type="http://schemas.openxmlformats.org/officeDocument/2006/relationships/slide" Target="slide3.xml"/><Relationship Id="rId7" Type="http://schemas.openxmlformats.org/officeDocument/2006/relationships/image" Target="../media/image5.jpeg"/><Relationship Id="rId2" Type="http://schemas.openxmlformats.org/officeDocument/2006/relationships/slide" Target="slide2.xml"/><Relationship Id="rId1" Type="http://schemas.openxmlformats.org/officeDocument/2006/relationships/slideLayout" Target="../slideLayouts/slideLayout1.xml"/><Relationship Id="rId6" Type="http://schemas.openxmlformats.org/officeDocument/2006/relationships/slide" Target="slide18.xml"/><Relationship Id="rId5" Type="http://schemas.openxmlformats.org/officeDocument/2006/relationships/slide" Target="slide16.xml"/><Relationship Id="rId4" Type="http://schemas.openxmlformats.org/officeDocument/2006/relationships/slide" Target="slide11.xml"/></Relationships>
</file>

<file path=ppt/slides/_rels/slide12.xml.rels><?xml version="1.0" encoding="UTF-8" standalone="yes"?>
<Relationships xmlns="http://schemas.openxmlformats.org/package/2006/relationships"><Relationship Id="rId3" Type="http://schemas.openxmlformats.org/officeDocument/2006/relationships/slide" Target="slide3.xml"/><Relationship Id="rId7" Type="http://schemas.openxmlformats.org/officeDocument/2006/relationships/image" Target="../media/image6.png"/><Relationship Id="rId2" Type="http://schemas.openxmlformats.org/officeDocument/2006/relationships/slide" Target="slide2.xml"/><Relationship Id="rId1" Type="http://schemas.openxmlformats.org/officeDocument/2006/relationships/slideLayout" Target="../slideLayouts/slideLayout1.xml"/><Relationship Id="rId6" Type="http://schemas.openxmlformats.org/officeDocument/2006/relationships/slide" Target="slide18.xml"/><Relationship Id="rId5" Type="http://schemas.openxmlformats.org/officeDocument/2006/relationships/slide" Target="slide16.xml"/><Relationship Id="rId4" Type="http://schemas.openxmlformats.org/officeDocument/2006/relationships/slide" Target="slide11.xml"/></Relationships>
</file>

<file path=ppt/slides/_rels/slide13.xml.rels><?xml version="1.0" encoding="UTF-8" standalone="yes"?>
<Relationships xmlns="http://schemas.openxmlformats.org/package/2006/relationships"><Relationship Id="rId3" Type="http://schemas.openxmlformats.org/officeDocument/2006/relationships/slide" Target="slide3.xml"/><Relationship Id="rId7" Type="http://schemas.openxmlformats.org/officeDocument/2006/relationships/image" Target="../media/image7.png"/><Relationship Id="rId2" Type="http://schemas.openxmlformats.org/officeDocument/2006/relationships/slide" Target="slide2.xml"/><Relationship Id="rId1" Type="http://schemas.openxmlformats.org/officeDocument/2006/relationships/slideLayout" Target="../slideLayouts/slideLayout1.xml"/><Relationship Id="rId6" Type="http://schemas.openxmlformats.org/officeDocument/2006/relationships/slide" Target="slide18.xml"/><Relationship Id="rId5" Type="http://schemas.openxmlformats.org/officeDocument/2006/relationships/slide" Target="slide16.xml"/><Relationship Id="rId4" Type="http://schemas.openxmlformats.org/officeDocument/2006/relationships/slide" Target="slide11.xml"/></Relationships>
</file>

<file path=ppt/slides/_rels/slide14.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 Target="slide2.xml"/><Relationship Id="rId1" Type="http://schemas.openxmlformats.org/officeDocument/2006/relationships/slideLayout" Target="../slideLayouts/slideLayout1.xml"/><Relationship Id="rId6" Type="http://schemas.openxmlformats.org/officeDocument/2006/relationships/slide" Target="slide18.xml"/><Relationship Id="rId5" Type="http://schemas.openxmlformats.org/officeDocument/2006/relationships/slide" Target="slide16.xml"/><Relationship Id="rId4" Type="http://schemas.openxmlformats.org/officeDocument/2006/relationships/slide" Target="slide11.xml"/></Relationships>
</file>

<file path=ppt/slides/_rels/slide15.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 Target="slide2.xml"/><Relationship Id="rId1" Type="http://schemas.openxmlformats.org/officeDocument/2006/relationships/slideLayout" Target="../slideLayouts/slideLayout1.xml"/><Relationship Id="rId6" Type="http://schemas.openxmlformats.org/officeDocument/2006/relationships/slide" Target="slide18.xml"/><Relationship Id="rId5" Type="http://schemas.openxmlformats.org/officeDocument/2006/relationships/slide" Target="slide16.xml"/><Relationship Id="rId4" Type="http://schemas.openxmlformats.org/officeDocument/2006/relationships/slide" Target="slide11.xml"/></Relationships>
</file>

<file path=ppt/slides/_rels/slide16.xml.rels><?xml version="1.0" encoding="UTF-8" standalone="yes"?>
<Relationships xmlns="http://schemas.openxmlformats.org/package/2006/relationships"><Relationship Id="rId3" Type="http://schemas.openxmlformats.org/officeDocument/2006/relationships/slide" Target="slide2.xml"/><Relationship Id="rId7" Type="http://schemas.openxmlformats.org/officeDocument/2006/relationships/slide" Target="slide18.xml"/><Relationship Id="rId2" Type="http://schemas.openxmlformats.org/officeDocument/2006/relationships/image" Target="../media/image8.jpeg"/><Relationship Id="rId1" Type="http://schemas.openxmlformats.org/officeDocument/2006/relationships/slideLayout" Target="../slideLayouts/slideLayout1.xml"/><Relationship Id="rId6" Type="http://schemas.openxmlformats.org/officeDocument/2006/relationships/slide" Target="slide16.xml"/><Relationship Id="rId5" Type="http://schemas.openxmlformats.org/officeDocument/2006/relationships/slide" Target="slide11.xml"/><Relationship Id="rId4" Type="http://schemas.openxmlformats.org/officeDocument/2006/relationships/slide" Target="slide3.xml"/></Relationships>
</file>

<file path=ppt/slides/_rels/slide17.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 Target="slide2.xml"/><Relationship Id="rId1" Type="http://schemas.openxmlformats.org/officeDocument/2006/relationships/slideLayout" Target="../slideLayouts/slideLayout1.xml"/><Relationship Id="rId6" Type="http://schemas.openxmlformats.org/officeDocument/2006/relationships/slide" Target="slide18.xml"/><Relationship Id="rId5" Type="http://schemas.openxmlformats.org/officeDocument/2006/relationships/slide" Target="slide16.xml"/><Relationship Id="rId4" Type="http://schemas.openxmlformats.org/officeDocument/2006/relationships/slide" Target="slide11.xml"/></Relationships>
</file>

<file path=ppt/slides/_rels/slide18.xml.rels><?xml version="1.0" encoding="UTF-8" standalone="yes"?>
<Relationships xmlns="http://schemas.openxmlformats.org/package/2006/relationships"><Relationship Id="rId8" Type="http://schemas.openxmlformats.org/officeDocument/2006/relationships/slide" Target="slide16.xml"/><Relationship Id="rId3" Type="http://schemas.openxmlformats.org/officeDocument/2006/relationships/hyperlink" Target="https://www.w3schools.com/js/js_htmldom.asp" TargetMode="External"/><Relationship Id="rId7" Type="http://schemas.openxmlformats.org/officeDocument/2006/relationships/slide" Target="slide11.xml"/><Relationship Id="rId2" Type="http://schemas.openxmlformats.org/officeDocument/2006/relationships/hyperlink" Target="http://www.yourwebskills.com/clientserver.php" TargetMode="External"/><Relationship Id="rId1" Type="http://schemas.openxmlformats.org/officeDocument/2006/relationships/slideLayout" Target="../slideLayouts/slideLayout1.xml"/><Relationship Id="rId6" Type="http://schemas.openxmlformats.org/officeDocument/2006/relationships/slide" Target="slide3.xml"/><Relationship Id="rId5" Type="http://schemas.openxmlformats.org/officeDocument/2006/relationships/slide" Target="slide2.xml"/><Relationship Id="rId4" Type="http://schemas.openxmlformats.org/officeDocument/2006/relationships/hyperlink" Target="http://blog.stoneriverelearning.com/top-5-programming-languages-used-in-web-development/" TargetMode="External"/><Relationship Id="rId9" Type="http://schemas.openxmlformats.org/officeDocument/2006/relationships/slide" Target="slide18.xml"/></Relationships>
</file>

<file path=ppt/slides/_rels/slide19.xml.rels><?xml version="1.0" encoding="UTF-8" standalone="yes"?>
<Relationships xmlns="http://schemas.openxmlformats.org/package/2006/relationships"><Relationship Id="rId8" Type="http://schemas.openxmlformats.org/officeDocument/2006/relationships/hyperlink" Target="https://www.techopedia.com/definition/23088/active-server-pages-asp-pages" TargetMode="External"/><Relationship Id="rId13" Type="http://schemas.openxmlformats.org/officeDocument/2006/relationships/slide" Target="slide16.xml"/><Relationship Id="rId3" Type="http://schemas.openxmlformats.org/officeDocument/2006/relationships/hyperlink" Target="https://www.w3.org/TR/DOM-Level-3-Core/introduction.html" TargetMode="External"/><Relationship Id="rId7" Type="http://schemas.openxmlformats.org/officeDocument/2006/relationships/hyperlink" Target="http://www.webopedia.com/TERM/P/PHP.html" TargetMode="External"/><Relationship Id="rId12" Type="http://schemas.openxmlformats.org/officeDocument/2006/relationships/slide" Target="slide11.xml"/><Relationship Id="rId2" Type="http://schemas.openxmlformats.org/officeDocument/2006/relationships/hyperlink" Target="https://www.upwork.com/hiring/development/how-scripting-languages-work/" TargetMode="External"/><Relationship Id="rId1" Type="http://schemas.openxmlformats.org/officeDocument/2006/relationships/slideLayout" Target="../slideLayouts/slideLayout1.xml"/><Relationship Id="rId6" Type="http://schemas.openxmlformats.org/officeDocument/2006/relationships/hyperlink" Target="http://www.computerhope.com/jargon/s/server-side-scripting.htm" TargetMode="External"/><Relationship Id="rId11" Type="http://schemas.openxmlformats.org/officeDocument/2006/relationships/slide" Target="slide3.xml"/><Relationship Id="rId5" Type="http://schemas.openxmlformats.org/officeDocument/2006/relationships/hyperlink" Target="https://techterms.com/definition/jquery" TargetMode="External"/><Relationship Id="rId10" Type="http://schemas.openxmlformats.org/officeDocument/2006/relationships/slide" Target="slide2.xml"/><Relationship Id="rId4" Type="http://schemas.openxmlformats.org/officeDocument/2006/relationships/hyperlink" Target="https://www.sitepoint.com/pagination-jquery-ajax-php/" TargetMode="External"/><Relationship Id="rId9" Type="http://schemas.openxmlformats.org/officeDocument/2006/relationships/hyperlink" Target="https://www.w3schools.com/sql/default.asp" TargetMode="External"/><Relationship Id="rId14" Type="http://schemas.openxmlformats.org/officeDocument/2006/relationships/slide" Target="slide18.xml"/></Relationships>
</file>

<file path=ppt/slides/_rels/slide20.xml.rels><?xml version="1.0" encoding="UTF-8" standalone="yes"?>
<Relationships xmlns="http://schemas.openxmlformats.org/package/2006/relationships"><Relationship Id="rId8" Type="http://schemas.openxmlformats.org/officeDocument/2006/relationships/slide" Target="slide11.xml"/><Relationship Id="rId3" Type="http://schemas.openxmlformats.org/officeDocument/2006/relationships/hyperlink" Target="https://www.asp.net/" TargetMode="External"/><Relationship Id="rId7" Type="http://schemas.openxmlformats.org/officeDocument/2006/relationships/slide" Target="slide3.xml"/><Relationship Id="rId2" Type="http://schemas.openxmlformats.org/officeDocument/2006/relationships/hyperlink" Target="http://labs.sogeti.com/modern-databases-of-the-21st-century/" TargetMode="External"/><Relationship Id="rId1" Type="http://schemas.openxmlformats.org/officeDocument/2006/relationships/slideLayout" Target="../slideLayouts/slideLayout1.xml"/><Relationship Id="rId6" Type="http://schemas.openxmlformats.org/officeDocument/2006/relationships/slide" Target="slide2.xml"/><Relationship Id="rId5" Type="http://schemas.openxmlformats.org/officeDocument/2006/relationships/hyperlink" Target="http://blog.stoneriverelearning.com/top-5-programming-languages-used-in-web-development/" TargetMode="External"/><Relationship Id="rId10" Type="http://schemas.openxmlformats.org/officeDocument/2006/relationships/slide" Target="slide18.xml"/><Relationship Id="rId4" Type="http://schemas.openxmlformats.org/officeDocument/2006/relationships/hyperlink" Target="https://en.wikipedia.org/wiki/PHP" TargetMode="External"/><Relationship Id="rId9" Type="http://schemas.openxmlformats.org/officeDocument/2006/relationships/slide" Target="slide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32" y="0"/>
            <a:ext cx="9144000" cy="6858000"/>
          </a:xfrm>
          <a:prstGeom prst="roundRect">
            <a:avLst/>
          </a:prstGeom>
          <a:solidFill>
            <a:schemeClr val="accent6">
              <a:lumMod val="20000"/>
              <a:lumOff val="8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7" name="Прямоугольник 6"/>
          <p:cNvSpPr/>
          <p:nvPr/>
        </p:nvSpPr>
        <p:spPr>
          <a:xfrm>
            <a:off x="0" y="1588458"/>
            <a:ext cx="4357686" cy="642942"/>
          </a:xfrm>
          <a:prstGeom prst="rect">
            <a:avLst/>
          </a:prstGeom>
          <a:solidFill>
            <a:schemeClr val="accent6"/>
          </a:solidFill>
          <a:ln>
            <a:solidFill>
              <a:schemeClr val="accent6"/>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ru-RU"/>
          </a:p>
        </p:txBody>
      </p:sp>
      <p:sp>
        <p:nvSpPr>
          <p:cNvPr id="70" name="Подзаголовок 69"/>
          <p:cNvSpPr>
            <a:spLocks noGrp="1"/>
          </p:cNvSpPr>
          <p:nvPr>
            <p:ph type="subTitle" idx="1"/>
          </p:nvPr>
        </p:nvSpPr>
        <p:spPr>
          <a:xfrm>
            <a:off x="611560" y="1571612"/>
            <a:ext cx="6043610" cy="2143140"/>
          </a:xfrm>
        </p:spPr>
        <p:txBody>
          <a:bodyPr>
            <a:normAutofit/>
          </a:bodyPr>
          <a:lstStyle/>
          <a:p>
            <a:r>
              <a:rPr lang="en-US" sz="4400" b="1" dirty="0" smtClean="0">
                <a:solidFill>
                  <a:schemeClr val="tx1"/>
                </a:solidFill>
              </a:rPr>
              <a:t>Lecture </a:t>
            </a:r>
            <a:r>
              <a:rPr lang="en-US" sz="4400" b="1" dirty="0" smtClean="0">
                <a:solidFill>
                  <a:schemeClr val="tx1"/>
                </a:solidFill>
              </a:rPr>
              <a:t>11. Web Standards Continued</a:t>
            </a:r>
            <a:endParaRPr lang="en-US" sz="4400" b="1" dirty="0" smtClean="0">
              <a:solidFill>
                <a:schemeClr val="tx1"/>
              </a:solidFill>
            </a:endParaRPr>
          </a:p>
          <a:p>
            <a:endParaRPr lang="ru-RU" sz="4400" b="1" dirty="0">
              <a:solidFill>
                <a:schemeClr val="tx1"/>
              </a:solidFill>
            </a:endParaRPr>
          </a:p>
        </p:txBody>
      </p:sp>
      <p:sp>
        <p:nvSpPr>
          <p:cNvPr id="75" name="Прямоугольник 74"/>
          <p:cNvSpPr/>
          <p:nvPr/>
        </p:nvSpPr>
        <p:spPr>
          <a:xfrm>
            <a:off x="1571604" y="3786190"/>
            <a:ext cx="6429420" cy="646331"/>
          </a:xfrm>
          <a:prstGeom prst="rect">
            <a:avLst/>
          </a:prstGeom>
        </p:spPr>
        <p:txBody>
          <a:bodyPr wrap="square">
            <a:spAutoFit/>
          </a:bodyPr>
          <a:lstStyle/>
          <a:p>
            <a:r>
              <a:rPr lang="en-US" b="1" dirty="0" smtClean="0"/>
              <a:t>Keywords: </a:t>
            </a:r>
            <a:r>
              <a:rPr lang="en-US" b="1" dirty="0" smtClean="0"/>
              <a:t>JS, JQuery, PHP, SQL, server side scripting, client side scripting</a:t>
            </a:r>
            <a:endParaRPr lang="en-US" b="1" i="1" dirty="0" smtClean="0"/>
          </a:p>
        </p:txBody>
      </p:sp>
      <p:sp>
        <p:nvSpPr>
          <p:cNvPr id="8"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11. Web Standards Continued. </a:t>
            </a:r>
            <a:r>
              <a:rPr lang="en-US" dirty="0" smtClean="0"/>
              <a:t>Author: Aleksey </a:t>
            </a:r>
            <a:r>
              <a:rPr lang="en-US" dirty="0" err="1" smtClean="0"/>
              <a:t>Semyonov</a:t>
            </a:r>
            <a:endParaRPr lang="ru-RU"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hold" nodeType="withEffect">
                                  <p:stCondLst>
                                    <p:cond delay="0"/>
                                  </p:stCondLst>
                                  <p:childTnLst>
                                    <p:anim calcmode="discrete" valueType="str">
                                      <p:cBhvr>
                                        <p:cTn id="6" dur="2000" fill="hold"/>
                                        <p:tgtEl>
                                          <p:spTgt spid="26"/>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Полилиния 11">
            <a:hlinkClick r:id="rId2"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tx1"/>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chemeClr val="accent6"/>
                </a:solidFill>
              </a:rPr>
              <a:t>Plan</a:t>
            </a:r>
            <a:endParaRPr lang="ru-RU" sz="1700" kern="1200" dirty="0">
              <a:solidFill>
                <a:schemeClr val="accent6"/>
              </a:solidFill>
            </a:endParaRPr>
          </a:p>
        </p:txBody>
      </p:sp>
      <p:sp>
        <p:nvSpPr>
          <p:cNvPr id="13"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17" name="Полилиния 16">
            <a:hlinkClick r:id="rId3"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US" sz="1700" kern="1200" dirty="0" smtClean="0">
                <a:solidFill>
                  <a:srgbClr val="002060"/>
                </a:solidFill>
              </a:rPr>
              <a:t>Client side scripting</a:t>
            </a:r>
            <a:endParaRPr lang="ru-RU" sz="1700" kern="1200" dirty="0">
              <a:solidFill>
                <a:srgbClr val="002060"/>
              </a:solidFill>
            </a:endParaRPr>
          </a:p>
        </p:txBody>
      </p:sp>
      <p:sp>
        <p:nvSpPr>
          <p:cNvPr id="18"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19" name="Полилиния 18">
            <a:hlinkClick r:id="rId4"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US" sz="1700" kern="1200" dirty="0" smtClean="0">
                <a:solidFill>
                  <a:srgbClr val="002060"/>
                </a:solidFill>
              </a:rPr>
              <a:t>Server Side Scripting</a:t>
            </a:r>
            <a:endParaRPr lang="ru-RU" sz="1700" kern="1200" dirty="0">
              <a:solidFill>
                <a:srgbClr val="002060"/>
              </a:solidFill>
            </a:endParaRPr>
          </a:p>
        </p:txBody>
      </p:sp>
      <p:sp>
        <p:nvSpPr>
          <p:cNvPr id="21"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2" name="Полилиния 21">
            <a:hlinkClick r:id="rId5"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Databases</a:t>
            </a:r>
            <a:endParaRPr lang="ru-RU" sz="1700" kern="1200" dirty="0">
              <a:solidFill>
                <a:srgbClr val="002060"/>
              </a:solidFill>
            </a:endParaRPr>
          </a:p>
        </p:txBody>
      </p:sp>
      <p:sp>
        <p:nvSpPr>
          <p:cNvPr id="37" name="Подзаголовок 36"/>
          <p:cNvSpPr>
            <a:spLocks noGrp="1"/>
          </p:cNvSpPr>
          <p:nvPr>
            <p:ph type="subTitle" idx="1"/>
          </p:nvPr>
        </p:nvSpPr>
        <p:spPr>
          <a:xfrm>
            <a:off x="2285984" y="1071546"/>
            <a:ext cx="6643734" cy="4714908"/>
          </a:xfrm>
        </p:spPr>
        <p:txBody>
          <a:bodyPr>
            <a:normAutofit/>
          </a:bodyPr>
          <a:lstStyle/>
          <a:p>
            <a:pPr algn="l"/>
            <a:endParaRPr lang="en-US" dirty="0" smtClean="0">
              <a:solidFill>
                <a:schemeClr val="tx1"/>
              </a:solidFill>
            </a:endParaRPr>
          </a:p>
          <a:p>
            <a:pPr marL="514350" indent="-514350" algn="l">
              <a:buAutoNum type="arabicPeriod"/>
            </a:pPr>
            <a:endParaRPr lang="ru-RU" dirty="0">
              <a:solidFill>
                <a:schemeClr val="tx1"/>
              </a:solidFill>
            </a:endParaRPr>
          </a:p>
        </p:txBody>
      </p:sp>
      <p:cxnSp>
        <p:nvCxnSpPr>
          <p:cNvPr id="20" name="Прямая соединительная линия 19"/>
          <p:cNvCxnSpPr/>
          <p:nvPr/>
        </p:nvCxnSpPr>
        <p:spPr>
          <a:xfrm rot="16200000" flipH="1">
            <a:off x="-535819" y="3107528"/>
            <a:ext cx="5357851" cy="3"/>
          </a:xfrm>
          <a:prstGeom prst="line">
            <a:avLst/>
          </a:prstGeom>
          <a:ln w="38100">
            <a:solidFill>
              <a:schemeClr val="accent6"/>
            </a:solidFill>
          </a:ln>
        </p:spPr>
        <p:style>
          <a:lnRef idx="1">
            <a:schemeClr val="accent1"/>
          </a:lnRef>
          <a:fillRef idx="0">
            <a:schemeClr val="accent1"/>
          </a:fillRef>
          <a:effectRef idx="0">
            <a:schemeClr val="accent1"/>
          </a:effectRef>
          <a:fontRef idx="minor">
            <a:schemeClr val="tx1"/>
          </a:fontRef>
        </p:style>
      </p:cxn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4500563" y="285728"/>
            <a:ext cx="2809423" cy="707886"/>
          </a:xfrm>
          <a:prstGeom prst="rect">
            <a:avLst/>
          </a:prstGeom>
          <a:noFill/>
        </p:spPr>
        <p:txBody>
          <a:bodyPr wrap="none" rtlCol="0">
            <a:spAutoFit/>
          </a:bodyPr>
          <a:lstStyle/>
          <a:p>
            <a:r>
              <a:rPr lang="en-US" sz="4000" b="1" dirty="0" smtClean="0"/>
              <a:t>Lecture plan</a:t>
            </a:r>
            <a:endParaRPr lang="ru-RU" sz="4000" b="1"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71" name="Полилиния 70"/>
          <p:cNvSpPr/>
          <p:nvPr/>
        </p:nvSpPr>
        <p:spPr>
          <a:xfrm rot="16200000">
            <a:off x="1800158" y="671613"/>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8"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56" name="Полилиния 21">
            <a:hlinkClick r:id="rId6"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Reading and References</a:t>
            </a:r>
            <a:endParaRPr lang="ru-RU" sz="1700" kern="1200" dirty="0">
              <a:solidFill>
                <a:srgbClr val="002060"/>
              </a:solidFill>
            </a:endParaRPr>
          </a:p>
        </p:txBody>
      </p:sp>
      <p:graphicFrame>
        <p:nvGraphicFramePr>
          <p:cNvPr id="57" name="Diagram 56"/>
          <p:cNvGraphicFramePr/>
          <p:nvPr>
            <p:extLst>
              <p:ext uri="{D42A27DB-BD31-4B8C-83A1-F6EECF244321}">
                <p14:modId xmlns:p14="http://schemas.microsoft.com/office/powerpoint/2010/main" val="3523213971"/>
              </p:ext>
            </p:extLst>
          </p:nvPr>
        </p:nvGraphicFramePr>
        <p:xfrm>
          <a:off x="2670241" y="1007699"/>
          <a:ext cx="5804024" cy="4221501"/>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58"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11. Web Standards Continued. </a:t>
            </a:r>
            <a:r>
              <a:rPr lang="en-US" dirty="0" smtClean="0"/>
              <a:t>Author: Aleksey </a:t>
            </a:r>
            <a:r>
              <a:rPr lang="en-US" dirty="0" err="1" smtClean="0"/>
              <a:t>Semyonov</a:t>
            </a:r>
            <a:endParaRPr lang="ru-RU" dirty="0"/>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7" name="Подзаголовок 36"/>
          <p:cNvSpPr>
            <a:spLocks noGrp="1"/>
          </p:cNvSpPr>
          <p:nvPr>
            <p:ph type="subTitle" idx="1"/>
          </p:nvPr>
        </p:nvSpPr>
        <p:spPr>
          <a:xfrm>
            <a:off x="2285984" y="1071546"/>
            <a:ext cx="6643734" cy="4714908"/>
          </a:xfrm>
        </p:spPr>
        <p:txBody>
          <a:bodyPr>
            <a:normAutofit/>
          </a:bodyPr>
          <a:lstStyle/>
          <a:p>
            <a:pPr marL="514350" indent="-514350" algn="l">
              <a:buAutoNum type="arabicPeriod"/>
            </a:pPr>
            <a:endParaRPr lang="en-US" dirty="0" smtClean="0">
              <a:solidFill>
                <a:schemeClr val="tx1"/>
              </a:solidFill>
            </a:endParaRPr>
          </a:p>
          <a:p>
            <a:pPr algn="l"/>
            <a:endParaRPr lang="ru-RU" dirty="0">
              <a:solidFill>
                <a:schemeClr val="tx1"/>
              </a:solidFill>
            </a:endParaRPr>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2285984" y="335318"/>
            <a:ext cx="5795497" cy="646331"/>
          </a:xfrm>
          <a:prstGeom prst="rect">
            <a:avLst/>
          </a:prstGeom>
          <a:noFill/>
        </p:spPr>
        <p:txBody>
          <a:bodyPr wrap="none" rtlCol="0">
            <a:spAutoFit/>
          </a:bodyPr>
          <a:lstStyle/>
          <a:p>
            <a:r>
              <a:rPr lang="en-US" sz="3600" b="1" dirty="0" smtClean="0"/>
              <a:t>Client </a:t>
            </a:r>
            <a:r>
              <a:rPr lang="en-US" sz="3600" b="1" dirty="0" err="1" smtClean="0"/>
              <a:t>vs</a:t>
            </a:r>
            <a:r>
              <a:rPr lang="en-US" sz="3600" b="1" dirty="0" smtClean="0"/>
              <a:t> Server side Scripting</a:t>
            </a:r>
            <a:endParaRPr lang="ru-RU" sz="3600" b="1"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cxnSp>
        <p:nvCxnSpPr>
          <p:cNvPr id="64" name="Прямая соединительная линия 19"/>
          <p:cNvCxnSpPr/>
          <p:nvPr/>
        </p:nvCxnSpPr>
        <p:spPr>
          <a:xfrm rot="16200000" flipH="1">
            <a:off x="-535819" y="3107528"/>
            <a:ext cx="5357851" cy="3"/>
          </a:xfrm>
          <a:prstGeom prst="line">
            <a:avLst/>
          </a:prstGeom>
          <a:ln w="38100">
            <a:solidFill>
              <a:schemeClr val="accent6"/>
            </a:solidFill>
          </a:ln>
        </p:spPr>
        <p:style>
          <a:lnRef idx="1">
            <a:schemeClr val="accent1"/>
          </a:lnRef>
          <a:fillRef idx="0">
            <a:schemeClr val="accent1"/>
          </a:fillRef>
          <a:effectRef idx="0">
            <a:schemeClr val="accent1"/>
          </a:effectRef>
          <a:fontRef idx="minor">
            <a:schemeClr val="tx1"/>
          </a:fontRef>
        </p:style>
      </p:cxnSp>
      <p:sp>
        <p:nvSpPr>
          <p:cNvPr id="65" name="Полилиния 70"/>
          <p:cNvSpPr/>
          <p:nvPr/>
        </p:nvSpPr>
        <p:spPr>
          <a:xfrm rot="16200000">
            <a:off x="1800158" y="1817202"/>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56"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11. Web Standards Continued. </a:t>
            </a:r>
            <a:r>
              <a:rPr lang="en-US" dirty="0" smtClean="0"/>
              <a:t>Author: Aleksey </a:t>
            </a:r>
            <a:r>
              <a:rPr lang="en-US" dirty="0" err="1" smtClean="0"/>
              <a:t>Semyonov</a:t>
            </a:r>
            <a:endParaRPr lang="ru-RU" dirty="0"/>
          </a:p>
        </p:txBody>
      </p:sp>
      <p:pic>
        <p:nvPicPr>
          <p:cNvPr id="10242" name="Picture 2" descr="client-side development proces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58687" y="2094889"/>
            <a:ext cx="6557671" cy="2790498"/>
          </a:xfrm>
          <a:prstGeom prst="rect">
            <a:avLst/>
          </a:prstGeom>
          <a:noFill/>
          <a:extLst>
            <a:ext uri="{909E8E84-426E-40DD-AFC4-6F175D3DCCD1}">
              <a14:hiddenFill xmlns:a14="http://schemas.microsoft.com/office/drawing/2010/main">
                <a:solidFill>
                  <a:srgbClr val="FFFFFF"/>
                </a:solidFill>
              </a14:hiddenFill>
            </a:ext>
          </a:extLst>
        </p:spPr>
      </p:pic>
      <p:sp>
        <p:nvSpPr>
          <p:cNvPr id="78" name="Полилиния 11">
            <a:hlinkClick r:id="rId3"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79"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80" name="Полилиния 16">
            <a:hlinkClick r:id="rId4"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tx1"/>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chemeClr val="accent6"/>
                </a:solidFill>
              </a:rPr>
              <a:t>Client side scripting</a:t>
            </a:r>
            <a:endParaRPr lang="ru-RU" sz="1700" dirty="0">
              <a:solidFill>
                <a:schemeClr val="accent6"/>
              </a:solidFill>
            </a:endParaRPr>
          </a:p>
        </p:txBody>
      </p:sp>
      <p:sp>
        <p:nvSpPr>
          <p:cNvPr id="81"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82" name="Полилиния 18">
            <a:hlinkClick r:id="rId5"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US" sz="1700" kern="1200" dirty="0" smtClean="0">
                <a:solidFill>
                  <a:srgbClr val="002060"/>
                </a:solidFill>
              </a:rPr>
              <a:t>Server Side Scripting</a:t>
            </a:r>
            <a:endParaRPr lang="ru-RU" sz="1700" kern="1200" dirty="0">
              <a:solidFill>
                <a:srgbClr val="002060"/>
              </a:solidFill>
            </a:endParaRPr>
          </a:p>
        </p:txBody>
      </p:sp>
      <p:sp>
        <p:nvSpPr>
          <p:cNvPr id="83"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84" name="Полилиния 21">
            <a:hlinkClick r:id="rId6"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Databases</a:t>
            </a:r>
            <a:endParaRPr lang="ru-RU" sz="1700" kern="1200" dirty="0">
              <a:solidFill>
                <a:srgbClr val="002060"/>
              </a:solidFill>
            </a:endParaRPr>
          </a:p>
        </p:txBody>
      </p:sp>
      <p:sp>
        <p:nvSpPr>
          <p:cNvPr id="85"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86" name="Полилиния 21">
            <a:hlinkClick r:id="rId7"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Reading and References</a:t>
            </a:r>
            <a:endParaRPr lang="ru-RU" sz="1700" kern="1200" dirty="0">
              <a:solidFill>
                <a:srgbClr val="002060"/>
              </a:solidFill>
            </a:endParaRPr>
          </a:p>
        </p:txBody>
      </p:sp>
    </p:spTree>
    <p:extLst>
      <p:ext uri="{BB962C8B-B14F-4D97-AF65-F5344CB8AC3E}">
        <p14:creationId xmlns:p14="http://schemas.microsoft.com/office/powerpoint/2010/main" val="3766682897"/>
      </p:ext>
    </p:ext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7" name="Подзаголовок 36"/>
          <p:cNvSpPr>
            <a:spLocks noGrp="1"/>
          </p:cNvSpPr>
          <p:nvPr>
            <p:ph type="subTitle" idx="1"/>
          </p:nvPr>
        </p:nvSpPr>
        <p:spPr>
          <a:xfrm>
            <a:off x="2285984" y="1071546"/>
            <a:ext cx="6643734" cy="4714908"/>
          </a:xfrm>
        </p:spPr>
        <p:txBody>
          <a:bodyPr>
            <a:normAutofit/>
          </a:bodyPr>
          <a:lstStyle/>
          <a:p>
            <a:pPr algn="just"/>
            <a:r>
              <a:rPr lang="en-US" sz="1800" dirty="0"/>
              <a:t>The Document Object Model (DOM) is an application programming interface (API) for valid HTML and well-formed XML documents. It defines the logical structure of documents and the way a document is accessed and manipulated.</a:t>
            </a:r>
            <a:endParaRPr lang="ru-RU" sz="1800" dirty="0"/>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4500563" y="285728"/>
            <a:ext cx="1303562" cy="707886"/>
          </a:xfrm>
          <a:prstGeom prst="rect">
            <a:avLst/>
          </a:prstGeom>
          <a:noFill/>
        </p:spPr>
        <p:txBody>
          <a:bodyPr wrap="none" rtlCol="0">
            <a:spAutoFit/>
          </a:bodyPr>
          <a:lstStyle/>
          <a:p>
            <a:r>
              <a:rPr lang="en-US" sz="4000" b="1" dirty="0" smtClean="0"/>
              <a:t>DOM</a:t>
            </a:r>
            <a:endParaRPr lang="ru-RU" sz="4000" b="1"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56"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11. Web Standards Continued. </a:t>
            </a:r>
            <a:r>
              <a:rPr lang="en-US" dirty="0" smtClean="0"/>
              <a:t>Author: Aleksey </a:t>
            </a:r>
            <a:r>
              <a:rPr lang="en-US" dirty="0" err="1" smtClean="0"/>
              <a:t>Semyonov</a:t>
            </a:r>
            <a:endParaRPr lang="ru-RU" dirty="0"/>
          </a:p>
        </p:txBody>
      </p:sp>
      <p:pic>
        <p:nvPicPr>
          <p:cNvPr id="2" name="Picture 1"/>
          <p:cNvPicPr>
            <a:picLocks noChangeAspect="1"/>
          </p:cNvPicPr>
          <p:nvPr/>
        </p:nvPicPr>
        <p:blipFill>
          <a:blip r:embed="rId2"/>
          <a:stretch>
            <a:fillRect/>
          </a:stretch>
        </p:blipFill>
        <p:spPr>
          <a:xfrm>
            <a:off x="3409724" y="2724918"/>
            <a:ext cx="4133333" cy="2561905"/>
          </a:xfrm>
          <a:prstGeom prst="rect">
            <a:avLst/>
          </a:prstGeom>
        </p:spPr>
      </p:pic>
      <p:cxnSp>
        <p:nvCxnSpPr>
          <p:cNvPr id="68" name="Прямая соединительная линия 19"/>
          <p:cNvCxnSpPr/>
          <p:nvPr/>
        </p:nvCxnSpPr>
        <p:spPr>
          <a:xfrm rot="16200000" flipH="1">
            <a:off x="-535819" y="3107528"/>
            <a:ext cx="5357851" cy="3"/>
          </a:xfrm>
          <a:prstGeom prst="line">
            <a:avLst/>
          </a:prstGeom>
          <a:ln w="38100">
            <a:solidFill>
              <a:schemeClr val="accent6"/>
            </a:solidFill>
          </a:ln>
        </p:spPr>
        <p:style>
          <a:lnRef idx="1">
            <a:schemeClr val="accent1"/>
          </a:lnRef>
          <a:fillRef idx="0">
            <a:schemeClr val="accent1"/>
          </a:fillRef>
          <a:effectRef idx="0">
            <a:schemeClr val="accent1"/>
          </a:effectRef>
          <a:fontRef idx="minor">
            <a:schemeClr val="tx1"/>
          </a:fontRef>
        </p:style>
      </p:cxnSp>
      <p:sp>
        <p:nvSpPr>
          <p:cNvPr id="69" name="Полилиния 70"/>
          <p:cNvSpPr/>
          <p:nvPr/>
        </p:nvSpPr>
        <p:spPr>
          <a:xfrm rot="16200000">
            <a:off x="1800158" y="1817202"/>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1" name="Полилиния 11">
            <a:hlinkClick r:id="rId3"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72"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3" name="Полилиния 16">
            <a:hlinkClick r:id="rId4"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tx1"/>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chemeClr val="accent6"/>
                </a:solidFill>
              </a:rPr>
              <a:t>Client side scripting</a:t>
            </a:r>
            <a:endParaRPr lang="ru-RU" sz="1700" dirty="0">
              <a:solidFill>
                <a:schemeClr val="accent6"/>
              </a:solidFill>
            </a:endParaRPr>
          </a:p>
        </p:txBody>
      </p:sp>
      <p:sp>
        <p:nvSpPr>
          <p:cNvPr id="74"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5" name="Полилиния 18">
            <a:hlinkClick r:id="rId5"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US" sz="1700" kern="1200" dirty="0" smtClean="0">
                <a:solidFill>
                  <a:srgbClr val="002060"/>
                </a:solidFill>
              </a:rPr>
              <a:t>Server Side Scripting</a:t>
            </a:r>
            <a:endParaRPr lang="ru-RU" sz="1700" kern="1200" dirty="0">
              <a:solidFill>
                <a:srgbClr val="002060"/>
              </a:solidFill>
            </a:endParaRPr>
          </a:p>
        </p:txBody>
      </p:sp>
      <p:sp>
        <p:nvSpPr>
          <p:cNvPr id="76"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7" name="Полилиния 21">
            <a:hlinkClick r:id="rId6"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Databases</a:t>
            </a:r>
            <a:endParaRPr lang="ru-RU" sz="1700" kern="1200" dirty="0">
              <a:solidFill>
                <a:srgbClr val="002060"/>
              </a:solidFill>
            </a:endParaRPr>
          </a:p>
        </p:txBody>
      </p:sp>
      <p:sp>
        <p:nvSpPr>
          <p:cNvPr id="78"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9" name="Полилиния 21">
            <a:hlinkClick r:id="rId7"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Reading and References</a:t>
            </a:r>
            <a:endParaRPr lang="ru-RU" sz="1700" kern="1200" dirty="0">
              <a:solidFill>
                <a:srgbClr val="002060"/>
              </a:solidFill>
            </a:endParaRPr>
          </a:p>
        </p:txBody>
      </p:sp>
    </p:spTree>
    <p:extLst>
      <p:ext uri="{BB962C8B-B14F-4D97-AF65-F5344CB8AC3E}">
        <p14:creationId xmlns:p14="http://schemas.microsoft.com/office/powerpoint/2010/main" val="836125755"/>
      </p:ext>
    </p:ext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7" name="Подзаголовок 36"/>
          <p:cNvSpPr>
            <a:spLocks noGrp="1"/>
          </p:cNvSpPr>
          <p:nvPr>
            <p:ph type="subTitle" idx="1"/>
          </p:nvPr>
        </p:nvSpPr>
        <p:spPr>
          <a:xfrm>
            <a:off x="2285984" y="1071546"/>
            <a:ext cx="6643734" cy="4714908"/>
          </a:xfrm>
        </p:spPr>
        <p:txBody>
          <a:bodyPr>
            <a:noAutofit/>
          </a:bodyPr>
          <a:lstStyle/>
          <a:p>
            <a:pPr algn="just"/>
            <a:r>
              <a:rPr lang="en-US" sz="2400" dirty="0" err="1"/>
              <a:t>Javascript</a:t>
            </a:r>
            <a:r>
              <a:rPr lang="en-US" sz="2400" dirty="0"/>
              <a:t> (JS) is a scripting languages, primarily used on the Web. It is used to enhance HTML pages and is commonly found embedded in HTML code. JavaScript is an interpreted language. Thus, it doesn't need to be compiled. JavaScript renders web pages in an interactive and dynamic fashion. This allowing the pages to react to events, exhibit special effects, accept variable text, validate data, create cookies, detect a user’s browser, etc.</a:t>
            </a:r>
            <a:endParaRPr lang="ru-RU" sz="2400" dirty="0">
              <a:solidFill>
                <a:schemeClr val="tx1"/>
              </a:solidFill>
            </a:endParaRPr>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4500563" y="285728"/>
            <a:ext cx="2306337" cy="707886"/>
          </a:xfrm>
          <a:prstGeom prst="rect">
            <a:avLst/>
          </a:prstGeom>
          <a:noFill/>
        </p:spPr>
        <p:txBody>
          <a:bodyPr wrap="none" rtlCol="0">
            <a:spAutoFit/>
          </a:bodyPr>
          <a:lstStyle/>
          <a:p>
            <a:r>
              <a:rPr lang="en-US" sz="4000" b="1" dirty="0" smtClean="0"/>
              <a:t>JavaScript</a:t>
            </a:r>
            <a:endParaRPr lang="ru-RU" sz="4000" b="1"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38"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11. Web Standards Continued. </a:t>
            </a:r>
            <a:r>
              <a:rPr lang="en-US" dirty="0" smtClean="0"/>
              <a:t>Author: Aleksey </a:t>
            </a:r>
            <a:r>
              <a:rPr lang="en-US" dirty="0" err="1" smtClean="0"/>
              <a:t>Semyonov</a:t>
            </a:r>
            <a:endParaRPr lang="ru-RU" dirty="0"/>
          </a:p>
        </p:txBody>
      </p:sp>
      <p:cxnSp>
        <p:nvCxnSpPr>
          <p:cNvPr id="56" name="Прямая соединительная линия 19"/>
          <p:cNvCxnSpPr/>
          <p:nvPr/>
        </p:nvCxnSpPr>
        <p:spPr>
          <a:xfrm rot="16200000" flipH="1">
            <a:off x="-535819" y="3107528"/>
            <a:ext cx="5357851" cy="3"/>
          </a:xfrm>
          <a:prstGeom prst="line">
            <a:avLst/>
          </a:prstGeom>
          <a:ln w="38100">
            <a:solidFill>
              <a:schemeClr val="accent6"/>
            </a:solidFill>
          </a:ln>
        </p:spPr>
        <p:style>
          <a:lnRef idx="1">
            <a:schemeClr val="accent1"/>
          </a:lnRef>
          <a:fillRef idx="0">
            <a:schemeClr val="accent1"/>
          </a:fillRef>
          <a:effectRef idx="0">
            <a:schemeClr val="accent1"/>
          </a:effectRef>
          <a:fontRef idx="minor">
            <a:schemeClr val="tx1"/>
          </a:fontRef>
        </p:style>
      </p:cxnSp>
      <p:sp>
        <p:nvSpPr>
          <p:cNvPr id="68" name="Полилиния 70"/>
          <p:cNvSpPr/>
          <p:nvPr/>
        </p:nvSpPr>
        <p:spPr>
          <a:xfrm rot="16200000">
            <a:off x="1800158" y="1817202"/>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69" name="Полилиния 11">
            <a:hlinkClick r:id="rId2"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71"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2" name="Полилиния 16">
            <a:hlinkClick r:id="rId3"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tx1"/>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chemeClr val="accent6"/>
                </a:solidFill>
              </a:rPr>
              <a:t>Client side scripting</a:t>
            </a:r>
            <a:endParaRPr lang="ru-RU" sz="1700" dirty="0">
              <a:solidFill>
                <a:schemeClr val="accent6"/>
              </a:solidFill>
            </a:endParaRPr>
          </a:p>
        </p:txBody>
      </p:sp>
      <p:sp>
        <p:nvSpPr>
          <p:cNvPr id="73"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4" name="Полилиния 18">
            <a:hlinkClick r:id="rId4"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US" sz="1700" kern="1200" dirty="0" smtClean="0">
                <a:solidFill>
                  <a:srgbClr val="002060"/>
                </a:solidFill>
              </a:rPr>
              <a:t>Server Side Scripting</a:t>
            </a:r>
            <a:endParaRPr lang="ru-RU" sz="1700" kern="1200" dirty="0">
              <a:solidFill>
                <a:srgbClr val="002060"/>
              </a:solidFill>
            </a:endParaRPr>
          </a:p>
        </p:txBody>
      </p:sp>
      <p:sp>
        <p:nvSpPr>
          <p:cNvPr id="75"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6" name="Полилиния 21">
            <a:hlinkClick r:id="rId5"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Databases</a:t>
            </a:r>
            <a:endParaRPr lang="ru-RU" sz="1700" kern="1200" dirty="0">
              <a:solidFill>
                <a:srgbClr val="002060"/>
              </a:solidFill>
            </a:endParaRPr>
          </a:p>
        </p:txBody>
      </p:sp>
      <p:sp>
        <p:nvSpPr>
          <p:cNvPr id="77"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8" name="Полилиния 21">
            <a:hlinkClick r:id="rId6"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Reading and References</a:t>
            </a:r>
            <a:endParaRPr lang="ru-RU" sz="1700" kern="1200" dirty="0">
              <a:solidFill>
                <a:srgbClr val="002060"/>
              </a:solidFill>
            </a:endParaRPr>
          </a:p>
        </p:txBody>
      </p:sp>
    </p:spTree>
    <p:extLst>
      <p:ext uri="{BB962C8B-B14F-4D97-AF65-F5344CB8AC3E}">
        <p14:creationId xmlns:p14="http://schemas.microsoft.com/office/powerpoint/2010/main" val="3482361245"/>
      </p:ext>
    </p:ext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7" name="Подзаголовок 36"/>
          <p:cNvSpPr>
            <a:spLocks noGrp="1"/>
          </p:cNvSpPr>
          <p:nvPr>
            <p:ph type="subTitle" idx="1"/>
          </p:nvPr>
        </p:nvSpPr>
        <p:spPr>
          <a:xfrm>
            <a:off x="2285984" y="1071546"/>
            <a:ext cx="6665610" cy="4714908"/>
          </a:xfrm>
        </p:spPr>
        <p:txBody>
          <a:bodyPr>
            <a:normAutofit/>
          </a:bodyPr>
          <a:lstStyle/>
          <a:p>
            <a:pPr algn="l"/>
            <a:r>
              <a:rPr lang="en-GB" dirty="0" smtClean="0">
                <a:hlinkClick r:id="rId2"/>
              </a:rPr>
              <a:t>www.dynamicdrive.com</a:t>
            </a:r>
            <a:r>
              <a:rPr lang="en-GB" dirty="0" smtClean="0"/>
              <a:t>  </a:t>
            </a:r>
          </a:p>
          <a:p>
            <a:endParaRPr lang="en-GB" dirty="0"/>
          </a:p>
          <a:p>
            <a:pPr algn="l"/>
            <a:endParaRPr lang="ru-RU" dirty="0">
              <a:solidFill>
                <a:schemeClr val="tx1"/>
              </a:solidFill>
            </a:endParaRPr>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2987824" y="285728"/>
            <a:ext cx="3572453" cy="707886"/>
          </a:xfrm>
          <a:prstGeom prst="rect">
            <a:avLst/>
          </a:prstGeom>
          <a:noFill/>
        </p:spPr>
        <p:txBody>
          <a:bodyPr wrap="none" rtlCol="0">
            <a:spAutoFit/>
          </a:bodyPr>
          <a:lstStyle/>
          <a:p>
            <a:r>
              <a:rPr lang="en-GB" sz="4000" dirty="0" smtClean="0"/>
              <a:t>What can JS do?</a:t>
            </a:r>
            <a:endParaRPr lang="en-GB" sz="4000"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56"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11. Web Standards Continued. </a:t>
            </a:r>
            <a:r>
              <a:rPr lang="en-US" dirty="0" smtClean="0"/>
              <a:t>Author: Aleksey </a:t>
            </a:r>
            <a:r>
              <a:rPr lang="en-US" dirty="0" err="1" smtClean="0"/>
              <a:t>Semyonov</a:t>
            </a:r>
            <a:endParaRPr lang="ru-RU" dirty="0"/>
          </a:p>
        </p:txBody>
      </p:sp>
      <p:pic>
        <p:nvPicPr>
          <p:cNvPr id="2" name="Picture 1"/>
          <p:cNvPicPr>
            <a:picLocks noChangeAspect="1"/>
          </p:cNvPicPr>
          <p:nvPr/>
        </p:nvPicPr>
        <p:blipFill>
          <a:blip r:embed="rId3"/>
          <a:stretch>
            <a:fillRect/>
          </a:stretch>
        </p:blipFill>
        <p:spPr>
          <a:xfrm>
            <a:off x="4576665" y="2103549"/>
            <a:ext cx="3450993" cy="3100892"/>
          </a:xfrm>
          <a:prstGeom prst="rect">
            <a:avLst/>
          </a:prstGeom>
        </p:spPr>
      </p:pic>
      <p:cxnSp>
        <p:nvCxnSpPr>
          <p:cNvPr id="68" name="Прямая соединительная линия 19"/>
          <p:cNvCxnSpPr/>
          <p:nvPr/>
        </p:nvCxnSpPr>
        <p:spPr>
          <a:xfrm rot="16200000" flipH="1">
            <a:off x="-535819" y="3107528"/>
            <a:ext cx="5357851" cy="3"/>
          </a:xfrm>
          <a:prstGeom prst="line">
            <a:avLst/>
          </a:prstGeom>
          <a:ln w="38100">
            <a:solidFill>
              <a:schemeClr val="accent6"/>
            </a:solidFill>
          </a:ln>
        </p:spPr>
        <p:style>
          <a:lnRef idx="1">
            <a:schemeClr val="accent1"/>
          </a:lnRef>
          <a:fillRef idx="0">
            <a:schemeClr val="accent1"/>
          </a:fillRef>
          <a:effectRef idx="0">
            <a:schemeClr val="accent1"/>
          </a:effectRef>
          <a:fontRef idx="minor">
            <a:schemeClr val="tx1"/>
          </a:fontRef>
        </p:style>
      </p:cxnSp>
      <p:sp>
        <p:nvSpPr>
          <p:cNvPr id="69" name="Полилиния 70"/>
          <p:cNvSpPr/>
          <p:nvPr/>
        </p:nvSpPr>
        <p:spPr>
          <a:xfrm rot="16200000">
            <a:off x="1800158" y="1817202"/>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1" name="Полилиния 11">
            <a:hlinkClick r:id="rId4"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72"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3" name="Полилиния 16">
            <a:hlinkClick r:id="rId5"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tx1"/>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chemeClr val="accent6"/>
                </a:solidFill>
              </a:rPr>
              <a:t>Client side scripting</a:t>
            </a:r>
            <a:endParaRPr lang="ru-RU" sz="1700" dirty="0">
              <a:solidFill>
                <a:schemeClr val="accent6"/>
              </a:solidFill>
            </a:endParaRPr>
          </a:p>
        </p:txBody>
      </p:sp>
      <p:sp>
        <p:nvSpPr>
          <p:cNvPr id="74"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5" name="Полилиния 18">
            <a:hlinkClick r:id="rId6"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US" sz="1700" kern="1200" dirty="0" smtClean="0">
                <a:solidFill>
                  <a:srgbClr val="002060"/>
                </a:solidFill>
              </a:rPr>
              <a:t>Server Side Scripting</a:t>
            </a:r>
            <a:endParaRPr lang="ru-RU" sz="1700" kern="1200" dirty="0">
              <a:solidFill>
                <a:srgbClr val="002060"/>
              </a:solidFill>
            </a:endParaRPr>
          </a:p>
        </p:txBody>
      </p:sp>
      <p:sp>
        <p:nvSpPr>
          <p:cNvPr id="76"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7" name="Полилиния 21">
            <a:hlinkClick r:id="rId7"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Databases</a:t>
            </a:r>
            <a:endParaRPr lang="ru-RU" sz="1700" kern="1200" dirty="0">
              <a:solidFill>
                <a:srgbClr val="002060"/>
              </a:solidFill>
            </a:endParaRPr>
          </a:p>
        </p:txBody>
      </p:sp>
      <p:sp>
        <p:nvSpPr>
          <p:cNvPr id="78"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9" name="Полилиния 21">
            <a:hlinkClick r:id="rId8"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Reading and References</a:t>
            </a:r>
            <a:endParaRPr lang="ru-RU" sz="1700" kern="1200" dirty="0">
              <a:solidFill>
                <a:srgbClr val="002060"/>
              </a:solidFill>
            </a:endParaRPr>
          </a:p>
        </p:txBody>
      </p:sp>
    </p:spTree>
    <p:extLst>
      <p:ext uri="{BB962C8B-B14F-4D97-AF65-F5344CB8AC3E}">
        <p14:creationId xmlns:p14="http://schemas.microsoft.com/office/powerpoint/2010/main" val="2495530346"/>
      </p:ext>
    </p:extLst>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7" name="Подзаголовок 36"/>
          <p:cNvSpPr>
            <a:spLocks noGrp="1"/>
          </p:cNvSpPr>
          <p:nvPr>
            <p:ph type="subTitle" idx="1"/>
          </p:nvPr>
        </p:nvSpPr>
        <p:spPr>
          <a:xfrm>
            <a:off x="2285984" y="1071546"/>
            <a:ext cx="6665610" cy="4714908"/>
          </a:xfrm>
        </p:spPr>
        <p:txBody>
          <a:bodyPr>
            <a:normAutofit/>
          </a:bodyPr>
          <a:lstStyle/>
          <a:p>
            <a:pPr algn="l"/>
            <a:r>
              <a:rPr lang="en-US" dirty="0"/>
              <a:t> </a:t>
            </a:r>
            <a:r>
              <a:rPr lang="en-US" sz="2000" dirty="0"/>
              <a:t>jQuery is a JavaScript library that allows web developers to add extra functionality to their websites.</a:t>
            </a:r>
            <a:r>
              <a:rPr lang="en-US" dirty="0"/>
              <a:t> </a:t>
            </a:r>
            <a:r>
              <a:rPr lang="en-GB" dirty="0" smtClean="0"/>
              <a:t>  </a:t>
            </a:r>
          </a:p>
          <a:p>
            <a:endParaRPr lang="en-GB" dirty="0"/>
          </a:p>
          <a:p>
            <a:pPr algn="l"/>
            <a:endParaRPr lang="ru-RU" dirty="0">
              <a:solidFill>
                <a:schemeClr val="tx1"/>
              </a:solidFill>
            </a:endParaRPr>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4308680" y="285728"/>
            <a:ext cx="1631472" cy="707886"/>
          </a:xfrm>
          <a:prstGeom prst="rect">
            <a:avLst/>
          </a:prstGeom>
          <a:noFill/>
        </p:spPr>
        <p:txBody>
          <a:bodyPr wrap="none" rtlCol="0">
            <a:spAutoFit/>
          </a:bodyPr>
          <a:lstStyle/>
          <a:p>
            <a:r>
              <a:rPr lang="en-GB" sz="4000" dirty="0" smtClean="0"/>
              <a:t>JQuery</a:t>
            </a:r>
            <a:endParaRPr lang="en-GB" sz="4000"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56"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11. Web Standards Continued. </a:t>
            </a:r>
            <a:r>
              <a:rPr lang="en-US" dirty="0" smtClean="0"/>
              <a:t>Author: Aleksey </a:t>
            </a:r>
            <a:r>
              <a:rPr lang="en-US" dirty="0" err="1" smtClean="0"/>
              <a:t>Semyonov</a:t>
            </a:r>
            <a:endParaRPr lang="ru-RU" dirty="0"/>
          </a:p>
        </p:txBody>
      </p:sp>
      <p:pic>
        <p:nvPicPr>
          <p:cNvPr id="13314" name="Picture 2" descr="Image result for JQue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36253" y="2947764"/>
            <a:ext cx="4762500" cy="2857500"/>
          </a:xfrm>
          <a:prstGeom prst="rect">
            <a:avLst/>
          </a:prstGeom>
          <a:noFill/>
          <a:extLst>
            <a:ext uri="{909E8E84-426E-40DD-AFC4-6F175D3DCCD1}">
              <a14:hiddenFill xmlns:a14="http://schemas.microsoft.com/office/drawing/2010/main">
                <a:solidFill>
                  <a:srgbClr val="FFFFFF"/>
                </a:solidFill>
              </a14:hiddenFill>
            </a:ext>
          </a:extLst>
        </p:spPr>
      </p:pic>
      <p:cxnSp>
        <p:nvCxnSpPr>
          <p:cNvPr id="80" name="Прямая соединительная линия 19"/>
          <p:cNvCxnSpPr/>
          <p:nvPr/>
        </p:nvCxnSpPr>
        <p:spPr>
          <a:xfrm rot="16200000" flipH="1">
            <a:off x="-535819" y="3107528"/>
            <a:ext cx="5357851" cy="3"/>
          </a:xfrm>
          <a:prstGeom prst="line">
            <a:avLst/>
          </a:prstGeom>
          <a:ln w="38100">
            <a:solidFill>
              <a:schemeClr val="accent6"/>
            </a:solidFill>
          </a:ln>
        </p:spPr>
        <p:style>
          <a:lnRef idx="1">
            <a:schemeClr val="accent1"/>
          </a:lnRef>
          <a:fillRef idx="0">
            <a:schemeClr val="accent1"/>
          </a:fillRef>
          <a:effectRef idx="0">
            <a:schemeClr val="accent1"/>
          </a:effectRef>
          <a:fontRef idx="minor">
            <a:schemeClr val="tx1"/>
          </a:fontRef>
        </p:style>
      </p:cxnSp>
      <p:sp>
        <p:nvSpPr>
          <p:cNvPr id="81" name="Полилиния 70"/>
          <p:cNvSpPr/>
          <p:nvPr/>
        </p:nvSpPr>
        <p:spPr>
          <a:xfrm rot="16200000">
            <a:off x="1800158" y="1817202"/>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82" name="Полилиния 11">
            <a:hlinkClick r:id="rId3"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83"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84" name="Полилиния 16">
            <a:hlinkClick r:id="rId4"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tx1"/>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chemeClr val="accent6"/>
                </a:solidFill>
              </a:rPr>
              <a:t>Client side scripting</a:t>
            </a:r>
            <a:endParaRPr lang="ru-RU" sz="1700" dirty="0">
              <a:solidFill>
                <a:schemeClr val="accent6"/>
              </a:solidFill>
            </a:endParaRPr>
          </a:p>
        </p:txBody>
      </p:sp>
      <p:sp>
        <p:nvSpPr>
          <p:cNvPr id="85"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86" name="Полилиния 18">
            <a:hlinkClick r:id="rId5"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US" sz="1700" kern="1200" dirty="0" smtClean="0">
                <a:solidFill>
                  <a:srgbClr val="002060"/>
                </a:solidFill>
              </a:rPr>
              <a:t>Server Side Scripting</a:t>
            </a:r>
            <a:endParaRPr lang="ru-RU" sz="1700" kern="1200" dirty="0">
              <a:solidFill>
                <a:srgbClr val="002060"/>
              </a:solidFill>
            </a:endParaRPr>
          </a:p>
        </p:txBody>
      </p:sp>
      <p:sp>
        <p:nvSpPr>
          <p:cNvPr id="87"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88" name="Полилиния 21">
            <a:hlinkClick r:id="rId6"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Databases</a:t>
            </a:r>
            <a:endParaRPr lang="ru-RU" sz="1700" kern="1200" dirty="0">
              <a:solidFill>
                <a:srgbClr val="002060"/>
              </a:solidFill>
            </a:endParaRPr>
          </a:p>
        </p:txBody>
      </p:sp>
      <p:sp>
        <p:nvSpPr>
          <p:cNvPr id="89"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90" name="Полилиния 21">
            <a:hlinkClick r:id="rId7"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Reading and References</a:t>
            </a:r>
            <a:endParaRPr lang="ru-RU" sz="1700" kern="1200" dirty="0">
              <a:solidFill>
                <a:srgbClr val="002060"/>
              </a:solidFill>
            </a:endParaRPr>
          </a:p>
        </p:txBody>
      </p:sp>
    </p:spTree>
    <p:extLst>
      <p:ext uri="{BB962C8B-B14F-4D97-AF65-F5344CB8AC3E}">
        <p14:creationId xmlns:p14="http://schemas.microsoft.com/office/powerpoint/2010/main" val="731025669"/>
      </p:ext>
    </p:ext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7" name="Подзаголовок 36"/>
          <p:cNvSpPr>
            <a:spLocks noGrp="1"/>
          </p:cNvSpPr>
          <p:nvPr>
            <p:ph type="subTitle" idx="1"/>
          </p:nvPr>
        </p:nvSpPr>
        <p:spPr>
          <a:xfrm>
            <a:off x="2285984" y="1071546"/>
            <a:ext cx="6665610" cy="4714908"/>
          </a:xfrm>
        </p:spPr>
        <p:txBody>
          <a:bodyPr>
            <a:normAutofit fontScale="55000" lnSpcReduction="20000"/>
          </a:bodyPr>
          <a:lstStyle/>
          <a:p>
            <a:endParaRPr lang="en-GB" dirty="0"/>
          </a:p>
          <a:p>
            <a:pPr algn="l"/>
            <a:r>
              <a:rPr lang="en-US" dirty="0">
                <a:solidFill>
                  <a:schemeClr val="tx1"/>
                </a:solidFill>
              </a:rPr>
              <a:t>&lt;!DOCTYPE html&gt;</a:t>
            </a:r>
          </a:p>
          <a:p>
            <a:pPr algn="l"/>
            <a:r>
              <a:rPr lang="en-US" dirty="0">
                <a:solidFill>
                  <a:schemeClr val="tx1"/>
                </a:solidFill>
              </a:rPr>
              <a:t>&lt;html&gt;</a:t>
            </a:r>
          </a:p>
          <a:p>
            <a:pPr algn="l"/>
            <a:r>
              <a:rPr lang="en-US" dirty="0">
                <a:solidFill>
                  <a:schemeClr val="tx1"/>
                </a:solidFill>
              </a:rPr>
              <a:t>&lt;body&gt;</a:t>
            </a:r>
          </a:p>
          <a:p>
            <a:pPr algn="l"/>
            <a:endParaRPr lang="en-US" dirty="0">
              <a:solidFill>
                <a:schemeClr val="tx1"/>
              </a:solidFill>
            </a:endParaRPr>
          </a:p>
          <a:p>
            <a:pPr algn="l"/>
            <a:r>
              <a:rPr lang="en-US" dirty="0">
                <a:solidFill>
                  <a:schemeClr val="tx1"/>
                </a:solidFill>
              </a:rPr>
              <a:t>&lt;h1&gt;My First JavaScript&lt;/h1&gt;</a:t>
            </a:r>
          </a:p>
          <a:p>
            <a:pPr algn="l"/>
            <a:endParaRPr lang="en-US" dirty="0">
              <a:solidFill>
                <a:schemeClr val="tx1"/>
              </a:solidFill>
            </a:endParaRPr>
          </a:p>
          <a:p>
            <a:pPr algn="l"/>
            <a:r>
              <a:rPr lang="en-US" dirty="0">
                <a:solidFill>
                  <a:srgbClr val="FF0000"/>
                </a:solidFill>
              </a:rPr>
              <a:t>&lt;button type="button"</a:t>
            </a:r>
          </a:p>
          <a:p>
            <a:pPr algn="l"/>
            <a:r>
              <a:rPr lang="en-US" dirty="0" err="1">
                <a:solidFill>
                  <a:srgbClr val="FF0000"/>
                </a:solidFill>
              </a:rPr>
              <a:t>onclick</a:t>
            </a:r>
            <a:r>
              <a:rPr lang="en-US" dirty="0">
                <a:solidFill>
                  <a:srgbClr val="FF0000"/>
                </a:solidFill>
              </a:rPr>
              <a:t>="</a:t>
            </a:r>
            <a:r>
              <a:rPr lang="en-US" dirty="0" err="1">
                <a:solidFill>
                  <a:srgbClr val="FF0000"/>
                </a:solidFill>
              </a:rPr>
              <a:t>document.getElementById</a:t>
            </a:r>
            <a:r>
              <a:rPr lang="en-US" dirty="0">
                <a:solidFill>
                  <a:srgbClr val="FF0000"/>
                </a:solidFill>
              </a:rPr>
              <a:t>('demo').</a:t>
            </a:r>
            <a:r>
              <a:rPr lang="en-US" dirty="0" err="1">
                <a:solidFill>
                  <a:srgbClr val="FF0000"/>
                </a:solidFill>
              </a:rPr>
              <a:t>innerHTML</a:t>
            </a:r>
            <a:r>
              <a:rPr lang="en-US" dirty="0">
                <a:solidFill>
                  <a:srgbClr val="FF0000"/>
                </a:solidFill>
              </a:rPr>
              <a:t> = Date()"&gt;</a:t>
            </a:r>
          </a:p>
          <a:p>
            <a:pPr algn="l"/>
            <a:r>
              <a:rPr lang="en-US" dirty="0">
                <a:solidFill>
                  <a:srgbClr val="FF0000"/>
                </a:solidFill>
              </a:rPr>
              <a:t>Click me to display Date and Time.&lt;/button&gt;</a:t>
            </a:r>
          </a:p>
          <a:p>
            <a:pPr algn="l"/>
            <a:endParaRPr lang="en-US" dirty="0">
              <a:solidFill>
                <a:schemeClr val="tx1"/>
              </a:solidFill>
            </a:endParaRPr>
          </a:p>
          <a:p>
            <a:pPr algn="l"/>
            <a:r>
              <a:rPr lang="en-US" dirty="0">
                <a:solidFill>
                  <a:schemeClr val="tx1"/>
                </a:solidFill>
              </a:rPr>
              <a:t>&lt;p id="demo"&gt;&lt;/p&gt;</a:t>
            </a:r>
          </a:p>
          <a:p>
            <a:pPr algn="l"/>
            <a:endParaRPr lang="en-US" dirty="0">
              <a:solidFill>
                <a:schemeClr val="tx1"/>
              </a:solidFill>
            </a:endParaRPr>
          </a:p>
          <a:p>
            <a:pPr algn="l"/>
            <a:r>
              <a:rPr lang="en-US" dirty="0">
                <a:solidFill>
                  <a:schemeClr val="tx1"/>
                </a:solidFill>
              </a:rPr>
              <a:t>&lt;/body&gt;</a:t>
            </a:r>
          </a:p>
          <a:p>
            <a:pPr algn="l"/>
            <a:r>
              <a:rPr lang="en-US" dirty="0">
                <a:solidFill>
                  <a:schemeClr val="tx1"/>
                </a:solidFill>
              </a:rPr>
              <a:t>&lt;/html&gt; </a:t>
            </a:r>
            <a:endParaRPr lang="ru-RU" dirty="0">
              <a:solidFill>
                <a:schemeClr val="tx1"/>
              </a:solidFill>
            </a:endParaRPr>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3635896" y="285728"/>
            <a:ext cx="3515065" cy="707886"/>
          </a:xfrm>
          <a:prstGeom prst="rect">
            <a:avLst/>
          </a:prstGeom>
          <a:noFill/>
        </p:spPr>
        <p:txBody>
          <a:bodyPr wrap="none" rtlCol="0">
            <a:spAutoFit/>
          </a:bodyPr>
          <a:lstStyle/>
          <a:p>
            <a:r>
              <a:rPr lang="en-GB" sz="4000" dirty="0" smtClean="0"/>
              <a:t>Using JavaScript</a:t>
            </a:r>
            <a:endParaRPr lang="en-GB" sz="4000"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56"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11. Web Standards Continued. </a:t>
            </a:r>
            <a:r>
              <a:rPr lang="en-US" dirty="0" smtClean="0"/>
              <a:t>Author: Aleksey </a:t>
            </a:r>
            <a:r>
              <a:rPr lang="en-US" dirty="0" err="1" smtClean="0"/>
              <a:t>Semyonov</a:t>
            </a:r>
            <a:endParaRPr lang="ru-RU" dirty="0"/>
          </a:p>
        </p:txBody>
      </p:sp>
      <p:cxnSp>
        <p:nvCxnSpPr>
          <p:cNvPr id="38" name="Прямая соединительная линия 19"/>
          <p:cNvCxnSpPr/>
          <p:nvPr/>
        </p:nvCxnSpPr>
        <p:spPr>
          <a:xfrm rot="16200000" flipH="1">
            <a:off x="-535819" y="3107528"/>
            <a:ext cx="5357851" cy="3"/>
          </a:xfrm>
          <a:prstGeom prst="line">
            <a:avLst/>
          </a:prstGeom>
          <a:ln w="38100">
            <a:solidFill>
              <a:schemeClr val="accent6"/>
            </a:solidFill>
          </a:ln>
        </p:spPr>
        <p:style>
          <a:lnRef idx="1">
            <a:schemeClr val="accent1"/>
          </a:lnRef>
          <a:fillRef idx="0">
            <a:schemeClr val="accent1"/>
          </a:fillRef>
          <a:effectRef idx="0">
            <a:schemeClr val="accent1"/>
          </a:effectRef>
          <a:fontRef idx="minor">
            <a:schemeClr val="tx1"/>
          </a:fontRef>
        </p:style>
      </p:cxnSp>
      <p:sp>
        <p:nvSpPr>
          <p:cNvPr id="68" name="Полилиния 70"/>
          <p:cNvSpPr/>
          <p:nvPr/>
        </p:nvSpPr>
        <p:spPr>
          <a:xfrm rot="16200000">
            <a:off x="1800158" y="1817202"/>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69" name="Полилиния 11">
            <a:hlinkClick r:id="rId2"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71"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2" name="Полилиния 16">
            <a:hlinkClick r:id="rId3"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tx1"/>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chemeClr val="accent6"/>
                </a:solidFill>
              </a:rPr>
              <a:t>Client side scripting</a:t>
            </a:r>
            <a:endParaRPr lang="ru-RU" sz="1700" dirty="0">
              <a:solidFill>
                <a:schemeClr val="accent6"/>
              </a:solidFill>
            </a:endParaRPr>
          </a:p>
        </p:txBody>
      </p:sp>
      <p:sp>
        <p:nvSpPr>
          <p:cNvPr id="73"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4" name="Полилиния 18">
            <a:hlinkClick r:id="rId4"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US" sz="1700" kern="1200" dirty="0" smtClean="0">
                <a:solidFill>
                  <a:srgbClr val="002060"/>
                </a:solidFill>
              </a:rPr>
              <a:t>Server Side Scripting</a:t>
            </a:r>
            <a:endParaRPr lang="ru-RU" sz="1700" kern="1200" dirty="0">
              <a:solidFill>
                <a:srgbClr val="002060"/>
              </a:solidFill>
            </a:endParaRPr>
          </a:p>
        </p:txBody>
      </p:sp>
      <p:sp>
        <p:nvSpPr>
          <p:cNvPr id="75"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6" name="Полилиния 21">
            <a:hlinkClick r:id="rId5"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Databases</a:t>
            </a:r>
            <a:endParaRPr lang="ru-RU" sz="1700" kern="1200" dirty="0">
              <a:solidFill>
                <a:srgbClr val="002060"/>
              </a:solidFill>
            </a:endParaRPr>
          </a:p>
        </p:txBody>
      </p:sp>
      <p:sp>
        <p:nvSpPr>
          <p:cNvPr id="77"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8" name="Полилиния 21">
            <a:hlinkClick r:id="rId6"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Reading and References</a:t>
            </a:r>
            <a:endParaRPr lang="ru-RU" sz="1700" kern="1200" dirty="0">
              <a:solidFill>
                <a:srgbClr val="002060"/>
              </a:solidFill>
            </a:endParaRPr>
          </a:p>
        </p:txBody>
      </p:sp>
    </p:spTree>
    <p:extLst>
      <p:ext uri="{BB962C8B-B14F-4D97-AF65-F5344CB8AC3E}">
        <p14:creationId xmlns:p14="http://schemas.microsoft.com/office/powerpoint/2010/main" val="4049046779"/>
      </p:ext>
    </p:ext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7" name="Подзаголовок 36"/>
          <p:cNvSpPr>
            <a:spLocks noGrp="1"/>
          </p:cNvSpPr>
          <p:nvPr>
            <p:ph type="subTitle" idx="1"/>
          </p:nvPr>
        </p:nvSpPr>
        <p:spPr>
          <a:xfrm>
            <a:off x="2285984" y="1071546"/>
            <a:ext cx="6665610" cy="4714908"/>
          </a:xfrm>
        </p:spPr>
        <p:txBody>
          <a:bodyPr>
            <a:normAutofit fontScale="62500" lnSpcReduction="20000"/>
          </a:bodyPr>
          <a:lstStyle/>
          <a:p>
            <a:pPr algn="l"/>
            <a:endParaRPr lang="en-GB" dirty="0"/>
          </a:p>
          <a:p>
            <a:pPr algn="l"/>
            <a:r>
              <a:rPr lang="en-US" dirty="0"/>
              <a:t>&lt;!DOCTYPE html&gt;</a:t>
            </a:r>
            <a:r>
              <a:rPr lang="en-US" dirty="0"/>
              <a:t/>
            </a:r>
            <a:br>
              <a:rPr lang="en-US" dirty="0"/>
            </a:br>
            <a:r>
              <a:rPr lang="en-US" dirty="0"/>
              <a:t>&lt;html&gt;&lt;head&gt;</a:t>
            </a:r>
            <a:br>
              <a:rPr lang="en-US" dirty="0"/>
            </a:br>
            <a:r>
              <a:rPr lang="en-US" dirty="0">
                <a:solidFill>
                  <a:srgbClr val="FF0000"/>
                </a:solidFill>
              </a:rPr>
              <a:t>&lt;script&gt;</a:t>
            </a:r>
            <a:br>
              <a:rPr lang="en-US" dirty="0">
                <a:solidFill>
                  <a:srgbClr val="FF0000"/>
                </a:solidFill>
              </a:rPr>
            </a:br>
            <a:r>
              <a:rPr lang="en-US" dirty="0">
                <a:solidFill>
                  <a:srgbClr val="FF0000"/>
                </a:solidFill>
              </a:rPr>
              <a:t>function </a:t>
            </a:r>
            <a:r>
              <a:rPr lang="en-US" dirty="0" err="1">
                <a:solidFill>
                  <a:srgbClr val="FF0000"/>
                </a:solidFill>
              </a:rPr>
              <a:t>myFunction</a:t>
            </a:r>
            <a:r>
              <a:rPr lang="en-US" dirty="0">
                <a:solidFill>
                  <a:srgbClr val="FF0000"/>
                </a:solidFill>
              </a:rPr>
              <a:t>() {</a:t>
            </a:r>
            <a:br>
              <a:rPr lang="en-US" dirty="0">
                <a:solidFill>
                  <a:srgbClr val="FF0000"/>
                </a:solidFill>
              </a:rPr>
            </a:br>
            <a:r>
              <a:rPr lang="en-US" dirty="0">
                <a:solidFill>
                  <a:srgbClr val="FF0000"/>
                </a:solidFill>
              </a:rPr>
              <a:t>    </a:t>
            </a:r>
            <a:r>
              <a:rPr lang="en-US" dirty="0" err="1">
                <a:solidFill>
                  <a:srgbClr val="FF0000"/>
                </a:solidFill>
              </a:rPr>
              <a:t>document.getElementById</a:t>
            </a:r>
            <a:r>
              <a:rPr lang="en-US" dirty="0">
                <a:solidFill>
                  <a:srgbClr val="FF0000"/>
                </a:solidFill>
              </a:rPr>
              <a:t>("demo").</a:t>
            </a:r>
            <a:r>
              <a:rPr lang="en-US" dirty="0" err="1">
                <a:solidFill>
                  <a:srgbClr val="FF0000"/>
                </a:solidFill>
              </a:rPr>
              <a:t>innerHTML</a:t>
            </a:r>
            <a:r>
              <a:rPr lang="en-US" dirty="0">
                <a:solidFill>
                  <a:srgbClr val="FF0000"/>
                </a:solidFill>
              </a:rPr>
              <a:t> = "Paragraph changed.";</a:t>
            </a:r>
            <a:br>
              <a:rPr lang="en-US" dirty="0">
                <a:solidFill>
                  <a:srgbClr val="FF0000"/>
                </a:solidFill>
              </a:rPr>
            </a:br>
            <a:r>
              <a:rPr lang="en-US" dirty="0">
                <a:solidFill>
                  <a:srgbClr val="FF0000"/>
                </a:solidFill>
              </a:rPr>
              <a:t>}</a:t>
            </a:r>
            <a:br>
              <a:rPr lang="en-US" dirty="0">
                <a:solidFill>
                  <a:srgbClr val="FF0000"/>
                </a:solidFill>
              </a:rPr>
            </a:br>
            <a:r>
              <a:rPr lang="en-US" dirty="0">
                <a:solidFill>
                  <a:srgbClr val="FF0000"/>
                </a:solidFill>
              </a:rPr>
              <a:t>&lt;/script&gt;</a:t>
            </a:r>
            <a:br>
              <a:rPr lang="en-US" dirty="0">
                <a:solidFill>
                  <a:srgbClr val="FF0000"/>
                </a:solidFill>
              </a:rPr>
            </a:br>
            <a:r>
              <a:rPr lang="en-US" dirty="0"/>
              <a:t>&lt;/head&gt;</a:t>
            </a:r>
          </a:p>
          <a:p>
            <a:pPr algn="l"/>
            <a:r>
              <a:rPr lang="en-US" dirty="0"/>
              <a:t>&lt;body&gt;</a:t>
            </a:r>
          </a:p>
          <a:p>
            <a:pPr algn="l"/>
            <a:r>
              <a:rPr lang="en-US" dirty="0"/>
              <a:t>&lt;h1&gt;A Web Page&lt;/h1&gt;</a:t>
            </a:r>
            <a:br>
              <a:rPr lang="en-US" dirty="0"/>
            </a:br>
            <a:r>
              <a:rPr lang="en-US" dirty="0"/>
              <a:t>&lt;p id="demo"&gt;A Paragraph&lt;/p&gt;</a:t>
            </a:r>
            <a:br>
              <a:rPr lang="en-US" dirty="0"/>
            </a:br>
            <a:r>
              <a:rPr lang="en-US" dirty="0"/>
              <a:t>&lt;button type="button" </a:t>
            </a:r>
            <a:r>
              <a:rPr lang="en-US" dirty="0" err="1"/>
              <a:t>onclick</a:t>
            </a:r>
            <a:r>
              <a:rPr lang="en-US" dirty="0"/>
              <a:t>="</a:t>
            </a:r>
            <a:r>
              <a:rPr lang="en-US" dirty="0" err="1"/>
              <a:t>myFunction</a:t>
            </a:r>
            <a:r>
              <a:rPr lang="en-US" dirty="0"/>
              <a:t>()"&gt;Try it&lt;/button&gt;</a:t>
            </a:r>
          </a:p>
          <a:p>
            <a:pPr algn="l"/>
            <a:r>
              <a:rPr lang="en-US" dirty="0"/>
              <a:t>&lt;/body&gt;</a:t>
            </a:r>
            <a:br>
              <a:rPr lang="en-US" dirty="0"/>
            </a:br>
            <a:r>
              <a:rPr lang="en-US" dirty="0"/>
              <a:t>&lt;/html&gt;</a:t>
            </a:r>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3635896" y="285728"/>
            <a:ext cx="3515065" cy="707886"/>
          </a:xfrm>
          <a:prstGeom prst="rect">
            <a:avLst/>
          </a:prstGeom>
          <a:noFill/>
        </p:spPr>
        <p:txBody>
          <a:bodyPr wrap="none" rtlCol="0">
            <a:spAutoFit/>
          </a:bodyPr>
          <a:lstStyle/>
          <a:p>
            <a:r>
              <a:rPr lang="en-GB" sz="4000" dirty="0" smtClean="0"/>
              <a:t>Using JavaScript</a:t>
            </a:r>
            <a:endParaRPr lang="en-GB" sz="4000"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56"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11. Web Standards Continued. </a:t>
            </a:r>
            <a:r>
              <a:rPr lang="en-US" dirty="0" smtClean="0"/>
              <a:t>Author: Aleksey </a:t>
            </a:r>
            <a:r>
              <a:rPr lang="en-US" dirty="0" err="1" smtClean="0"/>
              <a:t>Semyonov</a:t>
            </a:r>
            <a:endParaRPr lang="ru-RU" dirty="0"/>
          </a:p>
        </p:txBody>
      </p:sp>
      <p:cxnSp>
        <p:nvCxnSpPr>
          <p:cNvPr id="38" name="Прямая соединительная линия 19"/>
          <p:cNvCxnSpPr/>
          <p:nvPr/>
        </p:nvCxnSpPr>
        <p:spPr>
          <a:xfrm rot="16200000" flipH="1">
            <a:off x="-535819" y="3107528"/>
            <a:ext cx="5357851" cy="3"/>
          </a:xfrm>
          <a:prstGeom prst="line">
            <a:avLst/>
          </a:prstGeom>
          <a:ln w="38100">
            <a:solidFill>
              <a:schemeClr val="accent6"/>
            </a:solidFill>
          </a:ln>
        </p:spPr>
        <p:style>
          <a:lnRef idx="1">
            <a:schemeClr val="accent1"/>
          </a:lnRef>
          <a:fillRef idx="0">
            <a:schemeClr val="accent1"/>
          </a:fillRef>
          <a:effectRef idx="0">
            <a:schemeClr val="accent1"/>
          </a:effectRef>
          <a:fontRef idx="minor">
            <a:schemeClr val="tx1"/>
          </a:fontRef>
        </p:style>
      </p:cxnSp>
      <p:sp>
        <p:nvSpPr>
          <p:cNvPr id="68" name="Полилиния 70"/>
          <p:cNvSpPr/>
          <p:nvPr/>
        </p:nvSpPr>
        <p:spPr>
          <a:xfrm rot="16200000">
            <a:off x="1800158" y="1817202"/>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69" name="Полилиния 11">
            <a:hlinkClick r:id="rId2"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71"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2" name="Полилиния 16">
            <a:hlinkClick r:id="rId3"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tx1"/>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chemeClr val="accent6"/>
                </a:solidFill>
              </a:rPr>
              <a:t>Client side scripting</a:t>
            </a:r>
            <a:endParaRPr lang="ru-RU" sz="1700" dirty="0">
              <a:solidFill>
                <a:schemeClr val="accent6"/>
              </a:solidFill>
            </a:endParaRPr>
          </a:p>
        </p:txBody>
      </p:sp>
      <p:sp>
        <p:nvSpPr>
          <p:cNvPr id="73"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4" name="Полилиния 18">
            <a:hlinkClick r:id="rId4"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US" sz="1700" kern="1200" dirty="0" smtClean="0">
                <a:solidFill>
                  <a:srgbClr val="002060"/>
                </a:solidFill>
              </a:rPr>
              <a:t>Server Side Scripting</a:t>
            </a:r>
            <a:endParaRPr lang="ru-RU" sz="1700" kern="1200" dirty="0">
              <a:solidFill>
                <a:srgbClr val="002060"/>
              </a:solidFill>
            </a:endParaRPr>
          </a:p>
        </p:txBody>
      </p:sp>
      <p:sp>
        <p:nvSpPr>
          <p:cNvPr id="75"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6" name="Полилиния 21">
            <a:hlinkClick r:id="rId5"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Databases</a:t>
            </a:r>
            <a:endParaRPr lang="ru-RU" sz="1700" kern="1200" dirty="0">
              <a:solidFill>
                <a:srgbClr val="002060"/>
              </a:solidFill>
            </a:endParaRPr>
          </a:p>
        </p:txBody>
      </p:sp>
      <p:sp>
        <p:nvSpPr>
          <p:cNvPr id="77"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8" name="Полилиния 21">
            <a:hlinkClick r:id="rId6"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Reading and References</a:t>
            </a:r>
            <a:endParaRPr lang="ru-RU" sz="1700" kern="1200" dirty="0">
              <a:solidFill>
                <a:srgbClr val="002060"/>
              </a:solidFill>
            </a:endParaRPr>
          </a:p>
        </p:txBody>
      </p:sp>
    </p:spTree>
    <p:extLst>
      <p:ext uri="{BB962C8B-B14F-4D97-AF65-F5344CB8AC3E}">
        <p14:creationId xmlns:p14="http://schemas.microsoft.com/office/powerpoint/2010/main" val="1722111622"/>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7" name="Подзаголовок 36"/>
          <p:cNvSpPr>
            <a:spLocks noGrp="1"/>
          </p:cNvSpPr>
          <p:nvPr>
            <p:ph type="subTitle" idx="1"/>
          </p:nvPr>
        </p:nvSpPr>
        <p:spPr>
          <a:xfrm>
            <a:off x="2285984" y="1071546"/>
            <a:ext cx="6665610" cy="4714908"/>
          </a:xfrm>
        </p:spPr>
        <p:txBody>
          <a:bodyPr>
            <a:normAutofit/>
          </a:bodyPr>
          <a:lstStyle/>
          <a:p>
            <a:pPr algn="l"/>
            <a:endParaRPr lang="en-GB" dirty="0"/>
          </a:p>
          <a:p>
            <a:pPr algn="l"/>
            <a:r>
              <a:rPr lang="en-US" sz="2400" dirty="0"/>
              <a:t>&lt;!DOCTYPE html&gt;</a:t>
            </a:r>
            <a:r>
              <a:rPr lang="en-US" sz="2400" dirty="0"/>
              <a:t/>
            </a:r>
            <a:br>
              <a:rPr lang="en-US" sz="2400" dirty="0"/>
            </a:br>
            <a:r>
              <a:rPr lang="en-US" sz="2400" dirty="0"/>
              <a:t>&lt;html&gt;</a:t>
            </a:r>
            <a:r>
              <a:rPr lang="en-US" sz="2400" dirty="0"/>
              <a:t/>
            </a:r>
            <a:br>
              <a:rPr lang="en-US" sz="2400" dirty="0"/>
            </a:br>
            <a:r>
              <a:rPr lang="en-US" sz="2400" dirty="0"/>
              <a:t>&lt;body&gt;</a:t>
            </a:r>
            <a:r>
              <a:rPr lang="en-US" sz="2400" dirty="0"/>
              <a:t/>
            </a:r>
            <a:br>
              <a:rPr lang="en-US" sz="2400" dirty="0"/>
            </a:br>
            <a:r>
              <a:rPr lang="en-US" sz="2400" dirty="0"/>
              <a:t/>
            </a:r>
            <a:br>
              <a:rPr lang="en-US" sz="2400" dirty="0"/>
            </a:br>
            <a:r>
              <a:rPr lang="en-US" sz="2400" dirty="0">
                <a:solidFill>
                  <a:srgbClr val="FF0000"/>
                </a:solidFill>
              </a:rPr>
              <a:t>&lt;script </a:t>
            </a:r>
            <a:r>
              <a:rPr lang="en-US" sz="2400" dirty="0" err="1">
                <a:solidFill>
                  <a:srgbClr val="FF0000"/>
                </a:solidFill>
              </a:rPr>
              <a:t>src</a:t>
            </a:r>
            <a:r>
              <a:rPr lang="en-US" sz="2400" dirty="0">
                <a:solidFill>
                  <a:srgbClr val="FF0000"/>
                </a:solidFill>
              </a:rPr>
              <a:t>="myScript.js"&gt;&lt;/script&gt;</a:t>
            </a:r>
            <a:r>
              <a:rPr lang="en-US" sz="2400" dirty="0"/>
              <a:t/>
            </a:r>
            <a:br>
              <a:rPr lang="en-US" sz="2400" dirty="0"/>
            </a:br>
            <a:r>
              <a:rPr lang="en-US" sz="2400" dirty="0"/>
              <a:t/>
            </a:r>
            <a:br>
              <a:rPr lang="en-US" sz="2400" dirty="0"/>
            </a:br>
            <a:r>
              <a:rPr lang="en-US" sz="2400" dirty="0"/>
              <a:t>&lt;/body&gt;</a:t>
            </a:r>
            <a:r>
              <a:rPr lang="en-US" sz="2400" dirty="0"/>
              <a:t/>
            </a:r>
            <a:br>
              <a:rPr lang="en-US" sz="2400" dirty="0"/>
            </a:br>
            <a:r>
              <a:rPr lang="en-US" sz="2400" dirty="0"/>
              <a:t>&lt;/html&gt;</a:t>
            </a:r>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3635896" y="285728"/>
            <a:ext cx="3515065" cy="707886"/>
          </a:xfrm>
          <a:prstGeom prst="rect">
            <a:avLst/>
          </a:prstGeom>
          <a:noFill/>
        </p:spPr>
        <p:txBody>
          <a:bodyPr wrap="none" rtlCol="0">
            <a:spAutoFit/>
          </a:bodyPr>
          <a:lstStyle/>
          <a:p>
            <a:r>
              <a:rPr lang="en-GB" sz="4000" dirty="0" smtClean="0"/>
              <a:t>Using JavaScript</a:t>
            </a:r>
            <a:endParaRPr lang="en-GB" sz="4000"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56"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11. Web Standards Continued. </a:t>
            </a:r>
            <a:r>
              <a:rPr lang="en-US" dirty="0" smtClean="0"/>
              <a:t>Author: Aleksey </a:t>
            </a:r>
            <a:r>
              <a:rPr lang="en-US" dirty="0" err="1" smtClean="0"/>
              <a:t>Semyonov</a:t>
            </a:r>
            <a:endParaRPr lang="ru-RU" dirty="0"/>
          </a:p>
        </p:txBody>
      </p:sp>
      <p:cxnSp>
        <p:nvCxnSpPr>
          <p:cNvPr id="38" name="Прямая соединительная линия 19"/>
          <p:cNvCxnSpPr/>
          <p:nvPr/>
        </p:nvCxnSpPr>
        <p:spPr>
          <a:xfrm rot="16200000" flipH="1">
            <a:off x="-535819" y="3107528"/>
            <a:ext cx="5357851" cy="3"/>
          </a:xfrm>
          <a:prstGeom prst="line">
            <a:avLst/>
          </a:prstGeom>
          <a:ln w="38100">
            <a:solidFill>
              <a:schemeClr val="accent6"/>
            </a:solidFill>
          </a:ln>
        </p:spPr>
        <p:style>
          <a:lnRef idx="1">
            <a:schemeClr val="accent1"/>
          </a:lnRef>
          <a:fillRef idx="0">
            <a:schemeClr val="accent1"/>
          </a:fillRef>
          <a:effectRef idx="0">
            <a:schemeClr val="accent1"/>
          </a:effectRef>
          <a:fontRef idx="minor">
            <a:schemeClr val="tx1"/>
          </a:fontRef>
        </p:style>
      </p:cxnSp>
      <p:sp>
        <p:nvSpPr>
          <p:cNvPr id="68" name="Полилиния 70"/>
          <p:cNvSpPr/>
          <p:nvPr/>
        </p:nvSpPr>
        <p:spPr>
          <a:xfrm rot="16200000">
            <a:off x="1800158" y="1817202"/>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69" name="Полилиния 11">
            <a:hlinkClick r:id="rId2"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71"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2" name="Полилиния 16">
            <a:hlinkClick r:id="rId3"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tx1"/>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chemeClr val="accent6"/>
                </a:solidFill>
              </a:rPr>
              <a:t>Client side scripting</a:t>
            </a:r>
            <a:endParaRPr lang="ru-RU" sz="1700" dirty="0">
              <a:solidFill>
                <a:schemeClr val="accent6"/>
              </a:solidFill>
            </a:endParaRPr>
          </a:p>
        </p:txBody>
      </p:sp>
      <p:sp>
        <p:nvSpPr>
          <p:cNvPr id="73"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4" name="Полилиния 18">
            <a:hlinkClick r:id="rId4"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US" sz="1700" kern="1200" dirty="0" smtClean="0">
                <a:solidFill>
                  <a:srgbClr val="002060"/>
                </a:solidFill>
              </a:rPr>
              <a:t>Server Side Scripting</a:t>
            </a:r>
            <a:endParaRPr lang="ru-RU" sz="1700" kern="1200" dirty="0">
              <a:solidFill>
                <a:srgbClr val="002060"/>
              </a:solidFill>
            </a:endParaRPr>
          </a:p>
        </p:txBody>
      </p:sp>
      <p:sp>
        <p:nvSpPr>
          <p:cNvPr id="75"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6" name="Полилиния 21">
            <a:hlinkClick r:id="rId5"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Databases</a:t>
            </a:r>
            <a:endParaRPr lang="ru-RU" sz="1700" kern="1200" dirty="0">
              <a:solidFill>
                <a:srgbClr val="002060"/>
              </a:solidFill>
            </a:endParaRPr>
          </a:p>
        </p:txBody>
      </p:sp>
      <p:sp>
        <p:nvSpPr>
          <p:cNvPr id="77"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8" name="Полилиния 21">
            <a:hlinkClick r:id="rId6"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Reading and References</a:t>
            </a:r>
            <a:endParaRPr lang="ru-RU" sz="1700" kern="1200" dirty="0">
              <a:solidFill>
                <a:srgbClr val="002060"/>
              </a:solidFill>
            </a:endParaRPr>
          </a:p>
        </p:txBody>
      </p:sp>
    </p:spTree>
    <p:extLst>
      <p:ext uri="{BB962C8B-B14F-4D97-AF65-F5344CB8AC3E}">
        <p14:creationId xmlns:p14="http://schemas.microsoft.com/office/powerpoint/2010/main" val="2965911004"/>
      </p:ext>
    </p:ext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7" name="Подзаголовок 36"/>
          <p:cNvSpPr>
            <a:spLocks noGrp="1"/>
          </p:cNvSpPr>
          <p:nvPr>
            <p:ph type="subTitle" idx="1"/>
          </p:nvPr>
        </p:nvSpPr>
        <p:spPr>
          <a:xfrm>
            <a:off x="2285984" y="1071546"/>
            <a:ext cx="5858498" cy="4714908"/>
          </a:xfrm>
        </p:spPr>
        <p:txBody>
          <a:bodyPr>
            <a:normAutofit/>
          </a:bodyPr>
          <a:lstStyle/>
          <a:p>
            <a:pPr algn="l"/>
            <a:r>
              <a:rPr lang="en-US" sz="2000" dirty="0"/>
              <a:t>Server-side scripting is a method of designing websites so that the process or user request is run on the originating server.</a:t>
            </a:r>
            <a:endParaRPr lang="ru-RU" sz="2000" dirty="0"/>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3275856" y="293829"/>
            <a:ext cx="4444550" cy="707886"/>
          </a:xfrm>
          <a:prstGeom prst="rect">
            <a:avLst/>
          </a:prstGeom>
          <a:noFill/>
        </p:spPr>
        <p:txBody>
          <a:bodyPr wrap="none" rtlCol="0">
            <a:spAutoFit/>
          </a:bodyPr>
          <a:lstStyle/>
          <a:p>
            <a:r>
              <a:rPr lang="en-GB" sz="4000" dirty="0" smtClean="0"/>
              <a:t>Server Side Scripting</a:t>
            </a:r>
            <a:endParaRPr lang="en-GB" sz="4000"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56"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11. Web Standards Continued. </a:t>
            </a:r>
            <a:r>
              <a:rPr lang="en-US" dirty="0" smtClean="0"/>
              <a:t>Author: Aleksey </a:t>
            </a:r>
            <a:r>
              <a:rPr lang="en-US" dirty="0" err="1" smtClean="0"/>
              <a:t>Semyonov</a:t>
            </a:r>
            <a:endParaRPr lang="ru-RU" dirty="0"/>
          </a:p>
        </p:txBody>
      </p:sp>
      <p:cxnSp>
        <p:nvCxnSpPr>
          <p:cNvPr id="68" name="Прямая соединительная линия 19"/>
          <p:cNvCxnSpPr/>
          <p:nvPr/>
        </p:nvCxnSpPr>
        <p:spPr>
          <a:xfrm rot="16200000" flipH="1">
            <a:off x="-535819" y="3107528"/>
            <a:ext cx="5357851" cy="3"/>
          </a:xfrm>
          <a:prstGeom prst="line">
            <a:avLst/>
          </a:prstGeom>
          <a:ln w="38100">
            <a:solidFill>
              <a:schemeClr val="accent6"/>
            </a:solidFill>
          </a:ln>
        </p:spPr>
        <p:style>
          <a:lnRef idx="1">
            <a:schemeClr val="accent1"/>
          </a:lnRef>
          <a:fillRef idx="0">
            <a:schemeClr val="accent1"/>
          </a:fillRef>
          <a:effectRef idx="0">
            <a:schemeClr val="accent1"/>
          </a:effectRef>
          <a:fontRef idx="minor">
            <a:schemeClr val="tx1"/>
          </a:fontRef>
        </p:style>
      </p:cxnSp>
      <p:sp>
        <p:nvSpPr>
          <p:cNvPr id="69" name="Полилиния 70"/>
          <p:cNvSpPr/>
          <p:nvPr/>
        </p:nvSpPr>
        <p:spPr>
          <a:xfrm rot="16200000">
            <a:off x="1800158" y="2969330"/>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1" name="Полилиния 11">
            <a:hlinkClick r:id="rId2"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72"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3" name="Полилиния 16">
            <a:hlinkClick r:id="rId3"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rgbClr val="002060"/>
                </a:solidFill>
              </a:rPr>
              <a:t>Client side scripting</a:t>
            </a:r>
            <a:endParaRPr lang="ru-RU" sz="1700" dirty="0">
              <a:solidFill>
                <a:srgbClr val="002060"/>
              </a:solidFill>
            </a:endParaRPr>
          </a:p>
        </p:txBody>
      </p:sp>
      <p:sp>
        <p:nvSpPr>
          <p:cNvPr id="74"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5" name="Полилиния 18">
            <a:hlinkClick r:id="rId4"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tx1"/>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chemeClr val="accent6"/>
                </a:solidFill>
              </a:rPr>
              <a:t>Server Side Scripting</a:t>
            </a:r>
            <a:endParaRPr lang="ru-RU" sz="1700" dirty="0">
              <a:solidFill>
                <a:schemeClr val="accent6"/>
              </a:solidFill>
            </a:endParaRPr>
          </a:p>
        </p:txBody>
      </p:sp>
      <p:sp>
        <p:nvSpPr>
          <p:cNvPr id="76"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7" name="Полилиния 21">
            <a:hlinkClick r:id="rId5"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Databases</a:t>
            </a:r>
            <a:endParaRPr lang="ru-RU" sz="1700" kern="1200" dirty="0">
              <a:solidFill>
                <a:srgbClr val="002060"/>
              </a:solidFill>
            </a:endParaRPr>
          </a:p>
        </p:txBody>
      </p:sp>
      <p:sp>
        <p:nvSpPr>
          <p:cNvPr id="78"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9" name="Полилиния 21">
            <a:hlinkClick r:id="rId6"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Reading and References</a:t>
            </a:r>
            <a:endParaRPr lang="ru-RU" sz="1700" kern="1200" dirty="0">
              <a:solidFill>
                <a:srgbClr val="002060"/>
              </a:solidFill>
            </a:endParaRPr>
          </a:p>
        </p:txBody>
      </p:sp>
      <p:pic>
        <p:nvPicPr>
          <p:cNvPr id="2056" name="Picture 8" descr="Image result for server side scripti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305342" y="2469964"/>
            <a:ext cx="5492728" cy="21970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3710615"/>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4442425" y="293829"/>
            <a:ext cx="1032655" cy="707886"/>
          </a:xfrm>
          <a:prstGeom prst="rect">
            <a:avLst/>
          </a:prstGeom>
          <a:noFill/>
        </p:spPr>
        <p:txBody>
          <a:bodyPr wrap="none" rtlCol="0">
            <a:spAutoFit/>
          </a:bodyPr>
          <a:lstStyle/>
          <a:p>
            <a:r>
              <a:rPr lang="en-GB" sz="4000" dirty="0" smtClean="0"/>
              <a:t>PHP</a:t>
            </a:r>
            <a:endParaRPr lang="en-GB" sz="4000"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56"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11. Web Standards Continued. </a:t>
            </a:r>
            <a:r>
              <a:rPr lang="en-US" dirty="0" smtClean="0"/>
              <a:t>Author: Aleksey </a:t>
            </a:r>
            <a:r>
              <a:rPr lang="en-US" dirty="0" err="1" smtClean="0"/>
              <a:t>Semyonov</a:t>
            </a:r>
            <a:endParaRPr lang="ru-RU" dirty="0"/>
          </a:p>
        </p:txBody>
      </p:sp>
      <p:sp>
        <p:nvSpPr>
          <p:cNvPr id="4" name="Rectangle 3"/>
          <p:cNvSpPr/>
          <p:nvPr/>
        </p:nvSpPr>
        <p:spPr>
          <a:xfrm>
            <a:off x="2390597" y="1281777"/>
            <a:ext cx="6490140" cy="1015663"/>
          </a:xfrm>
          <a:prstGeom prst="rect">
            <a:avLst/>
          </a:prstGeom>
        </p:spPr>
        <p:txBody>
          <a:bodyPr wrap="square">
            <a:spAutoFit/>
          </a:bodyPr>
          <a:lstStyle/>
          <a:p>
            <a:pPr lvl="0" eaLnBrk="0" fontAlgn="base" hangingPunct="0">
              <a:spcBef>
                <a:spcPct val="0"/>
              </a:spcBef>
              <a:spcAft>
                <a:spcPct val="0"/>
              </a:spcAft>
            </a:pPr>
            <a:r>
              <a:rPr lang="en-US" sz="2000" dirty="0">
                <a:solidFill>
                  <a:schemeClr val="tx1">
                    <a:tint val="75000"/>
                  </a:schemeClr>
                </a:solidFill>
              </a:rPr>
              <a:t>Self-referentially short for PHP: Hypertext Preprocessor,</a:t>
            </a:r>
          </a:p>
          <a:p>
            <a:pPr lvl="0" eaLnBrk="0" fontAlgn="base" hangingPunct="0">
              <a:spcBef>
                <a:spcPct val="0"/>
              </a:spcBef>
              <a:spcAft>
                <a:spcPct val="0"/>
              </a:spcAft>
            </a:pPr>
            <a:r>
              <a:rPr lang="en-US" sz="2000" dirty="0" smtClean="0">
                <a:solidFill>
                  <a:schemeClr val="tx1">
                    <a:tint val="75000"/>
                  </a:schemeClr>
                </a:solidFill>
              </a:rPr>
              <a:t>an </a:t>
            </a:r>
            <a:r>
              <a:rPr lang="en-US" sz="2000" dirty="0">
                <a:solidFill>
                  <a:schemeClr val="tx1">
                    <a:tint val="75000"/>
                  </a:schemeClr>
                </a:solidFill>
              </a:rPr>
              <a:t>open source, server-side, HTML embedded scripting </a:t>
            </a:r>
          </a:p>
          <a:p>
            <a:pPr lvl="0" eaLnBrk="0" fontAlgn="base" hangingPunct="0">
              <a:spcBef>
                <a:spcPct val="0"/>
              </a:spcBef>
              <a:spcAft>
                <a:spcPct val="0"/>
              </a:spcAft>
            </a:pPr>
            <a:r>
              <a:rPr lang="en-US" sz="2000" dirty="0">
                <a:solidFill>
                  <a:schemeClr val="tx1">
                    <a:tint val="75000"/>
                  </a:schemeClr>
                </a:solidFill>
              </a:rPr>
              <a:t>language used to create dynamic Web pages. </a:t>
            </a:r>
          </a:p>
        </p:txBody>
      </p:sp>
      <p:cxnSp>
        <p:nvCxnSpPr>
          <p:cNvPr id="68" name="Прямая соединительная линия 19"/>
          <p:cNvCxnSpPr/>
          <p:nvPr/>
        </p:nvCxnSpPr>
        <p:spPr>
          <a:xfrm rot="16200000" flipH="1">
            <a:off x="-535819" y="3107528"/>
            <a:ext cx="5357851" cy="3"/>
          </a:xfrm>
          <a:prstGeom prst="line">
            <a:avLst/>
          </a:prstGeom>
          <a:ln w="38100">
            <a:solidFill>
              <a:schemeClr val="accent6"/>
            </a:solidFill>
          </a:ln>
        </p:spPr>
        <p:style>
          <a:lnRef idx="1">
            <a:schemeClr val="accent1"/>
          </a:lnRef>
          <a:fillRef idx="0">
            <a:schemeClr val="accent1"/>
          </a:fillRef>
          <a:effectRef idx="0">
            <a:schemeClr val="accent1"/>
          </a:effectRef>
          <a:fontRef idx="minor">
            <a:schemeClr val="tx1"/>
          </a:fontRef>
        </p:style>
      </p:cxnSp>
      <p:sp>
        <p:nvSpPr>
          <p:cNvPr id="69" name="Полилиния 70"/>
          <p:cNvSpPr/>
          <p:nvPr/>
        </p:nvSpPr>
        <p:spPr>
          <a:xfrm rot="16200000">
            <a:off x="1800158" y="2969330"/>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1" name="Полилиния 11">
            <a:hlinkClick r:id="rId2"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72"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3" name="Полилиния 16">
            <a:hlinkClick r:id="rId3"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rgbClr val="002060"/>
                </a:solidFill>
              </a:rPr>
              <a:t>Client side scripting</a:t>
            </a:r>
            <a:endParaRPr lang="ru-RU" sz="1700" dirty="0">
              <a:solidFill>
                <a:srgbClr val="002060"/>
              </a:solidFill>
            </a:endParaRPr>
          </a:p>
        </p:txBody>
      </p:sp>
      <p:sp>
        <p:nvSpPr>
          <p:cNvPr id="74"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5" name="Полилиния 18">
            <a:hlinkClick r:id="rId4"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tx1"/>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chemeClr val="accent6"/>
                </a:solidFill>
              </a:rPr>
              <a:t>Server Side Scripting</a:t>
            </a:r>
            <a:endParaRPr lang="ru-RU" sz="1700" dirty="0">
              <a:solidFill>
                <a:schemeClr val="accent6"/>
              </a:solidFill>
            </a:endParaRPr>
          </a:p>
        </p:txBody>
      </p:sp>
      <p:sp>
        <p:nvSpPr>
          <p:cNvPr id="76"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7" name="Полилиния 21">
            <a:hlinkClick r:id="rId5"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Databases</a:t>
            </a:r>
            <a:endParaRPr lang="ru-RU" sz="1700" kern="1200" dirty="0">
              <a:solidFill>
                <a:srgbClr val="002060"/>
              </a:solidFill>
            </a:endParaRPr>
          </a:p>
        </p:txBody>
      </p:sp>
      <p:sp>
        <p:nvSpPr>
          <p:cNvPr id="78"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9" name="Полилиния 21">
            <a:hlinkClick r:id="rId6"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Reading and References</a:t>
            </a:r>
            <a:endParaRPr lang="ru-RU" sz="1700" kern="1200" dirty="0">
              <a:solidFill>
                <a:srgbClr val="002060"/>
              </a:solidFill>
            </a:endParaRPr>
          </a:p>
        </p:txBody>
      </p:sp>
      <p:pic>
        <p:nvPicPr>
          <p:cNvPr id="4104" name="Picture 8" descr="Image result for PHP"/>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267473" y="3286624"/>
            <a:ext cx="2892806" cy="15621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0393203"/>
      </p:ext>
    </p:ext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7" name="Подзаголовок 36"/>
          <p:cNvSpPr>
            <a:spLocks noGrp="1"/>
          </p:cNvSpPr>
          <p:nvPr>
            <p:ph type="subTitle" idx="1"/>
          </p:nvPr>
        </p:nvSpPr>
        <p:spPr>
          <a:xfrm>
            <a:off x="2285984" y="1071546"/>
            <a:ext cx="5858498" cy="4714908"/>
          </a:xfrm>
        </p:spPr>
        <p:txBody>
          <a:bodyPr>
            <a:normAutofit/>
          </a:bodyPr>
          <a:lstStyle/>
          <a:p>
            <a:pPr algn="l"/>
            <a:r>
              <a:rPr lang="en-US" sz="2000" dirty="0"/>
              <a:t>Active Server Pages (also known as ASP or classic ASP) is Microsoft’s first server-side script engine </a:t>
            </a:r>
            <a:r>
              <a:rPr lang="en-US" sz="2000" dirty="0"/>
              <a:t>that enabled </a:t>
            </a:r>
            <a:r>
              <a:rPr lang="en-US" sz="2000" dirty="0"/>
              <a:t>dynamically-generated web pages. </a:t>
            </a:r>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4442425" y="293829"/>
            <a:ext cx="981359" cy="707886"/>
          </a:xfrm>
          <a:prstGeom prst="rect">
            <a:avLst/>
          </a:prstGeom>
          <a:noFill/>
        </p:spPr>
        <p:txBody>
          <a:bodyPr wrap="none" rtlCol="0">
            <a:spAutoFit/>
          </a:bodyPr>
          <a:lstStyle/>
          <a:p>
            <a:r>
              <a:rPr lang="en-GB" sz="4000" dirty="0" smtClean="0"/>
              <a:t>ASP</a:t>
            </a:r>
            <a:endParaRPr lang="en-GB" sz="4000"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56"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11. Web Standards Continued. </a:t>
            </a:r>
            <a:r>
              <a:rPr lang="en-US" dirty="0" smtClean="0"/>
              <a:t>Author: Aleksey </a:t>
            </a:r>
            <a:r>
              <a:rPr lang="en-US" dirty="0" err="1" smtClean="0"/>
              <a:t>Semyonov</a:t>
            </a:r>
            <a:endParaRPr lang="ru-RU" dirty="0"/>
          </a:p>
        </p:txBody>
      </p:sp>
      <p:cxnSp>
        <p:nvCxnSpPr>
          <p:cNvPr id="68" name="Прямая соединительная линия 19"/>
          <p:cNvCxnSpPr/>
          <p:nvPr/>
        </p:nvCxnSpPr>
        <p:spPr>
          <a:xfrm rot="16200000" flipH="1">
            <a:off x="-535819" y="3107528"/>
            <a:ext cx="5357851" cy="3"/>
          </a:xfrm>
          <a:prstGeom prst="line">
            <a:avLst/>
          </a:prstGeom>
          <a:ln w="38100">
            <a:solidFill>
              <a:schemeClr val="accent6"/>
            </a:solidFill>
          </a:ln>
        </p:spPr>
        <p:style>
          <a:lnRef idx="1">
            <a:schemeClr val="accent1"/>
          </a:lnRef>
          <a:fillRef idx="0">
            <a:schemeClr val="accent1"/>
          </a:fillRef>
          <a:effectRef idx="0">
            <a:schemeClr val="accent1"/>
          </a:effectRef>
          <a:fontRef idx="minor">
            <a:schemeClr val="tx1"/>
          </a:fontRef>
        </p:style>
      </p:cxnSp>
      <p:sp>
        <p:nvSpPr>
          <p:cNvPr id="69" name="Полилиния 70"/>
          <p:cNvSpPr/>
          <p:nvPr/>
        </p:nvSpPr>
        <p:spPr>
          <a:xfrm rot="16200000">
            <a:off x="1800158" y="2969330"/>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1" name="Полилиния 11">
            <a:hlinkClick r:id="rId2"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72"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3" name="Полилиния 16">
            <a:hlinkClick r:id="rId3"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rgbClr val="002060"/>
                </a:solidFill>
              </a:rPr>
              <a:t>Client side scripting</a:t>
            </a:r>
            <a:endParaRPr lang="ru-RU" sz="1700" dirty="0">
              <a:solidFill>
                <a:srgbClr val="002060"/>
              </a:solidFill>
            </a:endParaRPr>
          </a:p>
        </p:txBody>
      </p:sp>
      <p:sp>
        <p:nvSpPr>
          <p:cNvPr id="74"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5" name="Полилиния 18">
            <a:hlinkClick r:id="rId4"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tx1"/>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chemeClr val="accent6"/>
                </a:solidFill>
              </a:rPr>
              <a:t>Server Side Scripting</a:t>
            </a:r>
            <a:endParaRPr lang="ru-RU" sz="1700" dirty="0">
              <a:solidFill>
                <a:schemeClr val="accent6"/>
              </a:solidFill>
            </a:endParaRPr>
          </a:p>
        </p:txBody>
      </p:sp>
      <p:sp>
        <p:nvSpPr>
          <p:cNvPr id="76"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7" name="Полилиния 21">
            <a:hlinkClick r:id="rId5"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Databases</a:t>
            </a:r>
            <a:endParaRPr lang="ru-RU" sz="1700" kern="1200" dirty="0">
              <a:solidFill>
                <a:srgbClr val="002060"/>
              </a:solidFill>
            </a:endParaRPr>
          </a:p>
        </p:txBody>
      </p:sp>
      <p:sp>
        <p:nvSpPr>
          <p:cNvPr id="78"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9" name="Полилиния 21">
            <a:hlinkClick r:id="rId6"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Reading and References</a:t>
            </a:r>
            <a:endParaRPr lang="ru-RU" sz="1700" kern="1200" dirty="0">
              <a:solidFill>
                <a:srgbClr val="002060"/>
              </a:solidFill>
            </a:endParaRPr>
          </a:p>
        </p:txBody>
      </p:sp>
      <p:pic>
        <p:nvPicPr>
          <p:cNvPr id="5126" name="Picture 6" descr="Image result for ASP"/>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423784" y="2630018"/>
            <a:ext cx="2362200" cy="2362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7709694"/>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7" name="Подзаголовок 36"/>
          <p:cNvSpPr>
            <a:spLocks noGrp="1"/>
          </p:cNvSpPr>
          <p:nvPr>
            <p:ph type="subTitle" idx="1"/>
          </p:nvPr>
        </p:nvSpPr>
        <p:spPr>
          <a:xfrm>
            <a:off x="2285984" y="1071546"/>
            <a:ext cx="5858498" cy="4714908"/>
          </a:xfrm>
        </p:spPr>
        <p:txBody>
          <a:bodyPr>
            <a:normAutofit/>
          </a:bodyPr>
          <a:lstStyle/>
          <a:p>
            <a:pPr algn="l"/>
            <a:r>
              <a:rPr lang="en-US" sz="2000" dirty="0"/>
              <a:t>&lt;!DOCTYPE html&gt;</a:t>
            </a:r>
            <a:r>
              <a:rPr lang="en-US" sz="2000" dirty="0"/>
              <a:t/>
            </a:r>
            <a:br>
              <a:rPr lang="en-US" sz="2000" dirty="0"/>
            </a:br>
            <a:r>
              <a:rPr lang="en-US" sz="2000" dirty="0"/>
              <a:t>&lt;html&gt;</a:t>
            </a:r>
            <a:r>
              <a:rPr lang="en-US" sz="2000" dirty="0"/>
              <a:t/>
            </a:r>
            <a:br>
              <a:rPr lang="en-US" sz="2000" dirty="0"/>
            </a:br>
            <a:r>
              <a:rPr lang="en-US" sz="2000" dirty="0"/>
              <a:t>&lt;body&gt;</a:t>
            </a:r>
            <a:r>
              <a:rPr lang="en-US" sz="2000" dirty="0"/>
              <a:t/>
            </a:r>
            <a:br>
              <a:rPr lang="en-US" sz="2000" dirty="0"/>
            </a:br>
            <a:r>
              <a:rPr lang="en-US" sz="2000" dirty="0"/>
              <a:t/>
            </a:r>
            <a:br>
              <a:rPr lang="en-US" sz="2000" dirty="0"/>
            </a:br>
            <a:r>
              <a:rPr lang="en-US" sz="2000" dirty="0">
                <a:solidFill>
                  <a:srgbClr val="FF0000"/>
                </a:solidFill>
              </a:rPr>
              <a:t>&lt;?</a:t>
            </a:r>
            <a:r>
              <a:rPr lang="en-US" sz="2000" dirty="0" err="1">
                <a:solidFill>
                  <a:srgbClr val="FF0000"/>
                </a:solidFill>
              </a:rPr>
              <a:t>php</a:t>
            </a:r>
            <a:r>
              <a:rPr lang="en-US" sz="2000" dirty="0">
                <a:solidFill>
                  <a:srgbClr val="FF0000"/>
                </a:solidFill>
              </a:rPr>
              <a:t/>
            </a:r>
            <a:br>
              <a:rPr lang="en-US" sz="2000" dirty="0">
                <a:solidFill>
                  <a:srgbClr val="FF0000"/>
                </a:solidFill>
              </a:rPr>
            </a:br>
            <a:r>
              <a:rPr lang="en-US" sz="2000" dirty="0">
                <a:solidFill>
                  <a:srgbClr val="FF0000"/>
                </a:solidFill>
              </a:rPr>
              <a:t>echo "My first PHP script!";</a:t>
            </a:r>
            <a:br>
              <a:rPr lang="en-US" sz="2000" dirty="0">
                <a:solidFill>
                  <a:srgbClr val="FF0000"/>
                </a:solidFill>
              </a:rPr>
            </a:br>
            <a:r>
              <a:rPr lang="en-US" sz="2000" dirty="0">
                <a:solidFill>
                  <a:srgbClr val="FF0000"/>
                </a:solidFill>
              </a:rPr>
              <a:t>?&gt;</a:t>
            </a:r>
            <a:r>
              <a:rPr lang="en-US" sz="2000" dirty="0"/>
              <a:t/>
            </a:r>
            <a:br>
              <a:rPr lang="en-US" sz="2000" dirty="0"/>
            </a:br>
            <a:r>
              <a:rPr lang="en-US" sz="2000" dirty="0"/>
              <a:t/>
            </a:r>
            <a:br>
              <a:rPr lang="en-US" sz="2000" dirty="0"/>
            </a:br>
            <a:r>
              <a:rPr lang="en-US" sz="2000" dirty="0"/>
              <a:t>&lt;/body&gt;</a:t>
            </a:r>
            <a:r>
              <a:rPr lang="en-US" sz="2000" dirty="0"/>
              <a:t/>
            </a:r>
            <a:br>
              <a:rPr lang="en-US" sz="2000" dirty="0"/>
            </a:br>
            <a:r>
              <a:rPr lang="en-US" sz="2000" dirty="0"/>
              <a:t>&lt;/html&gt;</a:t>
            </a:r>
            <a:endParaRPr lang="en-US" sz="2000" dirty="0">
              <a:solidFill>
                <a:schemeClr val="tx1"/>
              </a:solidFill>
            </a:endParaRPr>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3851920" y="293829"/>
            <a:ext cx="2305439" cy="707886"/>
          </a:xfrm>
          <a:prstGeom prst="rect">
            <a:avLst/>
          </a:prstGeom>
          <a:noFill/>
        </p:spPr>
        <p:txBody>
          <a:bodyPr wrap="none" rtlCol="0">
            <a:spAutoFit/>
          </a:bodyPr>
          <a:lstStyle/>
          <a:p>
            <a:r>
              <a:rPr lang="en-GB" sz="4000" dirty="0" smtClean="0"/>
              <a:t>Using PHP</a:t>
            </a:r>
            <a:endParaRPr lang="en-GB" sz="4000"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56"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11. Web Standards Continued. </a:t>
            </a:r>
            <a:r>
              <a:rPr lang="en-US" dirty="0" smtClean="0"/>
              <a:t>Author: Aleksey </a:t>
            </a:r>
            <a:r>
              <a:rPr lang="en-US" dirty="0" err="1" smtClean="0"/>
              <a:t>Semyonov</a:t>
            </a:r>
            <a:endParaRPr lang="ru-RU" dirty="0"/>
          </a:p>
        </p:txBody>
      </p:sp>
      <p:cxnSp>
        <p:nvCxnSpPr>
          <p:cNvPr id="68" name="Прямая соединительная линия 19"/>
          <p:cNvCxnSpPr/>
          <p:nvPr/>
        </p:nvCxnSpPr>
        <p:spPr>
          <a:xfrm rot="16200000" flipH="1">
            <a:off x="-535819" y="3107528"/>
            <a:ext cx="5357851" cy="3"/>
          </a:xfrm>
          <a:prstGeom prst="line">
            <a:avLst/>
          </a:prstGeom>
          <a:ln w="38100">
            <a:solidFill>
              <a:schemeClr val="accent6"/>
            </a:solidFill>
          </a:ln>
        </p:spPr>
        <p:style>
          <a:lnRef idx="1">
            <a:schemeClr val="accent1"/>
          </a:lnRef>
          <a:fillRef idx="0">
            <a:schemeClr val="accent1"/>
          </a:fillRef>
          <a:effectRef idx="0">
            <a:schemeClr val="accent1"/>
          </a:effectRef>
          <a:fontRef idx="minor">
            <a:schemeClr val="tx1"/>
          </a:fontRef>
        </p:style>
      </p:cxnSp>
      <p:sp>
        <p:nvSpPr>
          <p:cNvPr id="69" name="Полилиния 70"/>
          <p:cNvSpPr/>
          <p:nvPr/>
        </p:nvSpPr>
        <p:spPr>
          <a:xfrm rot="16200000">
            <a:off x="1800158" y="2969330"/>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1" name="Полилиния 11">
            <a:hlinkClick r:id="rId2"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72"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3" name="Полилиния 16">
            <a:hlinkClick r:id="rId3"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rgbClr val="002060"/>
                </a:solidFill>
              </a:rPr>
              <a:t>Client side scripting</a:t>
            </a:r>
            <a:endParaRPr lang="ru-RU" sz="1700" dirty="0">
              <a:solidFill>
                <a:srgbClr val="002060"/>
              </a:solidFill>
            </a:endParaRPr>
          </a:p>
        </p:txBody>
      </p:sp>
      <p:sp>
        <p:nvSpPr>
          <p:cNvPr id="74"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5" name="Полилиния 18">
            <a:hlinkClick r:id="rId4"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tx1"/>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chemeClr val="accent6"/>
                </a:solidFill>
              </a:rPr>
              <a:t>Server Side Scripting</a:t>
            </a:r>
            <a:endParaRPr lang="ru-RU" sz="1700" dirty="0">
              <a:solidFill>
                <a:schemeClr val="accent6"/>
              </a:solidFill>
            </a:endParaRPr>
          </a:p>
        </p:txBody>
      </p:sp>
      <p:sp>
        <p:nvSpPr>
          <p:cNvPr id="76"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7" name="Полилиния 21">
            <a:hlinkClick r:id="rId5"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Databases</a:t>
            </a:r>
            <a:endParaRPr lang="ru-RU" sz="1700" kern="1200" dirty="0">
              <a:solidFill>
                <a:srgbClr val="002060"/>
              </a:solidFill>
            </a:endParaRPr>
          </a:p>
        </p:txBody>
      </p:sp>
      <p:sp>
        <p:nvSpPr>
          <p:cNvPr id="78"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9" name="Полилиния 21">
            <a:hlinkClick r:id="rId6"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Reading and References</a:t>
            </a:r>
            <a:endParaRPr lang="ru-RU" sz="1700" kern="1200" dirty="0">
              <a:solidFill>
                <a:srgbClr val="002060"/>
              </a:solidFill>
            </a:endParaRPr>
          </a:p>
        </p:txBody>
      </p:sp>
    </p:spTree>
    <p:extLst>
      <p:ext uri="{BB962C8B-B14F-4D97-AF65-F5344CB8AC3E}">
        <p14:creationId xmlns:p14="http://schemas.microsoft.com/office/powerpoint/2010/main" val="924304255"/>
      </p:ext>
    </p:ext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7" name="Подзаголовок 36"/>
          <p:cNvSpPr>
            <a:spLocks noGrp="1"/>
          </p:cNvSpPr>
          <p:nvPr>
            <p:ph type="subTitle" idx="1"/>
          </p:nvPr>
        </p:nvSpPr>
        <p:spPr>
          <a:xfrm>
            <a:off x="2285984" y="1071546"/>
            <a:ext cx="5858498" cy="4714908"/>
          </a:xfrm>
        </p:spPr>
        <p:txBody>
          <a:bodyPr>
            <a:normAutofit/>
          </a:bodyPr>
          <a:lstStyle/>
          <a:p>
            <a:pPr algn="l"/>
            <a:r>
              <a:rPr lang="en-US" sz="2000" dirty="0"/>
              <a:t>&lt;!DOCTYPE html&gt;</a:t>
            </a:r>
            <a:r>
              <a:rPr lang="en-US" sz="2000" dirty="0"/>
              <a:t/>
            </a:r>
            <a:br>
              <a:rPr lang="en-US" sz="2000" dirty="0"/>
            </a:br>
            <a:r>
              <a:rPr lang="en-US" sz="2000" dirty="0"/>
              <a:t>&lt;html&gt;</a:t>
            </a:r>
            <a:r>
              <a:rPr lang="en-US" sz="2000" dirty="0"/>
              <a:t/>
            </a:r>
            <a:br>
              <a:rPr lang="en-US" sz="2000" dirty="0"/>
            </a:br>
            <a:r>
              <a:rPr lang="en-US" sz="2000" dirty="0"/>
              <a:t>&lt;body&gt;</a:t>
            </a:r>
            <a:r>
              <a:rPr lang="en-US" sz="2000" dirty="0"/>
              <a:t/>
            </a:r>
            <a:br>
              <a:rPr lang="en-US" sz="2000" dirty="0"/>
            </a:br>
            <a:r>
              <a:rPr lang="en-US" sz="2000" dirty="0"/>
              <a:t/>
            </a:r>
            <a:br>
              <a:rPr lang="en-US" sz="2000" dirty="0"/>
            </a:br>
            <a:r>
              <a:rPr lang="en-US" sz="2000" dirty="0">
                <a:solidFill>
                  <a:srgbClr val="FF0000"/>
                </a:solidFill>
              </a:rPr>
              <a:t>&lt;form action="</a:t>
            </a:r>
            <a:r>
              <a:rPr lang="en-US" sz="2000" dirty="0" err="1">
                <a:solidFill>
                  <a:srgbClr val="FF0000"/>
                </a:solidFill>
              </a:rPr>
              <a:t>register.php</a:t>
            </a:r>
            <a:r>
              <a:rPr lang="en-US" sz="2000" dirty="0">
                <a:solidFill>
                  <a:srgbClr val="FF0000"/>
                </a:solidFill>
              </a:rPr>
              <a:t>" method="post"&gt;</a:t>
            </a:r>
            <a:r>
              <a:rPr lang="en-US" sz="2000" dirty="0"/>
              <a:t/>
            </a:r>
            <a:br>
              <a:rPr lang="en-US" sz="2000" dirty="0"/>
            </a:br>
            <a:r>
              <a:rPr lang="en-US" sz="2000" dirty="0"/>
              <a:t/>
            </a:r>
            <a:br>
              <a:rPr lang="en-US" sz="2000" dirty="0"/>
            </a:br>
            <a:r>
              <a:rPr lang="en-US" sz="2000" dirty="0"/>
              <a:t>&lt;/body&gt;</a:t>
            </a:r>
            <a:r>
              <a:rPr lang="en-US" sz="2000" dirty="0"/>
              <a:t/>
            </a:r>
            <a:br>
              <a:rPr lang="en-US" sz="2000" dirty="0"/>
            </a:br>
            <a:r>
              <a:rPr lang="en-US" sz="2000" dirty="0"/>
              <a:t>&lt;/html&gt;</a:t>
            </a:r>
            <a:endParaRPr lang="en-US" sz="2000" dirty="0">
              <a:solidFill>
                <a:schemeClr val="tx1"/>
              </a:solidFill>
            </a:endParaRPr>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3851920" y="293829"/>
            <a:ext cx="2305439" cy="707886"/>
          </a:xfrm>
          <a:prstGeom prst="rect">
            <a:avLst/>
          </a:prstGeom>
          <a:noFill/>
        </p:spPr>
        <p:txBody>
          <a:bodyPr wrap="none" rtlCol="0">
            <a:spAutoFit/>
          </a:bodyPr>
          <a:lstStyle/>
          <a:p>
            <a:r>
              <a:rPr lang="en-GB" sz="4000" dirty="0" smtClean="0"/>
              <a:t>Using PHP</a:t>
            </a:r>
            <a:endParaRPr lang="en-GB" sz="4000"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56"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11. Web Standards Continued. </a:t>
            </a:r>
            <a:r>
              <a:rPr lang="en-US" dirty="0" smtClean="0"/>
              <a:t>Author: Aleksey </a:t>
            </a:r>
            <a:r>
              <a:rPr lang="en-US" dirty="0" err="1" smtClean="0"/>
              <a:t>Semyonov</a:t>
            </a:r>
            <a:endParaRPr lang="ru-RU" dirty="0"/>
          </a:p>
        </p:txBody>
      </p:sp>
      <p:cxnSp>
        <p:nvCxnSpPr>
          <p:cNvPr id="38" name="Прямая соединительная линия 19"/>
          <p:cNvCxnSpPr/>
          <p:nvPr/>
        </p:nvCxnSpPr>
        <p:spPr>
          <a:xfrm rot="16200000" flipH="1">
            <a:off x="-535819" y="3107528"/>
            <a:ext cx="5357851" cy="3"/>
          </a:xfrm>
          <a:prstGeom prst="line">
            <a:avLst/>
          </a:prstGeom>
          <a:ln w="38100">
            <a:solidFill>
              <a:schemeClr val="accent6"/>
            </a:solidFill>
          </a:ln>
        </p:spPr>
        <p:style>
          <a:lnRef idx="1">
            <a:schemeClr val="accent1"/>
          </a:lnRef>
          <a:fillRef idx="0">
            <a:schemeClr val="accent1"/>
          </a:fillRef>
          <a:effectRef idx="0">
            <a:schemeClr val="accent1"/>
          </a:effectRef>
          <a:fontRef idx="minor">
            <a:schemeClr val="tx1"/>
          </a:fontRef>
        </p:style>
      </p:cxnSp>
      <p:sp>
        <p:nvSpPr>
          <p:cNvPr id="68" name="Полилиния 70"/>
          <p:cNvSpPr/>
          <p:nvPr/>
        </p:nvSpPr>
        <p:spPr>
          <a:xfrm rot="16200000">
            <a:off x="1800158" y="2969330"/>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69" name="Полилиния 11">
            <a:hlinkClick r:id="rId2"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71"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2" name="Полилиния 16">
            <a:hlinkClick r:id="rId3"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rgbClr val="002060"/>
                </a:solidFill>
              </a:rPr>
              <a:t>Client side scripting</a:t>
            </a:r>
            <a:endParaRPr lang="ru-RU" sz="1700" dirty="0">
              <a:solidFill>
                <a:srgbClr val="002060"/>
              </a:solidFill>
            </a:endParaRPr>
          </a:p>
        </p:txBody>
      </p:sp>
      <p:sp>
        <p:nvSpPr>
          <p:cNvPr id="73"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4" name="Полилиния 18">
            <a:hlinkClick r:id="rId4"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tx1"/>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chemeClr val="accent6"/>
                </a:solidFill>
              </a:rPr>
              <a:t>Server Side Scripting</a:t>
            </a:r>
            <a:endParaRPr lang="ru-RU" sz="1700" dirty="0">
              <a:solidFill>
                <a:schemeClr val="accent6"/>
              </a:solidFill>
            </a:endParaRPr>
          </a:p>
        </p:txBody>
      </p:sp>
      <p:sp>
        <p:nvSpPr>
          <p:cNvPr id="75"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6" name="Полилиния 21">
            <a:hlinkClick r:id="rId5"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Databases</a:t>
            </a:r>
            <a:endParaRPr lang="ru-RU" sz="1700" kern="1200" dirty="0">
              <a:solidFill>
                <a:srgbClr val="002060"/>
              </a:solidFill>
            </a:endParaRPr>
          </a:p>
        </p:txBody>
      </p:sp>
      <p:sp>
        <p:nvSpPr>
          <p:cNvPr id="77"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8" name="Полилиния 21">
            <a:hlinkClick r:id="rId6"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Reading and References</a:t>
            </a:r>
            <a:endParaRPr lang="ru-RU" sz="1700" kern="1200" dirty="0">
              <a:solidFill>
                <a:srgbClr val="002060"/>
              </a:solidFill>
            </a:endParaRPr>
          </a:p>
        </p:txBody>
      </p:sp>
    </p:spTree>
    <p:extLst>
      <p:ext uri="{BB962C8B-B14F-4D97-AF65-F5344CB8AC3E}">
        <p14:creationId xmlns:p14="http://schemas.microsoft.com/office/powerpoint/2010/main" val="2763791451"/>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7" name="Подзаголовок 36"/>
          <p:cNvSpPr>
            <a:spLocks noGrp="1"/>
          </p:cNvSpPr>
          <p:nvPr>
            <p:ph type="subTitle" idx="1"/>
          </p:nvPr>
        </p:nvSpPr>
        <p:spPr>
          <a:xfrm>
            <a:off x="2285984" y="1071546"/>
            <a:ext cx="6643734" cy="4714908"/>
          </a:xfrm>
        </p:spPr>
        <p:txBody>
          <a:bodyPr>
            <a:normAutofit/>
          </a:bodyPr>
          <a:lstStyle/>
          <a:p>
            <a:pPr algn="l"/>
            <a:endParaRPr lang="en-US" dirty="0" smtClean="0">
              <a:solidFill>
                <a:schemeClr val="tx1"/>
              </a:solidFill>
            </a:endParaRPr>
          </a:p>
          <a:p>
            <a:pPr marL="514350" indent="-514350" algn="l">
              <a:buAutoNum type="arabicPeriod"/>
            </a:pPr>
            <a:endParaRPr lang="ru-RU" dirty="0">
              <a:solidFill>
                <a:schemeClr val="tx1"/>
              </a:solidFill>
            </a:endParaRPr>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4417525" y="269855"/>
            <a:ext cx="2380652" cy="707886"/>
          </a:xfrm>
          <a:prstGeom prst="rect">
            <a:avLst/>
          </a:prstGeom>
          <a:noFill/>
        </p:spPr>
        <p:txBody>
          <a:bodyPr wrap="none" rtlCol="0">
            <a:spAutoFit/>
          </a:bodyPr>
          <a:lstStyle/>
          <a:p>
            <a:r>
              <a:rPr lang="en-US" sz="4000" b="1" dirty="0" smtClean="0"/>
              <a:t>Databases</a:t>
            </a:r>
            <a:endParaRPr lang="ru-RU" sz="4000" b="1"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56"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11. Web Standards Continued. </a:t>
            </a:r>
            <a:r>
              <a:rPr lang="en-US" dirty="0" smtClean="0"/>
              <a:t>Author: Aleksey </a:t>
            </a:r>
            <a:r>
              <a:rPr lang="en-US" dirty="0" err="1" smtClean="0"/>
              <a:t>Semyonov</a:t>
            </a:r>
            <a:endParaRPr lang="ru-RU" dirty="0"/>
          </a:p>
        </p:txBody>
      </p:sp>
      <p:sp>
        <p:nvSpPr>
          <p:cNvPr id="68" name="Подзаголовок 36"/>
          <p:cNvSpPr txBox="1">
            <a:spLocks/>
          </p:cNvSpPr>
          <p:nvPr/>
        </p:nvSpPr>
        <p:spPr>
          <a:xfrm>
            <a:off x="2285984" y="1071546"/>
            <a:ext cx="5858498" cy="4714908"/>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l"/>
            <a:r>
              <a:rPr lang="en-US" sz="2000" dirty="0"/>
              <a:t>A </a:t>
            </a:r>
            <a:r>
              <a:rPr lang="en-US" sz="2000" b="1" dirty="0"/>
              <a:t>database</a:t>
            </a:r>
            <a:r>
              <a:rPr lang="en-US" sz="2000" dirty="0"/>
              <a:t> is a collection of information organized to provide efficient retrieval.</a:t>
            </a:r>
            <a:endParaRPr lang="en-US" sz="2000" dirty="0">
              <a:solidFill>
                <a:schemeClr val="tx1"/>
              </a:solidFill>
            </a:endParaRPr>
          </a:p>
        </p:txBody>
      </p:sp>
      <p:pic>
        <p:nvPicPr>
          <p:cNvPr id="19458" name="Picture 2" descr="Image result for databas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45420" y="2593668"/>
            <a:ext cx="3810000" cy="2505076"/>
          </a:xfrm>
          <a:prstGeom prst="rect">
            <a:avLst/>
          </a:prstGeom>
          <a:noFill/>
          <a:extLst>
            <a:ext uri="{909E8E84-426E-40DD-AFC4-6F175D3DCCD1}">
              <a14:hiddenFill xmlns:a14="http://schemas.microsoft.com/office/drawing/2010/main">
                <a:solidFill>
                  <a:srgbClr val="FFFFFF"/>
                </a:solidFill>
              </a14:hiddenFill>
            </a:ext>
          </a:extLst>
        </p:spPr>
      </p:pic>
      <p:cxnSp>
        <p:nvCxnSpPr>
          <p:cNvPr id="69" name="Прямая соединительная линия 19"/>
          <p:cNvCxnSpPr/>
          <p:nvPr/>
        </p:nvCxnSpPr>
        <p:spPr>
          <a:xfrm rot="16200000" flipH="1">
            <a:off x="-535819" y="3107528"/>
            <a:ext cx="5357851" cy="3"/>
          </a:xfrm>
          <a:prstGeom prst="line">
            <a:avLst/>
          </a:prstGeom>
          <a:ln w="38100">
            <a:solidFill>
              <a:schemeClr val="accent6"/>
            </a:solidFill>
          </a:ln>
        </p:spPr>
        <p:style>
          <a:lnRef idx="1">
            <a:schemeClr val="accent1"/>
          </a:lnRef>
          <a:fillRef idx="0">
            <a:schemeClr val="accent1"/>
          </a:fillRef>
          <a:effectRef idx="0">
            <a:schemeClr val="accent1"/>
          </a:effectRef>
          <a:fontRef idx="minor">
            <a:schemeClr val="tx1"/>
          </a:fontRef>
        </p:style>
      </p:cxnSp>
      <p:sp>
        <p:nvSpPr>
          <p:cNvPr id="71" name="Полилиния 70"/>
          <p:cNvSpPr/>
          <p:nvPr/>
        </p:nvSpPr>
        <p:spPr>
          <a:xfrm rot="16200000">
            <a:off x="1800158" y="4121458"/>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2" name="Полилиния 11">
            <a:hlinkClick r:id="rId3"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73"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4" name="Полилиния 16">
            <a:hlinkClick r:id="rId4"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rgbClr val="002060"/>
                </a:solidFill>
              </a:rPr>
              <a:t>Client side scripting</a:t>
            </a:r>
            <a:endParaRPr lang="ru-RU" sz="1700" dirty="0">
              <a:solidFill>
                <a:srgbClr val="002060"/>
              </a:solidFill>
            </a:endParaRPr>
          </a:p>
        </p:txBody>
      </p:sp>
      <p:sp>
        <p:nvSpPr>
          <p:cNvPr id="75"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6" name="Полилиния 18">
            <a:hlinkClick r:id="rId5"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rgbClr val="002060"/>
                </a:solidFill>
              </a:rPr>
              <a:t>Server Side Scripting</a:t>
            </a:r>
            <a:endParaRPr lang="ru-RU" sz="1700" dirty="0">
              <a:solidFill>
                <a:srgbClr val="002060"/>
              </a:solidFill>
            </a:endParaRPr>
          </a:p>
        </p:txBody>
      </p:sp>
      <p:sp>
        <p:nvSpPr>
          <p:cNvPr id="77"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8" name="Полилиния 21">
            <a:hlinkClick r:id="rId6"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tx1"/>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chemeClr val="accent6"/>
                </a:solidFill>
              </a:rPr>
              <a:t>Databases</a:t>
            </a:r>
            <a:endParaRPr lang="ru-RU" sz="1700" dirty="0">
              <a:solidFill>
                <a:schemeClr val="accent6"/>
              </a:solidFill>
            </a:endParaRPr>
          </a:p>
        </p:txBody>
      </p:sp>
      <p:sp>
        <p:nvSpPr>
          <p:cNvPr id="79"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80" name="Полилиния 21">
            <a:hlinkClick r:id="rId7"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Reading and References</a:t>
            </a:r>
            <a:endParaRPr lang="ru-RU" sz="1700" kern="1200" dirty="0">
              <a:solidFill>
                <a:srgbClr val="002060"/>
              </a:solidFill>
            </a:endParaRPr>
          </a:p>
        </p:txBody>
      </p:sp>
    </p:spTree>
    <p:extLst>
      <p:ext uri="{BB962C8B-B14F-4D97-AF65-F5344CB8AC3E}">
        <p14:creationId xmlns:p14="http://schemas.microsoft.com/office/powerpoint/2010/main" val="1371907406"/>
      </p:ext>
    </p:ext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7" name="Подзаголовок 36"/>
          <p:cNvSpPr>
            <a:spLocks noGrp="1"/>
          </p:cNvSpPr>
          <p:nvPr>
            <p:ph type="subTitle" idx="1"/>
          </p:nvPr>
        </p:nvSpPr>
        <p:spPr>
          <a:xfrm>
            <a:off x="2285984" y="1071546"/>
            <a:ext cx="6643734" cy="4714908"/>
          </a:xfrm>
        </p:spPr>
        <p:txBody>
          <a:bodyPr>
            <a:normAutofit/>
          </a:bodyPr>
          <a:lstStyle/>
          <a:p>
            <a:pPr algn="l"/>
            <a:endParaRPr lang="en-US" dirty="0" smtClean="0">
              <a:solidFill>
                <a:schemeClr val="tx1"/>
              </a:solidFill>
            </a:endParaRPr>
          </a:p>
          <a:p>
            <a:pPr algn="l"/>
            <a:endParaRPr lang="ru-RU" dirty="0">
              <a:solidFill>
                <a:schemeClr val="tx1"/>
              </a:solidFill>
            </a:endParaRPr>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4417525" y="269855"/>
            <a:ext cx="995785" cy="707886"/>
          </a:xfrm>
          <a:prstGeom prst="rect">
            <a:avLst/>
          </a:prstGeom>
          <a:noFill/>
        </p:spPr>
        <p:txBody>
          <a:bodyPr wrap="none" rtlCol="0">
            <a:spAutoFit/>
          </a:bodyPr>
          <a:lstStyle/>
          <a:p>
            <a:r>
              <a:rPr lang="en-US" sz="4000" b="1" dirty="0" smtClean="0"/>
              <a:t>SQL</a:t>
            </a:r>
            <a:endParaRPr lang="ru-RU" sz="4000" b="1"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56"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11. Web Standards Continued. </a:t>
            </a:r>
            <a:r>
              <a:rPr lang="en-US" dirty="0" smtClean="0"/>
              <a:t>Author: Aleksey </a:t>
            </a:r>
            <a:r>
              <a:rPr lang="en-US" dirty="0" err="1" smtClean="0"/>
              <a:t>Semyonov</a:t>
            </a:r>
            <a:endParaRPr lang="ru-RU" dirty="0"/>
          </a:p>
        </p:txBody>
      </p:sp>
      <p:sp>
        <p:nvSpPr>
          <p:cNvPr id="68" name="Подзаголовок 36"/>
          <p:cNvSpPr txBox="1">
            <a:spLocks/>
          </p:cNvSpPr>
          <p:nvPr/>
        </p:nvSpPr>
        <p:spPr>
          <a:xfrm>
            <a:off x="2285984" y="1071546"/>
            <a:ext cx="5858498" cy="4714908"/>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l"/>
            <a:r>
              <a:rPr lang="en-US" sz="2000" dirty="0" smtClean="0"/>
              <a:t>Structured Query Language (SQL) </a:t>
            </a:r>
            <a:r>
              <a:rPr lang="en-US" sz="2000" dirty="0"/>
              <a:t>is a standard language for storing, manipulating and retrieving data in databases.</a:t>
            </a:r>
            <a:endParaRPr lang="en-US" sz="2000" dirty="0">
              <a:solidFill>
                <a:schemeClr val="tx1"/>
              </a:solidFill>
            </a:endParaRPr>
          </a:p>
        </p:txBody>
      </p:sp>
      <p:cxnSp>
        <p:nvCxnSpPr>
          <p:cNvPr id="38" name="Прямая соединительная линия 19"/>
          <p:cNvCxnSpPr/>
          <p:nvPr/>
        </p:nvCxnSpPr>
        <p:spPr>
          <a:xfrm rot="16200000" flipH="1">
            <a:off x="-535819" y="3107528"/>
            <a:ext cx="5357851" cy="3"/>
          </a:xfrm>
          <a:prstGeom prst="line">
            <a:avLst/>
          </a:prstGeom>
          <a:ln w="38100">
            <a:solidFill>
              <a:schemeClr val="accent6"/>
            </a:solidFill>
          </a:ln>
        </p:spPr>
        <p:style>
          <a:lnRef idx="1">
            <a:schemeClr val="accent1"/>
          </a:lnRef>
          <a:fillRef idx="0">
            <a:schemeClr val="accent1"/>
          </a:fillRef>
          <a:effectRef idx="0">
            <a:schemeClr val="accent1"/>
          </a:effectRef>
          <a:fontRef idx="minor">
            <a:schemeClr val="tx1"/>
          </a:fontRef>
        </p:style>
      </p:cxnSp>
      <p:sp>
        <p:nvSpPr>
          <p:cNvPr id="69" name="Полилиния 70"/>
          <p:cNvSpPr/>
          <p:nvPr/>
        </p:nvSpPr>
        <p:spPr>
          <a:xfrm rot="16200000">
            <a:off x="1800158" y="4121458"/>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1" name="Полилиния 11">
            <a:hlinkClick r:id="rId2"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72"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3" name="Полилиния 16">
            <a:hlinkClick r:id="rId3"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rgbClr val="002060"/>
                </a:solidFill>
              </a:rPr>
              <a:t>Client side scripting</a:t>
            </a:r>
            <a:endParaRPr lang="ru-RU" sz="1700" dirty="0">
              <a:solidFill>
                <a:srgbClr val="002060"/>
              </a:solidFill>
            </a:endParaRPr>
          </a:p>
        </p:txBody>
      </p:sp>
      <p:sp>
        <p:nvSpPr>
          <p:cNvPr id="74"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5" name="Полилиния 18">
            <a:hlinkClick r:id="rId4"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rgbClr val="002060"/>
                </a:solidFill>
              </a:rPr>
              <a:t>Server Side Scripting</a:t>
            </a:r>
            <a:endParaRPr lang="ru-RU" sz="1700" dirty="0">
              <a:solidFill>
                <a:srgbClr val="002060"/>
              </a:solidFill>
            </a:endParaRPr>
          </a:p>
        </p:txBody>
      </p:sp>
      <p:sp>
        <p:nvSpPr>
          <p:cNvPr id="76"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7" name="Полилиния 21">
            <a:hlinkClick r:id="rId5"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tx1"/>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chemeClr val="accent6"/>
                </a:solidFill>
              </a:rPr>
              <a:t>Databases</a:t>
            </a:r>
            <a:endParaRPr lang="ru-RU" sz="1700" dirty="0">
              <a:solidFill>
                <a:schemeClr val="accent6"/>
              </a:solidFill>
            </a:endParaRPr>
          </a:p>
        </p:txBody>
      </p:sp>
      <p:sp>
        <p:nvSpPr>
          <p:cNvPr id="78"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9" name="Полилиния 21">
            <a:hlinkClick r:id="rId6"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Reading and References</a:t>
            </a:r>
            <a:endParaRPr lang="ru-RU" sz="1700" kern="1200" dirty="0">
              <a:solidFill>
                <a:srgbClr val="002060"/>
              </a:solidFill>
            </a:endParaRPr>
          </a:p>
        </p:txBody>
      </p:sp>
    </p:spTree>
    <p:extLst>
      <p:ext uri="{BB962C8B-B14F-4D97-AF65-F5344CB8AC3E}">
        <p14:creationId xmlns:p14="http://schemas.microsoft.com/office/powerpoint/2010/main" val="2533536130"/>
      </p:ext>
    </p:ext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7" name="Подзаголовок 36"/>
          <p:cNvSpPr>
            <a:spLocks noGrp="1"/>
          </p:cNvSpPr>
          <p:nvPr>
            <p:ph type="subTitle" idx="1"/>
          </p:nvPr>
        </p:nvSpPr>
        <p:spPr>
          <a:xfrm>
            <a:off x="2285984" y="1071546"/>
            <a:ext cx="6643734" cy="4714908"/>
          </a:xfrm>
        </p:spPr>
        <p:txBody>
          <a:bodyPr>
            <a:normAutofit/>
          </a:bodyPr>
          <a:lstStyle/>
          <a:p>
            <a:pPr marL="514350" indent="-514350" algn="l">
              <a:buAutoNum type="arabicPeriod"/>
            </a:pPr>
            <a:r>
              <a:rPr lang="en-US" dirty="0">
                <a:solidFill>
                  <a:schemeClr val="tx1"/>
                </a:solidFill>
                <a:hlinkClick r:id="rId2"/>
              </a:rPr>
              <a:t>http://</a:t>
            </a:r>
            <a:r>
              <a:rPr lang="en-US" dirty="0" smtClean="0">
                <a:solidFill>
                  <a:schemeClr val="tx1"/>
                </a:solidFill>
                <a:hlinkClick r:id="rId2"/>
              </a:rPr>
              <a:t>www.yourwebskills.com/clientserver.php</a:t>
            </a:r>
            <a:r>
              <a:rPr lang="en-US" dirty="0" smtClean="0">
                <a:solidFill>
                  <a:schemeClr val="tx1"/>
                </a:solidFill>
              </a:rPr>
              <a:t> </a:t>
            </a:r>
          </a:p>
          <a:p>
            <a:pPr marL="514350" indent="-514350" algn="l">
              <a:buAutoNum type="arabicPeriod"/>
            </a:pPr>
            <a:r>
              <a:rPr lang="en-US" dirty="0">
                <a:solidFill>
                  <a:schemeClr val="tx1"/>
                </a:solidFill>
                <a:hlinkClick r:id="rId3"/>
              </a:rPr>
              <a:t>https://</a:t>
            </a:r>
            <a:r>
              <a:rPr lang="en-US" dirty="0" smtClean="0">
                <a:solidFill>
                  <a:schemeClr val="tx1"/>
                </a:solidFill>
                <a:hlinkClick r:id="rId3"/>
              </a:rPr>
              <a:t>www.w3schools.com/js/js_htmldom.asp</a:t>
            </a:r>
            <a:r>
              <a:rPr lang="en-US" dirty="0" smtClean="0">
                <a:solidFill>
                  <a:schemeClr val="tx1"/>
                </a:solidFill>
              </a:rPr>
              <a:t> </a:t>
            </a:r>
          </a:p>
          <a:p>
            <a:pPr marL="514350" indent="-514350" algn="l">
              <a:buAutoNum type="arabicPeriod"/>
            </a:pPr>
            <a:r>
              <a:rPr lang="en-US" dirty="0">
                <a:solidFill>
                  <a:schemeClr val="tx1"/>
                </a:solidFill>
                <a:hlinkClick r:id="rId4"/>
              </a:rPr>
              <a:t>http://blog.stoneriverelearning.com/top-5-programming-languages-used-in-web-development</a:t>
            </a:r>
            <a:r>
              <a:rPr lang="en-US" dirty="0" smtClean="0">
                <a:solidFill>
                  <a:schemeClr val="tx1"/>
                </a:solidFill>
                <a:hlinkClick r:id="rId4"/>
              </a:rPr>
              <a:t>/</a:t>
            </a:r>
            <a:r>
              <a:rPr lang="en-US" dirty="0" smtClean="0">
                <a:solidFill>
                  <a:schemeClr val="tx1"/>
                </a:solidFill>
              </a:rPr>
              <a:t> </a:t>
            </a:r>
          </a:p>
          <a:p>
            <a:pPr marL="514350" indent="-514350" algn="l">
              <a:buAutoNum type="arabicPeriod"/>
            </a:pPr>
            <a:endParaRPr lang="en-US" dirty="0" smtClean="0">
              <a:solidFill>
                <a:schemeClr val="tx1"/>
              </a:solidFill>
            </a:endParaRPr>
          </a:p>
          <a:p>
            <a:pPr marL="514350" indent="-514350" algn="l">
              <a:buAutoNum type="arabicPeriod"/>
            </a:pPr>
            <a:endParaRPr lang="en-US" dirty="0" smtClean="0">
              <a:solidFill>
                <a:schemeClr val="tx1"/>
              </a:solidFill>
            </a:endParaRPr>
          </a:p>
          <a:p>
            <a:pPr marL="514350" indent="-514350" algn="l">
              <a:buAutoNum type="arabicPeriod"/>
            </a:pPr>
            <a:endParaRPr lang="en-US" dirty="0" smtClean="0">
              <a:solidFill>
                <a:schemeClr val="tx1"/>
              </a:solidFill>
            </a:endParaRPr>
          </a:p>
          <a:p>
            <a:pPr marL="514350" indent="-514350" algn="l">
              <a:buAutoNum type="arabicPeriod"/>
            </a:pPr>
            <a:endParaRPr lang="ru-RU" dirty="0">
              <a:solidFill>
                <a:schemeClr val="tx1"/>
              </a:solidFill>
            </a:endParaRPr>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4655356" y="328745"/>
            <a:ext cx="1898790" cy="707886"/>
          </a:xfrm>
          <a:prstGeom prst="rect">
            <a:avLst/>
          </a:prstGeom>
          <a:noFill/>
        </p:spPr>
        <p:txBody>
          <a:bodyPr wrap="none" rtlCol="0">
            <a:spAutoFit/>
          </a:bodyPr>
          <a:lstStyle/>
          <a:p>
            <a:r>
              <a:rPr lang="en-US" sz="4000" b="1" dirty="0" smtClean="0"/>
              <a:t>Reading</a:t>
            </a:r>
            <a:endParaRPr lang="ru-RU" sz="4000" b="1"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38"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11. Web Standards Continued. </a:t>
            </a:r>
            <a:r>
              <a:rPr lang="en-US" dirty="0" smtClean="0"/>
              <a:t>Author: Aleksey </a:t>
            </a:r>
            <a:r>
              <a:rPr lang="en-US" dirty="0" err="1" smtClean="0"/>
              <a:t>Semyonov</a:t>
            </a:r>
            <a:endParaRPr lang="ru-RU" dirty="0"/>
          </a:p>
        </p:txBody>
      </p:sp>
      <p:cxnSp>
        <p:nvCxnSpPr>
          <p:cNvPr id="56" name="Прямая соединительная линия 19"/>
          <p:cNvCxnSpPr/>
          <p:nvPr/>
        </p:nvCxnSpPr>
        <p:spPr>
          <a:xfrm rot="16200000" flipH="1">
            <a:off x="-535819" y="3107528"/>
            <a:ext cx="5357851" cy="3"/>
          </a:xfrm>
          <a:prstGeom prst="line">
            <a:avLst/>
          </a:prstGeom>
          <a:ln w="38100">
            <a:solidFill>
              <a:schemeClr val="accent6"/>
            </a:solidFill>
          </a:ln>
        </p:spPr>
        <p:style>
          <a:lnRef idx="1">
            <a:schemeClr val="accent1"/>
          </a:lnRef>
          <a:fillRef idx="0">
            <a:schemeClr val="accent1"/>
          </a:fillRef>
          <a:effectRef idx="0">
            <a:schemeClr val="accent1"/>
          </a:effectRef>
          <a:fontRef idx="minor">
            <a:schemeClr val="tx1"/>
          </a:fontRef>
        </p:style>
      </p:cxnSp>
      <p:sp>
        <p:nvSpPr>
          <p:cNvPr id="68" name="Полилиния 70"/>
          <p:cNvSpPr/>
          <p:nvPr/>
        </p:nvSpPr>
        <p:spPr>
          <a:xfrm rot="16200000">
            <a:off x="1800158" y="534559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69" name="Полилиния 11">
            <a:hlinkClick r:id="rId5"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71"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2" name="Полилиния 16">
            <a:hlinkClick r:id="rId6"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rgbClr val="002060"/>
                </a:solidFill>
              </a:rPr>
              <a:t>Client side scripting</a:t>
            </a:r>
            <a:endParaRPr lang="ru-RU" sz="1700" dirty="0">
              <a:solidFill>
                <a:srgbClr val="002060"/>
              </a:solidFill>
            </a:endParaRPr>
          </a:p>
        </p:txBody>
      </p:sp>
      <p:sp>
        <p:nvSpPr>
          <p:cNvPr id="73"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4" name="Полилиния 18">
            <a:hlinkClick r:id="rId7"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rgbClr val="002060"/>
                </a:solidFill>
              </a:rPr>
              <a:t>Server Side Scripting</a:t>
            </a:r>
            <a:endParaRPr lang="ru-RU" sz="1700" dirty="0">
              <a:solidFill>
                <a:srgbClr val="002060"/>
              </a:solidFill>
            </a:endParaRPr>
          </a:p>
        </p:txBody>
      </p:sp>
      <p:sp>
        <p:nvSpPr>
          <p:cNvPr id="75"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6" name="Полилиния 21">
            <a:hlinkClick r:id="rId8"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Databases</a:t>
            </a:r>
            <a:endParaRPr lang="ru-RU" sz="1700" dirty="0">
              <a:solidFill>
                <a:srgbClr val="002060"/>
              </a:solidFill>
            </a:endParaRPr>
          </a:p>
        </p:txBody>
      </p:sp>
      <p:sp>
        <p:nvSpPr>
          <p:cNvPr id="77"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8" name="Полилиния 21">
            <a:hlinkClick r:id="rId9"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tx1"/>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chemeClr val="accent6"/>
                </a:solidFill>
              </a:rPr>
              <a:t>Reading and References</a:t>
            </a:r>
            <a:endParaRPr lang="ru-RU" sz="1700" dirty="0">
              <a:solidFill>
                <a:schemeClr val="accent6"/>
              </a:solidFill>
            </a:endParaRPr>
          </a:p>
        </p:txBody>
      </p:sp>
    </p:spTree>
    <p:extLst>
      <p:ext uri="{BB962C8B-B14F-4D97-AF65-F5344CB8AC3E}">
        <p14:creationId xmlns:p14="http://schemas.microsoft.com/office/powerpoint/2010/main" val="838956271"/>
      </p:ext>
    </p:extLst>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https://www.upwork.com/hiring/development/how-scripting-languages-work/</a:t>
            </a:r>
            <a:endParaRPr lang="ru-RU" dirty="0"/>
          </a:p>
        </p:txBody>
      </p:sp>
      <p:sp>
        <p:nvSpPr>
          <p:cNvPr id="37" name="Подзаголовок 36"/>
          <p:cNvSpPr>
            <a:spLocks noGrp="1"/>
          </p:cNvSpPr>
          <p:nvPr>
            <p:ph type="subTitle" idx="1"/>
          </p:nvPr>
        </p:nvSpPr>
        <p:spPr>
          <a:xfrm>
            <a:off x="2285984" y="1071546"/>
            <a:ext cx="6643734" cy="4714908"/>
          </a:xfrm>
        </p:spPr>
        <p:txBody>
          <a:bodyPr>
            <a:normAutofit/>
          </a:bodyPr>
          <a:lstStyle/>
          <a:p>
            <a:pPr algn="l"/>
            <a:endParaRPr lang="en-US" dirty="0" smtClean="0">
              <a:solidFill>
                <a:schemeClr val="tx1"/>
              </a:solidFill>
            </a:endParaRPr>
          </a:p>
          <a:p>
            <a:pPr marL="514350" indent="-514350" algn="l">
              <a:buAutoNum type="arabicPeriod"/>
            </a:pPr>
            <a:endParaRPr lang="ru-RU" dirty="0">
              <a:solidFill>
                <a:schemeClr val="tx1"/>
              </a:solidFill>
            </a:endParaRPr>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3131840" y="285728"/>
            <a:ext cx="5269456" cy="707886"/>
          </a:xfrm>
          <a:prstGeom prst="rect">
            <a:avLst/>
          </a:prstGeom>
          <a:noFill/>
        </p:spPr>
        <p:txBody>
          <a:bodyPr wrap="none" rtlCol="0">
            <a:spAutoFit/>
          </a:bodyPr>
          <a:lstStyle/>
          <a:p>
            <a:r>
              <a:rPr lang="en-US" sz="4000" b="1" dirty="0" smtClean="0"/>
              <a:t>Reading and References</a:t>
            </a:r>
            <a:endParaRPr lang="ru-RU" sz="4000" b="1"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38"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11. Web Standards Continued. </a:t>
            </a:r>
            <a:r>
              <a:rPr lang="en-US" dirty="0" smtClean="0"/>
              <a:t>Author: Aleksey </a:t>
            </a:r>
            <a:r>
              <a:rPr lang="en-US" dirty="0" err="1" smtClean="0"/>
              <a:t>Semyonov</a:t>
            </a:r>
            <a:endParaRPr lang="ru-RU" dirty="0"/>
          </a:p>
        </p:txBody>
      </p:sp>
      <p:sp>
        <p:nvSpPr>
          <p:cNvPr id="56" name="Подзаголовок 36"/>
          <p:cNvSpPr txBox="1">
            <a:spLocks/>
          </p:cNvSpPr>
          <p:nvPr/>
        </p:nvSpPr>
        <p:spPr>
          <a:xfrm>
            <a:off x="2438384" y="1223946"/>
            <a:ext cx="6643734" cy="4714908"/>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marL="514350" indent="-514350" algn="l">
              <a:buFont typeface="Arial" pitchFamily="34" charset="0"/>
              <a:buAutoNum type="arabicPeriod"/>
            </a:pPr>
            <a:r>
              <a:rPr lang="en-US" sz="1800" dirty="0" smtClean="0">
                <a:solidFill>
                  <a:schemeClr val="tx1"/>
                </a:solidFill>
              </a:rPr>
              <a:t>Client vs. server side scripting</a:t>
            </a:r>
            <a:r>
              <a:rPr lang="en-US" sz="1800" dirty="0">
                <a:solidFill>
                  <a:schemeClr val="tx1"/>
                </a:solidFill>
              </a:rPr>
              <a:t>: </a:t>
            </a:r>
            <a:r>
              <a:rPr lang="en-US" sz="1800" dirty="0">
                <a:solidFill>
                  <a:schemeClr val="tx1"/>
                </a:solidFill>
                <a:hlinkClick r:id="rId2"/>
              </a:rPr>
              <a:t>https://www.upwork.com/hiring/development/how-scripting-languages-work</a:t>
            </a:r>
            <a:r>
              <a:rPr lang="en-US" sz="1800" dirty="0" smtClean="0">
                <a:solidFill>
                  <a:schemeClr val="tx1"/>
                </a:solidFill>
                <a:hlinkClick r:id="rId2"/>
              </a:rPr>
              <a:t>/</a:t>
            </a:r>
            <a:r>
              <a:rPr lang="en-US" sz="1800" dirty="0" smtClean="0">
                <a:solidFill>
                  <a:schemeClr val="tx1"/>
                </a:solidFill>
              </a:rPr>
              <a:t> </a:t>
            </a:r>
          </a:p>
          <a:p>
            <a:pPr marL="514350" indent="-514350" algn="l">
              <a:buFont typeface="Arial" pitchFamily="34" charset="0"/>
              <a:buAutoNum type="arabicPeriod"/>
            </a:pPr>
            <a:r>
              <a:rPr lang="en-GB" sz="1800" dirty="0">
                <a:solidFill>
                  <a:schemeClr val="tx1"/>
                </a:solidFill>
              </a:rPr>
              <a:t>DOM: </a:t>
            </a:r>
            <a:r>
              <a:rPr lang="en-GB" sz="1800" dirty="0">
                <a:solidFill>
                  <a:schemeClr val="tx1"/>
                </a:solidFill>
                <a:hlinkClick r:id="rId3"/>
              </a:rPr>
              <a:t>https://</a:t>
            </a:r>
            <a:r>
              <a:rPr lang="en-GB" sz="1800" dirty="0" smtClean="0">
                <a:solidFill>
                  <a:schemeClr val="tx1"/>
                </a:solidFill>
                <a:hlinkClick r:id="rId3"/>
              </a:rPr>
              <a:t>www.w3.org/TR/DOM-Level-3-Core/introduction.html</a:t>
            </a:r>
            <a:r>
              <a:rPr lang="en-GB" sz="1800" dirty="0" smtClean="0">
                <a:solidFill>
                  <a:schemeClr val="tx1"/>
                </a:solidFill>
              </a:rPr>
              <a:t> </a:t>
            </a:r>
          </a:p>
          <a:p>
            <a:pPr marL="514350" indent="-514350" algn="l">
              <a:buFont typeface="Arial" pitchFamily="34" charset="0"/>
              <a:buAutoNum type="arabicPeriod"/>
            </a:pPr>
            <a:r>
              <a:rPr lang="en-GB" sz="1800" dirty="0" smtClean="0">
                <a:solidFill>
                  <a:schemeClr val="tx1"/>
                </a:solidFill>
              </a:rPr>
              <a:t>JQuery image: </a:t>
            </a:r>
            <a:r>
              <a:rPr lang="en-GB" sz="1800" dirty="0">
                <a:solidFill>
                  <a:schemeClr val="tx1"/>
                </a:solidFill>
                <a:hlinkClick r:id="rId4"/>
              </a:rPr>
              <a:t>https://www.sitepoint.com/pagination-jquery-ajax-php</a:t>
            </a:r>
            <a:r>
              <a:rPr lang="en-GB" sz="1800" dirty="0" smtClean="0">
                <a:solidFill>
                  <a:schemeClr val="tx1"/>
                </a:solidFill>
                <a:hlinkClick r:id="rId4"/>
              </a:rPr>
              <a:t>/</a:t>
            </a:r>
            <a:r>
              <a:rPr lang="en-GB" sz="1800" dirty="0" smtClean="0">
                <a:solidFill>
                  <a:schemeClr val="tx1"/>
                </a:solidFill>
              </a:rPr>
              <a:t> </a:t>
            </a:r>
          </a:p>
          <a:p>
            <a:pPr marL="514350" indent="-514350" algn="l">
              <a:buFont typeface="Arial" pitchFamily="34" charset="0"/>
              <a:buAutoNum type="arabicPeriod"/>
            </a:pPr>
            <a:r>
              <a:rPr lang="en-GB" sz="1800" dirty="0" err="1" smtClean="0">
                <a:solidFill>
                  <a:schemeClr val="tx1"/>
                </a:solidFill>
              </a:rPr>
              <a:t>Jquery</a:t>
            </a:r>
            <a:r>
              <a:rPr lang="en-GB" sz="1800" dirty="0" smtClean="0">
                <a:solidFill>
                  <a:schemeClr val="tx1"/>
                </a:solidFill>
              </a:rPr>
              <a:t> definition: </a:t>
            </a:r>
            <a:r>
              <a:rPr lang="en-US" sz="1800" dirty="0">
                <a:hlinkClick r:id="rId5"/>
              </a:rPr>
              <a:t>https://</a:t>
            </a:r>
            <a:r>
              <a:rPr lang="en-US" sz="1800" dirty="0" smtClean="0">
                <a:hlinkClick r:id="rId5"/>
              </a:rPr>
              <a:t>techterms.com/definition/jquery</a:t>
            </a:r>
            <a:r>
              <a:rPr lang="en-US" sz="1800" dirty="0" smtClean="0"/>
              <a:t> </a:t>
            </a:r>
          </a:p>
          <a:p>
            <a:pPr marL="514350" indent="-514350" algn="l">
              <a:buFont typeface="Arial" pitchFamily="34" charset="0"/>
              <a:buAutoNum type="arabicPeriod"/>
            </a:pPr>
            <a:r>
              <a:rPr lang="en-GB" sz="1800" dirty="0" smtClean="0">
                <a:solidFill>
                  <a:schemeClr val="tx1"/>
                </a:solidFill>
              </a:rPr>
              <a:t>Server side scripting: </a:t>
            </a:r>
            <a:r>
              <a:rPr lang="en-US" sz="1800" dirty="0" smtClean="0">
                <a:hlinkClick r:id="rId6"/>
              </a:rPr>
              <a:t>www.computerhope.com/jargon/s/server-side-scripting.htm</a:t>
            </a:r>
            <a:r>
              <a:rPr lang="en-US" sz="1800" dirty="0" smtClean="0"/>
              <a:t> </a:t>
            </a:r>
            <a:endParaRPr lang="en-GB" sz="1800" dirty="0" smtClean="0">
              <a:solidFill>
                <a:schemeClr val="tx1"/>
              </a:solidFill>
            </a:endParaRPr>
          </a:p>
          <a:p>
            <a:pPr marL="514350" indent="-514350" algn="l">
              <a:buFont typeface="Arial" pitchFamily="34" charset="0"/>
              <a:buAutoNum type="arabicPeriod"/>
            </a:pPr>
            <a:r>
              <a:rPr lang="en-GB" sz="1800" dirty="0" smtClean="0">
                <a:solidFill>
                  <a:schemeClr val="tx1"/>
                </a:solidFill>
              </a:rPr>
              <a:t>PHP</a:t>
            </a:r>
            <a:r>
              <a:rPr lang="en-GB" sz="1800" dirty="0">
                <a:solidFill>
                  <a:schemeClr val="tx1"/>
                </a:solidFill>
              </a:rPr>
              <a:t>: </a:t>
            </a:r>
            <a:r>
              <a:rPr lang="en-GB" sz="1800" dirty="0">
                <a:solidFill>
                  <a:schemeClr val="tx1"/>
                </a:solidFill>
                <a:hlinkClick r:id="rId7"/>
              </a:rPr>
              <a:t>http://</a:t>
            </a:r>
            <a:r>
              <a:rPr lang="en-GB" sz="1800" dirty="0" smtClean="0">
                <a:solidFill>
                  <a:schemeClr val="tx1"/>
                </a:solidFill>
                <a:hlinkClick r:id="rId7"/>
              </a:rPr>
              <a:t>www.webopedia.com/TERM/P/PHP.html</a:t>
            </a:r>
            <a:r>
              <a:rPr lang="en-GB" sz="1800" dirty="0" smtClean="0">
                <a:solidFill>
                  <a:schemeClr val="tx1"/>
                </a:solidFill>
              </a:rPr>
              <a:t> </a:t>
            </a:r>
          </a:p>
          <a:p>
            <a:pPr marL="514350" indent="-514350" algn="l">
              <a:buFont typeface="Arial" pitchFamily="34" charset="0"/>
              <a:buAutoNum type="arabicPeriod"/>
            </a:pPr>
            <a:r>
              <a:rPr lang="en-GB" sz="1800" dirty="0">
                <a:solidFill>
                  <a:schemeClr val="tx1"/>
                </a:solidFill>
              </a:rPr>
              <a:t>ASP: </a:t>
            </a:r>
            <a:r>
              <a:rPr lang="en-GB" sz="1800" dirty="0">
                <a:solidFill>
                  <a:schemeClr val="tx1"/>
                </a:solidFill>
                <a:hlinkClick r:id="rId8"/>
              </a:rPr>
              <a:t>https://</a:t>
            </a:r>
            <a:r>
              <a:rPr lang="en-GB" sz="1800" dirty="0" smtClean="0">
                <a:solidFill>
                  <a:schemeClr val="tx1"/>
                </a:solidFill>
                <a:hlinkClick r:id="rId8"/>
              </a:rPr>
              <a:t>www.techopedia.com/definition/23088/active-server-pages-asp-pages</a:t>
            </a:r>
            <a:r>
              <a:rPr lang="en-GB" sz="1800" dirty="0" smtClean="0">
                <a:solidFill>
                  <a:schemeClr val="tx1"/>
                </a:solidFill>
              </a:rPr>
              <a:t> </a:t>
            </a:r>
          </a:p>
          <a:p>
            <a:pPr marL="514350" indent="-514350" algn="l">
              <a:buFont typeface="Arial" pitchFamily="34" charset="0"/>
              <a:buAutoNum type="arabicPeriod"/>
            </a:pPr>
            <a:r>
              <a:rPr lang="en-GB" sz="1800" dirty="0">
                <a:solidFill>
                  <a:schemeClr val="tx1"/>
                </a:solidFill>
              </a:rPr>
              <a:t>SQL: </a:t>
            </a:r>
            <a:r>
              <a:rPr lang="en-GB" sz="1800" dirty="0">
                <a:solidFill>
                  <a:schemeClr val="tx1"/>
                </a:solidFill>
                <a:hlinkClick r:id="rId9"/>
              </a:rPr>
              <a:t>https://</a:t>
            </a:r>
            <a:r>
              <a:rPr lang="en-GB" sz="1800" dirty="0" smtClean="0">
                <a:solidFill>
                  <a:schemeClr val="tx1"/>
                </a:solidFill>
                <a:hlinkClick r:id="rId9"/>
              </a:rPr>
              <a:t>www.w3schools.com/sql/default.asp</a:t>
            </a:r>
            <a:r>
              <a:rPr lang="en-GB" sz="1800" dirty="0" smtClean="0">
                <a:solidFill>
                  <a:schemeClr val="tx1"/>
                </a:solidFill>
              </a:rPr>
              <a:t> </a:t>
            </a:r>
            <a:endParaRPr lang="en-US" sz="1800" dirty="0" smtClean="0">
              <a:solidFill>
                <a:schemeClr val="tx1"/>
              </a:solidFill>
            </a:endParaRPr>
          </a:p>
          <a:p>
            <a:pPr marL="514350" indent="-514350" algn="l">
              <a:buFont typeface="Arial" pitchFamily="34" charset="0"/>
              <a:buAutoNum type="arabicPeriod"/>
            </a:pPr>
            <a:endParaRPr lang="en-US" dirty="0" smtClean="0">
              <a:solidFill>
                <a:schemeClr val="tx1"/>
              </a:solidFill>
            </a:endParaRPr>
          </a:p>
          <a:p>
            <a:pPr marL="514350" indent="-514350" algn="l">
              <a:buFont typeface="Arial" pitchFamily="34" charset="0"/>
              <a:buAutoNum type="arabicPeriod"/>
            </a:pPr>
            <a:endParaRPr lang="ru-RU" dirty="0">
              <a:solidFill>
                <a:schemeClr val="tx1"/>
              </a:solidFill>
            </a:endParaRPr>
          </a:p>
        </p:txBody>
      </p:sp>
      <p:cxnSp>
        <p:nvCxnSpPr>
          <p:cNvPr id="69" name="Прямая соединительная линия 19"/>
          <p:cNvCxnSpPr/>
          <p:nvPr/>
        </p:nvCxnSpPr>
        <p:spPr>
          <a:xfrm rot="16200000" flipH="1">
            <a:off x="-535819" y="3107528"/>
            <a:ext cx="5357851" cy="3"/>
          </a:xfrm>
          <a:prstGeom prst="line">
            <a:avLst/>
          </a:prstGeom>
          <a:ln w="38100">
            <a:solidFill>
              <a:schemeClr val="accent6"/>
            </a:solidFill>
          </a:ln>
        </p:spPr>
        <p:style>
          <a:lnRef idx="1">
            <a:schemeClr val="accent1"/>
          </a:lnRef>
          <a:fillRef idx="0">
            <a:schemeClr val="accent1"/>
          </a:fillRef>
          <a:effectRef idx="0">
            <a:schemeClr val="accent1"/>
          </a:effectRef>
          <a:fontRef idx="minor">
            <a:schemeClr val="tx1"/>
          </a:fontRef>
        </p:style>
      </p:cxnSp>
      <p:sp>
        <p:nvSpPr>
          <p:cNvPr id="71" name="Полилиния 70"/>
          <p:cNvSpPr/>
          <p:nvPr/>
        </p:nvSpPr>
        <p:spPr>
          <a:xfrm rot="16200000">
            <a:off x="1800158" y="534559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2" name="Полилиния 11">
            <a:hlinkClick r:id="rId10"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73"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4" name="Полилиния 16">
            <a:hlinkClick r:id="rId11"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rgbClr val="002060"/>
                </a:solidFill>
              </a:rPr>
              <a:t>Client side scripting</a:t>
            </a:r>
            <a:endParaRPr lang="ru-RU" sz="1700" dirty="0">
              <a:solidFill>
                <a:srgbClr val="002060"/>
              </a:solidFill>
            </a:endParaRPr>
          </a:p>
        </p:txBody>
      </p:sp>
      <p:sp>
        <p:nvSpPr>
          <p:cNvPr id="75"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6" name="Полилиния 18">
            <a:hlinkClick r:id="rId12"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rgbClr val="002060"/>
                </a:solidFill>
              </a:rPr>
              <a:t>Server Side Scripting</a:t>
            </a:r>
            <a:endParaRPr lang="ru-RU" sz="1700" dirty="0">
              <a:solidFill>
                <a:srgbClr val="002060"/>
              </a:solidFill>
            </a:endParaRPr>
          </a:p>
        </p:txBody>
      </p:sp>
      <p:sp>
        <p:nvSpPr>
          <p:cNvPr id="77"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8" name="Полилиния 21">
            <a:hlinkClick r:id="rId13"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Databases</a:t>
            </a:r>
            <a:endParaRPr lang="ru-RU" sz="1700" dirty="0">
              <a:solidFill>
                <a:srgbClr val="002060"/>
              </a:solidFill>
            </a:endParaRPr>
          </a:p>
        </p:txBody>
      </p:sp>
      <p:sp>
        <p:nvSpPr>
          <p:cNvPr id="79"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80" name="Полилиния 21">
            <a:hlinkClick r:id="rId14"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tx1"/>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chemeClr val="accent6"/>
                </a:solidFill>
              </a:rPr>
              <a:t>Reading and References</a:t>
            </a:r>
            <a:endParaRPr lang="ru-RU" sz="1700" dirty="0">
              <a:solidFill>
                <a:schemeClr val="accent6"/>
              </a:solidFill>
            </a:endParaRPr>
          </a:p>
        </p:txBody>
      </p:sp>
    </p:spTree>
    <p:extLst>
      <p:ext uri="{BB962C8B-B14F-4D97-AF65-F5344CB8AC3E}">
        <p14:creationId xmlns:p14="http://schemas.microsoft.com/office/powerpoint/2010/main" val="3949852405"/>
      </p:ext>
    </p:extLst>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https://www.upwork.com/hiring/development/how-scripting-languages-work/</a:t>
            </a:r>
            <a:endParaRPr lang="ru-RU" dirty="0"/>
          </a:p>
        </p:txBody>
      </p:sp>
      <p:sp>
        <p:nvSpPr>
          <p:cNvPr id="37" name="Подзаголовок 36"/>
          <p:cNvSpPr>
            <a:spLocks noGrp="1"/>
          </p:cNvSpPr>
          <p:nvPr>
            <p:ph type="subTitle" idx="1"/>
          </p:nvPr>
        </p:nvSpPr>
        <p:spPr>
          <a:xfrm>
            <a:off x="2285984" y="1071546"/>
            <a:ext cx="6643734" cy="4714908"/>
          </a:xfrm>
        </p:spPr>
        <p:txBody>
          <a:bodyPr>
            <a:normAutofit/>
          </a:bodyPr>
          <a:lstStyle/>
          <a:p>
            <a:pPr algn="l"/>
            <a:endParaRPr lang="en-US" dirty="0" smtClean="0">
              <a:solidFill>
                <a:schemeClr val="tx1"/>
              </a:solidFill>
            </a:endParaRPr>
          </a:p>
          <a:p>
            <a:pPr marL="514350" indent="-514350" algn="l">
              <a:buAutoNum type="arabicPeriod"/>
            </a:pPr>
            <a:endParaRPr lang="ru-RU" dirty="0">
              <a:solidFill>
                <a:schemeClr val="tx1"/>
              </a:solidFill>
            </a:endParaRPr>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3131840" y="285728"/>
            <a:ext cx="5269456" cy="707886"/>
          </a:xfrm>
          <a:prstGeom prst="rect">
            <a:avLst/>
          </a:prstGeom>
          <a:noFill/>
        </p:spPr>
        <p:txBody>
          <a:bodyPr wrap="none" rtlCol="0">
            <a:spAutoFit/>
          </a:bodyPr>
          <a:lstStyle/>
          <a:p>
            <a:r>
              <a:rPr lang="en-US" sz="4000" b="1" dirty="0" smtClean="0"/>
              <a:t>Reading and References</a:t>
            </a:r>
            <a:endParaRPr lang="ru-RU" sz="4000" b="1"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38"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11. Web Standards Continued. </a:t>
            </a:r>
            <a:r>
              <a:rPr lang="en-US" dirty="0" smtClean="0"/>
              <a:t>Author: Aleksey </a:t>
            </a:r>
            <a:r>
              <a:rPr lang="en-US" dirty="0" err="1" smtClean="0"/>
              <a:t>Semyonov</a:t>
            </a:r>
            <a:endParaRPr lang="ru-RU" dirty="0"/>
          </a:p>
        </p:txBody>
      </p:sp>
      <p:sp>
        <p:nvSpPr>
          <p:cNvPr id="56" name="Подзаголовок 36"/>
          <p:cNvSpPr txBox="1">
            <a:spLocks/>
          </p:cNvSpPr>
          <p:nvPr/>
        </p:nvSpPr>
        <p:spPr>
          <a:xfrm>
            <a:off x="2438384" y="1223946"/>
            <a:ext cx="6643734" cy="4714908"/>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marL="514350" indent="-514350" algn="l">
              <a:buFont typeface="Arial" pitchFamily="34" charset="0"/>
              <a:buAutoNum type="arabicPeriod"/>
            </a:pPr>
            <a:r>
              <a:rPr lang="en-US" sz="1800" dirty="0" smtClean="0">
                <a:solidFill>
                  <a:schemeClr val="tx1"/>
                </a:solidFill>
              </a:rPr>
              <a:t>Database image: </a:t>
            </a:r>
            <a:r>
              <a:rPr lang="en-US" sz="1800" dirty="0" smtClean="0">
                <a:solidFill>
                  <a:schemeClr val="tx1"/>
                </a:solidFill>
                <a:hlinkClick r:id="rId2"/>
              </a:rPr>
              <a:t>http</a:t>
            </a:r>
            <a:r>
              <a:rPr lang="en-US" sz="1800" dirty="0">
                <a:solidFill>
                  <a:schemeClr val="tx1"/>
                </a:solidFill>
                <a:hlinkClick r:id="rId2"/>
              </a:rPr>
              <a:t>://labs.sogeti.com/modern-databases-of-the-21st-century</a:t>
            </a:r>
            <a:r>
              <a:rPr lang="en-US" sz="1800" dirty="0" smtClean="0">
                <a:solidFill>
                  <a:schemeClr val="tx1"/>
                </a:solidFill>
                <a:hlinkClick r:id="rId2"/>
              </a:rPr>
              <a:t>/</a:t>
            </a:r>
            <a:r>
              <a:rPr lang="en-US" sz="1800" dirty="0" smtClean="0">
                <a:solidFill>
                  <a:schemeClr val="tx1"/>
                </a:solidFill>
              </a:rPr>
              <a:t> </a:t>
            </a:r>
          </a:p>
          <a:p>
            <a:pPr marL="514350" indent="-514350" algn="l">
              <a:buFont typeface="Arial" pitchFamily="34" charset="0"/>
              <a:buAutoNum type="arabicPeriod"/>
            </a:pPr>
            <a:r>
              <a:rPr lang="en-GB" sz="1800" dirty="0" smtClean="0">
                <a:solidFill>
                  <a:schemeClr val="tx1"/>
                </a:solidFill>
              </a:rPr>
              <a:t>ASP.net image</a:t>
            </a:r>
            <a:r>
              <a:rPr lang="en-GB" sz="1800" dirty="0">
                <a:solidFill>
                  <a:schemeClr val="tx1"/>
                </a:solidFill>
              </a:rPr>
              <a:t>: </a:t>
            </a:r>
            <a:r>
              <a:rPr lang="en-GB" sz="1800" dirty="0">
                <a:solidFill>
                  <a:schemeClr val="tx1"/>
                </a:solidFill>
                <a:hlinkClick r:id="rId3"/>
              </a:rPr>
              <a:t>https://www.asp.net</a:t>
            </a:r>
            <a:r>
              <a:rPr lang="en-GB" sz="1800" dirty="0" smtClean="0">
                <a:solidFill>
                  <a:schemeClr val="tx1"/>
                </a:solidFill>
                <a:hlinkClick r:id="rId3"/>
              </a:rPr>
              <a:t>/</a:t>
            </a:r>
            <a:r>
              <a:rPr lang="en-GB" sz="1800" dirty="0" smtClean="0">
                <a:solidFill>
                  <a:schemeClr val="tx1"/>
                </a:solidFill>
              </a:rPr>
              <a:t> </a:t>
            </a:r>
          </a:p>
          <a:p>
            <a:pPr marL="514350" indent="-514350" algn="l">
              <a:buFont typeface="Arial" pitchFamily="34" charset="0"/>
              <a:buAutoNum type="arabicPeriod"/>
            </a:pPr>
            <a:r>
              <a:rPr lang="en-GB" sz="1800" dirty="0">
                <a:solidFill>
                  <a:schemeClr val="tx1"/>
                </a:solidFill>
              </a:rPr>
              <a:t>PHP image: </a:t>
            </a:r>
            <a:r>
              <a:rPr lang="en-GB" sz="1800" dirty="0">
                <a:solidFill>
                  <a:schemeClr val="tx1"/>
                </a:solidFill>
                <a:hlinkClick r:id="rId4"/>
              </a:rPr>
              <a:t>https://</a:t>
            </a:r>
            <a:r>
              <a:rPr lang="en-GB" sz="1800" dirty="0" smtClean="0">
                <a:solidFill>
                  <a:schemeClr val="tx1"/>
                </a:solidFill>
                <a:hlinkClick r:id="rId4"/>
              </a:rPr>
              <a:t>en.wikipedia.org/wiki/PHP</a:t>
            </a:r>
            <a:r>
              <a:rPr lang="en-GB" sz="1800" dirty="0" smtClean="0">
                <a:solidFill>
                  <a:schemeClr val="tx1"/>
                </a:solidFill>
              </a:rPr>
              <a:t> </a:t>
            </a:r>
          </a:p>
          <a:p>
            <a:pPr marL="514350" indent="-514350" algn="l">
              <a:buFont typeface="Arial" pitchFamily="34" charset="0"/>
              <a:buAutoNum type="arabicPeriod"/>
            </a:pPr>
            <a:r>
              <a:rPr lang="en-GB" sz="1800" dirty="0" smtClean="0">
                <a:solidFill>
                  <a:schemeClr val="tx1"/>
                </a:solidFill>
              </a:rPr>
              <a:t>Server side language </a:t>
            </a:r>
            <a:r>
              <a:rPr lang="en-GB" sz="1800" dirty="0">
                <a:solidFill>
                  <a:schemeClr val="tx1"/>
                </a:solidFill>
              </a:rPr>
              <a:t>popularity image: </a:t>
            </a:r>
            <a:r>
              <a:rPr lang="en-GB" sz="1800" dirty="0">
                <a:solidFill>
                  <a:schemeClr val="tx1"/>
                </a:solidFill>
                <a:hlinkClick r:id="rId5"/>
              </a:rPr>
              <a:t>http://blog.stoneriverelearning.com/top-5-programming-languages-used-in-web-development</a:t>
            </a:r>
            <a:r>
              <a:rPr lang="en-GB" sz="1800" dirty="0" smtClean="0">
                <a:solidFill>
                  <a:schemeClr val="tx1"/>
                </a:solidFill>
                <a:hlinkClick r:id="rId5"/>
              </a:rPr>
              <a:t>/</a:t>
            </a:r>
            <a:r>
              <a:rPr lang="en-GB" sz="1800" dirty="0" smtClean="0">
                <a:solidFill>
                  <a:schemeClr val="tx1"/>
                </a:solidFill>
              </a:rPr>
              <a:t> </a:t>
            </a:r>
            <a:endParaRPr lang="en-US" dirty="0" smtClean="0">
              <a:solidFill>
                <a:schemeClr val="tx1"/>
              </a:solidFill>
            </a:endParaRPr>
          </a:p>
          <a:p>
            <a:pPr marL="514350" indent="-514350" algn="l">
              <a:buFont typeface="Arial" pitchFamily="34" charset="0"/>
              <a:buAutoNum type="arabicPeriod"/>
            </a:pPr>
            <a:endParaRPr lang="ru-RU" dirty="0">
              <a:solidFill>
                <a:schemeClr val="tx1"/>
              </a:solidFill>
            </a:endParaRPr>
          </a:p>
        </p:txBody>
      </p:sp>
      <p:cxnSp>
        <p:nvCxnSpPr>
          <p:cNvPr id="68" name="Прямая соединительная линия 19"/>
          <p:cNvCxnSpPr/>
          <p:nvPr/>
        </p:nvCxnSpPr>
        <p:spPr>
          <a:xfrm rot="16200000" flipH="1">
            <a:off x="-535819" y="3107528"/>
            <a:ext cx="5357851" cy="3"/>
          </a:xfrm>
          <a:prstGeom prst="line">
            <a:avLst/>
          </a:prstGeom>
          <a:ln w="38100">
            <a:solidFill>
              <a:schemeClr val="accent6"/>
            </a:solidFill>
          </a:ln>
        </p:spPr>
        <p:style>
          <a:lnRef idx="1">
            <a:schemeClr val="accent1"/>
          </a:lnRef>
          <a:fillRef idx="0">
            <a:schemeClr val="accent1"/>
          </a:fillRef>
          <a:effectRef idx="0">
            <a:schemeClr val="accent1"/>
          </a:effectRef>
          <a:fontRef idx="minor">
            <a:schemeClr val="tx1"/>
          </a:fontRef>
        </p:style>
      </p:cxnSp>
      <p:sp>
        <p:nvSpPr>
          <p:cNvPr id="69" name="Полилиния 70"/>
          <p:cNvSpPr/>
          <p:nvPr/>
        </p:nvSpPr>
        <p:spPr>
          <a:xfrm rot="16200000">
            <a:off x="1800158" y="534559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1" name="Полилиния 11">
            <a:hlinkClick r:id="rId6"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72"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3" name="Полилиния 16">
            <a:hlinkClick r:id="rId7"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rgbClr val="002060"/>
                </a:solidFill>
              </a:rPr>
              <a:t>Client side scripting</a:t>
            </a:r>
            <a:endParaRPr lang="ru-RU" sz="1700" dirty="0">
              <a:solidFill>
                <a:srgbClr val="002060"/>
              </a:solidFill>
            </a:endParaRPr>
          </a:p>
        </p:txBody>
      </p:sp>
      <p:sp>
        <p:nvSpPr>
          <p:cNvPr id="74"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5" name="Полилиния 18">
            <a:hlinkClick r:id="rId8"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rgbClr val="002060"/>
                </a:solidFill>
              </a:rPr>
              <a:t>Server Side Scripting</a:t>
            </a:r>
            <a:endParaRPr lang="ru-RU" sz="1700" dirty="0">
              <a:solidFill>
                <a:srgbClr val="002060"/>
              </a:solidFill>
            </a:endParaRPr>
          </a:p>
        </p:txBody>
      </p:sp>
      <p:sp>
        <p:nvSpPr>
          <p:cNvPr id="76"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7" name="Полилиния 21">
            <a:hlinkClick r:id="rId9"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Databases</a:t>
            </a:r>
            <a:endParaRPr lang="ru-RU" sz="1700" dirty="0">
              <a:solidFill>
                <a:srgbClr val="002060"/>
              </a:solidFill>
            </a:endParaRPr>
          </a:p>
        </p:txBody>
      </p:sp>
      <p:sp>
        <p:nvSpPr>
          <p:cNvPr id="78"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79" name="Полилиния 21">
            <a:hlinkClick r:id="rId10"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tx1"/>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chemeClr val="accent6"/>
                </a:solidFill>
              </a:rPr>
              <a:t>Reading and References</a:t>
            </a:r>
            <a:endParaRPr lang="ru-RU" sz="1700" dirty="0">
              <a:solidFill>
                <a:schemeClr val="accent6"/>
              </a:solidFill>
            </a:endParaRPr>
          </a:p>
        </p:txBody>
      </p:sp>
    </p:spTree>
    <p:extLst>
      <p:ext uri="{BB962C8B-B14F-4D97-AF65-F5344CB8AC3E}">
        <p14:creationId xmlns:p14="http://schemas.microsoft.com/office/powerpoint/2010/main" val="3457467164"/>
      </p:ext>
    </p:extLst>
  </p:cSld>
  <p:clrMapOvr>
    <a:masterClrMapping/>
  </p:clrMapOvr>
  <p:transition/>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8975</TotalTime>
  <Words>824</Words>
  <Application>Microsoft Office PowerPoint</Application>
  <PresentationFormat>On-screen Show (4:3)</PresentationFormat>
  <Paragraphs>200</Paragraphs>
  <Slides>20</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20</vt:i4>
      </vt:variant>
    </vt:vector>
  </HeadingPairs>
  <TitlesOfParts>
    <vt:vector size="23" baseType="lpstr">
      <vt:lpstr>Arial</vt:lpstr>
      <vt:lpstr>Calibri</vt:lpstr>
      <vt:lpstr>Тема Office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Admin</dc:creator>
  <cp:lastModifiedBy>Aleksey Semyonov</cp:lastModifiedBy>
  <cp:revision>137</cp:revision>
  <dcterms:created xsi:type="dcterms:W3CDTF">2014-01-11T14:51:00Z</dcterms:created>
  <dcterms:modified xsi:type="dcterms:W3CDTF">2017-03-23T03:55:12Z</dcterms:modified>
</cp:coreProperties>
</file>