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75" r:id="rId2"/>
    <p:sldId id="256" r:id="rId3"/>
    <p:sldId id="276" r:id="rId4"/>
    <p:sldId id="282" r:id="rId5"/>
    <p:sldId id="283" r:id="rId6"/>
    <p:sldId id="280" r:id="rId7"/>
    <p:sldId id="284" r:id="rId8"/>
    <p:sldId id="285" r:id="rId9"/>
    <p:sldId id="277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78" r:id="rId19"/>
    <p:sldId id="294" r:id="rId20"/>
    <p:sldId id="279" r:id="rId21"/>
    <p:sldId id="295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18" autoAdjust="0"/>
  </p:normalViewPr>
  <p:slideViewPr>
    <p:cSldViewPr>
      <p:cViewPr varScale="1">
        <p:scale>
          <a:sx n="103" d="100"/>
          <a:sy n="103" d="100"/>
        </p:scale>
        <p:origin x="23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6F83EF7-43C2-41F5-88CD-44F15F87F534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A9A6EAB-7AFB-4503-BC26-9890D50BEB2D}">
      <dgm:prSet phldrT="[Text]"/>
      <dgm:spPr/>
      <dgm:t>
        <a:bodyPr/>
        <a:lstStyle/>
        <a:p>
          <a:r>
            <a:rPr lang="en-GB" dirty="0" smtClean="0"/>
            <a:t>How does web search work?</a:t>
          </a:r>
          <a:endParaRPr lang="en-US" dirty="0"/>
        </a:p>
      </dgm:t>
    </dgm:pt>
    <dgm:pt modelId="{B3E4AF5E-2310-4608-A49E-5131F07A0410}" type="parTrans" cxnId="{E930563A-70BA-4CEF-B888-5042F16DD2BA}">
      <dgm:prSet/>
      <dgm:spPr/>
      <dgm:t>
        <a:bodyPr/>
        <a:lstStyle/>
        <a:p>
          <a:endParaRPr lang="en-US"/>
        </a:p>
      </dgm:t>
    </dgm:pt>
    <dgm:pt modelId="{7E04BA9D-1189-45D2-8390-139F82975B7E}" type="sibTrans" cxnId="{E930563A-70BA-4CEF-B888-5042F16DD2BA}">
      <dgm:prSet/>
      <dgm:spPr/>
      <dgm:t>
        <a:bodyPr/>
        <a:lstStyle/>
        <a:p>
          <a:endParaRPr lang="en-US"/>
        </a:p>
      </dgm:t>
    </dgm:pt>
    <dgm:pt modelId="{CB26908A-61A1-47CE-AC42-E66913F13D3E}">
      <dgm:prSet phldrT="[Text]"/>
      <dgm:spPr/>
      <dgm:t>
        <a:bodyPr/>
        <a:lstStyle/>
        <a:p>
          <a:r>
            <a:rPr lang="en-GB" dirty="0" smtClean="0"/>
            <a:t>How to search?</a:t>
          </a:r>
          <a:endParaRPr lang="en-US" dirty="0"/>
        </a:p>
      </dgm:t>
    </dgm:pt>
    <dgm:pt modelId="{5BE583B8-6A1D-4D0D-8205-554B0943E242}" type="parTrans" cxnId="{2D8DE534-0BC0-4A26-9505-87171EB4573D}">
      <dgm:prSet/>
      <dgm:spPr/>
      <dgm:t>
        <a:bodyPr/>
        <a:lstStyle/>
        <a:p>
          <a:endParaRPr lang="en-US"/>
        </a:p>
      </dgm:t>
    </dgm:pt>
    <dgm:pt modelId="{EA5F9417-13FF-4DCD-B2C0-460EA17C73F0}" type="sibTrans" cxnId="{2D8DE534-0BC0-4A26-9505-87171EB4573D}">
      <dgm:prSet/>
      <dgm:spPr/>
      <dgm:t>
        <a:bodyPr/>
        <a:lstStyle/>
        <a:p>
          <a:endParaRPr lang="en-US"/>
        </a:p>
      </dgm:t>
    </dgm:pt>
    <dgm:pt modelId="{B5CABA21-B0D1-4406-8E4D-36E7BA95C7CE}">
      <dgm:prSet phldrT="[Text]"/>
      <dgm:spPr/>
      <dgm:t>
        <a:bodyPr/>
        <a:lstStyle/>
        <a:p>
          <a:r>
            <a:rPr lang="en-GB" dirty="0" smtClean="0"/>
            <a:t>How to evaluate?</a:t>
          </a:r>
          <a:endParaRPr lang="en-US" dirty="0"/>
        </a:p>
      </dgm:t>
    </dgm:pt>
    <dgm:pt modelId="{92025245-A6E5-4B89-B7D9-9FAE896B52CC}" type="parTrans" cxnId="{7059426D-1ABC-44A5-B51D-94BDD2CC0204}">
      <dgm:prSet/>
      <dgm:spPr/>
      <dgm:t>
        <a:bodyPr/>
        <a:lstStyle/>
        <a:p>
          <a:endParaRPr lang="en-US"/>
        </a:p>
      </dgm:t>
    </dgm:pt>
    <dgm:pt modelId="{21C57215-6628-4109-A1B8-D4E2882B6F83}" type="sibTrans" cxnId="{7059426D-1ABC-44A5-B51D-94BDD2CC0204}">
      <dgm:prSet/>
      <dgm:spPr/>
      <dgm:t>
        <a:bodyPr/>
        <a:lstStyle/>
        <a:p>
          <a:endParaRPr lang="en-US"/>
        </a:p>
      </dgm:t>
    </dgm:pt>
    <dgm:pt modelId="{072D41A9-6A6F-4C16-AE99-54F60FECCB3A}">
      <dgm:prSet/>
      <dgm:spPr/>
      <dgm:t>
        <a:bodyPr/>
        <a:lstStyle/>
        <a:p>
          <a:r>
            <a:rPr lang="en-GB" dirty="0" smtClean="0"/>
            <a:t>How to optimise for search engine?</a:t>
          </a:r>
          <a:endParaRPr lang="en-US" dirty="0"/>
        </a:p>
      </dgm:t>
    </dgm:pt>
    <dgm:pt modelId="{69187976-B65F-4CD1-B372-7E3CB4310E38}" type="parTrans" cxnId="{CC351F6D-AA27-4CF7-B90C-C5942CECA3ED}">
      <dgm:prSet/>
      <dgm:spPr/>
    </dgm:pt>
    <dgm:pt modelId="{E6E8F8BA-FC46-4016-934D-462733B23AB5}" type="sibTrans" cxnId="{CC351F6D-AA27-4CF7-B90C-C5942CECA3ED}">
      <dgm:prSet/>
      <dgm:spPr/>
    </dgm:pt>
    <dgm:pt modelId="{74D78562-51F4-49F9-8C0F-36163B3890BF}" type="pres">
      <dgm:prSet presAssocID="{A6F83EF7-43C2-41F5-88CD-44F15F87F534}" presName="outerComposite" presStyleCnt="0">
        <dgm:presLayoutVars>
          <dgm:chMax val="5"/>
          <dgm:dir/>
          <dgm:resizeHandles val="exact"/>
        </dgm:presLayoutVars>
      </dgm:prSet>
      <dgm:spPr/>
    </dgm:pt>
    <dgm:pt modelId="{00591C9D-6873-4703-93A1-BDCDADC5090B}" type="pres">
      <dgm:prSet presAssocID="{A6F83EF7-43C2-41F5-88CD-44F15F87F534}" presName="dummyMaxCanvas" presStyleCnt="0">
        <dgm:presLayoutVars/>
      </dgm:prSet>
      <dgm:spPr/>
    </dgm:pt>
    <dgm:pt modelId="{F7FC00D5-9D0B-4731-9B8D-3D08EB4E098B}" type="pres">
      <dgm:prSet presAssocID="{A6F83EF7-43C2-41F5-88CD-44F15F87F534}" presName="FourNodes_1" presStyleLbl="node1" presStyleIdx="0" presStyleCnt="4">
        <dgm:presLayoutVars>
          <dgm:bulletEnabled val="1"/>
        </dgm:presLayoutVars>
      </dgm:prSet>
      <dgm:spPr/>
    </dgm:pt>
    <dgm:pt modelId="{6715CB29-56E0-4427-824F-AE1430BE2355}" type="pres">
      <dgm:prSet presAssocID="{A6F83EF7-43C2-41F5-88CD-44F15F87F534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F14D7D-1872-426B-B8BE-459E65FDCC1E}" type="pres">
      <dgm:prSet presAssocID="{A6F83EF7-43C2-41F5-88CD-44F15F87F534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C0EAC7-AFCA-4D62-8B4C-D2E8F85E83BA}" type="pres">
      <dgm:prSet presAssocID="{A6F83EF7-43C2-41F5-88CD-44F15F87F534}" presName="FourNodes_4" presStyleLbl="node1" presStyleIdx="3" presStyleCnt="4">
        <dgm:presLayoutVars>
          <dgm:bulletEnabled val="1"/>
        </dgm:presLayoutVars>
      </dgm:prSet>
      <dgm:spPr/>
    </dgm:pt>
    <dgm:pt modelId="{E27F4906-5F41-4B4E-BFD3-ACF4026FE2FE}" type="pres">
      <dgm:prSet presAssocID="{A6F83EF7-43C2-41F5-88CD-44F15F87F534}" presName="FourConn_1-2" presStyleLbl="fgAccFollowNode1" presStyleIdx="0" presStyleCnt="3">
        <dgm:presLayoutVars>
          <dgm:bulletEnabled val="1"/>
        </dgm:presLayoutVars>
      </dgm:prSet>
      <dgm:spPr/>
    </dgm:pt>
    <dgm:pt modelId="{1C75D9DC-FEB7-4CA0-A812-52F242E01AB7}" type="pres">
      <dgm:prSet presAssocID="{A6F83EF7-43C2-41F5-88CD-44F15F87F534}" presName="FourConn_2-3" presStyleLbl="fgAccFollowNode1" presStyleIdx="1" presStyleCnt="3">
        <dgm:presLayoutVars>
          <dgm:bulletEnabled val="1"/>
        </dgm:presLayoutVars>
      </dgm:prSet>
      <dgm:spPr/>
    </dgm:pt>
    <dgm:pt modelId="{92472716-0250-422E-9744-7C6C97082067}" type="pres">
      <dgm:prSet presAssocID="{A6F83EF7-43C2-41F5-88CD-44F15F87F534}" presName="FourConn_3-4" presStyleLbl="fgAccFollowNode1" presStyleIdx="2" presStyleCnt="3">
        <dgm:presLayoutVars>
          <dgm:bulletEnabled val="1"/>
        </dgm:presLayoutVars>
      </dgm:prSet>
      <dgm:spPr/>
    </dgm:pt>
    <dgm:pt modelId="{FA13D734-36E7-45A7-99DA-52454AB31B31}" type="pres">
      <dgm:prSet presAssocID="{A6F83EF7-43C2-41F5-88CD-44F15F87F534}" presName="FourNodes_1_text" presStyleLbl="node1" presStyleIdx="3" presStyleCnt="4">
        <dgm:presLayoutVars>
          <dgm:bulletEnabled val="1"/>
        </dgm:presLayoutVars>
      </dgm:prSet>
      <dgm:spPr/>
    </dgm:pt>
    <dgm:pt modelId="{C048FF72-D08F-4008-BE50-695BF3B0C1A8}" type="pres">
      <dgm:prSet presAssocID="{A6F83EF7-43C2-41F5-88CD-44F15F87F534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EAE990-A8EE-4DF4-B3A9-0765CC0AAC36}" type="pres">
      <dgm:prSet presAssocID="{A6F83EF7-43C2-41F5-88CD-44F15F87F534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17B4E3-A88F-4AD3-903E-B270362D93FF}" type="pres">
      <dgm:prSet presAssocID="{A6F83EF7-43C2-41F5-88CD-44F15F87F534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9A137C8E-168B-433A-AB4C-551001B7EEA8}" type="presOf" srcId="{CB26908A-61A1-47CE-AC42-E66913F13D3E}" destId="{C048FF72-D08F-4008-BE50-695BF3B0C1A8}" srcOrd="1" destOrd="0" presId="urn:microsoft.com/office/officeart/2005/8/layout/vProcess5"/>
    <dgm:cxn modelId="{D0E0A873-2DFB-4096-BE5B-31A26428A57A}" type="presOf" srcId="{0A9A6EAB-7AFB-4503-BC26-9890D50BEB2D}" destId="{F7FC00D5-9D0B-4731-9B8D-3D08EB4E098B}" srcOrd="0" destOrd="0" presId="urn:microsoft.com/office/officeart/2005/8/layout/vProcess5"/>
    <dgm:cxn modelId="{47051F7B-EC01-4C52-92FD-1D4F4F3D16C0}" type="presOf" srcId="{B5CABA21-B0D1-4406-8E4D-36E7BA95C7CE}" destId="{2AEAE990-A8EE-4DF4-B3A9-0765CC0AAC36}" srcOrd="1" destOrd="0" presId="urn:microsoft.com/office/officeart/2005/8/layout/vProcess5"/>
    <dgm:cxn modelId="{F104D533-54F1-4C23-B1B5-21D38364674F}" type="presOf" srcId="{0A9A6EAB-7AFB-4503-BC26-9890D50BEB2D}" destId="{FA13D734-36E7-45A7-99DA-52454AB31B31}" srcOrd="1" destOrd="0" presId="urn:microsoft.com/office/officeart/2005/8/layout/vProcess5"/>
    <dgm:cxn modelId="{E930563A-70BA-4CEF-B888-5042F16DD2BA}" srcId="{A6F83EF7-43C2-41F5-88CD-44F15F87F534}" destId="{0A9A6EAB-7AFB-4503-BC26-9890D50BEB2D}" srcOrd="0" destOrd="0" parTransId="{B3E4AF5E-2310-4608-A49E-5131F07A0410}" sibTransId="{7E04BA9D-1189-45D2-8390-139F82975B7E}"/>
    <dgm:cxn modelId="{2D8DE534-0BC0-4A26-9505-87171EB4573D}" srcId="{A6F83EF7-43C2-41F5-88CD-44F15F87F534}" destId="{CB26908A-61A1-47CE-AC42-E66913F13D3E}" srcOrd="1" destOrd="0" parTransId="{5BE583B8-6A1D-4D0D-8205-554B0943E242}" sibTransId="{EA5F9417-13FF-4DCD-B2C0-460EA17C73F0}"/>
    <dgm:cxn modelId="{54169C47-0E33-476E-AE26-04E7195CF7AC}" type="presOf" srcId="{072D41A9-6A6F-4C16-AE99-54F60FECCB3A}" destId="{EE17B4E3-A88F-4AD3-903E-B270362D93FF}" srcOrd="1" destOrd="0" presId="urn:microsoft.com/office/officeart/2005/8/layout/vProcess5"/>
    <dgm:cxn modelId="{CC351F6D-AA27-4CF7-B90C-C5942CECA3ED}" srcId="{A6F83EF7-43C2-41F5-88CD-44F15F87F534}" destId="{072D41A9-6A6F-4C16-AE99-54F60FECCB3A}" srcOrd="3" destOrd="0" parTransId="{69187976-B65F-4CD1-B372-7E3CB4310E38}" sibTransId="{E6E8F8BA-FC46-4016-934D-462733B23AB5}"/>
    <dgm:cxn modelId="{7059426D-1ABC-44A5-B51D-94BDD2CC0204}" srcId="{A6F83EF7-43C2-41F5-88CD-44F15F87F534}" destId="{B5CABA21-B0D1-4406-8E4D-36E7BA95C7CE}" srcOrd="2" destOrd="0" parTransId="{92025245-A6E5-4B89-B7D9-9FAE896B52CC}" sibTransId="{21C57215-6628-4109-A1B8-D4E2882B6F83}"/>
    <dgm:cxn modelId="{02684C00-69E8-4629-90A5-B5500E69F904}" type="presOf" srcId="{A6F83EF7-43C2-41F5-88CD-44F15F87F534}" destId="{74D78562-51F4-49F9-8C0F-36163B3890BF}" srcOrd="0" destOrd="0" presId="urn:microsoft.com/office/officeart/2005/8/layout/vProcess5"/>
    <dgm:cxn modelId="{58DA6321-78FC-4769-81AC-F6FD4D50F0AC}" type="presOf" srcId="{072D41A9-6A6F-4C16-AE99-54F60FECCB3A}" destId="{A9C0EAC7-AFCA-4D62-8B4C-D2E8F85E83BA}" srcOrd="0" destOrd="0" presId="urn:microsoft.com/office/officeart/2005/8/layout/vProcess5"/>
    <dgm:cxn modelId="{AC5422AB-2D70-4D2B-BC20-B65F867D7F5B}" type="presOf" srcId="{CB26908A-61A1-47CE-AC42-E66913F13D3E}" destId="{6715CB29-56E0-4427-824F-AE1430BE2355}" srcOrd="0" destOrd="0" presId="urn:microsoft.com/office/officeart/2005/8/layout/vProcess5"/>
    <dgm:cxn modelId="{FE760183-1D8D-4D47-8EAD-265329BF4243}" type="presOf" srcId="{7E04BA9D-1189-45D2-8390-139F82975B7E}" destId="{E27F4906-5F41-4B4E-BFD3-ACF4026FE2FE}" srcOrd="0" destOrd="0" presId="urn:microsoft.com/office/officeart/2005/8/layout/vProcess5"/>
    <dgm:cxn modelId="{3264E53A-D434-4AB0-85BF-509513645F42}" type="presOf" srcId="{EA5F9417-13FF-4DCD-B2C0-460EA17C73F0}" destId="{1C75D9DC-FEB7-4CA0-A812-52F242E01AB7}" srcOrd="0" destOrd="0" presId="urn:microsoft.com/office/officeart/2005/8/layout/vProcess5"/>
    <dgm:cxn modelId="{9DED9692-F301-4F0D-959C-323D4F687169}" type="presOf" srcId="{21C57215-6628-4109-A1B8-D4E2882B6F83}" destId="{92472716-0250-422E-9744-7C6C97082067}" srcOrd="0" destOrd="0" presId="urn:microsoft.com/office/officeart/2005/8/layout/vProcess5"/>
    <dgm:cxn modelId="{4241061E-5675-4E09-AADC-EE4E0541CEE0}" type="presOf" srcId="{B5CABA21-B0D1-4406-8E4D-36E7BA95C7CE}" destId="{A7F14D7D-1872-426B-B8BE-459E65FDCC1E}" srcOrd="0" destOrd="0" presId="urn:microsoft.com/office/officeart/2005/8/layout/vProcess5"/>
    <dgm:cxn modelId="{3832E625-DA0C-40B5-9B1D-F148D2DFCAF2}" type="presParOf" srcId="{74D78562-51F4-49F9-8C0F-36163B3890BF}" destId="{00591C9D-6873-4703-93A1-BDCDADC5090B}" srcOrd="0" destOrd="0" presId="urn:microsoft.com/office/officeart/2005/8/layout/vProcess5"/>
    <dgm:cxn modelId="{8C894480-C165-46DE-97F6-DC9896A823BF}" type="presParOf" srcId="{74D78562-51F4-49F9-8C0F-36163B3890BF}" destId="{F7FC00D5-9D0B-4731-9B8D-3D08EB4E098B}" srcOrd="1" destOrd="0" presId="urn:microsoft.com/office/officeart/2005/8/layout/vProcess5"/>
    <dgm:cxn modelId="{9772F685-F3EA-458B-A187-60B85DE2FCD5}" type="presParOf" srcId="{74D78562-51F4-49F9-8C0F-36163B3890BF}" destId="{6715CB29-56E0-4427-824F-AE1430BE2355}" srcOrd="2" destOrd="0" presId="urn:microsoft.com/office/officeart/2005/8/layout/vProcess5"/>
    <dgm:cxn modelId="{32979A46-0B5B-4E1D-86FC-6DFE728FE505}" type="presParOf" srcId="{74D78562-51F4-49F9-8C0F-36163B3890BF}" destId="{A7F14D7D-1872-426B-B8BE-459E65FDCC1E}" srcOrd="3" destOrd="0" presId="urn:microsoft.com/office/officeart/2005/8/layout/vProcess5"/>
    <dgm:cxn modelId="{31F23B23-5149-4C0D-8EC5-B3A0CB74AB9E}" type="presParOf" srcId="{74D78562-51F4-49F9-8C0F-36163B3890BF}" destId="{A9C0EAC7-AFCA-4D62-8B4C-D2E8F85E83BA}" srcOrd="4" destOrd="0" presId="urn:microsoft.com/office/officeart/2005/8/layout/vProcess5"/>
    <dgm:cxn modelId="{4DD08E1F-B955-4E2F-9151-26D61E1A42AF}" type="presParOf" srcId="{74D78562-51F4-49F9-8C0F-36163B3890BF}" destId="{E27F4906-5F41-4B4E-BFD3-ACF4026FE2FE}" srcOrd="5" destOrd="0" presId="urn:microsoft.com/office/officeart/2005/8/layout/vProcess5"/>
    <dgm:cxn modelId="{BA968846-E5ED-4DEA-9580-46FE6ECE1F42}" type="presParOf" srcId="{74D78562-51F4-49F9-8C0F-36163B3890BF}" destId="{1C75D9DC-FEB7-4CA0-A812-52F242E01AB7}" srcOrd="6" destOrd="0" presId="urn:microsoft.com/office/officeart/2005/8/layout/vProcess5"/>
    <dgm:cxn modelId="{A1E9F087-378F-4904-9724-8B8BA7810F13}" type="presParOf" srcId="{74D78562-51F4-49F9-8C0F-36163B3890BF}" destId="{92472716-0250-422E-9744-7C6C97082067}" srcOrd="7" destOrd="0" presId="urn:microsoft.com/office/officeart/2005/8/layout/vProcess5"/>
    <dgm:cxn modelId="{1CCD080C-38D6-42A3-9BA8-7AF5BA342793}" type="presParOf" srcId="{74D78562-51F4-49F9-8C0F-36163B3890BF}" destId="{FA13D734-36E7-45A7-99DA-52454AB31B31}" srcOrd="8" destOrd="0" presId="urn:microsoft.com/office/officeart/2005/8/layout/vProcess5"/>
    <dgm:cxn modelId="{C2985532-1077-4423-9B4D-87389B65975D}" type="presParOf" srcId="{74D78562-51F4-49F9-8C0F-36163B3890BF}" destId="{C048FF72-D08F-4008-BE50-695BF3B0C1A8}" srcOrd="9" destOrd="0" presId="urn:microsoft.com/office/officeart/2005/8/layout/vProcess5"/>
    <dgm:cxn modelId="{8043EC5C-875D-4DC5-96D5-C012B14B34EF}" type="presParOf" srcId="{74D78562-51F4-49F9-8C0F-36163B3890BF}" destId="{2AEAE990-A8EE-4DF4-B3A9-0765CC0AAC36}" srcOrd="10" destOrd="0" presId="urn:microsoft.com/office/officeart/2005/8/layout/vProcess5"/>
    <dgm:cxn modelId="{5645A3E3-B924-4E59-94ED-C4C5B20DEFE6}" type="presParOf" srcId="{74D78562-51F4-49F9-8C0F-36163B3890BF}" destId="{EE17B4E3-A88F-4AD3-903E-B270362D93FF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CE6E439-ED9F-4BBC-8693-D31B7697504A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DCDE980-C802-4EA1-B91E-0220C9D073E6}">
      <dgm:prSet phldrT="[Text]"/>
      <dgm:spPr/>
      <dgm:t>
        <a:bodyPr/>
        <a:lstStyle/>
        <a:p>
          <a:r>
            <a:rPr lang="en-US" dirty="0" smtClean="0"/>
            <a:t>Ranking</a:t>
          </a:r>
          <a:endParaRPr lang="en-US" dirty="0"/>
        </a:p>
      </dgm:t>
    </dgm:pt>
    <dgm:pt modelId="{1CA2BE08-302C-4595-83D5-9BE0DEBDC8CE}" type="parTrans" cxnId="{E8687A82-6195-464C-964A-8FD92B1AA032}">
      <dgm:prSet/>
      <dgm:spPr/>
      <dgm:t>
        <a:bodyPr/>
        <a:lstStyle/>
        <a:p>
          <a:endParaRPr lang="en-US"/>
        </a:p>
      </dgm:t>
    </dgm:pt>
    <dgm:pt modelId="{E97724B2-1301-4158-9596-59D5ADD52C54}" type="sibTrans" cxnId="{E8687A82-6195-464C-964A-8FD92B1AA032}">
      <dgm:prSet/>
      <dgm:spPr/>
      <dgm:t>
        <a:bodyPr/>
        <a:lstStyle/>
        <a:p>
          <a:endParaRPr lang="en-US"/>
        </a:p>
      </dgm:t>
    </dgm:pt>
    <dgm:pt modelId="{E4FF6D1A-357E-4D78-AE00-D375E82C81F5}">
      <dgm:prSet phldrT="[Text]"/>
      <dgm:spPr/>
      <dgm:t>
        <a:bodyPr/>
        <a:lstStyle/>
        <a:p>
          <a:r>
            <a:rPr lang="en-GB" dirty="0" smtClean="0"/>
            <a:t>Relevance</a:t>
          </a:r>
          <a:endParaRPr lang="en-US" dirty="0"/>
        </a:p>
      </dgm:t>
    </dgm:pt>
    <dgm:pt modelId="{0C8B48B0-FD04-48A9-A99D-E9246FD90602}" type="parTrans" cxnId="{48C0C1BA-0BBE-4825-BF9A-27CF38953BCC}">
      <dgm:prSet/>
      <dgm:spPr/>
      <dgm:t>
        <a:bodyPr/>
        <a:lstStyle/>
        <a:p>
          <a:endParaRPr lang="en-US"/>
        </a:p>
      </dgm:t>
    </dgm:pt>
    <dgm:pt modelId="{B9290F53-5FDC-46B8-A432-ED2F4795DE01}" type="sibTrans" cxnId="{48C0C1BA-0BBE-4825-BF9A-27CF38953BCC}">
      <dgm:prSet/>
      <dgm:spPr/>
      <dgm:t>
        <a:bodyPr/>
        <a:lstStyle/>
        <a:p>
          <a:endParaRPr lang="en-US"/>
        </a:p>
      </dgm:t>
    </dgm:pt>
    <dgm:pt modelId="{15A25FCF-9A66-4A58-A49D-3934423ED2A1}">
      <dgm:prSet phldrT="[Text]"/>
      <dgm:spPr/>
      <dgm:t>
        <a:bodyPr/>
        <a:lstStyle/>
        <a:p>
          <a:r>
            <a:rPr lang="en-GB" dirty="0" smtClean="0"/>
            <a:t>External links</a:t>
          </a:r>
          <a:endParaRPr lang="en-US" dirty="0"/>
        </a:p>
      </dgm:t>
    </dgm:pt>
    <dgm:pt modelId="{E138B9F0-3E51-4EAD-8993-6AAFEA7EB11D}" type="parTrans" cxnId="{A1B52832-25E4-4D5F-ACFF-420E0085C9A1}">
      <dgm:prSet/>
      <dgm:spPr/>
      <dgm:t>
        <a:bodyPr/>
        <a:lstStyle/>
        <a:p>
          <a:endParaRPr lang="en-US"/>
        </a:p>
      </dgm:t>
    </dgm:pt>
    <dgm:pt modelId="{2028C2F1-55F0-4D31-BC27-1E4005AD9CEC}" type="sibTrans" cxnId="{A1B52832-25E4-4D5F-ACFF-420E0085C9A1}">
      <dgm:prSet/>
      <dgm:spPr/>
      <dgm:t>
        <a:bodyPr/>
        <a:lstStyle/>
        <a:p>
          <a:endParaRPr lang="en-US"/>
        </a:p>
      </dgm:t>
    </dgm:pt>
    <dgm:pt modelId="{CBDCF203-04E1-410D-A875-12575FCA8F75}">
      <dgm:prSet phldrT="[Text]"/>
      <dgm:spPr/>
      <dgm:t>
        <a:bodyPr/>
        <a:lstStyle/>
        <a:p>
          <a:r>
            <a:rPr lang="en-GB" dirty="0" smtClean="0"/>
            <a:t>Updates</a:t>
          </a:r>
          <a:endParaRPr lang="en-US" dirty="0"/>
        </a:p>
      </dgm:t>
    </dgm:pt>
    <dgm:pt modelId="{B67C02CE-E2BC-4EA6-8E58-3341E05298AA}" type="parTrans" cxnId="{CC9C6520-E0F0-44DE-8FEE-D547C313596A}">
      <dgm:prSet/>
      <dgm:spPr/>
      <dgm:t>
        <a:bodyPr/>
        <a:lstStyle/>
        <a:p>
          <a:endParaRPr lang="en-US"/>
        </a:p>
      </dgm:t>
    </dgm:pt>
    <dgm:pt modelId="{72F6F9E3-72C8-4BF3-B1DB-E76D363F79B1}" type="sibTrans" cxnId="{CC9C6520-E0F0-44DE-8FEE-D547C313596A}">
      <dgm:prSet/>
      <dgm:spPr/>
      <dgm:t>
        <a:bodyPr/>
        <a:lstStyle/>
        <a:p>
          <a:endParaRPr lang="en-US"/>
        </a:p>
      </dgm:t>
    </dgm:pt>
    <dgm:pt modelId="{D475BF1A-CCEC-4008-8418-85E94E39F0E7}">
      <dgm:prSet phldrT="[Text]"/>
      <dgm:spPr/>
      <dgm:t>
        <a:bodyPr/>
        <a:lstStyle/>
        <a:p>
          <a:r>
            <a:rPr lang="en-GB" dirty="0" smtClean="0"/>
            <a:t>Synonyms</a:t>
          </a:r>
          <a:endParaRPr lang="en-US" dirty="0"/>
        </a:p>
      </dgm:t>
    </dgm:pt>
    <dgm:pt modelId="{C5BB8AE3-848A-45A0-BBFA-8E161F743918}" type="parTrans" cxnId="{8FB7A3A0-117A-4290-B00D-72B27259FBF0}">
      <dgm:prSet/>
      <dgm:spPr/>
      <dgm:t>
        <a:bodyPr/>
        <a:lstStyle/>
        <a:p>
          <a:endParaRPr lang="en-US"/>
        </a:p>
      </dgm:t>
    </dgm:pt>
    <dgm:pt modelId="{91C3301D-BAED-4B99-ADE6-9C5F30161080}" type="sibTrans" cxnId="{8FB7A3A0-117A-4290-B00D-72B27259FBF0}">
      <dgm:prSet/>
      <dgm:spPr/>
      <dgm:t>
        <a:bodyPr/>
        <a:lstStyle/>
        <a:p>
          <a:endParaRPr lang="en-US"/>
        </a:p>
      </dgm:t>
    </dgm:pt>
    <dgm:pt modelId="{7EF058BF-7871-43E3-B2D8-09B59533F288}">
      <dgm:prSet/>
      <dgm:spPr/>
      <dgm:t>
        <a:bodyPr/>
        <a:lstStyle/>
        <a:p>
          <a:r>
            <a:rPr lang="en-GB" smtClean="0"/>
            <a:t>Match words</a:t>
          </a:r>
          <a:endParaRPr lang="en-GB" dirty="0" smtClean="0"/>
        </a:p>
      </dgm:t>
    </dgm:pt>
    <dgm:pt modelId="{579C9F80-CB6A-488A-AA66-D19498654C8B}" type="parTrans" cxnId="{CE0CA4A7-B171-4247-B38F-9EA64C578C8D}">
      <dgm:prSet/>
      <dgm:spPr/>
      <dgm:t>
        <a:bodyPr/>
        <a:lstStyle/>
        <a:p>
          <a:endParaRPr lang="en-US"/>
        </a:p>
      </dgm:t>
    </dgm:pt>
    <dgm:pt modelId="{8B5B37A5-DC50-46CD-BEF9-C6AD96A947AE}" type="sibTrans" cxnId="{CE0CA4A7-B171-4247-B38F-9EA64C578C8D}">
      <dgm:prSet/>
      <dgm:spPr/>
      <dgm:t>
        <a:bodyPr/>
        <a:lstStyle/>
        <a:p>
          <a:endParaRPr lang="en-US"/>
        </a:p>
      </dgm:t>
    </dgm:pt>
    <dgm:pt modelId="{6782FCB5-807E-461E-B135-74D150F6BEA7}">
      <dgm:prSet/>
      <dgm:spPr/>
      <dgm:t>
        <a:bodyPr/>
        <a:lstStyle/>
        <a:p>
          <a:r>
            <a:rPr lang="en-GB" smtClean="0"/>
            <a:t>Popularity</a:t>
          </a:r>
          <a:endParaRPr lang="en-US"/>
        </a:p>
      </dgm:t>
    </dgm:pt>
    <dgm:pt modelId="{42F8E23D-A9A7-49C5-A526-BCB8B009D8BE}" type="parTrans" cxnId="{8F68241B-B726-4248-BBC4-43344B15A69B}">
      <dgm:prSet/>
      <dgm:spPr/>
      <dgm:t>
        <a:bodyPr/>
        <a:lstStyle/>
        <a:p>
          <a:endParaRPr lang="en-US"/>
        </a:p>
      </dgm:t>
    </dgm:pt>
    <dgm:pt modelId="{5540E4E5-A6C4-4D41-9861-F0EF077CE29C}" type="sibTrans" cxnId="{8F68241B-B726-4248-BBC4-43344B15A69B}">
      <dgm:prSet/>
      <dgm:spPr/>
      <dgm:t>
        <a:bodyPr/>
        <a:lstStyle/>
        <a:p>
          <a:endParaRPr lang="en-US"/>
        </a:p>
      </dgm:t>
    </dgm:pt>
    <dgm:pt modelId="{C9D90A6D-6707-4148-AB44-383A38D4C557}">
      <dgm:prSet/>
      <dgm:spPr/>
      <dgm:t>
        <a:bodyPr/>
        <a:lstStyle/>
        <a:p>
          <a:r>
            <a:rPr lang="en-GB" smtClean="0"/>
            <a:t>Etc.</a:t>
          </a:r>
          <a:endParaRPr lang="en-GB" dirty="0" smtClean="0"/>
        </a:p>
      </dgm:t>
    </dgm:pt>
    <dgm:pt modelId="{50352446-6E4F-4D8A-AEC8-C12EDE5DFE34}" type="parTrans" cxnId="{783BACEC-EDF1-4AB0-8EB4-2BBD6362E2FF}">
      <dgm:prSet/>
      <dgm:spPr/>
      <dgm:t>
        <a:bodyPr/>
        <a:lstStyle/>
        <a:p>
          <a:endParaRPr lang="en-US"/>
        </a:p>
      </dgm:t>
    </dgm:pt>
    <dgm:pt modelId="{14BA51D3-9DED-4965-966C-A936C3BDCF49}" type="sibTrans" cxnId="{783BACEC-EDF1-4AB0-8EB4-2BBD6362E2FF}">
      <dgm:prSet/>
      <dgm:spPr/>
      <dgm:t>
        <a:bodyPr/>
        <a:lstStyle/>
        <a:p>
          <a:endParaRPr lang="en-US"/>
        </a:p>
      </dgm:t>
    </dgm:pt>
    <dgm:pt modelId="{45AC1250-1936-41F5-9D31-AC8B043CA83B}" type="pres">
      <dgm:prSet presAssocID="{6CE6E439-ED9F-4BBC-8693-D31B7697504A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D3A2681-51FF-4A00-85C0-B42AE1D7DA7C}" type="pres">
      <dgm:prSet presAssocID="{CDCDE980-C802-4EA1-B91E-0220C9D073E6}" presName="centerShape" presStyleLbl="node0" presStyleIdx="0" presStyleCnt="1"/>
      <dgm:spPr/>
      <dgm:t>
        <a:bodyPr/>
        <a:lstStyle/>
        <a:p>
          <a:endParaRPr lang="en-US"/>
        </a:p>
      </dgm:t>
    </dgm:pt>
    <dgm:pt modelId="{7CE5470B-7BC8-408E-A602-D03E378A3FD2}" type="pres">
      <dgm:prSet presAssocID="{0C8B48B0-FD04-48A9-A99D-E9246FD90602}" presName="Name9" presStyleLbl="parChTrans1D2" presStyleIdx="0" presStyleCnt="7"/>
      <dgm:spPr/>
      <dgm:t>
        <a:bodyPr/>
        <a:lstStyle/>
        <a:p>
          <a:endParaRPr lang="en-US"/>
        </a:p>
      </dgm:t>
    </dgm:pt>
    <dgm:pt modelId="{7EB7B93B-33BD-46B3-A161-A6ED504AAD2A}" type="pres">
      <dgm:prSet presAssocID="{0C8B48B0-FD04-48A9-A99D-E9246FD90602}" presName="connTx" presStyleLbl="parChTrans1D2" presStyleIdx="0" presStyleCnt="7"/>
      <dgm:spPr/>
      <dgm:t>
        <a:bodyPr/>
        <a:lstStyle/>
        <a:p>
          <a:endParaRPr lang="en-US"/>
        </a:p>
      </dgm:t>
    </dgm:pt>
    <dgm:pt modelId="{5827A272-9554-49C7-AAF8-4E3B857012C0}" type="pres">
      <dgm:prSet presAssocID="{E4FF6D1A-357E-4D78-AE00-D375E82C81F5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F0FDE6-B5A5-4F8E-BB0F-06A8AE825931}" type="pres">
      <dgm:prSet presAssocID="{E138B9F0-3E51-4EAD-8993-6AAFEA7EB11D}" presName="Name9" presStyleLbl="parChTrans1D2" presStyleIdx="1" presStyleCnt="7"/>
      <dgm:spPr/>
      <dgm:t>
        <a:bodyPr/>
        <a:lstStyle/>
        <a:p>
          <a:endParaRPr lang="en-US"/>
        </a:p>
      </dgm:t>
    </dgm:pt>
    <dgm:pt modelId="{5EF26248-186A-4C0F-9F53-DF49E7B373A4}" type="pres">
      <dgm:prSet presAssocID="{E138B9F0-3E51-4EAD-8993-6AAFEA7EB11D}" presName="connTx" presStyleLbl="parChTrans1D2" presStyleIdx="1" presStyleCnt="7"/>
      <dgm:spPr/>
      <dgm:t>
        <a:bodyPr/>
        <a:lstStyle/>
        <a:p>
          <a:endParaRPr lang="en-US"/>
        </a:p>
      </dgm:t>
    </dgm:pt>
    <dgm:pt modelId="{98F4BC4E-2F8C-46F1-9661-4473F8E707F4}" type="pres">
      <dgm:prSet presAssocID="{15A25FCF-9A66-4A58-A49D-3934423ED2A1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6FFD0B-6BD0-43D6-97D1-5DAE85A89008}" type="pres">
      <dgm:prSet presAssocID="{B67C02CE-E2BC-4EA6-8E58-3341E05298AA}" presName="Name9" presStyleLbl="parChTrans1D2" presStyleIdx="2" presStyleCnt="7"/>
      <dgm:spPr/>
      <dgm:t>
        <a:bodyPr/>
        <a:lstStyle/>
        <a:p>
          <a:endParaRPr lang="en-US"/>
        </a:p>
      </dgm:t>
    </dgm:pt>
    <dgm:pt modelId="{58204DFB-1A2E-464D-B82D-1847B72477BD}" type="pres">
      <dgm:prSet presAssocID="{B67C02CE-E2BC-4EA6-8E58-3341E05298AA}" presName="connTx" presStyleLbl="parChTrans1D2" presStyleIdx="2" presStyleCnt="7"/>
      <dgm:spPr/>
      <dgm:t>
        <a:bodyPr/>
        <a:lstStyle/>
        <a:p>
          <a:endParaRPr lang="en-US"/>
        </a:p>
      </dgm:t>
    </dgm:pt>
    <dgm:pt modelId="{4727BDBB-3AE6-47EF-B891-7A0241AE4D5D}" type="pres">
      <dgm:prSet presAssocID="{CBDCF203-04E1-410D-A875-12575FCA8F75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AB9063-6267-421E-A15B-63774146D7E5}" type="pres">
      <dgm:prSet presAssocID="{C5BB8AE3-848A-45A0-BBFA-8E161F743918}" presName="Name9" presStyleLbl="parChTrans1D2" presStyleIdx="3" presStyleCnt="7"/>
      <dgm:spPr/>
      <dgm:t>
        <a:bodyPr/>
        <a:lstStyle/>
        <a:p>
          <a:endParaRPr lang="en-US"/>
        </a:p>
      </dgm:t>
    </dgm:pt>
    <dgm:pt modelId="{B32ED76C-F607-4721-AF99-6B5CF52064B9}" type="pres">
      <dgm:prSet presAssocID="{C5BB8AE3-848A-45A0-BBFA-8E161F743918}" presName="connTx" presStyleLbl="parChTrans1D2" presStyleIdx="3" presStyleCnt="7"/>
      <dgm:spPr/>
      <dgm:t>
        <a:bodyPr/>
        <a:lstStyle/>
        <a:p>
          <a:endParaRPr lang="en-US"/>
        </a:p>
      </dgm:t>
    </dgm:pt>
    <dgm:pt modelId="{A1110EA1-3022-4CF4-B92B-BC8D24127A0C}" type="pres">
      <dgm:prSet presAssocID="{D475BF1A-CCEC-4008-8418-85E94E39F0E7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F0E999B-678D-4C81-B1E6-F1389364AC66}" type="pres">
      <dgm:prSet presAssocID="{50352446-6E4F-4D8A-AEC8-C12EDE5DFE34}" presName="Name9" presStyleLbl="parChTrans1D2" presStyleIdx="4" presStyleCnt="7"/>
      <dgm:spPr/>
      <dgm:t>
        <a:bodyPr/>
        <a:lstStyle/>
        <a:p>
          <a:endParaRPr lang="en-US"/>
        </a:p>
      </dgm:t>
    </dgm:pt>
    <dgm:pt modelId="{46D730AF-3C30-48D2-8C7B-DAD23808D0E0}" type="pres">
      <dgm:prSet presAssocID="{50352446-6E4F-4D8A-AEC8-C12EDE5DFE34}" presName="connTx" presStyleLbl="parChTrans1D2" presStyleIdx="4" presStyleCnt="7"/>
      <dgm:spPr/>
      <dgm:t>
        <a:bodyPr/>
        <a:lstStyle/>
        <a:p>
          <a:endParaRPr lang="en-US"/>
        </a:p>
      </dgm:t>
    </dgm:pt>
    <dgm:pt modelId="{5CAAA389-4F0F-49C7-9513-4517101B04D2}" type="pres">
      <dgm:prSet presAssocID="{C9D90A6D-6707-4148-AB44-383A38D4C557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782270-2241-4B11-9C37-28EBE936D1EC}" type="pres">
      <dgm:prSet presAssocID="{42F8E23D-A9A7-49C5-A526-BCB8B009D8BE}" presName="Name9" presStyleLbl="parChTrans1D2" presStyleIdx="5" presStyleCnt="7"/>
      <dgm:spPr/>
      <dgm:t>
        <a:bodyPr/>
        <a:lstStyle/>
        <a:p>
          <a:endParaRPr lang="en-US"/>
        </a:p>
      </dgm:t>
    </dgm:pt>
    <dgm:pt modelId="{1A4017E9-8740-411B-8BBE-655AA5C2F45C}" type="pres">
      <dgm:prSet presAssocID="{42F8E23D-A9A7-49C5-A526-BCB8B009D8BE}" presName="connTx" presStyleLbl="parChTrans1D2" presStyleIdx="5" presStyleCnt="7"/>
      <dgm:spPr/>
      <dgm:t>
        <a:bodyPr/>
        <a:lstStyle/>
        <a:p>
          <a:endParaRPr lang="en-US"/>
        </a:p>
      </dgm:t>
    </dgm:pt>
    <dgm:pt modelId="{5AFC7B80-32A2-482D-8608-C4F451EDD86E}" type="pres">
      <dgm:prSet presAssocID="{6782FCB5-807E-461E-B135-74D150F6BEA7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C8BEB8-7187-49F4-8C3A-7CAB1DAA5E57}" type="pres">
      <dgm:prSet presAssocID="{579C9F80-CB6A-488A-AA66-D19498654C8B}" presName="Name9" presStyleLbl="parChTrans1D2" presStyleIdx="6" presStyleCnt="7"/>
      <dgm:spPr/>
      <dgm:t>
        <a:bodyPr/>
        <a:lstStyle/>
        <a:p>
          <a:endParaRPr lang="en-US"/>
        </a:p>
      </dgm:t>
    </dgm:pt>
    <dgm:pt modelId="{01E1F7F6-104E-4053-A9E7-4DD039CAF7C6}" type="pres">
      <dgm:prSet presAssocID="{579C9F80-CB6A-488A-AA66-D19498654C8B}" presName="connTx" presStyleLbl="parChTrans1D2" presStyleIdx="6" presStyleCnt="7"/>
      <dgm:spPr/>
      <dgm:t>
        <a:bodyPr/>
        <a:lstStyle/>
        <a:p>
          <a:endParaRPr lang="en-US"/>
        </a:p>
      </dgm:t>
    </dgm:pt>
    <dgm:pt modelId="{065BC0DE-ADD7-471E-89BB-B506554748CB}" type="pres">
      <dgm:prSet presAssocID="{7EF058BF-7871-43E3-B2D8-09B59533F288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E3D35D5-2A99-4A95-BF7D-B27D88041CA8}" type="presOf" srcId="{C5BB8AE3-848A-45A0-BBFA-8E161F743918}" destId="{B32ED76C-F607-4721-AF99-6B5CF52064B9}" srcOrd="1" destOrd="0" presId="urn:microsoft.com/office/officeart/2005/8/layout/radial1"/>
    <dgm:cxn modelId="{EACA165B-DE22-40FD-BB28-B43FC6EFEBE9}" type="presOf" srcId="{D475BF1A-CCEC-4008-8418-85E94E39F0E7}" destId="{A1110EA1-3022-4CF4-B92B-BC8D24127A0C}" srcOrd="0" destOrd="0" presId="urn:microsoft.com/office/officeart/2005/8/layout/radial1"/>
    <dgm:cxn modelId="{D84891C2-FF6E-4BE4-AE7F-1FC9906771F0}" type="presOf" srcId="{6CE6E439-ED9F-4BBC-8693-D31B7697504A}" destId="{45AC1250-1936-41F5-9D31-AC8B043CA83B}" srcOrd="0" destOrd="0" presId="urn:microsoft.com/office/officeart/2005/8/layout/radial1"/>
    <dgm:cxn modelId="{C3A3FC5F-2E17-44B3-A25A-01C640D372E6}" type="presOf" srcId="{50352446-6E4F-4D8A-AEC8-C12EDE5DFE34}" destId="{46D730AF-3C30-48D2-8C7B-DAD23808D0E0}" srcOrd="1" destOrd="0" presId="urn:microsoft.com/office/officeart/2005/8/layout/radial1"/>
    <dgm:cxn modelId="{E8687A82-6195-464C-964A-8FD92B1AA032}" srcId="{6CE6E439-ED9F-4BBC-8693-D31B7697504A}" destId="{CDCDE980-C802-4EA1-B91E-0220C9D073E6}" srcOrd="0" destOrd="0" parTransId="{1CA2BE08-302C-4595-83D5-9BE0DEBDC8CE}" sibTransId="{E97724B2-1301-4158-9596-59D5ADD52C54}"/>
    <dgm:cxn modelId="{8FB7A3A0-117A-4290-B00D-72B27259FBF0}" srcId="{CDCDE980-C802-4EA1-B91E-0220C9D073E6}" destId="{D475BF1A-CCEC-4008-8418-85E94E39F0E7}" srcOrd="3" destOrd="0" parTransId="{C5BB8AE3-848A-45A0-BBFA-8E161F743918}" sibTransId="{91C3301D-BAED-4B99-ADE6-9C5F30161080}"/>
    <dgm:cxn modelId="{AEA32DBD-FD2D-4DDF-94AD-D926B858DE35}" type="presOf" srcId="{6782FCB5-807E-461E-B135-74D150F6BEA7}" destId="{5AFC7B80-32A2-482D-8608-C4F451EDD86E}" srcOrd="0" destOrd="0" presId="urn:microsoft.com/office/officeart/2005/8/layout/radial1"/>
    <dgm:cxn modelId="{BDD74094-2D23-4871-AB48-0F32895252BC}" type="presOf" srcId="{B67C02CE-E2BC-4EA6-8E58-3341E05298AA}" destId="{5A6FFD0B-6BD0-43D6-97D1-5DAE85A89008}" srcOrd="0" destOrd="0" presId="urn:microsoft.com/office/officeart/2005/8/layout/radial1"/>
    <dgm:cxn modelId="{161F6515-9751-4126-812E-868CB1BF5406}" type="presOf" srcId="{0C8B48B0-FD04-48A9-A99D-E9246FD90602}" destId="{7CE5470B-7BC8-408E-A602-D03E378A3FD2}" srcOrd="0" destOrd="0" presId="urn:microsoft.com/office/officeart/2005/8/layout/radial1"/>
    <dgm:cxn modelId="{48C0C1BA-0BBE-4825-BF9A-27CF38953BCC}" srcId="{CDCDE980-C802-4EA1-B91E-0220C9D073E6}" destId="{E4FF6D1A-357E-4D78-AE00-D375E82C81F5}" srcOrd="0" destOrd="0" parTransId="{0C8B48B0-FD04-48A9-A99D-E9246FD90602}" sibTransId="{B9290F53-5FDC-46B8-A432-ED2F4795DE01}"/>
    <dgm:cxn modelId="{39A7467A-5C7B-4549-BDEA-E40AA6D9C75B}" type="presOf" srcId="{15A25FCF-9A66-4A58-A49D-3934423ED2A1}" destId="{98F4BC4E-2F8C-46F1-9661-4473F8E707F4}" srcOrd="0" destOrd="0" presId="urn:microsoft.com/office/officeart/2005/8/layout/radial1"/>
    <dgm:cxn modelId="{CC9C6520-E0F0-44DE-8FEE-D547C313596A}" srcId="{CDCDE980-C802-4EA1-B91E-0220C9D073E6}" destId="{CBDCF203-04E1-410D-A875-12575FCA8F75}" srcOrd="2" destOrd="0" parTransId="{B67C02CE-E2BC-4EA6-8E58-3341E05298AA}" sibTransId="{72F6F9E3-72C8-4BF3-B1DB-E76D363F79B1}"/>
    <dgm:cxn modelId="{2196DC4A-8C36-4059-A373-106B2D9967FC}" type="presOf" srcId="{E4FF6D1A-357E-4D78-AE00-D375E82C81F5}" destId="{5827A272-9554-49C7-AAF8-4E3B857012C0}" srcOrd="0" destOrd="0" presId="urn:microsoft.com/office/officeart/2005/8/layout/radial1"/>
    <dgm:cxn modelId="{16D9FED3-5B7D-4194-8279-5FF15D812D26}" type="presOf" srcId="{7EF058BF-7871-43E3-B2D8-09B59533F288}" destId="{065BC0DE-ADD7-471E-89BB-B506554748CB}" srcOrd="0" destOrd="0" presId="urn:microsoft.com/office/officeart/2005/8/layout/radial1"/>
    <dgm:cxn modelId="{DE9DBBC2-0728-4106-AF42-08B7720F05FB}" type="presOf" srcId="{579C9F80-CB6A-488A-AA66-D19498654C8B}" destId="{01E1F7F6-104E-4053-A9E7-4DD039CAF7C6}" srcOrd="1" destOrd="0" presId="urn:microsoft.com/office/officeart/2005/8/layout/radial1"/>
    <dgm:cxn modelId="{5F84B6BF-6C61-41D9-8E3C-BEF703BEE001}" type="presOf" srcId="{CBDCF203-04E1-410D-A875-12575FCA8F75}" destId="{4727BDBB-3AE6-47EF-B891-7A0241AE4D5D}" srcOrd="0" destOrd="0" presId="urn:microsoft.com/office/officeart/2005/8/layout/radial1"/>
    <dgm:cxn modelId="{806931D7-5343-40F7-862A-5BF0F15A2C24}" type="presOf" srcId="{C9D90A6D-6707-4148-AB44-383A38D4C557}" destId="{5CAAA389-4F0F-49C7-9513-4517101B04D2}" srcOrd="0" destOrd="0" presId="urn:microsoft.com/office/officeart/2005/8/layout/radial1"/>
    <dgm:cxn modelId="{535009D0-60B9-4A34-A8FC-0AA8F2CE9089}" type="presOf" srcId="{E138B9F0-3E51-4EAD-8993-6AAFEA7EB11D}" destId="{3BF0FDE6-B5A5-4F8E-BB0F-06A8AE825931}" srcOrd="0" destOrd="0" presId="urn:microsoft.com/office/officeart/2005/8/layout/radial1"/>
    <dgm:cxn modelId="{783BACEC-EDF1-4AB0-8EB4-2BBD6362E2FF}" srcId="{CDCDE980-C802-4EA1-B91E-0220C9D073E6}" destId="{C9D90A6D-6707-4148-AB44-383A38D4C557}" srcOrd="4" destOrd="0" parTransId="{50352446-6E4F-4D8A-AEC8-C12EDE5DFE34}" sibTransId="{14BA51D3-9DED-4965-966C-A936C3BDCF49}"/>
    <dgm:cxn modelId="{CE77B546-F622-4BD2-B82D-ABCAFA93D11A}" type="presOf" srcId="{B67C02CE-E2BC-4EA6-8E58-3341E05298AA}" destId="{58204DFB-1A2E-464D-B82D-1847B72477BD}" srcOrd="1" destOrd="0" presId="urn:microsoft.com/office/officeart/2005/8/layout/radial1"/>
    <dgm:cxn modelId="{6A7D5685-9FAF-4658-93CA-9330617132D3}" type="presOf" srcId="{E138B9F0-3E51-4EAD-8993-6AAFEA7EB11D}" destId="{5EF26248-186A-4C0F-9F53-DF49E7B373A4}" srcOrd="1" destOrd="0" presId="urn:microsoft.com/office/officeart/2005/8/layout/radial1"/>
    <dgm:cxn modelId="{2494876E-76A6-473F-AB80-255E5F51EE51}" type="presOf" srcId="{579C9F80-CB6A-488A-AA66-D19498654C8B}" destId="{79C8BEB8-7187-49F4-8C3A-7CAB1DAA5E57}" srcOrd="0" destOrd="0" presId="urn:microsoft.com/office/officeart/2005/8/layout/radial1"/>
    <dgm:cxn modelId="{C8A6218A-FD40-43F0-A7A5-062A0646870D}" type="presOf" srcId="{CDCDE980-C802-4EA1-B91E-0220C9D073E6}" destId="{CD3A2681-51FF-4A00-85C0-B42AE1D7DA7C}" srcOrd="0" destOrd="0" presId="urn:microsoft.com/office/officeart/2005/8/layout/radial1"/>
    <dgm:cxn modelId="{FF786A5B-6915-4C36-8650-58E6E1E4407A}" type="presOf" srcId="{0C8B48B0-FD04-48A9-A99D-E9246FD90602}" destId="{7EB7B93B-33BD-46B3-A161-A6ED504AAD2A}" srcOrd="1" destOrd="0" presId="urn:microsoft.com/office/officeart/2005/8/layout/radial1"/>
    <dgm:cxn modelId="{A1B52832-25E4-4D5F-ACFF-420E0085C9A1}" srcId="{CDCDE980-C802-4EA1-B91E-0220C9D073E6}" destId="{15A25FCF-9A66-4A58-A49D-3934423ED2A1}" srcOrd="1" destOrd="0" parTransId="{E138B9F0-3E51-4EAD-8993-6AAFEA7EB11D}" sibTransId="{2028C2F1-55F0-4D31-BC27-1E4005AD9CEC}"/>
    <dgm:cxn modelId="{058DD55D-0F6A-48DD-908C-C25D30BBFC47}" type="presOf" srcId="{42F8E23D-A9A7-49C5-A526-BCB8B009D8BE}" destId="{1A4017E9-8740-411B-8BBE-655AA5C2F45C}" srcOrd="1" destOrd="0" presId="urn:microsoft.com/office/officeart/2005/8/layout/radial1"/>
    <dgm:cxn modelId="{47DF6DAE-381F-4A48-922C-2D80A39616F0}" type="presOf" srcId="{50352446-6E4F-4D8A-AEC8-C12EDE5DFE34}" destId="{AF0E999B-678D-4C81-B1E6-F1389364AC66}" srcOrd="0" destOrd="0" presId="urn:microsoft.com/office/officeart/2005/8/layout/radial1"/>
    <dgm:cxn modelId="{CE0CA4A7-B171-4247-B38F-9EA64C578C8D}" srcId="{CDCDE980-C802-4EA1-B91E-0220C9D073E6}" destId="{7EF058BF-7871-43E3-B2D8-09B59533F288}" srcOrd="6" destOrd="0" parTransId="{579C9F80-CB6A-488A-AA66-D19498654C8B}" sibTransId="{8B5B37A5-DC50-46CD-BEF9-C6AD96A947AE}"/>
    <dgm:cxn modelId="{FAED27DE-0B2C-4D85-BBA8-EBD7D1E90EA4}" type="presOf" srcId="{42F8E23D-A9A7-49C5-A526-BCB8B009D8BE}" destId="{53782270-2241-4B11-9C37-28EBE936D1EC}" srcOrd="0" destOrd="0" presId="urn:microsoft.com/office/officeart/2005/8/layout/radial1"/>
    <dgm:cxn modelId="{8F68241B-B726-4248-BBC4-43344B15A69B}" srcId="{CDCDE980-C802-4EA1-B91E-0220C9D073E6}" destId="{6782FCB5-807E-461E-B135-74D150F6BEA7}" srcOrd="5" destOrd="0" parTransId="{42F8E23D-A9A7-49C5-A526-BCB8B009D8BE}" sibTransId="{5540E4E5-A6C4-4D41-9861-F0EF077CE29C}"/>
    <dgm:cxn modelId="{0641D223-EC4D-41E5-AD29-3A36FFCBB162}" type="presOf" srcId="{C5BB8AE3-848A-45A0-BBFA-8E161F743918}" destId="{95AB9063-6267-421E-A15B-63774146D7E5}" srcOrd="0" destOrd="0" presId="urn:microsoft.com/office/officeart/2005/8/layout/radial1"/>
    <dgm:cxn modelId="{AFF89F67-D5F0-443A-BDCF-9E6C371A6BD0}" type="presParOf" srcId="{45AC1250-1936-41F5-9D31-AC8B043CA83B}" destId="{CD3A2681-51FF-4A00-85C0-B42AE1D7DA7C}" srcOrd="0" destOrd="0" presId="urn:microsoft.com/office/officeart/2005/8/layout/radial1"/>
    <dgm:cxn modelId="{CB124A46-E914-4CEB-AE8F-E2611B172FBE}" type="presParOf" srcId="{45AC1250-1936-41F5-9D31-AC8B043CA83B}" destId="{7CE5470B-7BC8-408E-A602-D03E378A3FD2}" srcOrd="1" destOrd="0" presId="urn:microsoft.com/office/officeart/2005/8/layout/radial1"/>
    <dgm:cxn modelId="{273D0062-4F3E-4364-9C4C-184A500342B0}" type="presParOf" srcId="{7CE5470B-7BC8-408E-A602-D03E378A3FD2}" destId="{7EB7B93B-33BD-46B3-A161-A6ED504AAD2A}" srcOrd="0" destOrd="0" presId="urn:microsoft.com/office/officeart/2005/8/layout/radial1"/>
    <dgm:cxn modelId="{8F5DB96C-6679-4D38-BB41-520F5CC69C0E}" type="presParOf" srcId="{45AC1250-1936-41F5-9D31-AC8B043CA83B}" destId="{5827A272-9554-49C7-AAF8-4E3B857012C0}" srcOrd="2" destOrd="0" presId="urn:microsoft.com/office/officeart/2005/8/layout/radial1"/>
    <dgm:cxn modelId="{FD72B07D-CA7D-4CC1-9BF3-FCBF0F26C287}" type="presParOf" srcId="{45AC1250-1936-41F5-9D31-AC8B043CA83B}" destId="{3BF0FDE6-B5A5-4F8E-BB0F-06A8AE825931}" srcOrd="3" destOrd="0" presId="urn:microsoft.com/office/officeart/2005/8/layout/radial1"/>
    <dgm:cxn modelId="{3A188214-5C4B-436E-893C-E4E0AB33C898}" type="presParOf" srcId="{3BF0FDE6-B5A5-4F8E-BB0F-06A8AE825931}" destId="{5EF26248-186A-4C0F-9F53-DF49E7B373A4}" srcOrd="0" destOrd="0" presId="urn:microsoft.com/office/officeart/2005/8/layout/radial1"/>
    <dgm:cxn modelId="{60DFA684-4F78-468C-9313-26FC0CECBB20}" type="presParOf" srcId="{45AC1250-1936-41F5-9D31-AC8B043CA83B}" destId="{98F4BC4E-2F8C-46F1-9661-4473F8E707F4}" srcOrd="4" destOrd="0" presId="urn:microsoft.com/office/officeart/2005/8/layout/radial1"/>
    <dgm:cxn modelId="{619378A6-4AFB-4621-B066-CEF1482A9220}" type="presParOf" srcId="{45AC1250-1936-41F5-9D31-AC8B043CA83B}" destId="{5A6FFD0B-6BD0-43D6-97D1-5DAE85A89008}" srcOrd="5" destOrd="0" presId="urn:microsoft.com/office/officeart/2005/8/layout/radial1"/>
    <dgm:cxn modelId="{8B8804E7-6A2E-4A4E-BA0F-CD6630BFB315}" type="presParOf" srcId="{5A6FFD0B-6BD0-43D6-97D1-5DAE85A89008}" destId="{58204DFB-1A2E-464D-B82D-1847B72477BD}" srcOrd="0" destOrd="0" presId="urn:microsoft.com/office/officeart/2005/8/layout/radial1"/>
    <dgm:cxn modelId="{CB4052B3-2694-4ED6-8651-526C8EB1E6DE}" type="presParOf" srcId="{45AC1250-1936-41F5-9D31-AC8B043CA83B}" destId="{4727BDBB-3AE6-47EF-B891-7A0241AE4D5D}" srcOrd="6" destOrd="0" presId="urn:microsoft.com/office/officeart/2005/8/layout/radial1"/>
    <dgm:cxn modelId="{A9563DE5-005D-4A1D-AF08-08727EE11A1C}" type="presParOf" srcId="{45AC1250-1936-41F5-9D31-AC8B043CA83B}" destId="{95AB9063-6267-421E-A15B-63774146D7E5}" srcOrd="7" destOrd="0" presId="urn:microsoft.com/office/officeart/2005/8/layout/radial1"/>
    <dgm:cxn modelId="{FB4AA0F2-BDA3-410E-B621-D0E66BDD449E}" type="presParOf" srcId="{95AB9063-6267-421E-A15B-63774146D7E5}" destId="{B32ED76C-F607-4721-AF99-6B5CF52064B9}" srcOrd="0" destOrd="0" presId="urn:microsoft.com/office/officeart/2005/8/layout/radial1"/>
    <dgm:cxn modelId="{B2B7FD5F-E2A6-4240-814D-1AD38C881D99}" type="presParOf" srcId="{45AC1250-1936-41F5-9D31-AC8B043CA83B}" destId="{A1110EA1-3022-4CF4-B92B-BC8D24127A0C}" srcOrd="8" destOrd="0" presId="urn:microsoft.com/office/officeart/2005/8/layout/radial1"/>
    <dgm:cxn modelId="{00A030F0-7829-41DB-8AB8-5E5FE37E9151}" type="presParOf" srcId="{45AC1250-1936-41F5-9D31-AC8B043CA83B}" destId="{AF0E999B-678D-4C81-B1E6-F1389364AC66}" srcOrd="9" destOrd="0" presId="urn:microsoft.com/office/officeart/2005/8/layout/radial1"/>
    <dgm:cxn modelId="{71288CC3-5169-4DBC-AAD0-5C09DD286EDC}" type="presParOf" srcId="{AF0E999B-678D-4C81-B1E6-F1389364AC66}" destId="{46D730AF-3C30-48D2-8C7B-DAD23808D0E0}" srcOrd="0" destOrd="0" presId="urn:microsoft.com/office/officeart/2005/8/layout/radial1"/>
    <dgm:cxn modelId="{D793E5DB-4000-4BC3-9125-B6590EADC4E9}" type="presParOf" srcId="{45AC1250-1936-41F5-9D31-AC8B043CA83B}" destId="{5CAAA389-4F0F-49C7-9513-4517101B04D2}" srcOrd="10" destOrd="0" presId="urn:microsoft.com/office/officeart/2005/8/layout/radial1"/>
    <dgm:cxn modelId="{12D5862A-00F4-470D-986F-ADA7F16393F3}" type="presParOf" srcId="{45AC1250-1936-41F5-9D31-AC8B043CA83B}" destId="{53782270-2241-4B11-9C37-28EBE936D1EC}" srcOrd="11" destOrd="0" presId="urn:microsoft.com/office/officeart/2005/8/layout/radial1"/>
    <dgm:cxn modelId="{D3743A58-ECB5-4CF1-B2FA-F26241E7D5E2}" type="presParOf" srcId="{53782270-2241-4B11-9C37-28EBE936D1EC}" destId="{1A4017E9-8740-411B-8BBE-655AA5C2F45C}" srcOrd="0" destOrd="0" presId="urn:microsoft.com/office/officeart/2005/8/layout/radial1"/>
    <dgm:cxn modelId="{E5F98BC7-F14B-4676-95D5-1164B992B90C}" type="presParOf" srcId="{45AC1250-1936-41F5-9D31-AC8B043CA83B}" destId="{5AFC7B80-32A2-482D-8608-C4F451EDD86E}" srcOrd="12" destOrd="0" presId="urn:microsoft.com/office/officeart/2005/8/layout/radial1"/>
    <dgm:cxn modelId="{4700D99A-0194-4DF7-9540-1F1936F15050}" type="presParOf" srcId="{45AC1250-1936-41F5-9D31-AC8B043CA83B}" destId="{79C8BEB8-7187-49F4-8C3A-7CAB1DAA5E57}" srcOrd="13" destOrd="0" presId="urn:microsoft.com/office/officeart/2005/8/layout/radial1"/>
    <dgm:cxn modelId="{7066858C-6F62-4A7D-B47C-4D44991E4715}" type="presParOf" srcId="{79C8BEB8-7187-49F4-8C3A-7CAB1DAA5E57}" destId="{01E1F7F6-104E-4053-A9E7-4DD039CAF7C6}" srcOrd="0" destOrd="0" presId="urn:microsoft.com/office/officeart/2005/8/layout/radial1"/>
    <dgm:cxn modelId="{C87BE9E7-A798-4D53-96E7-8E9B06368BD6}" type="presParOf" srcId="{45AC1250-1936-41F5-9D31-AC8B043CA83B}" destId="{065BC0DE-ADD7-471E-89BB-B506554748CB}" srcOrd="14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FC00D5-9D0B-4731-9B8D-3D08EB4E098B}">
      <dsp:nvSpPr>
        <dsp:cNvPr id="0" name=""/>
        <dsp:cNvSpPr/>
      </dsp:nvSpPr>
      <dsp:spPr>
        <a:xfrm>
          <a:off x="0" y="0"/>
          <a:ext cx="4876800" cy="8940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 dirty="0" smtClean="0"/>
            <a:t>How does web search work?</a:t>
          </a:r>
          <a:endParaRPr lang="en-US" sz="2300" kern="1200" dirty="0"/>
        </a:p>
      </dsp:txBody>
      <dsp:txXfrm>
        <a:off x="26187" y="26187"/>
        <a:ext cx="3836467" cy="841706"/>
      </dsp:txXfrm>
    </dsp:sp>
    <dsp:sp modelId="{6715CB29-56E0-4427-824F-AE1430BE2355}">
      <dsp:nvSpPr>
        <dsp:cNvPr id="0" name=""/>
        <dsp:cNvSpPr/>
      </dsp:nvSpPr>
      <dsp:spPr>
        <a:xfrm>
          <a:off x="408432" y="1056640"/>
          <a:ext cx="4876800" cy="8940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 dirty="0" smtClean="0"/>
            <a:t>How to search?</a:t>
          </a:r>
          <a:endParaRPr lang="en-US" sz="2300" kern="1200" dirty="0"/>
        </a:p>
      </dsp:txBody>
      <dsp:txXfrm>
        <a:off x="434619" y="1082827"/>
        <a:ext cx="3834841" cy="841706"/>
      </dsp:txXfrm>
    </dsp:sp>
    <dsp:sp modelId="{A7F14D7D-1872-426B-B8BE-459E65FDCC1E}">
      <dsp:nvSpPr>
        <dsp:cNvPr id="0" name=""/>
        <dsp:cNvSpPr/>
      </dsp:nvSpPr>
      <dsp:spPr>
        <a:xfrm>
          <a:off x="810768" y="2113280"/>
          <a:ext cx="4876800" cy="8940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 dirty="0" smtClean="0"/>
            <a:t>How to evaluate?</a:t>
          </a:r>
          <a:endParaRPr lang="en-US" sz="2300" kern="1200" dirty="0"/>
        </a:p>
      </dsp:txBody>
      <dsp:txXfrm>
        <a:off x="836955" y="2139467"/>
        <a:ext cx="3840937" cy="841706"/>
      </dsp:txXfrm>
    </dsp:sp>
    <dsp:sp modelId="{A9C0EAC7-AFCA-4D62-8B4C-D2E8F85E83BA}">
      <dsp:nvSpPr>
        <dsp:cNvPr id="0" name=""/>
        <dsp:cNvSpPr/>
      </dsp:nvSpPr>
      <dsp:spPr>
        <a:xfrm>
          <a:off x="1219200" y="3169919"/>
          <a:ext cx="4876800" cy="8940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 dirty="0" smtClean="0"/>
            <a:t>How to optimise for search engine?</a:t>
          </a:r>
          <a:endParaRPr lang="en-US" sz="2300" kern="1200" dirty="0"/>
        </a:p>
      </dsp:txBody>
      <dsp:txXfrm>
        <a:off x="1245387" y="3196106"/>
        <a:ext cx="3834841" cy="841706"/>
      </dsp:txXfrm>
    </dsp:sp>
    <dsp:sp modelId="{E27F4906-5F41-4B4E-BFD3-ACF4026FE2FE}">
      <dsp:nvSpPr>
        <dsp:cNvPr id="0" name=""/>
        <dsp:cNvSpPr/>
      </dsp:nvSpPr>
      <dsp:spPr>
        <a:xfrm>
          <a:off x="4295647" y="684783"/>
          <a:ext cx="581152" cy="58115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600" kern="1200"/>
        </a:p>
      </dsp:txBody>
      <dsp:txXfrm>
        <a:off x="4426406" y="684783"/>
        <a:ext cx="319634" cy="437317"/>
      </dsp:txXfrm>
    </dsp:sp>
    <dsp:sp modelId="{1C75D9DC-FEB7-4CA0-A812-52F242E01AB7}">
      <dsp:nvSpPr>
        <dsp:cNvPr id="0" name=""/>
        <dsp:cNvSpPr/>
      </dsp:nvSpPr>
      <dsp:spPr>
        <a:xfrm>
          <a:off x="4704080" y="1741423"/>
          <a:ext cx="581152" cy="58115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600" kern="1200"/>
        </a:p>
      </dsp:txBody>
      <dsp:txXfrm>
        <a:off x="4834839" y="1741423"/>
        <a:ext cx="319634" cy="437317"/>
      </dsp:txXfrm>
    </dsp:sp>
    <dsp:sp modelId="{92472716-0250-422E-9744-7C6C97082067}">
      <dsp:nvSpPr>
        <dsp:cNvPr id="0" name=""/>
        <dsp:cNvSpPr/>
      </dsp:nvSpPr>
      <dsp:spPr>
        <a:xfrm>
          <a:off x="5106415" y="2798064"/>
          <a:ext cx="581152" cy="58115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600" kern="1200"/>
        </a:p>
      </dsp:txBody>
      <dsp:txXfrm>
        <a:off x="5237174" y="2798064"/>
        <a:ext cx="319634" cy="43731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3A2681-51FF-4A00-85C0-B42AE1D7DA7C}">
      <dsp:nvSpPr>
        <dsp:cNvPr id="0" name=""/>
        <dsp:cNvSpPr/>
      </dsp:nvSpPr>
      <dsp:spPr>
        <a:xfrm>
          <a:off x="3037815" y="1899373"/>
          <a:ext cx="1253383" cy="125338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Ranking</a:t>
          </a:r>
          <a:endParaRPr lang="en-US" sz="2000" kern="1200" dirty="0"/>
        </a:p>
      </dsp:txBody>
      <dsp:txXfrm>
        <a:off x="3221369" y="2082927"/>
        <a:ext cx="886275" cy="886275"/>
      </dsp:txXfrm>
    </dsp:sp>
    <dsp:sp modelId="{7CE5470B-7BC8-408E-A602-D03E378A3FD2}">
      <dsp:nvSpPr>
        <dsp:cNvPr id="0" name=""/>
        <dsp:cNvSpPr/>
      </dsp:nvSpPr>
      <dsp:spPr>
        <a:xfrm rot="16200000">
          <a:off x="3350707" y="1570181"/>
          <a:ext cx="627599" cy="30783"/>
        </a:xfrm>
        <a:custGeom>
          <a:avLst/>
          <a:gdLst/>
          <a:ahLst/>
          <a:cxnLst/>
          <a:rect l="0" t="0" r="0" b="0"/>
          <a:pathLst>
            <a:path>
              <a:moveTo>
                <a:pt x="0" y="15391"/>
              </a:moveTo>
              <a:lnTo>
                <a:pt x="627599" y="153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648817" y="1569883"/>
        <a:ext cx="31379" cy="31379"/>
      </dsp:txXfrm>
    </dsp:sp>
    <dsp:sp modelId="{5827A272-9554-49C7-AAF8-4E3B857012C0}">
      <dsp:nvSpPr>
        <dsp:cNvPr id="0" name=""/>
        <dsp:cNvSpPr/>
      </dsp:nvSpPr>
      <dsp:spPr>
        <a:xfrm>
          <a:off x="3037815" y="18389"/>
          <a:ext cx="1253383" cy="125338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Relevance</a:t>
          </a:r>
          <a:endParaRPr lang="en-US" sz="1600" kern="1200" dirty="0"/>
        </a:p>
      </dsp:txBody>
      <dsp:txXfrm>
        <a:off x="3221369" y="201943"/>
        <a:ext cx="886275" cy="886275"/>
      </dsp:txXfrm>
    </dsp:sp>
    <dsp:sp modelId="{3BF0FDE6-B5A5-4F8E-BB0F-06A8AE825931}">
      <dsp:nvSpPr>
        <dsp:cNvPr id="0" name=""/>
        <dsp:cNvSpPr/>
      </dsp:nvSpPr>
      <dsp:spPr>
        <a:xfrm rot="19285714">
          <a:off x="4086013" y="1924286"/>
          <a:ext cx="627599" cy="30783"/>
        </a:xfrm>
        <a:custGeom>
          <a:avLst/>
          <a:gdLst/>
          <a:ahLst/>
          <a:cxnLst/>
          <a:rect l="0" t="0" r="0" b="0"/>
          <a:pathLst>
            <a:path>
              <a:moveTo>
                <a:pt x="0" y="15391"/>
              </a:moveTo>
              <a:lnTo>
                <a:pt x="627599" y="153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384123" y="1923987"/>
        <a:ext cx="31379" cy="31379"/>
      </dsp:txXfrm>
    </dsp:sp>
    <dsp:sp modelId="{98F4BC4E-2F8C-46F1-9661-4473F8E707F4}">
      <dsp:nvSpPr>
        <dsp:cNvPr id="0" name=""/>
        <dsp:cNvSpPr/>
      </dsp:nvSpPr>
      <dsp:spPr>
        <a:xfrm>
          <a:off x="4508427" y="726598"/>
          <a:ext cx="1253383" cy="125338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External links</a:t>
          </a:r>
          <a:endParaRPr lang="en-US" sz="1600" kern="1200" dirty="0"/>
        </a:p>
      </dsp:txBody>
      <dsp:txXfrm>
        <a:off x="4691981" y="910152"/>
        <a:ext cx="886275" cy="886275"/>
      </dsp:txXfrm>
    </dsp:sp>
    <dsp:sp modelId="{5A6FFD0B-6BD0-43D6-97D1-5DAE85A89008}">
      <dsp:nvSpPr>
        <dsp:cNvPr id="0" name=""/>
        <dsp:cNvSpPr/>
      </dsp:nvSpPr>
      <dsp:spPr>
        <a:xfrm rot="771429">
          <a:off x="4267619" y="2719952"/>
          <a:ext cx="627599" cy="30783"/>
        </a:xfrm>
        <a:custGeom>
          <a:avLst/>
          <a:gdLst/>
          <a:ahLst/>
          <a:cxnLst/>
          <a:rect l="0" t="0" r="0" b="0"/>
          <a:pathLst>
            <a:path>
              <a:moveTo>
                <a:pt x="0" y="15391"/>
              </a:moveTo>
              <a:lnTo>
                <a:pt x="627599" y="153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565729" y="2719654"/>
        <a:ext cx="31379" cy="31379"/>
      </dsp:txXfrm>
    </dsp:sp>
    <dsp:sp modelId="{4727BDBB-3AE6-47EF-B891-7A0241AE4D5D}">
      <dsp:nvSpPr>
        <dsp:cNvPr id="0" name=""/>
        <dsp:cNvSpPr/>
      </dsp:nvSpPr>
      <dsp:spPr>
        <a:xfrm>
          <a:off x="4871639" y="2317931"/>
          <a:ext cx="1253383" cy="125338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Updates</a:t>
          </a:r>
          <a:endParaRPr lang="en-US" sz="1600" kern="1200" dirty="0"/>
        </a:p>
      </dsp:txBody>
      <dsp:txXfrm>
        <a:off x="5055193" y="2501485"/>
        <a:ext cx="886275" cy="886275"/>
      </dsp:txXfrm>
    </dsp:sp>
    <dsp:sp modelId="{95AB9063-6267-421E-A15B-63774146D7E5}">
      <dsp:nvSpPr>
        <dsp:cNvPr id="0" name=""/>
        <dsp:cNvSpPr/>
      </dsp:nvSpPr>
      <dsp:spPr>
        <a:xfrm rot="3857143">
          <a:off x="3758771" y="3358027"/>
          <a:ext cx="627599" cy="30783"/>
        </a:xfrm>
        <a:custGeom>
          <a:avLst/>
          <a:gdLst/>
          <a:ahLst/>
          <a:cxnLst/>
          <a:rect l="0" t="0" r="0" b="0"/>
          <a:pathLst>
            <a:path>
              <a:moveTo>
                <a:pt x="0" y="15391"/>
              </a:moveTo>
              <a:lnTo>
                <a:pt x="627599" y="153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056881" y="3357728"/>
        <a:ext cx="31379" cy="31379"/>
      </dsp:txXfrm>
    </dsp:sp>
    <dsp:sp modelId="{A1110EA1-3022-4CF4-B92B-BC8D24127A0C}">
      <dsp:nvSpPr>
        <dsp:cNvPr id="0" name=""/>
        <dsp:cNvSpPr/>
      </dsp:nvSpPr>
      <dsp:spPr>
        <a:xfrm>
          <a:off x="3853943" y="3594080"/>
          <a:ext cx="1253383" cy="125338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Synonyms</a:t>
          </a:r>
          <a:endParaRPr lang="en-US" sz="1600" kern="1200" dirty="0"/>
        </a:p>
      </dsp:txBody>
      <dsp:txXfrm>
        <a:off x="4037497" y="3777634"/>
        <a:ext cx="886275" cy="886275"/>
      </dsp:txXfrm>
    </dsp:sp>
    <dsp:sp modelId="{AF0E999B-678D-4C81-B1E6-F1389364AC66}">
      <dsp:nvSpPr>
        <dsp:cNvPr id="0" name=""/>
        <dsp:cNvSpPr/>
      </dsp:nvSpPr>
      <dsp:spPr>
        <a:xfrm rot="6942857">
          <a:off x="2942643" y="3358027"/>
          <a:ext cx="627599" cy="30783"/>
        </a:xfrm>
        <a:custGeom>
          <a:avLst/>
          <a:gdLst/>
          <a:ahLst/>
          <a:cxnLst/>
          <a:rect l="0" t="0" r="0" b="0"/>
          <a:pathLst>
            <a:path>
              <a:moveTo>
                <a:pt x="0" y="15391"/>
              </a:moveTo>
              <a:lnTo>
                <a:pt x="627599" y="153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3240753" y="3357728"/>
        <a:ext cx="31379" cy="31379"/>
      </dsp:txXfrm>
    </dsp:sp>
    <dsp:sp modelId="{5CAAA389-4F0F-49C7-9513-4517101B04D2}">
      <dsp:nvSpPr>
        <dsp:cNvPr id="0" name=""/>
        <dsp:cNvSpPr/>
      </dsp:nvSpPr>
      <dsp:spPr>
        <a:xfrm>
          <a:off x="2221687" y="3594080"/>
          <a:ext cx="1253383" cy="125338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smtClean="0"/>
            <a:t>Etc.</a:t>
          </a:r>
          <a:endParaRPr lang="en-GB" sz="1600" kern="1200" dirty="0" smtClean="0"/>
        </a:p>
      </dsp:txBody>
      <dsp:txXfrm>
        <a:off x="2405241" y="3777634"/>
        <a:ext cx="886275" cy="886275"/>
      </dsp:txXfrm>
    </dsp:sp>
    <dsp:sp modelId="{53782270-2241-4B11-9C37-28EBE936D1EC}">
      <dsp:nvSpPr>
        <dsp:cNvPr id="0" name=""/>
        <dsp:cNvSpPr/>
      </dsp:nvSpPr>
      <dsp:spPr>
        <a:xfrm rot="10028571">
          <a:off x="2433795" y="2719952"/>
          <a:ext cx="627599" cy="30783"/>
        </a:xfrm>
        <a:custGeom>
          <a:avLst/>
          <a:gdLst/>
          <a:ahLst/>
          <a:cxnLst/>
          <a:rect l="0" t="0" r="0" b="0"/>
          <a:pathLst>
            <a:path>
              <a:moveTo>
                <a:pt x="0" y="15391"/>
              </a:moveTo>
              <a:lnTo>
                <a:pt x="627599" y="153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731905" y="2719654"/>
        <a:ext cx="31379" cy="31379"/>
      </dsp:txXfrm>
    </dsp:sp>
    <dsp:sp modelId="{5AFC7B80-32A2-482D-8608-C4F451EDD86E}">
      <dsp:nvSpPr>
        <dsp:cNvPr id="0" name=""/>
        <dsp:cNvSpPr/>
      </dsp:nvSpPr>
      <dsp:spPr>
        <a:xfrm>
          <a:off x="1203991" y="2317931"/>
          <a:ext cx="1253383" cy="125338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smtClean="0"/>
            <a:t>Popularity</a:t>
          </a:r>
          <a:endParaRPr lang="en-US" sz="1600" kern="1200"/>
        </a:p>
      </dsp:txBody>
      <dsp:txXfrm>
        <a:off x="1387545" y="2501485"/>
        <a:ext cx="886275" cy="886275"/>
      </dsp:txXfrm>
    </dsp:sp>
    <dsp:sp modelId="{79C8BEB8-7187-49F4-8C3A-7CAB1DAA5E57}">
      <dsp:nvSpPr>
        <dsp:cNvPr id="0" name=""/>
        <dsp:cNvSpPr/>
      </dsp:nvSpPr>
      <dsp:spPr>
        <a:xfrm rot="13114286">
          <a:off x="2615401" y="1924286"/>
          <a:ext cx="627599" cy="30783"/>
        </a:xfrm>
        <a:custGeom>
          <a:avLst/>
          <a:gdLst/>
          <a:ahLst/>
          <a:cxnLst/>
          <a:rect l="0" t="0" r="0" b="0"/>
          <a:pathLst>
            <a:path>
              <a:moveTo>
                <a:pt x="0" y="15391"/>
              </a:moveTo>
              <a:lnTo>
                <a:pt x="627599" y="153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913511" y="1923987"/>
        <a:ext cx="31379" cy="31379"/>
      </dsp:txXfrm>
    </dsp:sp>
    <dsp:sp modelId="{065BC0DE-ADD7-471E-89BB-B506554748CB}">
      <dsp:nvSpPr>
        <dsp:cNvPr id="0" name=""/>
        <dsp:cNvSpPr/>
      </dsp:nvSpPr>
      <dsp:spPr>
        <a:xfrm>
          <a:off x="1567203" y="726598"/>
          <a:ext cx="1253383" cy="125338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smtClean="0"/>
            <a:t>Match words</a:t>
          </a:r>
          <a:endParaRPr lang="en-GB" sz="1600" kern="1200" dirty="0" smtClean="0"/>
        </a:p>
      </dsp:txBody>
      <dsp:txXfrm>
        <a:off x="1750757" y="910152"/>
        <a:ext cx="886275" cy="8862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E4E1BB-A3A3-49C2-8E6D-AB14FB5FAE8C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C6C664-4F7C-4A79-AB19-CC1167B3DC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6206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C00FD-9A5F-420A-8214-53F1F3572982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6403-E9FB-4D18-9892-5B2E80E8E68D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5CE6C-E217-43B5-AEF7-C7D36682DBA0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04CE0-4043-44EF-8CE6-7927A7C9F805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95463-0820-407C-AD78-30D3B1032ADF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31085-9C2C-45E6-943B-B0185B058CDB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520C-148F-4467-955E-E8341817CADE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7A476-38D0-40AF-BFD3-D560662E3D05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4DC92-D2E3-467C-BA4B-2622A378AC18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7AE0E-72B9-487A-AF03-CC267D391C84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67F74-B54F-4EB8-B6A6-55EBFC1F29B6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D3E19-E4DD-4EA1-B7D3-CF2A52BF6132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slide" Target="slide3.xml"/><Relationship Id="rId7" Type="http://schemas.openxmlformats.org/officeDocument/2006/relationships/diagramData" Target="../diagrams/data1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0.xml"/><Relationship Id="rId11" Type="http://schemas.microsoft.com/office/2007/relationships/diagramDrawing" Target="../diagrams/drawing1.xml"/><Relationship Id="rId5" Type="http://schemas.openxmlformats.org/officeDocument/2006/relationships/slide" Target="slide18.xml"/><Relationship Id="rId10" Type="http://schemas.openxmlformats.org/officeDocument/2006/relationships/diagramColors" Target="../diagrams/colors1.xml"/><Relationship Id="rId4" Type="http://schemas.openxmlformats.org/officeDocument/2006/relationships/slide" Target="slide9.xml"/><Relationship Id="rId9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0.xml"/><Relationship Id="rId5" Type="http://schemas.openxmlformats.org/officeDocument/2006/relationships/slide" Target="slide18.xml"/><Relationship Id="rId4" Type="http://schemas.openxmlformats.org/officeDocument/2006/relationships/slide" Target="slide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0.xml"/><Relationship Id="rId5" Type="http://schemas.openxmlformats.org/officeDocument/2006/relationships/slide" Target="slide18.xml"/><Relationship Id="rId4" Type="http://schemas.openxmlformats.org/officeDocument/2006/relationships/slide" Target="slide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0.xml"/><Relationship Id="rId5" Type="http://schemas.openxmlformats.org/officeDocument/2006/relationships/slide" Target="slide18.xml"/><Relationship Id="rId4" Type="http://schemas.openxmlformats.org/officeDocument/2006/relationships/slide" Target="slide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0.xml"/><Relationship Id="rId5" Type="http://schemas.openxmlformats.org/officeDocument/2006/relationships/slide" Target="slide18.xml"/><Relationship Id="rId4" Type="http://schemas.openxmlformats.org/officeDocument/2006/relationships/slide" Target="slide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0.xml"/><Relationship Id="rId5" Type="http://schemas.openxmlformats.org/officeDocument/2006/relationships/slide" Target="slide18.xml"/><Relationship Id="rId4" Type="http://schemas.openxmlformats.org/officeDocument/2006/relationships/slide" Target="slide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slide" Target="slide3.xml"/><Relationship Id="rId7" Type="http://schemas.openxmlformats.org/officeDocument/2006/relationships/diagramData" Target="../diagrams/data2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0.xml"/><Relationship Id="rId11" Type="http://schemas.microsoft.com/office/2007/relationships/diagramDrawing" Target="../diagrams/drawing2.xml"/><Relationship Id="rId5" Type="http://schemas.openxmlformats.org/officeDocument/2006/relationships/slide" Target="slide18.xml"/><Relationship Id="rId10" Type="http://schemas.openxmlformats.org/officeDocument/2006/relationships/diagramColors" Target="../diagrams/colors2.xml"/><Relationship Id="rId4" Type="http://schemas.openxmlformats.org/officeDocument/2006/relationships/slide" Target="slide9.xml"/><Relationship Id="rId9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20.xml"/><Relationship Id="rId2" Type="http://schemas.openxmlformats.org/officeDocument/2006/relationships/hyperlink" Target="https://www.lifewire.com/advanced-google-search-3482174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18.xml"/><Relationship Id="rId5" Type="http://schemas.openxmlformats.org/officeDocument/2006/relationships/slide" Target="slide9.xml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" Target="slide3.xml"/><Relationship Id="rId7" Type="http://schemas.openxmlformats.org/officeDocument/2006/relationships/image" Target="../media/image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0.xml"/><Relationship Id="rId5" Type="http://schemas.openxmlformats.org/officeDocument/2006/relationships/slide" Target="slide18.xml"/><Relationship Id="rId4" Type="http://schemas.openxmlformats.org/officeDocument/2006/relationships/slide" Target="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0.xml"/><Relationship Id="rId5" Type="http://schemas.openxmlformats.org/officeDocument/2006/relationships/slide" Target="slide18.xml"/><Relationship Id="rId4" Type="http://schemas.openxmlformats.org/officeDocument/2006/relationships/slide" Target="sl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0.xml"/><Relationship Id="rId5" Type="http://schemas.openxmlformats.org/officeDocument/2006/relationships/slide" Target="slide18.xml"/><Relationship Id="rId4" Type="http://schemas.openxmlformats.org/officeDocument/2006/relationships/slide" Target="slide9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doaj.org/" TargetMode="External"/><Relationship Id="rId3" Type="http://schemas.openxmlformats.org/officeDocument/2006/relationships/slide" Target="slide3.xml"/><Relationship Id="rId7" Type="http://schemas.openxmlformats.org/officeDocument/2006/relationships/hyperlink" Target="http://www.wolframalfa.com/" TargetMode="Externa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0.xml"/><Relationship Id="rId5" Type="http://schemas.openxmlformats.org/officeDocument/2006/relationships/slide" Target="slide18.xml"/><Relationship Id="rId10" Type="http://schemas.openxmlformats.org/officeDocument/2006/relationships/hyperlink" Target="http://www.census.gov/" TargetMode="External"/><Relationship Id="rId4" Type="http://schemas.openxmlformats.org/officeDocument/2006/relationships/slide" Target="slide9.xml"/><Relationship Id="rId9" Type="http://schemas.openxmlformats.org/officeDocument/2006/relationships/hyperlink" Target="http://onlinebooks.library.upenn.edu/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" Target="slide3.xml"/><Relationship Id="rId7" Type="http://schemas.openxmlformats.org/officeDocument/2006/relationships/hyperlink" Target="http://www.wolframalfa.com/" TargetMode="Externa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0.xml"/><Relationship Id="rId5" Type="http://schemas.openxmlformats.org/officeDocument/2006/relationships/slide" Target="slide18.xml"/><Relationship Id="rId4" Type="http://schemas.openxmlformats.org/officeDocument/2006/relationships/slide" Target="slide9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" Target="slide3.xml"/><Relationship Id="rId7" Type="http://schemas.openxmlformats.org/officeDocument/2006/relationships/hyperlink" Target="http://www.census.gov/" TargetMode="Externa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0.xml"/><Relationship Id="rId5" Type="http://schemas.openxmlformats.org/officeDocument/2006/relationships/slide" Target="slide18.xml"/><Relationship Id="rId4" Type="http://schemas.openxmlformats.org/officeDocument/2006/relationships/slide" Target="slide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0.xml"/><Relationship Id="rId5" Type="http://schemas.openxmlformats.org/officeDocument/2006/relationships/slide" Target="slide18.xml"/><Relationship Id="rId4" Type="http://schemas.openxmlformats.org/officeDocument/2006/relationships/slide" Target="slide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0.xml"/><Relationship Id="rId5" Type="http://schemas.openxmlformats.org/officeDocument/2006/relationships/slide" Target="slide18.xml"/><Relationship Id="rId4" Type="http://schemas.openxmlformats.org/officeDocument/2006/relationships/slide" Target="slide9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" Target="slide2.xml"/><Relationship Id="rId7" Type="http://schemas.openxmlformats.org/officeDocument/2006/relationships/slide" Target="slide20.xml"/><Relationship Id="rId2" Type="http://schemas.openxmlformats.org/officeDocument/2006/relationships/hyperlink" Target="http://searchengineland.com/guide/what-is-seo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18.xml"/><Relationship Id="rId5" Type="http://schemas.openxmlformats.org/officeDocument/2006/relationships/slide" Target="slide9.xml"/><Relationship Id="rId4" Type="http://schemas.openxmlformats.org/officeDocument/2006/relationships/slide" Target="slide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0.xml"/><Relationship Id="rId5" Type="http://schemas.openxmlformats.org/officeDocument/2006/relationships/slide" Target="slide18.xml"/><Relationship Id="rId4" Type="http://schemas.openxmlformats.org/officeDocument/2006/relationships/slide" Target="slide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hyperlink" Target="https://www.lifewire.com/web-search-tricks-to-know-4046148" TargetMode="External"/><Relationship Id="rId7" Type="http://schemas.openxmlformats.org/officeDocument/2006/relationships/slide" Target="slide3.xml"/><Relationship Id="rId2" Type="http://schemas.openxmlformats.org/officeDocument/2006/relationships/hyperlink" Target="http://searchengineland.com/guide/seo/content-search-engine-ranking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5" Type="http://schemas.openxmlformats.org/officeDocument/2006/relationships/hyperlink" Target="http://www.onlineuniversities.com/articles/students/how-to-search-invisible-web/" TargetMode="External"/><Relationship Id="rId10" Type="http://schemas.openxmlformats.org/officeDocument/2006/relationships/slide" Target="slide20.xml"/><Relationship Id="rId4" Type="http://schemas.openxmlformats.org/officeDocument/2006/relationships/hyperlink" Target="https://www.lifewire.com/advanced-google-search-3482174" TargetMode="External"/><Relationship Id="rId9" Type="http://schemas.openxmlformats.org/officeDocument/2006/relationships/slide" Target="slide18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" Target="slide20.xml"/><Relationship Id="rId3" Type="http://schemas.openxmlformats.org/officeDocument/2006/relationships/hyperlink" Target="http://searchengineland.com/seotable" TargetMode="External"/><Relationship Id="rId7" Type="http://schemas.openxmlformats.org/officeDocument/2006/relationships/slide" Target="slide18.xml"/><Relationship Id="rId2" Type="http://schemas.openxmlformats.org/officeDocument/2006/relationships/hyperlink" Target="https://www.promptcloud.com/few-pains-of-web-crawling/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9.xml"/><Relationship Id="rId5" Type="http://schemas.openxmlformats.org/officeDocument/2006/relationships/slide" Target="slide3.xml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Прямоугольник 6"/>
          <p:cNvSpPr/>
          <p:nvPr/>
        </p:nvSpPr>
        <p:spPr>
          <a:xfrm>
            <a:off x="0" y="1633930"/>
            <a:ext cx="4357686" cy="64294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Подзаголовок 69"/>
          <p:cNvSpPr>
            <a:spLocks noGrp="1"/>
          </p:cNvSpPr>
          <p:nvPr>
            <p:ph type="subTitle" idx="1"/>
          </p:nvPr>
        </p:nvSpPr>
        <p:spPr>
          <a:xfrm>
            <a:off x="1115616" y="1571612"/>
            <a:ext cx="6043610" cy="2143140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chemeClr val="tx1"/>
                </a:solidFill>
              </a:rPr>
              <a:t>Lecture </a:t>
            </a:r>
            <a:r>
              <a:rPr lang="en-US" sz="4400" b="1" dirty="0" smtClean="0">
                <a:solidFill>
                  <a:schemeClr val="tx1"/>
                </a:solidFill>
              </a:rPr>
              <a:t>7.       </a:t>
            </a:r>
            <a:r>
              <a:rPr lang="en-US" sz="4400" b="1" dirty="0" smtClean="0">
                <a:solidFill>
                  <a:schemeClr val="tx1"/>
                </a:solidFill>
              </a:rPr>
              <a:t>Web </a:t>
            </a:r>
            <a:r>
              <a:rPr lang="en-US" sz="4400" b="1" dirty="0" smtClean="0">
                <a:solidFill>
                  <a:schemeClr val="tx1"/>
                </a:solidFill>
              </a:rPr>
              <a:t>Search</a:t>
            </a:r>
            <a:endParaRPr lang="en-US" sz="4400" b="1" dirty="0" smtClean="0">
              <a:solidFill>
                <a:schemeClr val="tx1"/>
              </a:solidFill>
            </a:endParaRPr>
          </a:p>
          <a:p>
            <a:endParaRPr lang="ru-RU" sz="4400" b="1" dirty="0">
              <a:solidFill>
                <a:schemeClr val="tx1"/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1571604" y="3786190"/>
            <a:ext cx="64294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Keywords: </a:t>
            </a:r>
            <a:r>
              <a:rPr lang="en-US" b="1" dirty="0" smtClean="0"/>
              <a:t>crawlers, indexing, search engine optimization, evaluation of sources</a:t>
            </a:r>
            <a:endParaRPr lang="en-US" b="1" i="1" dirty="0" smtClean="0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7. Web Search.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chemeClr val="accent6"/>
                </a:solidFill>
              </a:rPr>
              <a:t>Plan</a:t>
            </a:r>
            <a:endParaRPr lang="ru-RU" sz="1700" kern="1200" dirty="0">
              <a:solidFill>
                <a:schemeClr val="accent6"/>
              </a:solidFill>
            </a:endParaRPr>
          </a:p>
        </p:txBody>
      </p:sp>
      <p:sp>
        <p:nvSpPr>
          <p:cNvPr id="13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17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Web Search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18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19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Searching and Evaluating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1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2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Optimization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marL="514350" indent="-514350" algn="l">
              <a:buAutoNum type="arabicPeriod"/>
            </a:pPr>
            <a:r>
              <a:rPr lang="en-US" dirty="0" err="1" smtClean="0">
                <a:solidFill>
                  <a:schemeClr val="tx1"/>
                </a:solidFill>
              </a:rPr>
              <a:t>aaaa</a:t>
            </a: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28094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Lecture plan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1" name="Полилиния 70"/>
          <p:cNvSpPr/>
          <p:nvPr/>
        </p:nvSpPr>
        <p:spPr>
          <a:xfrm rot="16200000">
            <a:off x="1800158" y="671613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6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374813043"/>
              </p:ext>
            </p:extLst>
          </p:nvPr>
        </p:nvGraphicFramePr>
        <p:xfrm>
          <a:off x="2619404" y="119447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3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7. Web Search.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dirty="0" smtClean="0">
                <a:solidFill>
                  <a:schemeClr val="tx1"/>
                </a:solidFill>
              </a:rPr>
              <a:t>Crawling</a:t>
            </a: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3563888" y="285728"/>
            <a:ext cx="41660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How Search Works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Web Search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Searching and Evaluating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Optimization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187352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pic>
        <p:nvPicPr>
          <p:cNvPr id="45" name="Picture 2" descr="Image result for web crawli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0925" y="1684030"/>
            <a:ext cx="4324479" cy="293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7. Web Search.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66828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dirty="0" smtClean="0">
                <a:solidFill>
                  <a:schemeClr val="tx1"/>
                </a:solidFill>
              </a:rPr>
              <a:t>Indexing</a:t>
            </a: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3563888" y="285728"/>
            <a:ext cx="41660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How Search Works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Web Search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Searching and Evaluating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Optimization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187352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pic>
        <p:nvPicPr>
          <p:cNvPr id="45" name="Picture 2" descr="Image result for web crawli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0925" y="1684030"/>
            <a:ext cx="4324479" cy="293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7. Web Search.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21901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dirty="0" smtClean="0">
                <a:solidFill>
                  <a:schemeClr val="tx1"/>
                </a:solidFill>
              </a:rPr>
              <a:t>Ranking</a:t>
            </a: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3563888" y="285728"/>
            <a:ext cx="41660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How Search Works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Web Search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Searching and Evaluating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Optimization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187352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pic>
        <p:nvPicPr>
          <p:cNvPr id="45" name="Picture 2" descr="Image result for web crawli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0925" y="1684030"/>
            <a:ext cx="4324479" cy="293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7. Web Search.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70611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Privacy</a:t>
            </a:r>
          </a:p>
          <a:p>
            <a:pPr algn="l"/>
            <a:r>
              <a:rPr lang="en-GB" dirty="0"/>
              <a:t>Bias</a:t>
            </a:r>
          </a:p>
          <a:p>
            <a:pPr algn="l"/>
            <a:r>
              <a:rPr lang="en-GB" dirty="0"/>
              <a:t>System load</a:t>
            </a:r>
          </a:p>
          <a:p>
            <a:pPr algn="l"/>
            <a:r>
              <a:rPr lang="en-GB" dirty="0"/>
              <a:t>Authorization</a:t>
            </a:r>
          </a:p>
          <a:p>
            <a:pPr algn="l"/>
            <a:r>
              <a:rPr lang="en-GB" dirty="0"/>
              <a:t>Invisible web = 500 x Visible web</a:t>
            </a: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699792" y="285728"/>
            <a:ext cx="57081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How Search Works: Issues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Web Search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Searching and Evaluating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Optimization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187352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1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7. Web Search.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10790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dirty="0" smtClean="0"/>
              <a:t>Robots.txt</a:t>
            </a:r>
            <a:endParaRPr lang="en-GB" dirty="0"/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411760" y="285728"/>
            <a:ext cx="64038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How Search Works: Solutions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Web Search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Searching and Evaluating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Optimization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187352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11760" y="2963595"/>
            <a:ext cx="6177208" cy="1909861"/>
          </a:xfrm>
          <a:prstGeom prst="rect">
            <a:avLst/>
          </a:prstGeom>
        </p:spPr>
      </p:pic>
      <p:sp>
        <p:nvSpPr>
          <p:cNvPr id="2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7. Web Search.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60398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411760" y="285728"/>
            <a:ext cx="64038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How Search Works: Solutions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Web Search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Searching and Evaluating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Optimization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187352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graphicFrame>
        <p:nvGraphicFramePr>
          <p:cNvPr id="20" name="Diagram 19"/>
          <p:cNvGraphicFramePr/>
          <p:nvPr>
            <p:extLst>
              <p:ext uri="{D42A27DB-BD31-4B8C-83A1-F6EECF244321}">
                <p14:modId xmlns:p14="http://schemas.microsoft.com/office/powerpoint/2010/main" val="1343725191"/>
              </p:ext>
            </p:extLst>
          </p:nvPr>
        </p:nvGraphicFramePr>
        <p:xfrm>
          <a:off x="1835696" y="795394"/>
          <a:ext cx="7329015" cy="48658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1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7. Web Search.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13352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AND</a:t>
            </a:r>
          </a:p>
          <a:p>
            <a:pPr algn="l"/>
            <a:r>
              <a:rPr lang="en-GB" dirty="0"/>
              <a:t>-</a:t>
            </a:r>
          </a:p>
          <a:p>
            <a:pPr algn="l"/>
            <a:r>
              <a:rPr lang="en-GB" dirty="0"/>
              <a:t>“”</a:t>
            </a:r>
          </a:p>
          <a:p>
            <a:pPr algn="l"/>
            <a:r>
              <a:rPr lang="en-US" dirty="0"/>
              <a:t>Define:</a:t>
            </a:r>
          </a:p>
          <a:p>
            <a:pPr algn="l"/>
            <a:r>
              <a:rPr lang="en-US" dirty="0">
                <a:hlinkClick r:id="rId2"/>
              </a:rPr>
              <a:t>https://www.lifewire.com/advanced-google-search-3482174</a:t>
            </a:r>
            <a:r>
              <a:rPr lang="en-US" dirty="0"/>
              <a:t> </a:t>
            </a: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32996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How To Search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4" name="Полилиния 11">
            <a:hlinkClick r:id="rId3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5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6" name="Полилиния 16">
            <a:hlinkClick r:id="rId4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Web Search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8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9" name="Полилиния 18">
            <a:hlinkClick r:id="rId5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Searching and Evaluating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40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1" name="Полилиния 21">
            <a:hlinkClick r:id="rId6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Optimization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2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5" name="Полилиния 21">
            <a:hlinkClick r:id="rId7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4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7. Web Search.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19074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32996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How To Search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4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5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6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Web Search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8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9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Searching and Evaluating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40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1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Optimization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2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5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39021" y="1071546"/>
            <a:ext cx="5625655" cy="227099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95278" y="3717032"/>
            <a:ext cx="5505779" cy="2915370"/>
          </a:xfrm>
          <a:prstGeom prst="rect">
            <a:avLst/>
          </a:prstGeom>
        </p:spPr>
      </p:pic>
      <p:sp>
        <p:nvSpPr>
          <p:cNvPr id="21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7. Web Search.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44303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32996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How To Search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4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5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6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Web Search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8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9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Searching and Evaluating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40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1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Optimization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2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5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78126" y="1567129"/>
            <a:ext cx="6160940" cy="3342142"/>
          </a:xfrm>
          <a:prstGeom prst="rect">
            <a:avLst/>
          </a:prstGeom>
        </p:spPr>
      </p:pic>
      <p:sp>
        <p:nvSpPr>
          <p:cNvPr id="2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7. Web Search.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20961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32996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How To Search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4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5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6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Web Search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8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9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Searching and Evaluating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40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1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Optimization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2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5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01062" y="1762136"/>
            <a:ext cx="5684984" cy="2993210"/>
          </a:xfrm>
          <a:prstGeom prst="rect">
            <a:avLst/>
          </a:prstGeom>
        </p:spPr>
      </p:pic>
      <p:sp>
        <p:nvSpPr>
          <p:cNvPr id="21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7. Web Search.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48784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32996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How To Search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4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5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6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Web Search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8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9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Searching and Evaluating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40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1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Optimization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2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5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28464" y="908720"/>
            <a:ext cx="6087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hlinkClick r:id="rId7"/>
              </a:rPr>
              <a:t>www.wolframalfa.com</a:t>
            </a:r>
            <a:endParaRPr lang="en-US" sz="3600" dirty="0" smtClean="0"/>
          </a:p>
          <a:p>
            <a:endParaRPr lang="en-US" sz="3600" dirty="0"/>
          </a:p>
          <a:p>
            <a:r>
              <a:rPr lang="en-US" sz="3600" dirty="0">
                <a:hlinkClick r:id="rId8"/>
              </a:rPr>
              <a:t>https://doaj.org</a:t>
            </a:r>
            <a:r>
              <a:rPr lang="en-US" sz="3600" dirty="0" smtClean="0">
                <a:hlinkClick r:id="rId8"/>
              </a:rPr>
              <a:t>/</a:t>
            </a:r>
            <a:endParaRPr lang="en-US" sz="3600" dirty="0" smtClean="0"/>
          </a:p>
          <a:p>
            <a:endParaRPr lang="en-US" sz="3600" dirty="0"/>
          </a:p>
          <a:p>
            <a:r>
              <a:rPr lang="en-US" sz="3600" dirty="0">
                <a:hlinkClick r:id="rId9"/>
              </a:rPr>
              <a:t>http://onlinebooks.library.upenn.edu</a:t>
            </a:r>
            <a:r>
              <a:rPr lang="en-US" sz="3600" dirty="0" smtClean="0">
                <a:hlinkClick r:id="rId9"/>
              </a:rPr>
              <a:t>/</a:t>
            </a:r>
            <a:endParaRPr lang="en-US" sz="3600" dirty="0" smtClean="0"/>
          </a:p>
          <a:p>
            <a:endParaRPr lang="en-US" sz="3600" dirty="0"/>
          </a:p>
          <a:p>
            <a:r>
              <a:rPr lang="en-US" sz="3600" dirty="0">
                <a:hlinkClick r:id="rId10"/>
              </a:rPr>
              <a:t>http://www.census.gov</a:t>
            </a:r>
            <a:r>
              <a:rPr lang="en-US" sz="3600" dirty="0" smtClean="0">
                <a:hlinkClick r:id="rId10"/>
              </a:rPr>
              <a:t>/</a:t>
            </a:r>
            <a:endParaRPr lang="en-US" sz="3600" dirty="0" smtClean="0"/>
          </a:p>
          <a:p>
            <a:endParaRPr lang="en-US" sz="3600" dirty="0"/>
          </a:p>
          <a:p>
            <a:r>
              <a:rPr lang="en-US" sz="3600" dirty="0"/>
              <a:t>Etc.</a:t>
            </a:r>
          </a:p>
        </p:txBody>
      </p:sp>
      <p:sp>
        <p:nvSpPr>
          <p:cNvPr id="21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7. Web Search.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15467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32996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How To Search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4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5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6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Web Search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8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9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Searching and Evaluating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40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1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Optimization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2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5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28464" y="908720"/>
            <a:ext cx="6087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hlinkClick r:id="rId7"/>
              </a:rPr>
              <a:t>www.wolframalfa.com</a:t>
            </a:r>
            <a:endParaRPr lang="en-US" sz="3600" dirty="0" smtClean="0"/>
          </a:p>
          <a:p>
            <a:endParaRPr lang="en-US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20047" y="1809235"/>
            <a:ext cx="4637112" cy="4055151"/>
          </a:xfrm>
          <a:prstGeom prst="rect">
            <a:avLst/>
          </a:prstGeom>
        </p:spPr>
      </p:pic>
      <p:sp>
        <p:nvSpPr>
          <p:cNvPr id="21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7. Web Search.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06286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32996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How To Search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4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5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6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Web Search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8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9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Searching and Evaluating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40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1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Optimization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2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5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28464" y="908720"/>
            <a:ext cx="60879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hlinkClick r:id="rId7"/>
              </a:rPr>
              <a:t>http://www.census.gov/</a:t>
            </a:r>
            <a:endParaRPr lang="en-US" sz="3600" dirty="0"/>
          </a:p>
          <a:p>
            <a:endParaRPr lang="en-US" sz="3600" dirty="0" smtClean="0"/>
          </a:p>
          <a:p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39752" y="1577088"/>
            <a:ext cx="5815057" cy="4209366"/>
          </a:xfrm>
          <a:prstGeom prst="rect">
            <a:avLst/>
          </a:prstGeom>
        </p:spPr>
      </p:pic>
      <p:sp>
        <p:nvSpPr>
          <p:cNvPr id="22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7. Web Search.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73029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algn="l"/>
            <a:r>
              <a:rPr lang="en-US" dirty="0" smtClean="0"/>
              <a:t>Source: primary, secondary…</a:t>
            </a:r>
            <a:endParaRPr lang="en-US" dirty="0"/>
          </a:p>
          <a:p>
            <a:pPr algn="l"/>
            <a:r>
              <a:rPr lang="en-US" dirty="0"/>
              <a:t>Type of </a:t>
            </a:r>
            <a:r>
              <a:rPr lang="en-US" dirty="0" smtClean="0"/>
              <a:t>data: qualitative, quantitative…</a:t>
            </a:r>
            <a:endParaRPr lang="en-US" dirty="0"/>
          </a:p>
          <a:p>
            <a:pPr algn="l"/>
            <a:r>
              <a:rPr lang="en-US" dirty="0" smtClean="0"/>
              <a:t>Dates: when published</a:t>
            </a:r>
            <a:endParaRPr lang="en-US" dirty="0"/>
          </a:p>
          <a:p>
            <a:pPr algn="l"/>
            <a:r>
              <a:rPr lang="en-US" dirty="0" smtClean="0"/>
              <a:t>Authors: relevance to the subject</a:t>
            </a:r>
            <a:endParaRPr lang="en-US" dirty="0"/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3707904" y="285728"/>
            <a:ext cx="36854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How To Evaluate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4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5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6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Web Search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8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9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Searching and Evaluating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40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1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Optimization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2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5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1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7. Web Search.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96479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 fontScale="92500"/>
          </a:bodyPr>
          <a:lstStyle/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algn="l"/>
            <a:r>
              <a:rPr lang="en-US" dirty="0"/>
              <a:t>Sponsorship and </a:t>
            </a:r>
            <a:r>
              <a:rPr lang="en-US" dirty="0" smtClean="0"/>
              <a:t>affiliation: relationship between the source and the data</a:t>
            </a:r>
            <a:endParaRPr lang="en-US" dirty="0"/>
          </a:p>
          <a:p>
            <a:pPr algn="l"/>
            <a:r>
              <a:rPr lang="en-US" dirty="0"/>
              <a:t>Author-topic </a:t>
            </a:r>
            <a:r>
              <a:rPr lang="en-US" dirty="0" smtClean="0"/>
              <a:t>relationship: relationship between the author and the topic</a:t>
            </a:r>
            <a:endParaRPr lang="en-US" dirty="0"/>
          </a:p>
          <a:p>
            <a:pPr algn="l"/>
            <a:r>
              <a:rPr lang="en-US" dirty="0" smtClean="0"/>
              <a:t>Triangulation: do others confirm findings?</a:t>
            </a:r>
            <a:endParaRPr lang="en-US" dirty="0"/>
          </a:p>
          <a:p>
            <a:pPr algn="l"/>
            <a:r>
              <a:rPr lang="en-US" dirty="0"/>
              <a:t>Opposite </a:t>
            </a:r>
            <a:r>
              <a:rPr lang="en-US" dirty="0" smtClean="0"/>
              <a:t>views: search for alternative views</a:t>
            </a:r>
            <a:endParaRPr lang="en-US" dirty="0"/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3529413" y="279795"/>
            <a:ext cx="36854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How To Evaluate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4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5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6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Web Search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8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9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Searching and Evaluating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40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1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Optimization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2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5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1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7. Web Search.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57080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US" dirty="0" smtClean="0">
                <a:hlinkClick r:id="rId2"/>
              </a:rPr>
              <a:t>http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searchengineland.com/guide/what-is-seo</a:t>
            </a:r>
            <a:endParaRPr lang="en-US" dirty="0"/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627784" y="285728"/>
            <a:ext cx="60343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Search Engine Optimization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3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4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Web Search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5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Searching and Evaluating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6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Optimization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4105768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7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pic>
        <p:nvPicPr>
          <p:cNvPr id="45" name="Picture 2" descr="Periodic Table Of SEO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757" y="2116962"/>
            <a:ext cx="4269882" cy="3202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7. Web Search.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7740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US" dirty="0"/>
              <a:t>Internal links</a:t>
            </a:r>
          </a:p>
          <a:p>
            <a:pPr algn="l"/>
            <a:r>
              <a:rPr lang="en-US" dirty="0"/>
              <a:t>Partnership with other websites</a:t>
            </a:r>
          </a:p>
          <a:p>
            <a:pPr algn="l"/>
            <a:r>
              <a:rPr lang="en-US" dirty="0"/>
              <a:t>Constant update of the content</a:t>
            </a:r>
          </a:p>
          <a:p>
            <a:pPr algn="l"/>
            <a:r>
              <a:rPr lang="en-US" dirty="0"/>
              <a:t>Sitemap</a:t>
            </a:r>
          </a:p>
          <a:p>
            <a:pPr algn="l"/>
            <a:r>
              <a:rPr lang="en-US" dirty="0"/>
              <a:t>Social networks promotion</a:t>
            </a:r>
          </a:p>
          <a:p>
            <a:pPr algn="l"/>
            <a:r>
              <a:rPr lang="en-US" dirty="0"/>
              <a:t>Links in comments to relevant content</a:t>
            </a:r>
          </a:p>
          <a:p>
            <a:pPr algn="l"/>
            <a:r>
              <a:rPr lang="en-US" dirty="0"/>
              <a:t>Online advertising</a:t>
            </a:r>
          </a:p>
          <a:p>
            <a:pPr algn="l"/>
            <a:r>
              <a:rPr lang="en-US" dirty="0"/>
              <a:t>Keywords</a:t>
            </a:r>
          </a:p>
          <a:p>
            <a:pPr algn="l"/>
            <a:r>
              <a:rPr lang="en-US" dirty="0"/>
              <a:t>Meaningful titles, content, page names</a:t>
            </a:r>
          </a:p>
          <a:p>
            <a:pPr algn="l"/>
            <a:r>
              <a:rPr lang="en-US" dirty="0"/>
              <a:t>Meta tag in HTML</a:t>
            </a:r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627784" y="285728"/>
            <a:ext cx="60343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Search Engine Optimization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Web Search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Searching and Evaluating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Optimization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4105768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7. Web Search.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41959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US" sz="2400" dirty="0">
                <a:hlinkClick r:id="rId2"/>
              </a:rPr>
              <a:t>http://</a:t>
            </a:r>
            <a:r>
              <a:rPr lang="en-US" sz="2400" dirty="0" smtClean="0">
                <a:hlinkClick r:id="rId2"/>
              </a:rPr>
              <a:t>searchengineland.com/guide/seo/content-search-engine-ranking</a:t>
            </a:r>
            <a:endParaRPr lang="en-US" sz="2400" dirty="0" smtClean="0"/>
          </a:p>
          <a:p>
            <a:pPr algn="l"/>
            <a:endParaRPr lang="en-US" sz="2400" dirty="0"/>
          </a:p>
          <a:p>
            <a:pPr algn="l"/>
            <a:r>
              <a:rPr lang="en-US" sz="2400" dirty="0">
                <a:hlinkClick r:id="rId3"/>
              </a:rPr>
              <a:t>https://</a:t>
            </a:r>
            <a:r>
              <a:rPr lang="en-US" sz="2400" dirty="0" smtClean="0">
                <a:hlinkClick r:id="rId3"/>
              </a:rPr>
              <a:t>www.lifewire.com/web-search-tricks-to-know-4046148</a:t>
            </a:r>
            <a:endParaRPr lang="en-US" sz="2400" dirty="0" smtClean="0"/>
          </a:p>
          <a:p>
            <a:pPr algn="l"/>
            <a:endParaRPr lang="en-US" sz="2400" dirty="0"/>
          </a:p>
          <a:p>
            <a:pPr algn="l"/>
            <a:r>
              <a:rPr lang="en-US" sz="2400" dirty="0"/>
              <a:t> </a:t>
            </a:r>
            <a:r>
              <a:rPr lang="en-US" sz="2400" dirty="0">
                <a:hlinkClick r:id="rId4"/>
              </a:rPr>
              <a:t>https://</a:t>
            </a:r>
            <a:r>
              <a:rPr lang="en-US" sz="2400" dirty="0" smtClean="0">
                <a:hlinkClick r:id="rId4"/>
              </a:rPr>
              <a:t>www.lifewire.com/advanced-google-search-3482174</a:t>
            </a:r>
            <a:endParaRPr lang="en-US" sz="2400" dirty="0" smtClean="0"/>
          </a:p>
          <a:p>
            <a:pPr algn="l"/>
            <a:endParaRPr lang="en-US" sz="2400" dirty="0"/>
          </a:p>
          <a:p>
            <a:pPr algn="l"/>
            <a:r>
              <a:rPr lang="en-US" sz="2400" dirty="0">
                <a:hlinkClick r:id="rId5"/>
              </a:rPr>
              <a:t>http://www.onlineuniversities.com/articles/students/how-to-search-invisible-web/</a:t>
            </a:r>
            <a:endParaRPr lang="en-US" sz="2400" dirty="0"/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18987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Reading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6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7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Web Search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8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Searching and Evaluating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9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Optimization</a:t>
            </a:r>
            <a:endParaRPr lang="ru-RU" sz="17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53299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10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Reading and References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4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7. Web Search.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89562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sz="2400" dirty="0"/>
              <a:t>Web crawling image: </a:t>
            </a:r>
            <a:r>
              <a:rPr lang="en-GB" sz="2400" dirty="0">
                <a:hlinkClick r:id="rId2"/>
              </a:rPr>
              <a:t>https://www.promptcloud.com/few-pains-of-web-crawling</a:t>
            </a:r>
            <a:r>
              <a:rPr lang="en-GB" sz="2400" dirty="0" smtClean="0">
                <a:hlinkClick r:id="rId2"/>
              </a:rPr>
              <a:t>/</a:t>
            </a:r>
            <a:endParaRPr lang="en-GB" sz="2400" dirty="0" smtClean="0"/>
          </a:p>
          <a:p>
            <a:pPr algn="l"/>
            <a:endParaRPr lang="en-GB" sz="2400" dirty="0"/>
          </a:p>
          <a:p>
            <a:pPr algn="l"/>
            <a:r>
              <a:rPr lang="en-GB" sz="2400" dirty="0"/>
              <a:t>Periodic table for SEO: </a:t>
            </a:r>
            <a:r>
              <a:rPr lang="en-GB" sz="2400" dirty="0">
                <a:hlinkClick r:id="rId3"/>
              </a:rPr>
              <a:t>http://searchengineland.com/seotable</a:t>
            </a:r>
            <a:r>
              <a:rPr lang="en-GB" sz="2400" dirty="0"/>
              <a:t> </a:t>
            </a:r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25197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References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4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5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Web Search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6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Searching and Evaluating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7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Optimization</a:t>
            </a:r>
            <a:endParaRPr lang="ru-RU" sz="17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53299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8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Reading and References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4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7. Web Search.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4945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1880</TotalTime>
  <Words>693</Words>
  <Application>Microsoft Office PowerPoint</Application>
  <PresentationFormat>On-screen Show (4:3)</PresentationFormat>
  <Paragraphs>212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Arial</vt:lpstr>
      <vt:lpstr>Calibri</vt:lpstr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Aleksey Semyonov</cp:lastModifiedBy>
  <cp:revision>118</cp:revision>
  <dcterms:created xsi:type="dcterms:W3CDTF">2014-01-11T14:51:00Z</dcterms:created>
  <dcterms:modified xsi:type="dcterms:W3CDTF">2017-05-13T05:50:41Z</dcterms:modified>
</cp:coreProperties>
</file>