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57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5EA9DE-269E-4617-81D4-8880C36C9D3E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6C4B08F-C250-4416-81FA-EB8906CC54E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564904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“COLLEGE WRITING”</a:t>
            </a:r>
            <a:br>
              <a:rPr lang="en-US" dirty="0"/>
            </a:br>
            <a:r>
              <a:rPr lang="en-US" dirty="0" smtClean="0"/>
              <a:t>OUTLINE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Akhmadjonov</a:t>
            </a:r>
            <a:r>
              <a:rPr lang="en-US" dirty="0" smtClean="0"/>
              <a:t> </a:t>
            </a:r>
            <a:r>
              <a:rPr lang="en-US" dirty="0" err="1" smtClean="0"/>
              <a:t>khasan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English teacher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04664"/>
            <a:ext cx="7772400" cy="1500187"/>
          </a:xfrm>
        </p:spPr>
        <p:txBody>
          <a:bodyPr/>
          <a:lstStyle/>
          <a:p>
            <a:pPr algn="r"/>
            <a:r>
              <a:rPr lang="en-US" smtClean="0"/>
              <a:t>12/01/2017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905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Outlining an Essay</a:t>
            </a:r>
          </a:p>
          <a:p>
            <a:r>
              <a:rPr lang="en-US" dirty="0" smtClean="0"/>
              <a:t>Evaluating an Outline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127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Outline?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the information</a:t>
            </a:r>
          </a:p>
          <a:p>
            <a:r>
              <a:rPr lang="en-US" dirty="0" smtClean="0"/>
              <a:t>Begins with thesis</a:t>
            </a:r>
          </a:p>
          <a:p>
            <a:r>
              <a:rPr lang="en-US" dirty="0" smtClean="0"/>
              <a:t>Shows the </a:t>
            </a:r>
            <a:r>
              <a:rPr lang="en-US" dirty="0" err="1" smtClean="0"/>
              <a:t>organisation</a:t>
            </a:r>
            <a:r>
              <a:rPr lang="en-US" dirty="0" smtClean="0"/>
              <a:t> of the essay</a:t>
            </a:r>
          </a:p>
          <a:p>
            <a:r>
              <a:rPr lang="en-US" dirty="0" smtClean="0"/>
              <a:t>Tells what ideas you will discuss and shows which ideas come first, second</a:t>
            </a:r>
          </a:p>
          <a:p>
            <a:r>
              <a:rPr lang="en-US" dirty="0" smtClean="0"/>
              <a:t>Ends with conclusion</a:t>
            </a:r>
          </a:p>
          <a:p>
            <a:r>
              <a:rPr lang="en-US" dirty="0" smtClean="0"/>
              <a:t>Skeleton?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1962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Writing an outline before.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Show you what to write before u actually begin writing</a:t>
            </a:r>
          </a:p>
          <a:p>
            <a:r>
              <a:rPr lang="en-US" dirty="0" smtClean="0"/>
              <a:t>Help make your essay well </a:t>
            </a:r>
            <a:r>
              <a:rPr lang="en-US" dirty="0" err="1" smtClean="0"/>
              <a:t>organised</a:t>
            </a:r>
            <a:r>
              <a:rPr lang="en-US" dirty="0" smtClean="0"/>
              <a:t> and clearly focused</a:t>
            </a:r>
          </a:p>
          <a:p>
            <a:r>
              <a:rPr lang="en-US" dirty="0" smtClean="0"/>
              <a:t>Keep u from forgetting any important points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88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write?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Gathering ideas</a:t>
            </a:r>
          </a:p>
          <a:p>
            <a:r>
              <a:rPr lang="en-US" dirty="0" smtClean="0"/>
              <a:t>Editing</a:t>
            </a:r>
          </a:p>
          <a:p>
            <a:r>
              <a:rPr lang="en-US" dirty="0" smtClean="0"/>
              <a:t>Deciding on a topic</a:t>
            </a:r>
          </a:p>
          <a:p>
            <a:r>
              <a:rPr lang="en-US" dirty="0" smtClean="0"/>
              <a:t>Numbering (numbers, letters, roman numerals for main ideas</a:t>
            </a:r>
          </a:p>
        </p:txBody>
      </p:sp>
    </p:spTree>
    <p:extLst>
      <p:ext uri="{BB962C8B-B14F-4D97-AF65-F5344CB8AC3E}">
        <p14:creationId xmlns:p14="http://schemas.microsoft.com/office/powerpoint/2010/main" val="190148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8467" t="24840" r="24982" b="6688"/>
          <a:stretch/>
        </p:blipFill>
        <p:spPr bwMode="auto">
          <a:xfrm>
            <a:off x="539552" y="332656"/>
            <a:ext cx="7776864" cy="56886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033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8" t="17612" r="12564" b="7539"/>
          <a:stretch>
            <a:fillRect/>
          </a:stretch>
        </p:blipFill>
        <p:spPr bwMode="auto">
          <a:xfrm>
            <a:off x="251520" y="476672"/>
            <a:ext cx="8484797" cy="5526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83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3839" t="9873" r="41633" b="13058"/>
          <a:stretch/>
        </p:blipFill>
        <p:spPr bwMode="auto">
          <a:xfrm>
            <a:off x="827584" y="16192"/>
            <a:ext cx="7488831" cy="70852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0310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103</Words>
  <Application>Microsoft Office PowerPoint</Application>
  <PresentationFormat>Экран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“COLLEGE WRITING” OUTLINE  Akhmadjonov khasan English teacher</vt:lpstr>
      <vt:lpstr>Agenda</vt:lpstr>
      <vt:lpstr>What is an Outline?</vt:lpstr>
      <vt:lpstr>Writing an outline before.</vt:lpstr>
      <vt:lpstr>How to write?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</dc:title>
  <dc:creator>user</dc:creator>
  <cp:lastModifiedBy>Smile</cp:lastModifiedBy>
  <cp:revision>5</cp:revision>
  <dcterms:created xsi:type="dcterms:W3CDTF">2017-04-06T08:33:41Z</dcterms:created>
  <dcterms:modified xsi:type="dcterms:W3CDTF">2017-04-07T05:42:22Z</dcterms:modified>
</cp:coreProperties>
</file>