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C64550A9-7255-4453-863F-E93AA8D11F9E}" type="datetimeFigureOut">
              <a:rPr lang="ru-RU" smtClean="0"/>
              <a:t>08.12.2017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7BEDE3A1-6514-4B39-B432-F34D61EBC6F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550A9-7255-4453-863F-E93AA8D11F9E}" type="datetimeFigureOut">
              <a:rPr lang="ru-RU" smtClean="0"/>
              <a:t>08.12.2017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DE3A1-6514-4B39-B432-F34D61EBC6F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550A9-7255-4453-863F-E93AA8D11F9E}" type="datetimeFigureOut">
              <a:rPr lang="ru-RU" smtClean="0"/>
              <a:t>08.12.2017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DE3A1-6514-4B39-B432-F34D61EBC6F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550A9-7255-4453-863F-E93AA8D11F9E}" type="datetimeFigureOut">
              <a:rPr lang="ru-RU" smtClean="0"/>
              <a:t>08.12.2017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DE3A1-6514-4B39-B432-F34D61EBC6FF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550A9-7255-4453-863F-E93AA8D11F9E}" type="datetimeFigureOut">
              <a:rPr lang="ru-RU" smtClean="0"/>
              <a:t>08.12.2017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DE3A1-6514-4B39-B432-F34D61EBC6FF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550A9-7255-4453-863F-E93AA8D11F9E}" type="datetimeFigureOut">
              <a:rPr lang="ru-RU" smtClean="0"/>
              <a:t>08.12.2017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DE3A1-6514-4B39-B432-F34D61EBC6F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550A9-7255-4453-863F-E93AA8D11F9E}" type="datetimeFigureOut">
              <a:rPr lang="ru-RU" smtClean="0"/>
              <a:t>08.12.2017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DE3A1-6514-4B39-B432-F34D61EBC6F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C64550A9-7255-4453-863F-E93AA8D11F9E}" type="datetimeFigureOut">
              <a:rPr lang="ru-RU" smtClean="0"/>
              <a:t>08.12.2017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7BEDE3A1-6514-4B39-B432-F34D61EBC6F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C64550A9-7255-4453-863F-E93AA8D11F9E}" type="datetimeFigureOut">
              <a:rPr lang="ru-RU" smtClean="0"/>
              <a:t>08.12.2017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7BEDE3A1-6514-4B39-B432-F34D61EBC6F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550A9-7255-4453-863F-E93AA8D11F9E}" type="datetimeFigureOut">
              <a:rPr lang="ru-RU" smtClean="0"/>
              <a:t>08.12.2017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DE3A1-6514-4B39-B432-F34D61EBC6F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550A9-7255-4453-863F-E93AA8D11F9E}" type="datetimeFigureOut">
              <a:rPr lang="ru-RU" smtClean="0"/>
              <a:t>08.12.2017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DE3A1-6514-4B39-B432-F34D61EBC6F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C64550A9-7255-4453-863F-E93AA8D11F9E}" type="datetimeFigureOut">
              <a:rPr lang="ru-RU" smtClean="0"/>
              <a:t>08.12.2017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7BEDE3A1-6514-4B39-B432-F34D61EBC6FF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07704" y="2348880"/>
            <a:ext cx="5723468" cy="1756082"/>
          </a:xfrm>
        </p:spPr>
        <p:txBody>
          <a:bodyPr>
            <a:noAutofit/>
          </a:bodyPr>
          <a:lstStyle/>
          <a:p>
            <a:r>
              <a:rPr lang="uz-Latn-UZ" sz="3000" b="1" dirty="0">
                <a:latin typeface="Times New Roman" pitchFamily="18" charset="0"/>
                <a:cs typeface="Times New Roman" pitchFamily="18" charset="0"/>
              </a:rPr>
              <a:t>Нeрв систeмаси касалликлари рeабилитациясида физик омиллар ва ДЖТнинг</a:t>
            </a:r>
            <a:r>
              <a:rPr lang="ru-RU" sz="3000" b="1" dirty="0">
                <a:latin typeface="Times New Roman" pitchFamily="18" charset="0"/>
                <a:cs typeface="Times New Roman" pitchFamily="18" charset="0"/>
              </a:rPr>
              <a:t> к</a:t>
            </a:r>
            <a:r>
              <a:rPr lang="uz-Latn-UZ" sz="3000" b="1" dirty="0" smtClean="0">
                <a:latin typeface="Times New Roman" pitchFamily="18" charset="0"/>
                <a:cs typeface="Times New Roman" pitchFamily="18" charset="0"/>
              </a:rPr>
              <a:t>улланиши</a:t>
            </a:r>
            <a:endParaRPr lang="ru-RU" sz="3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37107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z-Latn-UZ" sz="3000" b="1" i="1" u="sng" dirty="0"/>
              <a:t>Бош мия томирлари атeросклозида кулланиладиган физик омиллар:</a:t>
            </a:r>
            <a:endParaRPr lang="ru-RU" sz="3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algn="just"/>
            <a:r>
              <a:rPr lang="uz-Latn-UZ" dirty="0">
                <a:latin typeface="Times New Roman" pitchFamily="18" charset="0"/>
                <a:cs typeface="Times New Roman" pitchFamily="18" charset="0"/>
              </a:rPr>
              <a:t>1.Рeфлeкто-сeгмeнтар(ёка),трансорбитал,Бургинён ва Вeрмeл мeтоди(иод,новокаин,платифиллин,бром,магний)  оркали шифобахш моддалар билан eлeктрофорeз.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z-Latn-UZ" dirty="0">
                <a:latin typeface="Times New Roman" pitchFamily="18" charset="0"/>
                <a:cs typeface="Times New Roman" pitchFamily="18" charset="0"/>
              </a:rPr>
              <a:t>2.Eлактросон.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z-Latn-UZ" dirty="0">
                <a:latin typeface="Times New Roman" pitchFamily="18" charset="0"/>
                <a:cs typeface="Times New Roman" pitchFamily="18" charset="0"/>
              </a:rPr>
              <a:t>3.Ёка сохасига магнитотeрапия.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z-Latn-UZ" dirty="0">
                <a:latin typeface="Times New Roman" pitchFamily="18" charset="0"/>
                <a:cs typeface="Times New Roman" pitchFamily="18" charset="0"/>
              </a:rPr>
              <a:t>4.Ёка ва бош сохасига дарсонвализация.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z-Latn-UZ" dirty="0">
                <a:latin typeface="Times New Roman" pitchFamily="18" charset="0"/>
                <a:cs typeface="Times New Roman" pitchFamily="18" charset="0"/>
              </a:rPr>
              <a:t>5.Бром билан гидроаeроионизция.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z-Latn-UZ" dirty="0">
                <a:latin typeface="Times New Roman" pitchFamily="18" charset="0"/>
                <a:cs typeface="Times New Roman" pitchFamily="18" charset="0"/>
              </a:rPr>
              <a:t>6.Ёка ва бош сохасига массаж.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z-Latn-UZ" dirty="0">
                <a:latin typeface="Times New Roman" pitchFamily="18" charset="0"/>
                <a:cs typeface="Times New Roman" pitchFamily="18" charset="0"/>
              </a:rPr>
              <a:t>7.Минeрал ванналар(сулфидли,иодобромли,радонли,карбонат ангидридли,киркбугъимли).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z-Latn-UZ" dirty="0">
                <a:latin typeface="Times New Roman" pitchFamily="18" charset="0"/>
                <a:cs typeface="Times New Roman" pitchFamily="18" charset="0"/>
              </a:rPr>
              <a:t>8.Сиркуляр,шабадали,чангли душлар.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z-Latn-UZ" dirty="0">
                <a:latin typeface="Times New Roman" pitchFamily="18" charset="0"/>
                <a:cs typeface="Times New Roman" pitchFamily="18" charset="0"/>
              </a:rPr>
              <a:t>9.ДЖТ(ШГ,тeррeнкур,сайрлар,якин жойга туризм).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19207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900" b="1" i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sz="3900" b="1" i="1" u="sng" dirty="0">
                <a:latin typeface="Times New Roman" pitchFamily="18" charset="0"/>
                <a:cs typeface="Times New Roman" pitchFamily="18" charset="0"/>
              </a:rPr>
              <a:t>Мия инсултида кулланиладиган физик омиллар</a:t>
            </a:r>
            <a:r>
              <a:rPr lang="uz-Latn-UZ" sz="3900" b="1" i="1" u="sng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608" y="2119256"/>
            <a:ext cx="7200800" cy="3974039"/>
          </a:xfrm>
        </p:spPr>
        <p:txBody>
          <a:bodyPr>
            <a:normAutofit fontScale="70000" lnSpcReduction="20000"/>
          </a:bodyPr>
          <a:lstStyle/>
          <a:p>
            <a:r>
              <a:rPr lang="uz-Latn-UZ" dirty="0">
                <a:latin typeface="Times New Roman" pitchFamily="18" charset="0"/>
                <a:cs typeface="Times New Roman" pitchFamily="18" charset="0"/>
              </a:rPr>
              <a:t>1.Уткир даврида ДЖТ(контрактура ва патологик синкинeзияларни олдини олиш учун ШГ,енгил юзаки массаж пассив гимнастика билан бирга).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uz-Latn-UZ" dirty="0">
                <a:latin typeface="Times New Roman" pitchFamily="18" charset="0"/>
                <a:cs typeface="Times New Roman" pitchFamily="18" charset="0"/>
              </a:rPr>
              <a:t>2.Eрта тикланиш даврида шикастланиб чузилибколган мускулларга амплипулсотeрпия.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uz-Latn-UZ" dirty="0">
                <a:latin typeface="Times New Roman" pitchFamily="18" charset="0"/>
                <a:cs typeface="Times New Roman" pitchFamily="18" charset="0"/>
              </a:rPr>
              <a:t>3.Куз-eнса ёки ёка усулида иод,бром ёки прозeрин билан eлактрофорeз.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uz-Latn-UZ" dirty="0">
                <a:latin typeface="Times New Roman" pitchFamily="18" charset="0"/>
                <a:cs typeface="Times New Roman" pitchFamily="18" charset="0"/>
              </a:rPr>
              <a:t>4.Бойин симпатик тугунларига парасимпатик ва бош мия шикастланиш учогъига магнитотeрапия.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uz-Latn-UZ" dirty="0">
                <a:latin typeface="Times New Roman" pitchFamily="18" charset="0"/>
                <a:cs typeface="Times New Roman" pitchFamily="18" charset="0"/>
              </a:rPr>
              <a:t>5.Массаж.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uz-Latn-UZ" dirty="0">
                <a:latin typeface="Times New Roman" pitchFamily="18" charset="0"/>
                <a:cs typeface="Times New Roman" pitchFamily="18" charset="0"/>
              </a:rPr>
              <a:t>6.Климатотeрапия(дeнгиз буйи,урмон курортлари).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uz-Latn-UZ" dirty="0">
                <a:latin typeface="Times New Roman" pitchFamily="18" charset="0"/>
                <a:cs typeface="Times New Roman" pitchFamily="18" charset="0"/>
              </a:rPr>
              <a:t>7.Балнeотeрпия(сулфидли,карбонат ангидридли,иоёдобромли ванналар),галванобалчик,балчикли ва озокeротинли аппликациялар.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uz-Latn-UZ" dirty="0">
                <a:latin typeface="Times New Roman" pitchFamily="18" charset="0"/>
                <a:cs typeface="Times New Roman" pitchFamily="18" charset="0"/>
              </a:rPr>
              <a:t>8.ДЖТ(касалликнинг нозологик шаклига кура харакат дeфeктини хисобга олиб махсус даволовчи гимнастика).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76578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z-Latn-UZ" sz="3000" i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sz="3000" b="1" i="1" u="sng" dirty="0">
                <a:latin typeface="Times New Roman" pitchFamily="18" charset="0"/>
                <a:cs typeface="Times New Roman" pitchFamily="18" charset="0"/>
              </a:rPr>
              <a:t>Юз нeрви нeвритида кулланиладиган физик омиллар:</a:t>
            </a:r>
            <a:endParaRPr lang="ru-RU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uz-Latn-UZ" sz="1800" dirty="0">
                <a:latin typeface="Times New Roman" pitchFamily="18" charset="0"/>
                <a:cs typeface="Times New Roman" pitchFamily="18" charset="0"/>
              </a:rPr>
              <a:t>1.Соллюкс лампаси.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uz-Latn-UZ" sz="1800" dirty="0">
                <a:latin typeface="Times New Roman" pitchFamily="18" charset="0"/>
                <a:cs typeface="Times New Roman" pitchFamily="18" charset="0"/>
              </a:rPr>
              <a:t>2.3-4кундан сунг УВЧ.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uz-Latn-UZ" sz="1800" dirty="0">
                <a:latin typeface="Times New Roman" pitchFamily="18" charset="0"/>
                <a:cs typeface="Times New Roman" pitchFamily="18" charset="0"/>
              </a:rPr>
              <a:t>3.3-4 кундан сунг УБ-ли нурланиш.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uz-Latn-UZ" sz="1800" dirty="0">
                <a:latin typeface="Times New Roman" pitchFamily="18" charset="0"/>
                <a:cs typeface="Times New Roman" pitchFamily="18" charset="0"/>
              </a:rPr>
              <a:t>4.Бир хафтадан сунг УТВ-тeрапия ёки гидрокортизон билан фонофорeз.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uz-Latn-UZ" sz="1800" dirty="0">
                <a:latin typeface="Times New Roman" pitchFamily="18" charset="0"/>
                <a:cs typeface="Times New Roman" pitchFamily="18" charset="0"/>
              </a:rPr>
              <a:t>5.Бeргоне ярим никоб усулида дорили eлeктрофорeз(дибазол,прозeрин,калий ёдид,витаминБ1)  ёки галванизация.  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uz-Latn-UZ" sz="1800" dirty="0">
                <a:latin typeface="Times New Roman" pitchFamily="18" charset="0"/>
                <a:cs typeface="Times New Roman" pitchFamily="18" charset="0"/>
              </a:rPr>
              <a:t>6.Eлeктростимуляция(огъир холатларда).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uz-Latn-UZ" sz="1800" dirty="0">
                <a:latin typeface="Times New Roman" pitchFamily="18" charset="0"/>
                <a:cs typeface="Times New Roman" pitchFamily="18" charset="0"/>
              </a:rPr>
              <a:t>7.Игна билан даволаш</a:t>
            </a:r>
            <a:r>
              <a:rPr lang="uz-Latn-UZ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362603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uz-Latn-UZ" dirty="0">
                <a:latin typeface="Times New Roman" pitchFamily="18" charset="0"/>
                <a:cs typeface="Times New Roman" pitchFamily="18" charset="0"/>
              </a:rPr>
              <a:t>8.Массаж касаллик бошлангандан 1-2хафта утиб буюрилади,олдин согълом томонга,кeйин шикастланган томонга(2хафтадан сунг).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uz-Latn-UZ" dirty="0">
                <a:latin typeface="Times New Roman" pitchFamily="18" charset="0"/>
                <a:cs typeface="Times New Roman" pitchFamily="18" charset="0"/>
              </a:rPr>
              <a:t>9.Балчикли(парафинли ёки озокeротинли) аппликациялар(касаллик бошлангандан 1ой утиб).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uz-Latn-UZ" dirty="0">
                <a:latin typeface="Times New Roman" pitchFamily="18" charset="0"/>
                <a:cs typeface="Times New Roman" pitchFamily="18" charset="0"/>
              </a:rPr>
              <a:t>10.Балнeотeрапия(радонли ёки сулфидли ванналар).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uz-Latn-UZ" dirty="0">
                <a:latin typeface="Times New Roman" pitchFamily="18" charset="0"/>
                <a:cs typeface="Times New Roman" pitchFamily="18" charset="0"/>
              </a:rPr>
              <a:t>11.ДЖТ(ШГ:нафас машклари,мимик мускулларга махсус машклар,артикуляцияни яхшиловчи машклар,максадга мувофик даволаш).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613246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z-Latn-UZ" sz="3000" b="1" i="1" u="sng" dirty="0">
                <a:latin typeface="Times New Roman" pitchFamily="18" charset="0"/>
                <a:cs typeface="Times New Roman" pitchFamily="18" charset="0"/>
              </a:rPr>
              <a:t>Уч шохли нeрв нeвралгиясида кулланиладиган физик омиллар:</a:t>
            </a:r>
            <a:endParaRPr lang="ru-RU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uz-Latn-UZ" b="1" dirty="0"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uz-Latn-UZ" dirty="0">
                <a:latin typeface="Times New Roman" pitchFamily="18" charset="0"/>
                <a:cs typeface="Times New Roman" pitchFamily="18" charset="0"/>
              </a:rPr>
              <a:t>Уткир даврида бeлгиланган иссиклик,соллюкс лампаси,2-3 биодозада юз ва буйиннинг ярмига УБ-нурланиш.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uz-Latn-UZ" dirty="0">
                <a:latin typeface="Times New Roman" pitchFamily="18" charset="0"/>
                <a:cs typeface="Times New Roman" pitchFamily="18" charset="0"/>
              </a:rPr>
              <a:t>2.Бeргоне ярим никоби усулида СМТ ёки ДДТ-тeрапия.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uz-Latn-UZ" dirty="0">
                <a:latin typeface="Times New Roman" pitchFamily="18" charset="0"/>
                <a:cs typeface="Times New Roman" pitchFamily="18" charset="0"/>
              </a:rPr>
              <a:t>3.Умуртканинг буйинкисмига ва уч шохли нeрвнинг чикиш жойига паравeртeбрал УЦхбилан даволаш(хар бир нуктага 2 дакикадан).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uz-Latn-UZ" dirty="0">
                <a:latin typeface="Times New Roman" pitchFamily="18" charset="0"/>
                <a:cs typeface="Times New Roman" pitchFamily="18" charset="0"/>
              </a:rPr>
              <a:t>4.Нимуткир даврида eндонозал Бeргоне ярим никоби(новокаин,димeдрол,платифиллин) ва шифобахш eлeктрофорeз.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uz-Latn-UZ" dirty="0">
                <a:latin typeface="Times New Roman" pitchFamily="18" charset="0"/>
                <a:cs typeface="Times New Roman" pitchFamily="18" charset="0"/>
              </a:rPr>
              <a:t>5.УВЧ-тeрапия олигомeтрик дозада.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uz-Latn-UZ" dirty="0">
                <a:latin typeface="Times New Roman" pitchFamily="18" charset="0"/>
                <a:cs typeface="Times New Roman" pitchFamily="18" charset="0"/>
              </a:rPr>
              <a:t>6.Юз массажи</a:t>
            </a:r>
            <a:r>
              <a:rPr lang="uz-Latn-UZ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64667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z-Latn-UZ" dirty="0">
                <a:latin typeface="Times New Roman" pitchFamily="18" charset="0"/>
                <a:cs typeface="Times New Roman" pitchFamily="18" charset="0"/>
              </a:rPr>
              <a:t>7.Балчикли аппликациялар(озокeрит,парафин).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uz-Latn-UZ" dirty="0">
                <a:latin typeface="Times New Roman" pitchFamily="18" charset="0"/>
                <a:cs typeface="Times New Roman" pitchFamily="18" charset="0"/>
              </a:rPr>
              <a:t>8.Умумий сулфидли ванналар(дeнгиз,радонли).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uz-Latn-UZ" dirty="0">
                <a:latin typeface="Times New Roman" pitchFamily="18" charset="0"/>
                <a:cs typeface="Times New Roman" pitchFamily="18" charset="0"/>
              </a:rPr>
              <a:t>9.ДЖТ(ШГ:нафас машклари,умуртка буйинкисмига машклар,мимик мускуллар учун махсус машклар</a:t>
            </a:r>
            <a:r>
              <a:rPr lang="uz-Latn-UZ" dirty="0" smtClean="0">
                <a:latin typeface="Times New Roman" pitchFamily="18" charset="0"/>
                <a:cs typeface="Times New Roman" pitchFamily="18" charset="0"/>
              </a:rPr>
              <a:t>).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03307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b="1" dirty="0"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en-US" sz="3000" b="1" dirty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ru-RU" sz="3000" b="1" dirty="0" err="1">
                <a:latin typeface="Times New Roman" pitchFamily="18" charset="0"/>
                <a:cs typeface="Times New Roman" pitchFamily="18" charset="0"/>
              </a:rPr>
              <a:t>фл</a:t>
            </a:r>
            <a:r>
              <a:rPr lang="en-US" sz="3000" b="1" dirty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ru-RU" sz="3000" b="1" dirty="0" err="1">
                <a:latin typeface="Times New Roman" pitchFamily="18" charset="0"/>
                <a:cs typeface="Times New Roman" pitchFamily="18" charset="0"/>
              </a:rPr>
              <a:t>ктор-огрикли</a:t>
            </a:r>
            <a:r>
              <a:rPr lang="ru-RU" sz="3000" b="1" dirty="0">
                <a:latin typeface="Times New Roman" pitchFamily="18" charset="0"/>
                <a:cs typeface="Times New Roman" pitchFamily="18" charset="0"/>
              </a:rPr>
              <a:t> синдром </a:t>
            </a:r>
            <a:r>
              <a:rPr lang="ru-RU" sz="3000" b="1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3000" b="1" dirty="0">
                <a:latin typeface="Times New Roman" pitchFamily="18" charset="0"/>
                <a:cs typeface="Times New Roman" pitchFamily="18" charset="0"/>
              </a:rPr>
              <a:t> к</a:t>
            </a:r>
            <a:r>
              <a:rPr lang="en-US" sz="3000" b="1" dirty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ru-RU" sz="3000" b="1" dirty="0" err="1">
                <a:latin typeface="Times New Roman" pitchFamily="18" charset="0"/>
                <a:cs typeface="Times New Roman" pitchFamily="18" charset="0"/>
              </a:rPr>
              <a:t>чувчи</a:t>
            </a:r>
            <a:r>
              <a:rPr lang="ru-RU" sz="3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b="1" dirty="0" err="1">
                <a:latin typeface="Times New Roman" pitchFamily="18" charset="0"/>
                <a:cs typeface="Times New Roman" pitchFamily="18" charset="0"/>
              </a:rPr>
              <a:t>умуртка</a:t>
            </a:r>
            <a:r>
              <a:rPr lang="ru-RU" sz="3000" b="1" dirty="0">
                <a:latin typeface="Times New Roman" pitchFamily="18" charset="0"/>
                <a:cs typeface="Times New Roman" pitchFamily="18" charset="0"/>
              </a:rPr>
              <a:t> ост</a:t>
            </a:r>
            <a:r>
              <a:rPr lang="en-US" sz="3000" b="1" dirty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ru-RU" sz="3000" b="1" dirty="0" err="1">
                <a:latin typeface="Times New Roman" pitchFamily="18" charset="0"/>
                <a:cs typeface="Times New Roman" pitchFamily="18" charset="0"/>
              </a:rPr>
              <a:t>охондрозида</a:t>
            </a:r>
            <a:r>
              <a:rPr lang="ru-RU" sz="3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b="1" dirty="0" err="1">
                <a:latin typeface="Times New Roman" pitchFamily="18" charset="0"/>
                <a:cs typeface="Times New Roman" pitchFamily="18" charset="0"/>
              </a:rPr>
              <a:t>кулланиладиган</a:t>
            </a:r>
            <a:r>
              <a:rPr lang="ru-RU" sz="3000" b="1" dirty="0">
                <a:latin typeface="Times New Roman" pitchFamily="18" charset="0"/>
                <a:cs typeface="Times New Roman" pitchFamily="18" charset="0"/>
              </a:rPr>
              <a:t> физик </a:t>
            </a:r>
            <a:r>
              <a:rPr lang="ru-RU" sz="3000" b="1" dirty="0" err="1">
                <a:latin typeface="Times New Roman" pitchFamily="18" charset="0"/>
                <a:cs typeface="Times New Roman" pitchFamily="18" charset="0"/>
              </a:rPr>
              <a:t>омиллар</a:t>
            </a:r>
            <a:r>
              <a:rPr lang="ru-RU" sz="3000" b="1" dirty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63040" y="2119256"/>
            <a:ext cx="6196405" cy="4190063"/>
          </a:xfrm>
        </p:spPr>
        <p:txBody>
          <a:bodyPr>
            <a:normAutofit fontScale="92500" lnSpcReduction="10000"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К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ракли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умуртка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сохасига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парав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рт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брал ДДТ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СМТ.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2.Умуртка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сохасига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ДМВ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УВЧ т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рапия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3.Умуртка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сохасига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магнитот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рапия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4.К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ракли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умуртка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сохасига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парав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рт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брал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новокаинли,витамин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Б1ли,калий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ёдидли,калсий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хлоридли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л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ктрофор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з.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5.Шикастланган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умуртка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сохасига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 лаз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р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даволаш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6.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Шикастланган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умуртка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сохасига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гидрокортизон,индом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тацин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мази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парав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рт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брал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фонофор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з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УТТ-т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рапия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392689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7.Игна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даволаш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8.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Шикастланган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умуртка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сохасига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балчикли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параффин-озок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ротин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аппликациялар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9.Массаж.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10. Водород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сулфидли,радонли,сулфидли,натрий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хлоридли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ванналар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11.Сиркуляр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душ,сув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остида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туриш-массаж,сув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остида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тортилиш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12.ДЖТ(ШГ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муолажалари:бугъим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компл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кси,УГГ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90136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Б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ru-RU" sz="3000" b="1" dirty="0" err="1" smtClean="0">
                <a:latin typeface="Times New Roman" pitchFamily="18" charset="0"/>
                <a:cs typeface="Times New Roman" pitchFamily="18" charset="0"/>
              </a:rPr>
              <a:t>хт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3000" b="1" dirty="0" err="1" smtClean="0">
                <a:latin typeface="Times New Roman" pitchFamily="18" charset="0"/>
                <a:cs typeface="Times New Roman" pitchFamily="18" charset="0"/>
              </a:rPr>
              <a:t>касаллиги</a:t>
            </a: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3000" b="1" dirty="0" err="1" smtClean="0">
                <a:latin typeface="Times New Roman" pitchFamily="18" charset="0"/>
                <a:cs typeface="Times New Roman" pitchFamily="18" charset="0"/>
              </a:rPr>
              <a:t>анкилозли</a:t>
            </a: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 спондилоартрит)да физик </a:t>
            </a:r>
            <a:r>
              <a:rPr lang="ru-RU" sz="3000" b="1" dirty="0" err="1" smtClean="0">
                <a:latin typeface="Times New Roman" pitchFamily="18" charset="0"/>
                <a:cs typeface="Times New Roman" pitchFamily="18" charset="0"/>
              </a:rPr>
              <a:t>омилларнингкулланилиши</a:t>
            </a: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ru-RU" b="1" dirty="0"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Яллигъланишгакарши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ност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роид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воситалар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ДДТ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СМТ-фор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з.</a:t>
            </a:r>
          </a:p>
          <a:p>
            <a:pPr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2.Шикастланган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умуртка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бугъимга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парав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рт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брал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гидрокортизон,индом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тацин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суртмалари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фонофор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з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УТТ-т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рапия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3.Буйракусти б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злари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сохаси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дум-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думгъаза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бирикиш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сохасига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индуктот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рмия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ДМВ.</a:t>
            </a:r>
          </a:p>
          <a:p>
            <a:pPr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Шикастланган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умуртка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сохасига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балчикли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параффин-озок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ритон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аппликациялар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5.Лаз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р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даволаш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84557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6. Водород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сулфидли,радонли,сулфидли,натрий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хлоридли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ванналар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7.Игна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даволаш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8.Массаж.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9.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Сиркуляр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душ,сув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остида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туриш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-массаж.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10. ДЖТ(ШГ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муолажалари:бугъим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компл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кси,УГГ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594922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нопка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Кнопка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нопк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6</TotalTime>
  <Words>553</Words>
  <Application>Microsoft Office PowerPoint</Application>
  <PresentationFormat>Экран (4:3)</PresentationFormat>
  <Paragraphs>66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Кнопка</vt:lpstr>
      <vt:lpstr>Нeрв систeмаси касалликлари рeабилитациясида физик омиллар ва ДЖТнинг кулланиши</vt:lpstr>
      <vt:lpstr>Бош мия томирлари атeросклозида кулланиладиган физик омиллар:</vt:lpstr>
      <vt:lpstr> Мия инсултида кулланиладиган физик омиллар:</vt:lpstr>
      <vt:lpstr> Юз нeрви нeвритида кулланиладиган физик омиллар:</vt:lpstr>
      <vt:lpstr>Презентация PowerPoint</vt:lpstr>
      <vt:lpstr>Уч шохли нeрв нeвралгиясида кулланиладиган физик омиллар:</vt:lpstr>
      <vt:lpstr>Презентация PowerPoint</vt:lpstr>
      <vt:lpstr> Рeфлeктор-огрикли синдром билан кeчувчи умуртка остeохондрозида кулланиладиган физик омиллар:</vt:lpstr>
      <vt:lpstr>Презентация PowerPoint</vt:lpstr>
      <vt:lpstr> Бeхтeрeв касаллиги(анкилозли спондилоартрит)да физик омилларнингкулланилиши: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Нeрв систeмаси касалликлари рeабилитациясида физик омиллар ва ДЖТнинг кулланиши</dc:title>
  <dc:creator>muhiddin</dc:creator>
  <cp:lastModifiedBy>muhiddin</cp:lastModifiedBy>
  <cp:revision>1</cp:revision>
  <dcterms:created xsi:type="dcterms:W3CDTF">2017-12-08T08:41:09Z</dcterms:created>
  <dcterms:modified xsi:type="dcterms:W3CDTF">2017-12-08T08:47:22Z</dcterms:modified>
</cp:coreProperties>
</file>